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Lst>
  <p:sldSz cy="5143500" cx="9144000"/>
  <p:notesSz cx="6858000" cy="9144000"/>
  <p:embeddedFontLst>
    <p:embeddedFont>
      <p:font typeface="Corbel"/>
      <p:regular r:id="rId94"/>
      <p:bold r:id="rId95"/>
      <p:italic r:id="rId96"/>
      <p:boldItalic r:id="rId97"/>
    </p:embeddedFont>
    <p:embeddedFont>
      <p:font typeface="Source Sans Pro"/>
      <p:regular r:id="rId98"/>
      <p:bold r:id="rId99"/>
      <p:italic r:id="rId100"/>
      <p:boldItalic r:id="rId101"/>
    </p:embeddedFont>
    <p:embeddedFont>
      <p:font typeface="Century Gothic"/>
      <p:regular r:id="rId102"/>
      <p:bold r:id="rId103"/>
      <p:italic r:id="rId104"/>
      <p:boldItalic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C10BB4B-3C6C-4AB0-B8A6-CCF068AE0D4E}">
  <a:tblStyle styleId="{9C10BB4B-3C6C-4AB0-B8A6-CCF068AE0D4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5" Type="http://schemas.openxmlformats.org/officeDocument/2006/relationships/font" Target="fonts/CenturyGothic-boldItalic.fntdata"/><Relationship Id="rId104" Type="http://schemas.openxmlformats.org/officeDocument/2006/relationships/font" Target="fonts/CenturyGothic-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CenturyGothic-bold.fntdata"/><Relationship Id="rId102" Type="http://schemas.openxmlformats.org/officeDocument/2006/relationships/font" Target="fonts/CenturyGothic-regular.fntdata"/><Relationship Id="rId101" Type="http://schemas.openxmlformats.org/officeDocument/2006/relationships/font" Target="fonts/SourceSansPro-boldItalic.fntdata"/><Relationship Id="rId100" Type="http://schemas.openxmlformats.org/officeDocument/2006/relationships/font" Target="fonts/SourceSansPro-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Corbel-bold.fntdata"/><Relationship Id="rId94" Type="http://schemas.openxmlformats.org/officeDocument/2006/relationships/font" Target="fonts/Corbel-regular.fntdata"/><Relationship Id="rId97" Type="http://schemas.openxmlformats.org/officeDocument/2006/relationships/font" Target="fonts/Corbel-boldItalic.fntdata"/><Relationship Id="rId96" Type="http://schemas.openxmlformats.org/officeDocument/2006/relationships/font" Target="fonts/Corbel-italic.fntdata"/><Relationship Id="rId11" Type="http://schemas.openxmlformats.org/officeDocument/2006/relationships/slide" Target="slides/slide5.xml"/><Relationship Id="rId99" Type="http://schemas.openxmlformats.org/officeDocument/2006/relationships/font" Target="fonts/SourceSansPro-bold.fntdata"/><Relationship Id="rId10" Type="http://schemas.openxmlformats.org/officeDocument/2006/relationships/slide" Target="slides/slide4.xml"/><Relationship Id="rId98" Type="http://schemas.openxmlformats.org/officeDocument/2006/relationships/font" Target="fonts/SourceSansPro-regular.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331b2b1c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331b2b1c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331b2b1c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331b2b1c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4331b2b1c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4331b2b1c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331b2b1c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331b2b1c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4331b2b1c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4331b2b1c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4331b2b1c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4331b2b1c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1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In tthis figure we can see that is the number of women death generally increased in poor countries &gt;&gt;</a:t>
            </a:r>
            <a:endParaRPr/>
          </a:p>
          <a:p>
            <a:pPr indent="0" lvl="0" marL="0" marR="0" rtl="0" algn="l">
              <a:lnSpc>
                <a:spcPct val="100000"/>
              </a:lnSpc>
              <a:spcBef>
                <a:spcPts val="0"/>
              </a:spcBef>
              <a:spcAft>
                <a:spcPts val="0"/>
              </a:spcAft>
              <a:buClr>
                <a:srgbClr val="000000"/>
              </a:buClr>
              <a:buSzPts val="1100"/>
              <a:buFont typeface="Arial"/>
              <a:buNone/>
            </a:pPr>
            <a:r>
              <a:rPr lang="en-GB"/>
              <a:t>Also&lt; there are decreased of Maternal coditions , tb , in rich countries as will as  in TB And hiv percentage&gt;&gt;</a:t>
            </a:r>
            <a:endParaRPr/>
          </a:p>
        </p:txBody>
      </p:sp>
      <p:sp>
        <p:nvSpPr>
          <p:cNvPr id="315" name="Google Shape;3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1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Clr>
                <a:schemeClr val="dk1"/>
              </a:buClr>
              <a:buSzPts val="1100"/>
              <a:buFont typeface="Arial"/>
              <a:buNone/>
            </a:pPr>
            <a:r>
              <a:rPr lang="en-GB" sz="1400">
                <a:solidFill>
                  <a:schemeClr val="dk1"/>
                </a:solidFill>
              </a:rPr>
              <a:t>efore going through health indicators you should know about its definition : </a:t>
            </a:r>
            <a:br>
              <a:rPr lang="en-GB" sz="1400">
                <a:solidFill>
                  <a:schemeClr val="dk1"/>
                </a:solidFill>
              </a:rPr>
            </a:br>
            <a:r>
              <a:rPr lang="en-GB" sz="1400">
                <a:solidFill>
                  <a:schemeClr val="dk1"/>
                </a:solidFill>
              </a:rPr>
              <a:t>Definition: Health indicators are variables that reflect the state of health of persons in a community.  </a:t>
            </a:r>
            <a:r>
              <a:rPr lang="en-GB" sz="1400">
                <a:solidFill>
                  <a:schemeClr val="dk1"/>
                </a:solidFill>
              </a:rPr>
              <a:t>hey inform about the quality of health care, and access of health care, and they are considered as quantitative measures. </a:t>
            </a:r>
            <a:endParaRPr sz="14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400">
              <a:solidFill>
                <a:schemeClr val="dk1"/>
              </a:solidFill>
            </a:endParaRPr>
          </a:p>
        </p:txBody>
      </p:sp>
      <p:sp>
        <p:nvSpPr>
          <p:cNvPr id="322" name="Google Shape;3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43d43b4010_7_2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Clr>
                <a:schemeClr val="dk1"/>
              </a:buClr>
              <a:buSzPts val="1100"/>
              <a:buFont typeface="Arial"/>
              <a:buNone/>
            </a:pPr>
            <a:r>
              <a:rPr lang="en-GB" sz="1400">
                <a:solidFill>
                  <a:schemeClr val="dk1"/>
                </a:solidFill>
              </a:rPr>
              <a:t>hey inform about the quality of health care, and access of health care, and they are considered as quantitative measures. </a:t>
            </a:r>
            <a:br>
              <a:rPr lang="en-GB" sz="1400">
                <a:solidFill>
                  <a:schemeClr val="dk1"/>
                </a:solidFill>
              </a:rPr>
            </a:br>
            <a:endParaRPr b="0" i="0" sz="1100" u="none" cap="none" strike="noStrike">
              <a:solidFill>
                <a:srgbClr val="000000"/>
              </a:solidFill>
              <a:latin typeface="Arial"/>
              <a:ea typeface="Arial"/>
              <a:cs typeface="Arial"/>
              <a:sym typeface="Arial"/>
            </a:endParaRPr>
          </a:p>
        </p:txBody>
      </p:sp>
      <p:sp>
        <p:nvSpPr>
          <p:cNvPr id="332" name="Google Shape;332;g43d43b4010_7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43bdb691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43bdb691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43d43b4010_7_2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9" name="Google Shape;349;g43d43b4010_7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1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The percentage of MMr from 1990 to 2015 decreased by 75%</a:t>
            </a:r>
            <a:endParaRPr/>
          </a:p>
          <a:p>
            <a:pPr indent="0" lvl="0" marL="0" marR="0" rtl="0" algn="l">
              <a:lnSpc>
                <a:spcPct val="100000"/>
              </a:lnSpc>
              <a:spcBef>
                <a:spcPts val="0"/>
              </a:spcBef>
              <a:spcAft>
                <a:spcPts val="0"/>
              </a:spcAft>
              <a:buClr>
                <a:srgbClr val="000000"/>
              </a:buClr>
              <a:buSzPts val="1100"/>
              <a:buFont typeface="Arial"/>
              <a:buNone/>
            </a:pPr>
            <a:r>
              <a:rPr lang="en-GB"/>
              <a:t>The percentage of Live births from 1990 to 2015 increased by 7 %</a:t>
            </a:r>
            <a:endParaRPr/>
          </a:p>
          <a:p>
            <a:pPr indent="0" lvl="0" marL="0" marR="0" rtl="0" algn="l">
              <a:lnSpc>
                <a:spcPct val="100000"/>
              </a:lnSpc>
              <a:spcBef>
                <a:spcPts val="0"/>
              </a:spcBef>
              <a:spcAft>
                <a:spcPts val="0"/>
              </a:spcAft>
              <a:buClr>
                <a:srgbClr val="000000"/>
              </a:buClr>
              <a:buSzPts val="1100"/>
              <a:buFont typeface="Arial"/>
              <a:buNone/>
            </a:pPr>
            <a:r>
              <a:rPr lang="en-GB"/>
              <a:t>The percentage of maternal deaths from 1990 to 2015 decreased by 73%</a:t>
            </a:r>
            <a:endParaRPr/>
          </a:p>
          <a:p>
            <a:pPr indent="0" lvl="0" marL="0" marR="0" rtl="0" algn="l">
              <a:lnSpc>
                <a:spcPct val="100000"/>
              </a:lnSpc>
              <a:spcBef>
                <a:spcPts val="0"/>
              </a:spcBef>
              <a:spcAft>
                <a:spcPts val="0"/>
              </a:spcAft>
              <a:buClr>
                <a:srgbClr val="000000"/>
              </a:buClr>
              <a:buSzPts val="1100"/>
              <a:buFont typeface="Arial"/>
              <a:buNone/>
            </a:pPr>
            <a:r>
              <a:t/>
            </a:r>
            <a:endParaRPr/>
          </a:p>
        </p:txBody>
      </p:sp>
      <p:sp>
        <p:nvSpPr>
          <p:cNvPr id="360" name="Google Shape;3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70" name="Google Shape;37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43d43b4010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43d43b401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43d43b4010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43d43b401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4" name="Google Shape;3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43bdb6910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43bdb6910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43e14232d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43e14232d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43e14232d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43e14232d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g43bdb6910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43bdb6910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3d43b401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3d43b401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43d43b4010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43d43b4010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43d43b4010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43d43b4010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43d43b4010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43d43b4010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43d43b4010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43d43b4010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43d43b4010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43d43b4010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43d43b4010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43d43b4010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43bdb6910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43bdb6910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g43bdb6910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43bdb6910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43bdb6910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43bdb6910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g43d43b4010_7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43d43b4010_7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43e14232d8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g43e14232d8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3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4" name="Google Shape;50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43d43b4010_3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2" name="Google Shape;512;g43d43b4010_3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g43d43b4010_3_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AKA pregnancy-induced hypertension (PIH)</a:t>
            </a:r>
            <a:endParaRPr b="0" i="0" sz="1100" u="none" cap="none" strike="noStrike">
              <a:solidFill>
                <a:srgbClr val="000000"/>
              </a:solidFill>
              <a:latin typeface="Arial"/>
              <a:ea typeface="Arial"/>
              <a:cs typeface="Arial"/>
              <a:sym typeface="Arial"/>
            </a:endParaRPr>
          </a:p>
        </p:txBody>
      </p:sp>
      <p:sp>
        <p:nvSpPr>
          <p:cNvPr id="524" name="Google Shape;524;g43d43b4010_3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p3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6" name="Google Shape;53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g43d43b4010_3_5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8" name="Google Shape;548;g43d43b4010_3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43d43b4010_3_14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1" name="Google Shape;561;g43d43b4010_3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g43d43b4010_3_16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4" name="Google Shape;574;g43d43b4010_3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g43d43b4010_3_17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7" name="Google Shape;587;g43d43b4010_3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g43d43b4010_3_19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00" name="Google Shape;600;g43d43b4010_3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Google Shape;616;g43d43b4010_3_20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sz="1200">
                <a:solidFill>
                  <a:schemeClr val="dk1"/>
                </a:solidFill>
                <a:latin typeface="Calibri"/>
                <a:ea typeface="Calibri"/>
                <a:cs typeface="Calibri"/>
                <a:sym typeface="Calibri"/>
              </a:rPr>
              <a:t>Increased risk of micronutrient deficiency during pregnancy – </a:t>
            </a:r>
            <a:r>
              <a:rPr lang="en-GB" sz="1200">
                <a:solidFill>
                  <a:schemeClr val="dk1"/>
                </a:solidFill>
                <a:latin typeface="Calibri"/>
                <a:ea typeface="Calibri"/>
                <a:cs typeface="Calibri"/>
                <a:sym typeface="Calibri"/>
              </a:rPr>
              <a:t>women who have micronutrient deficiencies when they become pregnant are unlikely to improve their micronutrient status during pregnancy. </a:t>
            </a:r>
            <a:endParaRPr b="0" i="0" sz="1100" u="none" cap="none" strike="noStrike">
              <a:solidFill>
                <a:srgbClr val="000000"/>
              </a:solidFill>
              <a:latin typeface="Arial"/>
              <a:ea typeface="Arial"/>
              <a:cs typeface="Arial"/>
              <a:sym typeface="Arial"/>
            </a:endParaRPr>
          </a:p>
        </p:txBody>
      </p:sp>
      <p:sp>
        <p:nvSpPr>
          <p:cNvPr id="617" name="Google Shape;617;g43d43b4010_3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g43d43b4010_3_2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30" name="Google Shape;630;g43d43b4010_3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g43d43b4010_3_24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3" name="Google Shape;643;g43d43b4010_3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g43d43b4010_3_26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7" name="Google Shape;657;g43d43b4010_3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g43d43b4010_3_27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1" name="Google Shape;671;g43d43b4010_3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g43d43b4010_3_28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3" name="Google Shape;683;g43d43b4010_3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g43d43b4010_3_30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5" name="Google Shape;695;g43d43b4010_3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Google Shape;706;g43d43b4010_3_3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7" name="Google Shape;707;g43d43b4010_3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Google Shape;719;g43d43b4010_3_3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0" name="Google Shape;720;g43d43b4010_3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g43e9c1f7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43e9c1f7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Google Shape;738;g43e9c1f79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43e9c1f79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Google Shape;745;g43e9c1f79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43e9c1f79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
        <p:nvSpPr>
          <p:cNvPr id="754" name="Google Shape;754;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p5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1- Race and ethnicity represent social rather than biological constructs that can provide useful information about how environmental, cultural, behavioral, and medical factors can affect patient health. </a:t>
            </a: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2-Age: Advanced age is a risk factor for female infertility, pregnancy loss, fetal anomalies, stillbirth, and obstetric complications.</a:t>
            </a:r>
            <a:endParaRPr b="0" i="0" sz="1100" u="none" cap="none" strike="noStrike">
              <a:solidFill>
                <a:srgbClr val="000000"/>
              </a:solidFill>
              <a:latin typeface="Arial"/>
              <a:ea typeface="Arial"/>
              <a:cs typeface="Arial"/>
              <a:sym typeface="Arial"/>
            </a:endParaRPr>
          </a:p>
        </p:txBody>
      </p:sp>
      <p:sp>
        <p:nvSpPr>
          <p:cNvPr id="784" name="Google Shape;78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3" name="Shape 793"/>
        <p:cNvGrpSpPr/>
        <p:nvPr/>
      </p:nvGrpSpPr>
      <p:grpSpPr>
        <a:xfrm>
          <a:off x="0" y="0"/>
          <a:ext cx="0" cy="0"/>
          <a:chOff x="0" y="0"/>
          <a:chExt cx="0" cy="0"/>
        </a:xfrm>
      </p:grpSpPr>
      <p:sp>
        <p:nvSpPr>
          <p:cNvPr id="794" name="Google Shape;794;g43d43b4010_4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43d43b4010_4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The social environment exerts a strong influence on child health especially through :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Income: how?</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Nutrition : breast and formula use,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Violence:  (wife beating, infanticide, wars, child abuse, domestic violence)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Cultural Factors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Religion ,Customs, Early marriages, Sex of child, Quality of mothering, Traditions affecting (cleanliness, eating, clothing, child care)</a:t>
            </a:r>
            <a:endParaRPr b="0" i="0" sz="1100" u="none" cap="none" strike="noStrike">
              <a:solidFill>
                <a:srgbClr val="000000"/>
              </a:solidFill>
              <a:latin typeface="Arial"/>
              <a:ea typeface="Arial"/>
              <a:cs typeface="Arial"/>
              <a:sym typeface="Arial"/>
            </a:endParaRPr>
          </a:p>
        </p:txBody>
      </p:sp>
      <p:sp>
        <p:nvSpPr>
          <p:cNvPr id="803" name="Google Shape;803;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6" name="Shape 836"/>
        <p:cNvGrpSpPr/>
        <p:nvPr/>
      </p:nvGrpSpPr>
      <p:grpSpPr>
        <a:xfrm>
          <a:off x="0" y="0"/>
          <a:ext cx="0" cy="0"/>
          <a:chOff x="0" y="0"/>
          <a:chExt cx="0" cy="0"/>
        </a:xfrm>
      </p:grpSpPr>
      <p:sp>
        <p:nvSpPr>
          <p:cNvPr id="837" name="Google Shape;83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8" name="Google Shape;838;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Provide postnatal care in first 24 hours for every birth:</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 Delay facility </a:t>
            </a:r>
            <a:r>
              <a:rPr b="1" i="0" lang="en-GB" sz="1400" u="none" cap="none" strike="noStrike">
                <a:solidFill>
                  <a:schemeClr val="dk1"/>
                </a:solidFill>
                <a:latin typeface="Calibri"/>
                <a:ea typeface="Calibri"/>
                <a:cs typeface="Calibri"/>
                <a:sym typeface="Calibri"/>
              </a:rPr>
              <a:t>discharge</a:t>
            </a:r>
            <a:r>
              <a:rPr b="0" i="0" lang="en-GB" sz="1200" u="none" cap="none" strike="noStrike">
                <a:solidFill>
                  <a:schemeClr val="dk1"/>
                </a:solidFill>
                <a:latin typeface="Calibri"/>
                <a:ea typeface="Calibri"/>
                <a:cs typeface="Calibri"/>
                <a:sym typeface="Calibri"/>
              </a:rPr>
              <a:t> for at least </a:t>
            </a:r>
            <a:r>
              <a:rPr b="1" i="0" lang="en-GB" sz="1400" u="none" cap="none" strike="noStrike">
                <a:solidFill>
                  <a:schemeClr val="dk1"/>
                </a:solidFill>
                <a:latin typeface="Calibri"/>
                <a:ea typeface="Calibri"/>
                <a:cs typeface="Calibri"/>
                <a:sym typeface="Calibri"/>
              </a:rPr>
              <a:t>24 hours</a:t>
            </a:r>
            <a:r>
              <a:rPr b="0" i="0" lang="en-GB" sz="1200" u="none" cap="none" strike="noStrike">
                <a:solidFill>
                  <a:schemeClr val="dk1"/>
                </a:solidFill>
                <a:latin typeface="Calibri"/>
                <a:ea typeface="Calibri"/>
                <a:cs typeface="Calibri"/>
                <a:sym typeface="Calibri"/>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Visit women with home births within the first 24 hours.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 Provide every mother and baby </a:t>
            </a:r>
            <a:r>
              <a:rPr b="1" i="0" lang="en-GB" sz="1400" u="none" cap="none" strike="noStrike">
                <a:solidFill>
                  <a:schemeClr val="dk1"/>
                </a:solidFill>
                <a:latin typeface="Calibri"/>
                <a:ea typeface="Calibri"/>
                <a:cs typeface="Calibri"/>
                <a:sym typeface="Calibri"/>
              </a:rPr>
              <a:t>four postnatal visits </a:t>
            </a:r>
            <a:r>
              <a:rPr b="0" i="0" lang="en-GB" sz="1200" u="none" cap="none" strike="noStrike">
                <a:solidFill>
                  <a:schemeClr val="dk1"/>
                </a:solidFill>
                <a:latin typeface="Calibri"/>
                <a:ea typeface="Calibri"/>
                <a:cs typeface="Calibri"/>
                <a:sym typeface="Calibri"/>
              </a:rPr>
              <a:t>on : First day (24 hours), Day 3 (48–72 hours) , Between days 7–14 and the Sixth week.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approximately 830 women die every day from causes related to pregnancy and childbirth.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GB" sz="1200" u="none" cap="none" strike="noStrike">
                <a:solidFill>
                  <a:schemeClr val="dk1"/>
                </a:solidFill>
                <a:latin typeface="Calibri"/>
                <a:ea typeface="Calibri"/>
                <a:cs typeface="Calibri"/>
                <a:sym typeface="Calibri"/>
              </a:rPr>
              <a:t>5.9 million </a:t>
            </a:r>
            <a:r>
              <a:rPr b="0" i="0" lang="en-GB" sz="1200" u="none" cap="none" strike="noStrike">
                <a:solidFill>
                  <a:schemeClr val="dk1"/>
                </a:solidFill>
                <a:latin typeface="Calibri"/>
                <a:ea typeface="Calibri"/>
                <a:cs typeface="Calibri"/>
                <a:sym typeface="Calibri"/>
              </a:rPr>
              <a:t>children under age five died in 2015, </a:t>
            </a:r>
            <a:r>
              <a:rPr b="0" i="0" lang="en-GB" sz="1200" u="none" cap="none" strike="noStrike">
                <a:solidFill>
                  <a:srgbClr val="FF0000"/>
                </a:solidFill>
                <a:latin typeface="Calibri"/>
                <a:ea typeface="Calibri"/>
                <a:cs typeface="Calibri"/>
                <a:sym typeface="Calibri"/>
              </a:rPr>
              <a:t>16000 every day</a:t>
            </a:r>
            <a:r>
              <a:rPr b="0" i="0" lang="en-GB" sz="1200" u="none" cap="none" strike="noStrike">
                <a:solidFill>
                  <a:schemeClr val="accent2"/>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With quality health care, many of these deaths could be prevented.</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
        <p:nvSpPr>
          <p:cNvPr id="839" name="Google Shape;839;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6" name="Shape 846"/>
        <p:cNvGrpSpPr/>
        <p:nvPr/>
      </p:nvGrpSpPr>
      <p:grpSpPr>
        <a:xfrm>
          <a:off x="0" y="0"/>
          <a:ext cx="0" cy="0"/>
          <a:chOff x="0" y="0"/>
          <a:chExt cx="0" cy="0"/>
        </a:xfrm>
      </p:grpSpPr>
      <p:sp>
        <p:nvSpPr>
          <p:cNvPr id="847" name="Google Shape;847;g43d43b4010_4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43d43b4010_4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g43e9c1f79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43e9c1f79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9" name="Shape 859"/>
        <p:cNvGrpSpPr/>
        <p:nvPr/>
      </p:nvGrpSpPr>
      <p:grpSpPr>
        <a:xfrm>
          <a:off x="0" y="0"/>
          <a:ext cx="0" cy="0"/>
          <a:chOff x="0" y="0"/>
          <a:chExt cx="0" cy="0"/>
        </a:xfrm>
      </p:grpSpPr>
      <p:sp>
        <p:nvSpPr>
          <p:cNvPr id="860" name="Google Shape;86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1,2,3 → first 24h</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5- emotional wellbeing, what family and social support she have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6- iron and fa should be provided for at least 3 months after delivery.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
        <p:nvSpPr>
          <p:cNvPr id="862" name="Google Shape;862;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9" name="Shape 869"/>
        <p:cNvGrpSpPr/>
        <p:nvPr/>
      </p:nvGrpSpPr>
      <p:grpSpPr>
        <a:xfrm>
          <a:off x="0" y="0"/>
          <a:ext cx="0" cy="0"/>
          <a:chOff x="0" y="0"/>
          <a:chExt cx="0" cy="0"/>
        </a:xfrm>
      </p:grpSpPr>
      <p:sp>
        <p:nvSpPr>
          <p:cNvPr id="870" name="Google Shape;870;g43d43b4010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43d43b4010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Google Shape;87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7" name="Google Shape;877;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A newborn infant, or neonate, is a child under 28 days of age. During these first 28 days of life, the child is at highest risk of dying. It is thus crucial that appropriate feeding and care are provided during this period, both to improve the child’s chances of survival and to lay the foundations for a healthy life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The US infant death rate has declined 13% since 2005</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1- for every 1,000 babies that are born, almost 6 die during their first year, 45% of child deaths under the age of 5 years take place during the neonatal period.</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GB" sz="1200" u="none" cap="none" strike="noStrike">
                <a:solidFill>
                  <a:schemeClr val="dk1"/>
                </a:solidFill>
                <a:latin typeface="Calibri"/>
                <a:ea typeface="Calibri"/>
                <a:cs typeface="Calibri"/>
                <a:sym typeface="Calibri"/>
              </a:rPr>
              <a:t>Preterm birth: (birth before 37 weeks gestation)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GB" sz="1200" u="none" cap="none" strike="noStrike">
                <a:solidFill>
                  <a:schemeClr val="dk1"/>
                </a:solidFill>
                <a:latin typeface="Calibri"/>
                <a:ea typeface="Calibri"/>
                <a:cs typeface="Calibri"/>
                <a:sym typeface="Calibri"/>
              </a:rPr>
              <a:t>Preterm and low-birth-weight babies should be identified as soon as possible and should be provided special care.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
        <p:nvSpPr>
          <p:cNvPr id="878" name="Google Shape;878;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5" name="Shape 885"/>
        <p:cNvGrpSpPr/>
        <p:nvPr/>
      </p:nvGrpSpPr>
      <p:grpSpPr>
        <a:xfrm>
          <a:off x="0" y="0"/>
          <a:ext cx="0" cy="0"/>
          <a:chOff x="0" y="0"/>
          <a:chExt cx="0" cy="0"/>
        </a:xfrm>
      </p:grpSpPr>
      <p:sp>
        <p:nvSpPr>
          <p:cNvPr id="886" name="Google Shape;886;g43d43b4010_4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43d43b4010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1" name="Shape 891"/>
        <p:cNvGrpSpPr/>
        <p:nvPr/>
      </p:nvGrpSpPr>
      <p:grpSpPr>
        <a:xfrm>
          <a:off x="0" y="0"/>
          <a:ext cx="0" cy="0"/>
          <a:chOff x="0" y="0"/>
          <a:chExt cx="0" cy="0"/>
        </a:xfrm>
      </p:grpSpPr>
      <p:sp>
        <p:nvSpPr>
          <p:cNvPr id="892" name="Google Shape;892;g43d43b4010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43d43b4010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7" name="Shape 897"/>
        <p:cNvGrpSpPr/>
        <p:nvPr/>
      </p:nvGrpSpPr>
      <p:grpSpPr>
        <a:xfrm>
          <a:off x="0" y="0"/>
          <a:ext cx="0" cy="0"/>
          <a:chOff x="0" y="0"/>
          <a:chExt cx="0" cy="0"/>
        </a:xfrm>
      </p:grpSpPr>
      <p:sp>
        <p:nvSpPr>
          <p:cNvPr id="898" name="Google Shape;898;g43d43b4010_4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43d43b4010_4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4" name="Shape 904"/>
        <p:cNvGrpSpPr/>
        <p:nvPr/>
      </p:nvGrpSpPr>
      <p:grpSpPr>
        <a:xfrm>
          <a:off x="0" y="0"/>
          <a:ext cx="0" cy="0"/>
          <a:chOff x="0" y="0"/>
          <a:chExt cx="0" cy="0"/>
        </a:xfrm>
      </p:grpSpPr>
      <p:sp>
        <p:nvSpPr>
          <p:cNvPr id="905" name="Google Shape;90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6" name="Google Shape;90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2" name="Shape 912"/>
        <p:cNvGrpSpPr/>
        <p:nvPr/>
      </p:nvGrpSpPr>
      <p:grpSpPr>
        <a:xfrm>
          <a:off x="0" y="0"/>
          <a:ext cx="0" cy="0"/>
          <a:chOff x="0" y="0"/>
          <a:chExt cx="0" cy="0"/>
        </a:xfrm>
      </p:grpSpPr>
      <p:sp>
        <p:nvSpPr>
          <p:cNvPr id="913" name="Google Shape;913;g43d43b4010_4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43d43b4010_4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8" name="Shape 918"/>
        <p:cNvGrpSpPr/>
        <p:nvPr/>
      </p:nvGrpSpPr>
      <p:grpSpPr>
        <a:xfrm>
          <a:off x="0" y="0"/>
          <a:ext cx="0" cy="0"/>
          <a:chOff x="0" y="0"/>
          <a:chExt cx="0" cy="0"/>
        </a:xfrm>
      </p:grpSpPr>
      <p:sp>
        <p:nvSpPr>
          <p:cNvPr id="919" name="Google Shape;919;g43d43b4010_4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43d43b4010_4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5" name="Shape 925"/>
        <p:cNvGrpSpPr/>
        <p:nvPr/>
      </p:nvGrpSpPr>
      <p:grpSpPr>
        <a:xfrm>
          <a:off x="0" y="0"/>
          <a:ext cx="0" cy="0"/>
          <a:chOff x="0" y="0"/>
          <a:chExt cx="0" cy="0"/>
        </a:xfrm>
      </p:grpSpPr>
      <p:sp>
        <p:nvSpPr>
          <p:cNvPr id="926" name="Google Shape;926;g43d43b4010_4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43d43b4010_4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Google Shape;933;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4" name="Google Shape;934;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3d43b4010_1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43d43b4010_1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5" name="Shape 965"/>
        <p:cNvGrpSpPr/>
        <p:nvPr/>
      </p:nvGrpSpPr>
      <p:grpSpPr>
        <a:xfrm>
          <a:off x="0" y="0"/>
          <a:ext cx="0" cy="0"/>
          <a:chOff x="0" y="0"/>
          <a:chExt cx="0" cy="0"/>
        </a:xfrm>
      </p:grpSpPr>
      <p:sp>
        <p:nvSpPr>
          <p:cNvPr id="966" name="Google Shape;96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7" name="Google Shape;967;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8" name="Shape 998"/>
        <p:cNvGrpSpPr/>
        <p:nvPr/>
      </p:nvGrpSpPr>
      <p:grpSpPr>
        <a:xfrm>
          <a:off x="0" y="0"/>
          <a:ext cx="0" cy="0"/>
          <a:chOff x="0" y="0"/>
          <a:chExt cx="0" cy="0"/>
        </a:xfrm>
      </p:grpSpPr>
      <p:sp>
        <p:nvSpPr>
          <p:cNvPr id="999" name="Google Shape;999;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0" name="Google Shape;1000;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1" name="Shape 1031"/>
        <p:cNvGrpSpPr/>
        <p:nvPr/>
      </p:nvGrpSpPr>
      <p:grpSpPr>
        <a:xfrm>
          <a:off x="0" y="0"/>
          <a:ext cx="0" cy="0"/>
          <a:chOff x="0" y="0"/>
          <a:chExt cx="0" cy="0"/>
        </a:xfrm>
      </p:grpSpPr>
      <p:sp>
        <p:nvSpPr>
          <p:cNvPr id="1032" name="Google Shape;1032;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3" name="Google Shape;1033;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4" name="Shape 1064"/>
        <p:cNvGrpSpPr/>
        <p:nvPr/>
      </p:nvGrpSpPr>
      <p:grpSpPr>
        <a:xfrm>
          <a:off x="0" y="0"/>
          <a:ext cx="0" cy="0"/>
          <a:chOff x="0" y="0"/>
          <a:chExt cx="0" cy="0"/>
        </a:xfrm>
      </p:grpSpPr>
      <p:sp>
        <p:nvSpPr>
          <p:cNvPr id="1065" name="Google Shape;1065;g43d43b4010_7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6" name="Google Shape;1066;g43d43b4010_7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7" name="Shape 1097"/>
        <p:cNvGrpSpPr/>
        <p:nvPr/>
      </p:nvGrpSpPr>
      <p:grpSpPr>
        <a:xfrm>
          <a:off x="0" y="0"/>
          <a:ext cx="0" cy="0"/>
          <a:chOff x="0" y="0"/>
          <a:chExt cx="0" cy="0"/>
        </a:xfrm>
      </p:grpSpPr>
      <p:sp>
        <p:nvSpPr>
          <p:cNvPr id="1098" name="Google Shape;1098;g43d43b4010_7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9" name="Google Shape;1099;g43d43b4010_7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0" name="Shape 1130"/>
        <p:cNvGrpSpPr/>
        <p:nvPr/>
      </p:nvGrpSpPr>
      <p:grpSpPr>
        <a:xfrm>
          <a:off x="0" y="0"/>
          <a:ext cx="0" cy="0"/>
          <a:chOff x="0" y="0"/>
          <a:chExt cx="0" cy="0"/>
        </a:xfrm>
      </p:grpSpPr>
      <p:sp>
        <p:nvSpPr>
          <p:cNvPr id="1131" name="Google Shape;1131;g43d43b4010_7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2" name="Google Shape;1132;g43d43b4010_7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3" name="Shape 1163"/>
        <p:cNvGrpSpPr/>
        <p:nvPr/>
      </p:nvGrpSpPr>
      <p:grpSpPr>
        <a:xfrm>
          <a:off x="0" y="0"/>
          <a:ext cx="0" cy="0"/>
          <a:chOff x="0" y="0"/>
          <a:chExt cx="0" cy="0"/>
        </a:xfrm>
      </p:grpSpPr>
      <p:sp>
        <p:nvSpPr>
          <p:cNvPr id="1164" name="Google Shape;1164;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5" name="Google Shape;1165;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3" name="Shape 1173"/>
        <p:cNvGrpSpPr/>
        <p:nvPr/>
      </p:nvGrpSpPr>
      <p:grpSpPr>
        <a:xfrm>
          <a:off x="0" y="0"/>
          <a:ext cx="0" cy="0"/>
          <a:chOff x="0" y="0"/>
          <a:chExt cx="0" cy="0"/>
        </a:xfrm>
      </p:grpSpPr>
      <p:sp>
        <p:nvSpPr>
          <p:cNvPr id="1174" name="Google Shape;1174;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5" name="Google Shape;1175;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4331b2b1c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331b2b1c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العنوان" showMasterSp="0" type="title">
  <p:cSld name="TITLE">
    <p:bg>
      <p:bgPr>
        <a:gradFill>
          <a:gsLst>
            <a:gs pos="0">
              <a:srgbClr val="D9D9D9"/>
            </a:gs>
            <a:gs pos="100000">
              <a:schemeClr val="lt1"/>
            </a:gs>
          </a:gsLst>
          <a:lin ang="8100000" scaled="0"/>
        </a:grad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5772150" y="1371600"/>
            <a:ext cx="3073500" cy="2382900"/>
          </a:xfrm>
          <a:prstGeom prst="rect">
            <a:avLst/>
          </a:prstGeom>
          <a:noFill/>
          <a:ln>
            <a:noFill/>
          </a:ln>
        </p:spPr>
        <p:txBody>
          <a:bodyPr anchorCtr="0" anchor="b" bIns="34275" lIns="68575" spcFirstLastPara="1" rIns="68575" wrap="square" tIns="34275"/>
          <a:lstStyle>
            <a:lvl1pPr lvl="0" marR="0" rtl="1" algn="r">
              <a:lnSpc>
                <a:spcPct val="100000"/>
              </a:lnSpc>
              <a:spcBef>
                <a:spcPts val="0"/>
              </a:spcBef>
              <a:spcAft>
                <a:spcPts val="0"/>
              </a:spcAft>
              <a:buClr>
                <a:schemeClr val="accent1"/>
              </a:buClr>
              <a:buSzPts val="4100"/>
              <a:buFont typeface="Source Sans Pro"/>
              <a:buNone/>
              <a:defRPr b="0" i="0" sz="4100" u="none" cap="none" strike="noStrike">
                <a:solidFill>
                  <a:schemeClr val="accen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4" name="Google Shape;14;p2"/>
          <p:cNvSpPr txBox="1"/>
          <p:nvPr>
            <p:ph idx="1" type="subTitle"/>
          </p:nvPr>
        </p:nvSpPr>
        <p:spPr>
          <a:xfrm>
            <a:off x="5772150" y="3886200"/>
            <a:ext cx="3073500" cy="514200"/>
          </a:xfrm>
          <a:prstGeom prst="rect">
            <a:avLst/>
          </a:prstGeom>
          <a:noFill/>
          <a:ln>
            <a:noFill/>
          </a:ln>
        </p:spPr>
        <p:txBody>
          <a:bodyPr anchorCtr="0" anchor="t" bIns="34275" lIns="68575" spcFirstLastPara="1" rIns="68575" wrap="square" tIns="34275"/>
          <a:lstStyle>
            <a:lvl1pPr lvl="0" marR="0" rtl="1" algn="r">
              <a:lnSpc>
                <a:spcPct val="90000"/>
              </a:lnSpc>
              <a:spcBef>
                <a:spcPts val="1400"/>
              </a:spcBef>
              <a:spcAft>
                <a:spcPts val="0"/>
              </a:spcAft>
              <a:buClr>
                <a:srgbClr val="7F7F7F"/>
              </a:buClr>
              <a:buSzPts val="1500"/>
              <a:buFont typeface="Arial"/>
              <a:buNone/>
              <a:defRPr b="0" i="0" sz="1500" u="none" cap="none" strike="noStrike">
                <a:solidFill>
                  <a:srgbClr val="7F7F7F"/>
                </a:solidFill>
                <a:latin typeface="Source Sans Pro"/>
                <a:ea typeface="Source Sans Pro"/>
                <a:cs typeface="Source Sans Pro"/>
                <a:sym typeface="Source Sans Pro"/>
              </a:defRPr>
            </a:lvl1pPr>
            <a:lvl2pPr lvl="1" marR="0" rtl="1" algn="ctr">
              <a:lnSpc>
                <a:spcPct val="90000"/>
              </a:lnSpc>
              <a:spcBef>
                <a:spcPts val="500"/>
              </a:spcBef>
              <a:spcAft>
                <a:spcPts val="0"/>
              </a:spcAft>
              <a:buClr>
                <a:srgbClr val="3F3F3F"/>
              </a:buClr>
              <a:buSzPts val="1500"/>
              <a:buFont typeface="Arial"/>
              <a:buNone/>
              <a:defRPr b="0" i="0" sz="1500" u="none" cap="none" strike="noStrike">
                <a:solidFill>
                  <a:srgbClr val="3F3F3F"/>
                </a:solidFill>
                <a:latin typeface="Source Sans Pro"/>
                <a:ea typeface="Source Sans Pro"/>
                <a:cs typeface="Source Sans Pro"/>
                <a:sym typeface="Source Sans Pro"/>
              </a:defRPr>
            </a:lvl2pPr>
            <a:lvl3pPr lvl="2" marR="0" rtl="1" algn="ctr">
              <a:lnSpc>
                <a:spcPct val="90000"/>
              </a:lnSpc>
              <a:spcBef>
                <a:spcPts val="500"/>
              </a:spcBef>
              <a:spcAft>
                <a:spcPts val="0"/>
              </a:spcAft>
              <a:buClr>
                <a:srgbClr val="3F3F3F"/>
              </a:buClr>
              <a:buSzPts val="1400"/>
              <a:buFont typeface="Arial"/>
              <a:buNone/>
              <a:defRPr b="0" i="0" sz="1400" u="none" cap="none" strike="noStrike">
                <a:solidFill>
                  <a:srgbClr val="3F3F3F"/>
                </a:solidFill>
                <a:latin typeface="Source Sans Pro"/>
                <a:ea typeface="Source Sans Pro"/>
                <a:cs typeface="Source Sans Pro"/>
                <a:sym typeface="Source Sans Pro"/>
              </a:defRPr>
            </a:lvl3pPr>
            <a:lvl4pPr lvl="3" marR="0" rtl="1" algn="ctr">
              <a:lnSpc>
                <a:spcPct val="90000"/>
              </a:lnSpc>
              <a:spcBef>
                <a:spcPts val="5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4pPr>
            <a:lvl5pPr lvl="4" marR="0" rtl="1" algn="ctr">
              <a:lnSpc>
                <a:spcPct val="90000"/>
              </a:lnSpc>
              <a:spcBef>
                <a:spcPts val="5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5pPr>
            <a:lvl6pPr lvl="5" marR="0" rtl="1" algn="ctr">
              <a:lnSpc>
                <a:spcPct val="90000"/>
              </a:lnSpc>
              <a:spcBef>
                <a:spcPts val="3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6pPr>
            <a:lvl7pPr lvl="6" marR="0" rtl="1" algn="ctr">
              <a:lnSpc>
                <a:spcPct val="90000"/>
              </a:lnSpc>
              <a:spcBef>
                <a:spcPts val="3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7pPr>
            <a:lvl8pPr lvl="7" marR="0" rtl="1" algn="ctr">
              <a:lnSpc>
                <a:spcPct val="90000"/>
              </a:lnSpc>
              <a:spcBef>
                <a:spcPts val="3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8pPr>
            <a:lvl9pPr lvl="8" marR="0" rtl="1" algn="ctr">
              <a:lnSpc>
                <a:spcPct val="90000"/>
              </a:lnSpc>
              <a:spcBef>
                <a:spcPts val="3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9pPr>
          </a:lstStyle>
          <a:p/>
        </p:txBody>
      </p:sp>
      <p:pic>
        <p:nvPicPr>
          <p:cNvPr descr="خط مخطط كهربية القلب" id="15" name="Google Shape;15;p2"/>
          <p:cNvPicPr preferRelativeResize="0"/>
          <p:nvPr/>
        </p:nvPicPr>
        <p:blipFill rotWithShape="1">
          <a:blip r:embed="rId2">
            <a:alphaModFix/>
          </a:blip>
          <a:srcRect b="0" l="0" r="0" t="0"/>
          <a:stretch/>
        </p:blipFill>
        <p:spPr>
          <a:xfrm flipH="1">
            <a:off x="1" y="-1"/>
            <a:ext cx="5250102" cy="51434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العنوان والنص العمودي" type="vertTx">
  <p:cSld name="VERTICAL_TEXT">
    <p:spTree>
      <p:nvGrpSpPr>
        <p:cNvPr id="63" name="Shape 63"/>
        <p:cNvGrpSpPr/>
        <p:nvPr/>
      </p:nvGrpSpPr>
      <p:grpSpPr>
        <a:xfrm>
          <a:off x="0" y="0"/>
          <a:ext cx="0" cy="0"/>
          <a:chOff x="0" y="0"/>
          <a:chExt cx="0" cy="0"/>
        </a:xfrm>
      </p:grpSpPr>
      <p:sp>
        <p:nvSpPr>
          <p:cNvPr id="64" name="Google Shape;64;p11"/>
          <p:cNvSpPr txBox="1"/>
          <p:nvPr>
            <p:ph type="title"/>
          </p:nvPr>
        </p:nvSpPr>
        <p:spPr>
          <a:xfrm>
            <a:off x="800100" y="74415"/>
            <a:ext cx="7543800" cy="994200"/>
          </a:xfrm>
          <a:prstGeom prst="rect">
            <a:avLst/>
          </a:prstGeom>
          <a:noFill/>
          <a:ln>
            <a:noFill/>
          </a:ln>
        </p:spPr>
        <p:txBody>
          <a:bodyPr anchorCtr="0" anchor="ctr" bIns="34275" lIns="68575" spcFirstLastPara="1" rIns="68575" wrap="square" tIns="34275"/>
          <a:lstStyle>
            <a:lvl1pPr lvl="0" marR="0" rtl="1" algn="r">
              <a:lnSpc>
                <a:spcPct val="90000"/>
              </a:lnSpc>
              <a:spcBef>
                <a:spcPts val="0"/>
              </a:spcBef>
              <a:spcAft>
                <a:spcPts val="0"/>
              </a:spcAft>
              <a:buClr>
                <a:schemeClr val="lt1"/>
              </a:buClr>
              <a:buSzPts val="2700"/>
              <a:buFont typeface="Source Sans Pro"/>
              <a:buNone/>
              <a:defRPr b="0" i="0" sz="27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5" name="Google Shape;65;p11"/>
          <p:cNvSpPr txBox="1"/>
          <p:nvPr>
            <p:ph idx="1" type="body"/>
          </p:nvPr>
        </p:nvSpPr>
        <p:spPr>
          <a:xfrm rot="-5400000">
            <a:off x="2857500" y="-342900"/>
            <a:ext cx="3429000" cy="6858000"/>
          </a:xfrm>
          <a:prstGeom prst="rect">
            <a:avLst/>
          </a:prstGeom>
          <a:noFill/>
          <a:ln>
            <a:noFill/>
          </a:ln>
        </p:spPr>
        <p:txBody>
          <a:bodyPr anchorCtr="0" anchor="t" bIns="34275" lIns="68575" spcFirstLastPara="1" rIns="68575" wrap="square" tIns="34275"/>
          <a:lstStyle>
            <a:lvl1pPr indent="-342900" lvl="0" marL="457200" marR="0" rtl="1" algn="r">
              <a:lnSpc>
                <a:spcPct val="90000"/>
              </a:lnSpc>
              <a:spcBef>
                <a:spcPts val="14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1pPr>
            <a:lvl2pPr indent="-336550" lvl="1" marL="914400" marR="0" rtl="1" algn="r">
              <a:lnSpc>
                <a:spcPct val="90000"/>
              </a:lnSpc>
              <a:spcBef>
                <a:spcPts val="500"/>
              </a:spcBef>
              <a:spcAft>
                <a:spcPts val="0"/>
              </a:spcAft>
              <a:buClr>
                <a:srgbClr val="3F3F3F"/>
              </a:buClr>
              <a:buSzPts val="1700"/>
              <a:buFont typeface="Arial"/>
              <a:buChar char="▪"/>
              <a:defRPr b="0" i="0" sz="1700" u="none" cap="none" strike="noStrike">
                <a:solidFill>
                  <a:srgbClr val="3F3F3F"/>
                </a:solidFill>
                <a:latin typeface="Source Sans Pro"/>
                <a:ea typeface="Source Sans Pro"/>
                <a:cs typeface="Source Sans Pro"/>
                <a:sym typeface="Source Sans Pro"/>
              </a:defRPr>
            </a:lvl2pPr>
            <a:lvl3pPr indent="-323850" lvl="2" marL="1371600" marR="0" rtl="1" algn="r">
              <a:lnSpc>
                <a:spcPct val="90000"/>
              </a:lnSpc>
              <a:spcBef>
                <a:spcPts val="500"/>
              </a:spcBef>
              <a:spcAft>
                <a:spcPts val="0"/>
              </a:spcAft>
              <a:buClr>
                <a:srgbClr val="3F3F3F"/>
              </a:buClr>
              <a:buSzPts val="1500"/>
              <a:buFont typeface="Arial"/>
              <a:buChar char="▪"/>
              <a:defRPr b="0" i="0" sz="1500" u="none" cap="none" strike="noStrike">
                <a:solidFill>
                  <a:srgbClr val="3F3F3F"/>
                </a:solidFill>
                <a:latin typeface="Source Sans Pro"/>
                <a:ea typeface="Source Sans Pro"/>
                <a:cs typeface="Source Sans Pro"/>
                <a:sym typeface="Source Sans Pro"/>
              </a:defRPr>
            </a:lvl3pPr>
            <a:lvl4pPr indent="-317500" lvl="3" marL="1828800" marR="0" rtl="1" algn="r">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Source Sans Pro"/>
                <a:ea typeface="Source Sans Pro"/>
                <a:cs typeface="Source Sans Pro"/>
                <a:sym typeface="Source Sans Pro"/>
              </a:defRPr>
            </a:lvl4pPr>
            <a:lvl5pPr indent="-304800" lvl="4" marL="22860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5pPr>
            <a:lvl6pPr indent="-304800" lvl="5" marL="27432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6pPr>
            <a:lvl7pPr indent="-304800" lvl="6" marL="32004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7pPr>
            <a:lvl8pPr indent="-304800" lvl="7" marL="36576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8pPr>
            <a:lvl9pPr indent="-304800" lvl="8" marL="41148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9pPr>
          </a:lstStyle>
          <a:p/>
        </p:txBody>
      </p:sp>
      <p:sp>
        <p:nvSpPr>
          <p:cNvPr id="66" name="Google Shape;66;p11"/>
          <p:cNvSpPr txBox="1"/>
          <p:nvPr>
            <p:ph idx="11" type="ftr"/>
          </p:nvPr>
        </p:nvSpPr>
        <p:spPr>
          <a:xfrm>
            <a:off x="2457450" y="4861320"/>
            <a:ext cx="5886300" cy="179700"/>
          </a:xfrm>
          <a:prstGeom prst="rect">
            <a:avLst/>
          </a:prstGeom>
          <a:noFill/>
          <a:ln>
            <a:noFill/>
          </a:ln>
        </p:spPr>
        <p:txBody>
          <a:bodyPr anchorCtr="0" anchor="ctr" bIns="34275" lIns="68575" spcFirstLastPara="1" rIns="68575" wrap="square" tIns="34275"/>
          <a:lstStyle>
            <a:lvl1pPr lvl="0" marR="0" rtl="1" algn="r">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67" name="Google Shape;67;p11"/>
          <p:cNvSpPr txBox="1"/>
          <p:nvPr>
            <p:ph idx="10" type="dt"/>
          </p:nvPr>
        </p:nvSpPr>
        <p:spPr>
          <a:xfrm>
            <a:off x="1543050" y="4849414"/>
            <a:ext cx="800100" cy="179700"/>
          </a:xfrm>
          <a:prstGeom prst="rect">
            <a:avLst/>
          </a:prstGeom>
          <a:noFill/>
          <a:ln>
            <a:noFill/>
          </a:ln>
        </p:spPr>
        <p:txBody>
          <a:bodyPr anchorCtr="0" anchor="ctr" bIns="34275" lIns="68575" spcFirstLastPara="1" rIns="68575" wrap="square" tIns="34275"/>
          <a:lstStyle>
            <a:lvl1pPr lvl="0" marR="0" rtl="1" algn="l">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68" name="Google Shape;68;p11"/>
          <p:cNvSpPr txBox="1"/>
          <p:nvPr>
            <p:ph idx="12" type="sldNum"/>
          </p:nvPr>
        </p:nvSpPr>
        <p:spPr>
          <a:xfrm>
            <a:off x="800100" y="4861320"/>
            <a:ext cx="628500" cy="179700"/>
          </a:xfrm>
          <a:prstGeom prst="rect">
            <a:avLst/>
          </a:prstGeom>
          <a:noFill/>
          <a:ln>
            <a:noFill/>
          </a:ln>
        </p:spPr>
        <p:txBody>
          <a:bodyPr anchorCtr="0" anchor="ctr" bIns="34275" lIns="68575" spcFirstLastPara="1" rIns="68575" wrap="square" tIns="34275">
            <a:noAutofit/>
          </a:bodyPr>
          <a:lstStyle>
            <a:lvl1pPr indent="0" lvl="0" marL="0" marR="0" rtl="1" algn="l">
              <a:spcBef>
                <a:spcPts val="0"/>
              </a:spcBef>
              <a:buNone/>
              <a:defRPr b="0" i="0" sz="800" u="none" cap="none" strike="noStrike">
                <a:solidFill>
                  <a:schemeClr val="dk1"/>
                </a:solidFill>
                <a:latin typeface="Source Sans Pro"/>
                <a:ea typeface="Source Sans Pro"/>
                <a:cs typeface="Source Sans Pro"/>
                <a:sym typeface="Source Sans Pro"/>
              </a:defRPr>
            </a:lvl1pPr>
            <a:lvl2pPr indent="0" lvl="1" marL="0" marR="0" rtl="1" algn="l">
              <a:spcBef>
                <a:spcPts val="0"/>
              </a:spcBef>
              <a:buNone/>
              <a:defRPr b="0" i="0" sz="800" u="none" cap="none" strike="noStrike">
                <a:solidFill>
                  <a:schemeClr val="dk1"/>
                </a:solidFill>
                <a:latin typeface="Source Sans Pro"/>
                <a:ea typeface="Source Sans Pro"/>
                <a:cs typeface="Source Sans Pro"/>
                <a:sym typeface="Source Sans Pro"/>
              </a:defRPr>
            </a:lvl2pPr>
            <a:lvl3pPr indent="0" lvl="2" marL="0" marR="0" rtl="1" algn="l">
              <a:spcBef>
                <a:spcPts val="0"/>
              </a:spcBef>
              <a:buNone/>
              <a:defRPr b="0" i="0" sz="800" u="none" cap="none" strike="noStrike">
                <a:solidFill>
                  <a:schemeClr val="dk1"/>
                </a:solidFill>
                <a:latin typeface="Source Sans Pro"/>
                <a:ea typeface="Source Sans Pro"/>
                <a:cs typeface="Source Sans Pro"/>
                <a:sym typeface="Source Sans Pro"/>
              </a:defRPr>
            </a:lvl3pPr>
            <a:lvl4pPr indent="0" lvl="3" marL="0" marR="0" rtl="1" algn="l">
              <a:spcBef>
                <a:spcPts val="0"/>
              </a:spcBef>
              <a:buNone/>
              <a:defRPr b="0" i="0" sz="800" u="none" cap="none" strike="noStrike">
                <a:solidFill>
                  <a:schemeClr val="dk1"/>
                </a:solidFill>
                <a:latin typeface="Source Sans Pro"/>
                <a:ea typeface="Source Sans Pro"/>
                <a:cs typeface="Source Sans Pro"/>
                <a:sym typeface="Source Sans Pro"/>
              </a:defRPr>
            </a:lvl4pPr>
            <a:lvl5pPr indent="0" lvl="4" marL="0" marR="0" rtl="1" algn="l">
              <a:spcBef>
                <a:spcPts val="0"/>
              </a:spcBef>
              <a:buNone/>
              <a:defRPr b="0" i="0" sz="800" u="none" cap="none" strike="noStrike">
                <a:solidFill>
                  <a:schemeClr val="dk1"/>
                </a:solidFill>
                <a:latin typeface="Source Sans Pro"/>
                <a:ea typeface="Source Sans Pro"/>
                <a:cs typeface="Source Sans Pro"/>
                <a:sym typeface="Source Sans Pro"/>
              </a:defRPr>
            </a:lvl5pPr>
            <a:lvl6pPr indent="0" lvl="5" marL="0" marR="0" rtl="1" algn="l">
              <a:spcBef>
                <a:spcPts val="0"/>
              </a:spcBef>
              <a:buNone/>
              <a:defRPr b="0" i="0" sz="800" u="none" cap="none" strike="noStrike">
                <a:solidFill>
                  <a:schemeClr val="dk1"/>
                </a:solidFill>
                <a:latin typeface="Source Sans Pro"/>
                <a:ea typeface="Source Sans Pro"/>
                <a:cs typeface="Source Sans Pro"/>
                <a:sym typeface="Source Sans Pro"/>
              </a:defRPr>
            </a:lvl6pPr>
            <a:lvl7pPr indent="0" lvl="6" marL="0" marR="0" rtl="1" algn="l">
              <a:spcBef>
                <a:spcPts val="0"/>
              </a:spcBef>
              <a:buNone/>
              <a:defRPr b="0" i="0" sz="800" u="none" cap="none" strike="noStrike">
                <a:solidFill>
                  <a:schemeClr val="dk1"/>
                </a:solidFill>
                <a:latin typeface="Source Sans Pro"/>
                <a:ea typeface="Source Sans Pro"/>
                <a:cs typeface="Source Sans Pro"/>
                <a:sym typeface="Source Sans Pro"/>
              </a:defRPr>
            </a:lvl7pPr>
            <a:lvl8pPr indent="0" lvl="7" marL="0" marR="0" rtl="1" algn="l">
              <a:spcBef>
                <a:spcPts val="0"/>
              </a:spcBef>
              <a:buNone/>
              <a:defRPr b="0" i="0" sz="800" u="none" cap="none" strike="noStrike">
                <a:solidFill>
                  <a:schemeClr val="dk1"/>
                </a:solidFill>
                <a:latin typeface="Source Sans Pro"/>
                <a:ea typeface="Source Sans Pro"/>
                <a:cs typeface="Source Sans Pro"/>
                <a:sym typeface="Source Sans Pro"/>
              </a:defRPr>
            </a:lvl8pPr>
            <a:lvl9pPr indent="0" lvl="8" marL="0" marR="0" rtl="1" algn="l">
              <a:spcBef>
                <a:spcPts val="0"/>
              </a:spcBef>
              <a:buNone/>
              <a:defRPr b="0" i="0" sz="800" u="none" cap="none" strike="noStrike">
                <a:solidFill>
                  <a:schemeClr val="dk1"/>
                </a:solidFill>
                <a:latin typeface="Source Sans Pro"/>
                <a:ea typeface="Source Sans Pro"/>
                <a:cs typeface="Source Sans Pro"/>
                <a:sym typeface="Source Sans Pro"/>
              </a:defRPr>
            </a:lvl9pPr>
          </a:lstStyle>
          <a:p>
            <a:pPr indent="0" lvl="0" marL="0" rtl="1" algn="l">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العنوان العمودي والنص" showMasterSp="0" type="vertTitleAndTx">
  <p:cSld name="VERTICAL_TITLE_AND_VERTICAL_TEXT">
    <p:spTree>
      <p:nvGrpSpPr>
        <p:cNvPr id="69" name="Shape 69"/>
        <p:cNvGrpSpPr/>
        <p:nvPr/>
      </p:nvGrpSpPr>
      <p:grpSpPr>
        <a:xfrm>
          <a:off x="0" y="0"/>
          <a:ext cx="0" cy="0"/>
          <a:chOff x="0" y="0"/>
          <a:chExt cx="0" cy="0"/>
        </a:xfrm>
      </p:grpSpPr>
      <p:sp>
        <p:nvSpPr>
          <p:cNvPr descr="مستطيل" id="70" name="Google Shape;70;p12"/>
          <p:cNvSpPr/>
          <p:nvPr/>
        </p:nvSpPr>
        <p:spPr>
          <a:xfrm>
            <a:off x="0" y="0"/>
            <a:ext cx="1657200" cy="5143500"/>
          </a:xfrm>
          <a:prstGeom prst="rect">
            <a:avLst/>
          </a:prstGeom>
          <a:gradFill>
            <a:gsLst>
              <a:gs pos="0">
                <a:schemeClr val="accent1"/>
              </a:gs>
              <a:gs pos="100000">
                <a:srgbClr val="8A2123"/>
              </a:gs>
            </a:gsLst>
            <a:lin ang="10800000" scaled="0"/>
          </a:gradFill>
          <a:ln>
            <a:noFill/>
          </a:ln>
        </p:spPr>
        <p:txBody>
          <a:bodyPr anchorCtr="0" anchor="ctr" bIns="34275" lIns="68575" spcFirstLastPara="1" rIns="68575" wrap="square" tIns="34275">
            <a:noAutofit/>
          </a:bodyPr>
          <a:lstStyle/>
          <a:p>
            <a:pPr indent="0" lvl="0" marL="0" marR="0" rtl="1"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1" name="Google Shape;71;p12"/>
          <p:cNvSpPr txBox="1"/>
          <p:nvPr>
            <p:ph type="title"/>
          </p:nvPr>
        </p:nvSpPr>
        <p:spPr>
          <a:xfrm rot="-5400000">
            <a:off x="-1400101" y="1800151"/>
            <a:ext cx="4457700" cy="1543200"/>
          </a:xfrm>
          <a:prstGeom prst="rect">
            <a:avLst/>
          </a:prstGeom>
          <a:noFill/>
          <a:ln>
            <a:noFill/>
          </a:ln>
        </p:spPr>
        <p:txBody>
          <a:bodyPr anchorCtr="0" anchor="ctr" bIns="34275" lIns="68575" spcFirstLastPara="1" rIns="68575" wrap="square" tIns="34275"/>
          <a:lstStyle>
            <a:lvl1pPr lvl="0" marR="0" rtl="1" algn="r">
              <a:lnSpc>
                <a:spcPct val="90000"/>
              </a:lnSpc>
              <a:spcBef>
                <a:spcPts val="0"/>
              </a:spcBef>
              <a:spcAft>
                <a:spcPts val="0"/>
              </a:spcAft>
              <a:buClr>
                <a:schemeClr val="lt1"/>
              </a:buClr>
              <a:buSzPts val="2700"/>
              <a:buFont typeface="Source Sans Pro"/>
              <a:buNone/>
              <a:defRPr b="0" i="0" sz="27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2" name="Google Shape;72;p12"/>
          <p:cNvSpPr txBox="1"/>
          <p:nvPr>
            <p:ph idx="1" type="body"/>
          </p:nvPr>
        </p:nvSpPr>
        <p:spPr>
          <a:xfrm rot="-5400000">
            <a:off x="3057450" y="-828601"/>
            <a:ext cx="4457700" cy="6800700"/>
          </a:xfrm>
          <a:prstGeom prst="rect">
            <a:avLst/>
          </a:prstGeom>
          <a:noFill/>
          <a:ln>
            <a:noFill/>
          </a:ln>
        </p:spPr>
        <p:txBody>
          <a:bodyPr anchorCtr="0" anchor="t" bIns="34275" lIns="68575" spcFirstLastPara="1" rIns="68575" wrap="square" tIns="34275"/>
          <a:lstStyle>
            <a:lvl1pPr indent="-342900" lvl="0" marL="457200" marR="0" rtl="1" algn="r">
              <a:lnSpc>
                <a:spcPct val="90000"/>
              </a:lnSpc>
              <a:spcBef>
                <a:spcPts val="14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1pPr>
            <a:lvl2pPr indent="-336550" lvl="1" marL="914400" marR="0" rtl="1" algn="r">
              <a:lnSpc>
                <a:spcPct val="90000"/>
              </a:lnSpc>
              <a:spcBef>
                <a:spcPts val="500"/>
              </a:spcBef>
              <a:spcAft>
                <a:spcPts val="0"/>
              </a:spcAft>
              <a:buClr>
                <a:srgbClr val="3F3F3F"/>
              </a:buClr>
              <a:buSzPts val="1700"/>
              <a:buFont typeface="Arial"/>
              <a:buChar char="▪"/>
              <a:defRPr b="0" i="0" sz="1700" u="none" cap="none" strike="noStrike">
                <a:solidFill>
                  <a:srgbClr val="3F3F3F"/>
                </a:solidFill>
                <a:latin typeface="Source Sans Pro"/>
                <a:ea typeface="Source Sans Pro"/>
                <a:cs typeface="Source Sans Pro"/>
                <a:sym typeface="Source Sans Pro"/>
              </a:defRPr>
            </a:lvl2pPr>
            <a:lvl3pPr indent="-323850" lvl="2" marL="1371600" marR="0" rtl="1" algn="r">
              <a:lnSpc>
                <a:spcPct val="90000"/>
              </a:lnSpc>
              <a:spcBef>
                <a:spcPts val="500"/>
              </a:spcBef>
              <a:spcAft>
                <a:spcPts val="0"/>
              </a:spcAft>
              <a:buClr>
                <a:srgbClr val="3F3F3F"/>
              </a:buClr>
              <a:buSzPts val="1500"/>
              <a:buFont typeface="Arial"/>
              <a:buChar char="▪"/>
              <a:defRPr b="0" i="0" sz="1500" u="none" cap="none" strike="noStrike">
                <a:solidFill>
                  <a:srgbClr val="3F3F3F"/>
                </a:solidFill>
                <a:latin typeface="Source Sans Pro"/>
                <a:ea typeface="Source Sans Pro"/>
                <a:cs typeface="Source Sans Pro"/>
                <a:sym typeface="Source Sans Pro"/>
              </a:defRPr>
            </a:lvl3pPr>
            <a:lvl4pPr indent="-317500" lvl="3" marL="1828800" marR="0" rtl="1" algn="r">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Source Sans Pro"/>
                <a:ea typeface="Source Sans Pro"/>
                <a:cs typeface="Source Sans Pro"/>
                <a:sym typeface="Source Sans Pro"/>
              </a:defRPr>
            </a:lvl4pPr>
            <a:lvl5pPr indent="-304800" lvl="4" marL="22860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5pPr>
            <a:lvl6pPr indent="-304800" lvl="5" marL="27432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6pPr>
            <a:lvl7pPr indent="-304800" lvl="6" marL="32004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7pPr>
            <a:lvl8pPr indent="-304800" lvl="7" marL="36576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8pPr>
            <a:lvl9pPr indent="-304800" lvl="8" marL="41148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9pPr>
          </a:lstStyle>
          <a:p/>
        </p:txBody>
      </p:sp>
      <p:sp>
        <p:nvSpPr>
          <p:cNvPr id="73" name="Google Shape;73;p12"/>
          <p:cNvSpPr txBox="1"/>
          <p:nvPr>
            <p:ph idx="11" type="ftr"/>
          </p:nvPr>
        </p:nvSpPr>
        <p:spPr>
          <a:xfrm>
            <a:off x="2457450" y="4861320"/>
            <a:ext cx="5886300" cy="179700"/>
          </a:xfrm>
          <a:prstGeom prst="rect">
            <a:avLst/>
          </a:prstGeom>
          <a:noFill/>
          <a:ln>
            <a:noFill/>
          </a:ln>
        </p:spPr>
        <p:txBody>
          <a:bodyPr anchorCtr="0" anchor="ctr" bIns="34275" lIns="68575" spcFirstLastPara="1" rIns="68575" wrap="square" tIns="34275"/>
          <a:lstStyle>
            <a:lvl1pPr lvl="0" marR="0" rtl="1" algn="r">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74" name="Google Shape;74;p12"/>
          <p:cNvSpPr txBox="1"/>
          <p:nvPr>
            <p:ph idx="10" type="dt"/>
          </p:nvPr>
        </p:nvSpPr>
        <p:spPr>
          <a:xfrm>
            <a:off x="1543050" y="4849414"/>
            <a:ext cx="800100" cy="179700"/>
          </a:xfrm>
          <a:prstGeom prst="rect">
            <a:avLst/>
          </a:prstGeom>
          <a:noFill/>
          <a:ln>
            <a:noFill/>
          </a:ln>
        </p:spPr>
        <p:txBody>
          <a:bodyPr anchorCtr="0" anchor="ctr" bIns="34275" lIns="68575" spcFirstLastPara="1" rIns="68575" wrap="square" tIns="34275"/>
          <a:lstStyle>
            <a:lvl1pPr lvl="0" marR="0" rtl="1" algn="l">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75" name="Google Shape;75;p12"/>
          <p:cNvSpPr txBox="1"/>
          <p:nvPr>
            <p:ph idx="12" type="sldNum"/>
          </p:nvPr>
        </p:nvSpPr>
        <p:spPr>
          <a:xfrm>
            <a:off x="800100" y="4861320"/>
            <a:ext cx="628500" cy="179700"/>
          </a:xfrm>
          <a:prstGeom prst="rect">
            <a:avLst/>
          </a:prstGeom>
          <a:noFill/>
          <a:ln>
            <a:noFill/>
          </a:ln>
        </p:spPr>
        <p:txBody>
          <a:bodyPr anchorCtr="0" anchor="ctr" bIns="34275" lIns="68575" spcFirstLastPara="1" rIns="68575" wrap="square" tIns="34275">
            <a:noAutofit/>
          </a:bodyPr>
          <a:lstStyle>
            <a:lvl1pPr indent="0" lvl="0" marL="0" marR="0" rtl="1" algn="l">
              <a:spcBef>
                <a:spcPts val="0"/>
              </a:spcBef>
              <a:buNone/>
              <a:defRPr b="0" i="0" sz="800" u="none" cap="none" strike="noStrike">
                <a:solidFill>
                  <a:schemeClr val="dk1"/>
                </a:solidFill>
                <a:latin typeface="Source Sans Pro"/>
                <a:ea typeface="Source Sans Pro"/>
                <a:cs typeface="Source Sans Pro"/>
                <a:sym typeface="Source Sans Pro"/>
              </a:defRPr>
            </a:lvl1pPr>
            <a:lvl2pPr indent="0" lvl="1" marL="0" marR="0" rtl="1" algn="l">
              <a:spcBef>
                <a:spcPts val="0"/>
              </a:spcBef>
              <a:buNone/>
              <a:defRPr b="0" i="0" sz="800" u="none" cap="none" strike="noStrike">
                <a:solidFill>
                  <a:schemeClr val="dk1"/>
                </a:solidFill>
                <a:latin typeface="Source Sans Pro"/>
                <a:ea typeface="Source Sans Pro"/>
                <a:cs typeface="Source Sans Pro"/>
                <a:sym typeface="Source Sans Pro"/>
              </a:defRPr>
            </a:lvl2pPr>
            <a:lvl3pPr indent="0" lvl="2" marL="0" marR="0" rtl="1" algn="l">
              <a:spcBef>
                <a:spcPts val="0"/>
              </a:spcBef>
              <a:buNone/>
              <a:defRPr b="0" i="0" sz="800" u="none" cap="none" strike="noStrike">
                <a:solidFill>
                  <a:schemeClr val="dk1"/>
                </a:solidFill>
                <a:latin typeface="Source Sans Pro"/>
                <a:ea typeface="Source Sans Pro"/>
                <a:cs typeface="Source Sans Pro"/>
                <a:sym typeface="Source Sans Pro"/>
              </a:defRPr>
            </a:lvl3pPr>
            <a:lvl4pPr indent="0" lvl="3" marL="0" marR="0" rtl="1" algn="l">
              <a:spcBef>
                <a:spcPts val="0"/>
              </a:spcBef>
              <a:buNone/>
              <a:defRPr b="0" i="0" sz="800" u="none" cap="none" strike="noStrike">
                <a:solidFill>
                  <a:schemeClr val="dk1"/>
                </a:solidFill>
                <a:latin typeface="Source Sans Pro"/>
                <a:ea typeface="Source Sans Pro"/>
                <a:cs typeface="Source Sans Pro"/>
                <a:sym typeface="Source Sans Pro"/>
              </a:defRPr>
            </a:lvl4pPr>
            <a:lvl5pPr indent="0" lvl="4" marL="0" marR="0" rtl="1" algn="l">
              <a:spcBef>
                <a:spcPts val="0"/>
              </a:spcBef>
              <a:buNone/>
              <a:defRPr b="0" i="0" sz="800" u="none" cap="none" strike="noStrike">
                <a:solidFill>
                  <a:schemeClr val="dk1"/>
                </a:solidFill>
                <a:latin typeface="Source Sans Pro"/>
                <a:ea typeface="Source Sans Pro"/>
                <a:cs typeface="Source Sans Pro"/>
                <a:sym typeface="Source Sans Pro"/>
              </a:defRPr>
            </a:lvl5pPr>
            <a:lvl6pPr indent="0" lvl="5" marL="0" marR="0" rtl="1" algn="l">
              <a:spcBef>
                <a:spcPts val="0"/>
              </a:spcBef>
              <a:buNone/>
              <a:defRPr b="0" i="0" sz="800" u="none" cap="none" strike="noStrike">
                <a:solidFill>
                  <a:schemeClr val="dk1"/>
                </a:solidFill>
                <a:latin typeface="Source Sans Pro"/>
                <a:ea typeface="Source Sans Pro"/>
                <a:cs typeface="Source Sans Pro"/>
                <a:sym typeface="Source Sans Pro"/>
              </a:defRPr>
            </a:lvl6pPr>
            <a:lvl7pPr indent="0" lvl="6" marL="0" marR="0" rtl="1" algn="l">
              <a:spcBef>
                <a:spcPts val="0"/>
              </a:spcBef>
              <a:buNone/>
              <a:defRPr b="0" i="0" sz="800" u="none" cap="none" strike="noStrike">
                <a:solidFill>
                  <a:schemeClr val="dk1"/>
                </a:solidFill>
                <a:latin typeface="Source Sans Pro"/>
                <a:ea typeface="Source Sans Pro"/>
                <a:cs typeface="Source Sans Pro"/>
                <a:sym typeface="Source Sans Pro"/>
              </a:defRPr>
            </a:lvl7pPr>
            <a:lvl8pPr indent="0" lvl="7" marL="0" marR="0" rtl="1" algn="l">
              <a:spcBef>
                <a:spcPts val="0"/>
              </a:spcBef>
              <a:buNone/>
              <a:defRPr b="0" i="0" sz="800" u="none" cap="none" strike="noStrike">
                <a:solidFill>
                  <a:schemeClr val="dk1"/>
                </a:solidFill>
                <a:latin typeface="Source Sans Pro"/>
                <a:ea typeface="Source Sans Pro"/>
                <a:cs typeface="Source Sans Pro"/>
                <a:sym typeface="Source Sans Pro"/>
              </a:defRPr>
            </a:lvl8pPr>
            <a:lvl9pPr indent="0" lvl="8" marL="0" marR="0" rtl="1" algn="l">
              <a:spcBef>
                <a:spcPts val="0"/>
              </a:spcBef>
              <a:buNone/>
              <a:defRPr b="0" i="0" sz="800" u="none" cap="none" strike="noStrike">
                <a:solidFill>
                  <a:schemeClr val="dk1"/>
                </a:solidFill>
                <a:latin typeface="Source Sans Pro"/>
                <a:ea typeface="Source Sans Pro"/>
                <a:cs typeface="Source Sans Pro"/>
                <a:sym typeface="Source Sans Pro"/>
              </a:defRPr>
            </a:lvl9pPr>
          </a:lstStyle>
          <a:p>
            <a:pPr indent="0" lvl="0" marL="0" rtl="1" algn="l">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6" name="Shape 76"/>
        <p:cNvGrpSpPr/>
        <p:nvPr/>
      </p:nvGrpSpPr>
      <p:grpSpPr>
        <a:xfrm>
          <a:off x="0" y="0"/>
          <a:ext cx="0" cy="0"/>
          <a:chOff x="0" y="0"/>
          <a:chExt cx="0" cy="0"/>
        </a:xfrm>
      </p:grpSpPr>
      <p:sp>
        <p:nvSpPr>
          <p:cNvPr id="77" name="Google Shape;77;p1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13"/>
          <p:cNvGrpSpPr/>
          <p:nvPr/>
        </p:nvGrpSpPr>
        <p:grpSpPr>
          <a:xfrm>
            <a:off x="830392" y="1191256"/>
            <a:ext cx="745763" cy="45826"/>
            <a:chOff x="4580561" y="2589004"/>
            <a:chExt cx="1064464" cy="25200"/>
          </a:xfrm>
        </p:grpSpPr>
        <p:sp>
          <p:nvSpPr>
            <p:cNvPr id="79" name="Google Shape;79;p1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3"/>
          <p:cNvSpPr txBox="1"/>
          <p:nvPr>
            <p:ph type="title"/>
          </p:nvPr>
        </p:nvSpPr>
        <p:spPr>
          <a:xfrm>
            <a:off x="729450" y="1318650"/>
            <a:ext cx="7688700" cy="535200"/>
          </a:xfrm>
          <a:prstGeom prst="rect">
            <a:avLst/>
          </a:prstGeom>
        </p:spPr>
        <p:txBody>
          <a:bodyPr anchorCtr="0" anchor="ctr" bIns="34275" lIns="68575" spcFirstLastPara="1" rIns="68575" wrap="square" tIns="34275"/>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82" name="Google Shape;82;p13"/>
          <p:cNvSpPr txBox="1"/>
          <p:nvPr>
            <p:ph idx="1" type="body"/>
          </p:nvPr>
        </p:nvSpPr>
        <p:spPr>
          <a:xfrm>
            <a:off x="729450" y="2078875"/>
            <a:ext cx="7688700" cy="2261100"/>
          </a:xfrm>
          <a:prstGeom prst="rect">
            <a:avLst/>
          </a:prstGeom>
        </p:spPr>
        <p:txBody>
          <a:bodyPr anchorCtr="0" anchor="t" bIns="34275" lIns="68575" spcFirstLastPara="1" rIns="68575" wrap="square" tIns="34275"/>
          <a:lstStyle>
            <a:lvl1pPr indent="-342900" lvl="0" marL="457200" rtl="0">
              <a:spcBef>
                <a:spcPts val="1400"/>
              </a:spcBef>
              <a:spcAft>
                <a:spcPts val="0"/>
              </a:spcAft>
              <a:buSzPts val="1800"/>
              <a:buChar char="▪"/>
              <a:defRPr/>
            </a:lvl1pPr>
            <a:lvl2pPr indent="-336550" lvl="1" marL="914400" rtl="0">
              <a:spcBef>
                <a:spcPts val="500"/>
              </a:spcBef>
              <a:spcAft>
                <a:spcPts val="0"/>
              </a:spcAft>
              <a:buSzPts val="1700"/>
              <a:buChar char="▪"/>
              <a:defRPr/>
            </a:lvl2pPr>
            <a:lvl3pPr indent="-323850" lvl="2" marL="1371600" rtl="0">
              <a:spcBef>
                <a:spcPts val="500"/>
              </a:spcBef>
              <a:spcAft>
                <a:spcPts val="0"/>
              </a:spcAft>
              <a:buSzPts val="1500"/>
              <a:buChar char="▪"/>
              <a:defRPr/>
            </a:lvl3pPr>
            <a:lvl4pPr indent="-317500" lvl="3" marL="1828800" rtl="0">
              <a:spcBef>
                <a:spcPts val="500"/>
              </a:spcBef>
              <a:spcAft>
                <a:spcPts val="0"/>
              </a:spcAft>
              <a:buSzPts val="1400"/>
              <a:buChar char="▪"/>
              <a:defRPr/>
            </a:lvl4pPr>
            <a:lvl5pPr indent="-304800" lvl="4" marL="2286000" rtl="0">
              <a:spcBef>
                <a:spcPts val="500"/>
              </a:spcBef>
              <a:spcAft>
                <a:spcPts val="0"/>
              </a:spcAft>
              <a:buSzPts val="1200"/>
              <a:buChar char="▪"/>
              <a:defRPr/>
            </a:lvl5pPr>
            <a:lvl6pPr indent="-304800" lvl="5" marL="2743200" rtl="0">
              <a:spcBef>
                <a:spcPts val="300"/>
              </a:spcBef>
              <a:spcAft>
                <a:spcPts val="0"/>
              </a:spcAft>
              <a:buSzPts val="1200"/>
              <a:buChar char="▪"/>
              <a:defRPr/>
            </a:lvl6pPr>
            <a:lvl7pPr indent="-304800" lvl="6" marL="3200400" rtl="0">
              <a:spcBef>
                <a:spcPts val="300"/>
              </a:spcBef>
              <a:spcAft>
                <a:spcPts val="0"/>
              </a:spcAft>
              <a:buSzPts val="1200"/>
              <a:buChar char="▪"/>
              <a:defRPr/>
            </a:lvl7pPr>
            <a:lvl8pPr indent="-304800" lvl="7" marL="3657600" rtl="0">
              <a:spcBef>
                <a:spcPts val="300"/>
              </a:spcBef>
              <a:spcAft>
                <a:spcPts val="0"/>
              </a:spcAft>
              <a:buSzPts val="1200"/>
              <a:buChar char="▪"/>
              <a:defRPr/>
            </a:lvl8pPr>
            <a:lvl9pPr indent="-304800" lvl="8" marL="4114800" rtl="0">
              <a:spcBef>
                <a:spcPts val="300"/>
              </a:spcBef>
              <a:spcAft>
                <a:spcPts val="0"/>
              </a:spcAft>
              <a:buSzPts val="1200"/>
              <a:buChar char="▪"/>
              <a:defRPr/>
            </a:lvl9pPr>
          </a:lstStyle>
          <a:p/>
        </p:txBody>
      </p:sp>
      <p:sp>
        <p:nvSpPr>
          <p:cNvPr id="83" name="Google Shape;83;p13"/>
          <p:cNvSpPr txBox="1"/>
          <p:nvPr>
            <p:ph idx="12" type="sldNum"/>
          </p:nvPr>
        </p:nvSpPr>
        <p:spPr>
          <a:xfrm>
            <a:off x="8536302" y="4749851"/>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العنوان والمحتوى" type="obj">
  <p:cSld name="OBJECT">
    <p:spTree>
      <p:nvGrpSpPr>
        <p:cNvPr id="16" name="Shape 16"/>
        <p:cNvGrpSpPr/>
        <p:nvPr/>
      </p:nvGrpSpPr>
      <p:grpSpPr>
        <a:xfrm>
          <a:off x="0" y="0"/>
          <a:ext cx="0" cy="0"/>
          <a:chOff x="0" y="0"/>
          <a:chExt cx="0" cy="0"/>
        </a:xfrm>
      </p:grpSpPr>
      <p:sp>
        <p:nvSpPr>
          <p:cNvPr id="17" name="Google Shape;17;p3"/>
          <p:cNvSpPr txBox="1"/>
          <p:nvPr>
            <p:ph type="title"/>
          </p:nvPr>
        </p:nvSpPr>
        <p:spPr>
          <a:xfrm>
            <a:off x="800100" y="74415"/>
            <a:ext cx="7543800" cy="994200"/>
          </a:xfrm>
          <a:prstGeom prst="rect">
            <a:avLst/>
          </a:prstGeom>
          <a:noFill/>
          <a:ln>
            <a:noFill/>
          </a:ln>
        </p:spPr>
        <p:txBody>
          <a:bodyPr anchorCtr="0" anchor="ctr" bIns="34275" lIns="68575" spcFirstLastPara="1" rIns="68575" wrap="square" tIns="34275"/>
          <a:lstStyle>
            <a:lvl1pPr lvl="0" marR="0" rtl="1" algn="r">
              <a:lnSpc>
                <a:spcPct val="90000"/>
              </a:lnSpc>
              <a:spcBef>
                <a:spcPts val="0"/>
              </a:spcBef>
              <a:spcAft>
                <a:spcPts val="0"/>
              </a:spcAft>
              <a:buClr>
                <a:schemeClr val="lt1"/>
              </a:buClr>
              <a:buSzPts val="2700"/>
              <a:buFont typeface="Source Sans Pro"/>
              <a:buNone/>
              <a:defRPr b="0" i="0" sz="27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8" name="Google Shape;18;p3"/>
          <p:cNvSpPr txBox="1"/>
          <p:nvPr>
            <p:ph idx="1" type="body"/>
          </p:nvPr>
        </p:nvSpPr>
        <p:spPr>
          <a:xfrm>
            <a:off x="1143000" y="1371599"/>
            <a:ext cx="6858000" cy="3429000"/>
          </a:xfrm>
          <a:prstGeom prst="rect">
            <a:avLst/>
          </a:prstGeom>
          <a:noFill/>
          <a:ln>
            <a:noFill/>
          </a:ln>
        </p:spPr>
        <p:txBody>
          <a:bodyPr anchorCtr="0" anchor="t" bIns="34275" lIns="68575" spcFirstLastPara="1" rIns="68575" wrap="square" tIns="34275"/>
          <a:lstStyle>
            <a:lvl1pPr indent="-342900" lvl="0" marL="457200" marR="0" rtl="1" algn="r">
              <a:lnSpc>
                <a:spcPct val="90000"/>
              </a:lnSpc>
              <a:spcBef>
                <a:spcPts val="14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1pPr>
            <a:lvl2pPr indent="-336550" lvl="1" marL="914400" marR="0" rtl="1" algn="r">
              <a:lnSpc>
                <a:spcPct val="90000"/>
              </a:lnSpc>
              <a:spcBef>
                <a:spcPts val="500"/>
              </a:spcBef>
              <a:spcAft>
                <a:spcPts val="0"/>
              </a:spcAft>
              <a:buClr>
                <a:srgbClr val="3F3F3F"/>
              </a:buClr>
              <a:buSzPts val="1700"/>
              <a:buFont typeface="Arial"/>
              <a:buChar char="▪"/>
              <a:defRPr b="0" i="0" sz="1700" u="none" cap="none" strike="noStrike">
                <a:solidFill>
                  <a:srgbClr val="3F3F3F"/>
                </a:solidFill>
                <a:latin typeface="Source Sans Pro"/>
                <a:ea typeface="Source Sans Pro"/>
                <a:cs typeface="Source Sans Pro"/>
                <a:sym typeface="Source Sans Pro"/>
              </a:defRPr>
            </a:lvl2pPr>
            <a:lvl3pPr indent="-323850" lvl="2" marL="1371600" marR="0" rtl="1" algn="r">
              <a:lnSpc>
                <a:spcPct val="90000"/>
              </a:lnSpc>
              <a:spcBef>
                <a:spcPts val="500"/>
              </a:spcBef>
              <a:spcAft>
                <a:spcPts val="0"/>
              </a:spcAft>
              <a:buClr>
                <a:srgbClr val="3F3F3F"/>
              </a:buClr>
              <a:buSzPts val="1500"/>
              <a:buFont typeface="Arial"/>
              <a:buChar char="▪"/>
              <a:defRPr b="0" i="0" sz="1500" u="none" cap="none" strike="noStrike">
                <a:solidFill>
                  <a:srgbClr val="3F3F3F"/>
                </a:solidFill>
                <a:latin typeface="Source Sans Pro"/>
                <a:ea typeface="Source Sans Pro"/>
                <a:cs typeface="Source Sans Pro"/>
                <a:sym typeface="Source Sans Pro"/>
              </a:defRPr>
            </a:lvl3pPr>
            <a:lvl4pPr indent="-317500" lvl="3" marL="1828800" marR="0" rtl="1" algn="r">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Source Sans Pro"/>
                <a:ea typeface="Source Sans Pro"/>
                <a:cs typeface="Source Sans Pro"/>
                <a:sym typeface="Source Sans Pro"/>
              </a:defRPr>
            </a:lvl4pPr>
            <a:lvl5pPr indent="-304800" lvl="4" marL="22860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5pPr>
            <a:lvl6pPr indent="-304800" lvl="5" marL="27432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6pPr>
            <a:lvl7pPr indent="-304800" lvl="6" marL="32004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7pPr>
            <a:lvl8pPr indent="-304800" lvl="7" marL="36576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8pPr>
            <a:lvl9pPr indent="-304800" lvl="8" marL="41148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9pPr>
          </a:lstStyle>
          <a:p/>
        </p:txBody>
      </p:sp>
      <p:sp>
        <p:nvSpPr>
          <p:cNvPr id="19" name="Google Shape;19;p3"/>
          <p:cNvSpPr txBox="1"/>
          <p:nvPr>
            <p:ph idx="11" type="ftr"/>
          </p:nvPr>
        </p:nvSpPr>
        <p:spPr>
          <a:xfrm>
            <a:off x="2457450" y="4861320"/>
            <a:ext cx="5886300" cy="179700"/>
          </a:xfrm>
          <a:prstGeom prst="rect">
            <a:avLst/>
          </a:prstGeom>
          <a:noFill/>
          <a:ln>
            <a:noFill/>
          </a:ln>
        </p:spPr>
        <p:txBody>
          <a:bodyPr anchorCtr="0" anchor="ctr" bIns="34275" lIns="68575" spcFirstLastPara="1" rIns="68575" wrap="square" tIns="34275"/>
          <a:lstStyle>
            <a:lvl1pPr lvl="0" marR="0" rtl="1" algn="r">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20" name="Google Shape;20;p3"/>
          <p:cNvSpPr txBox="1"/>
          <p:nvPr>
            <p:ph idx="10" type="dt"/>
          </p:nvPr>
        </p:nvSpPr>
        <p:spPr>
          <a:xfrm>
            <a:off x="1543050" y="4849414"/>
            <a:ext cx="800100" cy="179700"/>
          </a:xfrm>
          <a:prstGeom prst="rect">
            <a:avLst/>
          </a:prstGeom>
          <a:noFill/>
          <a:ln>
            <a:noFill/>
          </a:ln>
        </p:spPr>
        <p:txBody>
          <a:bodyPr anchorCtr="0" anchor="ctr" bIns="34275" lIns="68575" spcFirstLastPara="1" rIns="68575" wrap="square" tIns="34275"/>
          <a:lstStyle>
            <a:lvl1pPr lvl="0" marR="0" rtl="1" algn="l">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21" name="Google Shape;21;p3"/>
          <p:cNvSpPr txBox="1"/>
          <p:nvPr>
            <p:ph idx="12" type="sldNum"/>
          </p:nvPr>
        </p:nvSpPr>
        <p:spPr>
          <a:xfrm>
            <a:off x="800100" y="4861320"/>
            <a:ext cx="628500" cy="179700"/>
          </a:xfrm>
          <a:prstGeom prst="rect">
            <a:avLst/>
          </a:prstGeom>
          <a:noFill/>
          <a:ln>
            <a:noFill/>
          </a:ln>
        </p:spPr>
        <p:txBody>
          <a:bodyPr anchorCtr="0" anchor="ctr" bIns="34275" lIns="68575" spcFirstLastPara="1" rIns="68575" wrap="square" tIns="34275">
            <a:noAutofit/>
          </a:bodyPr>
          <a:lstStyle>
            <a:lvl1pPr indent="0" lvl="0" marL="0" marR="0" rtl="1" algn="l">
              <a:spcBef>
                <a:spcPts val="0"/>
              </a:spcBef>
              <a:buNone/>
              <a:defRPr b="0" i="0" sz="800" u="none" cap="none" strike="noStrike">
                <a:solidFill>
                  <a:schemeClr val="dk1"/>
                </a:solidFill>
                <a:latin typeface="Source Sans Pro"/>
                <a:ea typeface="Source Sans Pro"/>
                <a:cs typeface="Source Sans Pro"/>
                <a:sym typeface="Source Sans Pro"/>
              </a:defRPr>
            </a:lvl1pPr>
            <a:lvl2pPr indent="0" lvl="1" marL="0" marR="0" rtl="1" algn="l">
              <a:spcBef>
                <a:spcPts val="0"/>
              </a:spcBef>
              <a:buNone/>
              <a:defRPr b="0" i="0" sz="800" u="none" cap="none" strike="noStrike">
                <a:solidFill>
                  <a:schemeClr val="dk1"/>
                </a:solidFill>
                <a:latin typeface="Source Sans Pro"/>
                <a:ea typeface="Source Sans Pro"/>
                <a:cs typeface="Source Sans Pro"/>
                <a:sym typeface="Source Sans Pro"/>
              </a:defRPr>
            </a:lvl2pPr>
            <a:lvl3pPr indent="0" lvl="2" marL="0" marR="0" rtl="1" algn="l">
              <a:spcBef>
                <a:spcPts val="0"/>
              </a:spcBef>
              <a:buNone/>
              <a:defRPr b="0" i="0" sz="800" u="none" cap="none" strike="noStrike">
                <a:solidFill>
                  <a:schemeClr val="dk1"/>
                </a:solidFill>
                <a:latin typeface="Source Sans Pro"/>
                <a:ea typeface="Source Sans Pro"/>
                <a:cs typeface="Source Sans Pro"/>
                <a:sym typeface="Source Sans Pro"/>
              </a:defRPr>
            </a:lvl3pPr>
            <a:lvl4pPr indent="0" lvl="3" marL="0" marR="0" rtl="1" algn="l">
              <a:spcBef>
                <a:spcPts val="0"/>
              </a:spcBef>
              <a:buNone/>
              <a:defRPr b="0" i="0" sz="800" u="none" cap="none" strike="noStrike">
                <a:solidFill>
                  <a:schemeClr val="dk1"/>
                </a:solidFill>
                <a:latin typeface="Source Sans Pro"/>
                <a:ea typeface="Source Sans Pro"/>
                <a:cs typeface="Source Sans Pro"/>
                <a:sym typeface="Source Sans Pro"/>
              </a:defRPr>
            </a:lvl4pPr>
            <a:lvl5pPr indent="0" lvl="4" marL="0" marR="0" rtl="1" algn="l">
              <a:spcBef>
                <a:spcPts val="0"/>
              </a:spcBef>
              <a:buNone/>
              <a:defRPr b="0" i="0" sz="800" u="none" cap="none" strike="noStrike">
                <a:solidFill>
                  <a:schemeClr val="dk1"/>
                </a:solidFill>
                <a:latin typeface="Source Sans Pro"/>
                <a:ea typeface="Source Sans Pro"/>
                <a:cs typeface="Source Sans Pro"/>
                <a:sym typeface="Source Sans Pro"/>
              </a:defRPr>
            </a:lvl5pPr>
            <a:lvl6pPr indent="0" lvl="5" marL="0" marR="0" rtl="1" algn="l">
              <a:spcBef>
                <a:spcPts val="0"/>
              </a:spcBef>
              <a:buNone/>
              <a:defRPr b="0" i="0" sz="800" u="none" cap="none" strike="noStrike">
                <a:solidFill>
                  <a:schemeClr val="dk1"/>
                </a:solidFill>
                <a:latin typeface="Source Sans Pro"/>
                <a:ea typeface="Source Sans Pro"/>
                <a:cs typeface="Source Sans Pro"/>
                <a:sym typeface="Source Sans Pro"/>
              </a:defRPr>
            </a:lvl6pPr>
            <a:lvl7pPr indent="0" lvl="6" marL="0" marR="0" rtl="1" algn="l">
              <a:spcBef>
                <a:spcPts val="0"/>
              </a:spcBef>
              <a:buNone/>
              <a:defRPr b="0" i="0" sz="800" u="none" cap="none" strike="noStrike">
                <a:solidFill>
                  <a:schemeClr val="dk1"/>
                </a:solidFill>
                <a:latin typeface="Source Sans Pro"/>
                <a:ea typeface="Source Sans Pro"/>
                <a:cs typeface="Source Sans Pro"/>
                <a:sym typeface="Source Sans Pro"/>
              </a:defRPr>
            </a:lvl7pPr>
            <a:lvl8pPr indent="0" lvl="7" marL="0" marR="0" rtl="1" algn="l">
              <a:spcBef>
                <a:spcPts val="0"/>
              </a:spcBef>
              <a:buNone/>
              <a:defRPr b="0" i="0" sz="800" u="none" cap="none" strike="noStrike">
                <a:solidFill>
                  <a:schemeClr val="dk1"/>
                </a:solidFill>
                <a:latin typeface="Source Sans Pro"/>
                <a:ea typeface="Source Sans Pro"/>
                <a:cs typeface="Source Sans Pro"/>
                <a:sym typeface="Source Sans Pro"/>
              </a:defRPr>
            </a:lvl8pPr>
            <a:lvl9pPr indent="0" lvl="8" marL="0" marR="0" rtl="1" algn="l">
              <a:spcBef>
                <a:spcPts val="0"/>
              </a:spcBef>
              <a:buNone/>
              <a:defRPr b="0" i="0" sz="800" u="none" cap="none" strike="noStrike">
                <a:solidFill>
                  <a:schemeClr val="dk1"/>
                </a:solidFill>
                <a:latin typeface="Source Sans Pro"/>
                <a:ea typeface="Source Sans Pro"/>
                <a:cs typeface="Source Sans Pro"/>
                <a:sym typeface="Source Sans Pro"/>
              </a:defRPr>
            </a:lvl9pPr>
          </a:lstStyle>
          <a:p>
            <a:pPr indent="0" lvl="0" marL="0" rtl="1" algn="l">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ان" type="twoObj">
  <p:cSld name="TWO_OBJECTS">
    <p:spTree>
      <p:nvGrpSpPr>
        <p:cNvPr id="22" name="Shape 22"/>
        <p:cNvGrpSpPr/>
        <p:nvPr/>
      </p:nvGrpSpPr>
      <p:grpSpPr>
        <a:xfrm>
          <a:off x="0" y="0"/>
          <a:ext cx="0" cy="0"/>
          <a:chOff x="0" y="0"/>
          <a:chExt cx="0" cy="0"/>
        </a:xfrm>
      </p:grpSpPr>
      <p:sp>
        <p:nvSpPr>
          <p:cNvPr id="23" name="Google Shape;23;p4"/>
          <p:cNvSpPr txBox="1"/>
          <p:nvPr>
            <p:ph type="title"/>
          </p:nvPr>
        </p:nvSpPr>
        <p:spPr>
          <a:xfrm>
            <a:off x="800100" y="74415"/>
            <a:ext cx="7543800" cy="994200"/>
          </a:xfrm>
          <a:prstGeom prst="rect">
            <a:avLst/>
          </a:prstGeom>
          <a:noFill/>
          <a:ln>
            <a:noFill/>
          </a:ln>
        </p:spPr>
        <p:txBody>
          <a:bodyPr anchorCtr="0" anchor="ctr" bIns="34275" lIns="68575" spcFirstLastPara="1" rIns="68575" wrap="square" tIns="34275"/>
          <a:lstStyle>
            <a:lvl1pPr lvl="0" marR="0" rtl="1" algn="r">
              <a:lnSpc>
                <a:spcPct val="90000"/>
              </a:lnSpc>
              <a:spcBef>
                <a:spcPts val="0"/>
              </a:spcBef>
              <a:spcAft>
                <a:spcPts val="0"/>
              </a:spcAft>
              <a:buClr>
                <a:schemeClr val="lt1"/>
              </a:buClr>
              <a:buSzPts val="2700"/>
              <a:buFont typeface="Source Sans Pro"/>
              <a:buNone/>
              <a:defRPr b="0" i="0" sz="27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4" name="Google Shape;24;p4"/>
          <p:cNvSpPr txBox="1"/>
          <p:nvPr>
            <p:ph idx="1" type="body"/>
          </p:nvPr>
        </p:nvSpPr>
        <p:spPr>
          <a:xfrm>
            <a:off x="800100" y="1369218"/>
            <a:ext cx="3600600" cy="3431400"/>
          </a:xfrm>
          <a:prstGeom prst="rect">
            <a:avLst/>
          </a:prstGeom>
          <a:noFill/>
          <a:ln>
            <a:noFill/>
          </a:ln>
        </p:spPr>
        <p:txBody>
          <a:bodyPr anchorCtr="0" anchor="t" bIns="34275" lIns="68575" spcFirstLastPara="1" rIns="68575" wrap="square" tIns="34275"/>
          <a:lstStyle>
            <a:lvl1pPr indent="-342900" lvl="0" marL="457200" marR="0" rtl="1" algn="r">
              <a:lnSpc>
                <a:spcPct val="90000"/>
              </a:lnSpc>
              <a:spcBef>
                <a:spcPts val="14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1pPr>
            <a:lvl2pPr indent="-323850" lvl="1" marL="914400" marR="0" rtl="1" algn="r">
              <a:lnSpc>
                <a:spcPct val="90000"/>
              </a:lnSpc>
              <a:spcBef>
                <a:spcPts val="500"/>
              </a:spcBef>
              <a:spcAft>
                <a:spcPts val="0"/>
              </a:spcAft>
              <a:buClr>
                <a:srgbClr val="3F3F3F"/>
              </a:buClr>
              <a:buSzPts val="1500"/>
              <a:buFont typeface="Arial"/>
              <a:buChar char="▪"/>
              <a:defRPr b="0" i="0" sz="1500" u="none" cap="none" strike="noStrike">
                <a:solidFill>
                  <a:srgbClr val="3F3F3F"/>
                </a:solidFill>
                <a:latin typeface="Source Sans Pro"/>
                <a:ea typeface="Source Sans Pro"/>
                <a:cs typeface="Source Sans Pro"/>
                <a:sym typeface="Source Sans Pro"/>
              </a:defRPr>
            </a:lvl2pPr>
            <a:lvl3pPr indent="-317500" lvl="2" marL="1371600" marR="0" rtl="1" algn="r">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Source Sans Pro"/>
                <a:ea typeface="Source Sans Pro"/>
                <a:cs typeface="Source Sans Pro"/>
                <a:sym typeface="Source Sans Pro"/>
              </a:defRPr>
            </a:lvl3pPr>
            <a:lvl4pPr indent="-304800" lvl="3" marL="18288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4pPr>
            <a:lvl5pPr indent="-304800" lvl="4" marL="22860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5pPr>
            <a:lvl6pPr indent="-304800" lvl="5" marL="27432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6pPr>
            <a:lvl7pPr indent="-304800" lvl="6" marL="32004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7pPr>
            <a:lvl8pPr indent="-304800" lvl="7" marL="36576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8pPr>
            <a:lvl9pPr indent="-304800" lvl="8" marL="41148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9pPr>
          </a:lstStyle>
          <a:p/>
        </p:txBody>
      </p:sp>
      <p:sp>
        <p:nvSpPr>
          <p:cNvPr id="25" name="Google Shape;25;p4"/>
          <p:cNvSpPr txBox="1"/>
          <p:nvPr>
            <p:ph idx="2" type="body"/>
          </p:nvPr>
        </p:nvSpPr>
        <p:spPr>
          <a:xfrm>
            <a:off x="4743450" y="1369218"/>
            <a:ext cx="3600600" cy="3431400"/>
          </a:xfrm>
          <a:prstGeom prst="rect">
            <a:avLst/>
          </a:prstGeom>
          <a:noFill/>
          <a:ln>
            <a:noFill/>
          </a:ln>
        </p:spPr>
        <p:txBody>
          <a:bodyPr anchorCtr="0" anchor="t" bIns="34275" lIns="68575" spcFirstLastPara="1" rIns="68575" wrap="square" tIns="34275"/>
          <a:lstStyle>
            <a:lvl1pPr indent="-342900" lvl="0" marL="457200" marR="0" rtl="1" algn="r">
              <a:lnSpc>
                <a:spcPct val="90000"/>
              </a:lnSpc>
              <a:spcBef>
                <a:spcPts val="14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1pPr>
            <a:lvl2pPr indent="-323850" lvl="1" marL="914400" marR="0" rtl="1" algn="r">
              <a:lnSpc>
                <a:spcPct val="90000"/>
              </a:lnSpc>
              <a:spcBef>
                <a:spcPts val="500"/>
              </a:spcBef>
              <a:spcAft>
                <a:spcPts val="0"/>
              </a:spcAft>
              <a:buClr>
                <a:srgbClr val="3F3F3F"/>
              </a:buClr>
              <a:buSzPts val="1500"/>
              <a:buFont typeface="Arial"/>
              <a:buChar char="▪"/>
              <a:defRPr b="0" i="0" sz="1500" u="none" cap="none" strike="noStrike">
                <a:solidFill>
                  <a:srgbClr val="3F3F3F"/>
                </a:solidFill>
                <a:latin typeface="Source Sans Pro"/>
                <a:ea typeface="Source Sans Pro"/>
                <a:cs typeface="Source Sans Pro"/>
                <a:sym typeface="Source Sans Pro"/>
              </a:defRPr>
            </a:lvl2pPr>
            <a:lvl3pPr indent="-317500" lvl="2" marL="1371600" marR="0" rtl="1" algn="r">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Source Sans Pro"/>
                <a:ea typeface="Source Sans Pro"/>
                <a:cs typeface="Source Sans Pro"/>
                <a:sym typeface="Source Sans Pro"/>
              </a:defRPr>
            </a:lvl3pPr>
            <a:lvl4pPr indent="-304800" lvl="3" marL="18288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4pPr>
            <a:lvl5pPr indent="-304800" lvl="4" marL="22860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5pPr>
            <a:lvl6pPr indent="-304800" lvl="5" marL="27432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6pPr>
            <a:lvl7pPr indent="-304800" lvl="6" marL="32004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7pPr>
            <a:lvl8pPr indent="-304800" lvl="7" marL="36576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8pPr>
            <a:lvl9pPr indent="-304800" lvl="8" marL="41148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9pPr>
          </a:lstStyle>
          <a:p/>
        </p:txBody>
      </p:sp>
      <p:sp>
        <p:nvSpPr>
          <p:cNvPr id="26" name="Google Shape;26;p4"/>
          <p:cNvSpPr txBox="1"/>
          <p:nvPr>
            <p:ph idx="11" type="ftr"/>
          </p:nvPr>
        </p:nvSpPr>
        <p:spPr>
          <a:xfrm>
            <a:off x="2457450" y="4861320"/>
            <a:ext cx="5886300" cy="179700"/>
          </a:xfrm>
          <a:prstGeom prst="rect">
            <a:avLst/>
          </a:prstGeom>
          <a:noFill/>
          <a:ln>
            <a:noFill/>
          </a:ln>
        </p:spPr>
        <p:txBody>
          <a:bodyPr anchorCtr="0" anchor="ctr" bIns="34275" lIns="68575" spcFirstLastPara="1" rIns="68575" wrap="square" tIns="34275"/>
          <a:lstStyle>
            <a:lvl1pPr lvl="0" marR="0" rtl="1" algn="r">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27" name="Google Shape;27;p4"/>
          <p:cNvSpPr txBox="1"/>
          <p:nvPr>
            <p:ph idx="10" type="dt"/>
          </p:nvPr>
        </p:nvSpPr>
        <p:spPr>
          <a:xfrm>
            <a:off x="1543050" y="4849414"/>
            <a:ext cx="800100" cy="179700"/>
          </a:xfrm>
          <a:prstGeom prst="rect">
            <a:avLst/>
          </a:prstGeom>
          <a:noFill/>
          <a:ln>
            <a:noFill/>
          </a:ln>
        </p:spPr>
        <p:txBody>
          <a:bodyPr anchorCtr="0" anchor="ctr" bIns="34275" lIns="68575" spcFirstLastPara="1" rIns="68575" wrap="square" tIns="34275"/>
          <a:lstStyle>
            <a:lvl1pPr lvl="0" marR="0" rtl="1" algn="l">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28" name="Google Shape;28;p4"/>
          <p:cNvSpPr txBox="1"/>
          <p:nvPr>
            <p:ph idx="12" type="sldNum"/>
          </p:nvPr>
        </p:nvSpPr>
        <p:spPr>
          <a:xfrm>
            <a:off x="800100" y="4861320"/>
            <a:ext cx="628500" cy="179700"/>
          </a:xfrm>
          <a:prstGeom prst="rect">
            <a:avLst/>
          </a:prstGeom>
          <a:noFill/>
          <a:ln>
            <a:noFill/>
          </a:ln>
        </p:spPr>
        <p:txBody>
          <a:bodyPr anchorCtr="0" anchor="ctr" bIns="34275" lIns="68575" spcFirstLastPara="1" rIns="68575" wrap="square" tIns="34275">
            <a:noAutofit/>
          </a:bodyPr>
          <a:lstStyle>
            <a:lvl1pPr indent="0" lvl="0" marL="0" marR="0" rtl="1" algn="l">
              <a:spcBef>
                <a:spcPts val="0"/>
              </a:spcBef>
              <a:buNone/>
              <a:defRPr b="0" i="0" sz="800" u="none" cap="none" strike="noStrike">
                <a:solidFill>
                  <a:schemeClr val="dk1"/>
                </a:solidFill>
                <a:latin typeface="Source Sans Pro"/>
                <a:ea typeface="Source Sans Pro"/>
                <a:cs typeface="Source Sans Pro"/>
                <a:sym typeface="Source Sans Pro"/>
              </a:defRPr>
            </a:lvl1pPr>
            <a:lvl2pPr indent="0" lvl="1" marL="0" marR="0" rtl="1" algn="l">
              <a:spcBef>
                <a:spcPts val="0"/>
              </a:spcBef>
              <a:buNone/>
              <a:defRPr b="0" i="0" sz="800" u="none" cap="none" strike="noStrike">
                <a:solidFill>
                  <a:schemeClr val="dk1"/>
                </a:solidFill>
                <a:latin typeface="Source Sans Pro"/>
                <a:ea typeface="Source Sans Pro"/>
                <a:cs typeface="Source Sans Pro"/>
                <a:sym typeface="Source Sans Pro"/>
              </a:defRPr>
            </a:lvl2pPr>
            <a:lvl3pPr indent="0" lvl="2" marL="0" marR="0" rtl="1" algn="l">
              <a:spcBef>
                <a:spcPts val="0"/>
              </a:spcBef>
              <a:buNone/>
              <a:defRPr b="0" i="0" sz="800" u="none" cap="none" strike="noStrike">
                <a:solidFill>
                  <a:schemeClr val="dk1"/>
                </a:solidFill>
                <a:latin typeface="Source Sans Pro"/>
                <a:ea typeface="Source Sans Pro"/>
                <a:cs typeface="Source Sans Pro"/>
                <a:sym typeface="Source Sans Pro"/>
              </a:defRPr>
            </a:lvl3pPr>
            <a:lvl4pPr indent="0" lvl="3" marL="0" marR="0" rtl="1" algn="l">
              <a:spcBef>
                <a:spcPts val="0"/>
              </a:spcBef>
              <a:buNone/>
              <a:defRPr b="0" i="0" sz="800" u="none" cap="none" strike="noStrike">
                <a:solidFill>
                  <a:schemeClr val="dk1"/>
                </a:solidFill>
                <a:latin typeface="Source Sans Pro"/>
                <a:ea typeface="Source Sans Pro"/>
                <a:cs typeface="Source Sans Pro"/>
                <a:sym typeface="Source Sans Pro"/>
              </a:defRPr>
            </a:lvl4pPr>
            <a:lvl5pPr indent="0" lvl="4" marL="0" marR="0" rtl="1" algn="l">
              <a:spcBef>
                <a:spcPts val="0"/>
              </a:spcBef>
              <a:buNone/>
              <a:defRPr b="0" i="0" sz="800" u="none" cap="none" strike="noStrike">
                <a:solidFill>
                  <a:schemeClr val="dk1"/>
                </a:solidFill>
                <a:latin typeface="Source Sans Pro"/>
                <a:ea typeface="Source Sans Pro"/>
                <a:cs typeface="Source Sans Pro"/>
                <a:sym typeface="Source Sans Pro"/>
              </a:defRPr>
            </a:lvl5pPr>
            <a:lvl6pPr indent="0" lvl="5" marL="0" marR="0" rtl="1" algn="l">
              <a:spcBef>
                <a:spcPts val="0"/>
              </a:spcBef>
              <a:buNone/>
              <a:defRPr b="0" i="0" sz="800" u="none" cap="none" strike="noStrike">
                <a:solidFill>
                  <a:schemeClr val="dk1"/>
                </a:solidFill>
                <a:latin typeface="Source Sans Pro"/>
                <a:ea typeface="Source Sans Pro"/>
                <a:cs typeface="Source Sans Pro"/>
                <a:sym typeface="Source Sans Pro"/>
              </a:defRPr>
            </a:lvl6pPr>
            <a:lvl7pPr indent="0" lvl="6" marL="0" marR="0" rtl="1" algn="l">
              <a:spcBef>
                <a:spcPts val="0"/>
              </a:spcBef>
              <a:buNone/>
              <a:defRPr b="0" i="0" sz="800" u="none" cap="none" strike="noStrike">
                <a:solidFill>
                  <a:schemeClr val="dk1"/>
                </a:solidFill>
                <a:latin typeface="Source Sans Pro"/>
                <a:ea typeface="Source Sans Pro"/>
                <a:cs typeface="Source Sans Pro"/>
                <a:sym typeface="Source Sans Pro"/>
              </a:defRPr>
            </a:lvl7pPr>
            <a:lvl8pPr indent="0" lvl="7" marL="0" marR="0" rtl="1" algn="l">
              <a:spcBef>
                <a:spcPts val="0"/>
              </a:spcBef>
              <a:buNone/>
              <a:defRPr b="0" i="0" sz="800" u="none" cap="none" strike="noStrike">
                <a:solidFill>
                  <a:schemeClr val="dk1"/>
                </a:solidFill>
                <a:latin typeface="Source Sans Pro"/>
                <a:ea typeface="Source Sans Pro"/>
                <a:cs typeface="Source Sans Pro"/>
                <a:sym typeface="Source Sans Pro"/>
              </a:defRPr>
            </a:lvl8pPr>
            <a:lvl9pPr indent="0" lvl="8" marL="0" marR="0" rtl="1" algn="l">
              <a:spcBef>
                <a:spcPts val="0"/>
              </a:spcBef>
              <a:buNone/>
              <a:defRPr b="0" i="0" sz="800" u="none" cap="none" strike="noStrike">
                <a:solidFill>
                  <a:schemeClr val="dk1"/>
                </a:solidFill>
                <a:latin typeface="Source Sans Pro"/>
                <a:ea typeface="Source Sans Pro"/>
                <a:cs typeface="Source Sans Pro"/>
                <a:sym typeface="Source Sans Pro"/>
              </a:defRPr>
            </a:lvl9pPr>
          </a:lstStyle>
          <a:p>
            <a:pPr indent="0" lvl="0" marL="0" rtl="1" algn="l">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المقطع" showMasterSp="0">
  <p:cSld name="رأس المقطع">
    <p:bg>
      <p:bgPr>
        <a:gradFill>
          <a:gsLst>
            <a:gs pos="0">
              <a:schemeClr val="accent1"/>
            </a:gs>
            <a:gs pos="100000">
              <a:srgbClr val="8A2123"/>
            </a:gs>
          </a:gsLst>
          <a:lin ang="5400000" scaled="0"/>
        </a:gradFill>
      </p:bgPr>
    </p:bg>
    <p:spTree>
      <p:nvGrpSpPr>
        <p:cNvPr id="29" name="Shape 29"/>
        <p:cNvGrpSpPr/>
        <p:nvPr/>
      </p:nvGrpSpPr>
      <p:grpSpPr>
        <a:xfrm>
          <a:off x="0" y="0"/>
          <a:ext cx="0" cy="0"/>
          <a:chOff x="0" y="0"/>
          <a:chExt cx="0" cy="0"/>
        </a:xfrm>
      </p:grpSpPr>
      <p:sp>
        <p:nvSpPr>
          <p:cNvPr descr="مستطيل" id="30" name="Google Shape;30;p5"/>
          <p:cNvSpPr/>
          <p:nvPr/>
        </p:nvSpPr>
        <p:spPr>
          <a:xfrm>
            <a:off x="198834" y="171450"/>
            <a:ext cx="8743800" cy="4800600"/>
          </a:xfrm>
          <a:prstGeom prst="rect">
            <a:avLst/>
          </a:prstGeom>
          <a:noFill/>
          <a:ln cap="flat" cmpd="sng" w="15875">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1"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1" name="Google Shape;31;p5"/>
          <p:cNvSpPr txBox="1"/>
          <p:nvPr>
            <p:ph type="title"/>
          </p:nvPr>
        </p:nvSpPr>
        <p:spPr>
          <a:xfrm>
            <a:off x="2800350" y="1428750"/>
            <a:ext cx="5829300" cy="2382900"/>
          </a:xfrm>
          <a:prstGeom prst="rect">
            <a:avLst/>
          </a:prstGeom>
          <a:noFill/>
          <a:ln>
            <a:noFill/>
          </a:ln>
        </p:spPr>
        <p:txBody>
          <a:bodyPr anchorCtr="0" anchor="b" bIns="34275" lIns="68575" spcFirstLastPara="1" rIns="68575" wrap="square" tIns="34275"/>
          <a:lstStyle>
            <a:lvl1pPr lvl="0" marR="0" rtl="1" algn="r">
              <a:lnSpc>
                <a:spcPct val="80000"/>
              </a:lnSpc>
              <a:spcBef>
                <a:spcPts val="0"/>
              </a:spcBef>
              <a:spcAft>
                <a:spcPts val="0"/>
              </a:spcAft>
              <a:buClr>
                <a:schemeClr val="lt1"/>
              </a:buClr>
              <a:buSzPts val="4100"/>
              <a:buFont typeface="Source Sans Pro"/>
              <a:buNone/>
              <a:defRPr b="0" i="0" sz="41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2" name="Google Shape;32;p5"/>
          <p:cNvSpPr txBox="1"/>
          <p:nvPr>
            <p:ph idx="1" type="body"/>
          </p:nvPr>
        </p:nvSpPr>
        <p:spPr>
          <a:xfrm>
            <a:off x="2800350" y="3943350"/>
            <a:ext cx="5829300" cy="514200"/>
          </a:xfrm>
          <a:prstGeom prst="rect">
            <a:avLst/>
          </a:prstGeom>
          <a:noFill/>
          <a:ln>
            <a:noFill/>
          </a:ln>
        </p:spPr>
        <p:txBody>
          <a:bodyPr anchorCtr="0" anchor="t" bIns="34275" lIns="68575" spcFirstLastPara="1" rIns="68575" wrap="square" tIns="34275"/>
          <a:lstStyle>
            <a:lvl1pPr indent="-228600" lvl="0" marL="457200" marR="0" rtl="1" algn="r">
              <a:lnSpc>
                <a:spcPct val="90000"/>
              </a:lnSpc>
              <a:spcBef>
                <a:spcPts val="1400"/>
              </a:spcBef>
              <a:spcAft>
                <a:spcPts val="0"/>
              </a:spcAft>
              <a:buClr>
                <a:schemeClr val="lt1"/>
              </a:buClr>
              <a:buSzPts val="1500"/>
              <a:buFont typeface="Arial"/>
              <a:buNone/>
              <a:defRPr b="0" i="0" sz="1500" u="none" cap="none" strike="noStrike">
                <a:solidFill>
                  <a:schemeClr val="lt1"/>
                </a:solidFill>
                <a:latin typeface="Source Sans Pro"/>
                <a:ea typeface="Source Sans Pro"/>
                <a:cs typeface="Source Sans Pro"/>
                <a:sym typeface="Source Sans Pro"/>
              </a:defRPr>
            </a:lvl1pPr>
            <a:lvl2pPr indent="-228600" lvl="1" marL="914400" marR="0" rtl="1" algn="r">
              <a:lnSpc>
                <a:spcPct val="90000"/>
              </a:lnSpc>
              <a:spcBef>
                <a:spcPts val="500"/>
              </a:spcBef>
              <a:spcAft>
                <a:spcPts val="0"/>
              </a:spcAft>
              <a:buClr>
                <a:srgbClr val="3F3F3F"/>
              </a:buClr>
              <a:buSzPts val="1500"/>
              <a:buFont typeface="Arial"/>
              <a:buNone/>
              <a:defRPr b="0" i="0" sz="1500" u="none" cap="none" strike="noStrike">
                <a:solidFill>
                  <a:srgbClr val="3F3F3F"/>
                </a:solidFill>
                <a:latin typeface="Source Sans Pro"/>
                <a:ea typeface="Source Sans Pro"/>
                <a:cs typeface="Source Sans Pro"/>
                <a:sym typeface="Source Sans Pro"/>
              </a:defRPr>
            </a:lvl2pPr>
            <a:lvl3pPr indent="-228600" lvl="2" marL="1371600" marR="0" rtl="1" algn="r">
              <a:lnSpc>
                <a:spcPct val="90000"/>
              </a:lnSpc>
              <a:spcBef>
                <a:spcPts val="500"/>
              </a:spcBef>
              <a:spcAft>
                <a:spcPts val="0"/>
              </a:spcAft>
              <a:buClr>
                <a:srgbClr val="3F3F3F"/>
              </a:buClr>
              <a:buSzPts val="1400"/>
              <a:buFont typeface="Arial"/>
              <a:buNone/>
              <a:defRPr b="0" i="0" sz="1400" u="none" cap="none" strike="noStrike">
                <a:solidFill>
                  <a:srgbClr val="3F3F3F"/>
                </a:solidFill>
                <a:latin typeface="Source Sans Pro"/>
                <a:ea typeface="Source Sans Pro"/>
                <a:cs typeface="Source Sans Pro"/>
                <a:sym typeface="Source Sans Pro"/>
              </a:defRPr>
            </a:lvl3pPr>
            <a:lvl4pPr indent="-228600" lvl="3" marL="1828800" marR="0" rtl="1" algn="r">
              <a:lnSpc>
                <a:spcPct val="90000"/>
              </a:lnSpc>
              <a:spcBef>
                <a:spcPts val="5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4pPr>
            <a:lvl5pPr indent="-228600" lvl="4" marL="2286000" marR="0" rtl="1" algn="r">
              <a:lnSpc>
                <a:spcPct val="90000"/>
              </a:lnSpc>
              <a:spcBef>
                <a:spcPts val="5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5pPr>
            <a:lvl6pPr indent="-228600" lvl="5" marL="2743200" marR="0" rtl="1" algn="r">
              <a:lnSpc>
                <a:spcPct val="90000"/>
              </a:lnSpc>
              <a:spcBef>
                <a:spcPts val="3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6pPr>
            <a:lvl7pPr indent="-228600" lvl="6" marL="3200400" marR="0" rtl="1" algn="r">
              <a:lnSpc>
                <a:spcPct val="90000"/>
              </a:lnSpc>
              <a:spcBef>
                <a:spcPts val="3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7pPr>
            <a:lvl8pPr indent="-228600" lvl="7" marL="3657600" marR="0" rtl="1" algn="r">
              <a:lnSpc>
                <a:spcPct val="90000"/>
              </a:lnSpc>
              <a:spcBef>
                <a:spcPts val="3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8pPr>
            <a:lvl9pPr indent="-228600" lvl="8" marL="4114800" marR="0" rtl="1" algn="r">
              <a:lnSpc>
                <a:spcPct val="90000"/>
              </a:lnSpc>
              <a:spcBef>
                <a:spcPts val="300"/>
              </a:spcBef>
              <a:spcAft>
                <a:spcPts val="0"/>
              </a:spcAft>
              <a:buClr>
                <a:srgbClr val="3F3F3F"/>
              </a:buClr>
              <a:buSzPts val="1200"/>
              <a:buFont typeface="Arial"/>
              <a:buNone/>
              <a:defRPr b="0" i="0" sz="1200" u="none" cap="none" strike="noStrike">
                <a:solidFill>
                  <a:srgbClr val="3F3F3F"/>
                </a:solidFill>
                <a:latin typeface="Source Sans Pro"/>
                <a:ea typeface="Source Sans Pro"/>
                <a:cs typeface="Source Sans Pro"/>
                <a:sym typeface="Source Sans Pro"/>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قارنة" type="twoTxTwoObj">
  <p:cSld name="TWO_OBJECTS_WITH_TEXT">
    <p:spTree>
      <p:nvGrpSpPr>
        <p:cNvPr id="33" name="Shape 33"/>
        <p:cNvGrpSpPr/>
        <p:nvPr/>
      </p:nvGrpSpPr>
      <p:grpSpPr>
        <a:xfrm>
          <a:off x="0" y="0"/>
          <a:ext cx="0" cy="0"/>
          <a:chOff x="0" y="0"/>
          <a:chExt cx="0" cy="0"/>
        </a:xfrm>
      </p:grpSpPr>
      <p:sp>
        <p:nvSpPr>
          <p:cNvPr id="34" name="Google Shape;34;p6"/>
          <p:cNvSpPr txBox="1"/>
          <p:nvPr>
            <p:ph type="title"/>
          </p:nvPr>
        </p:nvSpPr>
        <p:spPr>
          <a:xfrm>
            <a:off x="800100" y="74415"/>
            <a:ext cx="7543800" cy="994200"/>
          </a:xfrm>
          <a:prstGeom prst="rect">
            <a:avLst/>
          </a:prstGeom>
          <a:noFill/>
          <a:ln>
            <a:noFill/>
          </a:ln>
        </p:spPr>
        <p:txBody>
          <a:bodyPr anchorCtr="0" anchor="ctr" bIns="34275" lIns="68575" spcFirstLastPara="1" rIns="68575" wrap="square" tIns="34275"/>
          <a:lstStyle>
            <a:lvl1pPr lvl="0" marR="0" rtl="1" algn="r">
              <a:lnSpc>
                <a:spcPct val="90000"/>
              </a:lnSpc>
              <a:spcBef>
                <a:spcPts val="0"/>
              </a:spcBef>
              <a:spcAft>
                <a:spcPts val="0"/>
              </a:spcAft>
              <a:buClr>
                <a:schemeClr val="lt1"/>
              </a:buClr>
              <a:buSzPts val="2700"/>
              <a:buFont typeface="Source Sans Pro"/>
              <a:buNone/>
              <a:defRPr b="0" i="0" sz="27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5" name="Google Shape;35;p6"/>
          <p:cNvSpPr txBox="1"/>
          <p:nvPr>
            <p:ph idx="1" type="body"/>
          </p:nvPr>
        </p:nvSpPr>
        <p:spPr>
          <a:xfrm>
            <a:off x="800100" y="1371599"/>
            <a:ext cx="3600600" cy="571500"/>
          </a:xfrm>
          <a:prstGeom prst="rect">
            <a:avLst/>
          </a:prstGeom>
          <a:noFill/>
          <a:ln>
            <a:noFill/>
          </a:ln>
        </p:spPr>
        <p:txBody>
          <a:bodyPr anchorCtr="0" anchor="ctr" bIns="34275" lIns="68575" spcFirstLastPara="1" rIns="68575" wrap="square" tIns="34275"/>
          <a:lstStyle>
            <a:lvl1pPr indent="-228600" lvl="0" marL="457200" marR="0" rtl="1" algn="r">
              <a:lnSpc>
                <a:spcPct val="90000"/>
              </a:lnSpc>
              <a:spcBef>
                <a:spcPts val="1400"/>
              </a:spcBef>
              <a:spcAft>
                <a:spcPts val="0"/>
              </a:spcAft>
              <a:buClr>
                <a:srgbClr val="3F3F3F"/>
              </a:buClr>
              <a:buSzPts val="1800"/>
              <a:buFont typeface="Arial"/>
              <a:buNone/>
              <a:defRPr b="0" i="0" sz="1800" u="none" cap="none" strike="noStrike">
                <a:solidFill>
                  <a:srgbClr val="3F3F3F"/>
                </a:solidFill>
                <a:latin typeface="Source Sans Pro"/>
                <a:ea typeface="Source Sans Pro"/>
                <a:cs typeface="Source Sans Pro"/>
                <a:sym typeface="Source Sans Pro"/>
              </a:defRPr>
            </a:lvl1pPr>
            <a:lvl2pPr indent="-228600" lvl="1" marL="914400" marR="0" rtl="1" algn="r">
              <a:lnSpc>
                <a:spcPct val="90000"/>
              </a:lnSpc>
              <a:spcBef>
                <a:spcPts val="500"/>
              </a:spcBef>
              <a:spcAft>
                <a:spcPts val="0"/>
              </a:spcAft>
              <a:buClr>
                <a:srgbClr val="3F3F3F"/>
              </a:buClr>
              <a:buSzPts val="1500"/>
              <a:buFont typeface="Arial"/>
              <a:buNone/>
              <a:defRPr b="1" i="0" sz="1500" u="none" cap="none" strike="noStrike">
                <a:solidFill>
                  <a:srgbClr val="3F3F3F"/>
                </a:solidFill>
                <a:latin typeface="Source Sans Pro"/>
                <a:ea typeface="Source Sans Pro"/>
                <a:cs typeface="Source Sans Pro"/>
                <a:sym typeface="Source Sans Pro"/>
              </a:defRPr>
            </a:lvl2pPr>
            <a:lvl3pPr indent="-228600" lvl="2" marL="1371600" marR="0" rtl="1" algn="r">
              <a:lnSpc>
                <a:spcPct val="90000"/>
              </a:lnSpc>
              <a:spcBef>
                <a:spcPts val="500"/>
              </a:spcBef>
              <a:spcAft>
                <a:spcPts val="0"/>
              </a:spcAft>
              <a:buClr>
                <a:srgbClr val="3F3F3F"/>
              </a:buClr>
              <a:buSzPts val="1400"/>
              <a:buFont typeface="Arial"/>
              <a:buNone/>
              <a:defRPr b="1" i="0" sz="1400" u="none" cap="none" strike="noStrike">
                <a:solidFill>
                  <a:srgbClr val="3F3F3F"/>
                </a:solidFill>
                <a:latin typeface="Source Sans Pro"/>
                <a:ea typeface="Source Sans Pro"/>
                <a:cs typeface="Source Sans Pro"/>
                <a:sym typeface="Source Sans Pro"/>
              </a:defRPr>
            </a:lvl3pPr>
            <a:lvl4pPr indent="-228600" lvl="3" marL="1828800" marR="0" rtl="1" algn="r">
              <a:lnSpc>
                <a:spcPct val="90000"/>
              </a:lnSpc>
              <a:spcBef>
                <a:spcPts val="5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4pPr>
            <a:lvl5pPr indent="-228600" lvl="4" marL="2286000" marR="0" rtl="1" algn="r">
              <a:lnSpc>
                <a:spcPct val="90000"/>
              </a:lnSpc>
              <a:spcBef>
                <a:spcPts val="5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5pPr>
            <a:lvl6pPr indent="-228600" lvl="5" marL="2743200" marR="0" rtl="1" algn="r">
              <a:lnSpc>
                <a:spcPct val="90000"/>
              </a:lnSpc>
              <a:spcBef>
                <a:spcPts val="3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6pPr>
            <a:lvl7pPr indent="-228600" lvl="6" marL="3200400" marR="0" rtl="1" algn="r">
              <a:lnSpc>
                <a:spcPct val="90000"/>
              </a:lnSpc>
              <a:spcBef>
                <a:spcPts val="3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7pPr>
            <a:lvl8pPr indent="-228600" lvl="7" marL="3657600" marR="0" rtl="1" algn="r">
              <a:lnSpc>
                <a:spcPct val="90000"/>
              </a:lnSpc>
              <a:spcBef>
                <a:spcPts val="3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8pPr>
            <a:lvl9pPr indent="-228600" lvl="8" marL="4114800" marR="0" rtl="1" algn="r">
              <a:lnSpc>
                <a:spcPct val="90000"/>
              </a:lnSpc>
              <a:spcBef>
                <a:spcPts val="3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9pPr>
          </a:lstStyle>
          <a:p/>
        </p:txBody>
      </p:sp>
      <p:sp>
        <p:nvSpPr>
          <p:cNvPr id="36" name="Google Shape;36;p6"/>
          <p:cNvSpPr txBox="1"/>
          <p:nvPr>
            <p:ph idx="2" type="body"/>
          </p:nvPr>
        </p:nvSpPr>
        <p:spPr>
          <a:xfrm>
            <a:off x="800100" y="1943099"/>
            <a:ext cx="3600600" cy="2857500"/>
          </a:xfrm>
          <a:prstGeom prst="rect">
            <a:avLst/>
          </a:prstGeom>
          <a:noFill/>
          <a:ln>
            <a:noFill/>
          </a:ln>
        </p:spPr>
        <p:txBody>
          <a:bodyPr anchorCtr="0" anchor="t" bIns="34275" lIns="68575" spcFirstLastPara="1" rIns="68575" wrap="square" tIns="34275"/>
          <a:lstStyle>
            <a:lvl1pPr indent="-342900" lvl="0" marL="457200" marR="0" rtl="1" algn="r">
              <a:lnSpc>
                <a:spcPct val="90000"/>
              </a:lnSpc>
              <a:spcBef>
                <a:spcPts val="14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1pPr>
            <a:lvl2pPr indent="-323850" lvl="1" marL="914400" marR="0" rtl="1" algn="r">
              <a:lnSpc>
                <a:spcPct val="90000"/>
              </a:lnSpc>
              <a:spcBef>
                <a:spcPts val="500"/>
              </a:spcBef>
              <a:spcAft>
                <a:spcPts val="0"/>
              </a:spcAft>
              <a:buClr>
                <a:srgbClr val="3F3F3F"/>
              </a:buClr>
              <a:buSzPts val="1500"/>
              <a:buFont typeface="Arial"/>
              <a:buChar char="▪"/>
              <a:defRPr b="0" i="0" sz="1500" u="none" cap="none" strike="noStrike">
                <a:solidFill>
                  <a:srgbClr val="3F3F3F"/>
                </a:solidFill>
                <a:latin typeface="Source Sans Pro"/>
                <a:ea typeface="Source Sans Pro"/>
                <a:cs typeface="Source Sans Pro"/>
                <a:sym typeface="Source Sans Pro"/>
              </a:defRPr>
            </a:lvl2pPr>
            <a:lvl3pPr indent="-317500" lvl="2" marL="1371600" marR="0" rtl="1" algn="r">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Source Sans Pro"/>
                <a:ea typeface="Source Sans Pro"/>
                <a:cs typeface="Source Sans Pro"/>
                <a:sym typeface="Source Sans Pro"/>
              </a:defRPr>
            </a:lvl3pPr>
            <a:lvl4pPr indent="-304800" lvl="3" marL="18288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4pPr>
            <a:lvl5pPr indent="-304800" lvl="4" marL="22860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5pPr>
            <a:lvl6pPr indent="-304800" lvl="5" marL="27432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6pPr>
            <a:lvl7pPr indent="-304800" lvl="6" marL="32004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7pPr>
            <a:lvl8pPr indent="-304800" lvl="7" marL="36576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8pPr>
            <a:lvl9pPr indent="-304800" lvl="8" marL="41148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9pPr>
          </a:lstStyle>
          <a:p/>
        </p:txBody>
      </p:sp>
      <p:sp>
        <p:nvSpPr>
          <p:cNvPr id="37" name="Google Shape;37;p6"/>
          <p:cNvSpPr txBox="1"/>
          <p:nvPr>
            <p:ph idx="3" type="body"/>
          </p:nvPr>
        </p:nvSpPr>
        <p:spPr>
          <a:xfrm>
            <a:off x="4743450" y="1371599"/>
            <a:ext cx="3600600" cy="571500"/>
          </a:xfrm>
          <a:prstGeom prst="rect">
            <a:avLst/>
          </a:prstGeom>
          <a:noFill/>
          <a:ln>
            <a:noFill/>
          </a:ln>
        </p:spPr>
        <p:txBody>
          <a:bodyPr anchorCtr="0" anchor="ctr" bIns="34275" lIns="68575" spcFirstLastPara="1" rIns="68575" wrap="square" tIns="34275"/>
          <a:lstStyle>
            <a:lvl1pPr indent="-228600" lvl="0" marL="457200" marR="0" rtl="1" algn="r">
              <a:lnSpc>
                <a:spcPct val="90000"/>
              </a:lnSpc>
              <a:spcBef>
                <a:spcPts val="1400"/>
              </a:spcBef>
              <a:spcAft>
                <a:spcPts val="0"/>
              </a:spcAft>
              <a:buClr>
                <a:srgbClr val="3F3F3F"/>
              </a:buClr>
              <a:buSzPts val="1800"/>
              <a:buFont typeface="Arial"/>
              <a:buNone/>
              <a:defRPr b="0" i="0" sz="1800" u="none" cap="none" strike="noStrike">
                <a:solidFill>
                  <a:srgbClr val="3F3F3F"/>
                </a:solidFill>
                <a:latin typeface="Source Sans Pro"/>
                <a:ea typeface="Source Sans Pro"/>
                <a:cs typeface="Source Sans Pro"/>
                <a:sym typeface="Source Sans Pro"/>
              </a:defRPr>
            </a:lvl1pPr>
            <a:lvl2pPr indent="-228600" lvl="1" marL="914400" marR="0" rtl="1" algn="r">
              <a:lnSpc>
                <a:spcPct val="90000"/>
              </a:lnSpc>
              <a:spcBef>
                <a:spcPts val="500"/>
              </a:spcBef>
              <a:spcAft>
                <a:spcPts val="0"/>
              </a:spcAft>
              <a:buClr>
                <a:srgbClr val="3F3F3F"/>
              </a:buClr>
              <a:buSzPts val="1500"/>
              <a:buFont typeface="Arial"/>
              <a:buNone/>
              <a:defRPr b="1" i="0" sz="1500" u="none" cap="none" strike="noStrike">
                <a:solidFill>
                  <a:srgbClr val="3F3F3F"/>
                </a:solidFill>
                <a:latin typeface="Source Sans Pro"/>
                <a:ea typeface="Source Sans Pro"/>
                <a:cs typeface="Source Sans Pro"/>
                <a:sym typeface="Source Sans Pro"/>
              </a:defRPr>
            </a:lvl2pPr>
            <a:lvl3pPr indent="-228600" lvl="2" marL="1371600" marR="0" rtl="1" algn="r">
              <a:lnSpc>
                <a:spcPct val="90000"/>
              </a:lnSpc>
              <a:spcBef>
                <a:spcPts val="500"/>
              </a:spcBef>
              <a:spcAft>
                <a:spcPts val="0"/>
              </a:spcAft>
              <a:buClr>
                <a:srgbClr val="3F3F3F"/>
              </a:buClr>
              <a:buSzPts val="1400"/>
              <a:buFont typeface="Arial"/>
              <a:buNone/>
              <a:defRPr b="1" i="0" sz="1400" u="none" cap="none" strike="noStrike">
                <a:solidFill>
                  <a:srgbClr val="3F3F3F"/>
                </a:solidFill>
                <a:latin typeface="Source Sans Pro"/>
                <a:ea typeface="Source Sans Pro"/>
                <a:cs typeface="Source Sans Pro"/>
                <a:sym typeface="Source Sans Pro"/>
              </a:defRPr>
            </a:lvl3pPr>
            <a:lvl4pPr indent="-228600" lvl="3" marL="1828800" marR="0" rtl="1" algn="r">
              <a:lnSpc>
                <a:spcPct val="90000"/>
              </a:lnSpc>
              <a:spcBef>
                <a:spcPts val="5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4pPr>
            <a:lvl5pPr indent="-228600" lvl="4" marL="2286000" marR="0" rtl="1" algn="r">
              <a:lnSpc>
                <a:spcPct val="90000"/>
              </a:lnSpc>
              <a:spcBef>
                <a:spcPts val="5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5pPr>
            <a:lvl6pPr indent="-228600" lvl="5" marL="2743200" marR="0" rtl="1" algn="r">
              <a:lnSpc>
                <a:spcPct val="90000"/>
              </a:lnSpc>
              <a:spcBef>
                <a:spcPts val="3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6pPr>
            <a:lvl7pPr indent="-228600" lvl="6" marL="3200400" marR="0" rtl="1" algn="r">
              <a:lnSpc>
                <a:spcPct val="90000"/>
              </a:lnSpc>
              <a:spcBef>
                <a:spcPts val="3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7pPr>
            <a:lvl8pPr indent="-228600" lvl="7" marL="3657600" marR="0" rtl="1" algn="r">
              <a:lnSpc>
                <a:spcPct val="90000"/>
              </a:lnSpc>
              <a:spcBef>
                <a:spcPts val="3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8pPr>
            <a:lvl9pPr indent="-228600" lvl="8" marL="4114800" marR="0" rtl="1" algn="r">
              <a:lnSpc>
                <a:spcPct val="90000"/>
              </a:lnSpc>
              <a:spcBef>
                <a:spcPts val="300"/>
              </a:spcBef>
              <a:spcAft>
                <a:spcPts val="0"/>
              </a:spcAft>
              <a:buClr>
                <a:srgbClr val="3F3F3F"/>
              </a:buClr>
              <a:buSzPts val="1200"/>
              <a:buFont typeface="Arial"/>
              <a:buNone/>
              <a:defRPr b="1" i="0" sz="1200" u="none" cap="none" strike="noStrike">
                <a:solidFill>
                  <a:srgbClr val="3F3F3F"/>
                </a:solidFill>
                <a:latin typeface="Source Sans Pro"/>
                <a:ea typeface="Source Sans Pro"/>
                <a:cs typeface="Source Sans Pro"/>
                <a:sym typeface="Source Sans Pro"/>
              </a:defRPr>
            </a:lvl9pPr>
          </a:lstStyle>
          <a:p/>
        </p:txBody>
      </p:sp>
      <p:sp>
        <p:nvSpPr>
          <p:cNvPr id="38" name="Google Shape;38;p6"/>
          <p:cNvSpPr txBox="1"/>
          <p:nvPr>
            <p:ph idx="4" type="body"/>
          </p:nvPr>
        </p:nvSpPr>
        <p:spPr>
          <a:xfrm>
            <a:off x="4743450" y="1943099"/>
            <a:ext cx="3600600" cy="2857500"/>
          </a:xfrm>
          <a:prstGeom prst="rect">
            <a:avLst/>
          </a:prstGeom>
          <a:noFill/>
          <a:ln>
            <a:noFill/>
          </a:ln>
        </p:spPr>
        <p:txBody>
          <a:bodyPr anchorCtr="0" anchor="t" bIns="34275" lIns="68575" spcFirstLastPara="1" rIns="68575" wrap="square" tIns="34275"/>
          <a:lstStyle>
            <a:lvl1pPr indent="-342900" lvl="0" marL="457200" marR="0" rtl="1" algn="r">
              <a:lnSpc>
                <a:spcPct val="90000"/>
              </a:lnSpc>
              <a:spcBef>
                <a:spcPts val="14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1pPr>
            <a:lvl2pPr indent="-323850" lvl="1" marL="914400" marR="0" rtl="1" algn="r">
              <a:lnSpc>
                <a:spcPct val="90000"/>
              </a:lnSpc>
              <a:spcBef>
                <a:spcPts val="500"/>
              </a:spcBef>
              <a:spcAft>
                <a:spcPts val="0"/>
              </a:spcAft>
              <a:buClr>
                <a:srgbClr val="3F3F3F"/>
              </a:buClr>
              <a:buSzPts val="1500"/>
              <a:buFont typeface="Arial"/>
              <a:buChar char="▪"/>
              <a:defRPr b="0" i="0" sz="1500" u="none" cap="none" strike="noStrike">
                <a:solidFill>
                  <a:srgbClr val="3F3F3F"/>
                </a:solidFill>
                <a:latin typeface="Source Sans Pro"/>
                <a:ea typeface="Source Sans Pro"/>
                <a:cs typeface="Source Sans Pro"/>
                <a:sym typeface="Source Sans Pro"/>
              </a:defRPr>
            </a:lvl2pPr>
            <a:lvl3pPr indent="-317500" lvl="2" marL="1371600" marR="0" rtl="1" algn="r">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Source Sans Pro"/>
                <a:ea typeface="Source Sans Pro"/>
                <a:cs typeface="Source Sans Pro"/>
                <a:sym typeface="Source Sans Pro"/>
              </a:defRPr>
            </a:lvl3pPr>
            <a:lvl4pPr indent="-304800" lvl="3" marL="18288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4pPr>
            <a:lvl5pPr indent="-304800" lvl="4" marL="22860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5pPr>
            <a:lvl6pPr indent="-304800" lvl="5" marL="27432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6pPr>
            <a:lvl7pPr indent="-304800" lvl="6" marL="32004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7pPr>
            <a:lvl8pPr indent="-304800" lvl="7" marL="36576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8pPr>
            <a:lvl9pPr indent="-304800" lvl="8" marL="41148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9pPr>
          </a:lstStyle>
          <a:p/>
        </p:txBody>
      </p:sp>
      <p:sp>
        <p:nvSpPr>
          <p:cNvPr id="39" name="Google Shape;39;p6"/>
          <p:cNvSpPr txBox="1"/>
          <p:nvPr>
            <p:ph idx="11" type="ftr"/>
          </p:nvPr>
        </p:nvSpPr>
        <p:spPr>
          <a:xfrm>
            <a:off x="2457450" y="4861320"/>
            <a:ext cx="5886300" cy="179700"/>
          </a:xfrm>
          <a:prstGeom prst="rect">
            <a:avLst/>
          </a:prstGeom>
          <a:noFill/>
          <a:ln>
            <a:noFill/>
          </a:ln>
        </p:spPr>
        <p:txBody>
          <a:bodyPr anchorCtr="0" anchor="ctr" bIns="34275" lIns="68575" spcFirstLastPara="1" rIns="68575" wrap="square" tIns="34275"/>
          <a:lstStyle>
            <a:lvl1pPr lvl="0" marR="0" rtl="1" algn="r">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40" name="Google Shape;40;p6"/>
          <p:cNvSpPr txBox="1"/>
          <p:nvPr>
            <p:ph idx="10" type="dt"/>
          </p:nvPr>
        </p:nvSpPr>
        <p:spPr>
          <a:xfrm>
            <a:off x="1543050" y="4849414"/>
            <a:ext cx="800100" cy="179700"/>
          </a:xfrm>
          <a:prstGeom prst="rect">
            <a:avLst/>
          </a:prstGeom>
          <a:noFill/>
          <a:ln>
            <a:noFill/>
          </a:ln>
        </p:spPr>
        <p:txBody>
          <a:bodyPr anchorCtr="0" anchor="ctr" bIns="34275" lIns="68575" spcFirstLastPara="1" rIns="68575" wrap="square" tIns="34275"/>
          <a:lstStyle>
            <a:lvl1pPr lvl="0" marR="0" rtl="1" algn="l">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41" name="Google Shape;41;p6"/>
          <p:cNvSpPr txBox="1"/>
          <p:nvPr>
            <p:ph idx="12" type="sldNum"/>
          </p:nvPr>
        </p:nvSpPr>
        <p:spPr>
          <a:xfrm>
            <a:off x="800100" y="4861320"/>
            <a:ext cx="628500" cy="179700"/>
          </a:xfrm>
          <a:prstGeom prst="rect">
            <a:avLst/>
          </a:prstGeom>
          <a:noFill/>
          <a:ln>
            <a:noFill/>
          </a:ln>
        </p:spPr>
        <p:txBody>
          <a:bodyPr anchorCtr="0" anchor="ctr" bIns="34275" lIns="68575" spcFirstLastPara="1" rIns="68575" wrap="square" tIns="34275">
            <a:noAutofit/>
          </a:bodyPr>
          <a:lstStyle>
            <a:lvl1pPr indent="0" lvl="0" marL="0" marR="0" rtl="1" algn="l">
              <a:spcBef>
                <a:spcPts val="0"/>
              </a:spcBef>
              <a:buNone/>
              <a:defRPr b="0" i="0" sz="800" u="none" cap="none" strike="noStrike">
                <a:solidFill>
                  <a:schemeClr val="dk1"/>
                </a:solidFill>
                <a:latin typeface="Source Sans Pro"/>
                <a:ea typeface="Source Sans Pro"/>
                <a:cs typeface="Source Sans Pro"/>
                <a:sym typeface="Source Sans Pro"/>
              </a:defRPr>
            </a:lvl1pPr>
            <a:lvl2pPr indent="0" lvl="1" marL="0" marR="0" rtl="1" algn="l">
              <a:spcBef>
                <a:spcPts val="0"/>
              </a:spcBef>
              <a:buNone/>
              <a:defRPr b="0" i="0" sz="800" u="none" cap="none" strike="noStrike">
                <a:solidFill>
                  <a:schemeClr val="dk1"/>
                </a:solidFill>
                <a:latin typeface="Source Sans Pro"/>
                <a:ea typeface="Source Sans Pro"/>
                <a:cs typeface="Source Sans Pro"/>
                <a:sym typeface="Source Sans Pro"/>
              </a:defRPr>
            </a:lvl2pPr>
            <a:lvl3pPr indent="0" lvl="2" marL="0" marR="0" rtl="1" algn="l">
              <a:spcBef>
                <a:spcPts val="0"/>
              </a:spcBef>
              <a:buNone/>
              <a:defRPr b="0" i="0" sz="800" u="none" cap="none" strike="noStrike">
                <a:solidFill>
                  <a:schemeClr val="dk1"/>
                </a:solidFill>
                <a:latin typeface="Source Sans Pro"/>
                <a:ea typeface="Source Sans Pro"/>
                <a:cs typeface="Source Sans Pro"/>
                <a:sym typeface="Source Sans Pro"/>
              </a:defRPr>
            </a:lvl3pPr>
            <a:lvl4pPr indent="0" lvl="3" marL="0" marR="0" rtl="1" algn="l">
              <a:spcBef>
                <a:spcPts val="0"/>
              </a:spcBef>
              <a:buNone/>
              <a:defRPr b="0" i="0" sz="800" u="none" cap="none" strike="noStrike">
                <a:solidFill>
                  <a:schemeClr val="dk1"/>
                </a:solidFill>
                <a:latin typeface="Source Sans Pro"/>
                <a:ea typeface="Source Sans Pro"/>
                <a:cs typeface="Source Sans Pro"/>
                <a:sym typeface="Source Sans Pro"/>
              </a:defRPr>
            </a:lvl4pPr>
            <a:lvl5pPr indent="0" lvl="4" marL="0" marR="0" rtl="1" algn="l">
              <a:spcBef>
                <a:spcPts val="0"/>
              </a:spcBef>
              <a:buNone/>
              <a:defRPr b="0" i="0" sz="800" u="none" cap="none" strike="noStrike">
                <a:solidFill>
                  <a:schemeClr val="dk1"/>
                </a:solidFill>
                <a:latin typeface="Source Sans Pro"/>
                <a:ea typeface="Source Sans Pro"/>
                <a:cs typeface="Source Sans Pro"/>
                <a:sym typeface="Source Sans Pro"/>
              </a:defRPr>
            </a:lvl5pPr>
            <a:lvl6pPr indent="0" lvl="5" marL="0" marR="0" rtl="1" algn="l">
              <a:spcBef>
                <a:spcPts val="0"/>
              </a:spcBef>
              <a:buNone/>
              <a:defRPr b="0" i="0" sz="800" u="none" cap="none" strike="noStrike">
                <a:solidFill>
                  <a:schemeClr val="dk1"/>
                </a:solidFill>
                <a:latin typeface="Source Sans Pro"/>
                <a:ea typeface="Source Sans Pro"/>
                <a:cs typeface="Source Sans Pro"/>
                <a:sym typeface="Source Sans Pro"/>
              </a:defRPr>
            </a:lvl6pPr>
            <a:lvl7pPr indent="0" lvl="6" marL="0" marR="0" rtl="1" algn="l">
              <a:spcBef>
                <a:spcPts val="0"/>
              </a:spcBef>
              <a:buNone/>
              <a:defRPr b="0" i="0" sz="800" u="none" cap="none" strike="noStrike">
                <a:solidFill>
                  <a:schemeClr val="dk1"/>
                </a:solidFill>
                <a:latin typeface="Source Sans Pro"/>
                <a:ea typeface="Source Sans Pro"/>
                <a:cs typeface="Source Sans Pro"/>
                <a:sym typeface="Source Sans Pro"/>
              </a:defRPr>
            </a:lvl7pPr>
            <a:lvl8pPr indent="0" lvl="7" marL="0" marR="0" rtl="1" algn="l">
              <a:spcBef>
                <a:spcPts val="0"/>
              </a:spcBef>
              <a:buNone/>
              <a:defRPr b="0" i="0" sz="800" u="none" cap="none" strike="noStrike">
                <a:solidFill>
                  <a:schemeClr val="dk1"/>
                </a:solidFill>
                <a:latin typeface="Source Sans Pro"/>
                <a:ea typeface="Source Sans Pro"/>
                <a:cs typeface="Source Sans Pro"/>
                <a:sym typeface="Source Sans Pro"/>
              </a:defRPr>
            </a:lvl8pPr>
            <a:lvl9pPr indent="0" lvl="8" marL="0" marR="0" rtl="1" algn="l">
              <a:spcBef>
                <a:spcPts val="0"/>
              </a:spcBef>
              <a:buNone/>
              <a:defRPr b="0" i="0" sz="800" u="none" cap="none" strike="noStrike">
                <a:solidFill>
                  <a:schemeClr val="dk1"/>
                </a:solidFill>
                <a:latin typeface="Source Sans Pro"/>
                <a:ea typeface="Source Sans Pro"/>
                <a:cs typeface="Source Sans Pro"/>
                <a:sym typeface="Source Sans Pro"/>
              </a:defRPr>
            </a:lvl9pPr>
          </a:lstStyle>
          <a:p>
            <a:pPr indent="0" lvl="0" marL="0" rtl="1" algn="l">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type="titleOnly">
  <p:cSld name="TITLE_ONLY">
    <p:spTree>
      <p:nvGrpSpPr>
        <p:cNvPr id="42" name="Shape 42"/>
        <p:cNvGrpSpPr/>
        <p:nvPr/>
      </p:nvGrpSpPr>
      <p:grpSpPr>
        <a:xfrm>
          <a:off x="0" y="0"/>
          <a:ext cx="0" cy="0"/>
          <a:chOff x="0" y="0"/>
          <a:chExt cx="0" cy="0"/>
        </a:xfrm>
      </p:grpSpPr>
      <p:sp>
        <p:nvSpPr>
          <p:cNvPr id="43" name="Google Shape;43;p7"/>
          <p:cNvSpPr txBox="1"/>
          <p:nvPr>
            <p:ph type="title"/>
          </p:nvPr>
        </p:nvSpPr>
        <p:spPr>
          <a:xfrm>
            <a:off x="800100" y="74415"/>
            <a:ext cx="7543800" cy="994200"/>
          </a:xfrm>
          <a:prstGeom prst="rect">
            <a:avLst/>
          </a:prstGeom>
          <a:noFill/>
          <a:ln>
            <a:noFill/>
          </a:ln>
        </p:spPr>
        <p:txBody>
          <a:bodyPr anchorCtr="0" anchor="ctr" bIns="34275" lIns="68575" spcFirstLastPara="1" rIns="68575" wrap="square" tIns="34275"/>
          <a:lstStyle>
            <a:lvl1pPr lvl="0" marR="0" rtl="1" algn="r">
              <a:lnSpc>
                <a:spcPct val="90000"/>
              </a:lnSpc>
              <a:spcBef>
                <a:spcPts val="0"/>
              </a:spcBef>
              <a:spcAft>
                <a:spcPts val="0"/>
              </a:spcAft>
              <a:buClr>
                <a:schemeClr val="lt1"/>
              </a:buClr>
              <a:buSzPts val="2700"/>
              <a:buFont typeface="Source Sans Pro"/>
              <a:buNone/>
              <a:defRPr b="0" i="0" sz="27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44" name="Google Shape;44;p7"/>
          <p:cNvSpPr txBox="1"/>
          <p:nvPr>
            <p:ph idx="11" type="ftr"/>
          </p:nvPr>
        </p:nvSpPr>
        <p:spPr>
          <a:xfrm>
            <a:off x="2457450" y="4861320"/>
            <a:ext cx="5886300" cy="179700"/>
          </a:xfrm>
          <a:prstGeom prst="rect">
            <a:avLst/>
          </a:prstGeom>
          <a:noFill/>
          <a:ln>
            <a:noFill/>
          </a:ln>
        </p:spPr>
        <p:txBody>
          <a:bodyPr anchorCtr="0" anchor="ctr" bIns="34275" lIns="68575" spcFirstLastPara="1" rIns="68575" wrap="square" tIns="34275"/>
          <a:lstStyle>
            <a:lvl1pPr lvl="0" marR="0" rtl="1" algn="r">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45" name="Google Shape;45;p7"/>
          <p:cNvSpPr txBox="1"/>
          <p:nvPr>
            <p:ph idx="10" type="dt"/>
          </p:nvPr>
        </p:nvSpPr>
        <p:spPr>
          <a:xfrm>
            <a:off x="1543050" y="4849414"/>
            <a:ext cx="800100" cy="179700"/>
          </a:xfrm>
          <a:prstGeom prst="rect">
            <a:avLst/>
          </a:prstGeom>
          <a:noFill/>
          <a:ln>
            <a:noFill/>
          </a:ln>
        </p:spPr>
        <p:txBody>
          <a:bodyPr anchorCtr="0" anchor="ctr" bIns="34275" lIns="68575" spcFirstLastPara="1" rIns="68575" wrap="square" tIns="34275"/>
          <a:lstStyle>
            <a:lvl1pPr lvl="0" marR="0" rtl="1" algn="l">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46" name="Google Shape;46;p7"/>
          <p:cNvSpPr txBox="1"/>
          <p:nvPr>
            <p:ph idx="12" type="sldNum"/>
          </p:nvPr>
        </p:nvSpPr>
        <p:spPr>
          <a:xfrm>
            <a:off x="800100" y="4861320"/>
            <a:ext cx="628500" cy="179700"/>
          </a:xfrm>
          <a:prstGeom prst="rect">
            <a:avLst/>
          </a:prstGeom>
          <a:noFill/>
          <a:ln>
            <a:noFill/>
          </a:ln>
        </p:spPr>
        <p:txBody>
          <a:bodyPr anchorCtr="0" anchor="ctr" bIns="34275" lIns="68575" spcFirstLastPara="1" rIns="68575" wrap="square" tIns="34275">
            <a:noAutofit/>
          </a:bodyPr>
          <a:lstStyle>
            <a:lvl1pPr indent="0" lvl="0" marL="0" marR="0" rtl="1" algn="l">
              <a:spcBef>
                <a:spcPts val="0"/>
              </a:spcBef>
              <a:buNone/>
              <a:defRPr b="0" i="0" sz="800" u="none" cap="none" strike="noStrike">
                <a:solidFill>
                  <a:schemeClr val="dk1"/>
                </a:solidFill>
                <a:latin typeface="Source Sans Pro"/>
                <a:ea typeface="Source Sans Pro"/>
                <a:cs typeface="Source Sans Pro"/>
                <a:sym typeface="Source Sans Pro"/>
              </a:defRPr>
            </a:lvl1pPr>
            <a:lvl2pPr indent="0" lvl="1" marL="0" marR="0" rtl="1" algn="l">
              <a:spcBef>
                <a:spcPts val="0"/>
              </a:spcBef>
              <a:buNone/>
              <a:defRPr b="0" i="0" sz="800" u="none" cap="none" strike="noStrike">
                <a:solidFill>
                  <a:schemeClr val="dk1"/>
                </a:solidFill>
                <a:latin typeface="Source Sans Pro"/>
                <a:ea typeface="Source Sans Pro"/>
                <a:cs typeface="Source Sans Pro"/>
                <a:sym typeface="Source Sans Pro"/>
              </a:defRPr>
            </a:lvl2pPr>
            <a:lvl3pPr indent="0" lvl="2" marL="0" marR="0" rtl="1" algn="l">
              <a:spcBef>
                <a:spcPts val="0"/>
              </a:spcBef>
              <a:buNone/>
              <a:defRPr b="0" i="0" sz="800" u="none" cap="none" strike="noStrike">
                <a:solidFill>
                  <a:schemeClr val="dk1"/>
                </a:solidFill>
                <a:latin typeface="Source Sans Pro"/>
                <a:ea typeface="Source Sans Pro"/>
                <a:cs typeface="Source Sans Pro"/>
                <a:sym typeface="Source Sans Pro"/>
              </a:defRPr>
            </a:lvl3pPr>
            <a:lvl4pPr indent="0" lvl="3" marL="0" marR="0" rtl="1" algn="l">
              <a:spcBef>
                <a:spcPts val="0"/>
              </a:spcBef>
              <a:buNone/>
              <a:defRPr b="0" i="0" sz="800" u="none" cap="none" strike="noStrike">
                <a:solidFill>
                  <a:schemeClr val="dk1"/>
                </a:solidFill>
                <a:latin typeface="Source Sans Pro"/>
                <a:ea typeface="Source Sans Pro"/>
                <a:cs typeface="Source Sans Pro"/>
                <a:sym typeface="Source Sans Pro"/>
              </a:defRPr>
            </a:lvl4pPr>
            <a:lvl5pPr indent="0" lvl="4" marL="0" marR="0" rtl="1" algn="l">
              <a:spcBef>
                <a:spcPts val="0"/>
              </a:spcBef>
              <a:buNone/>
              <a:defRPr b="0" i="0" sz="800" u="none" cap="none" strike="noStrike">
                <a:solidFill>
                  <a:schemeClr val="dk1"/>
                </a:solidFill>
                <a:latin typeface="Source Sans Pro"/>
                <a:ea typeface="Source Sans Pro"/>
                <a:cs typeface="Source Sans Pro"/>
                <a:sym typeface="Source Sans Pro"/>
              </a:defRPr>
            </a:lvl5pPr>
            <a:lvl6pPr indent="0" lvl="5" marL="0" marR="0" rtl="1" algn="l">
              <a:spcBef>
                <a:spcPts val="0"/>
              </a:spcBef>
              <a:buNone/>
              <a:defRPr b="0" i="0" sz="800" u="none" cap="none" strike="noStrike">
                <a:solidFill>
                  <a:schemeClr val="dk1"/>
                </a:solidFill>
                <a:latin typeface="Source Sans Pro"/>
                <a:ea typeface="Source Sans Pro"/>
                <a:cs typeface="Source Sans Pro"/>
                <a:sym typeface="Source Sans Pro"/>
              </a:defRPr>
            </a:lvl6pPr>
            <a:lvl7pPr indent="0" lvl="6" marL="0" marR="0" rtl="1" algn="l">
              <a:spcBef>
                <a:spcPts val="0"/>
              </a:spcBef>
              <a:buNone/>
              <a:defRPr b="0" i="0" sz="800" u="none" cap="none" strike="noStrike">
                <a:solidFill>
                  <a:schemeClr val="dk1"/>
                </a:solidFill>
                <a:latin typeface="Source Sans Pro"/>
                <a:ea typeface="Source Sans Pro"/>
                <a:cs typeface="Source Sans Pro"/>
                <a:sym typeface="Source Sans Pro"/>
              </a:defRPr>
            </a:lvl7pPr>
            <a:lvl8pPr indent="0" lvl="7" marL="0" marR="0" rtl="1" algn="l">
              <a:spcBef>
                <a:spcPts val="0"/>
              </a:spcBef>
              <a:buNone/>
              <a:defRPr b="0" i="0" sz="800" u="none" cap="none" strike="noStrike">
                <a:solidFill>
                  <a:schemeClr val="dk1"/>
                </a:solidFill>
                <a:latin typeface="Source Sans Pro"/>
                <a:ea typeface="Source Sans Pro"/>
                <a:cs typeface="Source Sans Pro"/>
                <a:sym typeface="Source Sans Pro"/>
              </a:defRPr>
            </a:lvl8pPr>
            <a:lvl9pPr indent="0" lvl="8" marL="0" marR="0" rtl="1" algn="l">
              <a:spcBef>
                <a:spcPts val="0"/>
              </a:spcBef>
              <a:buNone/>
              <a:defRPr b="0" i="0" sz="800" u="none" cap="none" strike="noStrike">
                <a:solidFill>
                  <a:schemeClr val="dk1"/>
                </a:solidFill>
                <a:latin typeface="Source Sans Pro"/>
                <a:ea typeface="Source Sans Pro"/>
                <a:cs typeface="Source Sans Pro"/>
                <a:sym typeface="Source Sans Pro"/>
              </a:defRPr>
            </a:lvl9pPr>
          </a:lstStyle>
          <a:p>
            <a:pPr indent="0" lvl="0" marL="0" rtl="1" algn="l">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showMasterSp="0" type="blank">
  <p:cSld name="BLANK">
    <p:spTree>
      <p:nvGrpSpPr>
        <p:cNvPr id="47" name="Shape 47"/>
        <p:cNvGrpSpPr/>
        <p:nvPr/>
      </p:nvGrpSpPr>
      <p:grpSpPr>
        <a:xfrm>
          <a:off x="0" y="0"/>
          <a:ext cx="0" cy="0"/>
          <a:chOff x="0" y="0"/>
          <a:chExt cx="0" cy="0"/>
        </a:xfrm>
      </p:grpSpPr>
      <p:sp>
        <p:nvSpPr>
          <p:cNvPr id="48" name="Google Shape;48;p8"/>
          <p:cNvSpPr txBox="1"/>
          <p:nvPr>
            <p:ph idx="11" type="ftr"/>
          </p:nvPr>
        </p:nvSpPr>
        <p:spPr>
          <a:xfrm>
            <a:off x="2457450" y="4861320"/>
            <a:ext cx="5886300" cy="179700"/>
          </a:xfrm>
          <a:prstGeom prst="rect">
            <a:avLst/>
          </a:prstGeom>
          <a:noFill/>
          <a:ln>
            <a:noFill/>
          </a:ln>
        </p:spPr>
        <p:txBody>
          <a:bodyPr anchorCtr="0" anchor="ctr" bIns="34275" lIns="68575" spcFirstLastPara="1" rIns="68575" wrap="square" tIns="34275"/>
          <a:lstStyle>
            <a:lvl1pPr lvl="0" marR="0" rtl="1" algn="r">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49" name="Google Shape;49;p8"/>
          <p:cNvSpPr txBox="1"/>
          <p:nvPr>
            <p:ph idx="10" type="dt"/>
          </p:nvPr>
        </p:nvSpPr>
        <p:spPr>
          <a:xfrm>
            <a:off x="1543050" y="4849414"/>
            <a:ext cx="800100" cy="179700"/>
          </a:xfrm>
          <a:prstGeom prst="rect">
            <a:avLst/>
          </a:prstGeom>
          <a:noFill/>
          <a:ln>
            <a:noFill/>
          </a:ln>
        </p:spPr>
        <p:txBody>
          <a:bodyPr anchorCtr="0" anchor="ctr" bIns="34275" lIns="68575" spcFirstLastPara="1" rIns="68575" wrap="square" tIns="34275"/>
          <a:lstStyle>
            <a:lvl1pPr lvl="0" marR="0" rtl="1" algn="l">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50" name="Google Shape;50;p8"/>
          <p:cNvSpPr txBox="1"/>
          <p:nvPr>
            <p:ph idx="12" type="sldNum"/>
          </p:nvPr>
        </p:nvSpPr>
        <p:spPr>
          <a:xfrm>
            <a:off x="800100" y="4861320"/>
            <a:ext cx="628500" cy="179700"/>
          </a:xfrm>
          <a:prstGeom prst="rect">
            <a:avLst/>
          </a:prstGeom>
          <a:noFill/>
          <a:ln>
            <a:noFill/>
          </a:ln>
        </p:spPr>
        <p:txBody>
          <a:bodyPr anchorCtr="0" anchor="ctr" bIns="34275" lIns="68575" spcFirstLastPara="1" rIns="68575" wrap="square" tIns="34275">
            <a:noAutofit/>
          </a:bodyPr>
          <a:lstStyle>
            <a:lvl1pPr indent="0" lvl="0" marL="0" marR="0" rtl="1" algn="l">
              <a:spcBef>
                <a:spcPts val="0"/>
              </a:spcBef>
              <a:buNone/>
              <a:defRPr b="0" i="0" sz="800" u="none" cap="none" strike="noStrike">
                <a:solidFill>
                  <a:schemeClr val="dk1"/>
                </a:solidFill>
                <a:latin typeface="Source Sans Pro"/>
                <a:ea typeface="Source Sans Pro"/>
                <a:cs typeface="Source Sans Pro"/>
                <a:sym typeface="Source Sans Pro"/>
              </a:defRPr>
            </a:lvl1pPr>
            <a:lvl2pPr indent="0" lvl="1" marL="0" marR="0" rtl="1" algn="l">
              <a:spcBef>
                <a:spcPts val="0"/>
              </a:spcBef>
              <a:buNone/>
              <a:defRPr b="0" i="0" sz="800" u="none" cap="none" strike="noStrike">
                <a:solidFill>
                  <a:schemeClr val="dk1"/>
                </a:solidFill>
                <a:latin typeface="Source Sans Pro"/>
                <a:ea typeface="Source Sans Pro"/>
                <a:cs typeface="Source Sans Pro"/>
                <a:sym typeface="Source Sans Pro"/>
              </a:defRPr>
            </a:lvl2pPr>
            <a:lvl3pPr indent="0" lvl="2" marL="0" marR="0" rtl="1" algn="l">
              <a:spcBef>
                <a:spcPts val="0"/>
              </a:spcBef>
              <a:buNone/>
              <a:defRPr b="0" i="0" sz="800" u="none" cap="none" strike="noStrike">
                <a:solidFill>
                  <a:schemeClr val="dk1"/>
                </a:solidFill>
                <a:latin typeface="Source Sans Pro"/>
                <a:ea typeface="Source Sans Pro"/>
                <a:cs typeface="Source Sans Pro"/>
                <a:sym typeface="Source Sans Pro"/>
              </a:defRPr>
            </a:lvl3pPr>
            <a:lvl4pPr indent="0" lvl="3" marL="0" marR="0" rtl="1" algn="l">
              <a:spcBef>
                <a:spcPts val="0"/>
              </a:spcBef>
              <a:buNone/>
              <a:defRPr b="0" i="0" sz="800" u="none" cap="none" strike="noStrike">
                <a:solidFill>
                  <a:schemeClr val="dk1"/>
                </a:solidFill>
                <a:latin typeface="Source Sans Pro"/>
                <a:ea typeface="Source Sans Pro"/>
                <a:cs typeface="Source Sans Pro"/>
                <a:sym typeface="Source Sans Pro"/>
              </a:defRPr>
            </a:lvl4pPr>
            <a:lvl5pPr indent="0" lvl="4" marL="0" marR="0" rtl="1" algn="l">
              <a:spcBef>
                <a:spcPts val="0"/>
              </a:spcBef>
              <a:buNone/>
              <a:defRPr b="0" i="0" sz="800" u="none" cap="none" strike="noStrike">
                <a:solidFill>
                  <a:schemeClr val="dk1"/>
                </a:solidFill>
                <a:latin typeface="Source Sans Pro"/>
                <a:ea typeface="Source Sans Pro"/>
                <a:cs typeface="Source Sans Pro"/>
                <a:sym typeface="Source Sans Pro"/>
              </a:defRPr>
            </a:lvl5pPr>
            <a:lvl6pPr indent="0" lvl="5" marL="0" marR="0" rtl="1" algn="l">
              <a:spcBef>
                <a:spcPts val="0"/>
              </a:spcBef>
              <a:buNone/>
              <a:defRPr b="0" i="0" sz="800" u="none" cap="none" strike="noStrike">
                <a:solidFill>
                  <a:schemeClr val="dk1"/>
                </a:solidFill>
                <a:latin typeface="Source Sans Pro"/>
                <a:ea typeface="Source Sans Pro"/>
                <a:cs typeface="Source Sans Pro"/>
                <a:sym typeface="Source Sans Pro"/>
              </a:defRPr>
            </a:lvl6pPr>
            <a:lvl7pPr indent="0" lvl="6" marL="0" marR="0" rtl="1" algn="l">
              <a:spcBef>
                <a:spcPts val="0"/>
              </a:spcBef>
              <a:buNone/>
              <a:defRPr b="0" i="0" sz="800" u="none" cap="none" strike="noStrike">
                <a:solidFill>
                  <a:schemeClr val="dk1"/>
                </a:solidFill>
                <a:latin typeface="Source Sans Pro"/>
                <a:ea typeface="Source Sans Pro"/>
                <a:cs typeface="Source Sans Pro"/>
                <a:sym typeface="Source Sans Pro"/>
              </a:defRPr>
            </a:lvl7pPr>
            <a:lvl8pPr indent="0" lvl="7" marL="0" marR="0" rtl="1" algn="l">
              <a:spcBef>
                <a:spcPts val="0"/>
              </a:spcBef>
              <a:buNone/>
              <a:defRPr b="0" i="0" sz="800" u="none" cap="none" strike="noStrike">
                <a:solidFill>
                  <a:schemeClr val="dk1"/>
                </a:solidFill>
                <a:latin typeface="Source Sans Pro"/>
                <a:ea typeface="Source Sans Pro"/>
                <a:cs typeface="Source Sans Pro"/>
                <a:sym typeface="Source Sans Pro"/>
              </a:defRPr>
            </a:lvl8pPr>
            <a:lvl9pPr indent="0" lvl="8" marL="0" marR="0" rtl="1" algn="l">
              <a:spcBef>
                <a:spcPts val="0"/>
              </a:spcBef>
              <a:buNone/>
              <a:defRPr b="0" i="0" sz="800" u="none" cap="none" strike="noStrike">
                <a:solidFill>
                  <a:schemeClr val="dk1"/>
                </a:solidFill>
                <a:latin typeface="Source Sans Pro"/>
                <a:ea typeface="Source Sans Pro"/>
                <a:cs typeface="Source Sans Pro"/>
                <a:sym typeface="Source Sans Pro"/>
              </a:defRPr>
            </a:lvl9pPr>
          </a:lstStyle>
          <a:p>
            <a:pPr indent="0" lvl="0" marL="0" rtl="1" algn="l">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showMasterSp="0" type="objTx">
  <p:cSld name="OBJECT_WITH_CAPTION_TEXT">
    <p:spTree>
      <p:nvGrpSpPr>
        <p:cNvPr id="51" name="Shape 51"/>
        <p:cNvGrpSpPr/>
        <p:nvPr/>
      </p:nvGrpSpPr>
      <p:grpSpPr>
        <a:xfrm>
          <a:off x="0" y="0"/>
          <a:ext cx="0" cy="0"/>
          <a:chOff x="0" y="0"/>
          <a:chExt cx="0" cy="0"/>
        </a:xfrm>
      </p:grpSpPr>
      <p:sp>
        <p:nvSpPr>
          <p:cNvPr descr="مستطيل" id="52" name="Google Shape;52;p9"/>
          <p:cNvSpPr/>
          <p:nvPr/>
        </p:nvSpPr>
        <p:spPr>
          <a:xfrm>
            <a:off x="0" y="0"/>
            <a:ext cx="3885000" cy="5143500"/>
          </a:xfrm>
          <a:prstGeom prst="rect">
            <a:avLst/>
          </a:prstGeom>
          <a:gradFill>
            <a:gsLst>
              <a:gs pos="0">
                <a:schemeClr val="accent1"/>
              </a:gs>
              <a:gs pos="100000">
                <a:srgbClr val="8A2123"/>
              </a:gs>
            </a:gsLst>
            <a:lin ang="5400000" scaled="0"/>
          </a:gradFill>
          <a:ln>
            <a:noFill/>
          </a:ln>
        </p:spPr>
        <p:txBody>
          <a:bodyPr anchorCtr="0" anchor="ctr" bIns="34275" lIns="68575" spcFirstLastPara="1" rIns="68575" wrap="square" tIns="34275">
            <a:noAutofit/>
          </a:bodyPr>
          <a:lstStyle/>
          <a:p>
            <a:pPr indent="0" lvl="0" marL="0" marR="0" rtl="1"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descr="مستطيل" id="53" name="Google Shape;53;p9"/>
          <p:cNvSpPr/>
          <p:nvPr/>
        </p:nvSpPr>
        <p:spPr>
          <a:xfrm>
            <a:off x="182761" y="171450"/>
            <a:ext cx="3514800" cy="4800600"/>
          </a:xfrm>
          <a:prstGeom prst="rect">
            <a:avLst/>
          </a:prstGeom>
          <a:noFill/>
          <a:ln cap="flat" cmpd="sng" w="15875">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1"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54" name="Google Shape;54;p9"/>
          <p:cNvSpPr txBox="1"/>
          <p:nvPr>
            <p:ph type="title"/>
          </p:nvPr>
        </p:nvSpPr>
        <p:spPr>
          <a:xfrm>
            <a:off x="467916" y="2400300"/>
            <a:ext cx="2949300" cy="1314600"/>
          </a:xfrm>
          <a:prstGeom prst="rect">
            <a:avLst/>
          </a:prstGeom>
          <a:noFill/>
          <a:ln>
            <a:noFill/>
          </a:ln>
        </p:spPr>
        <p:txBody>
          <a:bodyPr anchorCtr="0" anchor="b" bIns="34275" lIns="68575" spcFirstLastPara="1" rIns="68575" wrap="square" tIns="34275"/>
          <a:lstStyle>
            <a:lvl1pPr lvl="0" marR="0" rtl="1" algn="r">
              <a:lnSpc>
                <a:spcPct val="90000"/>
              </a:lnSpc>
              <a:spcBef>
                <a:spcPts val="0"/>
              </a:spcBef>
              <a:spcAft>
                <a:spcPts val="0"/>
              </a:spcAft>
              <a:buClr>
                <a:schemeClr val="lt1"/>
              </a:buClr>
              <a:buSzPts val="2700"/>
              <a:buFont typeface="Source Sans Pro"/>
              <a:buNone/>
              <a:defRPr b="0" i="0" sz="27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5" name="Google Shape;55;p9"/>
          <p:cNvSpPr txBox="1"/>
          <p:nvPr>
            <p:ph idx="1" type="body"/>
          </p:nvPr>
        </p:nvSpPr>
        <p:spPr>
          <a:xfrm>
            <a:off x="4229100" y="400050"/>
            <a:ext cx="4457700" cy="4457700"/>
          </a:xfrm>
          <a:prstGeom prst="rect">
            <a:avLst/>
          </a:prstGeom>
          <a:noFill/>
          <a:ln>
            <a:noFill/>
          </a:ln>
        </p:spPr>
        <p:txBody>
          <a:bodyPr anchorCtr="0" anchor="t" bIns="34275" lIns="68575" spcFirstLastPara="1" rIns="68575" wrap="square" tIns="34275"/>
          <a:lstStyle>
            <a:lvl1pPr indent="-342900" lvl="0" marL="457200" marR="0" rtl="1" algn="r">
              <a:lnSpc>
                <a:spcPct val="90000"/>
              </a:lnSpc>
              <a:spcBef>
                <a:spcPts val="14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1pPr>
            <a:lvl2pPr indent="-323850" lvl="1" marL="914400" marR="0" rtl="1" algn="r">
              <a:lnSpc>
                <a:spcPct val="90000"/>
              </a:lnSpc>
              <a:spcBef>
                <a:spcPts val="500"/>
              </a:spcBef>
              <a:spcAft>
                <a:spcPts val="0"/>
              </a:spcAft>
              <a:buClr>
                <a:srgbClr val="3F3F3F"/>
              </a:buClr>
              <a:buSzPts val="1500"/>
              <a:buFont typeface="Arial"/>
              <a:buChar char="▪"/>
              <a:defRPr b="0" i="0" sz="1500" u="none" cap="none" strike="noStrike">
                <a:solidFill>
                  <a:srgbClr val="3F3F3F"/>
                </a:solidFill>
                <a:latin typeface="Source Sans Pro"/>
                <a:ea typeface="Source Sans Pro"/>
                <a:cs typeface="Source Sans Pro"/>
                <a:sym typeface="Source Sans Pro"/>
              </a:defRPr>
            </a:lvl2pPr>
            <a:lvl3pPr indent="-317500" lvl="2" marL="1371600" marR="0" rtl="1" algn="r">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Source Sans Pro"/>
                <a:ea typeface="Source Sans Pro"/>
                <a:cs typeface="Source Sans Pro"/>
                <a:sym typeface="Source Sans Pro"/>
              </a:defRPr>
            </a:lvl3pPr>
            <a:lvl4pPr indent="-304800" lvl="3" marL="18288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4pPr>
            <a:lvl5pPr indent="-304800" lvl="4" marL="22860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5pPr>
            <a:lvl6pPr indent="-304800" lvl="5" marL="27432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6pPr>
            <a:lvl7pPr indent="-304800" lvl="6" marL="32004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7pPr>
            <a:lvl8pPr indent="-304800" lvl="7" marL="36576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8pPr>
            <a:lvl9pPr indent="-304800" lvl="8" marL="41148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9pPr>
          </a:lstStyle>
          <a:p/>
        </p:txBody>
      </p:sp>
      <p:sp>
        <p:nvSpPr>
          <p:cNvPr id="56" name="Google Shape;56;p9"/>
          <p:cNvSpPr txBox="1"/>
          <p:nvPr>
            <p:ph idx="2" type="body"/>
          </p:nvPr>
        </p:nvSpPr>
        <p:spPr>
          <a:xfrm>
            <a:off x="467915" y="3771900"/>
            <a:ext cx="2949300" cy="1028700"/>
          </a:xfrm>
          <a:prstGeom prst="rect">
            <a:avLst/>
          </a:prstGeom>
          <a:noFill/>
          <a:ln>
            <a:noFill/>
          </a:ln>
        </p:spPr>
        <p:txBody>
          <a:bodyPr anchorCtr="0" anchor="t" bIns="34275" lIns="68575" spcFirstLastPara="1" rIns="68575" wrap="square" tIns="34275"/>
          <a:lstStyle>
            <a:lvl1pPr indent="-228600" lvl="0" marL="457200" marR="0" rtl="1" algn="r">
              <a:lnSpc>
                <a:spcPct val="90000"/>
              </a:lnSpc>
              <a:spcBef>
                <a:spcPts val="1400"/>
              </a:spcBef>
              <a:spcAft>
                <a:spcPts val="0"/>
              </a:spcAft>
              <a:buClr>
                <a:schemeClr val="lt1"/>
              </a:buClr>
              <a:buSzPts val="1200"/>
              <a:buFont typeface="Arial"/>
              <a:buNone/>
              <a:defRPr b="0" i="0" sz="1200" u="none" cap="none" strike="noStrike">
                <a:solidFill>
                  <a:schemeClr val="lt1"/>
                </a:solidFill>
                <a:latin typeface="Source Sans Pro"/>
                <a:ea typeface="Source Sans Pro"/>
                <a:cs typeface="Source Sans Pro"/>
                <a:sym typeface="Source Sans Pro"/>
              </a:defRPr>
            </a:lvl1pPr>
            <a:lvl2pPr indent="-228600" lvl="1" marL="914400" marR="0" rtl="1" algn="r">
              <a:lnSpc>
                <a:spcPct val="90000"/>
              </a:lnSpc>
              <a:spcBef>
                <a:spcPts val="500"/>
              </a:spcBef>
              <a:spcAft>
                <a:spcPts val="0"/>
              </a:spcAft>
              <a:buClr>
                <a:srgbClr val="3F3F3F"/>
              </a:buClr>
              <a:buSzPts val="1100"/>
              <a:buFont typeface="Arial"/>
              <a:buNone/>
              <a:defRPr b="0" i="0" sz="1100" u="none" cap="none" strike="noStrike">
                <a:solidFill>
                  <a:srgbClr val="3F3F3F"/>
                </a:solidFill>
                <a:latin typeface="Source Sans Pro"/>
                <a:ea typeface="Source Sans Pro"/>
                <a:cs typeface="Source Sans Pro"/>
                <a:sym typeface="Source Sans Pro"/>
              </a:defRPr>
            </a:lvl2pPr>
            <a:lvl3pPr indent="-228600" lvl="2" marL="1371600" marR="0" rtl="1" algn="r">
              <a:lnSpc>
                <a:spcPct val="90000"/>
              </a:lnSpc>
              <a:spcBef>
                <a:spcPts val="500"/>
              </a:spcBef>
              <a:spcAft>
                <a:spcPts val="0"/>
              </a:spcAft>
              <a:buClr>
                <a:srgbClr val="3F3F3F"/>
              </a:buClr>
              <a:buSzPts val="900"/>
              <a:buFont typeface="Arial"/>
              <a:buNone/>
              <a:defRPr b="0" i="0" sz="900" u="none" cap="none" strike="noStrike">
                <a:solidFill>
                  <a:srgbClr val="3F3F3F"/>
                </a:solidFill>
                <a:latin typeface="Source Sans Pro"/>
                <a:ea typeface="Source Sans Pro"/>
                <a:cs typeface="Source Sans Pro"/>
                <a:sym typeface="Source Sans Pro"/>
              </a:defRPr>
            </a:lvl3pPr>
            <a:lvl4pPr indent="-228600" lvl="3" marL="1828800" marR="0" rtl="1" algn="r">
              <a:lnSpc>
                <a:spcPct val="90000"/>
              </a:lnSpc>
              <a:spcBef>
                <a:spcPts val="5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4pPr>
            <a:lvl5pPr indent="-228600" lvl="4" marL="2286000" marR="0" rtl="1" algn="r">
              <a:lnSpc>
                <a:spcPct val="90000"/>
              </a:lnSpc>
              <a:spcBef>
                <a:spcPts val="5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5pPr>
            <a:lvl6pPr indent="-228600" lvl="5" marL="2743200" marR="0" rtl="1" algn="r">
              <a:lnSpc>
                <a:spcPct val="90000"/>
              </a:lnSpc>
              <a:spcBef>
                <a:spcPts val="3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6pPr>
            <a:lvl7pPr indent="-228600" lvl="6" marL="3200400" marR="0" rtl="1" algn="r">
              <a:lnSpc>
                <a:spcPct val="90000"/>
              </a:lnSpc>
              <a:spcBef>
                <a:spcPts val="3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7pPr>
            <a:lvl8pPr indent="-228600" lvl="7" marL="3657600" marR="0" rtl="1" algn="r">
              <a:lnSpc>
                <a:spcPct val="90000"/>
              </a:lnSpc>
              <a:spcBef>
                <a:spcPts val="3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8pPr>
            <a:lvl9pPr indent="-228600" lvl="8" marL="4114800" marR="0" rtl="1" algn="r">
              <a:lnSpc>
                <a:spcPct val="90000"/>
              </a:lnSpc>
              <a:spcBef>
                <a:spcPts val="3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ذات تسمية توضيحية" showMasterSp="0">
  <p:cSld name="صورة ذات تسمية توضيحية">
    <p:spTree>
      <p:nvGrpSpPr>
        <p:cNvPr id="57" name="Shape 57"/>
        <p:cNvGrpSpPr/>
        <p:nvPr/>
      </p:nvGrpSpPr>
      <p:grpSpPr>
        <a:xfrm>
          <a:off x="0" y="0"/>
          <a:ext cx="0" cy="0"/>
          <a:chOff x="0" y="0"/>
          <a:chExt cx="0" cy="0"/>
        </a:xfrm>
      </p:grpSpPr>
      <p:sp>
        <p:nvSpPr>
          <p:cNvPr descr="مستطيل" id="58" name="Google Shape;58;p10"/>
          <p:cNvSpPr/>
          <p:nvPr/>
        </p:nvSpPr>
        <p:spPr>
          <a:xfrm>
            <a:off x="0" y="0"/>
            <a:ext cx="3885000" cy="5143500"/>
          </a:xfrm>
          <a:prstGeom prst="rect">
            <a:avLst/>
          </a:prstGeom>
          <a:gradFill>
            <a:gsLst>
              <a:gs pos="0">
                <a:schemeClr val="accent1"/>
              </a:gs>
              <a:gs pos="100000">
                <a:srgbClr val="8A2123"/>
              </a:gs>
            </a:gsLst>
            <a:lin ang="5400000" scaled="0"/>
          </a:gradFill>
          <a:ln>
            <a:noFill/>
          </a:ln>
        </p:spPr>
        <p:txBody>
          <a:bodyPr anchorCtr="0" anchor="ctr" bIns="34275" lIns="68575" spcFirstLastPara="1" rIns="68575" wrap="square" tIns="34275">
            <a:noAutofit/>
          </a:bodyPr>
          <a:lstStyle/>
          <a:p>
            <a:pPr indent="0" lvl="0" marL="0" marR="0" rtl="1"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descr="مستطيل" id="59" name="Google Shape;59;p10"/>
          <p:cNvSpPr/>
          <p:nvPr/>
        </p:nvSpPr>
        <p:spPr>
          <a:xfrm>
            <a:off x="182761" y="171450"/>
            <a:ext cx="3514800" cy="4800600"/>
          </a:xfrm>
          <a:prstGeom prst="rect">
            <a:avLst/>
          </a:prstGeom>
          <a:noFill/>
          <a:ln cap="flat" cmpd="sng" w="15875">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1"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60" name="Google Shape;60;p10"/>
          <p:cNvSpPr txBox="1"/>
          <p:nvPr>
            <p:ph type="title"/>
          </p:nvPr>
        </p:nvSpPr>
        <p:spPr>
          <a:xfrm>
            <a:off x="467916" y="2400300"/>
            <a:ext cx="2949300" cy="1314600"/>
          </a:xfrm>
          <a:prstGeom prst="rect">
            <a:avLst/>
          </a:prstGeom>
          <a:noFill/>
          <a:ln>
            <a:noFill/>
          </a:ln>
        </p:spPr>
        <p:txBody>
          <a:bodyPr anchorCtr="0" anchor="b" bIns="34275" lIns="68575" spcFirstLastPara="1" rIns="68575" wrap="square" tIns="34275"/>
          <a:lstStyle>
            <a:lvl1pPr lvl="0" marR="0" rtl="1" algn="r">
              <a:lnSpc>
                <a:spcPct val="90000"/>
              </a:lnSpc>
              <a:spcBef>
                <a:spcPts val="0"/>
              </a:spcBef>
              <a:spcAft>
                <a:spcPts val="0"/>
              </a:spcAft>
              <a:buClr>
                <a:schemeClr val="lt1"/>
              </a:buClr>
              <a:buSzPts val="2700"/>
              <a:buFont typeface="Source Sans Pro"/>
              <a:buNone/>
              <a:defRPr b="0" i="0" sz="27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descr="عنصر نائب فارغ لإضافة صورة. انقر فوق العنصر النائب وقم بتحديد الصورة التي ترغب في إضافتها." id="61" name="Google Shape;61;p10"/>
          <p:cNvSpPr/>
          <p:nvPr>
            <p:ph idx="2" type="pic"/>
          </p:nvPr>
        </p:nvSpPr>
        <p:spPr>
          <a:xfrm>
            <a:off x="3887392" y="-9330"/>
            <a:ext cx="5256600" cy="5143500"/>
          </a:xfrm>
          <a:prstGeom prst="rect">
            <a:avLst/>
          </a:prstGeom>
          <a:noFill/>
          <a:ln>
            <a:noFill/>
          </a:ln>
        </p:spPr>
        <p:txBody>
          <a:bodyPr anchorCtr="0" anchor="t" bIns="34275" lIns="68575" spcFirstLastPara="1" rIns="68575" wrap="square" tIns="342900"/>
          <a:lstStyle>
            <a:lvl1pPr lvl="0" marR="0" rtl="1" algn="ctr">
              <a:lnSpc>
                <a:spcPct val="90000"/>
              </a:lnSpc>
              <a:spcBef>
                <a:spcPts val="1400"/>
              </a:spcBef>
              <a:spcAft>
                <a:spcPts val="0"/>
              </a:spcAft>
              <a:buClr>
                <a:srgbClr val="3F3F3F"/>
              </a:buClr>
              <a:buSzPts val="1800"/>
              <a:buFont typeface="Arial"/>
              <a:buNone/>
              <a:defRPr b="0" i="0" sz="1800" u="none" cap="none" strike="noStrike">
                <a:solidFill>
                  <a:srgbClr val="3F3F3F"/>
                </a:solidFill>
                <a:latin typeface="Source Sans Pro"/>
                <a:ea typeface="Source Sans Pro"/>
                <a:cs typeface="Source Sans Pro"/>
                <a:sym typeface="Source Sans Pro"/>
              </a:defRPr>
            </a:lvl1pPr>
            <a:lvl2pPr lvl="1" marR="0" rtl="1" algn="r">
              <a:lnSpc>
                <a:spcPct val="90000"/>
              </a:lnSpc>
              <a:spcBef>
                <a:spcPts val="500"/>
              </a:spcBef>
              <a:spcAft>
                <a:spcPts val="0"/>
              </a:spcAft>
              <a:buClr>
                <a:srgbClr val="3F3F3F"/>
              </a:buClr>
              <a:buSzPts val="2100"/>
              <a:buFont typeface="Arial"/>
              <a:buNone/>
              <a:defRPr b="0" i="0" sz="2100" u="none" cap="none" strike="noStrike">
                <a:solidFill>
                  <a:srgbClr val="3F3F3F"/>
                </a:solidFill>
                <a:latin typeface="Source Sans Pro"/>
                <a:ea typeface="Source Sans Pro"/>
                <a:cs typeface="Source Sans Pro"/>
                <a:sym typeface="Source Sans Pro"/>
              </a:defRPr>
            </a:lvl2pPr>
            <a:lvl3pPr lvl="2" marR="0" rtl="1" algn="r">
              <a:lnSpc>
                <a:spcPct val="90000"/>
              </a:lnSpc>
              <a:spcBef>
                <a:spcPts val="500"/>
              </a:spcBef>
              <a:spcAft>
                <a:spcPts val="0"/>
              </a:spcAft>
              <a:buClr>
                <a:srgbClr val="3F3F3F"/>
              </a:buClr>
              <a:buSzPts val="1800"/>
              <a:buFont typeface="Arial"/>
              <a:buNone/>
              <a:defRPr b="0" i="0" sz="1800" u="none" cap="none" strike="noStrike">
                <a:solidFill>
                  <a:srgbClr val="3F3F3F"/>
                </a:solidFill>
                <a:latin typeface="Source Sans Pro"/>
                <a:ea typeface="Source Sans Pro"/>
                <a:cs typeface="Source Sans Pro"/>
                <a:sym typeface="Source Sans Pro"/>
              </a:defRPr>
            </a:lvl3pPr>
            <a:lvl4pPr lvl="3" marR="0" rtl="1" algn="r">
              <a:lnSpc>
                <a:spcPct val="90000"/>
              </a:lnSpc>
              <a:spcBef>
                <a:spcPts val="500"/>
              </a:spcBef>
              <a:spcAft>
                <a:spcPts val="0"/>
              </a:spcAft>
              <a:buClr>
                <a:srgbClr val="3F3F3F"/>
              </a:buClr>
              <a:buSzPts val="1500"/>
              <a:buFont typeface="Arial"/>
              <a:buNone/>
              <a:defRPr b="0" i="0" sz="1500" u="none" cap="none" strike="noStrike">
                <a:solidFill>
                  <a:srgbClr val="3F3F3F"/>
                </a:solidFill>
                <a:latin typeface="Source Sans Pro"/>
                <a:ea typeface="Source Sans Pro"/>
                <a:cs typeface="Source Sans Pro"/>
                <a:sym typeface="Source Sans Pro"/>
              </a:defRPr>
            </a:lvl4pPr>
            <a:lvl5pPr lvl="4" marR="0" rtl="1" algn="r">
              <a:lnSpc>
                <a:spcPct val="90000"/>
              </a:lnSpc>
              <a:spcBef>
                <a:spcPts val="500"/>
              </a:spcBef>
              <a:spcAft>
                <a:spcPts val="0"/>
              </a:spcAft>
              <a:buClr>
                <a:srgbClr val="3F3F3F"/>
              </a:buClr>
              <a:buSzPts val="1500"/>
              <a:buFont typeface="Arial"/>
              <a:buNone/>
              <a:defRPr b="0" i="0" sz="1500" u="none" cap="none" strike="noStrike">
                <a:solidFill>
                  <a:srgbClr val="3F3F3F"/>
                </a:solidFill>
                <a:latin typeface="Source Sans Pro"/>
                <a:ea typeface="Source Sans Pro"/>
                <a:cs typeface="Source Sans Pro"/>
                <a:sym typeface="Source Sans Pro"/>
              </a:defRPr>
            </a:lvl5pPr>
            <a:lvl6pPr lvl="5" marR="0" rtl="1" algn="r">
              <a:lnSpc>
                <a:spcPct val="90000"/>
              </a:lnSpc>
              <a:spcBef>
                <a:spcPts val="300"/>
              </a:spcBef>
              <a:spcAft>
                <a:spcPts val="0"/>
              </a:spcAft>
              <a:buClr>
                <a:srgbClr val="3F3F3F"/>
              </a:buClr>
              <a:buSzPts val="1500"/>
              <a:buFont typeface="Arial"/>
              <a:buNone/>
              <a:defRPr b="0" i="0" sz="1500" u="none" cap="none" strike="noStrike">
                <a:solidFill>
                  <a:srgbClr val="3F3F3F"/>
                </a:solidFill>
                <a:latin typeface="Source Sans Pro"/>
                <a:ea typeface="Source Sans Pro"/>
                <a:cs typeface="Source Sans Pro"/>
                <a:sym typeface="Source Sans Pro"/>
              </a:defRPr>
            </a:lvl6pPr>
            <a:lvl7pPr lvl="6" marR="0" rtl="1" algn="r">
              <a:lnSpc>
                <a:spcPct val="90000"/>
              </a:lnSpc>
              <a:spcBef>
                <a:spcPts val="300"/>
              </a:spcBef>
              <a:spcAft>
                <a:spcPts val="0"/>
              </a:spcAft>
              <a:buClr>
                <a:srgbClr val="3F3F3F"/>
              </a:buClr>
              <a:buSzPts val="1500"/>
              <a:buFont typeface="Arial"/>
              <a:buNone/>
              <a:defRPr b="0" i="0" sz="1500" u="none" cap="none" strike="noStrike">
                <a:solidFill>
                  <a:srgbClr val="3F3F3F"/>
                </a:solidFill>
                <a:latin typeface="Source Sans Pro"/>
                <a:ea typeface="Source Sans Pro"/>
                <a:cs typeface="Source Sans Pro"/>
                <a:sym typeface="Source Sans Pro"/>
              </a:defRPr>
            </a:lvl7pPr>
            <a:lvl8pPr lvl="7" marR="0" rtl="1" algn="r">
              <a:lnSpc>
                <a:spcPct val="90000"/>
              </a:lnSpc>
              <a:spcBef>
                <a:spcPts val="300"/>
              </a:spcBef>
              <a:spcAft>
                <a:spcPts val="0"/>
              </a:spcAft>
              <a:buClr>
                <a:srgbClr val="3F3F3F"/>
              </a:buClr>
              <a:buSzPts val="1500"/>
              <a:buFont typeface="Arial"/>
              <a:buNone/>
              <a:defRPr b="0" i="0" sz="1500" u="none" cap="none" strike="noStrike">
                <a:solidFill>
                  <a:srgbClr val="3F3F3F"/>
                </a:solidFill>
                <a:latin typeface="Source Sans Pro"/>
                <a:ea typeface="Source Sans Pro"/>
                <a:cs typeface="Source Sans Pro"/>
                <a:sym typeface="Source Sans Pro"/>
              </a:defRPr>
            </a:lvl8pPr>
            <a:lvl9pPr lvl="8" marR="0" rtl="1" algn="r">
              <a:lnSpc>
                <a:spcPct val="90000"/>
              </a:lnSpc>
              <a:spcBef>
                <a:spcPts val="300"/>
              </a:spcBef>
              <a:spcAft>
                <a:spcPts val="0"/>
              </a:spcAft>
              <a:buClr>
                <a:srgbClr val="3F3F3F"/>
              </a:buClr>
              <a:buSzPts val="1500"/>
              <a:buFont typeface="Arial"/>
              <a:buNone/>
              <a:defRPr b="0" i="0" sz="1500" u="none" cap="none" strike="noStrike">
                <a:solidFill>
                  <a:srgbClr val="3F3F3F"/>
                </a:solidFill>
                <a:latin typeface="Source Sans Pro"/>
                <a:ea typeface="Source Sans Pro"/>
                <a:cs typeface="Source Sans Pro"/>
                <a:sym typeface="Source Sans Pro"/>
              </a:defRPr>
            </a:lvl9pPr>
          </a:lstStyle>
          <a:p/>
        </p:txBody>
      </p:sp>
      <p:sp>
        <p:nvSpPr>
          <p:cNvPr id="62" name="Google Shape;62;p10"/>
          <p:cNvSpPr txBox="1"/>
          <p:nvPr>
            <p:ph idx="1" type="body"/>
          </p:nvPr>
        </p:nvSpPr>
        <p:spPr>
          <a:xfrm>
            <a:off x="467915" y="3771900"/>
            <a:ext cx="2949300" cy="1028700"/>
          </a:xfrm>
          <a:prstGeom prst="rect">
            <a:avLst/>
          </a:prstGeom>
          <a:noFill/>
          <a:ln>
            <a:noFill/>
          </a:ln>
        </p:spPr>
        <p:txBody>
          <a:bodyPr anchorCtr="0" anchor="t" bIns="34275" lIns="68575" spcFirstLastPara="1" rIns="68575" wrap="square" tIns="34275"/>
          <a:lstStyle>
            <a:lvl1pPr indent="-228600" lvl="0" marL="457200" marR="0" rtl="1" algn="r">
              <a:lnSpc>
                <a:spcPct val="90000"/>
              </a:lnSpc>
              <a:spcBef>
                <a:spcPts val="1400"/>
              </a:spcBef>
              <a:spcAft>
                <a:spcPts val="0"/>
              </a:spcAft>
              <a:buClr>
                <a:schemeClr val="lt1"/>
              </a:buClr>
              <a:buSzPts val="1200"/>
              <a:buFont typeface="Arial"/>
              <a:buNone/>
              <a:defRPr b="0" i="0" sz="1200" u="none" cap="none" strike="noStrike">
                <a:solidFill>
                  <a:schemeClr val="lt1"/>
                </a:solidFill>
                <a:latin typeface="Source Sans Pro"/>
                <a:ea typeface="Source Sans Pro"/>
                <a:cs typeface="Source Sans Pro"/>
                <a:sym typeface="Source Sans Pro"/>
              </a:defRPr>
            </a:lvl1pPr>
            <a:lvl2pPr indent="-228600" lvl="1" marL="914400" marR="0" rtl="1" algn="r">
              <a:lnSpc>
                <a:spcPct val="90000"/>
              </a:lnSpc>
              <a:spcBef>
                <a:spcPts val="500"/>
              </a:spcBef>
              <a:spcAft>
                <a:spcPts val="0"/>
              </a:spcAft>
              <a:buClr>
                <a:srgbClr val="3F3F3F"/>
              </a:buClr>
              <a:buSzPts val="1100"/>
              <a:buFont typeface="Arial"/>
              <a:buNone/>
              <a:defRPr b="0" i="0" sz="1100" u="none" cap="none" strike="noStrike">
                <a:solidFill>
                  <a:srgbClr val="3F3F3F"/>
                </a:solidFill>
                <a:latin typeface="Source Sans Pro"/>
                <a:ea typeface="Source Sans Pro"/>
                <a:cs typeface="Source Sans Pro"/>
                <a:sym typeface="Source Sans Pro"/>
              </a:defRPr>
            </a:lvl2pPr>
            <a:lvl3pPr indent="-228600" lvl="2" marL="1371600" marR="0" rtl="1" algn="r">
              <a:lnSpc>
                <a:spcPct val="90000"/>
              </a:lnSpc>
              <a:spcBef>
                <a:spcPts val="500"/>
              </a:spcBef>
              <a:spcAft>
                <a:spcPts val="0"/>
              </a:spcAft>
              <a:buClr>
                <a:srgbClr val="3F3F3F"/>
              </a:buClr>
              <a:buSzPts val="900"/>
              <a:buFont typeface="Arial"/>
              <a:buNone/>
              <a:defRPr b="0" i="0" sz="900" u="none" cap="none" strike="noStrike">
                <a:solidFill>
                  <a:srgbClr val="3F3F3F"/>
                </a:solidFill>
                <a:latin typeface="Source Sans Pro"/>
                <a:ea typeface="Source Sans Pro"/>
                <a:cs typeface="Source Sans Pro"/>
                <a:sym typeface="Source Sans Pro"/>
              </a:defRPr>
            </a:lvl3pPr>
            <a:lvl4pPr indent="-228600" lvl="3" marL="1828800" marR="0" rtl="1" algn="r">
              <a:lnSpc>
                <a:spcPct val="90000"/>
              </a:lnSpc>
              <a:spcBef>
                <a:spcPts val="5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4pPr>
            <a:lvl5pPr indent="-228600" lvl="4" marL="2286000" marR="0" rtl="1" algn="r">
              <a:lnSpc>
                <a:spcPct val="90000"/>
              </a:lnSpc>
              <a:spcBef>
                <a:spcPts val="5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5pPr>
            <a:lvl6pPr indent="-228600" lvl="5" marL="2743200" marR="0" rtl="1" algn="r">
              <a:lnSpc>
                <a:spcPct val="90000"/>
              </a:lnSpc>
              <a:spcBef>
                <a:spcPts val="3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6pPr>
            <a:lvl7pPr indent="-228600" lvl="6" marL="3200400" marR="0" rtl="1" algn="r">
              <a:lnSpc>
                <a:spcPct val="90000"/>
              </a:lnSpc>
              <a:spcBef>
                <a:spcPts val="3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7pPr>
            <a:lvl8pPr indent="-228600" lvl="7" marL="3657600" marR="0" rtl="1" algn="r">
              <a:lnSpc>
                <a:spcPct val="90000"/>
              </a:lnSpc>
              <a:spcBef>
                <a:spcPts val="3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8pPr>
            <a:lvl9pPr indent="-228600" lvl="8" marL="4114800" marR="0" rtl="1" algn="r">
              <a:lnSpc>
                <a:spcPct val="90000"/>
              </a:lnSpc>
              <a:spcBef>
                <a:spcPts val="300"/>
              </a:spcBef>
              <a:spcAft>
                <a:spcPts val="0"/>
              </a:spcAft>
              <a:buClr>
                <a:srgbClr val="3F3F3F"/>
              </a:buClr>
              <a:buSzPts val="800"/>
              <a:buFont typeface="Arial"/>
              <a:buNone/>
              <a:defRPr b="0" i="0" sz="800" u="none" cap="none" strike="noStrike">
                <a:solidFill>
                  <a:srgbClr val="3F3F3F"/>
                </a:solidFill>
                <a:latin typeface="Source Sans Pro"/>
                <a:ea typeface="Source Sans Pro"/>
                <a:cs typeface="Source Sans Pro"/>
                <a:sym typeface="Source Sans Pro"/>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9D9D9"/>
            </a:gs>
            <a:gs pos="100000">
              <a:schemeClr val="lt1"/>
            </a:gs>
          </a:gsLst>
          <a:lin ang="16200000" scaled="0"/>
        </a:gradFill>
      </p:bgPr>
    </p:bg>
    <p:spTree>
      <p:nvGrpSpPr>
        <p:cNvPr id="5" name="Shape 5"/>
        <p:cNvGrpSpPr/>
        <p:nvPr/>
      </p:nvGrpSpPr>
      <p:grpSpPr>
        <a:xfrm>
          <a:off x="0" y="0"/>
          <a:ext cx="0" cy="0"/>
          <a:chOff x="0" y="0"/>
          <a:chExt cx="0" cy="0"/>
        </a:xfrm>
      </p:grpSpPr>
      <p:sp>
        <p:nvSpPr>
          <p:cNvPr descr="شريط أحمر" id="6" name="Google Shape;6;p1"/>
          <p:cNvSpPr/>
          <p:nvPr/>
        </p:nvSpPr>
        <p:spPr>
          <a:xfrm>
            <a:off x="1" y="1"/>
            <a:ext cx="9141600" cy="1143000"/>
          </a:xfrm>
          <a:prstGeom prst="rect">
            <a:avLst/>
          </a:prstGeom>
          <a:gradFill>
            <a:gsLst>
              <a:gs pos="0">
                <a:schemeClr val="accent1"/>
              </a:gs>
              <a:gs pos="100000">
                <a:srgbClr val="8A2123"/>
              </a:gs>
            </a:gsLst>
            <a:lin ang="5400000" scaled="0"/>
          </a:gradFill>
          <a:ln>
            <a:noFill/>
          </a:ln>
        </p:spPr>
        <p:txBody>
          <a:bodyPr anchorCtr="0" anchor="ctr" bIns="34275" lIns="68575" spcFirstLastPara="1" rIns="68575" wrap="square" tIns="34275">
            <a:noAutofit/>
          </a:bodyPr>
          <a:lstStyle/>
          <a:p>
            <a:pPr indent="0" lvl="0" marL="0" marR="0" rtl="1"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 name="Google Shape;7;p1"/>
          <p:cNvSpPr txBox="1"/>
          <p:nvPr>
            <p:ph type="title"/>
          </p:nvPr>
        </p:nvSpPr>
        <p:spPr>
          <a:xfrm>
            <a:off x="800100" y="74415"/>
            <a:ext cx="7543800" cy="994200"/>
          </a:xfrm>
          <a:prstGeom prst="rect">
            <a:avLst/>
          </a:prstGeom>
          <a:noFill/>
          <a:ln>
            <a:noFill/>
          </a:ln>
        </p:spPr>
        <p:txBody>
          <a:bodyPr anchorCtr="0" anchor="ctr" bIns="34275" lIns="68575" spcFirstLastPara="1" rIns="68575" wrap="square" tIns="34275"/>
          <a:lstStyle>
            <a:lvl1pPr lvl="0" marR="0" rtl="1" algn="r">
              <a:lnSpc>
                <a:spcPct val="90000"/>
              </a:lnSpc>
              <a:spcBef>
                <a:spcPts val="0"/>
              </a:spcBef>
              <a:spcAft>
                <a:spcPts val="0"/>
              </a:spcAft>
              <a:buClr>
                <a:schemeClr val="lt1"/>
              </a:buClr>
              <a:buSzPts val="2700"/>
              <a:buFont typeface="Source Sans Pro"/>
              <a:buNone/>
              <a:defRPr b="0" i="0" sz="27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 name="Google Shape;8;p1"/>
          <p:cNvSpPr txBox="1"/>
          <p:nvPr>
            <p:ph idx="1" type="body"/>
          </p:nvPr>
        </p:nvSpPr>
        <p:spPr>
          <a:xfrm>
            <a:off x="1143000" y="1371599"/>
            <a:ext cx="6858000" cy="3429000"/>
          </a:xfrm>
          <a:prstGeom prst="rect">
            <a:avLst/>
          </a:prstGeom>
          <a:noFill/>
          <a:ln>
            <a:noFill/>
          </a:ln>
        </p:spPr>
        <p:txBody>
          <a:bodyPr anchorCtr="0" anchor="t" bIns="34275" lIns="68575" spcFirstLastPara="1" rIns="68575" wrap="square" tIns="34275"/>
          <a:lstStyle>
            <a:lvl1pPr indent="-342900" lvl="0" marL="457200" marR="0" rtl="1" algn="r">
              <a:lnSpc>
                <a:spcPct val="90000"/>
              </a:lnSpc>
              <a:spcBef>
                <a:spcPts val="14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1pPr>
            <a:lvl2pPr indent="-336550" lvl="1" marL="914400" marR="0" rtl="1" algn="r">
              <a:lnSpc>
                <a:spcPct val="90000"/>
              </a:lnSpc>
              <a:spcBef>
                <a:spcPts val="500"/>
              </a:spcBef>
              <a:spcAft>
                <a:spcPts val="0"/>
              </a:spcAft>
              <a:buClr>
                <a:srgbClr val="3F3F3F"/>
              </a:buClr>
              <a:buSzPts val="1700"/>
              <a:buFont typeface="Arial"/>
              <a:buChar char="▪"/>
              <a:defRPr b="0" i="0" sz="1700" u="none" cap="none" strike="noStrike">
                <a:solidFill>
                  <a:srgbClr val="3F3F3F"/>
                </a:solidFill>
                <a:latin typeface="Source Sans Pro"/>
                <a:ea typeface="Source Sans Pro"/>
                <a:cs typeface="Source Sans Pro"/>
                <a:sym typeface="Source Sans Pro"/>
              </a:defRPr>
            </a:lvl2pPr>
            <a:lvl3pPr indent="-323850" lvl="2" marL="1371600" marR="0" rtl="1" algn="r">
              <a:lnSpc>
                <a:spcPct val="90000"/>
              </a:lnSpc>
              <a:spcBef>
                <a:spcPts val="500"/>
              </a:spcBef>
              <a:spcAft>
                <a:spcPts val="0"/>
              </a:spcAft>
              <a:buClr>
                <a:srgbClr val="3F3F3F"/>
              </a:buClr>
              <a:buSzPts val="1500"/>
              <a:buFont typeface="Arial"/>
              <a:buChar char="▪"/>
              <a:defRPr b="0" i="0" sz="1500" u="none" cap="none" strike="noStrike">
                <a:solidFill>
                  <a:srgbClr val="3F3F3F"/>
                </a:solidFill>
                <a:latin typeface="Source Sans Pro"/>
                <a:ea typeface="Source Sans Pro"/>
                <a:cs typeface="Source Sans Pro"/>
                <a:sym typeface="Source Sans Pro"/>
              </a:defRPr>
            </a:lvl3pPr>
            <a:lvl4pPr indent="-317500" lvl="3" marL="1828800" marR="0" rtl="1" algn="r">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Source Sans Pro"/>
                <a:ea typeface="Source Sans Pro"/>
                <a:cs typeface="Source Sans Pro"/>
                <a:sym typeface="Source Sans Pro"/>
              </a:defRPr>
            </a:lvl4pPr>
            <a:lvl5pPr indent="-304800" lvl="4" marL="2286000" marR="0" rtl="1" algn="r">
              <a:lnSpc>
                <a:spcPct val="90000"/>
              </a:lnSpc>
              <a:spcBef>
                <a:spcPts val="5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5pPr>
            <a:lvl6pPr indent="-304800" lvl="5" marL="27432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6pPr>
            <a:lvl7pPr indent="-304800" lvl="6" marL="32004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7pPr>
            <a:lvl8pPr indent="-304800" lvl="7" marL="36576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8pPr>
            <a:lvl9pPr indent="-304800" lvl="8" marL="4114800" marR="0" rtl="1" algn="r">
              <a:lnSpc>
                <a:spcPct val="90000"/>
              </a:lnSpc>
              <a:spcBef>
                <a:spcPts val="300"/>
              </a:spcBef>
              <a:spcAft>
                <a:spcPts val="0"/>
              </a:spcAft>
              <a:buClr>
                <a:srgbClr val="3F3F3F"/>
              </a:buClr>
              <a:buSzPts val="1200"/>
              <a:buFont typeface="Arial"/>
              <a:buChar char="▪"/>
              <a:defRPr b="0" i="0" sz="1200" u="none" cap="none" strike="noStrike">
                <a:solidFill>
                  <a:srgbClr val="3F3F3F"/>
                </a:solidFill>
                <a:latin typeface="Source Sans Pro"/>
                <a:ea typeface="Source Sans Pro"/>
                <a:cs typeface="Source Sans Pro"/>
                <a:sym typeface="Source Sans Pro"/>
              </a:defRPr>
            </a:lvl9pPr>
          </a:lstStyle>
          <a:p/>
        </p:txBody>
      </p:sp>
      <p:sp>
        <p:nvSpPr>
          <p:cNvPr id="9" name="Google Shape;9;p1"/>
          <p:cNvSpPr txBox="1"/>
          <p:nvPr>
            <p:ph idx="11" type="ftr"/>
          </p:nvPr>
        </p:nvSpPr>
        <p:spPr>
          <a:xfrm>
            <a:off x="2457450" y="4861320"/>
            <a:ext cx="5886300" cy="179700"/>
          </a:xfrm>
          <a:prstGeom prst="rect">
            <a:avLst/>
          </a:prstGeom>
          <a:noFill/>
          <a:ln>
            <a:noFill/>
          </a:ln>
        </p:spPr>
        <p:txBody>
          <a:bodyPr anchorCtr="0" anchor="ctr" bIns="34275" lIns="68575" spcFirstLastPara="1" rIns="68575" wrap="square" tIns="34275"/>
          <a:lstStyle>
            <a:lvl1pPr lvl="0" marR="0" rtl="1" algn="r">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0" name="Google Shape;10;p1"/>
          <p:cNvSpPr txBox="1"/>
          <p:nvPr>
            <p:ph idx="10" type="dt"/>
          </p:nvPr>
        </p:nvSpPr>
        <p:spPr>
          <a:xfrm>
            <a:off x="1543050" y="4849414"/>
            <a:ext cx="800100" cy="179700"/>
          </a:xfrm>
          <a:prstGeom prst="rect">
            <a:avLst/>
          </a:prstGeom>
          <a:noFill/>
          <a:ln>
            <a:noFill/>
          </a:ln>
        </p:spPr>
        <p:txBody>
          <a:bodyPr anchorCtr="0" anchor="ctr" bIns="34275" lIns="68575" spcFirstLastPara="1" rIns="68575" wrap="square" tIns="34275"/>
          <a:lstStyle>
            <a:lvl1pPr lvl="0" marR="0" rtl="1" algn="l">
              <a:spcBef>
                <a:spcPts val="0"/>
              </a:spcBef>
              <a:spcAft>
                <a:spcPts val="0"/>
              </a:spcAft>
              <a:buSzPts val="1100"/>
              <a:buNone/>
              <a:defRPr b="0" i="0" sz="800" u="none" cap="none" strike="noStrike">
                <a:solidFill>
                  <a:schemeClr val="dk1"/>
                </a:solidFill>
                <a:latin typeface="Source Sans Pro"/>
                <a:ea typeface="Source Sans Pro"/>
                <a:cs typeface="Source Sans Pro"/>
                <a:sym typeface="Source Sans Pro"/>
              </a:defRPr>
            </a:lvl1pPr>
            <a:lvl2pPr lvl="1"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2pPr>
            <a:lvl3pPr lvl="2"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3pPr>
            <a:lvl4pPr lvl="3"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4pPr>
            <a:lvl5pPr lvl="4"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5pPr>
            <a:lvl6pPr lvl="5"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6pPr>
            <a:lvl7pPr lvl="6"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7pPr>
            <a:lvl8pPr lvl="7"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8pPr>
            <a:lvl9pPr lvl="8" marR="0" rtl="1" algn="r">
              <a:spcBef>
                <a:spcPts val="0"/>
              </a:spcBef>
              <a:spcAft>
                <a:spcPts val="0"/>
              </a:spcAft>
              <a:buSzPts val="1100"/>
              <a:buNone/>
              <a:defRPr b="0" i="0" sz="1400" u="none" cap="none" strike="noStrike">
                <a:solidFill>
                  <a:schemeClr val="dk1"/>
                </a:solidFill>
                <a:latin typeface="Source Sans Pro"/>
                <a:ea typeface="Source Sans Pro"/>
                <a:cs typeface="Source Sans Pro"/>
                <a:sym typeface="Source Sans Pro"/>
              </a:defRPr>
            </a:lvl9pPr>
          </a:lstStyle>
          <a:p/>
        </p:txBody>
      </p:sp>
      <p:sp>
        <p:nvSpPr>
          <p:cNvPr id="11" name="Google Shape;11;p1"/>
          <p:cNvSpPr txBox="1"/>
          <p:nvPr>
            <p:ph idx="12" type="sldNum"/>
          </p:nvPr>
        </p:nvSpPr>
        <p:spPr>
          <a:xfrm>
            <a:off x="800100" y="4861320"/>
            <a:ext cx="628500" cy="179700"/>
          </a:xfrm>
          <a:prstGeom prst="rect">
            <a:avLst/>
          </a:prstGeom>
          <a:noFill/>
          <a:ln>
            <a:noFill/>
          </a:ln>
        </p:spPr>
        <p:txBody>
          <a:bodyPr anchorCtr="0" anchor="ctr" bIns="34275" lIns="68575" spcFirstLastPara="1" rIns="68575" wrap="square" tIns="34275">
            <a:noAutofit/>
          </a:bodyPr>
          <a:lstStyle>
            <a:lvl1pPr indent="0" lvl="0" marL="0" marR="0" rtl="1" algn="l">
              <a:spcBef>
                <a:spcPts val="0"/>
              </a:spcBef>
              <a:buNone/>
              <a:defRPr b="0" i="0" sz="800" u="none" cap="none" strike="noStrike">
                <a:solidFill>
                  <a:schemeClr val="dk1"/>
                </a:solidFill>
                <a:latin typeface="Source Sans Pro"/>
                <a:ea typeface="Source Sans Pro"/>
                <a:cs typeface="Source Sans Pro"/>
                <a:sym typeface="Source Sans Pro"/>
              </a:defRPr>
            </a:lvl1pPr>
            <a:lvl2pPr indent="0" lvl="1" marL="0" marR="0" rtl="1" algn="l">
              <a:spcBef>
                <a:spcPts val="0"/>
              </a:spcBef>
              <a:buNone/>
              <a:defRPr b="0" i="0" sz="800" u="none" cap="none" strike="noStrike">
                <a:solidFill>
                  <a:schemeClr val="dk1"/>
                </a:solidFill>
                <a:latin typeface="Source Sans Pro"/>
                <a:ea typeface="Source Sans Pro"/>
                <a:cs typeface="Source Sans Pro"/>
                <a:sym typeface="Source Sans Pro"/>
              </a:defRPr>
            </a:lvl2pPr>
            <a:lvl3pPr indent="0" lvl="2" marL="0" marR="0" rtl="1" algn="l">
              <a:spcBef>
                <a:spcPts val="0"/>
              </a:spcBef>
              <a:buNone/>
              <a:defRPr b="0" i="0" sz="800" u="none" cap="none" strike="noStrike">
                <a:solidFill>
                  <a:schemeClr val="dk1"/>
                </a:solidFill>
                <a:latin typeface="Source Sans Pro"/>
                <a:ea typeface="Source Sans Pro"/>
                <a:cs typeface="Source Sans Pro"/>
                <a:sym typeface="Source Sans Pro"/>
              </a:defRPr>
            </a:lvl3pPr>
            <a:lvl4pPr indent="0" lvl="3" marL="0" marR="0" rtl="1" algn="l">
              <a:spcBef>
                <a:spcPts val="0"/>
              </a:spcBef>
              <a:buNone/>
              <a:defRPr b="0" i="0" sz="800" u="none" cap="none" strike="noStrike">
                <a:solidFill>
                  <a:schemeClr val="dk1"/>
                </a:solidFill>
                <a:latin typeface="Source Sans Pro"/>
                <a:ea typeface="Source Sans Pro"/>
                <a:cs typeface="Source Sans Pro"/>
                <a:sym typeface="Source Sans Pro"/>
              </a:defRPr>
            </a:lvl4pPr>
            <a:lvl5pPr indent="0" lvl="4" marL="0" marR="0" rtl="1" algn="l">
              <a:spcBef>
                <a:spcPts val="0"/>
              </a:spcBef>
              <a:buNone/>
              <a:defRPr b="0" i="0" sz="800" u="none" cap="none" strike="noStrike">
                <a:solidFill>
                  <a:schemeClr val="dk1"/>
                </a:solidFill>
                <a:latin typeface="Source Sans Pro"/>
                <a:ea typeface="Source Sans Pro"/>
                <a:cs typeface="Source Sans Pro"/>
                <a:sym typeface="Source Sans Pro"/>
              </a:defRPr>
            </a:lvl5pPr>
            <a:lvl6pPr indent="0" lvl="5" marL="0" marR="0" rtl="1" algn="l">
              <a:spcBef>
                <a:spcPts val="0"/>
              </a:spcBef>
              <a:buNone/>
              <a:defRPr b="0" i="0" sz="800" u="none" cap="none" strike="noStrike">
                <a:solidFill>
                  <a:schemeClr val="dk1"/>
                </a:solidFill>
                <a:latin typeface="Source Sans Pro"/>
                <a:ea typeface="Source Sans Pro"/>
                <a:cs typeface="Source Sans Pro"/>
                <a:sym typeface="Source Sans Pro"/>
              </a:defRPr>
            </a:lvl6pPr>
            <a:lvl7pPr indent="0" lvl="6" marL="0" marR="0" rtl="1" algn="l">
              <a:spcBef>
                <a:spcPts val="0"/>
              </a:spcBef>
              <a:buNone/>
              <a:defRPr b="0" i="0" sz="800" u="none" cap="none" strike="noStrike">
                <a:solidFill>
                  <a:schemeClr val="dk1"/>
                </a:solidFill>
                <a:latin typeface="Source Sans Pro"/>
                <a:ea typeface="Source Sans Pro"/>
                <a:cs typeface="Source Sans Pro"/>
                <a:sym typeface="Source Sans Pro"/>
              </a:defRPr>
            </a:lvl7pPr>
            <a:lvl8pPr indent="0" lvl="7" marL="0" marR="0" rtl="1" algn="l">
              <a:spcBef>
                <a:spcPts val="0"/>
              </a:spcBef>
              <a:buNone/>
              <a:defRPr b="0" i="0" sz="800" u="none" cap="none" strike="noStrike">
                <a:solidFill>
                  <a:schemeClr val="dk1"/>
                </a:solidFill>
                <a:latin typeface="Source Sans Pro"/>
                <a:ea typeface="Source Sans Pro"/>
                <a:cs typeface="Source Sans Pro"/>
                <a:sym typeface="Source Sans Pro"/>
              </a:defRPr>
            </a:lvl8pPr>
            <a:lvl9pPr indent="0" lvl="8" marL="0" marR="0" rtl="1" algn="l">
              <a:spcBef>
                <a:spcPts val="0"/>
              </a:spcBef>
              <a:buNone/>
              <a:defRPr b="0" i="0" sz="800" u="none" cap="none" strike="noStrike">
                <a:solidFill>
                  <a:schemeClr val="dk1"/>
                </a:solidFill>
                <a:latin typeface="Source Sans Pro"/>
                <a:ea typeface="Source Sans Pro"/>
                <a:cs typeface="Source Sans Pro"/>
                <a:sym typeface="Source Sans Pro"/>
              </a:defRPr>
            </a:lvl9pPr>
          </a:lstStyle>
          <a:p>
            <a:pPr indent="0" lvl="0" marL="0" rtl="1"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en.wikipedia.org/wiki/Health_care" TargetMode="External"/><Relationship Id="rId4" Type="http://schemas.openxmlformats.org/officeDocument/2006/relationships/hyperlink" Target="https://en.wikipedia.org/wiki/Family_planning" TargetMode="External"/><Relationship Id="rId5" Type="http://schemas.openxmlformats.org/officeDocument/2006/relationships/hyperlink" Target="https://en.wikipedia.org/wiki/Family_planning" TargetMode="External"/><Relationship Id="rId6" Type="http://schemas.openxmlformats.org/officeDocument/2006/relationships/hyperlink" Target="https://en.wikipedia.org/wiki/Pre-conception_counseling" TargetMode="External"/><Relationship Id="rId7" Type="http://schemas.openxmlformats.org/officeDocument/2006/relationships/hyperlink" Target="https://en.wikipedia.org/wiki/Prenatal_care" TargetMode="External"/><Relationship Id="rId8" Type="http://schemas.openxmlformats.org/officeDocument/2006/relationships/hyperlink" Target="https://en.wikipedia.org/wiki/Postnata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menti.com/5812651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hyperlink" Target="http://www.nhs.uk/Conditions/pregnancy-and-baby/pages/screening-tests-abnormality-pregnant.aspx"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nhs.uk/Conditions/pregnancy-and-baby/pages/vitamins-minerals-supplements-pregnant.aspx" TargetMode="External"/><Relationship Id="rId4" Type="http://schemas.openxmlformats.org/officeDocument/2006/relationships/hyperlink" Target="http://www.nhs.uk/Conditions/pregnancy-and-baby/pages/vitamins-minerals-supplements-pregnant.aspx" TargetMode="External"/><Relationship Id="rId9" Type="http://schemas.openxmlformats.org/officeDocument/2006/relationships/hyperlink" Target="http://www.nhs.uk/Conditions/pregnancy-and-baby/pages/screening-tests-abnormality-pregnant.aspx" TargetMode="External"/><Relationship Id="rId5" Type="http://schemas.openxmlformats.org/officeDocument/2006/relationships/hyperlink" Target="http://www.nhs.uk/Conditions/pregnancy-and-baby/pages/smoking-pregnant.aspx" TargetMode="External"/><Relationship Id="rId6" Type="http://schemas.openxmlformats.org/officeDocument/2006/relationships/hyperlink" Target="http://www.nhs.uk/Conditions/pregnancy-and-baby/pages/smoking-pregnant.aspx" TargetMode="External"/><Relationship Id="rId7" Type="http://schemas.openxmlformats.org/officeDocument/2006/relationships/hyperlink" Target="http://www.nhs.uk/Conditions/pregnancy-and-baby/pages/alcohol-medicines-drugs-pregnant.aspx" TargetMode="External"/><Relationship Id="rId8" Type="http://schemas.openxmlformats.org/officeDocument/2006/relationships/hyperlink" Target="http://www.nhs.uk/Conditions/pregnancy-and-baby/pages/alcohol-medicines-drugs-pregnant.asp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7.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0.jpg"/><Relationship Id="rId4" Type="http://schemas.openxmlformats.org/officeDocument/2006/relationships/image" Target="../media/image2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0.png"/><Relationship Id="rId4" Type="http://schemas.openxmlformats.org/officeDocument/2006/relationships/image" Target="../media/image35.png"/><Relationship Id="rId9" Type="http://schemas.openxmlformats.org/officeDocument/2006/relationships/image" Target="../media/image37.png"/><Relationship Id="rId5" Type="http://schemas.openxmlformats.org/officeDocument/2006/relationships/image" Target="../media/image33.png"/><Relationship Id="rId6" Type="http://schemas.openxmlformats.org/officeDocument/2006/relationships/image" Target="../media/image32.png"/><Relationship Id="rId7" Type="http://schemas.openxmlformats.org/officeDocument/2006/relationships/image" Target="../media/image36.png"/><Relationship Id="rId8"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4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1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 name="Shape 87"/>
        <p:cNvGrpSpPr/>
        <p:nvPr/>
      </p:nvGrpSpPr>
      <p:grpSpPr>
        <a:xfrm>
          <a:off x="0" y="0"/>
          <a:ext cx="0" cy="0"/>
          <a:chOff x="0" y="0"/>
          <a:chExt cx="0" cy="0"/>
        </a:xfrm>
      </p:grpSpPr>
      <p:sp>
        <p:nvSpPr>
          <p:cNvPr id="88" name="Google Shape;88;p14"/>
          <p:cNvSpPr txBox="1"/>
          <p:nvPr>
            <p:ph type="ctrTitle"/>
          </p:nvPr>
        </p:nvSpPr>
        <p:spPr>
          <a:xfrm>
            <a:off x="195149" y="388653"/>
            <a:ext cx="4499315" cy="5339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4400"/>
              <a:buFont typeface="Calibri"/>
              <a:buNone/>
            </a:pPr>
            <a:r>
              <a:t/>
            </a:r>
            <a:endParaRPr b="1" i="0" sz="4400" u="none" cap="none" strike="noStrike">
              <a:solidFill>
                <a:schemeClr val="accent1"/>
              </a:solidFill>
              <a:latin typeface="Calibri"/>
              <a:ea typeface="Calibri"/>
              <a:cs typeface="Calibri"/>
              <a:sym typeface="Calibri"/>
            </a:endParaRPr>
          </a:p>
        </p:txBody>
      </p:sp>
      <p:sp>
        <p:nvSpPr>
          <p:cNvPr id="89" name="Google Shape;89;p14"/>
          <p:cNvSpPr txBox="1"/>
          <p:nvPr>
            <p:ph idx="1" type="subTitle"/>
          </p:nvPr>
        </p:nvSpPr>
        <p:spPr>
          <a:xfrm>
            <a:off x="1630518" y="388651"/>
            <a:ext cx="3604200" cy="14478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900"/>
              </a:spcBef>
              <a:spcAft>
                <a:spcPts val="0"/>
              </a:spcAft>
              <a:buClr>
                <a:schemeClr val="accent1"/>
              </a:buClr>
              <a:buSzPts val="1700"/>
              <a:buFont typeface="Noto Sans Symbols"/>
              <a:buNone/>
            </a:pPr>
            <a:r>
              <a:t/>
            </a:r>
            <a:endParaRPr b="0" i="0" sz="1600" u="none" cap="none" strike="noStrike">
              <a:solidFill>
                <a:srgbClr val="1F3864"/>
              </a:solidFill>
              <a:latin typeface="Calibri"/>
              <a:ea typeface="Calibri"/>
              <a:cs typeface="Calibri"/>
              <a:sym typeface="Calibri"/>
            </a:endParaRPr>
          </a:p>
        </p:txBody>
      </p:sp>
      <p:pic>
        <p:nvPicPr>
          <p:cNvPr id="90" name="Google Shape;90;p14"/>
          <p:cNvPicPr preferRelativeResize="0"/>
          <p:nvPr/>
        </p:nvPicPr>
        <p:blipFill>
          <a:blip r:embed="rId3">
            <a:alphaModFix/>
          </a:blip>
          <a:stretch>
            <a:fillRect/>
          </a:stretch>
        </p:blipFill>
        <p:spPr>
          <a:xfrm>
            <a:off x="65275" y="52225"/>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3"/>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700"/>
              <a:buFont typeface="Corbel"/>
              <a:buNone/>
            </a:pPr>
            <a:r>
              <a:rPr b="1" lang="en-GB">
                <a:latin typeface="Corbel"/>
                <a:ea typeface="Corbel"/>
                <a:cs typeface="Corbel"/>
                <a:sym typeface="Corbel"/>
              </a:rPr>
              <a:t>Definition:</a:t>
            </a:r>
            <a:endParaRPr b="1">
              <a:latin typeface="Corbel"/>
              <a:ea typeface="Corbel"/>
              <a:cs typeface="Corbel"/>
              <a:sym typeface="Corbel"/>
            </a:endParaRPr>
          </a:p>
          <a:p>
            <a:pPr indent="0" lvl="0" marL="0" rtl="0" algn="l">
              <a:spcBef>
                <a:spcPts val="0"/>
              </a:spcBef>
              <a:spcAft>
                <a:spcPts val="0"/>
              </a:spcAft>
              <a:buNone/>
            </a:pPr>
            <a:r>
              <a:t/>
            </a:r>
            <a:endParaRPr/>
          </a:p>
        </p:txBody>
      </p:sp>
      <p:sp>
        <p:nvSpPr>
          <p:cNvPr id="281" name="Google Shape;281;p23"/>
          <p:cNvSpPr txBox="1"/>
          <p:nvPr>
            <p:ph idx="1" type="body"/>
          </p:nvPr>
        </p:nvSpPr>
        <p:spPr>
          <a:xfrm>
            <a:off x="725200" y="1371600"/>
            <a:ext cx="7275900" cy="3429000"/>
          </a:xfrm>
          <a:prstGeom prst="rect">
            <a:avLst/>
          </a:prstGeom>
        </p:spPr>
        <p:txBody>
          <a:bodyPr anchorCtr="0" anchor="t" bIns="34275" lIns="68575" spcFirstLastPara="1" rIns="68575" wrap="square" tIns="34275">
            <a:noAutofit/>
          </a:bodyPr>
          <a:lstStyle/>
          <a:p>
            <a:pPr indent="0" lvl="0" marL="139700" rtl="0" algn="l">
              <a:spcBef>
                <a:spcPts val="0"/>
              </a:spcBef>
              <a:spcAft>
                <a:spcPts val="0"/>
              </a:spcAft>
              <a:buClr>
                <a:schemeClr val="dk1"/>
              </a:buClr>
              <a:buSzPts val="1100"/>
              <a:buFont typeface="Arial"/>
              <a:buNone/>
            </a:pPr>
            <a:r>
              <a:t/>
            </a:r>
            <a:endParaRPr sz="2400">
              <a:solidFill>
                <a:srgbClr val="000000"/>
              </a:solidFill>
              <a:latin typeface="Arial"/>
              <a:ea typeface="Arial"/>
              <a:cs typeface="Arial"/>
              <a:sym typeface="Arial"/>
            </a:endParaRPr>
          </a:p>
          <a:p>
            <a:pPr indent="0" lvl="0" marL="139700" rtl="0" algn="l">
              <a:spcBef>
                <a:spcPts val="0"/>
              </a:spcBef>
              <a:spcAft>
                <a:spcPts val="0"/>
              </a:spcAft>
              <a:buClr>
                <a:schemeClr val="dk1"/>
              </a:buClr>
              <a:buSzPts val="1100"/>
              <a:buFont typeface="Arial"/>
              <a:buNone/>
            </a:pPr>
            <a:r>
              <a:rPr lang="en-GB" sz="2400">
                <a:solidFill>
                  <a:srgbClr val="000000"/>
                </a:solidFill>
                <a:latin typeface="Arial"/>
                <a:ea typeface="Arial"/>
                <a:cs typeface="Arial"/>
                <a:sym typeface="Arial"/>
              </a:rPr>
              <a:t>It encompasses the </a:t>
            </a:r>
            <a:r>
              <a:rPr b="1" lang="en-GB" sz="2400" u="sng">
                <a:solidFill>
                  <a:srgbClr val="000000"/>
                </a:solidFill>
                <a:latin typeface="Arial"/>
                <a:ea typeface="Arial"/>
                <a:cs typeface="Arial"/>
                <a:sym typeface="Arial"/>
                <a:hlinkClick r:id="rId3"/>
              </a:rPr>
              <a:t>health care</a:t>
            </a:r>
            <a:r>
              <a:rPr lang="en-GB" sz="2400">
                <a:solidFill>
                  <a:srgbClr val="000000"/>
                </a:solidFill>
                <a:latin typeface="Arial"/>
                <a:ea typeface="Arial"/>
                <a:cs typeface="Arial"/>
                <a:sym typeface="Arial"/>
              </a:rPr>
              <a:t> dimensions of </a:t>
            </a:r>
            <a:r>
              <a:rPr lang="en-GB" sz="2400" u="sng">
                <a:solidFill>
                  <a:srgbClr val="000000"/>
                </a:solidFill>
                <a:latin typeface="Arial"/>
                <a:ea typeface="Arial"/>
                <a:cs typeface="Arial"/>
                <a:sym typeface="Arial"/>
                <a:hlinkClick r:id="rId4"/>
              </a:rPr>
              <a:t>f</a:t>
            </a:r>
            <a:r>
              <a:rPr b="1" lang="en-GB" sz="2400" u="sng">
                <a:solidFill>
                  <a:srgbClr val="000000"/>
                </a:solidFill>
                <a:latin typeface="Arial"/>
                <a:ea typeface="Arial"/>
                <a:cs typeface="Arial"/>
                <a:sym typeface="Arial"/>
                <a:hlinkClick r:id="rId5"/>
              </a:rPr>
              <a:t>amily planning</a:t>
            </a:r>
            <a:r>
              <a:rPr lang="en-GB" sz="2400">
                <a:solidFill>
                  <a:srgbClr val="000000"/>
                </a:solidFill>
                <a:latin typeface="Arial"/>
                <a:ea typeface="Arial"/>
                <a:cs typeface="Arial"/>
                <a:sym typeface="Arial"/>
              </a:rPr>
              <a:t>, </a:t>
            </a:r>
            <a:r>
              <a:rPr b="1" lang="en-GB" sz="2400" u="sng">
                <a:solidFill>
                  <a:srgbClr val="000000"/>
                </a:solidFill>
                <a:latin typeface="Arial"/>
                <a:ea typeface="Arial"/>
                <a:cs typeface="Arial"/>
                <a:sym typeface="Arial"/>
                <a:hlinkClick r:id="rId6"/>
              </a:rPr>
              <a:t>preconception</a:t>
            </a:r>
            <a:r>
              <a:rPr lang="en-GB" sz="2400">
                <a:solidFill>
                  <a:srgbClr val="000000"/>
                </a:solidFill>
                <a:latin typeface="Arial"/>
                <a:ea typeface="Arial"/>
                <a:cs typeface="Arial"/>
                <a:sym typeface="Arial"/>
              </a:rPr>
              <a:t>, </a:t>
            </a:r>
            <a:r>
              <a:rPr b="1" lang="en-GB" sz="2400" u="sng">
                <a:solidFill>
                  <a:srgbClr val="000000"/>
                </a:solidFill>
                <a:latin typeface="Arial"/>
                <a:ea typeface="Arial"/>
                <a:cs typeface="Arial"/>
                <a:sym typeface="Arial"/>
                <a:hlinkClick r:id="rId7"/>
              </a:rPr>
              <a:t>prenatal</a:t>
            </a:r>
            <a:r>
              <a:rPr lang="en-GB" sz="2400">
                <a:solidFill>
                  <a:srgbClr val="000000"/>
                </a:solidFill>
                <a:latin typeface="Arial"/>
                <a:ea typeface="Arial"/>
                <a:cs typeface="Arial"/>
                <a:sym typeface="Arial"/>
              </a:rPr>
              <a:t>, and </a:t>
            </a:r>
            <a:r>
              <a:rPr b="1" lang="en-GB" sz="2400" u="sng">
                <a:solidFill>
                  <a:srgbClr val="000000"/>
                </a:solidFill>
                <a:latin typeface="Arial"/>
                <a:ea typeface="Arial"/>
                <a:cs typeface="Arial"/>
                <a:sym typeface="Arial"/>
                <a:hlinkClick r:id="rId8"/>
              </a:rPr>
              <a:t>postnatal</a:t>
            </a:r>
            <a:r>
              <a:rPr b="1" lang="en-GB" sz="2400">
                <a:solidFill>
                  <a:srgbClr val="000000"/>
                </a:solidFill>
                <a:latin typeface="Arial"/>
                <a:ea typeface="Arial"/>
                <a:cs typeface="Arial"/>
                <a:sym typeface="Arial"/>
              </a:rPr>
              <a:t> </a:t>
            </a:r>
            <a:r>
              <a:rPr lang="en-GB" sz="2400">
                <a:solidFill>
                  <a:srgbClr val="000000"/>
                </a:solidFill>
                <a:latin typeface="Arial"/>
                <a:ea typeface="Arial"/>
                <a:cs typeface="Arial"/>
                <a:sym typeface="Arial"/>
              </a:rPr>
              <a:t>care in order to ensure a positive and fulfilling experience in most cases and reduce maternal morbidity and mortality in other cases.</a:t>
            </a:r>
            <a:endParaRPr sz="2400">
              <a:solidFill>
                <a:srgbClr val="000000"/>
              </a:solidFill>
              <a:latin typeface="Corbel"/>
              <a:ea typeface="Corbel"/>
              <a:cs typeface="Corbel"/>
              <a:sym typeface="Corbel"/>
            </a:endParaRPr>
          </a:p>
          <a:p>
            <a:pPr indent="0" lvl="0" marL="0" rtl="0" algn="l">
              <a:spcBef>
                <a:spcPts val="1400"/>
              </a:spcBef>
              <a:spcAft>
                <a:spcPts val="0"/>
              </a:spcAft>
              <a:buNone/>
            </a:pPr>
            <a: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24"/>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Facts:</a:t>
            </a:r>
            <a:endParaRPr/>
          </a:p>
        </p:txBody>
      </p:sp>
      <p:sp>
        <p:nvSpPr>
          <p:cNvPr id="287" name="Google Shape;287;p24"/>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Fact 1</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Nearly 830 women die every day due to complications during pregnancy and childbirth.</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Fact 2</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Women die in pregnancy and childbirth for 5 main reasons</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850">
                <a:solidFill>
                  <a:schemeClr val="accent2"/>
                </a:solidFill>
                <a:latin typeface="Verdana"/>
                <a:ea typeface="Verdana"/>
                <a:cs typeface="Verdana"/>
                <a:sym typeface="Verdana"/>
              </a:rPr>
              <a:t>These are severe bleeding, infections, unsafe abortion, hypertensive disorders (pre-eclampsia and eclampsia), and medical complications like cardiac disease, diabetes, or HIV/AIDS complicating or complicated by pregnancy.</a:t>
            </a:r>
            <a:endParaRPr/>
          </a:p>
        </p:txBody>
      </p:sp>
      <p:pic>
        <p:nvPicPr>
          <p:cNvPr id="288" name="Google Shape;288;p24"/>
          <p:cNvPicPr preferRelativeResize="0"/>
          <p:nvPr/>
        </p:nvPicPr>
        <p:blipFill>
          <a:blip r:embed="rId3">
            <a:alphaModFix/>
          </a:blip>
          <a:stretch>
            <a:fillRect/>
          </a:stretch>
        </p:blipFill>
        <p:spPr>
          <a:xfrm>
            <a:off x="4418300" y="-67150"/>
            <a:ext cx="4725700" cy="1222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25"/>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Facts:</a:t>
            </a:r>
            <a:endParaRPr/>
          </a:p>
        </p:txBody>
      </p:sp>
      <p:sp>
        <p:nvSpPr>
          <p:cNvPr id="294" name="Google Shape;294;p25"/>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Fact 3</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More than 135 million women give birt</a:t>
            </a:r>
            <a:r>
              <a:rPr lang="en-GB" sz="2400">
                <a:solidFill>
                  <a:srgbClr val="000000"/>
                </a:solidFill>
                <a:latin typeface="Georgia"/>
                <a:ea typeface="Georgia"/>
                <a:cs typeface="Georgia"/>
                <a:sym typeface="Georgia"/>
              </a:rPr>
              <a:t>h per year</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850">
                <a:solidFill>
                  <a:schemeClr val="accent2"/>
                </a:solidFill>
                <a:latin typeface="Verdana"/>
                <a:ea typeface="Verdana"/>
                <a:cs typeface="Verdana"/>
                <a:sym typeface="Verdana"/>
              </a:rPr>
              <a:t>About 20 million of them are estimated to experience pregnancy-related illness after childbirth. The list of morbidities is long and diverse, </a:t>
            </a:r>
            <a:r>
              <a:rPr lang="en-GB" sz="850">
                <a:solidFill>
                  <a:schemeClr val="accent2"/>
                </a:solidFill>
                <a:latin typeface="Verdana"/>
                <a:ea typeface="Verdana"/>
                <a:cs typeface="Verdana"/>
                <a:sym typeface="Verdana"/>
              </a:rPr>
              <a:t>and includes fever, anaemia, fistula, incontinence, infertility and depression. Women who suffer from fistula are often stigmatized and ostracized by their husbands, families and communities.</a:t>
            </a:r>
            <a:endParaRPr sz="850">
              <a:solidFill>
                <a:schemeClr val="accent2"/>
              </a:solidFill>
              <a:latin typeface="Verdana"/>
              <a:ea typeface="Verdana"/>
              <a:cs typeface="Verdana"/>
              <a:sym typeface="Verdana"/>
            </a:endParaRPr>
          </a:p>
          <a:p>
            <a:pPr indent="0" lvl="0" marL="0" rtl="0" algn="l">
              <a:spcBef>
                <a:spcPts val="140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Fact 4</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About 16 million girls aged between 15 and 19 give birth each year</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850">
                <a:solidFill>
                  <a:srgbClr val="000000"/>
                </a:solidFill>
                <a:latin typeface="Verdana"/>
                <a:ea typeface="Verdana"/>
                <a:cs typeface="Verdana"/>
                <a:sym typeface="Verdana"/>
              </a:rPr>
              <a:t>They account for more than 10% of all births. In the developing world, about 90% of the births to adolescents occur in marriage. In low- and middle-income countries, complications from pregnancy and childbirth are the leading cause of death among girls 15-19.</a:t>
            </a:r>
            <a:endParaRPr sz="850">
              <a:solidFill>
                <a:srgbClr val="000000"/>
              </a:solidFill>
              <a:latin typeface="Verdana"/>
              <a:ea typeface="Verdana"/>
              <a:cs typeface="Verdana"/>
              <a:sym typeface="Verdana"/>
            </a:endParaRPr>
          </a:p>
          <a:p>
            <a:pPr indent="0" lvl="0" marL="0" rtl="0" algn="l">
              <a:spcBef>
                <a:spcPts val="14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26"/>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Facts:</a:t>
            </a:r>
            <a:endParaRPr/>
          </a:p>
        </p:txBody>
      </p:sp>
      <p:sp>
        <p:nvSpPr>
          <p:cNvPr id="300" name="Google Shape;300;p26"/>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Fact 5</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Maternal health mirrors the gap between the rich and the poor</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None/>
            </a:pPr>
            <a:r>
              <a:t/>
            </a:r>
            <a:endParaRPr sz="850">
              <a:solidFill>
                <a:schemeClr val="accent2"/>
              </a:solidFill>
              <a:latin typeface="Verdana"/>
              <a:ea typeface="Verdana"/>
              <a:cs typeface="Verdana"/>
              <a:sym typeface="Verdana"/>
            </a:endParaRPr>
          </a:p>
          <a:p>
            <a:pPr indent="0" lvl="0" marL="0" rtl="0" algn="l">
              <a:lnSpc>
                <a:spcPct val="115000"/>
              </a:lnSpc>
              <a:spcBef>
                <a:spcPts val="0"/>
              </a:spcBef>
              <a:spcAft>
                <a:spcPts val="0"/>
              </a:spcAft>
              <a:buNone/>
            </a:pPr>
            <a:r>
              <a:t/>
            </a:r>
            <a:endParaRPr sz="850">
              <a:solidFill>
                <a:schemeClr val="accent2"/>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t/>
            </a:r>
            <a:endParaRPr sz="850">
              <a:solidFill>
                <a:schemeClr val="accent2"/>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Fact 6</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Most maternal deaths can be prevented</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t/>
            </a:r>
            <a:endParaRPr sz="850">
              <a:solidFill>
                <a:schemeClr val="accent2"/>
              </a:solidFill>
              <a:latin typeface="Verdana"/>
              <a:ea typeface="Verdana"/>
              <a:cs typeface="Verdana"/>
              <a:sym typeface="Verdana"/>
            </a:endParaRPr>
          </a:p>
          <a:p>
            <a:pPr indent="0" lvl="0" marL="0" rtl="0" algn="l">
              <a:spcBef>
                <a:spcPts val="14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27"/>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Facts:</a:t>
            </a:r>
            <a:endParaRPr/>
          </a:p>
        </p:txBody>
      </p:sp>
      <p:sp>
        <p:nvSpPr>
          <p:cNvPr id="306" name="Google Shape;306;p27"/>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Fact 7</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Many women don’t see a </a:t>
            </a:r>
            <a:r>
              <a:rPr b="1" lang="en-GB" sz="2400">
                <a:solidFill>
                  <a:srgbClr val="000000"/>
                </a:solidFill>
                <a:latin typeface="Georgia"/>
                <a:ea typeface="Georgia"/>
                <a:cs typeface="Georgia"/>
                <a:sym typeface="Georgia"/>
              </a:rPr>
              <a:t>skilled health professional</a:t>
            </a:r>
            <a:r>
              <a:rPr lang="en-GB" sz="2400">
                <a:solidFill>
                  <a:srgbClr val="000000"/>
                </a:solidFill>
                <a:latin typeface="Georgia"/>
                <a:ea typeface="Georgia"/>
                <a:cs typeface="Georgia"/>
                <a:sym typeface="Georgia"/>
              </a:rPr>
              <a:t> enough during pregnancy</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None/>
            </a:pPr>
            <a:r>
              <a:rPr lang="en-GB" sz="850">
                <a:solidFill>
                  <a:schemeClr val="accent2"/>
                </a:solidFill>
                <a:latin typeface="Verdana"/>
                <a:ea typeface="Verdana"/>
                <a:cs typeface="Verdana"/>
                <a:sym typeface="Verdana"/>
              </a:rPr>
              <a:t>Although a large proportion of women see skilled health personnel at least once during their pregnancy, only about half receive the recommended minimum of at least 4 visits during the pregnancy. Women who do not receive the necessary c</a:t>
            </a:r>
            <a:r>
              <a:rPr b="1" lang="en-GB" sz="850">
                <a:solidFill>
                  <a:schemeClr val="accent2"/>
                </a:solidFill>
                <a:latin typeface="Verdana"/>
                <a:ea typeface="Verdana"/>
                <a:cs typeface="Verdana"/>
                <a:sym typeface="Verdana"/>
              </a:rPr>
              <a:t>heck-ups</a:t>
            </a:r>
            <a:r>
              <a:rPr lang="en-GB" sz="850">
                <a:solidFill>
                  <a:schemeClr val="accent2"/>
                </a:solidFill>
                <a:latin typeface="Verdana"/>
                <a:ea typeface="Verdana"/>
                <a:cs typeface="Verdana"/>
                <a:sym typeface="Verdana"/>
              </a:rPr>
              <a:t> miss the opportunity to detect problems and receive appropriate care and treatment. This also includes </a:t>
            </a:r>
            <a:r>
              <a:rPr b="1" lang="en-GB" sz="850">
                <a:solidFill>
                  <a:schemeClr val="accent2"/>
                </a:solidFill>
                <a:latin typeface="Verdana"/>
                <a:ea typeface="Verdana"/>
                <a:cs typeface="Verdana"/>
                <a:sym typeface="Verdana"/>
              </a:rPr>
              <a:t>immunization </a:t>
            </a:r>
            <a:r>
              <a:rPr lang="en-GB" sz="850">
                <a:solidFill>
                  <a:schemeClr val="accent2"/>
                </a:solidFill>
                <a:latin typeface="Verdana"/>
                <a:ea typeface="Verdana"/>
                <a:cs typeface="Verdana"/>
                <a:sym typeface="Verdana"/>
              </a:rPr>
              <a:t>and </a:t>
            </a:r>
            <a:r>
              <a:rPr b="1" lang="en-GB" sz="850">
                <a:solidFill>
                  <a:schemeClr val="accent2"/>
                </a:solidFill>
                <a:latin typeface="Verdana"/>
                <a:ea typeface="Verdana"/>
                <a:cs typeface="Verdana"/>
                <a:sym typeface="Verdana"/>
              </a:rPr>
              <a:t>prevention </a:t>
            </a:r>
            <a:r>
              <a:rPr lang="en-GB" sz="850">
                <a:solidFill>
                  <a:schemeClr val="accent2"/>
                </a:solidFill>
                <a:latin typeface="Verdana"/>
                <a:ea typeface="Verdana"/>
                <a:cs typeface="Verdana"/>
                <a:sym typeface="Verdana"/>
              </a:rPr>
              <a:t>of mother-to-child transmission of HIV/AIDS.</a:t>
            </a:r>
            <a:endParaRPr b="1" sz="850">
              <a:solidFill>
                <a:srgbClr val="000000"/>
              </a:solidFill>
              <a:latin typeface="Verdana"/>
              <a:ea typeface="Verdana"/>
              <a:cs typeface="Verdana"/>
              <a:sym typeface="Verdana"/>
            </a:endParaRPr>
          </a:p>
          <a:p>
            <a:pPr indent="0" lvl="0" marL="0" rtl="0" algn="l">
              <a:lnSpc>
                <a:spcPct val="115000"/>
              </a:lnSpc>
              <a:spcBef>
                <a:spcPts val="0"/>
              </a:spcBef>
              <a:spcAft>
                <a:spcPts val="0"/>
              </a:spcAft>
              <a:buNone/>
            </a:pPr>
            <a:r>
              <a:t/>
            </a:r>
            <a:endParaRPr sz="850">
              <a:solidFill>
                <a:schemeClr val="accent2"/>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Fact 8</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About 22 million abortions continue to be performed unsafely each year</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850">
                <a:solidFill>
                  <a:schemeClr val="accent2"/>
                </a:solidFill>
                <a:latin typeface="Verdana"/>
                <a:ea typeface="Verdana"/>
                <a:cs typeface="Verdana"/>
                <a:sym typeface="Verdana"/>
              </a:rPr>
              <a:t>Over 5 million of these result in complications some of which may end in death. Almost every one of these deaths and complications could have been prevented through s</a:t>
            </a:r>
            <a:r>
              <a:rPr b="1" lang="en-GB" sz="850">
                <a:solidFill>
                  <a:schemeClr val="accent2"/>
                </a:solidFill>
                <a:latin typeface="Verdana"/>
                <a:ea typeface="Verdana"/>
                <a:cs typeface="Verdana"/>
                <a:sym typeface="Verdana"/>
              </a:rPr>
              <a:t>exuality education</a:t>
            </a:r>
            <a:r>
              <a:rPr lang="en-GB" sz="850">
                <a:solidFill>
                  <a:schemeClr val="accent2"/>
                </a:solidFill>
                <a:latin typeface="Verdana"/>
                <a:ea typeface="Verdana"/>
                <a:cs typeface="Verdana"/>
                <a:sym typeface="Verdana"/>
              </a:rPr>
              <a:t>, </a:t>
            </a:r>
            <a:r>
              <a:rPr b="1" lang="en-GB" sz="850">
                <a:solidFill>
                  <a:schemeClr val="accent2"/>
                </a:solidFill>
                <a:latin typeface="Verdana"/>
                <a:ea typeface="Verdana"/>
                <a:cs typeface="Verdana"/>
                <a:sym typeface="Verdana"/>
              </a:rPr>
              <a:t>contraceptive use</a:t>
            </a:r>
            <a:r>
              <a:rPr lang="en-GB" sz="850">
                <a:solidFill>
                  <a:schemeClr val="accent2"/>
                </a:solidFill>
                <a:latin typeface="Verdana"/>
                <a:ea typeface="Verdana"/>
                <a:cs typeface="Verdana"/>
                <a:sym typeface="Verdana"/>
              </a:rPr>
              <a:t>, and the provision of safe, legal induced abortion, and care for complications of unsafe abortions.</a:t>
            </a:r>
            <a:endParaRPr sz="850">
              <a:solidFill>
                <a:schemeClr val="accent2"/>
              </a:solidFill>
              <a:latin typeface="Verdana"/>
              <a:ea typeface="Verdana"/>
              <a:cs typeface="Verdana"/>
              <a:sym typeface="Verdana"/>
            </a:endParaRPr>
          </a:p>
          <a:p>
            <a:pPr indent="0" lvl="0" marL="0" rtl="0" algn="l">
              <a:spcBef>
                <a:spcPts val="14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28"/>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Facts:</a:t>
            </a:r>
            <a:endParaRPr/>
          </a:p>
        </p:txBody>
      </p:sp>
      <p:sp>
        <p:nvSpPr>
          <p:cNvPr id="312" name="Google Shape;312;p28"/>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Fact 9</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Reducing the maternal mortality ratio has been slow</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None/>
            </a:pPr>
            <a:r>
              <a:t/>
            </a:r>
            <a:endParaRPr sz="850">
              <a:solidFill>
                <a:schemeClr val="accent2"/>
              </a:solidFill>
              <a:latin typeface="Verdana"/>
              <a:ea typeface="Verdana"/>
              <a:cs typeface="Verdana"/>
              <a:sym typeface="Verdana"/>
            </a:endParaRPr>
          </a:p>
          <a:p>
            <a:pPr indent="0" lvl="0" marL="0" rtl="0" algn="l">
              <a:lnSpc>
                <a:spcPct val="115000"/>
              </a:lnSpc>
              <a:spcBef>
                <a:spcPts val="0"/>
              </a:spcBef>
              <a:spcAft>
                <a:spcPts val="0"/>
              </a:spcAft>
              <a:buNone/>
            </a:pPr>
            <a:r>
              <a:t/>
            </a:r>
            <a:endParaRPr sz="850">
              <a:solidFill>
                <a:schemeClr val="accent2"/>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Fact 10</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GB" sz="2400">
                <a:solidFill>
                  <a:srgbClr val="000000"/>
                </a:solidFill>
                <a:latin typeface="Georgia"/>
                <a:ea typeface="Georgia"/>
                <a:cs typeface="Georgia"/>
                <a:sym typeface="Georgia"/>
              </a:rPr>
              <a:t>The lack of skilled care is the main obstacle to better health for mothers</a:t>
            </a:r>
            <a:endParaRPr sz="2400">
              <a:solidFill>
                <a:srgbClr val="000000"/>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t/>
            </a:r>
            <a:endParaRPr sz="850">
              <a:solidFill>
                <a:schemeClr val="accent2"/>
              </a:solidFill>
              <a:latin typeface="Verdana"/>
              <a:ea typeface="Verdana"/>
              <a:cs typeface="Verdana"/>
              <a:sym typeface="Verdana"/>
            </a:endParaRPr>
          </a:p>
          <a:p>
            <a:pPr indent="0" lvl="0" marL="0" rtl="0" algn="l">
              <a:spcBef>
                <a:spcPts val="14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6" name="Shape 316"/>
        <p:cNvGrpSpPr/>
        <p:nvPr/>
      </p:nvGrpSpPr>
      <p:grpSpPr>
        <a:xfrm>
          <a:off x="0" y="0"/>
          <a:ext cx="0" cy="0"/>
          <a:chOff x="0" y="0"/>
          <a:chExt cx="0" cy="0"/>
        </a:xfrm>
      </p:grpSpPr>
      <p:sp>
        <p:nvSpPr>
          <p:cNvPr id="317" name="Google Shape;317;p29"/>
          <p:cNvSpPr/>
          <p:nvPr/>
        </p:nvSpPr>
        <p:spPr>
          <a:xfrm>
            <a:off x="0" y="-16192"/>
            <a:ext cx="9144000" cy="5143500"/>
          </a:xfrm>
          <a:prstGeom prst="rect">
            <a:avLst/>
          </a:prstGeom>
          <a:solidFill>
            <a:srgbClr val="2B545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318" name="Google Shape;318;p29"/>
          <p:cNvSpPr/>
          <p:nvPr/>
        </p:nvSpPr>
        <p:spPr>
          <a:xfrm>
            <a:off x="357759" y="343853"/>
            <a:ext cx="8428482" cy="4423410"/>
          </a:xfrm>
          <a:prstGeom prst="rect">
            <a:avLst/>
          </a:prstGeom>
          <a:solidFill>
            <a:srgbClr val="FFFFFF"/>
          </a:solidFill>
          <a:ln cap="flat" cmpd="sng" w="107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319" name="Google Shape;319;p29"/>
          <p:cNvPicPr preferRelativeResize="0"/>
          <p:nvPr>
            <p:ph idx="1" type="body"/>
          </p:nvPr>
        </p:nvPicPr>
        <p:blipFill rotWithShape="1">
          <a:blip r:embed="rId3">
            <a:alphaModFix/>
          </a:blip>
          <a:srcRect b="0" l="0" r="0" t="0"/>
          <a:stretch/>
        </p:blipFill>
        <p:spPr>
          <a:xfrm>
            <a:off x="618034" y="578575"/>
            <a:ext cx="7907933" cy="39539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3" name="Shape 323"/>
        <p:cNvGrpSpPr/>
        <p:nvPr/>
      </p:nvGrpSpPr>
      <p:grpSpPr>
        <a:xfrm>
          <a:off x="0" y="0"/>
          <a:ext cx="0" cy="0"/>
          <a:chOff x="0" y="0"/>
          <a:chExt cx="0" cy="0"/>
        </a:xfrm>
      </p:grpSpPr>
      <p:sp>
        <p:nvSpPr>
          <p:cNvPr id="324" name="Google Shape;324;p30"/>
          <p:cNvSpPr/>
          <p:nvPr/>
        </p:nvSpPr>
        <p:spPr>
          <a:xfrm>
            <a:off x="0" y="571499"/>
            <a:ext cx="6856214" cy="4000501"/>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0"/>
          <p:cNvSpPr/>
          <p:nvPr/>
        </p:nvSpPr>
        <p:spPr>
          <a:xfrm>
            <a:off x="6952697" y="571499"/>
            <a:ext cx="2193989" cy="4000501"/>
          </a:xfrm>
          <a:prstGeom prst="rect">
            <a:avLst/>
          </a:prstGeom>
          <a:solidFill>
            <a:srgbClr val="C8C8C8">
              <a:alpha val="49411"/>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30"/>
          <p:cNvSpPr/>
          <p:nvPr/>
        </p:nvSpPr>
        <p:spPr>
          <a:xfrm>
            <a:off x="0" y="0"/>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lt1"/>
                </a:solidFill>
                <a:latin typeface="Corbel"/>
                <a:ea typeface="Corbel"/>
                <a:cs typeface="Corbel"/>
                <a:sym typeface="Corbel"/>
              </a:rPr>
              <a:t>ddddd</a:t>
            </a:r>
            <a:endParaRPr b="0" i="0" sz="1400" u="none" cap="none" strike="noStrike">
              <a:solidFill>
                <a:schemeClr val="lt1"/>
              </a:solidFill>
              <a:latin typeface="Corbel"/>
              <a:ea typeface="Corbel"/>
              <a:cs typeface="Corbel"/>
              <a:sym typeface="Corbel"/>
            </a:endParaRPr>
          </a:p>
        </p:txBody>
      </p:sp>
      <p:sp>
        <p:nvSpPr>
          <p:cNvPr id="327" name="Google Shape;327;p30"/>
          <p:cNvSpPr/>
          <p:nvPr/>
        </p:nvSpPr>
        <p:spPr>
          <a:xfrm>
            <a:off x="0" y="3275729"/>
            <a:ext cx="8780525" cy="138914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0"/>
          <p:cNvSpPr txBox="1"/>
          <p:nvPr>
            <p:ph type="title"/>
          </p:nvPr>
        </p:nvSpPr>
        <p:spPr>
          <a:xfrm>
            <a:off x="802386" y="3442996"/>
            <a:ext cx="7658147" cy="799268"/>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FFFFFF"/>
              </a:buClr>
              <a:buSzPts val="3800"/>
              <a:buFont typeface="Corbel"/>
              <a:buNone/>
            </a:pPr>
            <a:r>
              <a:rPr b="0" i="0" lang="en-GB" sz="3800" u="none" cap="none" strike="noStrike">
                <a:solidFill>
                  <a:srgbClr val="FFFFFF"/>
                </a:solidFill>
                <a:latin typeface="Corbel"/>
                <a:ea typeface="Corbel"/>
                <a:cs typeface="Corbel"/>
                <a:sym typeface="Corbel"/>
              </a:rPr>
              <a:t>Health Systems Indicators</a:t>
            </a:r>
            <a:endParaRPr b="0" i="0" sz="1100" u="none" cap="none" strike="noStrike">
              <a:solidFill>
                <a:srgbClr val="FFFFFF"/>
              </a:solidFill>
              <a:latin typeface="Corbel"/>
              <a:ea typeface="Corbel"/>
              <a:cs typeface="Corbel"/>
              <a:sym typeface="Corbel"/>
            </a:endParaRPr>
          </a:p>
        </p:txBody>
      </p:sp>
      <p:sp>
        <p:nvSpPr>
          <p:cNvPr id="329" name="Google Shape;329;p30"/>
          <p:cNvSpPr txBox="1"/>
          <p:nvPr/>
        </p:nvSpPr>
        <p:spPr>
          <a:xfrm>
            <a:off x="962450" y="571500"/>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EFEFEF"/>
                </a:solidFill>
                <a:highlight>
                  <a:srgbClr val="85200C"/>
                </a:highlight>
              </a:rPr>
              <a:t>DEFINITION:</a:t>
            </a:r>
            <a:endParaRPr b="1" sz="2400">
              <a:solidFill>
                <a:srgbClr val="EFEFEF"/>
              </a:solidFill>
              <a:highlight>
                <a:srgbClr val="85200C"/>
              </a:highlight>
            </a:endParaRPr>
          </a:p>
          <a:p>
            <a:pPr indent="0" lvl="0" marL="0" rtl="0" algn="l">
              <a:spcBef>
                <a:spcPts val="0"/>
              </a:spcBef>
              <a:spcAft>
                <a:spcPts val="0"/>
              </a:spcAft>
              <a:buNone/>
            </a:pPr>
            <a:r>
              <a:t/>
            </a:r>
            <a:endParaRPr b="1" sz="2400">
              <a:solidFill>
                <a:srgbClr val="85200C"/>
              </a:solidFill>
            </a:endParaRPr>
          </a:p>
          <a:p>
            <a:pPr indent="0" lvl="0" marL="0" rtl="0" algn="l">
              <a:spcBef>
                <a:spcPts val="0"/>
              </a:spcBef>
              <a:spcAft>
                <a:spcPts val="0"/>
              </a:spcAft>
              <a:buNone/>
            </a:pPr>
            <a:r>
              <a:t/>
            </a:r>
            <a:endParaRPr b="1" sz="2400">
              <a:solidFill>
                <a:srgbClr val="85200C"/>
              </a:solidFill>
            </a:endParaRPr>
          </a:p>
          <a:p>
            <a:pPr indent="0" lvl="0" marL="139700" rtl="0" algn="l">
              <a:lnSpc>
                <a:spcPct val="90000"/>
              </a:lnSpc>
              <a:spcBef>
                <a:spcPts val="0"/>
              </a:spcBef>
              <a:spcAft>
                <a:spcPts val="0"/>
              </a:spcAft>
              <a:buNone/>
            </a:pPr>
            <a:r>
              <a:rPr b="1" lang="en-GB" sz="2400">
                <a:latin typeface="Corbel"/>
                <a:ea typeface="Corbel"/>
                <a:cs typeface="Corbel"/>
                <a:sym typeface="Corbel"/>
              </a:rPr>
              <a:t>variables that reflect the state of health of persons in a community.</a:t>
            </a:r>
            <a:endParaRPr b="1" sz="2400">
              <a:latin typeface="Corbel"/>
              <a:ea typeface="Corbel"/>
              <a:cs typeface="Corbel"/>
              <a:sym typeface="Corbel"/>
            </a:endParaRPr>
          </a:p>
          <a:p>
            <a:pPr indent="0" lvl="0" marL="139700" rtl="0" algn="l">
              <a:lnSpc>
                <a:spcPct val="90000"/>
              </a:lnSpc>
              <a:spcBef>
                <a:spcPts val="0"/>
              </a:spcBef>
              <a:spcAft>
                <a:spcPts val="0"/>
              </a:spcAft>
              <a:buClr>
                <a:schemeClr val="dk1"/>
              </a:buClr>
              <a:buSzPts val="1100"/>
              <a:buFont typeface="Arial"/>
              <a:buNone/>
            </a:pPr>
            <a:r>
              <a:t/>
            </a:r>
            <a:endParaRPr b="1" sz="2400">
              <a:solidFill>
                <a:srgbClr val="7F6000"/>
              </a:solidFill>
              <a:latin typeface="Corbel"/>
              <a:ea typeface="Corbel"/>
              <a:cs typeface="Corbel"/>
              <a:sym typeface="Corbel"/>
            </a:endParaRPr>
          </a:p>
          <a:p>
            <a:pPr indent="0" lvl="0" marL="0" rtl="0" algn="l">
              <a:spcBef>
                <a:spcPts val="0"/>
              </a:spcBef>
              <a:spcAft>
                <a:spcPts val="0"/>
              </a:spcAft>
              <a:buNone/>
            </a:pPr>
            <a:r>
              <a:t/>
            </a:r>
            <a:endParaRPr b="1" sz="2400">
              <a:solidFill>
                <a:srgbClr val="85200C"/>
              </a:solidFill>
            </a:endParaRPr>
          </a:p>
          <a:p>
            <a:pPr indent="0" lvl="0" marL="0" rtl="0" algn="l">
              <a:spcBef>
                <a:spcPts val="0"/>
              </a:spcBef>
              <a:spcAft>
                <a:spcPts val="0"/>
              </a:spcAft>
              <a:buNone/>
            </a:pPr>
            <a:r>
              <a:t/>
            </a:r>
            <a:endParaRPr b="1" sz="2400">
              <a:solidFill>
                <a:srgbClr val="85200C"/>
              </a:solidFill>
            </a:endParaRPr>
          </a:p>
          <a:p>
            <a:pPr indent="0" lvl="0" marL="0" rtl="0" algn="l">
              <a:spcBef>
                <a:spcPts val="0"/>
              </a:spcBef>
              <a:spcAft>
                <a:spcPts val="0"/>
              </a:spcAft>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3" name="Shape 333"/>
        <p:cNvGrpSpPr/>
        <p:nvPr/>
      </p:nvGrpSpPr>
      <p:grpSpPr>
        <a:xfrm>
          <a:off x="0" y="0"/>
          <a:ext cx="0" cy="0"/>
          <a:chOff x="0" y="0"/>
          <a:chExt cx="0" cy="0"/>
        </a:xfrm>
      </p:grpSpPr>
      <p:sp>
        <p:nvSpPr>
          <p:cNvPr id="334" name="Google Shape;334;p31"/>
          <p:cNvSpPr/>
          <p:nvPr/>
        </p:nvSpPr>
        <p:spPr>
          <a:xfrm>
            <a:off x="0" y="571499"/>
            <a:ext cx="6856200" cy="4000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31"/>
          <p:cNvSpPr/>
          <p:nvPr/>
        </p:nvSpPr>
        <p:spPr>
          <a:xfrm>
            <a:off x="6952697" y="571499"/>
            <a:ext cx="2193900" cy="40005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lang="en-GB" sz="3000">
                <a:solidFill>
                  <a:schemeClr val="lt1"/>
                </a:solidFill>
                <a:latin typeface="Corbel"/>
                <a:ea typeface="Corbel"/>
                <a:cs typeface="Corbel"/>
                <a:sym typeface="Corbel"/>
              </a:rPr>
              <a:t>dddff</a:t>
            </a:r>
            <a:endParaRPr b="0" i="0" sz="3000" u="none" cap="none" strike="noStrike">
              <a:solidFill>
                <a:schemeClr val="lt1"/>
              </a:solidFill>
              <a:latin typeface="Corbel"/>
              <a:ea typeface="Corbel"/>
              <a:cs typeface="Corbel"/>
              <a:sym typeface="Corbel"/>
            </a:endParaRPr>
          </a:p>
        </p:txBody>
      </p:sp>
      <p:sp>
        <p:nvSpPr>
          <p:cNvPr id="337" name="Google Shape;337;p31"/>
          <p:cNvSpPr/>
          <p:nvPr/>
        </p:nvSpPr>
        <p:spPr>
          <a:xfrm>
            <a:off x="0" y="3275729"/>
            <a:ext cx="8780400" cy="1389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1"/>
          <p:cNvSpPr txBox="1"/>
          <p:nvPr>
            <p:ph type="title"/>
          </p:nvPr>
        </p:nvSpPr>
        <p:spPr>
          <a:xfrm>
            <a:off x="802386" y="3442996"/>
            <a:ext cx="7658100" cy="7992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FFFFFF"/>
              </a:buClr>
              <a:buSzPts val="3800"/>
              <a:buFont typeface="Corbel"/>
              <a:buNone/>
            </a:pPr>
            <a:r>
              <a:rPr b="0" i="0" lang="en-GB" sz="3800" u="none" cap="none" strike="noStrike">
                <a:solidFill>
                  <a:srgbClr val="FFFFFF"/>
                </a:solidFill>
                <a:latin typeface="Corbel"/>
                <a:ea typeface="Corbel"/>
                <a:cs typeface="Corbel"/>
                <a:sym typeface="Corbel"/>
              </a:rPr>
              <a:t>Health Systems Indicators (Maternal)</a:t>
            </a:r>
            <a:endParaRPr b="0" i="0" sz="1100" u="none" cap="none" strike="noStrike">
              <a:solidFill>
                <a:srgbClr val="FFFFFF"/>
              </a:solidFill>
              <a:latin typeface="Corbel"/>
              <a:ea typeface="Corbel"/>
              <a:cs typeface="Corbel"/>
              <a:sym typeface="Corbel"/>
            </a:endParaRPr>
          </a:p>
        </p:txBody>
      </p:sp>
      <p:sp>
        <p:nvSpPr>
          <p:cNvPr id="339" name="Google Shape;339;p31"/>
          <p:cNvSpPr txBox="1"/>
          <p:nvPr/>
        </p:nvSpPr>
        <p:spPr>
          <a:xfrm>
            <a:off x="107425" y="67150"/>
            <a:ext cx="8877000" cy="32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solidFill>
                <a:srgbClr val="85200C"/>
              </a:solidFill>
            </a:endParaRPr>
          </a:p>
          <a:p>
            <a:pPr indent="0" lvl="0" marL="0" rtl="0" algn="l">
              <a:spcBef>
                <a:spcPts val="0"/>
              </a:spcBef>
              <a:spcAft>
                <a:spcPts val="0"/>
              </a:spcAft>
              <a:buNone/>
            </a:pPr>
            <a:r>
              <a:rPr b="1" lang="en-GB" sz="2400">
                <a:solidFill>
                  <a:srgbClr val="85200C"/>
                </a:solidFill>
              </a:rPr>
              <a:t>Health indicators could be used to:</a:t>
            </a:r>
            <a:endParaRPr b="1" sz="2400">
              <a:solidFill>
                <a:srgbClr val="85200C"/>
              </a:solidFill>
            </a:endParaRPr>
          </a:p>
          <a:p>
            <a:pPr indent="0" lvl="0" marL="0" rtl="0" algn="l">
              <a:spcBef>
                <a:spcPts val="0"/>
              </a:spcBef>
              <a:spcAft>
                <a:spcPts val="0"/>
              </a:spcAft>
              <a:buNone/>
            </a:pPr>
            <a:r>
              <a:t/>
            </a:r>
            <a:endParaRPr b="1" sz="2400">
              <a:solidFill>
                <a:srgbClr val="85200C"/>
              </a:solidFill>
            </a:endParaRPr>
          </a:p>
          <a:p>
            <a:pPr indent="0" lvl="0" marL="0" rtl="0" algn="l">
              <a:lnSpc>
                <a:spcPct val="115000"/>
              </a:lnSpc>
              <a:spcBef>
                <a:spcPts val="0"/>
              </a:spcBef>
              <a:spcAft>
                <a:spcPts val="0"/>
              </a:spcAft>
              <a:buClr>
                <a:schemeClr val="dk1"/>
              </a:buClr>
              <a:buSzPts val="1100"/>
              <a:buFont typeface="Arial"/>
              <a:buNone/>
            </a:pPr>
            <a:r>
              <a:rPr b="1" lang="en-GB" sz="1800"/>
              <a:t>•Assess the health care needs.</a:t>
            </a:r>
            <a:endParaRPr b="1" sz="1800"/>
          </a:p>
          <a:p>
            <a:pPr indent="0" lvl="0" marL="0" rtl="0" algn="l">
              <a:lnSpc>
                <a:spcPct val="115000"/>
              </a:lnSpc>
              <a:spcBef>
                <a:spcPts val="0"/>
              </a:spcBef>
              <a:spcAft>
                <a:spcPts val="0"/>
              </a:spcAft>
              <a:buNone/>
            </a:pPr>
            <a:r>
              <a:rPr b="1" lang="en-GB" sz="1800"/>
              <a:t>•Compare health status of different areas or groups of people over</a:t>
            </a:r>
            <a:endParaRPr b="1" sz="1800"/>
          </a:p>
          <a:p>
            <a:pPr indent="0" lvl="0" marL="0" rtl="0" algn="l">
              <a:lnSpc>
                <a:spcPct val="115000"/>
              </a:lnSpc>
              <a:spcBef>
                <a:spcPts val="0"/>
              </a:spcBef>
              <a:spcAft>
                <a:spcPts val="0"/>
              </a:spcAft>
              <a:buNone/>
            </a:pPr>
            <a:r>
              <a:rPr b="1" lang="en-GB" sz="1800"/>
              <a:t>•time, one country with other countries or worldwide.</a:t>
            </a:r>
            <a:endParaRPr b="1" sz="1800"/>
          </a:p>
          <a:p>
            <a:pPr indent="0" lvl="0" marL="0" rtl="0" algn="l">
              <a:lnSpc>
                <a:spcPct val="115000"/>
              </a:lnSpc>
              <a:spcBef>
                <a:spcPts val="0"/>
              </a:spcBef>
              <a:spcAft>
                <a:spcPts val="0"/>
              </a:spcAft>
              <a:buNone/>
            </a:pPr>
            <a:r>
              <a:rPr b="1" lang="en-GB" sz="1800"/>
              <a:t>•Monitoring and evaluation of health services, activities and</a:t>
            </a:r>
            <a:endParaRPr b="1" sz="1800"/>
          </a:p>
          <a:p>
            <a:pPr indent="0" lvl="0" marL="0" rtl="0" algn="l">
              <a:lnSpc>
                <a:spcPct val="115000"/>
              </a:lnSpc>
              <a:spcBef>
                <a:spcPts val="0"/>
              </a:spcBef>
              <a:spcAft>
                <a:spcPts val="0"/>
              </a:spcAft>
              <a:buNone/>
            </a:pPr>
            <a:r>
              <a:rPr b="1" lang="en-GB" sz="1800"/>
              <a:t>•programs-access, quality, effectiveness and equality.</a:t>
            </a:r>
            <a:endParaRPr b="1" sz="1800"/>
          </a:p>
          <a:p>
            <a:pPr indent="0" lvl="0" marL="0" rtl="0" algn="l">
              <a:lnSpc>
                <a:spcPct val="115000"/>
              </a:lnSpc>
              <a:spcBef>
                <a:spcPts val="0"/>
              </a:spcBef>
              <a:spcAft>
                <a:spcPts val="0"/>
              </a:spcAft>
              <a:buNone/>
            </a:pPr>
            <a:r>
              <a:t/>
            </a:r>
            <a:endParaRPr b="1" sz="1800">
              <a:solidFill>
                <a:srgbClr val="7F6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2"/>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Maternal health indicators:</a:t>
            </a:r>
            <a:endParaRPr/>
          </a:p>
        </p:txBody>
      </p:sp>
      <p:sp>
        <p:nvSpPr>
          <p:cNvPr id="345" name="Google Shape;345;p32"/>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t/>
            </a:r>
            <a:endParaRPr/>
          </a:p>
        </p:txBody>
      </p:sp>
      <p:pic>
        <p:nvPicPr>
          <p:cNvPr id="346" name="Google Shape;346;p32"/>
          <p:cNvPicPr preferRelativeResize="0"/>
          <p:nvPr/>
        </p:nvPicPr>
        <p:blipFill>
          <a:blip r:embed="rId3">
            <a:alphaModFix/>
          </a:blip>
          <a:stretch>
            <a:fillRect/>
          </a:stretch>
        </p:blipFill>
        <p:spPr>
          <a:xfrm>
            <a:off x="701725" y="1371600"/>
            <a:ext cx="7740551" cy="3590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4" name="Shape 94"/>
        <p:cNvGrpSpPr/>
        <p:nvPr/>
      </p:nvGrpSpPr>
      <p:grpSpPr>
        <a:xfrm>
          <a:off x="0" y="0"/>
          <a:ext cx="0" cy="0"/>
          <a:chOff x="0" y="0"/>
          <a:chExt cx="0" cy="0"/>
        </a:xfrm>
      </p:grpSpPr>
      <p:sp>
        <p:nvSpPr>
          <p:cNvPr id="95" name="Google Shape;95;p15"/>
          <p:cNvSpPr txBox="1"/>
          <p:nvPr>
            <p:ph type="title"/>
          </p:nvPr>
        </p:nvSpPr>
        <p:spPr>
          <a:xfrm>
            <a:off x="884394" y="1742260"/>
            <a:ext cx="7375200" cy="9942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2700"/>
              <a:buFont typeface="Corbel"/>
              <a:buNone/>
            </a:pPr>
            <a:r>
              <a:rPr b="0" i="0" lang="en-GB" sz="3000" u="none" cap="none" strike="noStrike">
                <a:solidFill>
                  <a:srgbClr val="FFFFFF"/>
                </a:solidFill>
                <a:latin typeface="Calibri"/>
                <a:ea typeface="Calibri"/>
                <a:cs typeface="Calibri"/>
                <a:sym typeface="Calibri"/>
              </a:rPr>
              <a:t>Objective </a:t>
            </a:r>
            <a:endParaRPr/>
          </a:p>
        </p:txBody>
      </p:sp>
      <p:sp>
        <p:nvSpPr>
          <p:cNvPr id="96" name="Google Shape;96;p15"/>
          <p:cNvSpPr txBox="1"/>
          <p:nvPr>
            <p:ph idx="1" type="body"/>
          </p:nvPr>
        </p:nvSpPr>
        <p:spPr>
          <a:xfrm>
            <a:off x="884419" y="1622127"/>
            <a:ext cx="7375200" cy="2020500"/>
          </a:xfrm>
          <a:prstGeom prst="rect">
            <a:avLst/>
          </a:prstGeom>
          <a:noFill/>
          <a:ln>
            <a:noFill/>
          </a:ln>
        </p:spPr>
        <p:txBody>
          <a:bodyPr anchorCtr="0" anchor="t" bIns="34275" lIns="68575" spcFirstLastPara="1" rIns="68575" wrap="square" tIns="34275">
            <a:noAutofit/>
          </a:bodyPr>
          <a:lstStyle/>
          <a:p>
            <a:pPr indent="-330200" lvl="0" marL="457200" marR="0" rtl="0" algn="l">
              <a:lnSpc>
                <a:spcPct val="9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Health behaviors and health systems indicators that affect the health, wellness, and quality of life of women, children, and families. </a:t>
            </a:r>
            <a:endParaRPr sz="1600">
              <a:solidFill>
                <a:srgbClr val="000000"/>
              </a:solidFill>
            </a:endParaRPr>
          </a:p>
          <a:p>
            <a:pPr indent="-330200" lvl="0" marL="457200" marR="0" rtl="0" algn="l">
              <a:lnSpc>
                <a:spcPct val="9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Factors affecting pregnancy and childbirth, including preconception health status, Age, access to appropriate preconception and interconnection health care, and poverty.</a:t>
            </a:r>
            <a:endParaRPr sz="1600">
              <a:solidFill>
                <a:srgbClr val="000000"/>
              </a:solidFill>
            </a:endParaRPr>
          </a:p>
          <a:p>
            <a:pPr indent="-330200" lvl="0" marL="457200" marR="0" rtl="0" algn="l">
              <a:lnSpc>
                <a:spcPct val="9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Health risks that include hypertension and heart disease, diabetes, depression, genetic conditions, sexually transmitted diseases (STDs), inadequate nutrition, unhealthy weight, tobacco use and alcohol abuse. </a:t>
            </a:r>
            <a:endParaRPr sz="1600">
              <a:solidFill>
                <a:srgbClr val="000000"/>
              </a:solidFill>
            </a:endParaRPr>
          </a:p>
          <a:p>
            <a:pPr indent="-330200" lvl="0" marL="457200" marR="0" rtl="0" algn="l">
              <a:lnSpc>
                <a:spcPct val="9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Social and physical determinants of maternal health. </a:t>
            </a:r>
            <a:endParaRPr sz="1600">
              <a:solidFill>
                <a:srgbClr val="000000"/>
              </a:solidFill>
            </a:endParaRPr>
          </a:p>
          <a:p>
            <a:pPr indent="-330200" lvl="0" marL="457200" marR="0" rtl="0" algn="l">
              <a:lnSpc>
                <a:spcPct val="9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Social and physical determinants of infant and child health. </a:t>
            </a:r>
            <a:endParaRPr sz="1600">
              <a:solidFill>
                <a:srgbClr val="000000"/>
              </a:solidFill>
            </a:endParaRPr>
          </a:p>
          <a:p>
            <a:pPr indent="-330200" lvl="0" marL="457200" marR="0" rtl="0" algn="l">
              <a:lnSpc>
                <a:spcPct val="9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How to improve the health and well-being of women, infants, children, and families.</a:t>
            </a:r>
            <a:endParaRPr sz="1600">
              <a:solidFill>
                <a:srgbClr val="000000"/>
              </a:solidFill>
            </a:endParaRPr>
          </a:p>
          <a:p>
            <a:pPr indent="-38100" lvl="0" marL="139700" marR="0" rtl="0" algn="l">
              <a:lnSpc>
                <a:spcPct val="90000"/>
              </a:lnSpc>
              <a:spcBef>
                <a:spcPts val="900"/>
              </a:spcBef>
              <a:spcAft>
                <a:spcPts val="0"/>
              </a:spcAft>
              <a:buClr>
                <a:schemeClr val="accent1"/>
              </a:buClr>
              <a:buSzPts val="1500"/>
              <a:buFont typeface="Noto Sans Symbols"/>
              <a:buNone/>
            </a:pPr>
            <a:r>
              <a:t/>
            </a:r>
            <a:endParaRPr b="1" i="0" sz="1600" u="none" cap="none" strike="noStrike">
              <a:solidFill>
                <a:srgbClr val="000000"/>
              </a:solidFill>
              <a:latin typeface="Calibri"/>
              <a:ea typeface="Calibri"/>
              <a:cs typeface="Calibri"/>
              <a:sym typeface="Calibri"/>
            </a:endParaRPr>
          </a:p>
        </p:txBody>
      </p:sp>
      <p:sp>
        <p:nvSpPr>
          <p:cNvPr id="97" name="Google Shape;97;p15"/>
          <p:cNvSpPr txBox="1"/>
          <p:nvPr/>
        </p:nvSpPr>
        <p:spPr>
          <a:xfrm>
            <a:off x="1074650" y="226250"/>
            <a:ext cx="3883800" cy="7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FFFFFF"/>
                </a:solidFill>
              </a:rPr>
              <a:t>objectives:</a:t>
            </a:r>
            <a:endParaRPr sz="48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0" name="Shape 350"/>
        <p:cNvGrpSpPr/>
        <p:nvPr/>
      </p:nvGrpSpPr>
      <p:grpSpPr>
        <a:xfrm>
          <a:off x="0" y="0"/>
          <a:ext cx="0" cy="0"/>
          <a:chOff x="0" y="0"/>
          <a:chExt cx="0" cy="0"/>
        </a:xfrm>
      </p:grpSpPr>
      <p:sp>
        <p:nvSpPr>
          <p:cNvPr id="351" name="Google Shape;351;p33"/>
          <p:cNvSpPr/>
          <p:nvPr/>
        </p:nvSpPr>
        <p:spPr>
          <a:xfrm>
            <a:off x="0" y="571499"/>
            <a:ext cx="6856200" cy="4000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3"/>
          <p:cNvSpPr/>
          <p:nvPr/>
        </p:nvSpPr>
        <p:spPr>
          <a:xfrm>
            <a:off x="6952697" y="571499"/>
            <a:ext cx="2193900" cy="40005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354" name="Google Shape;354;p33"/>
          <p:cNvSpPr/>
          <p:nvPr/>
        </p:nvSpPr>
        <p:spPr>
          <a:xfrm>
            <a:off x="0" y="3275729"/>
            <a:ext cx="8780400" cy="1389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33"/>
          <p:cNvSpPr txBox="1"/>
          <p:nvPr>
            <p:ph type="title"/>
          </p:nvPr>
        </p:nvSpPr>
        <p:spPr>
          <a:xfrm>
            <a:off x="802386" y="3442996"/>
            <a:ext cx="7658100" cy="7992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FFFFFF"/>
              </a:buClr>
              <a:buSzPts val="3800"/>
              <a:buFont typeface="Corbel"/>
              <a:buNone/>
            </a:pPr>
            <a:r>
              <a:rPr b="0" i="0" lang="en-GB" sz="3800" u="none" cap="none" strike="noStrike">
                <a:solidFill>
                  <a:srgbClr val="FFFFFF"/>
                </a:solidFill>
                <a:latin typeface="Corbel"/>
                <a:ea typeface="Corbel"/>
                <a:cs typeface="Corbel"/>
                <a:sym typeface="Corbel"/>
              </a:rPr>
              <a:t>Health Systems Indicators (Maternal)</a:t>
            </a:r>
            <a:endParaRPr b="0" i="0" sz="1100" u="none" cap="none" strike="noStrike">
              <a:solidFill>
                <a:srgbClr val="FFFFFF"/>
              </a:solidFill>
              <a:latin typeface="Corbel"/>
              <a:ea typeface="Corbel"/>
              <a:cs typeface="Corbel"/>
              <a:sym typeface="Corbel"/>
            </a:endParaRPr>
          </a:p>
        </p:txBody>
      </p:sp>
      <p:pic>
        <p:nvPicPr>
          <p:cNvPr id="356" name="Google Shape;356;p33"/>
          <p:cNvPicPr preferRelativeResize="0"/>
          <p:nvPr>
            <p:ph idx="4294967295" type="body"/>
          </p:nvPr>
        </p:nvPicPr>
        <p:blipFill rotWithShape="1">
          <a:blip r:embed="rId3">
            <a:alphaModFix/>
          </a:blip>
          <a:srcRect b="0" l="0" r="0" t="0"/>
          <a:stretch/>
        </p:blipFill>
        <p:spPr>
          <a:xfrm>
            <a:off x="339375" y="364050"/>
            <a:ext cx="4012200" cy="2667000"/>
          </a:xfrm>
          <a:prstGeom prst="rect">
            <a:avLst/>
          </a:prstGeom>
          <a:noFill/>
          <a:ln>
            <a:noFill/>
          </a:ln>
        </p:spPr>
      </p:pic>
      <p:pic>
        <p:nvPicPr>
          <p:cNvPr id="357" name="Google Shape;357;p33"/>
          <p:cNvPicPr preferRelativeResize="0"/>
          <p:nvPr/>
        </p:nvPicPr>
        <p:blipFill rotWithShape="1">
          <a:blip r:embed="rId4">
            <a:alphaModFix/>
          </a:blip>
          <a:srcRect b="0" l="0" r="0" t="0"/>
          <a:stretch/>
        </p:blipFill>
        <p:spPr>
          <a:xfrm>
            <a:off x="4572000" y="363475"/>
            <a:ext cx="4053525" cy="2667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1" name="Shape 361"/>
        <p:cNvGrpSpPr/>
        <p:nvPr/>
      </p:nvGrpSpPr>
      <p:grpSpPr>
        <a:xfrm>
          <a:off x="0" y="0"/>
          <a:ext cx="0" cy="0"/>
          <a:chOff x="0" y="0"/>
          <a:chExt cx="0" cy="0"/>
        </a:xfrm>
      </p:grpSpPr>
      <p:sp>
        <p:nvSpPr>
          <p:cNvPr id="362" name="Google Shape;362;p34"/>
          <p:cNvSpPr/>
          <p:nvPr/>
        </p:nvSpPr>
        <p:spPr>
          <a:xfrm>
            <a:off x="0" y="571499"/>
            <a:ext cx="6856214" cy="4000501"/>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4"/>
          <p:cNvSpPr/>
          <p:nvPr/>
        </p:nvSpPr>
        <p:spPr>
          <a:xfrm>
            <a:off x="6952697" y="571499"/>
            <a:ext cx="2193989" cy="4000501"/>
          </a:xfrm>
          <a:prstGeom prst="rect">
            <a:avLst/>
          </a:prstGeom>
          <a:solidFill>
            <a:srgbClr val="C8C8C8">
              <a:alpha val="49411"/>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4"/>
          <p:cNvSpPr/>
          <p:nvPr/>
        </p:nvSpPr>
        <p:spPr>
          <a:xfrm>
            <a:off x="0" y="0"/>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365" name="Google Shape;365;p34"/>
          <p:cNvSpPr/>
          <p:nvPr/>
        </p:nvSpPr>
        <p:spPr>
          <a:xfrm>
            <a:off x="0" y="3275729"/>
            <a:ext cx="8780525" cy="138914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4"/>
          <p:cNvSpPr txBox="1"/>
          <p:nvPr>
            <p:ph type="title"/>
          </p:nvPr>
        </p:nvSpPr>
        <p:spPr>
          <a:xfrm>
            <a:off x="802386" y="3442996"/>
            <a:ext cx="7658147" cy="799268"/>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FFFFFF"/>
              </a:buClr>
              <a:buSzPts val="3800"/>
              <a:buFont typeface="Corbel"/>
              <a:buNone/>
            </a:pPr>
            <a:r>
              <a:rPr b="0" i="0" lang="en-GB" sz="3800" u="none" cap="none" strike="noStrike">
                <a:solidFill>
                  <a:srgbClr val="FFFFFF"/>
                </a:solidFill>
                <a:latin typeface="Corbel"/>
                <a:ea typeface="Corbel"/>
                <a:cs typeface="Corbel"/>
                <a:sym typeface="Corbel"/>
              </a:rPr>
              <a:t>Health Systems Indicators (Maternal)</a:t>
            </a:r>
            <a:endParaRPr b="0" i="0" sz="1100" u="none" cap="none" strike="noStrike">
              <a:solidFill>
                <a:srgbClr val="FFFFFF"/>
              </a:solidFill>
              <a:latin typeface="Corbel"/>
              <a:ea typeface="Corbel"/>
              <a:cs typeface="Corbel"/>
              <a:sym typeface="Corbel"/>
            </a:endParaRPr>
          </a:p>
        </p:txBody>
      </p:sp>
      <p:pic>
        <p:nvPicPr>
          <p:cNvPr id="367" name="Google Shape;367;p34"/>
          <p:cNvPicPr preferRelativeResize="0"/>
          <p:nvPr/>
        </p:nvPicPr>
        <p:blipFill rotWithShape="1">
          <a:blip r:embed="rId3">
            <a:alphaModFix/>
          </a:blip>
          <a:srcRect b="0" l="0" r="0" t="0"/>
          <a:stretch/>
        </p:blipFill>
        <p:spPr>
          <a:xfrm>
            <a:off x="-3026" y="0"/>
            <a:ext cx="9147024" cy="5143500"/>
          </a:xfrm>
          <a:prstGeom prst="rect">
            <a:avLst/>
          </a:prstGeom>
          <a:noFill/>
          <a:ln cap="flat" cmpd="sng" w="9525">
            <a:solidFill>
              <a:srgbClr val="FF0000"/>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1" name="Shape 371"/>
        <p:cNvGrpSpPr/>
        <p:nvPr/>
      </p:nvGrpSpPr>
      <p:grpSpPr>
        <a:xfrm>
          <a:off x="0" y="0"/>
          <a:ext cx="0" cy="0"/>
          <a:chOff x="0" y="0"/>
          <a:chExt cx="0" cy="0"/>
        </a:xfrm>
      </p:grpSpPr>
      <p:sp>
        <p:nvSpPr>
          <p:cNvPr id="372" name="Google Shape;372;p35"/>
          <p:cNvSpPr/>
          <p:nvPr/>
        </p:nvSpPr>
        <p:spPr>
          <a:xfrm>
            <a:off x="0" y="571499"/>
            <a:ext cx="6856214" cy="4000501"/>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5"/>
          <p:cNvSpPr/>
          <p:nvPr/>
        </p:nvSpPr>
        <p:spPr>
          <a:xfrm>
            <a:off x="6952697" y="571499"/>
            <a:ext cx="2193989" cy="4000501"/>
          </a:xfrm>
          <a:prstGeom prst="rect">
            <a:avLst/>
          </a:prstGeom>
          <a:solidFill>
            <a:srgbClr val="C8C8C8">
              <a:alpha val="49411"/>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5"/>
          <p:cNvSpPr/>
          <p:nvPr/>
        </p:nvSpPr>
        <p:spPr>
          <a:xfrm>
            <a:off x="0" y="0"/>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375" name="Google Shape;375;p35"/>
          <p:cNvSpPr/>
          <p:nvPr/>
        </p:nvSpPr>
        <p:spPr>
          <a:xfrm>
            <a:off x="0" y="3275729"/>
            <a:ext cx="8780525" cy="138914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5"/>
          <p:cNvSpPr txBox="1"/>
          <p:nvPr>
            <p:ph type="title"/>
          </p:nvPr>
        </p:nvSpPr>
        <p:spPr>
          <a:xfrm>
            <a:off x="802386" y="3442996"/>
            <a:ext cx="7658147" cy="799268"/>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FFFFFF"/>
              </a:buClr>
              <a:buSzPts val="4100"/>
              <a:buFont typeface="Corbel"/>
              <a:buNone/>
            </a:pPr>
            <a:r>
              <a:rPr b="0" i="0" lang="en-GB" sz="4100" u="none" cap="none" strike="noStrike">
                <a:solidFill>
                  <a:srgbClr val="FFFFFF"/>
                </a:solidFill>
                <a:latin typeface="Corbel"/>
                <a:ea typeface="Corbel"/>
                <a:cs typeface="Corbel"/>
                <a:sym typeface="Corbel"/>
              </a:rPr>
              <a:t>Health Systems Indicators (Infant)</a:t>
            </a:r>
            <a:endParaRPr b="0" i="0" sz="1100" u="none" cap="none" strike="noStrike">
              <a:solidFill>
                <a:srgbClr val="FFFFFF"/>
              </a:solidFill>
              <a:latin typeface="Corbel"/>
              <a:ea typeface="Corbel"/>
              <a:cs typeface="Corbel"/>
              <a:sym typeface="Corbel"/>
            </a:endParaRPr>
          </a:p>
        </p:txBody>
      </p:sp>
      <p:pic>
        <p:nvPicPr>
          <p:cNvPr id="377" name="Google Shape;377;p35"/>
          <p:cNvPicPr preferRelativeResize="0"/>
          <p:nvPr>
            <p:ph idx="4294967295" type="body"/>
          </p:nvPr>
        </p:nvPicPr>
        <p:blipFill rotWithShape="1">
          <a:blip r:embed="rId3">
            <a:alphaModFix/>
          </a:blip>
          <a:srcRect b="0" l="0" r="0" t="0"/>
          <a:stretch/>
        </p:blipFill>
        <p:spPr>
          <a:xfrm>
            <a:off x="1243013" y="9158"/>
            <a:ext cx="6986587" cy="31829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36"/>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383" name="Google Shape;383;p36"/>
          <p:cNvSpPr/>
          <p:nvPr/>
        </p:nvSpPr>
        <p:spPr>
          <a:xfrm>
            <a:off x="228300" y="1564850"/>
            <a:ext cx="4193100" cy="3035400"/>
          </a:xfrm>
          <a:prstGeom prst="ellipse">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chemeClr val="accent6">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rgbClr val="85200C"/>
                </a:solidFill>
              </a:rPr>
              <a:t>Perinatal Mortality rate: </a:t>
            </a:r>
            <a:r>
              <a:rPr lang="en-GB" sz="1800">
                <a:solidFill>
                  <a:srgbClr val="BF9000"/>
                </a:solidFill>
              </a:rPr>
              <a:t>Deaths between 28th week of gestation to less than 7 days of life expressed as per 1000 of total births (live and still) Reflects maternal health status, quality of maternal care and obstetric services </a:t>
            </a:r>
            <a:endParaRPr sz="1800">
              <a:solidFill>
                <a:srgbClr val="BF9000"/>
              </a:solidFill>
            </a:endParaRPr>
          </a:p>
        </p:txBody>
      </p:sp>
      <p:sp>
        <p:nvSpPr>
          <p:cNvPr id="384" name="Google Shape;384;p36"/>
          <p:cNvSpPr/>
          <p:nvPr/>
        </p:nvSpPr>
        <p:spPr>
          <a:xfrm>
            <a:off x="4842900" y="1568400"/>
            <a:ext cx="4193100" cy="3035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1800">
                <a:solidFill>
                  <a:srgbClr val="85200C"/>
                </a:solidFill>
              </a:rPr>
              <a:t>Neonatal Mortality rate:</a:t>
            </a:r>
            <a:br>
              <a:rPr b="1" lang="en-GB" sz="1800"/>
            </a:br>
            <a:r>
              <a:rPr lang="en-GB" sz="1800">
                <a:solidFill>
                  <a:srgbClr val="BF9000"/>
                </a:solidFill>
              </a:rPr>
              <a:t>Deaths in the first 28 days of life expressed as per 1000 of total live births.</a:t>
            </a:r>
            <a:br>
              <a:rPr lang="en-GB" sz="1800">
                <a:solidFill>
                  <a:srgbClr val="BF9000"/>
                </a:solidFill>
              </a:rPr>
            </a:br>
            <a:r>
              <a:rPr lang="en-GB" sz="1800">
                <a:solidFill>
                  <a:srgbClr val="BF9000"/>
                </a:solidFill>
              </a:rPr>
              <a:t>Reflects primarily quality of obstetric care and neonatal care as well as maternal nutrition and health status</a:t>
            </a:r>
            <a:br>
              <a:rPr lang="en-GB" sz="1800">
                <a:solidFill>
                  <a:srgbClr val="BF9000"/>
                </a:solidFill>
              </a:rPr>
            </a:br>
            <a:endParaRPr sz="1800">
              <a:solidFill>
                <a:srgbClr val="BF9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37"/>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390" name="Google Shape;390;p37"/>
          <p:cNvSpPr/>
          <p:nvPr/>
        </p:nvSpPr>
        <p:spPr>
          <a:xfrm>
            <a:off x="308875" y="1564850"/>
            <a:ext cx="4112400" cy="3035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rgbClr val="85200C"/>
                </a:solidFill>
              </a:rPr>
              <a:t>Post neonatal Mortality rate:</a:t>
            </a:r>
            <a:br>
              <a:rPr lang="en-GB" sz="1800"/>
            </a:br>
            <a:r>
              <a:rPr lang="en-GB" sz="1800">
                <a:solidFill>
                  <a:srgbClr val="BF9000"/>
                </a:solidFill>
              </a:rPr>
              <a:t>Deaths between 28 days of life to less than 1 year expressed as per 1000 of total live births.</a:t>
            </a:r>
            <a:br>
              <a:rPr lang="en-GB" sz="1800">
                <a:solidFill>
                  <a:srgbClr val="BF9000"/>
                </a:solidFill>
              </a:rPr>
            </a:br>
            <a:r>
              <a:rPr lang="en-GB" sz="1800">
                <a:solidFill>
                  <a:srgbClr val="BF9000"/>
                </a:solidFill>
              </a:rPr>
              <a:t>Reflects infants' health care, nutrition and sanitation of the environment</a:t>
            </a:r>
            <a:br>
              <a:rPr lang="en-GB" sz="1800">
                <a:solidFill>
                  <a:srgbClr val="BF9000"/>
                </a:solidFill>
              </a:rPr>
            </a:br>
            <a:endParaRPr sz="1800">
              <a:solidFill>
                <a:srgbClr val="BF9000"/>
              </a:solidFill>
            </a:endParaRPr>
          </a:p>
        </p:txBody>
      </p:sp>
      <p:sp>
        <p:nvSpPr>
          <p:cNvPr id="391" name="Google Shape;391;p37"/>
          <p:cNvSpPr/>
          <p:nvPr/>
        </p:nvSpPr>
        <p:spPr>
          <a:xfrm>
            <a:off x="4842900" y="1568400"/>
            <a:ext cx="4112400" cy="3035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rgbClr val="85200C"/>
                </a:solidFill>
              </a:rPr>
              <a:t>Under-5 Mortality:</a:t>
            </a:r>
            <a:br>
              <a:rPr b="1" lang="en-GB" sz="1800">
                <a:solidFill>
                  <a:srgbClr val="85200C"/>
                </a:solidFill>
              </a:rPr>
            </a:br>
            <a:br>
              <a:rPr b="1" lang="en-GB" sz="1800">
                <a:solidFill>
                  <a:srgbClr val="85200C"/>
                </a:solidFill>
              </a:rPr>
            </a:br>
            <a:r>
              <a:rPr lang="en-GB" sz="1800">
                <a:solidFill>
                  <a:srgbClr val="BF9000"/>
                </a:solidFill>
              </a:rPr>
              <a:t>Deaths below 5 years expressed</a:t>
            </a:r>
            <a:br>
              <a:rPr lang="en-GB" sz="1800">
                <a:solidFill>
                  <a:srgbClr val="BF9000"/>
                </a:solidFill>
              </a:rPr>
            </a:br>
            <a:r>
              <a:rPr lang="en-GB" sz="1800">
                <a:solidFill>
                  <a:srgbClr val="BF9000"/>
                </a:solidFill>
              </a:rPr>
              <a:t>as per 1000 of the number of children below the age of 5 years.</a:t>
            </a:r>
            <a:br>
              <a:rPr lang="en-GB"/>
            </a:b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5" name="Shape 395"/>
        <p:cNvGrpSpPr/>
        <p:nvPr/>
      </p:nvGrpSpPr>
      <p:grpSpPr>
        <a:xfrm>
          <a:off x="0" y="0"/>
          <a:ext cx="0" cy="0"/>
          <a:chOff x="0" y="0"/>
          <a:chExt cx="0" cy="0"/>
        </a:xfrm>
      </p:grpSpPr>
      <p:sp>
        <p:nvSpPr>
          <p:cNvPr id="396" name="Google Shape;396;p38"/>
          <p:cNvSpPr/>
          <p:nvPr/>
        </p:nvSpPr>
        <p:spPr>
          <a:xfrm>
            <a:off x="0" y="571499"/>
            <a:ext cx="6856214" cy="4000501"/>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8"/>
          <p:cNvSpPr/>
          <p:nvPr/>
        </p:nvSpPr>
        <p:spPr>
          <a:xfrm>
            <a:off x="6952697" y="571499"/>
            <a:ext cx="2193989" cy="4000501"/>
          </a:xfrm>
          <a:prstGeom prst="rect">
            <a:avLst/>
          </a:prstGeom>
          <a:solidFill>
            <a:srgbClr val="C8C8C8">
              <a:alpha val="49411"/>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8"/>
          <p:cNvSpPr/>
          <p:nvPr/>
        </p:nvSpPr>
        <p:spPr>
          <a:xfrm>
            <a:off x="0" y="0"/>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399" name="Google Shape;399;p38"/>
          <p:cNvSpPr/>
          <p:nvPr/>
        </p:nvSpPr>
        <p:spPr>
          <a:xfrm>
            <a:off x="1" y="571499"/>
            <a:ext cx="3481671" cy="4000501"/>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8"/>
          <p:cNvSpPr txBox="1"/>
          <p:nvPr>
            <p:ph type="title"/>
          </p:nvPr>
        </p:nvSpPr>
        <p:spPr>
          <a:xfrm>
            <a:off x="802387" y="973836"/>
            <a:ext cx="2444016" cy="2441448"/>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FFFFFF"/>
              </a:buClr>
              <a:buSzPts val="4100"/>
              <a:buFont typeface="Corbel"/>
              <a:buNone/>
            </a:pPr>
            <a:r>
              <a:rPr b="0" i="0" lang="en-GB" sz="4100" u="none" cap="none" strike="noStrike">
                <a:solidFill>
                  <a:srgbClr val="FFFFFF"/>
                </a:solidFill>
                <a:latin typeface="Corbel"/>
                <a:ea typeface="Corbel"/>
                <a:cs typeface="Corbel"/>
                <a:sym typeface="Corbel"/>
              </a:rPr>
              <a:t>Health Systems Indicators (Infant)</a:t>
            </a:r>
            <a:endParaRPr b="0" i="0" sz="1100" u="none" cap="none" strike="noStrike">
              <a:solidFill>
                <a:srgbClr val="FFFFFF"/>
              </a:solidFill>
              <a:latin typeface="Corbel"/>
              <a:ea typeface="Corbel"/>
              <a:cs typeface="Corbel"/>
              <a:sym typeface="Corbel"/>
            </a:endParaRPr>
          </a:p>
        </p:txBody>
      </p:sp>
      <p:pic>
        <p:nvPicPr>
          <p:cNvPr id="401" name="Google Shape;401;p38"/>
          <p:cNvPicPr preferRelativeResize="0"/>
          <p:nvPr/>
        </p:nvPicPr>
        <p:blipFill rotWithShape="1">
          <a:blip r:embed="rId3">
            <a:alphaModFix/>
          </a:blip>
          <a:srcRect b="0" l="0" r="0" t="0"/>
          <a:stretch/>
        </p:blipFill>
        <p:spPr>
          <a:xfrm>
            <a:off x="3840480" y="777898"/>
            <a:ext cx="4775453" cy="3581590"/>
          </a:xfrm>
          <a:prstGeom prst="rect">
            <a:avLst/>
          </a:prstGeom>
          <a:noFill/>
          <a:ln>
            <a:noFill/>
          </a:ln>
        </p:spPr>
      </p:pic>
      <p:sp>
        <p:nvSpPr>
          <p:cNvPr id="402" name="Google Shape;402;p38"/>
          <p:cNvSpPr/>
          <p:nvPr/>
        </p:nvSpPr>
        <p:spPr>
          <a:xfrm>
            <a:off x="8861898" y="569214"/>
            <a:ext cx="288036" cy="3998214"/>
          </a:xfrm>
          <a:prstGeom prst="rect">
            <a:avLst/>
          </a:prstGeom>
          <a:solidFill>
            <a:srgbClr val="C8C8C8">
              <a:alpha val="49411"/>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39"/>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408" name="Google Shape;408;p39"/>
          <p:cNvSpPr txBox="1"/>
          <p:nvPr>
            <p:ph idx="1" type="body"/>
          </p:nvPr>
        </p:nvSpPr>
        <p:spPr>
          <a:xfrm>
            <a:off x="1143000" y="1371599"/>
            <a:ext cx="6858000" cy="3429000"/>
          </a:xfrm>
          <a:prstGeom prst="rect">
            <a:avLst/>
          </a:prstGeom>
          <a:ln cap="flat" cmpd="sng" w="9525">
            <a:solidFill>
              <a:srgbClr val="FFFFFF"/>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1400"/>
              </a:spcBef>
              <a:spcAft>
                <a:spcPts val="0"/>
              </a:spcAft>
              <a:buClr>
                <a:schemeClr val="dk1"/>
              </a:buClr>
              <a:buSzPts val="1100"/>
              <a:buFont typeface="Arial"/>
              <a:buNone/>
            </a:pPr>
            <a:r>
              <a:rPr b="1" lang="en-GB" sz="4600">
                <a:solidFill>
                  <a:srgbClr val="2A1A00"/>
                </a:solidFill>
                <a:latin typeface="Impact"/>
                <a:ea typeface="Impact"/>
                <a:cs typeface="Impact"/>
                <a:sym typeface="Impact"/>
              </a:rPr>
              <a:t>Factors can affect pregnancy and childbirth :</a:t>
            </a:r>
            <a:endParaRPr b="1" sz="4600">
              <a:solidFill>
                <a:srgbClr val="2A1A00"/>
              </a:solidFill>
              <a:latin typeface="Impact"/>
              <a:ea typeface="Impact"/>
              <a:cs typeface="Impact"/>
              <a:sym typeface="Impact"/>
            </a:endParaRPr>
          </a:p>
          <a:p>
            <a:pPr indent="0" lvl="0" marL="0" rtl="0" algn="l">
              <a:spcBef>
                <a:spcPts val="14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40"/>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C</a:t>
            </a:r>
            <a:r>
              <a:rPr lang="en-GB"/>
              <a:t>ase Discussion:</a:t>
            </a:r>
            <a:endParaRPr/>
          </a:p>
        </p:txBody>
      </p:sp>
      <p:sp>
        <p:nvSpPr>
          <p:cNvPr id="414" name="Google Shape;414;p40"/>
          <p:cNvSpPr txBox="1"/>
          <p:nvPr>
            <p:ph idx="1" type="body"/>
          </p:nvPr>
        </p:nvSpPr>
        <p:spPr>
          <a:xfrm>
            <a:off x="297650" y="1238250"/>
            <a:ext cx="8572500" cy="3562200"/>
          </a:xfrm>
          <a:prstGeom prst="rect">
            <a:avLst/>
          </a:prstGeom>
          <a:ln cap="flat" cmpd="sng" w="9525">
            <a:solidFill>
              <a:srgbClr val="FFFFFF"/>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10000"/>
              </a:lnSpc>
              <a:spcBef>
                <a:spcPts val="700"/>
              </a:spcBef>
              <a:spcAft>
                <a:spcPts val="0"/>
              </a:spcAft>
              <a:buClr>
                <a:schemeClr val="dk1"/>
              </a:buClr>
              <a:buSzPts val="1100"/>
              <a:buFont typeface="Arial"/>
              <a:buNone/>
            </a:pPr>
            <a:r>
              <a:rPr lang="en-GB" sz="2800">
                <a:solidFill>
                  <a:srgbClr val="2A1A00"/>
                </a:solidFill>
                <a:latin typeface="Arial"/>
                <a:ea typeface="Arial"/>
                <a:cs typeface="Arial"/>
                <a:sym typeface="Arial"/>
              </a:rPr>
              <a:t>•</a:t>
            </a:r>
            <a:r>
              <a:rPr lang="en-GB" sz="2800">
                <a:solidFill>
                  <a:srgbClr val="000000"/>
                </a:solidFill>
                <a:latin typeface="Arial"/>
                <a:ea typeface="Arial"/>
                <a:cs typeface="Arial"/>
                <a:sym typeface="Arial"/>
              </a:rPr>
              <a:t>Sarah is a 30-year old women . she smokes 10 cigarettes a day. She came to the Primary Care Clinic at KKUH for consultation about getting pregnant for the first time. On examination : Her BP was 160/90mmhg and Her BMI was 32.</a:t>
            </a:r>
            <a:endParaRPr sz="2400">
              <a:solidFill>
                <a:srgbClr val="000000"/>
              </a:solidFill>
              <a:latin typeface="Arial"/>
              <a:ea typeface="Arial"/>
              <a:cs typeface="Arial"/>
              <a:sym typeface="Arial"/>
            </a:endParaRPr>
          </a:p>
          <a:p>
            <a:pPr indent="0" lvl="0" marL="0" rtl="0" algn="l">
              <a:spcBef>
                <a:spcPts val="1400"/>
              </a:spcBef>
              <a:spcAft>
                <a:spcPts val="0"/>
              </a:spcAft>
              <a:buNone/>
            </a:pPr>
            <a:r>
              <a:t/>
            </a:r>
            <a:endParaRPr>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41"/>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Case Discussion:</a:t>
            </a:r>
            <a:endParaRPr/>
          </a:p>
        </p:txBody>
      </p:sp>
      <p:sp>
        <p:nvSpPr>
          <p:cNvPr id="420" name="Google Shape;420;p41"/>
          <p:cNvSpPr txBox="1"/>
          <p:nvPr>
            <p:ph idx="1" type="body"/>
          </p:nvPr>
        </p:nvSpPr>
        <p:spPr>
          <a:xfrm>
            <a:off x="457200" y="1371600"/>
            <a:ext cx="7543800" cy="3429000"/>
          </a:xfrm>
          <a:prstGeom prst="rect">
            <a:avLst/>
          </a:prstGeom>
          <a:ln cap="flat" cmpd="sng" w="9525">
            <a:solidFill>
              <a:srgbClr val="FFFFFF"/>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10000"/>
              </a:lnSpc>
              <a:spcBef>
                <a:spcPts val="700"/>
              </a:spcBef>
              <a:spcAft>
                <a:spcPts val="0"/>
              </a:spcAft>
              <a:buClr>
                <a:schemeClr val="dk1"/>
              </a:buClr>
              <a:buSzPts val="1100"/>
              <a:buFont typeface="Arial"/>
              <a:buNone/>
            </a:pPr>
            <a:r>
              <a:rPr lang="en-GB" sz="2400">
                <a:solidFill>
                  <a:srgbClr val="000000"/>
                </a:solidFill>
                <a:latin typeface="Arial"/>
                <a:ea typeface="Arial"/>
                <a:cs typeface="Arial"/>
                <a:sym typeface="Arial"/>
              </a:rPr>
              <a:t>What is the role of family physician here and how would you manage this patient?</a:t>
            </a:r>
            <a:endParaRPr b="1" sz="2400">
              <a:solidFill>
                <a:srgbClr val="000000"/>
              </a:solidFill>
            </a:endParaRPr>
          </a:p>
          <a:p>
            <a:pPr indent="0" lvl="0" marL="0" rtl="0" algn="l">
              <a:spcBef>
                <a:spcPts val="1400"/>
              </a:spcBef>
              <a:spcAft>
                <a:spcPts val="0"/>
              </a:spcAft>
              <a:buNone/>
            </a:pPr>
            <a:r>
              <a:t/>
            </a:r>
            <a:endParaRPr b="1" sz="2400">
              <a:solidFill>
                <a:srgbClr val="000000"/>
              </a:solidFill>
            </a:endParaRPr>
          </a:p>
          <a:p>
            <a:pPr indent="0" lvl="0" marL="0" rtl="0" algn="l">
              <a:spcBef>
                <a:spcPts val="1400"/>
              </a:spcBef>
              <a:spcAft>
                <a:spcPts val="0"/>
              </a:spcAft>
              <a:buNone/>
            </a:pPr>
            <a:r>
              <a:rPr lang="en-GB" sz="2400">
                <a:solidFill>
                  <a:srgbClr val="000000"/>
                </a:solidFill>
              </a:rPr>
              <a:t>What is your Advice?</a:t>
            </a:r>
            <a:endParaRPr sz="2400">
              <a:solidFill>
                <a:srgbClr val="000000"/>
              </a:solidFill>
            </a:endParaRPr>
          </a:p>
          <a:p>
            <a:pPr indent="0" lvl="0" marL="0" rtl="0" algn="l">
              <a:spcBef>
                <a:spcPts val="1400"/>
              </a:spcBef>
              <a:spcAft>
                <a:spcPts val="0"/>
              </a:spcAft>
              <a:buNone/>
            </a:pPr>
            <a:r>
              <a:t/>
            </a:r>
            <a:endParaRPr b="1" sz="2400"/>
          </a:p>
          <a:p>
            <a:pPr indent="0" lvl="0" marL="0" rtl="0" algn="l">
              <a:spcBef>
                <a:spcPts val="1400"/>
              </a:spcBef>
              <a:spcAft>
                <a:spcPts val="0"/>
              </a:spcAft>
              <a:buNone/>
            </a:pPr>
            <a:r>
              <a:t/>
            </a:r>
            <a:endParaRPr b="1" sz="2400"/>
          </a:p>
          <a:p>
            <a:pPr indent="0" lvl="0" marL="0" rtl="0" algn="l">
              <a:spcBef>
                <a:spcPts val="1400"/>
              </a:spcBef>
              <a:spcAft>
                <a:spcPts val="0"/>
              </a:spcAft>
              <a:buNone/>
            </a:pPr>
            <a:r>
              <a:t/>
            </a:r>
            <a:endParaRPr b="1" sz="2400"/>
          </a:p>
          <a:p>
            <a:pPr indent="0" lvl="0" marL="0" rtl="0" algn="l">
              <a:spcBef>
                <a:spcPts val="14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42"/>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lnSpc>
                <a:spcPct val="115000"/>
              </a:lnSpc>
              <a:spcBef>
                <a:spcPts val="300"/>
              </a:spcBef>
              <a:spcAft>
                <a:spcPts val="0"/>
              </a:spcAft>
              <a:buNone/>
            </a:pPr>
            <a:r>
              <a:t/>
            </a:r>
            <a:endParaRPr b="1" sz="2400">
              <a:latin typeface="Verdana"/>
              <a:ea typeface="Verdana"/>
              <a:cs typeface="Verdana"/>
              <a:sym typeface="Verdana"/>
            </a:endParaRPr>
          </a:p>
          <a:p>
            <a:pPr indent="0" lvl="0" marL="0" rtl="0" algn="l">
              <a:lnSpc>
                <a:spcPct val="115000"/>
              </a:lnSpc>
              <a:spcBef>
                <a:spcPts val="300"/>
              </a:spcBef>
              <a:spcAft>
                <a:spcPts val="0"/>
              </a:spcAft>
              <a:buNone/>
            </a:pPr>
            <a:r>
              <a:rPr b="1" lang="en-GB" sz="2400">
                <a:latin typeface="Verdana"/>
                <a:ea typeface="Verdana"/>
                <a:cs typeface="Verdana"/>
                <a:sym typeface="Verdana"/>
              </a:rPr>
              <a:t>1. Preconception:</a:t>
            </a:r>
            <a:endParaRPr b="1" sz="2400">
              <a:latin typeface="Verdana"/>
              <a:ea typeface="Verdana"/>
              <a:cs typeface="Verdana"/>
              <a:sym typeface="Verdana"/>
            </a:endParaRPr>
          </a:p>
          <a:p>
            <a:pPr indent="0" lvl="0" marL="0" rtl="0" algn="l">
              <a:spcBef>
                <a:spcPts val="0"/>
              </a:spcBef>
              <a:spcAft>
                <a:spcPts val="0"/>
              </a:spcAft>
              <a:buNone/>
            </a:pPr>
            <a:r>
              <a:t/>
            </a:r>
            <a:endParaRPr/>
          </a:p>
        </p:txBody>
      </p:sp>
      <p:sp>
        <p:nvSpPr>
          <p:cNvPr id="426" name="Google Shape;426;p42"/>
          <p:cNvSpPr txBox="1"/>
          <p:nvPr>
            <p:ph idx="1" type="body"/>
          </p:nvPr>
        </p:nvSpPr>
        <p:spPr>
          <a:xfrm>
            <a:off x="381700" y="1371600"/>
            <a:ext cx="7619400" cy="3429000"/>
          </a:xfrm>
          <a:prstGeom prst="rect">
            <a:avLst/>
          </a:prstGeom>
        </p:spPr>
        <p:txBody>
          <a:bodyPr anchorCtr="0" anchor="t" bIns="34275" lIns="68575" spcFirstLastPara="1" rIns="68575" wrap="square" tIns="34275">
            <a:noAutofit/>
          </a:bodyPr>
          <a:lstStyle/>
          <a:p>
            <a:pPr indent="0" lvl="0" marL="0" rtl="0" algn="l">
              <a:lnSpc>
                <a:spcPct val="110000"/>
              </a:lnSpc>
              <a:spcBef>
                <a:spcPts val="700"/>
              </a:spcBef>
              <a:spcAft>
                <a:spcPts val="0"/>
              </a:spcAft>
              <a:buClr>
                <a:schemeClr val="dk1"/>
              </a:buClr>
              <a:buSzPts val="1100"/>
              <a:buFont typeface="Arial"/>
              <a:buNone/>
            </a:pPr>
            <a:r>
              <a:rPr b="1" lang="en-GB" sz="2800">
                <a:solidFill>
                  <a:srgbClr val="595959"/>
                </a:solidFill>
                <a:latin typeface="Arial"/>
                <a:ea typeface="Arial"/>
                <a:cs typeface="Arial"/>
                <a:sym typeface="Arial"/>
              </a:rPr>
              <a:t>Preconception health care :</a:t>
            </a:r>
            <a:endParaRPr b="1" sz="2800">
              <a:solidFill>
                <a:srgbClr val="595959"/>
              </a:solidFill>
              <a:latin typeface="Arial"/>
              <a:ea typeface="Arial"/>
              <a:cs typeface="Arial"/>
              <a:sym typeface="Arial"/>
            </a:endParaRPr>
          </a:p>
          <a:p>
            <a:pPr indent="0" lvl="0" marL="0" rtl="0" algn="l">
              <a:lnSpc>
                <a:spcPct val="110000"/>
              </a:lnSpc>
              <a:spcBef>
                <a:spcPts val="700"/>
              </a:spcBef>
              <a:spcAft>
                <a:spcPts val="0"/>
              </a:spcAft>
              <a:buClr>
                <a:schemeClr val="dk1"/>
              </a:buClr>
              <a:buSzPts val="1100"/>
              <a:buFont typeface="Arial"/>
              <a:buNone/>
            </a:pPr>
            <a:r>
              <a:rPr lang="en-GB" sz="2800">
                <a:solidFill>
                  <a:srgbClr val="000000"/>
                </a:solidFill>
                <a:latin typeface="Arial"/>
                <a:ea typeface="Arial"/>
                <a:cs typeface="Arial"/>
                <a:sym typeface="Arial"/>
              </a:rPr>
              <a:t>Is the medical care of a woman or man receives from the doctor or other health professionals that aimed to increase the chance of having a healthy baby. </a:t>
            </a:r>
            <a:r>
              <a:rPr b="1" lang="en-GB" sz="2800">
                <a:solidFill>
                  <a:srgbClr val="595959"/>
                </a:solidFill>
                <a:latin typeface="Arial"/>
                <a:ea typeface="Arial"/>
                <a:cs typeface="Arial"/>
                <a:sym typeface="Arial"/>
              </a:rPr>
              <a:t> </a:t>
            </a:r>
            <a:endParaRPr b="1" sz="2800">
              <a:solidFill>
                <a:srgbClr val="595959"/>
              </a:solidFill>
              <a:latin typeface="Arial"/>
              <a:ea typeface="Arial"/>
              <a:cs typeface="Arial"/>
              <a:sym typeface="Arial"/>
            </a:endParaRPr>
          </a:p>
          <a:p>
            <a:pPr indent="0" lvl="0" marL="0" rtl="0" algn="l">
              <a:spcBef>
                <a:spcPts val="1400"/>
              </a:spcBef>
              <a:spcAft>
                <a:spcPts val="0"/>
              </a:spcAft>
              <a:buNone/>
            </a:pPr>
            <a:r>
              <a:t/>
            </a:r>
            <a:endParaRPr/>
          </a:p>
        </p:txBody>
      </p:sp>
      <p:pic>
        <p:nvPicPr>
          <p:cNvPr id="427" name="Google Shape;427;p42"/>
          <p:cNvPicPr preferRelativeResize="0"/>
          <p:nvPr/>
        </p:nvPicPr>
        <p:blipFill>
          <a:blip r:embed="rId3">
            <a:alphaModFix/>
          </a:blip>
          <a:stretch>
            <a:fillRect/>
          </a:stretch>
        </p:blipFill>
        <p:spPr>
          <a:xfrm>
            <a:off x="5465800" y="0"/>
            <a:ext cx="3678200" cy="114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sz="3600"/>
              <a:t>Pre-test:</a:t>
            </a:r>
            <a:endParaRPr sz="3600"/>
          </a:p>
        </p:txBody>
      </p:sp>
      <p:sp>
        <p:nvSpPr>
          <p:cNvPr id="103" name="Google Shape;103;p16"/>
          <p:cNvSpPr txBox="1"/>
          <p:nvPr>
            <p:ph idx="1" type="body"/>
          </p:nvPr>
        </p:nvSpPr>
        <p:spPr>
          <a:xfrm>
            <a:off x="395925" y="1371600"/>
            <a:ext cx="8578500" cy="34290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t/>
            </a:r>
            <a:endParaRPr sz="3600"/>
          </a:p>
          <a:p>
            <a:pPr indent="0" lvl="0" marL="0" rtl="0" algn="l">
              <a:spcBef>
                <a:spcPts val="1400"/>
              </a:spcBef>
              <a:spcAft>
                <a:spcPts val="0"/>
              </a:spcAft>
              <a:buNone/>
            </a:pPr>
            <a:r>
              <a:rPr b="1" lang="en-GB" sz="3600"/>
              <a:t>Pre-Seminar MCQs Go to </a:t>
            </a:r>
            <a:r>
              <a:rPr b="1" lang="en-GB" sz="3600" u="sng">
                <a:solidFill>
                  <a:schemeClr val="hlink"/>
                </a:solidFill>
                <a:hlinkClick r:id="rId3"/>
              </a:rPr>
              <a:t>https://www.menti.com/5812651f</a:t>
            </a:r>
            <a:r>
              <a:rPr b="1" lang="en-GB" sz="3600"/>
              <a:t> </a:t>
            </a:r>
            <a:r>
              <a:rPr lang="en-GB" sz="3600"/>
              <a:t> </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3"/>
          <p:cNvSpPr txBox="1"/>
          <p:nvPr>
            <p:ph type="title"/>
          </p:nvPr>
        </p:nvSpPr>
        <p:spPr>
          <a:xfrm>
            <a:off x="668125" y="377390"/>
            <a:ext cx="7543800" cy="994200"/>
          </a:xfrm>
          <a:prstGeom prst="rect">
            <a:avLst/>
          </a:prstGeom>
        </p:spPr>
        <p:txBody>
          <a:bodyPr anchorCtr="0" anchor="ctr" bIns="34275" lIns="68575" spcFirstLastPara="1" rIns="68575" wrap="square" tIns="34275">
            <a:noAutofit/>
          </a:bodyPr>
          <a:lstStyle/>
          <a:p>
            <a:pPr indent="0" lvl="0" marL="0" rtl="0" algn="l">
              <a:lnSpc>
                <a:spcPct val="115000"/>
              </a:lnSpc>
              <a:spcBef>
                <a:spcPts val="300"/>
              </a:spcBef>
              <a:spcAft>
                <a:spcPts val="0"/>
              </a:spcAft>
              <a:buNone/>
            </a:pPr>
            <a:r>
              <a:rPr b="1" lang="en-GB" sz="2400">
                <a:solidFill>
                  <a:srgbClr val="FFFFFF"/>
                </a:solidFill>
                <a:latin typeface="Verdana"/>
                <a:ea typeface="Verdana"/>
                <a:cs typeface="Verdana"/>
                <a:sym typeface="Verdana"/>
              </a:rPr>
              <a:t>1. Preconception:</a:t>
            </a:r>
            <a:endParaRPr b="1" sz="2400">
              <a:solidFill>
                <a:srgbClr val="FFFFFF"/>
              </a:solidFill>
              <a:latin typeface="Verdana"/>
              <a:ea typeface="Verdana"/>
              <a:cs typeface="Verdana"/>
              <a:sym typeface="Verdana"/>
            </a:endParaRPr>
          </a:p>
          <a:p>
            <a:pPr indent="0" lvl="0" marL="0" rtl="0" algn="l">
              <a:spcBef>
                <a:spcPts val="0"/>
              </a:spcBef>
              <a:spcAft>
                <a:spcPts val="0"/>
              </a:spcAft>
              <a:buNone/>
            </a:pPr>
            <a:r>
              <a:t/>
            </a:r>
            <a:endParaRPr/>
          </a:p>
        </p:txBody>
      </p:sp>
      <p:sp>
        <p:nvSpPr>
          <p:cNvPr id="433" name="Google Shape;433;p43"/>
          <p:cNvSpPr txBox="1"/>
          <p:nvPr>
            <p:ph idx="1" type="body"/>
          </p:nvPr>
        </p:nvSpPr>
        <p:spPr>
          <a:xfrm>
            <a:off x="494925" y="1371600"/>
            <a:ext cx="7543800" cy="3429000"/>
          </a:xfrm>
          <a:prstGeom prst="rect">
            <a:avLst/>
          </a:prstGeom>
        </p:spPr>
        <p:txBody>
          <a:bodyPr anchorCtr="0" anchor="t" bIns="34275" lIns="68575" spcFirstLastPara="1" rIns="68575" wrap="square" tIns="34275">
            <a:noAutofit/>
          </a:bodyPr>
          <a:lstStyle/>
          <a:p>
            <a:pPr indent="0" lvl="0" marL="0" marR="63500" rtl="0" algn="l">
              <a:lnSpc>
                <a:spcPct val="115000"/>
              </a:lnSpc>
              <a:spcBef>
                <a:spcPts val="300"/>
              </a:spcBef>
              <a:spcAft>
                <a:spcPts val="0"/>
              </a:spcAft>
              <a:buNone/>
            </a:pPr>
            <a:r>
              <a:rPr b="1" lang="en-GB">
                <a:solidFill>
                  <a:srgbClr val="000000"/>
                </a:solidFill>
                <a:latin typeface="Arial"/>
                <a:ea typeface="Arial"/>
                <a:cs typeface="Arial"/>
                <a:sym typeface="Arial"/>
              </a:rPr>
              <a:t>What is involved in </a:t>
            </a:r>
            <a:r>
              <a:rPr b="1" lang="en-GB">
                <a:solidFill>
                  <a:srgbClr val="000000"/>
                </a:solidFill>
                <a:latin typeface="Arial"/>
                <a:ea typeface="Arial"/>
                <a:cs typeface="Arial"/>
                <a:sym typeface="Arial"/>
              </a:rPr>
              <a:t>preconception</a:t>
            </a:r>
            <a:r>
              <a:rPr b="1" lang="en-GB">
                <a:solidFill>
                  <a:srgbClr val="000000"/>
                </a:solidFill>
                <a:latin typeface="Arial"/>
                <a:ea typeface="Arial"/>
                <a:cs typeface="Arial"/>
                <a:sym typeface="Arial"/>
              </a:rPr>
              <a:t> counseling?</a:t>
            </a:r>
            <a:endParaRPr b="1">
              <a:solidFill>
                <a:srgbClr val="000000"/>
              </a:solidFill>
              <a:latin typeface="Arial"/>
              <a:ea typeface="Arial"/>
              <a:cs typeface="Arial"/>
              <a:sym typeface="Arial"/>
            </a:endParaRPr>
          </a:p>
          <a:p>
            <a:pPr indent="0" lvl="0" marL="0" marR="63500" rtl="0" algn="l">
              <a:lnSpc>
                <a:spcPct val="115000"/>
              </a:lnSpc>
              <a:spcBef>
                <a:spcPts val="400"/>
              </a:spcBef>
              <a:spcAft>
                <a:spcPts val="0"/>
              </a:spcAft>
              <a:buNone/>
            </a:pPr>
            <a:r>
              <a:rPr lang="en-GB">
                <a:solidFill>
                  <a:srgbClr val="000000"/>
                </a:solidFill>
                <a:latin typeface="Arial"/>
                <a:ea typeface="Arial"/>
                <a:cs typeface="Arial"/>
                <a:sym typeface="Arial"/>
              </a:rPr>
              <a:t>               Questionnaire, Blood work, Urinalysis ..etc</a:t>
            </a:r>
            <a:endParaRPr>
              <a:solidFill>
                <a:srgbClr val="000000"/>
              </a:solidFill>
              <a:latin typeface="Arial"/>
              <a:ea typeface="Arial"/>
              <a:cs typeface="Arial"/>
              <a:sym typeface="Arial"/>
            </a:endParaRPr>
          </a:p>
          <a:p>
            <a:pPr indent="0" lvl="0" marL="0" marR="63500" rtl="0" algn="l">
              <a:lnSpc>
                <a:spcPct val="115000"/>
              </a:lnSpc>
              <a:spcBef>
                <a:spcPts val="500"/>
              </a:spcBef>
              <a:spcAft>
                <a:spcPts val="0"/>
              </a:spcAft>
              <a:buNone/>
            </a:pPr>
            <a:r>
              <a:rPr b="1" lang="en-GB">
                <a:solidFill>
                  <a:srgbClr val="000000"/>
                </a:solidFill>
              </a:rPr>
              <a:t>A)Maternal behaviors like :</a:t>
            </a:r>
            <a:r>
              <a:rPr lang="en-GB">
                <a:solidFill>
                  <a:srgbClr val="000000"/>
                </a:solidFill>
              </a:rPr>
              <a:t> Tobacco use , alcohol use , failure to consume adequate folic acid.</a:t>
            </a:r>
            <a:endParaRPr>
              <a:solidFill>
                <a:srgbClr val="000000"/>
              </a:solidFill>
            </a:endParaRPr>
          </a:p>
          <a:p>
            <a:pPr indent="0" lvl="0" marL="0" rtl="0" algn="l">
              <a:spcBef>
                <a:spcPts val="1400"/>
              </a:spcBef>
              <a:spcAft>
                <a:spcPts val="0"/>
              </a:spcAft>
              <a:buNone/>
            </a:pPr>
            <a:br>
              <a:rPr lang="en-GB">
                <a:solidFill>
                  <a:srgbClr val="000000"/>
                </a:solidFill>
              </a:rPr>
            </a:br>
            <a:r>
              <a:rPr b="1" lang="en-GB">
                <a:solidFill>
                  <a:srgbClr val="000000"/>
                </a:solidFill>
              </a:rPr>
              <a:t>B)Other conditions like : </a:t>
            </a:r>
            <a:r>
              <a:rPr lang="en-GB">
                <a:solidFill>
                  <a:srgbClr val="000000"/>
                </a:solidFill>
              </a:rPr>
              <a:t>unintended pregnancy , experiencing physical abuse , experiencing high levels of stress.</a:t>
            </a:r>
            <a:endParaRPr>
              <a:solidFill>
                <a:srgbClr val="000000"/>
              </a:solidFill>
            </a:endParaRPr>
          </a:p>
          <a:p>
            <a:pPr indent="0" lvl="0" marL="0" rtl="0" algn="l">
              <a:spcBef>
                <a:spcPts val="1400"/>
              </a:spcBef>
              <a:spcAft>
                <a:spcPts val="0"/>
              </a:spcAft>
              <a:buNone/>
            </a:pPr>
            <a:br>
              <a:rPr lang="en-GB">
                <a:solidFill>
                  <a:srgbClr val="000000"/>
                </a:solidFill>
              </a:rPr>
            </a:br>
            <a:r>
              <a:rPr b="1" lang="en-GB">
                <a:solidFill>
                  <a:srgbClr val="000000"/>
                </a:solidFill>
              </a:rPr>
              <a:t>C)Certain maternal health conditions like :</a:t>
            </a:r>
            <a:r>
              <a:rPr lang="en-GB">
                <a:solidFill>
                  <a:srgbClr val="000000"/>
                </a:solidFill>
              </a:rPr>
              <a:t> Diabetes , hypertension , obesity</a:t>
            </a:r>
            <a:br>
              <a:rPr lang="en-GB">
                <a:solidFill>
                  <a:srgbClr val="BF9000"/>
                </a:solidFill>
              </a:rPr>
            </a:br>
            <a:endParaRPr>
              <a:solidFill>
                <a:srgbClr val="BF9000"/>
              </a:solidFill>
            </a:endParaRPr>
          </a:p>
        </p:txBody>
      </p:sp>
      <p:pic>
        <p:nvPicPr>
          <p:cNvPr id="434" name="Google Shape;434;p43"/>
          <p:cNvPicPr preferRelativeResize="0"/>
          <p:nvPr/>
        </p:nvPicPr>
        <p:blipFill>
          <a:blip r:embed="rId3">
            <a:alphaModFix/>
          </a:blip>
          <a:stretch>
            <a:fillRect/>
          </a:stretch>
        </p:blipFill>
        <p:spPr>
          <a:xfrm>
            <a:off x="5465800" y="0"/>
            <a:ext cx="3678200" cy="1141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44"/>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520700" lvl="0" marL="863600" rtl="0" algn="l">
              <a:lnSpc>
                <a:spcPct val="115000"/>
              </a:lnSpc>
              <a:spcBef>
                <a:spcPts val="500"/>
              </a:spcBef>
              <a:spcAft>
                <a:spcPts val="0"/>
              </a:spcAft>
              <a:buNone/>
            </a:pPr>
            <a:r>
              <a:t/>
            </a:r>
            <a:endParaRPr b="1" sz="2400">
              <a:solidFill>
                <a:srgbClr val="FFFFFF"/>
              </a:solidFill>
              <a:latin typeface="Verdana"/>
              <a:ea typeface="Verdana"/>
              <a:cs typeface="Verdana"/>
              <a:sym typeface="Verdana"/>
            </a:endParaRPr>
          </a:p>
          <a:p>
            <a:pPr indent="-520700" lvl="0" marL="863600" rtl="0" algn="l">
              <a:lnSpc>
                <a:spcPct val="115000"/>
              </a:lnSpc>
              <a:spcBef>
                <a:spcPts val="500"/>
              </a:spcBef>
              <a:spcAft>
                <a:spcPts val="0"/>
              </a:spcAft>
              <a:buNone/>
            </a:pPr>
            <a:r>
              <a:rPr b="1" lang="en-GB" sz="2400">
                <a:solidFill>
                  <a:srgbClr val="FFFFFF"/>
                </a:solidFill>
                <a:latin typeface="Verdana"/>
                <a:ea typeface="Verdana"/>
                <a:cs typeface="Verdana"/>
                <a:sym typeface="Verdana"/>
              </a:rPr>
              <a:t>2. 	Age:</a:t>
            </a:r>
            <a:endParaRPr b="1" sz="2400">
              <a:solidFill>
                <a:srgbClr val="FFFFFF"/>
              </a:solidFill>
              <a:latin typeface="Verdana"/>
              <a:ea typeface="Verdana"/>
              <a:cs typeface="Verdana"/>
              <a:sym typeface="Verdana"/>
            </a:endParaRPr>
          </a:p>
          <a:p>
            <a:pPr indent="0" lvl="0" marL="0" rtl="0" algn="l">
              <a:spcBef>
                <a:spcPts val="0"/>
              </a:spcBef>
              <a:spcAft>
                <a:spcPts val="0"/>
              </a:spcAft>
              <a:buNone/>
            </a:pPr>
            <a:r>
              <a:t/>
            </a:r>
            <a:endParaRPr/>
          </a:p>
        </p:txBody>
      </p:sp>
      <p:sp>
        <p:nvSpPr>
          <p:cNvPr id="440" name="Google Shape;440;p44"/>
          <p:cNvSpPr txBox="1"/>
          <p:nvPr>
            <p:ph idx="1" type="body"/>
          </p:nvPr>
        </p:nvSpPr>
        <p:spPr>
          <a:xfrm>
            <a:off x="130975" y="1371600"/>
            <a:ext cx="9551700" cy="3429000"/>
          </a:xfrm>
          <a:prstGeom prst="rect">
            <a:avLst/>
          </a:prstGeom>
        </p:spPr>
        <p:txBody>
          <a:bodyPr anchorCtr="0" anchor="t" bIns="34275" lIns="68575" spcFirstLastPara="1" rIns="68575" wrap="square" tIns="34275">
            <a:noAutofit/>
          </a:bodyPr>
          <a:lstStyle/>
          <a:p>
            <a:pPr indent="0" lvl="0" marL="381000" marR="1181100" rtl="0" algn="l">
              <a:lnSpc>
                <a:spcPct val="120000"/>
              </a:lnSpc>
              <a:spcBef>
                <a:spcPts val="1300"/>
              </a:spcBef>
              <a:spcAft>
                <a:spcPts val="0"/>
              </a:spcAft>
              <a:buClr>
                <a:schemeClr val="dk1"/>
              </a:buClr>
              <a:buSzPts val="1100"/>
              <a:buFont typeface="Arial"/>
              <a:buNone/>
            </a:pPr>
            <a:r>
              <a:rPr b="1" lang="en-GB">
                <a:solidFill>
                  <a:srgbClr val="85200C"/>
                </a:solidFill>
                <a:latin typeface="Arial"/>
                <a:ea typeface="Arial"/>
                <a:cs typeface="Arial"/>
                <a:sym typeface="Arial"/>
              </a:rPr>
              <a:t>• </a:t>
            </a:r>
            <a:r>
              <a:rPr b="1" lang="en-GB">
                <a:solidFill>
                  <a:srgbClr val="000000"/>
                </a:solidFill>
                <a:latin typeface="Arial"/>
                <a:ea typeface="Arial"/>
                <a:cs typeface="Arial"/>
                <a:sym typeface="Arial"/>
              </a:rPr>
              <a:t>The chances of surviving the first year of life were better for infants born to mothers aged 20-34 years than for those born to mothers of other ages.</a:t>
            </a:r>
            <a:endParaRPr b="1">
              <a:solidFill>
                <a:srgbClr val="000000"/>
              </a:solidFill>
              <a:latin typeface="Arial"/>
              <a:ea typeface="Arial"/>
              <a:cs typeface="Arial"/>
              <a:sym typeface="Arial"/>
            </a:endParaRPr>
          </a:p>
          <a:p>
            <a:pPr indent="0" lvl="0" marL="381000" marR="952500" rtl="0" algn="l">
              <a:lnSpc>
                <a:spcPct val="120000"/>
              </a:lnSpc>
              <a:spcBef>
                <a:spcPts val="1600"/>
              </a:spcBef>
              <a:spcAft>
                <a:spcPts val="0"/>
              </a:spcAft>
              <a:buClr>
                <a:schemeClr val="dk1"/>
              </a:buClr>
              <a:buSzPts val="1100"/>
              <a:buFont typeface="Arial"/>
              <a:buNone/>
            </a:pPr>
            <a:r>
              <a:rPr b="1" lang="en-GB">
                <a:solidFill>
                  <a:srgbClr val="000000"/>
                </a:solidFill>
                <a:latin typeface="Arial"/>
                <a:ea typeface="Arial"/>
                <a:cs typeface="Arial"/>
                <a:sym typeface="Arial"/>
              </a:rPr>
              <a:t>•Your risk of pregnancy complications, such as high blood pressure and gestational diabetes, increases after 35 and continues to rise in your 40s. The odds of genetic problems also jump as you get older: At 40, your chance of conceiving a child with Down syndrome is one in 100; at 45 it's one in 30.</a:t>
            </a:r>
            <a:endParaRPr b="1">
              <a:solidFill>
                <a:srgbClr val="000000"/>
              </a:solidFill>
              <a:latin typeface="Arial"/>
              <a:ea typeface="Arial"/>
              <a:cs typeface="Arial"/>
              <a:sym typeface="Arial"/>
            </a:endParaRPr>
          </a:p>
          <a:p>
            <a:pPr indent="0" lvl="0" marL="0" rtl="0" algn="l">
              <a:spcBef>
                <a:spcPts val="1400"/>
              </a:spcBef>
              <a:spcAft>
                <a:spcPts val="0"/>
              </a:spcAft>
              <a:buNone/>
            </a:pPr>
            <a:r>
              <a:t/>
            </a:r>
            <a:endParaRPr/>
          </a:p>
        </p:txBody>
      </p:sp>
      <p:pic>
        <p:nvPicPr>
          <p:cNvPr id="441" name="Google Shape;441;p44"/>
          <p:cNvPicPr preferRelativeResize="0"/>
          <p:nvPr/>
        </p:nvPicPr>
        <p:blipFill>
          <a:blip r:embed="rId3">
            <a:alphaModFix/>
          </a:blip>
          <a:stretch>
            <a:fillRect/>
          </a:stretch>
        </p:blipFill>
        <p:spPr>
          <a:xfrm>
            <a:off x="5203875" y="0"/>
            <a:ext cx="3940125" cy="1128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45"/>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GB" sz="2400">
                <a:solidFill>
                  <a:srgbClr val="FFFFFF"/>
                </a:solidFill>
                <a:latin typeface="Arial"/>
                <a:ea typeface="Arial"/>
                <a:cs typeface="Arial"/>
                <a:sym typeface="Arial"/>
              </a:rPr>
              <a:t>3. Antenatal Care:</a:t>
            </a:r>
            <a:endParaRPr b="1" sz="2400">
              <a:solidFill>
                <a:srgbClr val="FFFFFF"/>
              </a:solidFill>
            </a:endParaRPr>
          </a:p>
        </p:txBody>
      </p:sp>
      <p:sp>
        <p:nvSpPr>
          <p:cNvPr id="447" name="Google Shape;447;p45"/>
          <p:cNvSpPr txBox="1"/>
          <p:nvPr>
            <p:ph idx="1" type="body"/>
          </p:nvPr>
        </p:nvSpPr>
        <p:spPr>
          <a:xfrm>
            <a:off x="309575" y="1371600"/>
            <a:ext cx="7691400" cy="3429000"/>
          </a:xfrm>
          <a:prstGeom prst="rect">
            <a:avLst/>
          </a:prstGeom>
        </p:spPr>
        <p:txBody>
          <a:bodyPr anchorCtr="0" anchor="t" bIns="34275" lIns="68575" spcFirstLastPara="1" rIns="68575" wrap="square" tIns="34275">
            <a:noAutofit/>
          </a:bodyPr>
          <a:lstStyle/>
          <a:p>
            <a:pPr indent="0" lvl="0" marL="0" rtl="0" algn="l">
              <a:lnSpc>
                <a:spcPct val="159545"/>
              </a:lnSpc>
              <a:spcBef>
                <a:spcPts val="0"/>
              </a:spcBef>
              <a:spcAft>
                <a:spcPts val="0"/>
              </a:spcAft>
              <a:buNone/>
            </a:pPr>
            <a:r>
              <a:rPr b="1" lang="en-GB" sz="2400">
                <a:solidFill>
                  <a:srgbClr val="000000"/>
                </a:solidFill>
                <a:latin typeface="Arial"/>
                <a:ea typeface="Arial"/>
                <a:cs typeface="Arial"/>
                <a:sym typeface="Arial"/>
              </a:rPr>
              <a:t>Is the care you receive from healthcare professionals during your pregnancy.</a:t>
            </a:r>
            <a:endParaRPr b="1" sz="2400">
              <a:solidFill>
                <a:srgbClr val="000000"/>
              </a:solidFill>
              <a:latin typeface="Arial"/>
              <a:ea typeface="Arial"/>
              <a:cs typeface="Arial"/>
              <a:sym typeface="Arial"/>
            </a:endParaRPr>
          </a:p>
          <a:p>
            <a:pPr indent="0" lvl="0" marL="304800" rtl="0" algn="l">
              <a:lnSpc>
                <a:spcPct val="115000"/>
              </a:lnSpc>
              <a:spcBef>
                <a:spcPts val="300"/>
              </a:spcBef>
              <a:spcAft>
                <a:spcPts val="0"/>
              </a:spcAft>
              <a:buNone/>
            </a:pPr>
            <a:r>
              <a:rPr lang="en-GB">
                <a:solidFill>
                  <a:srgbClr val="000000"/>
                </a:solidFill>
                <a:latin typeface="Arial"/>
                <a:ea typeface="Arial"/>
                <a:cs typeface="Arial"/>
                <a:sym typeface="Arial"/>
              </a:rPr>
              <a:t>1-  </a:t>
            </a:r>
            <a:r>
              <a:rPr lang="en-GB">
                <a:solidFill>
                  <a:srgbClr val="000000"/>
                </a:solidFill>
                <a:uFill>
                  <a:noFill/>
                </a:uFill>
                <a:latin typeface="Arial"/>
                <a:ea typeface="Arial"/>
                <a:cs typeface="Arial"/>
                <a:sym typeface="Arial"/>
                <a:hlinkClick r:id="rId3"/>
              </a:rPr>
              <a:t> </a:t>
            </a:r>
            <a:r>
              <a:rPr lang="en-GB" u="sng">
                <a:solidFill>
                  <a:srgbClr val="000000"/>
                </a:solidFill>
                <a:latin typeface="Arial"/>
                <a:ea typeface="Arial"/>
                <a:cs typeface="Arial"/>
                <a:sym typeface="Arial"/>
                <a:hlinkClick r:id="rId4"/>
              </a:rPr>
              <a:t>folic acid and vitamin D supplements</a:t>
            </a:r>
            <a:endParaRPr>
              <a:solidFill>
                <a:srgbClr val="000000"/>
              </a:solidFill>
              <a:latin typeface="Arial"/>
              <a:ea typeface="Arial"/>
              <a:cs typeface="Arial"/>
              <a:sym typeface="Arial"/>
            </a:endParaRPr>
          </a:p>
          <a:p>
            <a:pPr indent="0" lvl="0" marL="304800" rtl="0" algn="l">
              <a:lnSpc>
                <a:spcPct val="115000"/>
              </a:lnSpc>
              <a:spcBef>
                <a:spcPts val="300"/>
              </a:spcBef>
              <a:spcAft>
                <a:spcPts val="0"/>
              </a:spcAft>
              <a:buNone/>
            </a:pPr>
            <a:r>
              <a:rPr lang="en-GB">
                <a:solidFill>
                  <a:srgbClr val="000000"/>
                </a:solidFill>
                <a:latin typeface="Arial"/>
                <a:ea typeface="Arial"/>
                <a:cs typeface="Arial"/>
                <a:sym typeface="Arial"/>
              </a:rPr>
              <a:t>2-   nutrition, diet and food hygiene</a:t>
            </a:r>
            <a:endParaRPr>
              <a:solidFill>
                <a:srgbClr val="000000"/>
              </a:solidFill>
              <a:latin typeface="Arial"/>
              <a:ea typeface="Arial"/>
              <a:cs typeface="Arial"/>
              <a:sym typeface="Arial"/>
            </a:endParaRPr>
          </a:p>
          <a:p>
            <a:pPr indent="0" lvl="0" marL="304800" rtl="0" algn="l">
              <a:lnSpc>
                <a:spcPct val="115000"/>
              </a:lnSpc>
              <a:spcBef>
                <a:spcPts val="0"/>
              </a:spcBef>
              <a:spcAft>
                <a:spcPts val="0"/>
              </a:spcAft>
              <a:buNone/>
            </a:pPr>
            <a:r>
              <a:rPr lang="en-GB">
                <a:solidFill>
                  <a:srgbClr val="000000"/>
                </a:solidFill>
                <a:latin typeface="Arial"/>
                <a:ea typeface="Arial"/>
                <a:cs typeface="Arial"/>
                <a:sym typeface="Arial"/>
              </a:rPr>
              <a:t>3-   lifestyle factors :</a:t>
            </a:r>
            <a:r>
              <a:rPr lang="en-GB">
                <a:solidFill>
                  <a:srgbClr val="000000"/>
                </a:solidFill>
                <a:uFill>
                  <a:noFill/>
                </a:uFill>
                <a:latin typeface="Arial"/>
                <a:ea typeface="Arial"/>
                <a:cs typeface="Arial"/>
                <a:sym typeface="Arial"/>
                <a:hlinkClick r:id="rId5"/>
              </a:rPr>
              <a:t> </a:t>
            </a:r>
            <a:r>
              <a:rPr lang="en-GB" u="sng">
                <a:solidFill>
                  <a:srgbClr val="000000"/>
                </a:solidFill>
                <a:latin typeface="Arial"/>
                <a:ea typeface="Arial"/>
                <a:cs typeface="Arial"/>
                <a:sym typeface="Arial"/>
                <a:hlinkClick r:id="rId6"/>
              </a:rPr>
              <a:t>smoking</a:t>
            </a:r>
            <a:r>
              <a:rPr lang="en-GB">
                <a:solidFill>
                  <a:srgbClr val="000000"/>
                </a:solidFill>
                <a:latin typeface="Arial"/>
                <a:ea typeface="Arial"/>
                <a:cs typeface="Arial"/>
                <a:sym typeface="Arial"/>
              </a:rPr>
              <a:t>, recreational drug use and</a:t>
            </a:r>
            <a:r>
              <a:rPr lang="en-GB">
                <a:solidFill>
                  <a:srgbClr val="000000"/>
                </a:solidFill>
                <a:uFill>
                  <a:noFill/>
                </a:uFill>
                <a:latin typeface="Arial"/>
                <a:ea typeface="Arial"/>
                <a:cs typeface="Arial"/>
                <a:sym typeface="Arial"/>
                <a:hlinkClick r:id="rId7"/>
              </a:rPr>
              <a:t> </a:t>
            </a:r>
            <a:r>
              <a:rPr lang="en-GB" u="sng">
                <a:solidFill>
                  <a:srgbClr val="000000"/>
                </a:solidFill>
                <a:latin typeface="Arial"/>
                <a:ea typeface="Arial"/>
                <a:cs typeface="Arial"/>
                <a:sym typeface="Arial"/>
                <a:hlinkClick r:id="rId8"/>
              </a:rPr>
              <a:t>drinking alcohol</a:t>
            </a:r>
            <a:endParaRPr>
              <a:solidFill>
                <a:srgbClr val="000000"/>
              </a:solidFill>
              <a:latin typeface="Arial"/>
              <a:ea typeface="Arial"/>
              <a:cs typeface="Arial"/>
              <a:sym typeface="Arial"/>
            </a:endParaRPr>
          </a:p>
          <a:p>
            <a:pPr indent="0" lvl="0" marL="304800" rtl="0" algn="l">
              <a:lnSpc>
                <a:spcPct val="115000"/>
              </a:lnSpc>
              <a:spcBef>
                <a:spcPts val="300"/>
              </a:spcBef>
              <a:spcAft>
                <a:spcPts val="0"/>
              </a:spcAft>
              <a:buNone/>
            </a:pPr>
            <a:r>
              <a:rPr lang="en-GB">
                <a:solidFill>
                  <a:srgbClr val="000000"/>
                </a:solidFill>
                <a:latin typeface="Arial"/>
                <a:ea typeface="Arial"/>
                <a:cs typeface="Arial"/>
                <a:sym typeface="Arial"/>
              </a:rPr>
              <a:t>4-   Antenatal</a:t>
            </a:r>
            <a:r>
              <a:rPr lang="en-GB">
                <a:solidFill>
                  <a:srgbClr val="000000"/>
                </a:solidFill>
                <a:uFill>
                  <a:noFill/>
                </a:uFill>
                <a:latin typeface="Arial"/>
                <a:ea typeface="Arial"/>
                <a:cs typeface="Arial"/>
                <a:sym typeface="Arial"/>
                <a:hlinkClick r:id="rId9"/>
              </a:rPr>
              <a:t> </a:t>
            </a:r>
            <a:r>
              <a:rPr lang="en-GB" u="sng">
                <a:solidFill>
                  <a:srgbClr val="000000"/>
                </a:solidFill>
                <a:latin typeface="Arial"/>
                <a:ea typeface="Arial"/>
                <a:cs typeface="Arial"/>
                <a:sym typeface="Arial"/>
                <a:hlinkClick r:id="rId10"/>
              </a:rPr>
              <a:t>screening tests</a:t>
            </a:r>
            <a:endParaRPr>
              <a:solidFill>
                <a:srgbClr val="000000"/>
              </a:solidFill>
              <a:latin typeface="Arial"/>
              <a:ea typeface="Arial"/>
              <a:cs typeface="Arial"/>
              <a:sym typeface="Arial"/>
            </a:endParaRPr>
          </a:p>
          <a:p>
            <a:pPr indent="0" lvl="0" marL="762000" rtl="0" algn="l">
              <a:lnSpc>
                <a:spcPct val="159545"/>
              </a:lnSpc>
              <a:spcBef>
                <a:spcPts val="0"/>
              </a:spcBef>
              <a:spcAft>
                <a:spcPts val="0"/>
              </a:spcAft>
              <a:buClr>
                <a:schemeClr val="dk1"/>
              </a:buClr>
              <a:buSzPts val="1100"/>
              <a:buFont typeface="Arial"/>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spcBef>
                <a:spcPts val="1400"/>
              </a:spcBef>
              <a:spcAft>
                <a:spcPts val="0"/>
              </a:spcAft>
              <a:buNone/>
            </a:pPr>
            <a:r>
              <a:t/>
            </a:r>
            <a:endParaRPr/>
          </a:p>
        </p:txBody>
      </p:sp>
      <p:pic>
        <p:nvPicPr>
          <p:cNvPr id="448" name="Google Shape;448;p45"/>
          <p:cNvPicPr preferRelativeResize="0"/>
          <p:nvPr/>
        </p:nvPicPr>
        <p:blipFill>
          <a:blip r:embed="rId11">
            <a:alphaModFix/>
          </a:blip>
          <a:stretch>
            <a:fillRect/>
          </a:stretch>
        </p:blipFill>
        <p:spPr>
          <a:xfrm>
            <a:off x="5352225" y="-7900"/>
            <a:ext cx="3791775" cy="1158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46"/>
          <p:cNvSpPr txBox="1"/>
          <p:nvPr>
            <p:ph type="title"/>
          </p:nvPr>
        </p:nvSpPr>
        <p:spPr>
          <a:xfrm>
            <a:off x="705825" y="319515"/>
            <a:ext cx="7543800" cy="994200"/>
          </a:xfrm>
          <a:prstGeom prst="rect">
            <a:avLst/>
          </a:prstGeom>
        </p:spPr>
        <p:txBody>
          <a:bodyPr anchorCtr="0" anchor="ctr" bIns="34275" lIns="68575" spcFirstLastPara="1" rIns="68575" wrap="square" tIns="34275">
            <a:noAutofit/>
          </a:bodyPr>
          <a:lstStyle/>
          <a:p>
            <a:pPr indent="0" lvl="0" marL="0" rtl="0" algn="l">
              <a:lnSpc>
                <a:spcPct val="115000"/>
              </a:lnSpc>
              <a:spcBef>
                <a:spcPts val="1400"/>
              </a:spcBef>
              <a:spcAft>
                <a:spcPts val="0"/>
              </a:spcAft>
              <a:buNone/>
            </a:pPr>
            <a:r>
              <a:rPr b="1" lang="en-GB" sz="2400">
                <a:solidFill>
                  <a:srgbClr val="FFFFFF"/>
                </a:solidFill>
                <a:latin typeface="Arial"/>
                <a:ea typeface="Arial"/>
                <a:cs typeface="Arial"/>
                <a:sym typeface="Arial"/>
              </a:rPr>
              <a:t>4.  Interconception Health Care:</a:t>
            </a:r>
            <a:endParaRPr b="1" sz="2400">
              <a:solidFill>
                <a:srgbClr val="FFFFFF"/>
              </a:solidFill>
              <a:latin typeface="Arial"/>
              <a:ea typeface="Arial"/>
              <a:cs typeface="Arial"/>
              <a:sym typeface="Arial"/>
            </a:endParaRPr>
          </a:p>
          <a:p>
            <a:pPr indent="0" lvl="0" marL="0" rtl="0" algn="l">
              <a:lnSpc>
                <a:spcPct val="115000"/>
              </a:lnSpc>
              <a:spcBef>
                <a:spcPts val="400"/>
              </a:spcBef>
              <a:spcAft>
                <a:spcPts val="0"/>
              </a:spcAft>
              <a:buNone/>
            </a:pPr>
            <a:r>
              <a:rPr b="1" lang="en-GB" sz="1000">
                <a:solidFill>
                  <a:srgbClr val="000000"/>
                </a:solidFill>
                <a:latin typeface="Verdana"/>
                <a:ea typeface="Verdana"/>
                <a:cs typeface="Verdana"/>
                <a:sym typeface="Verdana"/>
              </a:rPr>
              <a:t> </a:t>
            </a:r>
            <a:endParaRPr b="1" sz="1000">
              <a:solidFill>
                <a:srgbClr val="000000"/>
              </a:solidFill>
              <a:latin typeface="Verdana"/>
              <a:ea typeface="Verdana"/>
              <a:cs typeface="Verdana"/>
              <a:sym typeface="Verdana"/>
            </a:endParaRPr>
          </a:p>
          <a:p>
            <a:pPr indent="0" lvl="0" marL="0" rtl="0" algn="l">
              <a:spcBef>
                <a:spcPts val="0"/>
              </a:spcBef>
              <a:spcAft>
                <a:spcPts val="0"/>
              </a:spcAft>
              <a:buNone/>
            </a:pPr>
            <a:r>
              <a:t/>
            </a:r>
            <a:endParaRPr/>
          </a:p>
        </p:txBody>
      </p:sp>
      <p:sp>
        <p:nvSpPr>
          <p:cNvPr id="454" name="Google Shape;454;p46"/>
          <p:cNvSpPr txBox="1"/>
          <p:nvPr>
            <p:ph idx="1" type="body"/>
          </p:nvPr>
        </p:nvSpPr>
        <p:spPr>
          <a:xfrm>
            <a:off x="214325" y="1371600"/>
            <a:ext cx="77868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1600"/>
              </a:spcBef>
              <a:spcAft>
                <a:spcPts val="0"/>
              </a:spcAft>
              <a:buClr>
                <a:schemeClr val="dk1"/>
              </a:buClr>
              <a:buSzPts val="1100"/>
              <a:buFont typeface="Arial"/>
              <a:buNone/>
            </a:pPr>
            <a:r>
              <a:rPr b="1" i="1" lang="en-GB" sz="2400">
                <a:solidFill>
                  <a:srgbClr val="85200C"/>
                </a:solidFill>
                <a:latin typeface="Arial"/>
                <a:ea typeface="Arial"/>
                <a:cs typeface="Arial"/>
                <a:sym typeface="Arial"/>
              </a:rPr>
              <a:t>     </a:t>
            </a:r>
            <a:r>
              <a:rPr b="1" i="1" lang="en-GB" sz="2400">
                <a:solidFill>
                  <a:srgbClr val="000000"/>
                </a:solidFill>
                <a:latin typeface="Arial"/>
                <a:ea typeface="Arial"/>
                <a:cs typeface="Arial"/>
                <a:sym typeface="Arial"/>
              </a:rPr>
              <a:t>Interconceptional health care:</a:t>
            </a:r>
            <a:endParaRPr b="1" i="1" sz="2400">
              <a:solidFill>
                <a:srgbClr val="000000"/>
              </a:solidFill>
              <a:latin typeface="Arial"/>
              <a:ea typeface="Arial"/>
              <a:cs typeface="Arial"/>
              <a:sym typeface="Arial"/>
            </a:endParaRPr>
          </a:p>
          <a:p>
            <a:pPr indent="0" lvl="0" marL="0" rtl="0" algn="l">
              <a:lnSpc>
                <a:spcPct val="115000"/>
              </a:lnSpc>
              <a:spcBef>
                <a:spcPts val="1600"/>
              </a:spcBef>
              <a:spcAft>
                <a:spcPts val="0"/>
              </a:spcAft>
              <a:buClr>
                <a:schemeClr val="dk1"/>
              </a:buClr>
              <a:buSzPts val="1100"/>
              <a:buFont typeface="Arial"/>
              <a:buNone/>
            </a:pPr>
            <a:r>
              <a:t/>
            </a:r>
            <a:endParaRPr b="1" i="1" sz="2400">
              <a:solidFill>
                <a:srgbClr val="000000"/>
              </a:solidFill>
              <a:latin typeface="Arial"/>
              <a:ea typeface="Arial"/>
              <a:cs typeface="Arial"/>
              <a:sym typeface="Arial"/>
            </a:endParaRPr>
          </a:p>
          <a:p>
            <a:pPr indent="0" lvl="0" marL="381000" marR="685800" rtl="0" algn="l">
              <a:lnSpc>
                <a:spcPct val="120000"/>
              </a:lnSpc>
              <a:spcBef>
                <a:spcPts val="0"/>
              </a:spcBef>
              <a:spcAft>
                <a:spcPts val="0"/>
              </a:spcAft>
              <a:buClr>
                <a:schemeClr val="dk1"/>
              </a:buClr>
              <a:buSzPts val="1100"/>
              <a:buFont typeface="Arial"/>
              <a:buNone/>
            </a:pPr>
            <a:r>
              <a:rPr lang="en-GB">
                <a:solidFill>
                  <a:srgbClr val="000000"/>
                </a:solidFill>
                <a:latin typeface="Arial"/>
                <a:ea typeface="Arial"/>
                <a:cs typeface="Arial"/>
                <a:sym typeface="Arial"/>
              </a:rPr>
              <a:t>interconception health involves helping a woman </a:t>
            </a:r>
            <a:r>
              <a:rPr b="1" lang="en-GB">
                <a:solidFill>
                  <a:srgbClr val="000000"/>
                </a:solidFill>
                <a:latin typeface="Arial"/>
                <a:ea typeface="Arial"/>
                <a:cs typeface="Arial"/>
                <a:sym typeface="Arial"/>
              </a:rPr>
              <a:t>understand the importance of being healthy between pregnancies</a:t>
            </a:r>
            <a:r>
              <a:rPr lang="en-GB">
                <a:solidFill>
                  <a:srgbClr val="000000"/>
                </a:solidFill>
                <a:latin typeface="Arial"/>
                <a:ea typeface="Arial"/>
                <a:cs typeface="Arial"/>
                <a:sym typeface="Arial"/>
              </a:rPr>
              <a:t> and the need to wait at least 18 months before becoming pregnant again to help optimize birth outcome.</a:t>
            </a:r>
            <a:endParaRPr>
              <a:solidFill>
                <a:srgbClr val="000000"/>
              </a:solidFill>
              <a:latin typeface="Arial"/>
              <a:ea typeface="Arial"/>
              <a:cs typeface="Arial"/>
              <a:sym typeface="Arial"/>
            </a:endParaRPr>
          </a:p>
          <a:p>
            <a:pPr indent="0" lvl="0" marL="0" rtl="0" algn="l">
              <a:spcBef>
                <a:spcPts val="1400"/>
              </a:spcBef>
              <a:spcAft>
                <a:spcPts val="0"/>
              </a:spcAft>
              <a:buNone/>
            </a:pPr>
            <a:r>
              <a:t/>
            </a:r>
            <a:endParaRPr>
              <a:solidFill>
                <a:srgbClr val="BF9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47"/>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5. </a:t>
            </a:r>
            <a:r>
              <a:rPr b="1" lang="en-GB"/>
              <a:t>Poverty</a:t>
            </a:r>
            <a:r>
              <a:rPr lang="en-GB"/>
              <a:t>:</a:t>
            </a:r>
            <a:endParaRPr/>
          </a:p>
        </p:txBody>
      </p:sp>
      <p:sp>
        <p:nvSpPr>
          <p:cNvPr id="460" name="Google Shape;460;p47"/>
          <p:cNvSpPr txBox="1"/>
          <p:nvPr>
            <p:ph idx="1" type="body"/>
          </p:nvPr>
        </p:nvSpPr>
        <p:spPr>
          <a:xfrm>
            <a:off x="800100" y="1371600"/>
            <a:ext cx="7200900" cy="34290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rPr lang="en-GB">
                <a:solidFill>
                  <a:srgbClr val="000000"/>
                </a:solidFill>
                <a:latin typeface="Arial"/>
                <a:ea typeface="Arial"/>
                <a:cs typeface="Arial"/>
                <a:sym typeface="Arial"/>
              </a:rPr>
              <a:t>•The findings in analysis of NMIHS indicate that, for infants born to women living in poverty in the United States in 1988, overall excess mortality risk was approximately 60% compared with infants born to women living above the poverty level.</a:t>
            </a:r>
            <a:endParaRPr>
              <a:solidFill>
                <a:srgbClr val="000000"/>
              </a:solidFill>
              <a:latin typeface="Arial"/>
              <a:ea typeface="Arial"/>
              <a:cs typeface="Arial"/>
              <a:sym typeface="Arial"/>
            </a:endParaRPr>
          </a:p>
          <a:p>
            <a:pPr indent="0" lvl="0" marL="0" rtl="0" algn="l">
              <a:lnSpc>
                <a:spcPct val="110000"/>
              </a:lnSpc>
              <a:spcBef>
                <a:spcPts val="700"/>
              </a:spcBef>
              <a:spcAft>
                <a:spcPts val="0"/>
              </a:spcAft>
              <a:buClr>
                <a:schemeClr val="dk1"/>
              </a:buClr>
              <a:buSzPts val="1100"/>
              <a:buFont typeface="Arial"/>
              <a:buNone/>
            </a:pPr>
            <a:r>
              <a:rPr lang="en-GB">
                <a:solidFill>
                  <a:srgbClr val="000000"/>
                </a:solidFill>
                <a:latin typeface="Arial"/>
                <a:ea typeface="Arial"/>
                <a:cs typeface="Arial"/>
                <a:sym typeface="Arial"/>
              </a:rPr>
              <a:t>•hose living in poverty were more likely to smoke, to have poorer dietary habits, lower levels of education, and engage in higher risk and health-demoting practices.</a:t>
            </a:r>
            <a:endParaRPr>
              <a:solidFill>
                <a:srgbClr val="000000"/>
              </a:solidFill>
              <a:latin typeface="Arial"/>
              <a:ea typeface="Arial"/>
              <a:cs typeface="Arial"/>
              <a:sym typeface="Arial"/>
            </a:endParaRPr>
          </a:p>
          <a:p>
            <a:pPr indent="0" lvl="0" marL="0" rtl="0" algn="l">
              <a:spcBef>
                <a:spcPts val="1400"/>
              </a:spcBef>
              <a:spcAft>
                <a:spcPts val="0"/>
              </a:spcAft>
              <a:buNone/>
            </a:pPr>
            <a:r>
              <a:t/>
            </a:r>
            <a:endParaRPr sz="24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48"/>
          <p:cNvSpPr txBox="1"/>
          <p:nvPr>
            <p:ph type="title"/>
          </p:nvPr>
        </p:nvSpPr>
        <p:spPr>
          <a:xfrm>
            <a:off x="752950" y="244100"/>
            <a:ext cx="8343900" cy="994200"/>
          </a:xfrm>
          <a:prstGeom prst="rect">
            <a:avLst/>
          </a:prstGeom>
        </p:spPr>
        <p:txBody>
          <a:bodyPr anchorCtr="0" anchor="ctr" bIns="34275" lIns="68575" spcFirstLastPara="1" rIns="68575" wrap="square" tIns="34275">
            <a:noAutofit/>
          </a:bodyPr>
          <a:lstStyle/>
          <a:p>
            <a:pPr indent="0" lvl="0" marL="304800" marR="3213100" rtl="0" algn="l">
              <a:lnSpc>
                <a:spcPct val="98000"/>
              </a:lnSpc>
              <a:spcBef>
                <a:spcPts val="500"/>
              </a:spcBef>
              <a:spcAft>
                <a:spcPts val="0"/>
              </a:spcAft>
              <a:buNone/>
            </a:pPr>
            <a:r>
              <a:rPr b="1" lang="en-GB" sz="1800">
                <a:solidFill>
                  <a:srgbClr val="FFFFFF"/>
                </a:solidFill>
                <a:latin typeface="Arial"/>
                <a:ea typeface="Arial"/>
                <a:cs typeface="Arial"/>
                <a:sym typeface="Arial"/>
              </a:rPr>
              <a:t>6-      Access to Preconception and</a:t>
            </a:r>
            <a:endParaRPr b="1" sz="1800">
              <a:solidFill>
                <a:srgbClr val="FFFFFF"/>
              </a:solidFill>
              <a:latin typeface="Arial"/>
              <a:ea typeface="Arial"/>
              <a:cs typeface="Arial"/>
              <a:sym typeface="Arial"/>
            </a:endParaRPr>
          </a:p>
          <a:p>
            <a:pPr indent="0" lvl="0" marL="304800" marR="3213100" rtl="0" algn="l">
              <a:lnSpc>
                <a:spcPct val="98000"/>
              </a:lnSpc>
              <a:spcBef>
                <a:spcPts val="500"/>
              </a:spcBef>
              <a:spcAft>
                <a:spcPts val="0"/>
              </a:spcAft>
              <a:buNone/>
            </a:pPr>
            <a:r>
              <a:rPr b="1" lang="en-GB" sz="1800">
                <a:solidFill>
                  <a:srgbClr val="FFFFFF"/>
                </a:solidFill>
                <a:latin typeface="Arial"/>
                <a:ea typeface="Arial"/>
                <a:cs typeface="Arial"/>
                <a:sym typeface="Arial"/>
              </a:rPr>
              <a:t>Interconception Healthcare:</a:t>
            </a:r>
            <a:endParaRPr b="1" sz="18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b="1" lang="en-GB" sz="1800">
                <a:solidFill>
                  <a:srgbClr val="FFFFFF"/>
                </a:solidFill>
                <a:latin typeface="Verdana"/>
                <a:ea typeface="Verdana"/>
                <a:cs typeface="Verdana"/>
                <a:sym typeface="Verdana"/>
              </a:rPr>
              <a:t> </a:t>
            </a:r>
            <a:endParaRPr b="1" sz="1800">
              <a:solidFill>
                <a:srgbClr val="FFFFFF"/>
              </a:solidFill>
              <a:latin typeface="Verdana"/>
              <a:ea typeface="Verdana"/>
              <a:cs typeface="Verdana"/>
              <a:sym typeface="Verdana"/>
            </a:endParaRPr>
          </a:p>
          <a:p>
            <a:pPr indent="0" lvl="0" marL="0" rtl="0" algn="l">
              <a:spcBef>
                <a:spcPts val="0"/>
              </a:spcBef>
              <a:spcAft>
                <a:spcPts val="0"/>
              </a:spcAft>
              <a:buNone/>
            </a:pPr>
            <a:r>
              <a:t/>
            </a:r>
            <a:endParaRPr/>
          </a:p>
        </p:txBody>
      </p:sp>
      <p:sp>
        <p:nvSpPr>
          <p:cNvPr id="466" name="Google Shape;466;p48"/>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342900" lvl="0" marL="457200" marR="3327400" rtl="0" algn="l">
              <a:lnSpc>
                <a:spcPct val="120000"/>
              </a:lnSpc>
              <a:spcBef>
                <a:spcPts val="300"/>
              </a:spcBef>
              <a:spcAft>
                <a:spcPts val="0"/>
              </a:spcAft>
              <a:buClr>
                <a:srgbClr val="000000"/>
              </a:buClr>
              <a:buSzPts val="1800"/>
              <a:buFont typeface="Calibri"/>
              <a:buAutoNum type="arabicPeriod"/>
            </a:pPr>
            <a:r>
              <a:rPr lang="en-GB">
                <a:solidFill>
                  <a:srgbClr val="000000"/>
                </a:solidFill>
                <a:latin typeface="Calibri"/>
                <a:ea typeface="Calibri"/>
                <a:cs typeface="Calibri"/>
                <a:sym typeface="Calibri"/>
              </a:rPr>
              <a:t> Talking to a health-care provide</a:t>
            </a:r>
            <a:r>
              <a:rPr lang="en-GB">
                <a:solidFill>
                  <a:srgbClr val="000000"/>
                </a:solidFill>
                <a:latin typeface="Calibri"/>
                <a:ea typeface="Calibri"/>
                <a:cs typeface="Calibri"/>
                <a:sym typeface="Calibri"/>
              </a:rPr>
              <a:t>r </a:t>
            </a:r>
            <a:r>
              <a:rPr lang="en-GB">
                <a:solidFill>
                  <a:srgbClr val="000000"/>
                </a:solidFill>
                <a:latin typeface="Calibri"/>
                <a:ea typeface="Calibri"/>
                <a:cs typeface="Calibri"/>
                <a:sym typeface="Calibri"/>
              </a:rPr>
              <a:t>before becoming pregnant at least 6 months.</a:t>
            </a:r>
            <a:endParaRPr>
              <a:solidFill>
                <a:srgbClr val="000000"/>
              </a:solidFill>
              <a:latin typeface="Calibri"/>
              <a:ea typeface="Calibri"/>
              <a:cs typeface="Calibri"/>
              <a:sym typeface="Calibri"/>
            </a:endParaRPr>
          </a:p>
          <a:p>
            <a:pPr indent="0" lvl="0" marL="444500" rtl="0" algn="l">
              <a:lnSpc>
                <a:spcPct val="115000"/>
              </a:lnSpc>
              <a:spcBef>
                <a:spcPts val="1500"/>
              </a:spcBef>
              <a:spcAft>
                <a:spcPts val="0"/>
              </a:spcAft>
              <a:buNone/>
            </a:pPr>
            <a:r>
              <a:rPr lang="en-GB">
                <a:solidFill>
                  <a:srgbClr val="000000"/>
                </a:solidFill>
                <a:latin typeface="Calibri"/>
                <a:ea typeface="Calibri"/>
                <a:cs typeface="Calibri"/>
                <a:sym typeface="Calibri"/>
              </a:rPr>
              <a:t>•Why? </a:t>
            </a:r>
            <a:endParaRPr>
              <a:solidFill>
                <a:srgbClr val="000000"/>
              </a:solidFill>
              <a:latin typeface="Calibri"/>
              <a:ea typeface="Calibri"/>
              <a:cs typeface="Calibri"/>
              <a:sym typeface="Calibri"/>
            </a:endParaRPr>
          </a:p>
          <a:p>
            <a:pPr indent="0" lvl="0" marL="444500" rtl="0" algn="l">
              <a:lnSpc>
                <a:spcPct val="115000"/>
              </a:lnSpc>
              <a:spcBef>
                <a:spcPts val="1500"/>
              </a:spcBef>
              <a:spcAft>
                <a:spcPts val="0"/>
              </a:spcAft>
              <a:buNone/>
            </a:pPr>
            <a:r>
              <a:rPr lang="en-GB">
                <a:solidFill>
                  <a:srgbClr val="000000"/>
                </a:solidFill>
                <a:latin typeface="Calibri"/>
                <a:ea typeface="Calibri"/>
                <a:cs typeface="Calibri"/>
                <a:sym typeface="Calibri"/>
              </a:rPr>
              <a:t>•Because a woman might have a subsequent pregnancy, services in the postpartum period</a:t>
            </a:r>
            <a:endParaRPr>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GB">
                <a:solidFill>
                  <a:srgbClr val="000000"/>
                </a:solidFill>
                <a:latin typeface="Calibri"/>
                <a:ea typeface="Calibri"/>
                <a:cs typeface="Calibri"/>
                <a:sym typeface="Calibri"/>
              </a:rPr>
              <a:t>2.  accessing services such as the Special Supplemental Nutrition Program for Women, Infants, and Children</a:t>
            </a:r>
            <a:endParaRPr>
              <a:solidFill>
                <a:srgbClr val="000000"/>
              </a:solidFill>
              <a:latin typeface="Calibri"/>
              <a:ea typeface="Calibri"/>
              <a:cs typeface="Calibri"/>
              <a:sym typeface="Calibri"/>
            </a:endParaRPr>
          </a:p>
          <a:p>
            <a:pPr indent="0" lvl="0" marL="0" rtl="0" algn="l">
              <a:spcBef>
                <a:spcPts val="1400"/>
              </a:spcBef>
              <a:spcAft>
                <a:spcPts val="0"/>
              </a:spcAft>
              <a:buNone/>
            </a:pPr>
            <a:r>
              <a:t/>
            </a:r>
            <a:endParaRPr/>
          </a:p>
        </p:txBody>
      </p:sp>
      <p:pic>
        <p:nvPicPr>
          <p:cNvPr id="467" name="Google Shape;467;p48"/>
          <p:cNvPicPr preferRelativeResize="0"/>
          <p:nvPr/>
        </p:nvPicPr>
        <p:blipFill>
          <a:blip r:embed="rId3">
            <a:alphaModFix/>
          </a:blip>
          <a:stretch>
            <a:fillRect/>
          </a:stretch>
        </p:blipFill>
        <p:spPr>
          <a:xfrm>
            <a:off x="5653825" y="0"/>
            <a:ext cx="3490175" cy="1141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49"/>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sz="3000">
                <a:solidFill>
                  <a:srgbClr val="FFFFFF"/>
                </a:solidFill>
                <a:latin typeface="Impact"/>
                <a:ea typeface="Impact"/>
                <a:cs typeface="Impact"/>
                <a:sym typeface="Impact"/>
              </a:rPr>
              <a:t>MATERNAL HEALTH</a:t>
            </a:r>
            <a:r>
              <a:rPr lang="en-GB" sz="5100">
                <a:solidFill>
                  <a:srgbClr val="2A1A00"/>
                </a:solidFill>
                <a:latin typeface="Impact"/>
                <a:ea typeface="Impact"/>
                <a:cs typeface="Impact"/>
                <a:sym typeface="Impact"/>
              </a:rPr>
              <a:t> </a:t>
            </a:r>
            <a:endParaRPr/>
          </a:p>
        </p:txBody>
      </p:sp>
      <p:sp>
        <p:nvSpPr>
          <p:cNvPr id="473" name="Google Shape;473;p49"/>
          <p:cNvSpPr txBox="1"/>
          <p:nvPr>
            <p:ph idx="1" type="body"/>
          </p:nvPr>
        </p:nvSpPr>
        <p:spPr>
          <a:xfrm>
            <a:off x="583775" y="1371600"/>
            <a:ext cx="74172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GB" sz="3200">
                <a:solidFill>
                  <a:schemeClr val="dk1"/>
                </a:solidFill>
                <a:latin typeface="Arial"/>
                <a:ea typeface="Arial"/>
                <a:cs typeface="Arial"/>
                <a:sym typeface="Arial"/>
              </a:rPr>
              <a:t>Prenatal care</a:t>
            </a:r>
            <a:endParaRPr b="1" sz="32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latin typeface="Arial"/>
                <a:ea typeface="Arial"/>
                <a:cs typeface="Arial"/>
                <a:sym typeface="Arial"/>
              </a:rPr>
              <a:t>•It Is the care of woman who want to be pregnant.</a:t>
            </a:r>
            <a:endParaRPr sz="2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latin typeface="Arial"/>
                <a:ea typeface="Arial"/>
                <a:cs typeface="Arial"/>
                <a:sym typeface="Arial"/>
              </a:rPr>
              <a:t>•Duration : 6-12 months – 8 week of pregnancy</a:t>
            </a:r>
            <a:endParaRPr sz="2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latin typeface="Arial"/>
                <a:ea typeface="Arial"/>
                <a:cs typeface="Arial"/>
                <a:sym typeface="Arial"/>
              </a:rPr>
              <a:t>•Your job here  as a Family physician is ??</a:t>
            </a:r>
            <a:endParaRPr sz="3200">
              <a:solidFill>
                <a:schemeClr val="dk1"/>
              </a:solidFill>
              <a:latin typeface="Arial"/>
              <a:ea typeface="Arial"/>
              <a:cs typeface="Arial"/>
              <a:sym typeface="Arial"/>
            </a:endParaRPr>
          </a:p>
          <a:p>
            <a:pPr indent="0" lvl="0" marL="0" rtl="0" algn="l">
              <a:spcBef>
                <a:spcPts val="140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50"/>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479" name="Google Shape;479;p50"/>
          <p:cNvSpPr txBox="1"/>
          <p:nvPr>
            <p:ph idx="1" type="body"/>
          </p:nvPr>
        </p:nvSpPr>
        <p:spPr>
          <a:xfrm>
            <a:off x="604325" y="1371600"/>
            <a:ext cx="73968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GB" sz="3200">
                <a:solidFill>
                  <a:schemeClr val="dk1"/>
                </a:solidFill>
                <a:latin typeface="Arial"/>
                <a:ea typeface="Arial"/>
                <a:cs typeface="Arial"/>
                <a:sym typeface="Arial"/>
              </a:rPr>
              <a:t>Perinatal care</a:t>
            </a:r>
            <a:endParaRPr b="1" sz="32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latin typeface="Arial"/>
                <a:ea typeface="Arial"/>
                <a:cs typeface="Arial"/>
                <a:sym typeface="Arial"/>
              </a:rPr>
              <a:t>•Taking care of the pregnant woman's and prepare her for safe delivery </a:t>
            </a:r>
            <a:endParaRPr sz="2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latin typeface="Arial"/>
                <a:ea typeface="Arial"/>
                <a:cs typeface="Arial"/>
                <a:sym typeface="Arial"/>
              </a:rPr>
              <a:t>•Duration; from the Dx of pregnancy until delivery</a:t>
            </a:r>
            <a:endParaRPr sz="2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latin typeface="Arial"/>
                <a:ea typeface="Arial"/>
                <a:cs typeface="Arial"/>
                <a:sym typeface="Arial"/>
              </a:rPr>
              <a:t>•Your job here  as a Family physician is ??</a:t>
            </a:r>
            <a:endParaRPr sz="2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51"/>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485" name="Google Shape;485;p51"/>
          <p:cNvSpPr txBox="1"/>
          <p:nvPr>
            <p:ph idx="1" type="body"/>
          </p:nvPr>
        </p:nvSpPr>
        <p:spPr>
          <a:xfrm>
            <a:off x="631175" y="1371600"/>
            <a:ext cx="73698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GB" sz="3200">
                <a:solidFill>
                  <a:schemeClr val="dk1"/>
                </a:solidFill>
                <a:latin typeface="Arial"/>
                <a:ea typeface="Arial"/>
                <a:cs typeface="Arial"/>
                <a:sym typeface="Arial"/>
              </a:rPr>
              <a:t>Postnatal care</a:t>
            </a:r>
            <a:endParaRPr b="1" sz="32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latin typeface="Arial"/>
                <a:ea typeface="Arial"/>
                <a:cs typeface="Arial"/>
                <a:sym typeface="Arial"/>
              </a:rPr>
              <a:t>•Is to insure that there is no complication after delivery</a:t>
            </a:r>
            <a:endParaRPr sz="2400">
              <a:solidFill>
                <a:schemeClr val="dk1"/>
              </a:solidFill>
              <a:latin typeface="Arial"/>
              <a:ea typeface="Arial"/>
              <a:cs typeface="Arial"/>
              <a:sym typeface="Arial"/>
            </a:endParaRPr>
          </a:p>
          <a:p>
            <a:pPr indent="0" lvl="0" marL="0" rtl="0" algn="l">
              <a:spcBef>
                <a:spcPts val="140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52"/>
          <p:cNvSpPr txBox="1"/>
          <p:nvPr>
            <p:ph type="title"/>
          </p:nvPr>
        </p:nvSpPr>
        <p:spPr>
          <a:xfrm>
            <a:off x="823875" y="100540"/>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GB" sz="3000"/>
              <a:t>Case Discussion:</a:t>
            </a:r>
            <a:endParaRPr b="1" sz="3000"/>
          </a:p>
        </p:txBody>
      </p:sp>
      <p:sp>
        <p:nvSpPr>
          <p:cNvPr id="491" name="Google Shape;491;p52"/>
          <p:cNvSpPr txBox="1"/>
          <p:nvPr>
            <p:ph idx="1" type="body"/>
          </p:nvPr>
        </p:nvSpPr>
        <p:spPr>
          <a:xfrm>
            <a:off x="142875" y="1371600"/>
            <a:ext cx="8905800" cy="34290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t/>
            </a:r>
            <a:endParaRPr b="1" sz="2400">
              <a:solidFill>
                <a:srgbClr val="85200C"/>
              </a:solidFill>
              <a:highlight>
                <a:schemeClr val="lt1"/>
              </a:highlight>
              <a:latin typeface="Calibri"/>
              <a:ea typeface="Calibri"/>
              <a:cs typeface="Calibri"/>
              <a:sym typeface="Calibri"/>
            </a:endParaRPr>
          </a:p>
          <a:p>
            <a:pPr indent="0" lvl="0" marL="0" rtl="0" algn="l">
              <a:spcBef>
                <a:spcPts val="1400"/>
              </a:spcBef>
              <a:spcAft>
                <a:spcPts val="0"/>
              </a:spcAft>
              <a:buNone/>
            </a:pPr>
            <a:r>
              <a:t/>
            </a:r>
            <a:endParaRPr b="1" sz="2400">
              <a:solidFill>
                <a:srgbClr val="85200C"/>
              </a:solidFill>
              <a:highlight>
                <a:schemeClr val="lt1"/>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7" name="Shape 107"/>
        <p:cNvGrpSpPr/>
        <p:nvPr/>
      </p:nvGrpSpPr>
      <p:grpSpPr>
        <a:xfrm>
          <a:off x="0" y="0"/>
          <a:ext cx="0" cy="0"/>
          <a:chOff x="0" y="0"/>
          <a:chExt cx="0" cy="0"/>
        </a:xfrm>
      </p:grpSpPr>
      <p:sp>
        <p:nvSpPr>
          <p:cNvPr id="108" name="Google Shape;108;p17"/>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09" name="Google Shape;109;p17"/>
          <p:cNvGrpSpPr/>
          <p:nvPr/>
        </p:nvGrpSpPr>
        <p:grpSpPr>
          <a:xfrm>
            <a:off x="-313134" y="0"/>
            <a:ext cx="9438086" cy="5139929"/>
            <a:chOff x="-417513" y="0"/>
            <a:chExt cx="12584115" cy="6853238"/>
          </a:xfrm>
        </p:grpSpPr>
        <p:sp>
          <p:nvSpPr>
            <p:cNvPr id="110" name="Google Shape;110;p17"/>
            <p:cNvSpPr/>
            <p:nvPr/>
          </p:nvSpPr>
          <p:spPr>
            <a:xfrm>
              <a:off x="1306513" y="0"/>
              <a:ext cx="3862388" cy="6843712"/>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1120775" y="0"/>
              <a:ext cx="3676651" cy="6843712"/>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1001713" y="0"/>
              <a:ext cx="3621089" cy="6843712"/>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1001713" y="0"/>
              <a:ext cx="3244849" cy="6843712"/>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889000" y="0"/>
              <a:ext cx="3230563" cy="6843712"/>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484188" y="0"/>
              <a:ext cx="3421064" cy="6843712"/>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a:off x="598488" y="0"/>
              <a:ext cx="2717799" cy="6843712"/>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a:off x="261938" y="0"/>
              <a:ext cx="2944812" cy="6843712"/>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417513" y="0"/>
              <a:ext cx="2403475" cy="6843712"/>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17"/>
          <p:cNvGrpSpPr/>
          <p:nvPr/>
        </p:nvGrpSpPr>
        <p:grpSpPr>
          <a:xfrm>
            <a:off x="600108" y="1274691"/>
            <a:ext cx="2755944" cy="2602816"/>
            <a:chOff x="697883" y="1816768"/>
            <a:chExt cx="3674592" cy="3470421"/>
          </a:xfrm>
        </p:grpSpPr>
        <p:sp>
          <p:nvSpPr>
            <p:cNvPr id="132" name="Google Shape;132;p17"/>
            <p:cNvSpPr/>
            <p:nvPr/>
          </p:nvSpPr>
          <p:spPr>
            <a:xfrm>
              <a:off x="697883" y="1816768"/>
              <a:ext cx="3674400" cy="502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rot="10800000">
              <a:off x="2380312" y="5014789"/>
              <a:ext cx="315900" cy="2724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704075" y="2392840"/>
              <a:ext cx="3668400" cy="262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 name="Google Shape;135;p17"/>
          <p:cNvSpPr txBox="1"/>
          <p:nvPr>
            <p:ph type="title"/>
          </p:nvPr>
        </p:nvSpPr>
        <p:spPr>
          <a:xfrm>
            <a:off x="670493" y="1811491"/>
            <a:ext cx="2588700" cy="1800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136" name="Google Shape;136;p17"/>
          <p:cNvSpPr txBox="1"/>
          <p:nvPr>
            <p:ph idx="1" type="body"/>
          </p:nvPr>
        </p:nvSpPr>
        <p:spPr>
          <a:xfrm>
            <a:off x="3507206" y="496491"/>
            <a:ext cx="5539200" cy="4525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2200"/>
              <a:buFont typeface="Arial"/>
              <a:buNone/>
            </a:pPr>
            <a:r>
              <a:rPr b="1" lang="en-GB" sz="2200">
                <a:solidFill>
                  <a:srgbClr val="980000"/>
                </a:solidFill>
                <a:latin typeface="Calibri"/>
                <a:ea typeface="Calibri"/>
                <a:cs typeface="Calibri"/>
                <a:sym typeface="Calibri"/>
              </a:rPr>
              <a:t>I</a:t>
            </a:r>
            <a:r>
              <a:rPr b="1" i="0" lang="en-GB" sz="2200" u="none" cap="none" strike="noStrike">
                <a:solidFill>
                  <a:srgbClr val="85200C"/>
                </a:solidFill>
                <a:latin typeface="Calibri"/>
                <a:ea typeface="Calibri"/>
                <a:cs typeface="Calibri"/>
                <a:sym typeface="Calibri"/>
              </a:rPr>
              <a:t>s obtained by dividing the number of maternal deaths in a population during some time interval by the number of </a:t>
            </a:r>
            <a:r>
              <a:rPr b="1" lang="en-GB" sz="2200">
                <a:solidFill>
                  <a:srgbClr val="85200C"/>
                </a:solidFill>
                <a:latin typeface="Calibri"/>
                <a:ea typeface="Calibri"/>
                <a:cs typeface="Calibri"/>
                <a:sym typeface="Calibri"/>
              </a:rPr>
              <a:t>women who are of reproductive age</a:t>
            </a:r>
            <a:r>
              <a:rPr b="1" i="0" lang="en-GB" sz="2200" u="none" cap="none" strike="noStrike">
                <a:solidFill>
                  <a:srgbClr val="85200C"/>
                </a:solidFill>
                <a:latin typeface="Calibri"/>
                <a:ea typeface="Calibri"/>
                <a:cs typeface="Calibri"/>
                <a:sym typeface="Calibri"/>
              </a:rPr>
              <a:t> occurring in the same period referred to :</a:t>
            </a:r>
            <a:endParaRPr b="1">
              <a:solidFill>
                <a:srgbClr val="85200C"/>
              </a:solidFill>
            </a:endParaRPr>
          </a:p>
          <a:p>
            <a:pPr indent="-457200" lvl="0" marL="590550" marR="0" rtl="0" algn="l">
              <a:lnSpc>
                <a:spcPct val="90000"/>
              </a:lnSpc>
              <a:spcBef>
                <a:spcPts val="600"/>
              </a:spcBef>
              <a:spcAft>
                <a:spcPts val="0"/>
              </a:spcAft>
              <a:buClr>
                <a:srgbClr val="85200C"/>
              </a:buClr>
              <a:buSzPts val="1500"/>
              <a:buFont typeface="Calibri"/>
              <a:buAutoNum type="arabicPeriod"/>
            </a:pPr>
            <a:r>
              <a:rPr b="1" i="0" lang="en-GB" sz="2200" u="none" cap="none" strike="noStrike">
                <a:solidFill>
                  <a:srgbClr val="85200C"/>
                </a:solidFill>
                <a:latin typeface="Calibri"/>
                <a:ea typeface="Calibri"/>
                <a:cs typeface="Calibri"/>
                <a:sym typeface="Calibri"/>
              </a:rPr>
              <a:t>Neonatal mortality rate</a:t>
            </a:r>
            <a:endParaRPr b="1">
              <a:solidFill>
                <a:srgbClr val="85200C"/>
              </a:solidFill>
            </a:endParaRPr>
          </a:p>
          <a:p>
            <a:pPr indent="-457200" lvl="0" marL="590550" marR="0" rtl="0" algn="l">
              <a:lnSpc>
                <a:spcPct val="90000"/>
              </a:lnSpc>
              <a:spcBef>
                <a:spcPts val="600"/>
              </a:spcBef>
              <a:spcAft>
                <a:spcPts val="0"/>
              </a:spcAft>
              <a:buClr>
                <a:srgbClr val="85200C"/>
              </a:buClr>
              <a:buSzPts val="1500"/>
              <a:buFont typeface="Calibri"/>
              <a:buAutoNum type="arabicPeriod"/>
            </a:pPr>
            <a:r>
              <a:rPr b="1" i="0" lang="en-GB" sz="2200" u="none" cap="none" strike="noStrike">
                <a:solidFill>
                  <a:srgbClr val="85200C"/>
                </a:solidFill>
                <a:latin typeface="Calibri"/>
                <a:ea typeface="Calibri"/>
                <a:cs typeface="Calibri"/>
                <a:sym typeface="Calibri"/>
              </a:rPr>
              <a:t>Proportion maternal death</a:t>
            </a:r>
            <a:endParaRPr b="1">
              <a:solidFill>
                <a:srgbClr val="85200C"/>
              </a:solidFill>
            </a:endParaRPr>
          </a:p>
          <a:p>
            <a:pPr indent="-457200" lvl="0" marL="590550" marR="0" rtl="0" algn="l">
              <a:lnSpc>
                <a:spcPct val="90000"/>
              </a:lnSpc>
              <a:spcBef>
                <a:spcPts val="600"/>
              </a:spcBef>
              <a:spcAft>
                <a:spcPts val="0"/>
              </a:spcAft>
              <a:buClr>
                <a:srgbClr val="85200C"/>
              </a:buClr>
              <a:buSzPts val="1500"/>
              <a:buFont typeface="Calibri"/>
              <a:buAutoNum type="arabicPeriod"/>
            </a:pPr>
            <a:r>
              <a:rPr b="1" i="0" lang="en-GB" sz="2200" u="none" cap="none" strike="noStrike">
                <a:solidFill>
                  <a:srgbClr val="85200C"/>
                </a:solidFill>
                <a:latin typeface="Calibri"/>
                <a:ea typeface="Calibri"/>
                <a:cs typeface="Calibri"/>
                <a:sym typeface="Calibri"/>
              </a:rPr>
              <a:t>Maternal mortality ratio</a:t>
            </a:r>
            <a:endParaRPr b="1">
              <a:solidFill>
                <a:srgbClr val="85200C"/>
              </a:solidFill>
            </a:endParaRPr>
          </a:p>
          <a:p>
            <a:pPr indent="-457200" lvl="0" marL="590550" marR="0" rtl="0" algn="l">
              <a:lnSpc>
                <a:spcPct val="90000"/>
              </a:lnSpc>
              <a:spcBef>
                <a:spcPts val="600"/>
              </a:spcBef>
              <a:spcAft>
                <a:spcPts val="600"/>
              </a:spcAft>
              <a:buClr>
                <a:srgbClr val="85200C"/>
              </a:buClr>
              <a:buSzPts val="1500"/>
              <a:buFont typeface="Calibri"/>
              <a:buAutoNum type="arabicPeriod"/>
            </a:pPr>
            <a:r>
              <a:rPr b="1" i="0" lang="en-GB" sz="2200" u="none" cap="none" strike="noStrike">
                <a:solidFill>
                  <a:srgbClr val="85200C"/>
                </a:solidFill>
                <a:latin typeface="Calibri"/>
                <a:ea typeface="Calibri"/>
                <a:cs typeface="Calibri"/>
                <a:sym typeface="Calibri"/>
              </a:rPr>
              <a:t>Maternal mortality rate</a:t>
            </a:r>
            <a:endParaRPr b="1">
              <a:solidFill>
                <a:srgbClr val="85200C"/>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5" name="Shape 495"/>
        <p:cNvGrpSpPr/>
        <p:nvPr/>
      </p:nvGrpSpPr>
      <p:grpSpPr>
        <a:xfrm>
          <a:off x="0" y="0"/>
          <a:ext cx="0" cy="0"/>
          <a:chOff x="0" y="0"/>
          <a:chExt cx="0" cy="0"/>
        </a:xfrm>
      </p:grpSpPr>
      <p:sp>
        <p:nvSpPr>
          <p:cNvPr id="496" name="Google Shape;496;p53"/>
          <p:cNvSpPr/>
          <p:nvPr/>
        </p:nvSpPr>
        <p:spPr>
          <a:xfrm>
            <a:off x="0" y="0"/>
            <a:ext cx="9144000" cy="51435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7" name="Google Shape;497;p53"/>
          <p:cNvSpPr txBox="1"/>
          <p:nvPr>
            <p:ph type="title"/>
          </p:nvPr>
        </p:nvSpPr>
        <p:spPr>
          <a:xfrm>
            <a:off x="5059971" y="1337969"/>
            <a:ext cx="3483900" cy="21669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alibri"/>
              <a:buNone/>
            </a:pPr>
            <a:r>
              <a:rPr b="0" i="0" lang="en-GB" sz="6000" u="none" cap="none" strike="noStrike">
                <a:solidFill>
                  <a:schemeClr val="lt1"/>
                </a:solidFill>
                <a:latin typeface="Arial"/>
                <a:ea typeface="Arial"/>
                <a:cs typeface="Arial"/>
                <a:sym typeface="Arial"/>
              </a:rPr>
              <a:t>Role play </a:t>
            </a:r>
            <a:endParaRPr/>
          </a:p>
        </p:txBody>
      </p:sp>
      <p:sp>
        <p:nvSpPr>
          <p:cNvPr id="498" name="Google Shape;498;p53"/>
          <p:cNvSpPr txBox="1"/>
          <p:nvPr>
            <p:ph idx="1" type="body"/>
          </p:nvPr>
        </p:nvSpPr>
        <p:spPr>
          <a:xfrm>
            <a:off x="5059970" y="3563169"/>
            <a:ext cx="3483900" cy="861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1"/>
              </a:buClr>
              <a:buSzPts val="2100"/>
              <a:buFont typeface="Arial"/>
              <a:buNone/>
            </a:pPr>
            <a:r>
              <a:rPr lang="en-GB" sz="2400">
                <a:solidFill>
                  <a:srgbClr val="FFFFFF"/>
                </a:solidFill>
              </a:rPr>
              <a:t>Risk factors ..</a:t>
            </a:r>
            <a:endParaRPr sz="2400">
              <a:solidFill>
                <a:srgbClr val="FFFFFF"/>
              </a:solidFill>
            </a:endParaRPr>
          </a:p>
        </p:txBody>
      </p:sp>
      <p:sp>
        <p:nvSpPr>
          <p:cNvPr id="499" name="Google Shape;499;p53"/>
          <p:cNvSpPr/>
          <p:nvPr/>
        </p:nvSpPr>
        <p:spPr>
          <a:xfrm flipH="1">
            <a:off x="-1" y="0"/>
            <a:ext cx="4629587" cy="51435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0" name="Google Shape;500;p53"/>
          <p:cNvSpPr/>
          <p:nvPr/>
        </p:nvSpPr>
        <p:spPr>
          <a:xfrm>
            <a:off x="0" y="0"/>
            <a:ext cx="4518116" cy="514350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Drama" id="501" name="Google Shape;501;p53"/>
          <p:cNvPicPr preferRelativeResize="0"/>
          <p:nvPr/>
        </p:nvPicPr>
        <p:blipFill rotWithShape="1">
          <a:blip r:embed="rId3">
            <a:alphaModFix/>
          </a:blip>
          <a:srcRect b="0" l="0" r="0" t="0"/>
          <a:stretch/>
        </p:blipFill>
        <p:spPr>
          <a:xfrm>
            <a:off x="314536" y="540744"/>
            <a:ext cx="3035882" cy="303588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5" name="Shape 505"/>
        <p:cNvGrpSpPr/>
        <p:nvPr/>
      </p:nvGrpSpPr>
      <p:grpSpPr>
        <a:xfrm>
          <a:off x="0" y="0"/>
          <a:ext cx="0" cy="0"/>
          <a:chOff x="0" y="0"/>
          <a:chExt cx="0" cy="0"/>
        </a:xfrm>
      </p:grpSpPr>
      <p:sp>
        <p:nvSpPr>
          <p:cNvPr id="506" name="Google Shape;506;p54"/>
          <p:cNvSpPr txBox="1"/>
          <p:nvPr>
            <p:ph type="title"/>
          </p:nvPr>
        </p:nvSpPr>
        <p:spPr>
          <a:xfrm>
            <a:off x="189689" y="842878"/>
            <a:ext cx="2312506" cy="3450887"/>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3600"/>
              <a:buFont typeface="Century Gothic"/>
              <a:buNone/>
            </a:pPr>
            <a:r>
              <a:rPr b="0" i="0" lang="en-GB" sz="2500" u="none" cap="none" strike="noStrike">
                <a:solidFill>
                  <a:schemeClr val="lt1"/>
                </a:solidFill>
                <a:latin typeface="Century Gothic"/>
                <a:ea typeface="Century Gothic"/>
                <a:cs typeface="Century Gothic"/>
                <a:sym typeface="Century Gothic"/>
              </a:rPr>
              <a:t>Hypertension</a:t>
            </a:r>
            <a:endParaRPr b="0" i="0" sz="2500" u="none" cap="none" strike="noStrike">
              <a:solidFill>
                <a:schemeClr val="lt1"/>
              </a:solidFill>
              <a:latin typeface="Corbel"/>
              <a:ea typeface="Corbel"/>
              <a:cs typeface="Corbel"/>
              <a:sym typeface="Corbel"/>
            </a:endParaRPr>
          </a:p>
        </p:txBody>
      </p:sp>
      <p:sp>
        <p:nvSpPr>
          <p:cNvPr id="507" name="Google Shape;507;p54"/>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600"/>
              </a:spcAft>
              <a:buNone/>
            </a:pPr>
            <a:r>
              <a:t/>
            </a:r>
            <a:endParaRPr/>
          </a:p>
        </p:txBody>
      </p:sp>
      <p:sp>
        <p:nvSpPr>
          <p:cNvPr id="508" name="Google Shape;508;p54"/>
          <p:cNvSpPr txBox="1"/>
          <p:nvPr/>
        </p:nvSpPr>
        <p:spPr>
          <a:xfrm>
            <a:off x="0" y="141400"/>
            <a:ext cx="9144000" cy="791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lt1"/>
              </a:buClr>
              <a:buSzPts val="2700"/>
              <a:buFont typeface="Corbel"/>
              <a:buNone/>
            </a:pPr>
            <a:r>
              <a:rPr lang="en-GB" sz="3200">
                <a:solidFill>
                  <a:schemeClr val="lt1"/>
                </a:solidFill>
                <a:latin typeface="Corbel"/>
                <a:ea typeface="Corbel"/>
                <a:cs typeface="Corbel"/>
                <a:sym typeface="Corbel"/>
              </a:rPr>
              <a:t>R</a:t>
            </a:r>
            <a:r>
              <a:rPr lang="en-GB" sz="3200">
                <a:solidFill>
                  <a:schemeClr val="lt1"/>
                </a:solidFill>
                <a:latin typeface="Corbel"/>
                <a:ea typeface="Corbel"/>
                <a:cs typeface="Corbel"/>
                <a:sym typeface="Corbel"/>
              </a:rPr>
              <a:t>isk Factor </a:t>
            </a:r>
            <a:r>
              <a:rPr lang="en-GB" sz="3200">
                <a:solidFill>
                  <a:schemeClr val="lt1"/>
                </a:solidFill>
                <a:latin typeface="Corbel"/>
                <a:ea typeface="Corbel"/>
                <a:cs typeface="Corbel"/>
                <a:sym typeface="Corbel"/>
              </a:rPr>
              <a:t>in maternal and child health</a:t>
            </a:r>
            <a:br>
              <a:rPr lang="en-GB" sz="3200">
                <a:solidFill>
                  <a:schemeClr val="lt1"/>
                </a:solidFill>
                <a:latin typeface="Corbel"/>
                <a:ea typeface="Corbel"/>
                <a:cs typeface="Corbel"/>
                <a:sym typeface="Corbel"/>
              </a:rPr>
            </a:br>
            <a:endParaRPr/>
          </a:p>
        </p:txBody>
      </p:sp>
      <p:sp>
        <p:nvSpPr>
          <p:cNvPr id="509" name="Google Shape;509;p54"/>
          <p:cNvSpPr txBox="1"/>
          <p:nvPr/>
        </p:nvSpPr>
        <p:spPr>
          <a:xfrm>
            <a:off x="2026750" y="1576575"/>
            <a:ext cx="4826400" cy="30000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SzPts val="2400"/>
              <a:buAutoNum type="arabicPeriod"/>
            </a:pPr>
            <a:r>
              <a:rPr b="1" lang="en-GB" sz="2400"/>
              <a:t>HTN</a:t>
            </a:r>
            <a:endParaRPr b="1" sz="2400"/>
          </a:p>
          <a:p>
            <a:pPr indent="-381000" lvl="0" marL="457200" rtl="0" algn="l">
              <a:spcBef>
                <a:spcPts val="0"/>
              </a:spcBef>
              <a:spcAft>
                <a:spcPts val="0"/>
              </a:spcAft>
              <a:buSzPts val="2400"/>
              <a:buAutoNum type="arabicPeriod"/>
            </a:pPr>
            <a:r>
              <a:rPr b="1" lang="en-GB" sz="2400"/>
              <a:t>Heart Disease</a:t>
            </a:r>
            <a:endParaRPr b="1" sz="2400"/>
          </a:p>
          <a:p>
            <a:pPr indent="-381000" lvl="0" marL="457200" rtl="0" algn="l">
              <a:spcBef>
                <a:spcPts val="0"/>
              </a:spcBef>
              <a:spcAft>
                <a:spcPts val="0"/>
              </a:spcAft>
              <a:buSzPts val="2400"/>
              <a:buAutoNum type="arabicPeriod"/>
            </a:pPr>
            <a:r>
              <a:rPr b="1" lang="en-GB" sz="2400"/>
              <a:t>GDM</a:t>
            </a:r>
            <a:endParaRPr b="1" sz="2400"/>
          </a:p>
          <a:p>
            <a:pPr indent="-381000" lvl="0" marL="457200" rtl="0" algn="l">
              <a:spcBef>
                <a:spcPts val="0"/>
              </a:spcBef>
              <a:spcAft>
                <a:spcPts val="0"/>
              </a:spcAft>
              <a:buSzPts val="2400"/>
              <a:buAutoNum type="arabicPeriod"/>
            </a:pPr>
            <a:r>
              <a:rPr b="1" lang="en-GB" sz="2400"/>
              <a:t>Tobacco </a:t>
            </a:r>
            <a:r>
              <a:rPr b="1" lang="en-GB" sz="2400"/>
              <a:t>&amp; alcohol</a:t>
            </a:r>
            <a:r>
              <a:rPr b="1" lang="en-GB" sz="2400"/>
              <a:t> use</a:t>
            </a:r>
            <a:endParaRPr b="1" sz="2400"/>
          </a:p>
          <a:p>
            <a:pPr indent="-381000" lvl="0" marL="457200" rtl="0" algn="l">
              <a:spcBef>
                <a:spcPts val="0"/>
              </a:spcBef>
              <a:spcAft>
                <a:spcPts val="0"/>
              </a:spcAft>
              <a:buSzPts val="2400"/>
              <a:buAutoNum type="arabicPeriod"/>
            </a:pPr>
            <a:r>
              <a:rPr b="1" lang="en-GB" sz="2400"/>
              <a:t>STDs</a:t>
            </a:r>
            <a:endParaRPr b="1" sz="2400"/>
          </a:p>
          <a:p>
            <a:pPr indent="-381000" lvl="0" marL="457200" rtl="0" algn="l">
              <a:spcBef>
                <a:spcPts val="0"/>
              </a:spcBef>
              <a:spcAft>
                <a:spcPts val="0"/>
              </a:spcAft>
              <a:buSzPts val="2400"/>
              <a:buAutoNum type="arabicPeriod"/>
            </a:pPr>
            <a:r>
              <a:rPr b="1" lang="en-GB" sz="2400"/>
              <a:t>Nutrition</a:t>
            </a:r>
            <a:endParaRPr b="1" sz="2400"/>
          </a:p>
          <a:p>
            <a:pPr indent="-381000" lvl="0" marL="457200" rtl="0" algn="l">
              <a:spcBef>
                <a:spcPts val="0"/>
              </a:spcBef>
              <a:spcAft>
                <a:spcPts val="0"/>
              </a:spcAft>
              <a:buSzPts val="2400"/>
              <a:buAutoNum type="arabicPeriod"/>
            </a:pPr>
            <a:r>
              <a:rPr b="1" lang="en-GB" sz="2400"/>
              <a:t>Unhealthy weight</a:t>
            </a:r>
            <a:endParaRPr b="1" sz="2400"/>
          </a:p>
          <a:p>
            <a:pPr indent="-381000" lvl="0" marL="457200" rtl="0" algn="l">
              <a:spcBef>
                <a:spcPts val="0"/>
              </a:spcBef>
              <a:spcAft>
                <a:spcPts val="0"/>
              </a:spcAft>
              <a:buSzPts val="2400"/>
              <a:buAutoNum type="arabicPeriod"/>
            </a:pPr>
            <a:r>
              <a:rPr b="1" lang="en-GB" sz="2400"/>
              <a:t>Genetic factor</a:t>
            </a:r>
            <a:endParaRPr b="1" sz="2400"/>
          </a:p>
          <a:p>
            <a:pPr indent="-381000" lvl="0" marL="457200" rtl="0" algn="l">
              <a:spcBef>
                <a:spcPts val="0"/>
              </a:spcBef>
              <a:spcAft>
                <a:spcPts val="0"/>
              </a:spcAft>
              <a:buSzPts val="2400"/>
              <a:buAutoNum type="arabicPeriod"/>
            </a:pPr>
            <a:r>
              <a:rPr b="1" lang="en-GB" sz="2400"/>
              <a:t>Postpartum</a:t>
            </a:r>
            <a:r>
              <a:rPr b="1" lang="en-GB" sz="2400"/>
              <a:t> depression</a:t>
            </a:r>
            <a:endParaRPr b="1"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3" name="Shape 513"/>
        <p:cNvGrpSpPr/>
        <p:nvPr/>
      </p:nvGrpSpPr>
      <p:grpSpPr>
        <a:xfrm>
          <a:off x="0" y="0"/>
          <a:ext cx="0" cy="0"/>
          <a:chOff x="0" y="0"/>
          <a:chExt cx="0" cy="0"/>
        </a:xfrm>
      </p:grpSpPr>
      <p:sp>
        <p:nvSpPr>
          <p:cNvPr id="514" name="Google Shape;514;p5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15" name="Google Shape;515;p55"/>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16" name="Google Shape;516;p55"/>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GB" sz="3200" u="none" cap="none" strike="noStrike">
                <a:solidFill>
                  <a:srgbClr val="FFFFFF"/>
                </a:solidFill>
                <a:latin typeface="Corbel"/>
                <a:ea typeface="Corbel"/>
                <a:cs typeface="Corbel"/>
                <a:sym typeface="Corbel"/>
              </a:rPr>
              <a:t>Hypertension</a:t>
            </a:r>
            <a:endParaRPr b="0" i="0" sz="2800" u="none" cap="none" strike="noStrike">
              <a:solidFill>
                <a:srgbClr val="FFFFFF"/>
              </a:solidFill>
              <a:latin typeface="Corbel"/>
              <a:ea typeface="Corbel"/>
              <a:cs typeface="Corbel"/>
              <a:sym typeface="Corbel"/>
            </a:endParaRPr>
          </a:p>
        </p:txBody>
      </p:sp>
      <p:sp>
        <p:nvSpPr>
          <p:cNvPr id="517" name="Google Shape;517;p55"/>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55"/>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55"/>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20" name="Google Shape;520;p55"/>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spcBef>
                <a:spcPts val="1200"/>
              </a:spcBef>
              <a:spcAft>
                <a:spcPts val="0"/>
              </a:spcAft>
              <a:buClr>
                <a:schemeClr val="dk1"/>
              </a:buClr>
              <a:buSzPts val="1100"/>
              <a:buFont typeface="Arial"/>
              <a:buNone/>
            </a:pP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Most common and </a:t>
            </a:r>
            <a:r>
              <a:rPr lang="en-GB">
                <a:solidFill>
                  <a:schemeClr val="dk1"/>
                </a:solidFill>
                <a:latin typeface="Corbel"/>
                <a:ea typeface="Corbel"/>
                <a:cs typeface="Corbel"/>
                <a:sym typeface="Corbel"/>
              </a:rPr>
              <a:t>complicating 2-3% of pregnancies.</a:t>
            </a:r>
            <a:endParaRPr>
              <a:solidFill>
                <a:schemeClr val="dk1"/>
              </a:solidFill>
              <a:latin typeface="Corbel"/>
              <a:ea typeface="Corbel"/>
              <a:cs typeface="Corbel"/>
              <a:sym typeface="Corbel"/>
            </a:endParaRPr>
          </a:p>
          <a:p>
            <a:pPr indent="0" lvl="0" marL="0" rtl="0" algn="l">
              <a:spcBef>
                <a:spcPts val="1200"/>
              </a:spcBef>
              <a:spcAft>
                <a:spcPts val="0"/>
              </a:spcAft>
              <a:buNone/>
            </a:pPr>
            <a:r>
              <a:rPr lang="en-GB">
                <a:solidFill>
                  <a:schemeClr val="dk1"/>
                </a:solidFill>
                <a:latin typeface="Corbel"/>
                <a:ea typeface="Corbel"/>
                <a:cs typeface="Corbel"/>
                <a:sym typeface="Corbel"/>
              </a:rPr>
              <a:t>•risk for problems especially for </a:t>
            </a:r>
            <a:r>
              <a:rPr b="1" i="0" lang="en-GB" sz="1800" u="none" cap="none" strike="noStrike">
                <a:solidFill>
                  <a:schemeClr val="dk1"/>
                </a:solidFill>
                <a:latin typeface="Corbel"/>
                <a:ea typeface="Corbel"/>
                <a:cs typeface="Corbel"/>
                <a:sym typeface="Corbel"/>
              </a:rPr>
              <a:t>Preeclampsia</a:t>
            </a:r>
            <a:r>
              <a:rPr lang="en-GB">
                <a:solidFill>
                  <a:schemeClr val="dk1"/>
                </a:solidFill>
                <a:latin typeface="Corbel"/>
                <a:ea typeface="Corbel"/>
                <a:cs typeface="Corbel"/>
                <a:sym typeface="Corbel"/>
              </a:rPr>
              <a:t>.</a:t>
            </a:r>
            <a:endParaRPr>
              <a:solidFill>
                <a:schemeClr val="dk1"/>
              </a:solidFill>
              <a:latin typeface="Corbel"/>
              <a:ea typeface="Corbel"/>
              <a:cs typeface="Corbel"/>
              <a:sym typeface="Corbel"/>
            </a:endParaRPr>
          </a:p>
          <a:p>
            <a:pPr indent="0" lvl="0" marL="0" rtl="0" algn="l">
              <a:spcBef>
                <a:spcPts val="1200"/>
              </a:spcBef>
              <a:spcAft>
                <a:spcPts val="0"/>
              </a:spcAft>
              <a:buNone/>
            </a:pP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Decreased blood flow to the placenta</a:t>
            </a:r>
            <a:br>
              <a:rPr lang="en-GB">
                <a:solidFill>
                  <a:schemeClr val="dk1"/>
                </a:solidFill>
                <a:latin typeface="Corbel"/>
                <a:ea typeface="Corbel"/>
                <a:cs typeface="Corbel"/>
                <a:sym typeface="Corbel"/>
              </a:rPr>
            </a:br>
            <a:endParaRPr>
              <a:solidFill>
                <a:schemeClr val="dk1"/>
              </a:solidFill>
              <a:latin typeface="Corbel"/>
              <a:ea typeface="Corbel"/>
              <a:cs typeface="Corbel"/>
              <a:sym typeface="Corbel"/>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pic>
        <p:nvPicPr>
          <p:cNvPr id="521" name="Google Shape;521;p55"/>
          <p:cNvPicPr preferRelativeResize="0"/>
          <p:nvPr/>
        </p:nvPicPr>
        <p:blipFill>
          <a:blip r:embed="rId3">
            <a:alphaModFix/>
          </a:blip>
          <a:stretch>
            <a:fillRect/>
          </a:stretch>
        </p:blipFill>
        <p:spPr>
          <a:xfrm>
            <a:off x="4166625" y="569225"/>
            <a:ext cx="4094275" cy="12384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5" name="Shape 525"/>
        <p:cNvGrpSpPr/>
        <p:nvPr/>
      </p:nvGrpSpPr>
      <p:grpSpPr>
        <a:xfrm>
          <a:off x="0" y="0"/>
          <a:ext cx="0" cy="0"/>
          <a:chOff x="0" y="0"/>
          <a:chExt cx="0" cy="0"/>
        </a:xfrm>
      </p:grpSpPr>
      <p:sp>
        <p:nvSpPr>
          <p:cNvPr id="526" name="Google Shape;526;p5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27" name="Google Shape;527;p56"/>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28" name="Google Shape;528;p56"/>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GB" sz="3200" u="none" cap="none" strike="noStrike">
                <a:solidFill>
                  <a:srgbClr val="FFFFFF"/>
                </a:solidFill>
                <a:latin typeface="Corbel"/>
                <a:ea typeface="Corbel"/>
                <a:cs typeface="Corbel"/>
                <a:sym typeface="Corbel"/>
              </a:rPr>
              <a:t>Hypertension</a:t>
            </a:r>
            <a:endParaRPr b="0" i="0" sz="2800" u="none" cap="none" strike="noStrike">
              <a:solidFill>
                <a:srgbClr val="FFFFFF"/>
              </a:solidFill>
              <a:latin typeface="Corbel"/>
              <a:ea typeface="Corbel"/>
              <a:cs typeface="Corbel"/>
              <a:sym typeface="Corbel"/>
            </a:endParaRPr>
          </a:p>
        </p:txBody>
      </p:sp>
      <p:sp>
        <p:nvSpPr>
          <p:cNvPr id="529" name="Google Shape;529;p56"/>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56"/>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56"/>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32" name="Google Shape;532;p56"/>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Preeclampsia:</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a:t>
            </a:r>
            <a:r>
              <a:rPr b="1" lang="en-GB">
                <a:solidFill>
                  <a:schemeClr val="dk1"/>
                </a:solidFill>
                <a:latin typeface="Corbel"/>
                <a:ea typeface="Corbel"/>
                <a:cs typeface="Corbel"/>
                <a:sym typeface="Corbel"/>
              </a:rPr>
              <a:t>hypertension and proteinuria</a:t>
            </a:r>
            <a:r>
              <a:rPr lang="en-GB">
                <a:solidFill>
                  <a:schemeClr val="dk1"/>
                </a:solidFill>
                <a:latin typeface="Corbel"/>
                <a:ea typeface="Corbel"/>
                <a:cs typeface="Corbel"/>
                <a:sym typeface="Corbel"/>
              </a:rPr>
              <a:t>.</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a:t>
            </a:r>
            <a:r>
              <a:rPr b="1" lang="en-GB">
                <a:solidFill>
                  <a:schemeClr val="dk1"/>
                </a:solidFill>
                <a:latin typeface="Corbel"/>
                <a:ea typeface="Corbel"/>
                <a:cs typeface="Corbel"/>
                <a:sym typeface="Corbel"/>
              </a:rPr>
              <a:t>third trimester</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•5-8 %.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E</a:t>
            </a:r>
            <a:r>
              <a:rPr lang="en-GB">
                <a:solidFill>
                  <a:schemeClr val="dk1"/>
                </a:solidFill>
                <a:latin typeface="Corbel"/>
                <a:ea typeface="Corbel"/>
                <a:cs typeface="Corbel"/>
                <a:sym typeface="Corbel"/>
              </a:rPr>
              <a:t>clampsia</a:t>
            </a:r>
            <a:endParaRPr/>
          </a:p>
          <a:p>
            <a:pPr indent="0" lvl="0" marL="0" rtl="0" algn="l">
              <a:spcBef>
                <a:spcPts val="1200"/>
              </a:spcBef>
              <a:spcAft>
                <a:spcPts val="200"/>
              </a:spcAft>
              <a:buNone/>
            </a:pPr>
            <a:r>
              <a:t/>
            </a:r>
            <a:endParaRPr b="0" i="0" sz="1100" u="none" cap="none" strike="noStrike">
              <a:solidFill>
                <a:srgbClr val="595959"/>
              </a:solidFill>
              <a:latin typeface="Corbel"/>
              <a:ea typeface="Corbel"/>
              <a:cs typeface="Corbel"/>
              <a:sym typeface="Corbel"/>
            </a:endParaRPr>
          </a:p>
        </p:txBody>
      </p:sp>
      <p:pic>
        <p:nvPicPr>
          <p:cNvPr id="533" name="Google Shape;533;p56"/>
          <p:cNvPicPr preferRelativeResize="0"/>
          <p:nvPr/>
        </p:nvPicPr>
        <p:blipFill>
          <a:blip r:embed="rId3">
            <a:alphaModFix/>
          </a:blip>
          <a:stretch>
            <a:fillRect/>
          </a:stretch>
        </p:blipFill>
        <p:spPr>
          <a:xfrm>
            <a:off x="4166625" y="569225"/>
            <a:ext cx="4094275" cy="12384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7" name="Shape 537"/>
        <p:cNvGrpSpPr/>
        <p:nvPr/>
      </p:nvGrpSpPr>
      <p:grpSpPr>
        <a:xfrm>
          <a:off x="0" y="0"/>
          <a:ext cx="0" cy="0"/>
          <a:chOff x="0" y="0"/>
          <a:chExt cx="0" cy="0"/>
        </a:xfrm>
      </p:grpSpPr>
      <p:sp>
        <p:nvSpPr>
          <p:cNvPr id="538" name="Google Shape;538;p5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39" name="Google Shape;539;p57"/>
          <p:cNvSpPr/>
          <p:nvPr/>
        </p:nvSpPr>
        <p:spPr>
          <a:xfrm>
            <a:off x="1" y="569214"/>
            <a:ext cx="8179482" cy="123835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40" name="Google Shape;540;p57"/>
          <p:cNvSpPr txBox="1"/>
          <p:nvPr>
            <p:ph type="title"/>
          </p:nvPr>
        </p:nvSpPr>
        <p:spPr>
          <a:xfrm>
            <a:off x="1200566" y="815531"/>
            <a:ext cx="6737617" cy="750733"/>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b="0" i="0" lang="en-GB" sz="3200" u="none" cap="none" strike="noStrike">
                <a:solidFill>
                  <a:srgbClr val="FFFFFF"/>
                </a:solidFill>
                <a:latin typeface="Corbel"/>
                <a:ea typeface="Corbel"/>
                <a:cs typeface="Corbel"/>
                <a:sym typeface="Corbel"/>
              </a:rPr>
              <a:t>Hypertension</a:t>
            </a:r>
            <a:endParaRPr b="0" i="0" sz="2800" u="none" cap="none" strike="noStrike">
              <a:solidFill>
                <a:srgbClr val="FFFFFF"/>
              </a:solidFill>
              <a:latin typeface="Corbel"/>
              <a:ea typeface="Corbel"/>
              <a:cs typeface="Corbel"/>
              <a:sym typeface="Corbel"/>
            </a:endParaRPr>
          </a:p>
        </p:txBody>
      </p:sp>
      <p:sp>
        <p:nvSpPr>
          <p:cNvPr id="541" name="Google Shape;541;p57"/>
          <p:cNvSpPr/>
          <p:nvPr/>
        </p:nvSpPr>
        <p:spPr>
          <a:xfrm>
            <a:off x="8260900" y="569214"/>
            <a:ext cx="889034" cy="1238350"/>
          </a:xfrm>
          <a:prstGeom prst="rect">
            <a:avLst/>
          </a:prstGeom>
          <a:solidFill>
            <a:srgbClr val="C8C8C8">
              <a:alpha val="49411"/>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57"/>
          <p:cNvSpPr/>
          <p:nvPr/>
        </p:nvSpPr>
        <p:spPr>
          <a:xfrm>
            <a:off x="572" y="1894894"/>
            <a:ext cx="877276" cy="2672533"/>
          </a:xfrm>
          <a:prstGeom prst="rect">
            <a:avLst/>
          </a:prstGeom>
          <a:solidFill>
            <a:srgbClr val="C8C8C8">
              <a:alpha val="49411"/>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57"/>
          <p:cNvSpPr/>
          <p:nvPr/>
        </p:nvSpPr>
        <p:spPr>
          <a:xfrm>
            <a:off x="959264" y="1894894"/>
            <a:ext cx="8190670" cy="2672533"/>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44" name="Google Shape;544;p57"/>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Other complications :    </a:t>
            </a:r>
            <a:br>
              <a:rPr lang="en-GB">
                <a:solidFill>
                  <a:schemeClr val="dk1"/>
                </a:solidFill>
                <a:latin typeface="Corbel"/>
                <a:ea typeface="Corbel"/>
                <a:cs typeface="Corbel"/>
                <a:sym typeface="Corbel"/>
              </a:rPr>
            </a:b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•placental abruption.</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•Future cardiovascular disease.</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•low birth weight</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•Preterm delivery.</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•Caesarean delivery.</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pic>
        <p:nvPicPr>
          <p:cNvPr id="545" name="Google Shape;545;p57"/>
          <p:cNvPicPr preferRelativeResize="0"/>
          <p:nvPr/>
        </p:nvPicPr>
        <p:blipFill>
          <a:blip r:embed="rId3">
            <a:alphaModFix/>
          </a:blip>
          <a:stretch>
            <a:fillRect/>
          </a:stretch>
        </p:blipFill>
        <p:spPr>
          <a:xfrm>
            <a:off x="4166625" y="569225"/>
            <a:ext cx="4094275" cy="12384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9" name="Shape 549"/>
        <p:cNvGrpSpPr/>
        <p:nvPr/>
      </p:nvGrpSpPr>
      <p:grpSpPr>
        <a:xfrm>
          <a:off x="0" y="0"/>
          <a:ext cx="0" cy="0"/>
          <a:chOff x="0" y="0"/>
          <a:chExt cx="0" cy="0"/>
        </a:xfrm>
      </p:grpSpPr>
      <p:sp>
        <p:nvSpPr>
          <p:cNvPr id="550" name="Google Shape;550;p5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51" name="Google Shape;551;p58"/>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52" name="Google Shape;552;p58"/>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lang="en-GB" sz="3200">
                <a:solidFill>
                  <a:srgbClr val="FFFFFF"/>
                </a:solidFill>
                <a:latin typeface="Corbel"/>
                <a:ea typeface="Corbel"/>
                <a:cs typeface="Corbel"/>
                <a:sym typeface="Corbel"/>
              </a:rPr>
              <a:t>Heart disease </a:t>
            </a:r>
            <a:endParaRPr b="0" i="0" sz="2800" u="none" cap="none" strike="noStrike">
              <a:solidFill>
                <a:srgbClr val="FFFFFF"/>
              </a:solidFill>
              <a:latin typeface="Corbel"/>
              <a:ea typeface="Corbel"/>
              <a:cs typeface="Corbel"/>
              <a:sym typeface="Corbel"/>
            </a:endParaRPr>
          </a:p>
        </p:txBody>
      </p:sp>
      <p:sp>
        <p:nvSpPr>
          <p:cNvPr id="553" name="Google Shape;553;p58"/>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58"/>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58"/>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56" name="Google Shape;556;p58"/>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pic>
        <p:nvPicPr>
          <p:cNvPr id="557" name="Google Shape;557;p58"/>
          <p:cNvPicPr preferRelativeResize="0"/>
          <p:nvPr/>
        </p:nvPicPr>
        <p:blipFill>
          <a:blip r:embed="rId3">
            <a:alphaModFix/>
          </a:blip>
          <a:stretch>
            <a:fillRect/>
          </a:stretch>
        </p:blipFill>
        <p:spPr>
          <a:xfrm>
            <a:off x="3855575" y="569225"/>
            <a:ext cx="4323925" cy="1238400"/>
          </a:xfrm>
          <a:prstGeom prst="rect">
            <a:avLst/>
          </a:prstGeom>
          <a:noFill/>
          <a:ln>
            <a:noFill/>
          </a:ln>
        </p:spPr>
      </p:pic>
      <p:sp>
        <p:nvSpPr>
          <p:cNvPr id="558" name="Google Shape;558;p58"/>
          <p:cNvSpPr txBox="1"/>
          <p:nvPr>
            <p:ph idx="1" type="body"/>
          </p:nvPr>
        </p:nvSpPr>
        <p:spPr>
          <a:xfrm>
            <a:off x="1200576" y="1901575"/>
            <a:ext cx="75285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•Complicates 1% to 4% of pregnancies</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•Congenital heart disease (CHD) is the most common </a:t>
            </a:r>
            <a:r>
              <a:rPr lang="en-GB">
                <a:solidFill>
                  <a:schemeClr val="dk1"/>
                </a:solidFill>
                <a:latin typeface="Corbel"/>
                <a:ea typeface="Corbel"/>
                <a:cs typeface="Corbel"/>
                <a:sym typeface="Corbel"/>
              </a:rPr>
              <a:t>pre existing</a:t>
            </a:r>
            <a:r>
              <a:rPr lang="en-GB">
                <a:solidFill>
                  <a:schemeClr val="dk1"/>
                </a:solidFill>
                <a:latin typeface="Corbel"/>
                <a:ea typeface="Corbel"/>
                <a:cs typeface="Corbel"/>
                <a:sym typeface="Corbel"/>
              </a:rPr>
              <a:t> condition.</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•Hypertension the most common acquired condition.</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•Incidence is </a:t>
            </a:r>
            <a:r>
              <a:rPr lang="en-GB">
                <a:solidFill>
                  <a:schemeClr val="dk1"/>
                </a:solidFill>
                <a:latin typeface="Corbel"/>
                <a:ea typeface="Corbel"/>
                <a:cs typeface="Corbel"/>
                <a:sym typeface="Corbel"/>
              </a:rPr>
              <a:t>increasing</a:t>
            </a:r>
            <a:r>
              <a:rPr lang="en-GB">
                <a:solidFill>
                  <a:schemeClr val="dk1"/>
                </a:solidFill>
                <a:latin typeface="Corbel"/>
                <a:ea typeface="Corbel"/>
                <a:cs typeface="Corbel"/>
                <a:sym typeface="Corbel"/>
              </a:rPr>
              <a:t> likely due to increasing maternal age and CVD risk factors.</a:t>
            </a:r>
            <a:endParaRPr>
              <a:solidFill>
                <a:schemeClr val="dk1"/>
              </a:solidFill>
              <a:latin typeface="Corbel"/>
              <a:ea typeface="Corbel"/>
              <a:cs typeface="Corbel"/>
              <a:sym typeface="Corbe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2" name="Shape 562"/>
        <p:cNvGrpSpPr/>
        <p:nvPr/>
      </p:nvGrpSpPr>
      <p:grpSpPr>
        <a:xfrm>
          <a:off x="0" y="0"/>
          <a:ext cx="0" cy="0"/>
          <a:chOff x="0" y="0"/>
          <a:chExt cx="0" cy="0"/>
        </a:xfrm>
      </p:grpSpPr>
      <p:sp>
        <p:nvSpPr>
          <p:cNvPr id="563" name="Google Shape;563;p5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64" name="Google Shape;564;p59"/>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65" name="Google Shape;565;p59"/>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lang="en-GB" sz="3200">
                <a:latin typeface="Century Gothic"/>
                <a:ea typeface="Century Gothic"/>
                <a:cs typeface="Century Gothic"/>
                <a:sym typeface="Century Gothic"/>
              </a:rPr>
              <a:t>Diabetes</a:t>
            </a:r>
            <a:r>
              <a:rPr lang="en-GB" sz="3200">
                <a:solidFill>
                  <a:srgbClr val="FFFFFF"/>
                </a:solidFill>
                <a:latin typeface="Corbel"/>
                <a:ea typeface="Corbel"/>
                <a:cs typeface="Corbel"/>
                <a:sym typeface="Corbel"/>
              </a:rPr>
              <a:t> </a:t>
            </a:r>
            <a:endParaRPr b="0" i="0" sz="2800" u="none" cap="none" strike="noStrike">
              <a:solidFill>
                <a:srgbClr val="FFFFFF"/>
              </a:solidFill>
              <a:latin typeface="Corbel"/>
              <a:ea typeface="Corbel"/>
              <a:cs typeface="Corbel"/>
              <a:sym typeface="Corbel"/>
            </a:endParaRPr>
          </a:p>
        </p:txBody>
      </p:sp>
      <p:sp>
        <p:nvSpPr>
          <p:cNvPr id="566" name="Google Shape;566;p59"/>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59"/>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59"/>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69" name="Google Shape;569;p59"/>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570" name="Google Shape;570;p59"/>
          <p:cNvSpPr txBox="1"/>
          <p:nvPr>
            <p:ph idx="1" type="body"/>
          </p:nvPr>
        </p:nvSpPr>
        <p:spPr>
          <a:xfrm>
            <a:off x="1200576" y="1901575"/>
            <a:ext cx="75285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•Onset of </a:t>
            </a:r>
            <a:r>
              <a:rPr lang="en-GB">
                <a:solidFill>
                  <a:schemeClr val="dk1"/>
                </a:solidFill>
                <a:latin typeface="Corbel"/>
                <a:ea typeface="Corbel"/>
                <a:cs typeface="Corbel"/>
                <a:sym typeface="Corbel"/>
              </a:rPr>
              <a:t>high blood sugar levels during pregnancy.</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a:t>
            </a:r>
            <a:r>
              <a:rPr lang="en-GB" sz="2000">
                <a:solidFill>
                  <a:schemeClr val="dk1"/>
                </a:solidFill>
                <a:latin typeface="Calibri"/>
                <a:ea typeface="Calibri"/>
                <a:cs typeface="Calibri"/>
                <a:sym typeface="Calibri"/>
              </a:rPr>
              <a:t>7%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•blood sugar usually returns to normal soon after delivery but it risk factor for type 2 diabetes.</a:t>
            </a:r>
            <a:br>
              <a:rPr lang="en-GB">
                <a:solidFill>
                  <a:schemeClr val="dk1"/>
                </a:solidFill>
                <a:latin typeface="Corbel"/>
                <a:ea typeface="Corbel"/>
                <a:cs typeface="Corbel"/>
                <a:sym typeface="Corbel"/>
              </a:rPr>
            </a:b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Corbel"/>
                <a:ea typeface="Corbel"/>
                <a:cs typeface="Corbel"/>
                <a:sym typeface="Corbel"/>
              </a:rPr>
              <a:t>•Risk factors for Gestational Diabetes Mellitus (GDM)?</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Age  25.</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BMI ≥ 30.</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Family or personal history.</a:t>
            </a:r>
            <a:br>
              <a:rPr lang="en-GB">
                <a:solidFill>
                  <a:schemeClr val="dk1"/>
                </a:solidFill>
                <a:latin typeface="Corbel"/>
                <a:ea typeface="Corbel"/>
                <a:cs typeface="Corbel"/>
                <a:sym typeface="Corbel"/>
              </a:rPr>
            </a:br>
            <a:endParaRPr>
              <a:solidFill>
                <a:schemeClr val="dk1"/>
              </a:solidFill>
              <a:latin typeface="Corbel"/>
              <a:ea typeface="Corbel"/>
              <a:cs typeface="Corbel"/>
              <a:sym typeface="Corbel"/>
            </a:endParaRPr>
          </a:p>
        </p:txBody>
      </p:sp>
      <p:pic>
        <p:nvPicPr>
          <p:cNvPr id="571" name="Google Shape;571;p59"/>
          <p:cNvPicPr preferRelativeResize="0"/>
          <p:nvPr/>
        </p:nvPicPr>
        <p:blipFill>
          <a:blip r:embed="rId3">
            <a:alphaModFix/>
          </a:blip>
          <a:stretch>
            <a:fillRect/>
          </a:stretch>
        </p:blipFill>
        <p:spPr>
          <a:xfrm>
            <a:off x="3921525" y="569225"/>
            <a:ext cx="4257975" cy="1238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5" name="Shape 575"/>
        <p:cNvGrpSpPr/>
        <p:nvPr/>
      </p:nvGrpSpPr>
      <p:grpSpPr>
        <a:xfrm>
          <a:off x="0" y="0"/>
          <a:ext cx="0" cy="0"/>
          <a:chOff x="0" y="0"/>
          <a:chExt cx="0" cy="0"/>
        </a:xfrm>
      </p:grpSpPr>
      <p:sp>
        <p:nvSpPr>
          <p:cNvPr id="576" name="Google Shape;576;p6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77" name="Google Shape;577;p60"/>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78" name="Google Shape;578;p60"/>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lang="en-GB" sz="3200">
                <a:latin typeface="Century Gothic"/>
                <a:ea typeface="Century Gothic"/>
                <a:cs typeface="Century Gothic"/>
                <a:sym typeface="Century Gothic"/>
              </a:rPr>
              <a:t>Diabetes</a:t>
            </a:r>
            <a:r>
              <a:rPr lang="en-GB" sz="3200">
                <a:solidFill>
                  <a:srgbClr val="FFFFFF"/>
                </a:solidFill>
                <a:latin typeface="Corbel"/>
                <a:ea typeface="Corbel"/>
                <a:cs typeface="Corbel"/>
                <a:sym typeface="Corbel"/>
              </a:rPr>
              <a:t> </a:t>
            </a:r>
            <a:endParaRPr b="0" i="0" sz="2800" u="none" cap="none" strike="noStrike">
              <a:solidFill>
                <a:srgbClr val="FFFFFF"/>
              </a:solidFill>
              <a:latin typeface="Corbel"/>
              <a:ea typeface="Corbel"/>
              <a:cs typeface="Corbel"/>
              <a:sym typeface="Corbel"/>
            </a:endParaRPr>
          </a:p>
        </p:txBody>
      </p:sp>
      <p:sp>
        <p:nvSpPr>
          <p:cNvPr id="579" name="Google Shape;579;p60"/>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60"/>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60"/>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82" name="Google Shape;582;p60"/>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583" name="Google Shape;583;p60"/>
          <p:cNvSpPr txBox="1"/>
          <p:nvPr>
            <p:ph idx="1" type="body"/>
          </p:nvPr>
        </p:nvSpPr>
        <p:spPr>
          <a:xfrm>
            <a:off x="1200576" y="1901575"/>
            <a:ext cx="75285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Complication:</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b="1" lang="en-GB">
                <a:solidFill>
                  <a:schemeClr val="dk1"/>
                </a:solidFill>
                <a:latin typeface="Corbel"/>
                <a:ea typeface="Corbel"/>
                <a:cs typeface="Corbel"/>
                <a:sym typeface="Corbel"/>
              </a:rPr>
              <a:t>Mother</a:t>
            </a:r>
            <a:r>
              <a:rPr lang="en-GB">
                <a:solidFill>
                  <a:schemeClr val="dk1"/>
                </a:solidFill>
                <a:latin typeface="Corbel"/>
                <a:ea typeface="Corbel"/>
                <a:cs typeface="Corbel"/>
                <a:sym typeface="Corbel"/>
              </a:rPr>
              <a:t>: Future DM, preeclampsia, Cesarean birth.</a:t>
            </a:r>
            <a:br>
              <a:rPr lang="en-GB">
                <a:solidFill>
                  <a:schemeClr val="dk1"/>
                </a:solidFill>
                <a:latin typeface="Corbel"/>
                <a:ea typeface="Corbel"/>
                <a:cs typeface="Corbel"/>
                <a:sym typeface="Corbel"/>
              </a:rPr>
            </a:br>
            <a:r>
              <a:rPr b="1" lang="en-GB">
                <a:solidFill>
                  <a:schemeClr val="dk1"/>
                </a:solidFill>
                <a:latin typeface="Corbel"/>
                <a:ea typeface="Corbel"/>
                <a:cs typeface="Corbel"/>
                <a:sym typeface="Corbel"/>
              </a:rPr>
              <a:t>Baby</a:t>
            </a:r>
            <a:r>
              <a:rPr lang="en-GB">
                <a:solidFill>
                  <a:schemeClr val="dk1"/>
                </a:solidFill>
                <a:latin typeface="Corbel"/>
                <a:ea typeface="Corbel"/>
                <a:cs typeface="Corbel"/>
                <a:sym typeface="Corbel"/>
              </a:rPr>
              <a:t>: high birth weight, low blood sugar, Preterm birth with respiratory distress syndrome in future may obesity or type 2 diabetes.</a:t>
            </a:r>
            <a:br>
              <a:rPr lang="en-GB">
                <a:solidFill>
                  <a:schemeClr val="dk1"/>
                </a:solidFill>
                <a:latin typeface="Corbel"/>
                <a:ea typeface="Corbel"/>
                <a:cs typeface="Corbel"/>
                <a:sym typeface="Corbel"/>
              </a:rPr>
            </a:br>
            <a:br>
              <a:rPr lang="en-GB">
                <a:solidFill>
                  <a:schemeClr val="dk1"/>
                </a:solidFill>
                <a:latin typeface="Corbel"/>
                <a:ea typeface="Corbel"/>
                <a:cs typeface="Corbel"/>
                <a:sym typeface="Corbel"/>
              </a:rPr>
            </a:br>
            <a:endParaRPr>
              <a:solidFill>
                <a:schemeClr val="dk1"/>
              </a:solidFill>
              <a:latin typeface="Corbel"/>
              <a:ea typeface="Corbel"/>
              <a:cs typeface="Corbel"/>
              <a:sym typeface="Corbel"/>
            </a:endParaRPr>
          </a:p>
        </p:txBody>
      </p:sp>
      <p:pic>
        <p:nvPicPr>
          <p:cNvPr id="584" name="Google Shape;584;p60"/>
          <p:cNvPicPr preferRelativeResize="0"/>
          <p:nvPr/>
        </p:nvPicPr>
        <p:blipFill>
          <a:blip r:embed="rId3">
            <a:alphaModFix/>
          </a:blip>
          <a:stretch>
            <a:fillRect/>
          </a:stretch>
        </p:blipFill>
        <p:spPr>
          <a:xfrm>
            <a:off x="3921525" y="569225"/>
            <a:ext cx="4257975" cy="1238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8" name="Shape 588"/>
        <p:cNvGrpSpPr/>
        <p:nvPr/>
      </p:nvGrpSpPr>
      <p:grpSpPr>
        <a:xfrm>
          <a:off x="0" y="0"/>
          <a:ext cx="0" cy="0"/>
          <a:chOff x="0" y="0"/>
          <a:chExt cx="0" cy="0"/>
        </a:xfrm>
      </p:grpSpPr>
      <p:sp>
        <p:nvSpPr>
          <p:cNvPr id="589" name="Google Shape;589;p6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90" name="Google Shape;590;p61"/>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91" name="Google Shape;591;p61"/>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lang="en-GB" sz="3200">
                <a:latin typeface="Century Gothic"/>
                <a:ea typeface="Century Gothic"/>
                <a:cs typeface="Century Gothic"/>
                <a:sym typeface="Century Gothic"/>
              </a:rPr>
              <a:t>Unhealthy weight </a:t>
            </a:r>
            <a:endParaRPr b="0" i="0" sz="2800" u="none" cap="none" strike="noStrike">
              <a:solidFill>
                <a:srgbClr val="FFFFFF"/>
              </a:solidFill>
              <a:latin typeface="Corbel"/>
              <a:ea typeface="Corbel"/>
              <a:cs typeface="Corbel"/>
              <a:sym typeface="Corbel"/>
            </a:endParaRPr>
          </a:p>
        </p:txBody>
      </p:sp>
      <p:sp>
        <p:nvSpPr>
          <p:cNvPr id="592" name="Google Shape;592;p61"/>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61"/>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61"/>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95" name="Google Shape;595;p61"/>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596" name="Google Shape;596;p61"/>
          <p:cNvSpPr txBox="1"/>
          <p:nvPr>
            <p:ph idx="1" type="body"/>
          </p:nvPr>
        </p:nvSpPr>
        <p:spPr>
          <a:xfrm>
            <a:off x="1200576" y="1901575"/>
            <a:ext cx="75285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•Recent CDC studies showed overweight or obese before pregnancy associated with a higher pregnancy complication.</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•complication:</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Preeclampsia.</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GDM.</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Stillbirth.</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cesarean delivery.</a:t>
            </a:r>
            <a:endParaRPr>
              <a:solidFill>
                <a:schemeClr val="dk1"/>
              </a:solidFill>
              <a:latin typeface="Corbel"/>
              <a:ea typeface="Corbel"/>
              <a:cs typeface="Corbel"/>
              <a:sym typeface="Corbel"/>
            </a:endParaRPr>
          </a:p>
        </p:txBody>
      </p:sp>
      <p:pic>
        <p:nvPicPr>
          <p:cNvPr id="597" name="Google Shape;597;p61"/>
          <p:cNvPicPr preferRelativeResize="0"/>
          <p:nvPr/>
        </p:nvPicPr>
        <p:blipFill>
          <a:blip r:embed="rId3">
            <a:alphaModFix/>
          </a:blip>
          <a:stretch>
            <a:fillRect/>
          </a:stretch>
        </p:blipFill>
        <p:spPr>
          <a:xfrm>
            <a:off x="5486400" y="569225"/>
            <a:ext cx="2774499" cy="12384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1" name="Shape 601"/>
        <p:cNvGrpSpPr/>
        <p:nvPr/>
      </p:nvGrpSpPr>
      <p:grpSpPr>
        <a:xfrm>
          <a:off x="0" y="0"/>
          <a:ext cx="0" cy="0"/>
          <a:chOff x="0" y="0"/>
          <a:chExt cx="0" cy="0"/>
        </a:xfrm>
      </p:grpSpPr>
      <p:sp>
        <p:nvSpPr>
          <p:cNvPr id="602" name="Google Shape;602;p6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03" name="Google Shape;603;p62"/>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04" name="Google Shape;604;p62"/>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lang="en-GB" sz="3200">
                <a:latin typeface="Century Gothic"/>
                <a:ea typeface="Century Gothic"/>
                <a:cs typeface="Century Gothic"/>
                <a:sym typeface="Century Gothic"/>
              </a:rPr>
              <a:t>Unhealthy weight </a:t>
            </a:r>
            <a:endParaRPr b="0" i="0" sz="2800" u="none" cap="none" strike="noStrike">
              <a:solidFill>
                <a:srgbClr val="FFFFFF"/>
              </a:solidFill>
              <a:latin typeface="Corbel"/>
              <a:ea typeface="Corbel"/>
              <a:cs typeface="Corbel"/>
              <a:sym typeface="Corbel"/>
            </a:endParaRPr>
          </a:p>
        </p:txBody>
      </p:sp>
      <p:sp>
        <p:nvSpPr>
          <p:cNvPr id="605" name="Google Shape;605;p62"/>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2"/>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62"/>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08" name="Google Shape;608;p62"/>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609" name="Google Shape;609;p62"/>
          <p:cNvSpPr txBox="1"/>
          <p:nvPr>
            <p:ph idx="1" type="body"/>
          </p:nvPr>
        </p:nvSpPr>
        <p:spPr>
          <a:xfrm>
            <a:off x="1200576" y="1901575"/>
            <a:ext cx="75285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solidFill>
                <a:schemeClr val="dk1"/>
              </a:solidFill>
              <a:latin typeface="Corbel"/>
              <a:ea typeface="Corbel"/>
              <a:cs typeface="Corbel"/>
              <a:sym typeface="Corbel"/>
            </a:endParaRPr>
          </a:p>
        </p:txBody>
      </p:sp>
      <p:pic>
        <p:nvPicPr>
          <p:cNvPr id="610" name="Google Shape;610;p62"/>
          <p:cNvPicPr preferRelativeResize="0"/>
          <p:nvPr/>
        </p:nvPicPr>
        <p:blipFill>
          <a:blip r:embed="rId3">
            <a:alphaModFix/>
          </a:blip>
          <a:stretch>
            <a:fillRect/>
          </a:stretch>
        </p:blipFill>
        <p:spPr>
          <a:xfrm>
            <a:off x="5486400" y="569225"/>
            <a:ext cx="2774499" cy="1238400"/>
          </a:xfrm>
          <a:prstGeom prst="rect">
            <a:avLst/>
          </a:prstGeom>
          <a:noFill/>
          <a:ln>
            <a:noFill/>
          </a:ln>
        </p:spPr>
      </p:pic>
      <p:pic>
        <p:nvPicPr>
          <p:cNvPr id="611" name="Google Shape;611;p62"/>
          <p:cNvPicPr preferRelativeResize="0"/>
          <p:nvPr/>
        </p:nvPicPr>
        <p:blipFill rotWithShape="1">
          <a:blip r:embed="rId4">
            <a:alphaModFix/>
          </a:blip>
          <a:srcRect b="0" l="0" r="0" t="0"/>
          <a:stretch/>
        </p:blipFill>
        <p:spPr>
          <a:xfrm>
            <a:off x="959275" y="1901575"/>
            <a:ext cx="8179500" cy="2665800"/>
          </a:xfrm>
          <a:prstGeom prst="rect">
            <a:avLst/>
          </a:prstGeom>
          <a:noFill/>
          <a:ln>
            <a:noFill/>
          </a:ln>
        </p:spPr>
      </p:pic>
      <p:sp>
        <p:nvSpPr>
          <p:cNvPr id="612" name="Google Shape;612;p62"/>
          <p:cNvSpPr txBox="1"/>
          <p:nvPr/>
        </p:nvSpPr>
        <p:spPr>
          <a:xfrm>
            <a:off x="0" y="4661325"/>
            <a:ext cx="9144000" cy="576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a:t>Gaining less                                     Small baby.</a:t>
            </a:r>
            <a:br>
              <a:rPr lang="en-GB"/>
            </a:br>
            <a:r>
              <a:rPr lang="en-GB"/>
              <a:t>Gaining more                                   large baby.</a:t>
            </a:r>
            <a:br>
              <a:rPr lang="en-GB"/>
            </a:br>
            <a:endParaRPr/>
          </a:p>
        </p:txBody>
      </p:sp>
      <p:sp>
        <p:nvSpPr>
          <p:cNvPr id="613" name="Google Shape;613;p62"/>
          <p:cNvSpPr/>
          <p:nvPr/>
        </p:nvSpPr>
        <p:spPr>
          <a:xfrm>
            <a:off x="1323116" y="4567303"/>
            <a:ext cx="1537800" cy="272100"/>
          </a:xfrm>
          <a:prstGeom prst="rightArrow">
            <a:avLst>
              <a:gd fmla="val 50000" name="adj1"/>
              <a:gd fmla="val 50000" name="adj2"/>
            </a:avLst>
          </a:prstGeom>
          <a:gradFill>
            <a:gsLst>
              <a:gs pos="0">
                <a:srgbClr val="B0B0B0"/>
              </a:gs>
              <a:gs pos="100000">
                <a:srgbClr val="9E9E9E"/>
              </a:gs>
            </a:gsLst>
            <a:lin ang="5400012"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614" name="Google Shape;614;p62"/>
          <p:cNvSpPr/>
          <p:nvPr/>
        </p:nvSpPr>
        <p:spPr>
          <a:xfrm>
            <a:off x="1323116" y="4813428"/>
            <a:ext cx="1537800" cy="272100"/>
          </a:xfrm>
          <a:prstGeom prst="rightArrow">
            <a:avLst>
              <a:gd fmla="val 50000" name="adj1"/>
              <a:gd fmla="val 50000" name="adj2"/>
            </a:avLst>
          </a:prstGeom>
          <a:gradFill>
            <a:gsLst>
              <a:gs pos="0">
                <a:srgbClr val="B0B0B0"/>
              </a:gs>
              <a:gs pos="100000">
                <a:srgbClr val="9E9E9E"/>
              </a:gs>
            </a:gsLst>
            <a:lin ang="5400012" scaled="0"/>
          </a:grad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0" name="Shape 140"/>
        <p:cNvGrpSpPr/>
        <p:nvPr/>
      </p:nvGrpSpPr>
      <p:grpSpPr>
        <a:xfrm>
          <a:off x="0" y="0"/>
          <a:ext cx="0" cy="0"/>
          <a:chOff x="0" y="0"/>
          <a:chExt cx="0" cy="0"/>
        </a:xfrm>
      </p:grpSpPr>
      <p:sp>
        <p:nvSpPr>
          <p:cNvPr id="141" name="Google Shape;141;p18"/>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42" name="Google Shape;142;p18"/>
          <p:cNvGrpSpPr/>
          <p:nvPr/>
        </p:nvGrpSpPr>
        <p:grpSpPr>
          <a:xfrm>
            <a:off x="-294084" y="798488"/>
            <a:ext cx="9438086" cy="5139928"/>
            <a:chOff x="-417513" y="0"/>
            <a:chExt cx="12584114" cy="6853238"/>
          </a:xfrm>
        </p:grpSpPr>
        <p:sp>
          <p:nvSpPr>
            <p:cNvPr id="143" name="Google Shape;143;p18"/>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8"/>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8"/>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18"/>
          <p:cNvGrpSpPr/>
          <p:nvPr/>
        </p:nvGrpSpPr>
        <p:grpSpPr>
          <a:xfrm>
            <a:off x="600108" y="1274691"/>
            <a:ext cx="2755857" cy="2602816"/>
            <a:chOff x="697883" y="1816768"/>
            <a:chExt cx="3674476" cy="3470421"/>
          </a:xfrm>
        </p:grpSpPr>
        <p:sp>
          <p:nvSpPr>
            <p:cNvPr id="165" name="Google Shape;165;p18"/>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18"/>
          <p:cNvSpPr txBox="1"/>
          <p:nvPr>
            <p:ph type="title"/>
          </p:nvPr>
        </p:nvSpPr>
        <p:spPr>
          <a:xfrm>
            <a:off x="678657" y="1811491"/>
            <a:ext cx="2588798" cy="179990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169" name="Google Shape;169;p18"/>
          <p:cNvSpPr txBox="1"/>
          <p:nvPr>
            <p:ph idx="1" type="body"/>
          </p:nvPr>
        </p:nvSpPr>
        <p:spPr>
          <a:xfrm>
            <a:off x="3728356" y="603504"/>
            <a:ext cx="5393024" cy="393649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2200"/>
              <a:buFont typeface="Arial"/>
              <a:buNone/>
            </a:pPr>
            <a:r>
              <a:rPr b="1" i="0" lang="en-GB" sz="2200" u="none" cap="none" strike="noStrike">
                <a:solidFill>
                  <a:srgbClr val="85200C"/>
                </a:solidFill>
                <a:latin typeface="Calibri"/>
                <a:ea typeface="Calibri"/>
                <a:cs typeface="Calibri"/>
                <a:sym typeface="Calibri"/>
              </a:rPr>
              <a:t>Which of the following deficiencies in mother can cause deficits in the development of the child’s neural tube?</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Folate deficiency</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Calcium deficiency</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Iron-deficiency</a:t>
            </a:r>
            <a:endParaRPr b="1">
              <a:solidFill>
                <a:srgbClr val="85200C"/>
              </a:solidFill>
            </a:endParaRPr>
          </a:p>
          <a:p>
            <a:pPr indent="-323850" lvl="0" marL="457200" marR="0" rtl="0" algn="l">
              <a:lnSpc>
                <a:spcPct val="90000"/>
              </a:lnSpc>
              <a:spcBef>
                <a:spcPts val="600"/>
              </a:spcBef>
              <a:spcAft>
                <a:spcPts val="60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Vitamin A deficiency</a:t>
            </a:r>
            <a:endParaRPr b="1">
              <a:solidFill>
                <a:srgbClr val="85200C"/>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8" name="Shape 618"/>
        <p:cNvGrpSpPr/>
        <p:nvPr/>
      </p:nvGrpSpPr>
      <p:grpSpPr>
        <a:xfrm>
          <a:off x="0" y="0"/>
          <a:ext cx="0" cy="0"/>
          <a:chOff x="0" y="0"/>
          <a:chExt cx="0" cy="0"/>
        </a:xfrm>
      </p:grpSpPr>
      <p:sp>
        <p:nvSpPr>
          <p:cNvPr id="619" name="Google Shape;619;p6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20" name="Google Shape;620;p63"/>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21" name="Google Shape;621;p63"/>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2700"/>
              <a:buFont typeface="Corbel"/>
              <a:buNone/>
            </a:pPr>
            <a:r>
              <a:rPr lang="en-GB" sz="3200">
                <a:latin typeface="Century Gothic"/>
                <a:ea typeface="Century Gothic"/>
                <a:cs typeface="Century Gothic"/>
                <a:sym typeface="Century Gothic"/>
              </a:rPr>
              <a:t>Inadequate nutrition</a:t>
            </a:r>
            <a:endParaRPr b="0" i="0" sz="2800" u="none" cap="none" strike="noStrike">
              <a:solidFill>
                <a:srgbClr val="FFFFFF"/>
              </a:solidFill>
              <a:latin typeface="Corbel"/>
              <a:ea typeface="Corbel"/>
              <a:cs typeface="Corbel"/>
              <a:sym typeface="Corbel"/>
            </a:endParaRPr>
          </a:p>
        </p:txBody>
      </p:sp>
      <p:sp>
        <p:nvSpPr>
          <p:cNvPr id="622" name="Google Shape;622;p63"/>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63"/>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63"/>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25" name="Google Shape;625;p63"/>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626" name="Google Shape;626;p63"/>
          <p:cNvSpPr txBox="1"/>
          <p:nvPr>
            <p:ph idx="1" type="body"/>
          </p:nvPr>
        </p:nvSpPr>
        <p:spPr>
          <a:xfrm>
            <a:off x="1200575" y="1901575"/>
            <a:ext cx="79434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•Inadequate or deficient in nutrition for </a:t>
            </a:r>
            <a:r>
              <a:rPr b="1" lang="en-GB">
                <a:solidFill>
                  <a:schemeClr val="dk1"/>
                </a:solidFill>
                <a:latin typeface="Corbel"/>
                <a:ea typeface="Corbel"/>
                <a:cs typeface="Corbel"/>
                <a:sym typeface="Corbel"/>
              </a:rPr>
              <a:t>mother </a:t>
            </a:r>
            <a:r>
              <a:rPr lang="en-GB">
                <a:solidFill>
                  <a:schemeClr val="dk1"/>
                </a:solidFill>
                <a:latin typeface="Corbel"/>
                <a:ea typeface="Corbel"/>
                <a:cs typeface="Corbel"/>
                <a:sym typeface="Corbel"/>
              </a:rPr>
              <a:t>such as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b="1" lang="en-GB">
                <a:solidFill>
                  <a:schemeClr val="dk1"/>
                </a:solidFill>
                <a:latin typeface="Corbel"/>
                <a:ea typeface="Corbel"/>
                <a:cs typeface="Corbel"/>
                <a:sym typeface="Corbel"/>
              </a:rPr>
              <a:t>Iron </a:t>
            </a:r>
            <a:r>
              <a:rPr lang="en-GB">
                <a:solidFill>
                  <a:schemeClr val="dk1"/>
                </a:solidFill>
                <a:latin typeface="Corbel"/>
                <a:ea typeface="Corbel"/>
                <a:cs typeface="Corbel"/>
                <a:sym typeface="Corbel"/>
              </a:rPr>
              <a:t>→  morbidity and mortality, Preterm birth and Neurological dysfunction.</a:t>
            </a:r>
            <a:br>
              <a:rPr lang="en-GB">
                <a:solidFill>
                  <a:schemeClr val="dk1"/>
                </a:solidFill>
                <a:latin typeface="Corbel"/>
                <a:ea typeface="Corbel"/>
                <a:cs typeface="Corbel"/>
                <a:sym typeface="Corbel"/>
              </a:rPr>
            </a:br>
            <a:r>
              <a:rPr b="1" lang="en-GB">
                <a:solidFill>
                  <a:schemeClr val="dk1"/>
                </a:solidFill>
                <a:latin typeface="Corbel"/>
                <a:ea typeface="Corbel"/>
                <a:cs typeface="Corbel"/>
                <a:sym typeface="Corbel"/>
              </a:rPr>
              <a:t>Vit A</a:t>
            </a:r>
            <a:r>
              <a:rPr lang="en-GB">
                <a:solidFill>
                  <a:schemeClr val="dk1"/>
                </a:solidFill>
                <a:latin typeface="Corbel"/>
                <a:ea typeface="Corbel"/>
                <a:cs typeface="Corbel"/>
                <a:sym typeface="Corbel"/>
              </a:rPr>
              <a:t>→ Night-blindness.</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•Inadequate or deficient in nutrition for </a:t>
            </a:r>
            <a:r>
              <a:rPr b="1" lang="en-GB">
                <a:solidFill>
                  <a:schemeClr val="dk1"/>
                </a:solidFill>
                <a:latin typeface="Corbel"/>
                <a:ea typeface="Corbel"/>
                <a:cs typeface="Corbel"/>
                <a:sym typeface="Corbel"/>
              </a:rPr>
              <a:t>neonate </a:t>
            </a:r>
            <a:r>
              <a:rPr lang="en-GB">
                <a:solidFill>
                  <a:schemeClr val="dk1"/>
                </a:solidFill>
                <a:latin typeface="Corbel"/>
                <a:ea typeface="Corbel"/>
                <a:cs typeface="Corbel"/>
                <a:sym typeface="Corbel"/>
              </a:rPr>
              <a:t>such as :</a:t>
            </a:r>
            <a:endParaRPr>
              <a:solidFill>
                <a:schemeClr val="dk1"/>
              </a:solidFill>
              <a:latin typeface="Corbel"/>
              <a:ea typeface="Corbel"/>
              <a:cs typeface="Corbel"/>
              <a:sym typeface="Corbel"/>
            </a:endParaRPr>
          </a:p>
          <a:p>
            <a:pPr indent="0" lvl="0" marL="0" rtl="0" algn="l">
              <a:lnSpc>
                <a:spcPct val="100000"/>
              </a:lnSpc>
              <a:spcBef>
                <a:spcPts val="700"/>
              </a:spcBef>
              <a:spcAft>
                <a:spcPts val="0"/>
              </a:spcAft>
              <a:buNone/>
            </a:pPr>
            <a:r>
              <a:rPr b="1" lang="en-GB">
                <a:solidFill>
                  <a:schemeClr val="dk1"/>
                </a:solidFill>
                <a:latin typeface="Corbel"/>
                <a:ea typeface="Corbel"/>
                <a:cs typeface="Corbel"/>
                <a:sym typeface="Corbel"/>
              </a:rPr>
              <a:t>Folate </a:t>
            </a:r>
            <a:r>
              <a:rPr lang="en-GB">
                <a:solidFill>
                  <a:schemeClr val="dk1"/>
                </a:solidFill>
                <a:latin typeface="Corbel"/>
                <a:ea typeface="Corbel"/>
                <a:cs typeface="Corbel"/>
                <a:sym typeface="Corbel"/>
              </a:rPr>
              <a:t>→  deficits in the development of the neural tube.</a:t>
            </a:r>
            <a:endParaRPr>
              <a:solidFill>
                <a:schemeClr val="dk1"/>
              </a:solidFill>
              <a:latin typeface="Corbel"/>
              <a:ea typeface="Corbel"/>
              <a:cs typeface="Corbel"/>
              <a:sym typeface="Corbel"/>
            </a:endParaRPr>
          </a:p>
          <a:p>
            <a:pPr indent="0" lvl="0" marL="0" rtl="0" algn="l">
              <a:lnSpc>
                <a:spcPct val="100000"/>
              </a:lnSpc>
              <a:spcBef>
                <a:spcPts val="700"/>
              </a:spcBef>
              <a:spcAft>
                <a:spcPts val="0"/>
              </a:spcAft>
              <a:buNone/>
            </a:pPr>
            <a:r>
              <a:rPr b="1" lang="en-GB">
                <a:solidFill>
                  <a:schemeClr val="dk1"/>
                </a:solidFill>
                <a:latin typeface="Corbel"/>
                <a:ea typeface="Corbel"/>
                <a:cs typeface="Corbel"/>
                <a:sym typeface="Corbel"/>
              </a:rPr>
              <a:t>Calcium </a:t>
            </a:r>
            <a:r>
              <a:rPr lang="en-GB">
                <a:solidFill>
                  <a:schemeClr val="dk1"/>
                </a:solidFill>
                <a:latin typeface="Corbel"/>
                <a:ea typeface="Corbel"/>
                <a:cs typeface="Corbel"/>
                <a:sym typeface="Corbel"/>
              </a:rPr>
              <a:t>→  restricts fetal skeletal development.</a:t>
            </a:r>
            <a:endParaRPr>
              <a:solidFill>
                <a:schemeClr val="dk1"/>
              </a:solidFill>
              <a:latin typeface="Corbel"/>
              <a:ea typeface="Corbel"/>
              <a:cs typeface="Corbel"/>
              <a:sym typeface="Corbel"/>
            </a:endParaRPr>
          </a:p>
          <a:p>
            <a:pPr indent="0" lvl="0" marL="0" rtl="0" algn="l">
              <a:lnSpc>
                <a:spcPct val="100000"/>
              </a:lnSpc>
              <a:spcBef>
                <a:spcPts val="700"/>
              </a:spcBef>
              <a:spcAft>
                <a:spcPts val="0"/>
              </a:spcAft>
              <a:buNone/>
            </a:pPr>
            <a:r>
              <a:rPr b="1" lang="en-GB">
                <a:solidFill>
                  <a:schemeClr val="dk1"/>
                </a:solidFill>
                <a:latin typeface="Corbel"/>
                <a:ea typeface="Corbel"/>
                <a:cs typeface="Corbel"/>
                <a:sym typeface="Corbel"/>
              </a:rPr>
              <a:t>Iron </a:t>
            </a:r>
            <a:r>
              <a:rPr lang="en-GB">
                <a:solidFill>
                  <a:schemeClr val="dk1"/>
                </a:solidFill>
                <a:latin typeface="Corbel"/>
                <a:ea typeface="Corbel"/>
                <a:cs typeface="Corbel"/>
                <a:sym typeface="Corbel"/>
              </a:rPr>
              <a:t>→ intrauterine growth retardation and low birth weight.</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b="1" sz="1700">
              <a:solidFill>
                <a:schemeClr val="dk1"/>
              </a:solidFill>
              <a:latin typeface="Century Gothic"/>
              <a:ea typeface="Century Gothic"/>
              <a:cs typeface="Century Gothic"/>
              <a:sym typeface="Century Gothic"/>
            </a:endParaRPr>
          </a:p>
        </p:txBody>
      </p:sp>
      <p:pic>
        <p:nvPicPr>
          <p:cNvPr id="627" name="Google Shape;627;p63"/>
          <p:cNvPicPr preferRelativeResize="0"/>
          <p:nvPr/>
        </p:nvPicPr>
        <p:blipFill>
          <a:blip r:embed="rId3">
            <a:alphaModFix/>
          </a:blip>
          <a:stretch>
            <a:fillRect/>
          </a:stretch>
        </p:blipFill>
        <p:spPr>
          <a:xfrm>
            <a:off x="5571250" y="569225"/>
            <a:ext cx="2689650" cy="12384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1" name="Shape 631"/>
        <p:cNvGrpSpPr/>
        <p:nvPr/>
      </p:nvGrpSpPr>
      <p:grpSpPr>
        <a:xfrm>
          <a:off x="0" y="0"/>
          <a:ext cx="0" cy="0"/>
          <a:chOff x="0" y="0"/>
          <a:chExt cx="0" cy="0"/>
        </a:xfrm>
      </p:grpSpPr>
      <p:sp>
        <p:nvSpPr>
          <p:cNvPr id="632" name="Google Shape;632;p6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33" name="Google Shape;633;p64"/>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34" name="Google Shape;634;p64"/>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262626"/>
              </a:buClr>
              <a:buSzPts val="3600"/>
              <a:buFont typeface="Century Gothic"/>
              <a:buNone/>
            </a:pPr>
            <a:r>
              <a:rPr lang="en-GB" sz="3200">
                <a:latin typeface="Century Gothic"/>
                <a:ea typeface="Century Gothic"/>
                <a:cs typeface="Century Gothic"/>
                <a:sym typeface="Century Gothic"/>
              </a:rPr>
              <a:t>Tobacco use</a:t>
            </a:r>
            <a:endParaRPr b="0" i="0" sz="2800" u="none" cap="none" strike="noStrike">
              <a:solidFill>
                <a:srgbClr val="FFFFFF"/>
              </a:solidFill>
              <a:latin typeface="Corbel"/>
              <a:ea typeface="Corbel"/>
              <a:cs typeface="Corbel"/>
              <a:sym typeface="Corbel"/>
            </a:endParaRPr>
          </a:p>
        </p:txBody>
      </p:sp>
      <p:sp>
        <p:nvSpPr>
          <p:cNvPr id="635" name="Google Shape;635;p64"/>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64"/>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64"/>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38" name="Google Shape;638;p64"/>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639" name="Google Shape;639;p64"/>
          <p:cNvSpPr txBox="1"/>
          <p:nvPr>
            <p:ph idx="1" type="body"/>
          </p:nvPr>
        </p:nvSpPr>
        <p:spPr>
          <a:xfrm>
            <a:off x="1200575" y="1901575"/>
            <a:ext cx="79434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 Smoking effects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harder for a woman to get pregnant.</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Premature birth</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certain birth defects(Cleft lip or cleft palate)</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Risk of miscarriage(placenta can separate).</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Sudden Infant Death Syndrome (SIDS).</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Second hand smoke</a:t>
            </a:r>
            <a:r>
              <a:rPr lang="en-GB">
                <a:solidFill>
                  <a:schemeClr val="dk1"/>
                </a:solidFill>
                <a:latin typeface="Corbel"/>
                <a:ea typeface="Corbel"/>
                <a:cs typeface="Corbel"/>
                <a:sym typeface="Corbel"/>
              </a:rPr>
              <a:t> effects:</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Low birth weight, asthmatic attack and </a:t>
            </a:r>
            <a:r>
              <a:rPr lang="en-GB">
                <a:solidFill>
                  <a:schemeClr val="dk1"/>
                </a:solidFill>
                <a:latin typeface="Corbel"/>
                <a:ea typeface="Corbel"/>
                <a:cs typeface="Corbel"/>
                <a:sym typeface="Corbel"/>
              </a:rPr>
              <a:t>SIDS.</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t/>
            </a:r>
            <a:endParaRPr b="1" sz="1700">
              <a:solidFill>
                <a:schemeClr val="dk1"/>
              </a:solidFill>
              <a:latin typeface="Century Gothic"/>
              <a:ea typeface="Century Gothic"/>
              <a:cs typeface="Century Gothic"/>
              <a:sym typeface="Century Gothic"/>
            </a:endParaRPr>
          </a:p>
        </p:txBody>
      </p:sp>
      <p:pic>
        <p:nvPicPr>
          <p:cNvPr id="640" name="Google Shape;640;p64"/>
          <p:cNvPicPr preferRelativeResize="0"/>
          <p:nvPr/>
        </p:nvPicPr>
        <p:blipFill rotWithShape="1">
          <a:blip r:embed="rId3">
            <a:alphaModFix/>
          </a:blip>
          <a:srcRect b="0" l="0" r="0" t="0"/>
          <a:stretch/>
        </p:blipFill>
        <p:spPr>
          <a:xfrm>
            <a:off x="4647425" y="569225"/>
            <a:ext cx="3532074" cy="12384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4" name="Shape 644"/>
        <p:cNvGrpSpPr/>
        <p:nvPr/>
      </p:nvGrpSpPr>
      <p:grpSpPr>
        <a:xfrm>
          <a:off x="0" y="0"/>
          <a:ext cx="0" cy="0"/>
          <a:chOff x="0" y="0"/>
          <a:chExt cx="0" cy="0"/>
        </a:xfrm>
      </p:grpSpPr>
      <p:sp>
        <p:nvSpPr>
          <p:cNvPr id="645" name="Google Shape;645;p6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46" name="Google Shape;646;p65"/>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47" name="Google Shape;647;p65"/>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262626"/>
              </a:buClr>
              <a:buSzPts val="3600"/>
              <a:buFont typeface="Century Gothic"/>
              <a:buNone/>
            </a:pPr>
            <a:r>
              <a:rPr lang="en-GB" sz="3200">
                <a:latin typeface="Century Gothic"/>
                <a:ea typeface="Century Gothic"/>
                <a:cs typeface="Century Gothic"/>
                <a:sym typeface="Century Gothic"/>
              </a:rPr>
              <a:t>Alcohol</a:t>
            </a:r>
            <a:endParaRPr b="0" i="0" sz="2800" u="none" cap="none" strike="noStrike">
              <a:solidFill>
                <a:srgbClr val="FFFFFF"/>
              </a:solidFill>
              <a:latin typeface="Corbel"/>
              <a:ea typeface="Corbel"/>
              <a:cs typeface="Corbel"/>
              <a:sym typeface="Corbel"/>
            </a:endParaRPr>
          </a:p>
        </p:txBody>
      </p:sp>
      <p:sp>
        <p:nvSpPr>
          <p:cNvPr id="648" name="Google Shape;648;p65"/>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65"/>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65"/>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51" name="Google Shape;651;p65"/>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652" name="Google Shape;652;p65"/>
          <p:cNvSpPr txBox="1"/>
          <p:nvPr>
            <p:ph idx="1" type="body"/>
          </p:nvPr>
        </p:nvSpPr>
        <p:spPr>
          <a:xfrm>
            <a:off x="1200575" y="1901575"/>
            <a:ext cx="79434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There is No known safe amount of alcohol use during pregnancy and Alcohol in the mother's blood passes to the baby through the umbilical cord.</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•Fetal alcohol spectrum disorders (FASDs):lifelong physical,</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behavioral, and</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intellectual disabilities.</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Complication of drinking alcohol:</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Miscarriage, stillbirth.</a:t>
            </a:r>
            <a:br>
              <a:rPr lang="en-GB">
                <a:solidFill>
                  <a:schemeClr val="dk1"/>
                </a:solidFill>
                <a:latin typeface="Corbel"/>
                <a:ea typeface="Corbel"/>
                <a:cs typeface="Corbel"/>
                <a:sym typeface="Corbel"/>
              </a:rPr>
            </a:br>
            <a:endParaRPr>
              <a:solidFill>
                <a:schemeClr val="dk1"/>
              </a:solidFill>
              <a:latin typeface="Corbel"/>
              <a:ea typeface="Corbel"/>
              <a:cs typeface="Corbel"/>
              <a:sym typeface="Corbel"/>
            </a:endParaRPr>
          </a:p>
        </p:txBody>
      </p:sp>
      <p:pic>
        <p:nvPicPr>
          <p:cNvPr id="653" name="Google Shape;653;p65"/>
          <p:cNvPicPr preferRelativeResize="0"/>
          <p:nvPr/>
        </p:nvPicPr>
        <p:blipFill>
          <a:blip r:embed="rId3">
            <a:alphaModFix/>
          </a:blip>
          <a:stretch>
            <a:fillRect/>
          </a:stretch>
        </p:blipFill>
        <p:spPr>
          <a:xfrm>
            <a:off x="6645900" y="569225"/>
            <a:ext cx="1533600" cy="1238399"/>
          </a:xfrm>
          <a:prstGeom prst="rect">
            <a:avLst/>
          </a:prstGeom>
          <a:noFill/>
          <a:ln>
            <a:noFill/>
          </a:ln>
        </p:spPr>
      </p:pic>
      <p:pic>
        <p:nvPicPr>
          <p:cNvPr id="654" name="Google Shape;654;p65"/>
          <p:cNvPicPr preferRelativeResize="0"/>
          <p:nvPr/>
        </p:nvPicPr>
        <p:blipFill>
          <a:blip r:embed="rId4">
            <a:alphaModFix/>
          </a:blip>
          <a:stretch>
            <a:fillRect/>
          </a:stretch>
        </p:blipFill>
        <p:spPr>
          <a:xfrm>
            <a:off x="5081050" y="569225"/>
            <a:ext cx="1599500" cy="12384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8" name="Shape 658"/>
        <p:cNvGrpSpPr/>
        <p:nvPr/>
      </p:nvGrpSpPr>
      <p:grpSpPr>
        <a:xfrm>
          <a:off x="0" y="0"/>
          <a:ext cx="0" cy="0"/>
          <a:chOff x="0" y="0"/>
          <a:chExt cx="0" cy="0"/>
        </a:xfrm>
      </p:grpSpPr>
      <p:sp>
        <p:nvSpPr>
          <p:cNvPr id="659" name="Google Shape;659;p6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60" name="Google Shape;660;p66"/>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61" name="Google Shape;661;p66"/>
          <p:cNvSpPr txBox="1"/>
          <p:nvPr>
            <p:ph type="title"/>
          </p:nvPr>
        </p:nvSpPr>
        <p:spPr>
          <a:xfrm>
            <a:off x="1200566" y="815531"/>
            <a:ext cx="6737700" cy="750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262626"/>
              </a:buClr>
              <a:buSzPts val="3600"/>
              <a:buFont typeface="Century Gothic"/>
              <a:buNone/>
            </a:pPr>
            <a:r>
              <a:rPr lang="en-GB" sz="3200">
                <a:latin typeface="Century Gothic"/>
                <a:ea typeface="Century Gothic"/>
                <a:cs typeface="Century Gothic"/>
                <a:sym typeface="Century Gothic"/>
              </a:rPr>
              <a:t>Alcohol</a:t>
            </a:r>
            <a:endParaRPr b="0" i="0" sz="2800" u="none" cap="none" strike="noStrike">
              <a:solidFill>
                <a:srgbClr val="FFFFFF"/>
              </a:solidFill>
              <a:latin typeface="Corbel"/>
              <a:ea typeface="Corbel"/>
              <a:cs typeface="Corbel"/>
              <a:sym typeface="Corbel"/>
            </a:endParaRPr>
          </a:p>
        </p:txBody>
      </p:sp>
      <p:sp>
        <p:nvSpPr>
          <p:cNvPr id="662" name="Google Shape;662;p66"/>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66"/>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66"/>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65" name="Google Shape;665;p66"/>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pic>
        <p:nvPicPr>
          <p:cNvPr id="666" name="Google Shape;666;p66"/>
          <p:cNvPicPr preferRelativeResize="0"/>
          <p:nvPr/>
        </p:nvPicPr>
        <p:blipFill>
          <a:blip r:embed="rId3">
            <a:alphaModFix/>
          </a:blip>
          <a:stretch>
            <a:fillRect/>
          </a:stretch>
        </p:blipFill>
        <p:spPr>
          <a:xfrm>
            <a:off x="6645900" y="569225"/>
            <a:ext cx="1533600" cy="1238399"/>
          </a:xfrm>
          <a:prstGeom prst="rect">
            <a:avLst/>
          </a:prstGeom>
          <a:noFill/>
          <a:ln>
            <a:noFill/>
          </a:ln>
        </p:spPr>
      </p:pic>
      <p:pic>
        <p:nvPicPr>
          <p:cNvPr id="667" name="Google Shape;667;p66"/>
          <p:cNvPicPr preferRelativeResize="0"/>
          <p:nvPr/>
        </p:nvPicPr>
        <p:blipFill>
          <a:blip r:embed="rId4">
            <a:alphaModFix/>
          </a:blip>
          <a:stretch>
            <a:fillRect/>
          </a:stretch>
        </p:blipFill>
        <p:spPr>
          <a:xfrm>
            <a:off x="5081050" y="569225"/>
            <a:ext cx="1599500" cy="1238400"/>
          </a:xfrm>
          <a:prstGeom prst="rect">
            <a:avLst/>
          </a:prstGeom>
          <a:noFill/>
          <a:ln>
            <a:noFill/>
          </a:ln>
        </p:spPr>
      </p:pic>
      <p:pic>
        <p:nvPicPr>
          <p:cNvPr id="668" name="Google Shape;668;p66"/>
          <p:cNvPicPr preferRelativeResize="0"/>
          <p:nvPr/>
        </p:nvPicPr>
        <p:blipFill>
          <a:blip r:embed="rId5">
            <a:alphaModFix/>
          </a:blip>
          <a:stretch>
            <a:fillRect/>
          </a:stretch>
        </p:blipFill>
        <p:spPr>
          <a:xfrm>
            <a:off x="5875" y="0"/>
            <a:ext cx="9144000" cy="5143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2" name="Shape 672"/>
        <p:cNvGrpSpPr/>
        <p:nvPr/>
      </p:nvGrpSpPr>
      <p:grpSpPr>
        <a:xfrm>
          <a:off x="0" y="0"/>
          <a:ext cx="0" cy="0"/>
          <a:chOff x="0" y="0"/>
          <a:chExt cx="0" cy="0"/>
        </a:xfrm>
      </p:grpSpPr>
      <p:sp>
        <p:nvSpPr>
          <p:cNvPr id="673" name="Google Shape;673;p6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74" name="Google Shape;674;p67"/>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75" name="Google Shape;675;p67"/>
          <p:cNvSpPr txBox="1"/>
          <p:nvPr>
            <p:ph type="title"/>
          </p:nvPr>
        </p:nvSpPr>
        <p:spPr>
          <a:xfrm>
            <a:off x="367651" y="815525"/>
            <a:ext cx="7570500" cy="750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262626"/>
              </a:buClr>
              <a:buSzPts val="3600"/>
              <a:buFont typeface="Century Gothic"/>
              <a:buNone/>
            </a:pPr>
            <a:r>
              <a:rPr lang="en-GB" sz="3200">
                <a:latin typeface="Century Gothic"/>
                <a:ea typeface="Century Gothic"/>
                <a:cs typeface="Century Gothic"/>
                <a:sym typeface="Century Gothic"/>
              </a:rPr>
              <a:t>sexually transmitted diseases (STDs)</a:t>
            </a:r>
            <a:endParaRPr b="0" i="0" sz="2800" u="none" cap="none" strike="noStrike">
              <a:solidFill>
                <a:srgbClr val="FFFFFF"/>
              </a:solidFill>
              <a:latin typeface="Corbel"/>
              <a:ea typeface="Corbel"/>
              <a:cs typeface="Corbel"/>
              <a:sym typeface="Corbel"/>
            </a:endParaRPr>
          </a:p>
        </p:txBody>
      </p:sp>
      <p:sp>
        <p:nvSpPr>
          <p:cNvPr id="676" name="Google Shape;676;p67"/>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67"/>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67"/>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79" name="Google Shape;679;p67"/>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680" name="Google Shape;680;p67"/>
          <p:cNvSpPr txBox="1"/>
          <p:nvPr>
            <p:ph idx="1" type="body"/>
          </p:nvPr>
        </p:nvSpPr>
        <p:spPr>
          <a:xfrm>
            <a:off x="1200575" y="1901575"/>
            <a:ext cx="79434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sometimes</a:t>
            </a:r>
            <a:r>
              <a:rPr lang="en-GB">
                <a:solidFill>
                  <a:schemeClr val="dk1"/>
                </a:solidFill>
                <a:latin typeface="Corbel"/>
                <a:ea typeface="Corbel"/>
                <a:cs typeface="Corbel"/>
                <a:sym typeface="Corbel"/>
              </a:rPr>
              <a:t> serious, even life-threatening during pregnancy.</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Risk of transmitting HIV To the newborn. </a:t>
            </a:r>
            <a:br>
              <a:rPr lang="en-GB">
                <a:solidFill>
                  <a:schemeClr val="dk1"/>
                </a:solidFill>
                <a:latin typeface="Corbel"/>
                <a:ea typeface="Corbel"/>
                <a:cs typeface="Corbel"/>
                <a:sym typeface="Corbel"/>
              </a:rPr>
            </a:br>
            <a:br>
              <a:rPr lang="en-GB">
                <a:solidFill>
                  <a:schemeClr val="dk1"/>
                </a:solidFill>
                <a:latin typeface="Corbel"/>
                <a:ea typeface="Corbel"/>
                <a:cs typeface="Corbel"/>
                <a:sym typeface="Corbel"/>
              </a:rPr>
            </a:br>
            <a:endParaRPr b="1" sz="1700">
              <a:solidFill>
                <a:schemeClr val="dk1"/>
              </a:solidFill>
              <a:latin typeface="Century Gothic"/>
              <a:ea typeface="Century Gothic"/>
              <a:cs typeface="Century Gothic"/>
              <a:sym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4" name="Shape 684"/>
        <p:cNvGrpSpPr/>
        <p:nvPr/>
      </p:nvGrpSpPr>
      <p:grpSpPr>
        <a:xfrm>
          <a:off x="0" y="0"/>
          <a:ext cx="0" cy="0"/>
          <a:chOff x="0" y="0"/>
          <a:chExt cx="0" cy="0"/>
        </a:xfrm>
      </p:grpSpPr>
      <p:sp>
        <p:nvSpPr>
          <p:cNvPr id="685" name="Google Shape;685;p6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86" name="Google Shape;686;p68"/>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87" name="Google Shape;687;p68"/>
          <p:cNvSpPr txBox="1"/>
          <p:nvPr>
            <p:ph type="title"/>
          </p:nvPr>
        </p:nvSpPr>
        <p:spPr>
          <a:xfrm>
            <a:off x="367651" y="815525"/>
            <a:ext cx="7570500" cy="750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262626"/>
              </a:buClr>
              <a:buSzPts val="3600"/>
              <a:buFont typeface="Century Gothic"/>
              <a:buNone/>
            </a:pPr>
            <a:r>
              <a:rPr lang="en-GB" sz="3200">
                <a:latin typeface="Century Gothic"/>
                <a:ea typeface="Century Gothic"/>
                <a:cs typeface="Century Gothic"/>
                <a:sym typeface="Century Gothic"/>
              </a:rPr>
              <a:t>sexually transmitted diseases (STDs)</a:t>
            </a:r>
            <a:endParaRPr b="0" i="0" sz="2800" u="none" cap="none" strike="noStrike">
              <a:solidFill>
                <a:srgbClr val="FFFFFF"/>
              </a:solidFill>
              <a:latin typeface="Corbel"/>
              <a:ea typeface="Corbel"/>
              <a:cs typeface="Corbel"/>
              <a:sym typeface="Corbel"/>
            </a:endParaRPr>
          </a:p>
        </p:txBody>
      </p:sp>
      <p:sp>
        <p:nvSpPr>
          <p:cNvPr id="688" name="Google Shape;688;p68"/>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68"/>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68"/>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91" name="Google Shape;691;p68"/>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692" name="Google Shape;692;p68"/>
          <p:cNvSpPr txBox="1"/>
          <p:nvPr>
            <p:ph idx="1" type="body"/>
          </p:nvPr>
        </p:nvSpPr>
        <p:spPr>
          <a:xfrm>
            <a:off x="1200575" y="1901575"/>
            <a:ext cx="79434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Perinatal </a:t>
            </a:r>
            <a:r>
              <a:rPr b="1" lang="en-GB">
                <a:solidFill>
                  <a:schemeClr val="dk1"/>
                </a:solidFill>
                <a:latin typeface="Corbel"/>
                <a:ea typeface="Corbel"/>
                <a:cs typeface="Corbel"/>
                <a:sym typeface="Corbel"/>
              </a:rPr>
              <a:t>HIV/AIDS</a:t>
            </a:r>
            <a:endParaRPr b="1">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It recommends  that all women who are pregnant or planning to get pregnant should get tested for HIV as early as possible.</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If a woman is treated for HIV early in her pregnancy, the risk of transmitting HIV to her baby can be </a:t>
            </a:r>
            <a:r>
              <a:rPr b="1" lang="en-GB">
                <a:solidFill>
                  <a:schemeClr val="dk1"/>
                </a:solidFill>
                <a:latin typeface="Corbel"/>
                <a:ea typeface="Corbel"/>
                <a:cs typeface="Corbel"/>
                <a:sym typeface="Corbel"/>
              </a:rPr>
              <a:t>1</a:t>
            </a:r>
            <a:r>
              <a:rPr lang="en-GB">
                <a:solidFill>
                  <a:schemeClr val="dk1"/>
                </a:solidFill>
                <a:latin typeface="Corbel"/>
                <a:ea typeface="Corbel"/>
                <a:cs typeface="Corbel"/>
                <a:sym typeface="Corbel"/>
              </a:rPr>
              <a:t>% or less </a:t>
            </a:r>
            <a:r>
              <a:rPr b="1" lang="en-GB">
                <a:solidFill>
                  <a:schemeClr val="dk1"/>
                </a:solidFill>
                <a:latin typeface="Corbel"/>
                <a:ea typeface="Corbel"/>
                <a:cs typeface="Corbel"/>
                <a:sym typeface="Corbel"/>
              </a:rPr>
              <a:t>HOW</a:t>
            </a:r>
            <a:r>
              <a:rPr lang="en-GB">
                <a:solidFill>
                  <a:schemeClr val="dk1"/>
                </a:solidFill>
                <a:latin typeface="Corbel"/>
                <a:ea typeface="Corbel"/>
                <a:cs typeface="Corbel"/>
                <a:sym typeface="Corbel"/>
              </a:rPr>
              <a:t>?</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HIV medication</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Cesarean delivery</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No breastfeeding or pre-chewing her baby’s food</a:t>
            </a:r>
            <a:br>
              <a:rPr lang="en-GB">
                <a:solidFill>
                  <a:schemeClr val="dk1"/>
                </a:solidFill>
                <a:latin typeface="Corbel"/>
                <a:ea typeface="Corbel"/>
                <a:cs typeface="Corbel"/>
                <a:sym typeface="Corbel"/>
              </a:rPr>
            </a:br>
            <a:endParaRPr b="1" sz="1700">
              <a:solidFill>
                <a:schemeClr val="dk1"/>
              </a:solidFill>
              <a:latin typeface="Century Gothic"/>
              <a:ea typeface="Century Gothic"/>
              <a:cs typeface="Century Gothic"/>
              <a:sym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6" name="Shape 696"/>
        <p:cNvGrpSpPr/>
        <p:nvPr/>
      </p:nvGrpSpPr>
      <p:grpSpPr>
        <a:xfrm>
          <a:off x="0" y="0"/>
          <a:ext cx="0" cy="0"/>
          <a:chOff x="0" y="0"/>
          <a:chExt cx="0" cy="0"/>
        </a:xfrm>
      </p:grpSpPr>
      <p:sp>
        <p:nvSpPr>
          <p:cNvPr id="697" name="Google Shape;697;p6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98" name="Google Shape;698;p69"/>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99" name="Google Shape;699;p69"/>
          <p:cNvSpPr txBox="1"/>
          <p:nvPr>
            <p:ph type="title"/>
          </p:nvPr>
        </p:nvSpPr>
        <p:spPr>
          <a:xfrm>
            <a:off x="367651" y="815525"/>
            <a:ext cx="7570500" cy="750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262626"/>
              </a:buClr>
              <a:buSzPts val="3600"/>
              <a:buFont typeface="Century Gothic"/>
              <a:buNone/>
            </a:pPr>
            <a:r>
              <a:rPr lang="en-GB" sz="3200">
                <a:latin typeface="Century Gothic"/>
                <a:ea typeface="Century Gothic"/>
                <a:cs typeface="Century Gothic"/>
                <a:sym typeface="Century Gothic"/>
              </a:rPr>
              <a:t>sexually transmitted diseases (STDs)</a:t>
            </a:r>
            <a:endParaRPr b="0" i="0" sz="2800" u="none" cap="none" strike="noStrike">
              <a:solidFill>
                <a:srgbClr val="FFFFFF"/>
              </a:solidFill>
              <a:latin typeface="Corbel"/>
              <a:ea typeface="Corbel"/>
              <a:cs typeface="Corbel"/>
              <a:sym typeface="Corbel"/>
            </a:endParaRPr>
          </a:p>
        </p:txBody>
      </p:sp>
      <p:sp>
        <p:nvSpPr>
          <p:cNvPr id="700" name="Google Shape;700;p69"/>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69"/>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69"/>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703" name="Google Shape;703;p69"/>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704" name="Google Shape;704;p69"/>
          <p:cNvSpPr txBox="1"/>
          <p:nvPr>
            <p:ph idx="1" type="body"/>
          </p:nvPr>
        </p:nvSpPr>
        <p:spPr>
          <a:xfrm>
            <a:off x="1200575" y="1901575"/>
            <a:ext cx="7943400" cy="2665800"/>
          </a:xfrm>
          <a:prstGeom prst="rect">
            <a:avLst/>
          </a:prstGeom>
          <a:noFill/>
          <a:ln>
            <a:noFill/>
          </a:ln>
        </p:spPr>
        <p:txBody>
          <a:bodyPr anchorCtr="0" anchor="ctr" bIns="34275" lIns="68575" spcFirstLastPara="1" rIns="68575" wrap="square" tIns="34275">
            <a:noAutofit/>
          </a:bodyPr>
          <a:lstStyle/>
          <a:p>
            <a:pPr indent="0" lvl="0" marL="0" rtl="0" algn="l">
              <a:lnSpc>
                <a:spcPct val="150000"/>
              </a:lnSpc>
              <a:spcBef>
                <a:spcPts val="0"/>
              </a:spcBef>
              <a:spcAft>
                <a:spcPts val="0"/>
              </a:spcAft>
              <a:buNone/>
            </a:pPr>
            <a:r>
              <a:rPr lang="en-GB">
                <a:solidFill>
                  <a:schemeClr val="dk1"/>
                </a:solidFill>
                <a:latin typeface="Corbel"/>
                <a:ea typeface="Corbel"/>
                <a:cs typeface="Corbel"/>
                <a:sym typeface="Corbel"/>
              </a:rPr>
              <a:t>Other STDs:</a:t>
            </a:r>
            <a:endParaRPr>
              <a:solidFill>
                <a:schemeClr val="dk1"/>
              </a:solidFill>
              <a:latin typeface="Corbel"/>
              <a:ea typeface="Corbel"/>
              <a:cs typeface="Corbel"/>
              <a:sym typeface="Corbel"/>
            </a:endParaRPr>
          </a:p>
          <a:p>
            <a:pPr indent="0" lvl="0" marL="0" rtl="0" algn="l">
              <a:lnSpc>
                <a:spcPct val="150000"/>
              </a:lnSpc>
              <a:spcBef>
                <a:spcPts val="0"/>
              </a:spcBef>
              <a:spcAft>
                <a:spcPts val="0"/>
              </a:spcAft>
              <a:buNone/>
            </a:pP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Chlamydia and Gonorrhea</a:t>
            </a:r>
            <a:endParaRPr>
              <a:solidFill>
                <a:schemeClr val="dk1"/>
              </a:solidFill>
              <a:latin typeface="Corbel"/>
              <a:ea typeface="Corbel"/>
              <a:cs typeface="Corbel"/>
              <a:sym typeface="Corbel"/>
            </a:endParaRPr>
          </a:p>
          <a:p>
            <a:pPr indent="0" lvl="0" marL="0" rtl="0" algn="l">
              <a:lnSpc>
                <a:spcPct val="150000"/>
              </a:lnSpc>
              <a:spcBef>
                <a:spcPts val="0"/>
              </a:spcBef>
              <a:spcAft>
                <a:spcPts val="0"/>
              </a:spcAft>
              <a:buNone/>
            </a:pPr>
            <a:r>
              <a:rPr lang="en-GB">
                <a:solidFill>
                  <a:schemeClr val="dk1"/>
                </a:solidFill>
                <a:latin typeface="Corbel"/>
                <a:ea typeface="Corbel"/>
                <a:cs typeface="Corbel"/>
                <a:sym typeface="Corbel"/>
              </a:rPr>
              <a:t>•Syphilis</a:t>
            </a:r>
            <a:endParaRPr>
              <a:solidFill>
                <a:schemeClr val="dk1"/>
              </a:solidFill>
              <a:latin typeface="Corbel"/>
              <a:ea typeface="Corbel"/>
              <a:cs typeface="Corbel"/>
              <a:sym typeface="Corbel"/>
            </a:endParaRPr>
          </a:p>
          <a:p>
            <a:pPr indent="0" lvl="0" marL="0" rtl="0" algn="l">
              <a:lnSpc>
                <a:spcPct val="150000"/>
              </a:lnSpc>
              <a:spcBef>
                <a:spcPts val="0"/>
              </a:spcBef>
              <a:spcAft>
                <a:spcPts val="0"/>
              </a:spcAft>
              <a:buNone/>
            </a:pPr>
            <a:r>
              <a:rPr lang="en-GB">
                <a:solidFill>
                  <a:schemeClr val="dk1"/>
                </a:solidFill>
                <a:latin typeface="Corbel"/>
                <a:ea typeface="Corbel"/>
                <a:cs typeface="Corbel"/>
                <a:sym typeface="Corbel"/>
              </a:rPr>
              <a:t>•Herpes simplex virus</a:t>
            </a:r>
            <a:endParaRPr>
              <a:solidFill>
                <a:schemeClr val="dk1"/>
              </a:solidFill>
              <a:latin typeface="Corbel"/>
              <a:ea typeface="Corbel"/>
              <a:cs typeface="Corbel"/>
              <a:sym typeface="Corbel"/>
            </a:endParaRPr>
          </a:p>
          <a:p>
            <a:pPr indent="0" lvl="0" marL="0" rtl="0" algn="l">
              <a:lnSpc>
                <a:spcPct val="150000"/>
              </a:lnSpc>
              <a:spcBef>
                <a:spcPts val="0"/>
              </a:spcBef>
              <a:spcAft>
                <a:spcPts val="0"/>
              </a:spcAft>
              <a:buNone/>
            </a:pPr>
            <a:r>
              <a:rPr lang="en-GB">
                <a:solidFill>
                  <a:schemeClr val="dk1"/>
                </a:solidFill>
                <a:latin typeface="Corbel"/>
                <a:ea typeface="Corbel"/>
                <a:cs typeface="Corbel"/>
                <a:sym typeface="Corbel"/>
              </a:rPr>
              <a:t>•Hepatitis B &amp; C</a:t>
            </a:r>
            <a:endParaRPr b="1" sz="1700">
              <a:solidFill>
                <a:schemeClr val="dk1"/>
              </a:solidFill>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8" name="Shape 708"/>
        <p:cNvGrpSpPr/>
        <p:nvPr/>
      </p:nvGrpSpPr>
      <p:grpSpPr>
        <a:xfrm>
          <a:off x="0" y="0"/>
          <a:ext cx="0" cy="0"/>
          <a:chOff x="0" y="0"/>
          <a:chExt cx="0" cy="0"/>
        </a:xfrm>
      </p:grpSpPr>
      <p:sp>
        <p:nvSpPr>
          <p:cNvPr id="709" name="Google Shape;709;p7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710" name="Google Shape;710;p70"/>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711" name="Google Shape;711;p70"/>
          <p:cNvSpPr txBox="1"/>
          <p:nvPr>
            <p:ph type="title"/>
          </p:nvPr>
        </p:nvSpPr>
        <p:spPr>
          <a:xfrm>
            <a:off x="367651" y="815525"/>
            <a:ext cx="7570500" cy="750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262626"/>
              </a:buClr>
              <a:buSzPts val="3600"/>
              <a:buFont typeface="Century Gothic"/>
              <a:buNone/>
            </a:pPr>
            <a:r>
              <a:rPr lang="en-GB" sz="2800">
                <a:latin typeface="Century Gothic"/>
                <a:ea typeface="Century Gothic"/>
                <a:cs typeface="Century Gothic"/>
                <a:sym typeface="Century Gothic"/>
              </a:rPr>
              <a:t>Depression</a:t>
            </a:r>
            <a:endParaRPr b="0" i="0" sz="2800" u="none" cap="none" strike="noStrike">
              <a:solidFill>
                <a:srgbClr val="FFFFFF"/>
              </a:solidFill>
              <a:latin typeface="Corbel"/>
              <a:ea typeface="Corbel"/>
              <a:cs typeface="Corbel"/>
              <a:sym typeface="Corbel"/>
            </a:endParaRPr>
          </a:p>
        </p:txBody>
      </p:sp>
      <p:sp>
        <p:nvSpPr>
          <p:cNvPr id="712" name="Google Shape;712;p70"/>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70"/>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70"/>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715" name="Google Shape;715;p70"/>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716" name="Google Shape;716;p70"/>
          <p:cNvSpPr txBox="1"/>
          <p:nvPr>
            <p:ph idx="1" type="body"/>
          </p:nvPr>
        </p:nvSpPr>
        <p:spPr>
          <a:xfrm>
            <a:off x="1200575" y="1901575"/>
            <a:ext cx="7943400" cy="2665800"/>
          </a:xfrm>
          <a:prstGeom prst="rect">
            <a:avLst/>
          </a:prstGeom>
          <a:noFill/>
          <a:ln>
            <a:noFill/>
          </a:ln>
        </p:spPr>
        <p:txBody>
          <a:bodyPr anchorCtr="0" anchor="ctr" bIns="34275" lIns="68575" spcFirstLastPara="1" rIns="68575" wrap="square" tIns="34275">
            <a:noAutofit/>
          </a:bodyPr>
          <a:lstStyle/>
          <a:p>
            <a:pPr indent="0" lvl="0" marL="0" rtl="0" algn="l">
              <a:lnSpc>
                <a:spcPct val="150000"/>
              </a:lnSpc>
              <a:spcBef>
                <a:spcPts val="0"/>
              </a:spcBef>
              <a:spcAft>
                <a:spcPts val="0"/>
              </a:spcAft>
              <a:buNone/>
            </a:pPr>
            <a:r>
              <a:rPr lang="en-GB">
                <a:solidFill>
                  <a:schemeClr val="dk1"/>
                </a:solidFill>
                <a:latin typeface="Corbel"/>
                <a:ea typeface="Corbel"/>
                <a:cs typeface="Corbel"/>
                <a:sym typeface="Corbel"/>
              </a:rPr>
              <a:t>•Depression is Extreme sadness during pregnancy or after birth (postpartum).</a:t>
            </a:r>
            <a:endParaRPr>
              <a:solidFill>
                <a:schemeClr val="dk1"/>
              </a:solidFill>
              <a:latin typeface="Corbel"/>
              <a:ea typeface="Corbel"/>
              <a:cs typeface="Corbel"/>
              <a:sym typeface="Corbel"/>
            </a:endParaRPr>
          </a:p>
          <a:p>
            <a:pPr indent="0" lvl="0" marL="0" rtl="0" algn="l">
              <a:lnSpc>
                <a:spcPct val="150000"/>
              </a:lnSpc>
              <a:spcBef>
                <a:spcPts val="0"/>
              </a:spcBef>
              <a:spcAft>
                <a:spcPts val="0"/>
              </a:spcAft>
              <a:buNone/>
            </a:pPr>
            <a:r>
              <a:rPr lang="en-GB">
                <a:solidFill>
                  <a:schemeClr val="dk1"/>
                </a:solidFill>
                <a:latin typeface="Corbel"/>
                <a:ea typeface="Corbel"/>
                <a:cs typeface="Corbel"/>
                <a:sym typeface="Corbel"/>
              </a:rPr>
              <a:t>•Can lead to:</a:t>
            </a:r>
            <a:endParaRPr>
              <a:solidFill>
                <a:schemeClr val="dk1"/>
              </a:solidFill>
              <a:latin typeface="Corbel"/>
              <a:ea typeface="Corbel"/>
              <a:cs typeface="Corbel"/>
              <a:sym typeface="Corbel"/>
            </a:endParaRPr>
          </a:p>
          <a:p>
            <a:pPr indent="0" lvl="0" marL="0" rtl="0" algn="l">
              <a:lnSpc>
                <a:spcPct val="150000"/>
              </a:lnSpc>
              <a:spcBef>
                <a:spcPts val="0"/>
              </a:spcBef>
              <a:spcAft>
                <a:spcPts val="0"/>
              </a:spcAft>
              <a:buNone/>
            </a:pPr>
            <a:r>
              <a:rPr lang="en-GB">
                <a:solidFill>
                  <a:schemeClr val="dk1"/>
                </a:solidFill>
                <a:latin typeface="Corbel"/>
                <a:ea typeface="Corbel"/>
                <a:cs typeface="Corbel"/>
                <a:sym typeface="Corbel"/>
              </a:rPr>
              <a:t>Poor nutrition.</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Drinking, smoking and suicidal behavior.</a:t>
            </a:r>
            <a:endParaRPr>
              <a:solidFill>
                <a:schemeClr val="dk1"/>
              </a:solidFill>
              <a:latin typeface="Corbel"/>
              <a:ea typeface="Corbel"/>
              <a:cs typeface="Corbel"/>
              <a:sym typeface="Corbel"/>
            </a:endParaRPr>
          </a:p>
          <a:p>
            <a:pPr indent="0" lvl="0" marL="0" rtl="0" algn="l">
              <a:lnSpc>
                <a:spcPct val="150000"/>
              </a:lnSpc>
              <a:spcBef>
                <a:spcPts val="0"/>
              </a:spcBef>
              <a:spcAft>
                <a:spcPts val="0"/>
              </a:spcAft>
              <a:buNone/>
            </a:pPr>
            <a:r>
              <a:rPr lang="en-GB">
                <a:solidFill>
                  <a:schemeClr val="dk1"/>
                </a:solidFill>
                <a:latin typeface="Corbel"/>
                <a:ea typeface="Corbel"/>
                <a:cs typeface="Corbel"/>
                <a:sym typeface="Corbel"/>
              </a:rPr>
              <a:t>•Babies born to mothers who are depressed may be less active, show less attention and be more agitated than babies born to moms who are not depressed.</a:t>
            </a:r>
            <a:endParaRPr>
              <a:solidFill>
                <a:schemeClr val="dk1"/>
              </a:solidFill>
              <a:latin typeface="Corbel"/>
              <a:ea typeface="Corbel"/>
              <a:cs typeface="Corbel"/>
              <a:sym typeface="Corbel"/>
            </a:endParaRPr>
          </a:p>
        </p:txBody>
      </p:sp>
      <p:pic>
        <p:nvPicPr>
          <p:cNvPr id="717" name="Google Shape;717;p70"/>
          <p:cNvPicPr preferRelativeResize="0"/>
          <p:nvPr/>
        </p:nvPicPr>
        <p:blipFill rotWithShape="1">
          <a:blip r:embed="rId3">
            <a:alphaModFix/>
          </a:blip>
          <a:srcRect b="0" l="0" r="49862" t="0"/>
          <a:stretch/>
        </p:blipFill>
        <p:spPr>
          <a:xfrm>
            <a:off x="6694275" y="569225"/>
            <a:ext cx="1485225" cy="13256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1" name="Shape 721"/>
        <p:cNvGrpSpPr/>
        <p:nvPr/>
      </p:nvGrpSpPr>
      <p:grpSpPr>
        <a:xfrm>
          <a:off x="0" y="0"/>
          <a:ext cx="0" cy="0"/>
          <a:chOff x="0" y="0"/>
          <a:chExt cx="0" cy="0"/>
        </a:xfrm>
      </p:grpSpPr>
      <p:sp>
        <p:nvSpPr>
          <p:cNvPr id="722" name="Google Shape;722;p7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723" name="Google Shape;723;p71"/>
          <p:cNvSpPr/>
          <p:nvPr/>
        </p:nvSpPr>
        <p:spPr>
          <a:xfrm>
            <a:off x="1" y="569214"/>
            <a:ext cx="8179500" cy="12384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724" name="Google Shape;724;p71"/>
          <p:cNvSpPr txBox="1"/>
          <p:nvPr>
            <p:ph type="title"/>
          </p:nvPr>
        </p:nvSpPr>
        <p:spPr>
          <a:xfrm>
            <a:off x="367651" y="815525"/>
            <a:ext cx="7570500" cy="750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262626"/>
              </a:buClr>
              <a:buSzPts val="3600"/>
              <a:buFont typeface="Century Gothic"/>
              <a:buNone/>
            </a:pPr>
            <a:r>
              <a:rPr lang="en-GB" sz="2800">
                <a:latin typeface="Century Gothic"/>
                <a:ea typeface="Century Gothic"/>
                <a:cs typeface="Century Gothic"/>
                <a:sym typeface="Century Gothic"/>
              </a:rPr>
              <a:t>Genetic conditions </a:t>
            </a:r>
            <a:endParaRPr b="0" i="0" sz="2800" u="none" cap="none" strike="noStrike">
              <a:solidFill>
                <a:srgbClr val="FFFFFF"/>
              </a:solidFill>
              <a:latin typeface="Corbel"/>
              <a:ea typeface="Corbel"/>
              <a:cs typeface="Corbel"/>
              <a:sym typeface="Corbel"/>
            </a:endParaRPr>
          </a:p>
        </p:txBody>
      </p:sp>
      <p:sp>
        <p:nvSpPr>
          <p:cNvPr id="725" name="Google Shape;725;p71"/>
          <p:cNvSpPr/>
          <p:nvPr/>
        </p:nvSpPr>
        <p:spPr>
          <a:xfrm>
            <a:off x="8260900" y="569214"/>
            <a:ext cx="888900" cy="1238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71"/>
          <p:cNvSpPr/>
          <p:nvPr/>
        </p:nvSpPr>
        <p:spPr>
          <a:xfrm>
            <a:off x="572" y="1894894"/>
            <a:ext cx="877200" cy="2672400"/>
          </a:xfrm>
          <a:prstGeom prst="rect">
            <a:avLst/>
          </a:prstGeom>
          <a:solidFill>
            <a:srgbClr val="C8C8C8">
              <a:alpha val="49410"/>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71"/>
          <p:cNvSpPr/>
          <p:nvPr/>
        </p:nvSpPr>
        <p:spPr>
          <a:xfrm>
            <a:off x="959264" y="1894894"/>
            <a:ext cx="8190600" cy="2672400"/>
          </a:xfrm>
          <a:prstGeom prst="rect">
            <a:avLst/>
          </a:prstGeom>
          <a:solidFill>
            <a:srgbClr val="F2F2F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728" name="Google Shape;728;p71"/>
          <p:cNvSpPr txBox="1"/>
          <p:nvPr>
            <p:ph idx="1" type="body"/>
          </p:nvPr>
        </p:nvSpPr>
        <p:spPr>
          <a:xfrm>
            <a:off x="1200565" y="1901585"/>
            <a:ext cx="6737700" cy="266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t/>
            </a:r>
            <a:endParaRPr/>
          </a:p>
          <a:p>
            <a:pPr indent="0" lvl="0" marL="0" marR="0" rtl="0" algn="l">
              <a:lnSpc>
                <a:spcPct val="150000"/>
              </a:lnSpc>
              <a:spcBef>
                <a:spcPts val="700"/>
              </a:spcBef>
              <a:spcAft>
                <a:spcPts val="0"/>
              </a:spcAft>
              <a:buNone/>
            </a:pPr>
            <a:r>
              <a:t/>
            </a:r>
            <a:endParaRPr b="0" i="0" sz="1100" u="none" cap="none" strike="noStrike">
              <a:solidFill>
                <a:srgbClr val="595959"/>
              </a:solidFill>
              <a:latin typeface="Corbel"/>
              <a:ea typeface="Corbel"/>
              <a:cs typeface="Corbel"/>
              <a:sym typeface="Corbel"/>
            </a:endParaRPr>
          </a:p>
        </p:txBody>
      </p:sp>
      <p:sp>
        <p:nvSpPr>
          <p:cNvPr id="729" name="Google Shape;729;p71"/>
          <p:cNvSpPr txBox="1"/>
          <p:nvPr>
            <p:ph idx="1" type="body"/>
          </p:nvPr>
        </p:nvSpPr>
        <p:spPr>
          <a:xfrm>
            <a:off x="1200575" y="1901575"/>
            <a:ext cx="7943400" cy="2665800"/>
          </a:xfrm>
          <a:prstGeom prst="rect">
            <a:avLst/>
          </a:prstGeom>
          <a:noFill/>
          <a:ln>
            <a:noFill/>
          </a:ln>
        </p:spPr>
        <p:txBody>
          <a:bodyPr anchorCtr="0" anchor="ctr" bIns="34275" lIns="68575" spcFirstLastPara="1" rIns="68575" wrap="square" tIns="34275">
            <a:noAutofit/>
          </a:bodyPr>
          <a:lstStyle/>
          <a:p>
            <a:pPr indent="0" lvl="0" marL="0" rtl="0" algn="l">
              <a:lnSpc>
                <a:spcPct val="150000"/>
              </a:lnSpc>
              <a:spcBef>
                <a:spcPts val="0"/>
              </a:spcBef>
              <a:spcAft>
                <a:spcPts val="0"/>
              </a:spcAft>
              <a:buNone/>
            </a:pPr>
            <a:r>
              <a:rPr lang="en-GB">
                <a:solidFill>
                  <a:schemeClr val="dk1"/>
                </a:solidFill>
                <a:latin typeface="Corbel"/>
                <a:ea typeface="Corbel"/>
                <a:cs typeface="Corbel"/>
                <a:sym typeface="Corbel"/>
              </a:rPr>
              <a:t>•</a:t>
            </a:r>
            <a:r>
              <a:rPr lang="en-GB">
                <a:solidFill>
                  <a:schemeClr val="dk1"/>
                </a:solidFill>
                <a:latin typeface="Corbel"/>
                <a:ea typeface="Corbel"/>
                <a:cs typeface="Corbel"/>
                <a:sym typeface="Corbel"/>
              </a:rPr>
              <a:t>more than 50 percent of miscarriages in the early stages of pregnancy are due to abnormalities of the chromosomes.</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•Examples: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en-GB">
                <a:solidFill>
                  <a:schemeClr val="dk1"/>
                </a:solidFill>
                <a:latin typeface="Corbel"/>
                <a:ea typeface="Corbel"/>
                <a:cs typeface="Corbel"/>
                <a:sym typeface="Corbel"/>
              </a:rPr>
              <a:t>Cystic fibrosis</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Marfan syndrome</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PCKD</a:t>
            </a:r>
            <a:br>
              <a:rPr lang="en-GB">
                <a:solidFill>
                  <a:schemeClr val="dk1"/>
                </a:solidFill>
                <a:latin typeface="Corbel"/>
                <a:ea typeface="Corbel"/>
                <a:cs typeface="Corbel"/>
                <a:sym typeface="Corbel"/>
              </a:rPr>
            </a:br>
            <a:r>
              <a:rPr lang="en-GB">
                <a:solidFill>
                  <a:schemeClr val="dk1"/>
                </a:solidFill>
                <a:latin typeface="Corbel"/>
                <a:ea typeface="Corbel"/>
                <a:cs typeface="Corbel"/>
                <a:sym typeface="Corbel"/>
              </a:rPr>
              <a:t>Neurofibromatosis. </a:t>
            </a:r>
            <a:br>
              <a:rPr lang="en-GB">
                <a:solidFill>
                  <a:schemeClr val="dk1"/>
                </a:solidFill>
                <a:latin typeface="Corbel"/>
                <a:ea typeface="Corbel"/>
                <a:cs typeface="Corbel"/>
                <a:sym typeface="Corbel"/>
              </a:rPr>
            </a:br>
            <a:endParaRPr>
              <a:solidFill>
                <a:schemeClr val="dk1"/>
              </a:solidFill>
              <a:latin typeface="Corbel"/>
              <a:ea typeface="Corbel"/>
              <a:cs typeface="Corbel"/>
              <a:sym typeface="Corbel"/>
            </a:endParaRPr>
          </a:p>
        </p:txBody>
      </p:sp>
      <p:pic>
        <p:nvPicPr>
          <p:cNvPr id="730" name="Google Shape;730;p71"/>
          <p:cNvPicPr preferRelativeResize="0"/>
          <p:nvPr/>
        </p:nvPicPr>
        <p:blipFill>
          <a:blip r:embed="rId3">
            <a:alphaModFix/>
          </a:blip>
          <a:stretch>
            <a:fillRect/>
          </a:stretch>
        </p:blipFill>
        <p:spPr>
          <a:xfrm>
            <a:off x="4496575" y="569225"/>
            <a:ext cx="3682925" cy="12384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Google Shape;735;p72"/>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Summary </a:t>
            </a:r>
            <a:endParaRPr/>
          </a:p>
        </p:txBody>
      </p:sp>
      <p:graphicFrame>
        <p:nvGraphicFramePr>
          <p:cNvPr id="736" name="Google Shape;736;p72"/>
          <p:cNvGraphicFramePr/>
          <p:nvPr/>
        </p:nvGraphicFramePr>
        <p:xfrm>
          <a:off x="952500" y="2000250"/>
          <a:ext cx="3000000" cy="3000000"/>
        </p:xfrm>
        <a:graphic>
          <a:graphicData uri="http://schemas.openxmlformats.org/drawingml/2006/table">
            <a:tbl>
              <a:tblPr>
                <a:noFill/>
                <a:tableStyleId>{9C10BB4B-3C6C-4AB0-B8A6-CCF068AE0D4E}</a:tableStyleId>
              </a:tblPr>
              <a:tblGrid>
                <a:gridCol w="3619500"/>
                <a:gridCol w="3619500"/>
              </a:tblGrid>
              <a:tr h="381000">
                <a:tc>
                  <a:txBody>
                    <a:bodyPr>
                      <a:noAutofit/>
                    </a:bodyPr>
                    <a:lstStyle/>
                    <a:p>
                      <a:pPr indent="0" lvl="0" marL="0" rtl="0" algn="l">
                        <a:spcBef>
                          <a:spcPts val="0"/>
                        </a:spcBef>
                        <a:spcAft>
                          <a:spcPts val="0"/>
                        </a:spcAft>
                        <a:buNone/>
                      </a:pPr>
                      <a:r>
                        <a:rPr lang="en-GB"/>
                        <a:t>Preconception</a:t>
                      </a:r>
                      <a:r>
                        <a:rPr lang="en-GB"/>
                        <a:t> and early pregnancy counselling</a:t>
                      </a:r>
                      <a:endParaRPr/>
                    </a:p>
                  </a:txBody>
                  <a:tcPr marT="91425" marB="91425" marR="91425" marL="91425"/>
                </a:tc>
                <a:tc>
                  <a:txBody>
                    <a:bodyPr>
                      <a:noAutofit/>
                    </a:bodyPr>
                    <a:lstStyle/>
                    <a:p>
                      <a:pPr indent="0" lvl="0" marL="0" rtl="0" algn="l">
                        <a:spcBef>
                          <a:spcPts val="0"/>
                        </a:spcBef>
                        <a:spcAft>
                          <a:spcPts val="0"/>
                        </a:spcAft>
                        <a:buNone/>
                      </a:pPr>
                      <a:r>
                        <a:rPr lang="en-GB"/>
                        <a:t>Smoking, </a:t>
                      </a:r>
                      <a:r>
                        <a:rPr lang="en-GB"/>
                        <a:t>alcohol</a:t>
                      </a:r>
                      <a:r>
                        <a:rPr lang="en-GB"/>
                        <a:t>, illisting drug, diet, </a:t>
                      </a:r>
                      <a:r>
                        <a:rPr lang="en-GB"/>
                        <a:t>supplementation</a:t>
                      </a:r>
                      <a:r>
                        <a:rPr lang="en-GB"/>
                        <a:t> (folate, vit D, Iron), chronic </a:t>
                      </a:r>
                      <a:r>
                        <a:rPr lang="en-GB"/>
                        <a:t>diseases, screening</a:t>
                      </a:r>
                      <a:r>
                        <a:rPr lang="en-GB"/>
                        <a:t>, </a:t>
                      </a:r>
                      <a:r>
                        <a:rPr lang="en-GB"/>
                        <a:t>Review</a:t>
                      </a:r>
                      <a:r>
                        <a:rPr lang="en-GB"/>
                        <a:t> medications, </a:t>
                      </a:r>
                      <a:r>
                        <a:rPr lang="en-GB"/>
                        <a:t>problem</a:t>
                      </a:r>
                      <a:r>
                        <a:rPr lang="en-GB"/>
                        <a:t> in </a:t>
                      </a:r>
                      <a:r>
                        <a:rPr lang="en-GB"/>
                        <a:t>previous</a:t>
                      </a:r>
                      <a:r>
                        <a:rPr lang="en-GB"/>
                        <a:t> </a:t>
                      </a:r>
                      <a:r>
                        <a:rPr lang="en-GB"/>
                        <a:t>pregnancy</a:t>
                      </a:r>
                      <a:r>
                        <a:rPr lang="en-GB"/>
                        <a:t>, vaccinations.</a:t>
                      </a:r>
                      <a:endParaRPr/>
                    </a:p>
                  </a:txBody>
                  <a:tcPr marT="91425" marB="91425" marR="91425" marL="91425"/>
                </a:tc>
              </a:tr>
              <a:tr h="381000">
                <a:tc>
                  <a:txBody>
                    <a:bodyPr>
                      <a:noAutofit/>
                    </a:bodyPr>
                    <a:lstStyle/>
                    <a:p>
                      <a:pPr indent="0" lvl="0" marL="0" rtl="0" algn="l">
                        <a:spcBef>
                          <a:spcPts val="0"/>
                        </a:spcBef>
                        <a:spcAft>
                          <a:spcPts val="0"/>
                        </a:spcAft>
                        <a:buNone/>
                      </a:pPr>
                      <a:r>
                        <a:rPr lang="en-GB"/>
                        <a:t>Antenatal</a:t>
                      </a:r>
                      <a:r>
                        <a:rPr lang="en-GB"/>
                        <a:t> care </a:t>
                      </a:r>
                      <a:endParaRPr/>
                    </a:p>
                  </a:txBody>
                  <a:tcPr marT="91425" marB="91425" marR="91425" marL="91425"/>
                </a:tc>
                <a:tc>
                  <a:txBody>
                    <a:bodyPr>
                      <a:noAutofit/>
                    </a:bodyPr>
                    <a:lstStyle/>
                    <a:p>
                      <a:pPr indent="0" lvl="0" marL="0" rtl="0" algn="l">
                        <a:spcBef>
                          <a:spcPts val="0"/>
                        </a:spcBef>
                        <a:spcAft>
                          <a:spcPts val="0"/>
                        </a:spcAft>
                        <a:buNone/>
                      </a:pPr>
                      <a:r>
                        <a:rPr lang="en-GB"/>
                        <a:t>Pregnancy</a:t>
                      </a:r>
                      <a:r>
                        <a:rPr lang="en-GB"/>
                        <a:t> test, visits(16, 28, 34, 36, 38), if </a:t>
                      </a:r>
                      <a:r>
                        <a:rPr lang="en-GB"/>
                        <a:t>nulliparous</a:t>
                      </a:r>
                      <a:r>
                        <a:rPr lang="en-GB"/>
                        <a:t> (+ 25, 31),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3" name="Shape 173"/>
        <p:cNvGrpSpPr/>
        <p:nvPr/>
      </p:nvGrpSpPr>
      <p:grpSpPr>
        <a:xfrm>
          <a:off x="0" y="0"/>
          <a:ext cx="0" cy="0"/>
          <a:chOff x="0" y="0"/>
          <a:chExt cx="0" cy="0"/>
        </a:xfrm>
      </p:grpSpPr>
      <p:sp>
        <p:nvSpPr>
          <p:cNvPr id="174" name="Google Shape;174;p19"/>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5" name="Google Shape;175;p19"/>
          <p:cNvGrpSpPr/>
          <p:nvPr/>
        </p:nvGrpSpPr>
        <p:grpSpPr>
          <a:xfrm>
            <a:off x="-313134" y="0"/>
            <a:ext cx="9438087" cy="5139928"/>
            <a:chOff x="-417513" y="0"/>
            <a:chExt cx="12584114" cy="6853238"/>
          </a:xfrm>
        </p:grpSpPr>
        <p:sp>
          <p:nvSpPr>
            <p:cNvPr id="176" name="Google Shape;176;p19"/>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19"/>
          <p:cNvGrpSpPr/>
          <p:nvPr/>
        </p:nvGrpSpPr>
        <p:grpSpPr>
          <a:xfrm>
            <a:off x="600108" y="1274691"/>
            <a:ext cx="2755857" cy="2602816"/>
            <a:chOff x="697883" y="1816768"/>
            <a:chExt cx="3674476" cy="3470421"/>
          </a:xfrm>
        </p:grpSpPr>
        <p:sp>
          <p:nvSpPr>
            <p:cNvPr id="198" name="Google Shape;198;p19"/>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19"/>
          <p:cNvSpPr txBox="1"/>
          <p:nvPr>
            <p:ph type="title"/>
          </p:nvPr>
        </p:nvSpPr>
        <p:spPr>
          <a:xfrm>
            <a:off x="678657" y="1811491"/>
            <a:ext cx="2588798" cy="179990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202" name="Google Shape;202;p19"/>
          <p:cNvSpPr txBox="1"/>
          <p:nvPr>
            <p:ph idx="1" type="body"/>
          </p:nvPr>
        </p:nvSpPr>
        <p:spPr>
          <a:xfrm>
            <a:off x="3606407" y="603504"/>
            <a:ext cx="5439964" cy="393649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i="0" lang="en-GB" sz="2400" u="none" cap="none" strike="noStrike">
                <a:solidFill>
                  <a:srgbClr val="85200C"/>
                </a:solidFill>
                <a:latin typeface="Calibri"/>
                <a:ea typeface="Calibri"/>
                <a:cs typeface="Calibri"/>
                <a:sym typeface="Calibri"/>
              </a:rPr>
              <a:t>What is the leading known cause of mental retardation?</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Down Syndrome</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Fetal Alcohol Syndrome Fetal Alcohol Effects</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Cerebral Palsy</a:t>
            </a:r>
            <a:endParaRPr b="1">
              <a:solidFill>
                <a:srgbClr val="85200C"/>
              </a:solidFill>
            </a:endParaRPr>
          </a:p>
          <a:p>
            <a:pPr indent="-323850" lvl="0" marL="457200" marR="0" rtl="0" algn="l">
              <a:lnSpc>
                <a:spcPct val="90000"/>
              </a:lnSpc>
              <a:spcBef>
                <a:spcPts val="600"/>
              </a:spcBef>
              <a:spcAft>
                <a:spcPts val="60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Spina Bifida</a:t>
            </a:r>
            <a:endParaRPr b="1">
              <a:solidFill>
                <a:srgbClr val="85200C"/>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sp>
        <p:nvSpPr>
          <p:cNvPr id="741" name="Google Shape;741;p73"/>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742" name="Google Shape;742;p73"/>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t/>
            </a:r>
            <a:endParaRPr/>
          </a:p>
        </p:txBody>
      </p:sp>
      <p:pic>
        <p:nvPicPr>
          <p:cNvPr id="743" name="Google Shape;743;p73"/>
          <p:cNvPicPr preferRelativeResize="0"/>
          <p:nvPr/>
        </p:nvPicPr>
        <p:blipFill rotWithShape="1">
          <a:blip r:embed="rId3">
            <a:alphaModFix/>
          </a:blip>
          <a:srcRect b="65533" l="18942" r="15556" t="0"/>
          <a:stretch/>
        </p:blipFill>
        <p:spPr>
          <a:xfrm>
            <a:off x="0" y="0"/>
            <a:ext cx="9144000" cy="53046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7" name="Shape 747"/>
        <p:cNvGrpSpPr/>
        <p:nvPr/>
      </p:nvGrpSpPr>
      <p:grpSpPr>
        <a:xfrm>
          <a:off x="0" y="0"/>
          <a:ext cx="0" cy="0"/>
          <a:chOff x="0" y="0"/>
          <a:chExt cx="0" cy="0"/>
        </a:xfrm>
      </p:grpSpPr>
      <p:sp>
        <p:nvSpPr>
          <p:cNvPr id="748" name="Google Shape;748;p74"/>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749" name="Google Shape;749;p74"/>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t/>
            </a:r>
            <a:endParaRPr/>
          </a:p>
        </p:txBody>
      </p:sp>
      <p:pic>
        <p:nvPicPr>
          <p:cNvPr id="750" name="Google Shape;750;p74"/>
          <p:cNvPicPr preferRelativeResize="0"/>
          <p:nvPr/>
        </p:nvPicPr>
        <p:blipFill rotWithShape="1">
          <a:blip r:embed="rId3">
            <a:alphaModFix/>
          </a:blip>
          <a:srcRect b="0" l="18653" r="14962" t="33333"/>
          <a:stretch/>
        </p:blipFill>
        <p:spPr>
          <a:xfrm>
            <a:off x="0" y="0"/>
            <a:ext cx="9144000" cy="5143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55" name="Shape 755"/>
        <p:cNvGrpSpPr/>
        <p:nvPr/>
      </p:nvGrpSpPr>
      <p:grpSpPr>
        <a:xfrm>
          <a:off x="0" y="0"/>
          <a:ext cx="0" cy="0"/>
          <a:chOff x="0" y="0"/>
          <a:chExt cx="0" cy="0"/>
        </a:xfrm>
      </p:grpSpPr>
      <p:sp>
        <p:nvSpPr>
          <p:cNvPr id="756" name="Google Shape;756;p7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grpSp>
        <p:nvGrpSpPr>
          <p:cNvPr id="757" name="Google Shape;757;p75"/>
          <p:cNvGrpSpPr/>
          <p:nvPr/>
        </p:nvGrpSpPr>
        <p:grpSpPr>
          <a:xfrm>
            <a:off x="-247255" y="-44532"/>
            <a:ext cx="9386888" cy="5192849"/>
            <a:chOff x="-329674" y="-51881"/>
            <a:chExt cx="12515851" cy="6923798"/>
          </a:xfrm>
        </p:grpSpPr>
        <p:sp>
          <p:nvSpPr>
            <p:cNvPr id="758" name="Google Shape;758;p75"/>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75"/>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75"/>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75"/>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75"/>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75"/>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75"/>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75"/>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75"/>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75"/>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75"/>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75"/>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75"/>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75"/>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75"/>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75"/>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75"/>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75"/>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75"/>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7" name="Google Shape;777;p75"/>
          <p:cNvGrpSpPr/>
          <p:nvPr/>
        </p:nvGrpSpPr>
        <p:grpSpPr>
          <a:xfrm>
            <a:off x="1251970" y="889862"/>
            <a:ext cx="6636259" cy="3358450"/>
            <a:chOff x="1669293" y="1186483"/>
            <a:chExt cx="8848345" cy="4477933"/>
          </a:xfrm>
        </p:grpSpPr>
        <p:sp>
          <p:nvSpPr>
            <p:cNvPr id="778" name="Google Shape;778;p75"/>
            <p:cNvSpPr/>
            <p:nvPr/>
          </p:nvSpPr>
          <p:spPr>
            <a:xfrm>
              <a:off x="1674042" y="1186483"/>
              <a:ext cx="8843596" cy="716184"/>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75"/>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75"/>
            <p:cNvSpPr/>
            <p:nvPr/>
          </p:nvSpPr>
          <p:spPr>
            <a:xfrm>
              <a:off x="1669293" y="1991156"/>
              <a:ext cx="8845667" cy="3322196"/>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1" name="Google Shape;781;p75"/>
          <p:cNvSpPr txBox="1"/>
          <p:nvPr>
            <p:ph type="ctrTitle"/>
          </p:nvPr>
        </p:nvSpPr>
        <p:spPr>
          <a:xfrm>
            <a:off x="1309344" y="1864257"/>
            <a:ext cx="6508242" cy="1309878"/>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800"/>
              <a:buFont typeface="Calibri"/>
              <a:buNone/>
            </a:pPr>
            <a:r>
              <a:rPr b="0" i="0" lang="en-GB" sz="3800" u="none" cap="none" strike="noStrike">
                <a:solidFill>
                  <a:srgbClr val="FFFFFF"/>
                </a:solidFill>
                <a:latin typeface="Calibri"/>
                <a:ea typeface="Calibri"/>
                <a:cs typeface="Calibri"/>
                <a:sym typeface="Calibri"/>
              </a:rPr>
              <a:t>Social and Physical Determinants of Maternal and Child Health</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85" name="Shape 785"/>
        <p:cNvGrpSpPr/>
        <p:nvPr/>
      </p:nvGrpSpPr>
      <p:grpSpPr>
        <a:xfrm>
          <a:off x="0" y="0"/>
          <a:ext cx="0" cy="0"/>
          <a:chOff x="0" y="0"/>
          <a:chExt cx="0" cy="0"/>
        </a:xfrm>
      </p:grpSpPr>
      <p:sp>
        <p:nvSpPr>
          <p:cNvPr id="786" name="Google Shape;786;p76"/>
          <p:cNvSpPr/>
          <p:nvPr/>
        </p:nvSpPr>
        <p:spPr>
          <a:xfrm>
            <a:off x="0" y="571499"/>
            <a:ext cx="6856214" cy="4000501"/>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76"/>
          <p:cNvSpPr/>
          <p:nvPr/>
        </p:nvSpPr>
        <p:spPr>
          <a:xfrm>
            <a:off x="6952697" y="571499"/>
            <a:ext cx="2193989" cy="4000501"/>
          </a:xfrm>
          <a:prstGeom prst="rect">
            <a:avLst/>
          </a:prstGeom>
          <a:solidFill>
            <a:srgbClr val="C8C8C8">
              <a:alpha val="49411"/>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76"/>
          <p:cNvSpPr/>
          <p:nvPr/>
        </p:nvSpPr>
        <p:spPr>
          <a:xfrm>
            <a:off x="1" y="97971"/>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
        <p:nvSpPr>
          <p:cNvPr id="789" name="Google Shape;789;p76"/>
          <p:cNvSpPr/>
          <p:nvPr/>
        </p:nvSpPr>
        <p:spPr>
          <a:xfrm>
            <a:off x="181737" y="97971"/>
            <a:ext cx="8780525" cy="1090008"/>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76"/>
          <p:cNvSpPr txBox="1"/>
          <p:nvPr>
            <p:ph type="title"/>
          </p:nvPr>
        </p:nvSpPr>
        <p:spPr>
          <a:xfrm>
            <a:off x="333375" y="0"/>
            <a:ext cx="8679300" cy="1089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4100"/>
              <a:buFont typeface="Calibri"/>
              <a:buNone/>
            </a:pPr>
            <a:r>
              <a:rPr b="1" lang="en-GB" sz="2800">
                <a:solidFill>
                  <a:srgbClr val="FFFFFF"/>
                </a:solidFill>
                <a:latin typeface="Arial"/>
                <a:ea typeface="Arial"/>
                <a:cs typeface="Arial"/>
                <a:sym typeface="Arial"/>
              </a:rPr>
              <a:t>Social and Physical Determinants of maternal Child Health </a:t>
            </a:r>
            <a:endParaRPr b="0" i="0" sz="2800" u="none" cap="none" strike="noStrike">
              <a:solidFill>
                <a:srgbClr val="FFFFFF"/>
              </a:solidFill>
              <a:latin typeface="Calibri"/>
              <a:ea typeface="Calibri"/>
              <a:cs typeface="Calibri"/>
              <a:sym typeface="Calibri"/>
            </a:endParaRPr>
          </a:p>
        </p:txBody>
      </p:sp>
      <p:sp>
        <p:nvSpPr>
          <p:cNvPr id="791" name="Google Shape;791;p76"/>
          <p:cNvSpPr txBox="1"/>
          <p:nvPr>
            <p:ph idx="1" type="body"/>
          </p:nvPr>
        </p:nvSpPr>
        <p:spPr>
          <a:xfrm>
            <a:off x="181725" y="1371600"/>
            <a:ext cx="7819200" cy="34290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GB">
                <a:solidFill>
                  <a:schemeClr val="dk1"/>
                </a:solidFill>
                <a:latin typeface="Calibri"/>
                <a:ea typeface="Calibri"/>
                <a:cs typeface="Calibri"/>
                <a:sym typeface="Calibri"/>
              </a:rPr>
              <a:t>A </a:t>
            </a:r>
            <a:r>
              <a:rPr lang="en-GB">
                <a:solidFill>
                  <a:schemeClr val="dk1"/>
                </a:solidFill>
                <a:latin typeface="Arial"/>
                <a:ea typeface="Arial"/>
                <a:cs typeface="Arial"/>
                <a:sym typeface="Arial"/>
              </a:rPr>
              <a:t>range of biological, social, environmental, and physical factors have been linked to maternal, infant, and child health outcomes.</a:t>
            </a:r>
            <a:endParaRPr>
              <a:solidFill>
                <a:schemeClr val="dk1"/>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t/>
            </a:r>
            <a:endParaRPr b="1" sz="2400">
              <a:solidFill>
                <a:schemeClr val="dk1"/>
              </a:solidFill>
              <a:latin typeface="Calibri"/>
              <a:ea typeface="Calibri"/>
              <a:cs typeface="Calibri"/>
              <a:sym typeface="Calibri"/>
            </a:endParaRPr>
          </a:p>
          <a:p>
            <a:pPr indent="0" lvl="0" marL="171450" marR="0" rtl="0" algn="l">
              <a:lnSpc>
                <a:spcPct val="90000"/>
              </a:lnSpc>
              <a:spcBef>
                <a:spcPts val="750"/>
              </a:spcBef>
              <a:spcAft>
                <a:spcPts val="0"/>
              </a:spcAft>
              <a:buNone/>
            </a:pPr>
            <a:r>
              <a:t/>
            </a:r>
            <a:endParaRPr sz="2100">
              <a:solidFill>
                <a:schemeClr val="dk1"/>
              </a:solidFill>
              <a:latin typeface="Calibri"/>
              <a:ea typeface="Calibri"/>
              <a:cs typeface="Calibri"/>
              <a:sym typeface="Calibri"/>
            </a:endParaRPr>
          </a:p>
        </p:txBody>
      </p:sp>
      <p:pic>
        <p:nvPicPr>
          <p:cNvPr id="792" name="Google Shape;792;p76"/>
          <p:cNvPicPr preferRelativeResize="0"/>
          <p:nvPr/>
        </p:nvPicPr>
        <p:blipFill>
          <a:blip r:embed="rId3">
            <a:alphaModFix/>
          </a:blip>
          <a:stretch>
            <a:fillRect/>
          </a:stretch>
        </p:blipFill>
        <p:spPr>
          <a:xfrm>
            <a:off x="333375" y="2107400"/>
            <a:ext cx="6522850" cy="303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6" name="Shape 796"/>
        <p:cNvGrpSpPr/>
        <p:nvPr/>
      </p:nvGrpSpPr>
      <p:grpSpPr>
        <a:xfrm>
          <a:off x="0" y="0"/>
          <a:ext cx="0" cy="0"/>
          <a:chOff x="0" y="0"/>
          <a:chExt cx="0" cy="0"/>
        </a:xfrm>
      </p:grpSpPr>
      <p:sp>
        <p:nvSpPr>
          <p:cNvPr id="797" name="Google Shape;797;p77"/>
          <p:cNvSpPr txBox="1"/>
          <p:nvPr>
            <p:ph type="title"/>
          </p:nvPr>
        </p:nvSpPr>
        <p:spPr>
          <a:xfrm>
            <a:off x="0" y="76200"/>
            <a:ext cx="9144000" cy="1095300"/>
          </a:xfrm>
          <a:prstGeom prst="rect">
            <a:avLst/>
          </a:prstGeom>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rtl="0" algn="l">
              <a:spcBef>
                <a:spcPts val="0"/>
              </a:spcBef>
              <a:spcAft>
                <a:spcPts val="0"/>
              </a:spcAft>
              <a:buNone/>
            </a:pPr>
            <a:r>
              <a:rPr b="1" lang="en-GB" sz="2800">
                <a:solidFill>
                  <a:srgbClr val="FFFFFF"/>
                </a:solidFill>
                <a:latin typeface="Arial"/>
                <a:ea typeface="Arial"/>
                <a:cs typeface="Arial"/>
                <a:sym typeface="Arial"/>
              </a:rPr>
              <a:t>     1-Biological </a:t>
            </a:r>
            <a:r>
              <a:rPr b="1" lang="en-GB" sz="2800">
                <a:solidFill>
                  <a:srgbClr val="FFFFFF"/>
                </a:solidFill>
                <a:latin typeface="Arial"/>
                <a:ea typeface="Arial"/>
                <a:cs typeface="Arial"/>
                <a:sym typeface="Arial"/>
              </a:rPr>
              <a:t>Determinants:</a:t>
            </a:r>
            <a:r>
              <a:rPr lang="en-GB" sz="3600">
                <a:solidFill>
                  <a:srgbClr val="2A1A00"/>
                </a:solidFill>
                <a:latin typeface="Impact"/>
                <a:ea typeface="Impact"/>
                <a:cs typeface="Impact"/>
                <a:sym typeface="Impact"/>
              </a:rPr>
              <a:t> </a:t>
            </a:r>
            <a:endParaRPr/>
          </a:p>
        </p:txBody>
      </p:sp>
      <p:sp>
        <p:nvSpPr>
          <p:cNvPr id="798" name="Google Shape;798;p77"/>
          <p:cNvSpPr txBox="1"/>
          <p:nvPr>
            <p:ph idx="1" type="body"/>
          </p:nvPr>
        </p:nvSpPr>
        <p:spPr>
          <a:xfrm>
            <a:off x="150825" y="1173625"/>
            <a:ext cx="78501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b="1" lang="en-GB" sz="1400">
                <a:solidFill>
                  <a:schemeClr val="dk1"/>
                </a:solidFill>
                <a:latin typeface="Arial"/>
                <a:ea typeface="Arial"/>
                <a:cs typeface="Arial"/>
                <a:sym typeface="Arial"/>
              </a:rPr>
              <a:t>Birth Weight: low birth weight (&lt; 2.5 kg) &amp; high birth weight (&gt; 4 kg) .</a:t>
            </a:r>
            <a:endParaRPr b="1" sz="1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b="1" lang="en-GB" sz="1400">
                <a:solidFill>
                  <a:schemeClr val="dk1"/>
                </a:solidFill>
                <a:latin typeface="Arial"/>
                <a:ea typeface="Arial"/>
                <a:cs typeface="Arial"/>
                <a:sym typeface="Arial"/>
              </a:rPr>
              <a:t>Age of The Mother : &lt;19 years) or &gt;over 30 years .</a:t>
            </a:r>
            <a:endParaRPr b="1" sz="1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b="1" lang="en-GB" sz="1400">
                <a:solidFill>
                  <a:schemeClr val="dk1"/>
                </a:solidFill>
                <a:latin typeface="Arial"/>
                <a:ea typeface="Arial"/>
                <a:cs typeface="Arial"/>
                <a:sym typeface="Arial"/>
              </a:rPr>
              <a:t>Repeated pregnancies : risk of miscarriage.</a:t>
            </a:r>
            <a:endParaRPr b="1" sz="1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b="1" lang="en-GB" sz="1400">
                <a:solidFill>
                  <a:schemeClr val="dk1"/>
                </a:solidFill>
                <a:latin typeface="Arial"/>
                <a:ea typeface="Arial"/>
                <a:cs typeface="Arial"/>
                <a:sym typeface="Arial"/>
              </a:rPr>
              <a:t>Birth Spacing: &lt; 1 year = 2-4 times risk of mortality.</a:t>
            </a:r>
            <a:endParaRPr b="1" sz="1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b="1" lang="en-GB" sz="1400">
                <a:solidFill>
                  <a:schemeClr val="dk1"/>
                </a:solidFill>
                <a:latin typeface="Arial"/>
                <a:ea typeface="Arial"/>
                <a:cs typeface="Arial"/>
                <a:sym typeface="Arial"/>
              </a:rPr>
              <a:t>Multiple Births: more risk due to low birth weight.</a:t>
            </a:r>
            <a:endParaRPr b="1" sz="1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b="1" lang="en-GB" sz="1400">
                <a:solidFill>
                  <a:schemeClr val="dk1"/>
                </a:solidFill>
                <a:latin typeface="Arial"/>
                <a:ea typeface="Arial"/>
                <a:cs typeface="Arial"/>
                <a:sym typeface="Arial"/>
              </a:rPr>
              <a:t>Family Size: 3 or more children, more frequent/prolonged illness.</a:t>
            </a:r>
            <a:endParaRPr b="1" sz="1400">
              <a:solidFill>
                <a:schemeClr val="dk1"/>
              </a:solidFill>
              <a:latin typeface="Arial"/>
              <a:ea typeface="Arial"/>
              <a:cs typeface="Arial"/>
              <a:sym typeface="Arial"/>
            </a:endParaRPr>
          </a:p>
          <a:p>
            <a:pPr indent="0" lvl="0" marL="0" rtl="0" algn="l">
              <a:spcBef>
                <a:spcPts val="1400"/>
              </a:spcBef>
              <a:spcAft>
                <a:spcPts val="0"/>
              </a:spcAft>
              <a:buNone/>
            </a:pPr>
            <a:r>
              <a:t/>
            </a:r>
            <a:endParaRPr/>
          </a:p>
        </p:txBody>
      </p:sp>
      <p:pic>
        <p:nvPicPr>
          <p:cNvPr id="799" name="Google Shape;799;p77"/>
          <p:cNvPicPr preferRelativeResize="0"/>
          <p:nvPr/>
        </p:nvPicPr>
        <p:blipFill>
          <a:blip r:embed="rId3">
            <a:alphaModFix/>
          </a:blip>
          <a:stretch>
            <a:fillRect/>
          </a:stretch>
        </p:blipFill>
        <p:spPr>
          <a:xfrm>
            <a:off x="0" y="2733750"/>
            <a:ext cx="8313375" cy="24097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04" name="Shape 804"/>
        <p:cNvGrpSpPr/>
        <p:nvPr/>
      </p:nvGrpSpPr>
      <p:grpSpPr>
        <a:xfrm>
          <a:off x="0" y="0"/>
          <a:ext cx="0" cy="0"/>
          <a:chOff x="0" y="0"/>
          <a:chExt cx="0" cy="0"/>
        </a:xfrm>
      </p:grpSpPr>
      <p:sp>
        <p:nvSpPr>
          <p:cNvPr id="805" name="Google Shape;805;p78"/>
          <p:cNvSpPr txBox="1"/>
          <p:nvPr>
            <p:ph type="title"/>
          </p:nvPr>
        </p:nvSpPr>
        <p:spPr>
          <a:xfrm>
            <a:off x="652653" y="181548"/>
            <a:ext cx="7838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1" i="0" lang="en-GB" sz="2800" u="none" cap="none" strike="noStrike">
                <a:solidFill>
                  <a:srgbClr val="FFFFFF"/>
                </a:solidFill>
                <a:latin typeface="Arial"/>
                <a:ea typeface="Arial"/>
                <a:cs typeface="Arial"/>
                <a:sym typeface="Arial"/>
              </a:rPr>
              <a:t>2- Social Determinants:</a:t>
            </a:r>
            <a:endParaRPr b="1" i="0" sz="2800" u="none" cap="none" strike="noStrike">
              <a:solidFill>
                <a:srgbClr val="FFFFFF"/>
              </a:solidFill>
              <a:latin typeface="Arial"/>
              <a:ea typeface="Arial"/>
              <a:cs typeface="Arial"/>
              <a:sym typeface="Arial"/>
            </a:endParaRPr>
          </a:p>
        </p:txBody>
      </p:sp>
      <p:sp>
        <p:nvSpPr>
          <p:cNvPr id="806" name="Google Shape;806;p78"/>
          <p:cNvSpPr/>
          <p:nvPr/>
        </p:nvSpPr>
        <p:spPr>
          <a:xfrm>
            <a:off x="750655" y="1532852"/>
            <a:ext cx="7642689" cy="60512"/>
          </a:xfrm>
          <a:prstGeom prst="rect">
            <a:avLst/>
          </a:prstGeom>
          <a:solidFill>
            <a:srgbClr val="7F7F7F">
              <a:alpha val="6470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807" name="Google Shape;807;p78"/>
          <p:cNvGrpSpPr/>
          <p:nvPr/>
        </p:nvGrpSpPr>
        <p:grpSpPr>
          <a:xfrm>
            <a:off x="376407" y="2571761"/>
            <a:ext cx="8391181" cy="1250859"/>
            <a:chOff x="1081" y="731262"/>
            <a:chExt cx="8391181" cy="1250859"/>
          </a:xfrm>
        </p:grpSpPr>
        <p:sp>
          <p:nvSpPr>
            <p:cNvPr id="808" name="Google Shape;808;p78"/>
            <p:cNvSpPr/>
            <p:nvPr/>
          </p:nvSpPr>
          <p:spPr>
            <a:xfrm>
              <a:off x="204346" y="731262"/>
              <a:ext cx="635853" cy="635853"/>
            </a:xfrm>
            <a:prstGeom prst="ellipse">
              <a:avLst/>
            </a:prstGeom>
            <a:solidFill>
              <a:schemeClr val="lt1">
                <a:alpha val="0"/>
              </a:schemeClr>
            </a:solidFill>
            <a:ln cap="flat" cmpd="sng" w="476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8"/>
            <p:cNvSpPr/>
            <p:nvPr/>
          </p:nvSpPr>
          <p:spPr>
            <a:xfrm>
              <a:off x="339856" y="866772"/>
              <a:ext cx="364833" cy="364833"/>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8"/>
            <p:cNvSpPr/>
            <p:nvPr/>
          </p:nvSpPr>
          <p:spPr>
            <a:xfrm>
              <a:off x="1081" y="1565168"/>
              <a:ext cx="1042382" cy="416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8"/>
            <p:cNvSpPr txBox="1"/>
            <p:nvPr/>
          </p:nvSpPr>
          <p:spPr>
            <a:xfrm>
              <a:off x="1081" y="1565168"/>
              <a:ext cx="1042382" cy="4169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INCOME </a:t>
              </a:r>
              <a:endParaRPr b="0" i="0" sz="1100" u="none" cap="none" strike="noStrike">
                <a:solidFill>
                  <a:srgbClr val="000000"/>
                </a:solidFill>
                <a:latin typeface="Arial"/>
                <a:ea typeface="Arial"/>
                <a:cs typeface="Arial"/>
                <a:sym typeface="Arial"/>
              </a:endParaRPr>
            </a:p>
          </p:txBody>
        </p:sp>
        <p:sp>
          <p:nvSpPr>
            <p:cNvPr id="812" name="Google Shape;812;p78"/>
            <p:cNvSpPr/>
            <p:nvPr/>
          </p:nvSpPr>
          <p:spPr>
            <a:xfrm>
              <a:off x="1429146" y="731262"/>
              <a:ext cx="635853" cy="635853"/>
            </a:xfrm>
            <a:prstGeom prst="ellipse">
              <a:avLst/>
            </a:prstGeom>
            <a:solidFill>
              <a:schemeClr val="lt1">
                <a:alpha val="0"/>
              </a:schemeClr>
            </a:solidFill>
            <a:ln cap="flat" cmpd="sng" w="476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8"/>
            <p:cNvSpPr/>
            <p:nvPr/>
          </p:nvSpPr>
          <p:spPr>
            <a:xfrm>
              <a:off x="1564655" y="866772"/>
              <a:ext cx="364833" cy="36483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8"/>
            <p:cNvSpPr/>
            <p:nvPr/>
          </p:nvSpPr>
          <p:spPr>
            <a:xfrm>
              <a:off x="1225881" y="1565168"/>
              <a:ext cx="1042382" cy="416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8"/>
            <p:cNvSpPr txBox="1"/>
            <p:nvPr/>
          </p:nvSpPr>
          <p:spPr>
            <a:xfrm>
              <a:off x="1225881" y="1565168"/>
              <a:ext cx="1042382" cy="4169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EDUCATION </a:t>
              </a:r>
              <a:endParaRPr b="0" i="0" sz="1100" u="none" cap="none" strike="noStrike">
                <a:solidFill>
                  <a:srgbClr val="000000"/>
                </a:solidFill>
                <a:latin typeface="Arial"/>
                <a:ea typeface="Arial"/>
                <a:cs typeface="Arial"/>
                <a:sym typeface="Arial"/>
              </a:endParaRPr>
            </a:p>
          </p:txBody>
        </p:sp>
        <p:sp>
          <p:nvSpPr>
            <p:cNvPr id="816" name="Google Shape;816;p78"/>
            <p:cNvSpPr/>
            <p:nvPr/>
          </p:nvSpPr>
          <p:spPr>
            <a:xfrm>
              <a:off x="2653945" y="731262"/>
              <a:ext cx="635853" cy="635853"/>
            </a:xfrm>
            <a:prstGeom prst="ellipse">
              <a:avLst/>
            </a:prstGeom>
            <a:solidFill>
              <a:schemeClr val="lt1">
                <a:alpha val="0"/>
              </a:schemeClr>
            </a:solidFill>
            <a:ln cap="flat" cmpd="sng" w="476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8"/>
            <p:cNvSpPr/>
            <p:nvPr/>
          </p:nvSpPr>
          <p:spPr>
            <a:xfrm>
              <a:off x="2789455" y="866772"/>
              <a:ext cx="364833" cy="364833"/>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8"/>
            <p:cNvSpPr/>
            <p:nvPr/>
          </p:nvSpPr>
          <p:spPr>
            <a:xfrm>
              <a:off x="2450681" y="1565168"/>
              <a:ext cx="1042382" cy="416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8"/>
            <p:cNvSpPr txBox="1"/>
            <p:nvPr/>
          </p:nvSpPr>
          <p:spPr>
            <a:xfrm>
              <a:off x="2450681" y="1565168"/>
              <a:ext cx="1042382" cy="4169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NUTRITION</a:t>
              </a:r>
              <a:endParaRPr b="0" i="0" sz="1100" u="none" cap="none" strike="noStrike">
                <a:solidFill>
                  <a:srgbClr val="000000"/>
                </a:solidFill>
                <a:latin typeface="Arial"/>
                <a:ea typeface="Arial"/>
                <a:cs typeface="Arial"/>
                <a:sym typeface="Arial"/>
              </a:endParaRPr>
            </a:p>
          </p:txBody>
        </p:sp>
        <p:sp>
          <p:nvSpPr>
            <p:cNvPr id="820" name="Google Shape;820;p78"/>
            <p:cNvSpPr/>
            <p:nvPr/>
          </p:nvSpPr>
          <p:spPr>
            <a:xfrm>
              <a:off x="3878745" y="731262"/>
              <a:ext cx="635853" cy="635853"/>
            </a:xfrm>
            <a:prstGeom prst="ellipse">
              <a:avLst/>
            </a:prstGeom>
            <a:solidFill>
              <a:schemeClr val="lt1">
                <a:alpha val="0"/>
              </a:schemeClr>
            </a:solidFill>
            <a:ln cap="flat" cmpd="sng" w="47625">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8"/>
            <p:cNvSpPr/>
            <p:nvPr/>
          </p:nvSpPr>
          <p:spPr>
            <a:xfrm>
              <a:off x="4014255" y="866772"/>
              <a:ext cx="364833" cy="364833"/>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8"/>
            <p:cNvSpPr/>
            <p:nvPr/>
          </p:nvSpPr>
          <p:spPr>
            <a:xfrm>
              <a:off x="3675481" y="1565168"/>
              <a:ext cx="1042382" cy="416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8"/>
            <p:cNvSpPr txBox="1"/>
            <p:nvPr/>
          </p:nvSpPr>
          <p:spPr>
            <a:xfrm>
              <a:off x="3675481" y="1565168"/>
              <a:ext cx="1042382" cy="4169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VIOLENCE</a:t>
              </a:r>
              <a:endParaRPr b="0" i="0" sz="1100" u="none" cap="none" strike="noStrike">
                <a:solidFill>
                  <a:srgbClr val="000000"/>
                </a:solidFill>
                <a:latin typeface="Arial"/>
                <a:ea typeface="Arial"/>
                <a:cs typeface="Arial"/>
                <a:sym typeface="Arial"/>
              </a:endParaRPr>
            </a:p>
          </p:txBody>
        </p:sp>
        <p:sp>
          <p:nvSpPr>
            <p:cNvPr id="824" name="Google Shape;824;p78"/>
            <p:cNvSpPr/>
            <p:nvPr/>
          </p:nvSpPr>
          <p:spPr>
            <a:xfrm>
              <a:off x="5103545" y="731262"/>
              <a:ext cx="635853" cy="635853"/>
            </a:xfrm>
            <a:prstGeom prst="ellipse">
              <a:avLst/>
            </a:prstGeom>
            <a:solidFill>
              <a:schemeClr val="lt1">
                <a:alpha val="0"/>
              </a:schemeClr>
            </a:solidFill>
            <a:ln cap="flat" cmpd="sng" w="476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8"/>
            <p:cNvSpPr/>
            <p:nvPr/>
          </p:nvSpPr>
          <p:spPr>
            <a:xfrm>
              <a:off x="5239055" y="866772"/>
              <a:ext cx="364833" cy="364833"/>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8"/>
            <p:cNvSpPr/>
            <p:nvPr/>
          </p:nvSpPr>
          <p:spPr>
            <a:xfrm>
              <a:off x="4900280" y="1565168"/>
              <a:ext cx="1042382" cy="416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8"/>
            <p:cNvSpPr txBox="1"/>
            <p:nvPr/>
          </p:nvSpPr>
          <p:spPr>
            <a:xfrm>
              <a:off x="4900280" y="1565168"/>
              <a:ext cx="1042382" cy="4169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HEALTH CARE QUALITY (DEVELOPING COUNTRIES) </a:t>
              </a:r>
              <a:endParaRPr b="0" i="0" sz="1100" u="none" cap="none" strike="noStrike">
                <a:solidFill>
                  <a:srgbClr val="000000"/>
                </a:solidFill>
                <a:latin typeface="Arial"/>
                <a:ea typeface="Arial"/>
                <a:cs typeface="Arial"/>
                <a:sym typeface="Arial"/>
              </a:endParaRPr>
            </a:p>
          </p:txBody>
        </p:sp>
        <p:sp>
          <p:nvSpPr>
            <p:cNvPr id="828" name="Google Shape;828;p78"/>
            <p:cNvSpPr/>
            <p:nvPr/>
          </p:nvSpPr>
          <p:spPr>
            <a:xfrm>
              <a:off x="6328345" y="731262"/>
              <a:ext cx="635853" cy="635853"/>
            </a:xfrm>
            <a:prstGeom prst="ellipse">
              <a:avLst/>
            </a:prstGeom>
            <a:solidFill>
              <a:schemeClr val="lt1">
                <a:alpha val="0"/>
              </a:schemeClr>
            </a:solidFill>
            <a:ln cap="flat" cmpd="sng" w="476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8"/>
            <p:cNvSpPr/>
            <p:nvPr/>
          </p:nvSpPr>
          <p:spPr>
            <a:xfrm>
              <a:off x="6463855" y="866772"/>
              <a:ext cx="364833" cy="364833"/>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78"/>
            <p:cNvSpPr/>
            <p:nvPr/>
          </p:nvSpPr>
          <p:spPr>
            <a:xfrm>
              <a:off x="6125080" y="1565168"/>
              <a:ext cx="1042382" cy="416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8"/>
            <p:cNvSpPr txBox="1"/>
            <p:nvPr/>
          </p:nvSpPr>
          <p:spPr>
            <a:xfrm>
              <a:off x="6125080" y="1565168"/>
              <a:ext cx="1042382" cy="4169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ENVIRONMENTAL CONDITIONS </a:t>
              </a:r>
              <a:endParaRPr b="0" i="0" sz="1100" u="none" cap="none" strike="noStrike">
                <a:solidFill>
                  <a:srgbClr val="000000"/>
                </a:solidFill>
                <a:latin typeface="Arial"/>
                <a:ea typeface="Arial"/>
                <a:cs typeface="Arial"/>
                <a:sym typeface="Arial"/>
              </a:endParaRPr>
            </a:p>
          </p:txBody>
        </p:sp>
        <p:sp>
          <p:nvSpPr>
            <p:cNvPr id="832" name="Google Shape;832;p78"/>
            <p:cNvSpPr/>
            <p:nvPr/>
          </p:nvSpPr>
          <p:spPr>
            <a:xfrm>
              <a:off x="7553145" y="731262"/>
              <a:ext cx="635853" cy="635853"/>
            </a:xfrm>
            <a:prstGeom prst="ellipse">
              <a:avLst/>
            </a:prstGeom>
            <a:solidFill>
              <a:schemeClr val="lt1">
                <a:alpha val="0"/>
              </a:schemeClr>
            </a:solidFill>
            <a:ln cap="flat" cmpd="sng" w="476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8"/>
            <p:cNvSpPr/>
            <p:nvPr/>
          </p:nvSpPr>
          <p:spPr>
            <a:xfrm>
              <a:off x="7688654" y="866772"/>
              <a:ext cx="364833" cy="364833"/>
            </a:xfrm>
            <a:prstGeom prst="rect">
              <a:avLst/>
            </a:prstGeom>
            <a:blipFill rotWithShape="1">
              <a:blip r:embed="rId9">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8"/>
            <p:cNvSpPr/>
            <p:nvPr/>
          </p:nvSpPr>
          <p:spPr>
            <a:xfrm>
              <a:off x="7349880" y="1565168"/>
              <a:ext cx="1042382" cy="4169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8"/>
            <p:cNvSpPr txBox="1"/>
            <p:nvPr/>
          </p:nvSpPr>
          <p:spPr>
            <a:xfrm>
              <a:off x="7349880" y="1565168"/>
              <a:ext cx="1042382" cy="4169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CULTURE </a:t>
              </a:r>
              <a:endParaRPr b="0" i="0" sz="11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0" name="Shape 840"/>
        <p:cNvGrpSpPr/>
        <p:nvPr/>
      </p:nvGrpSpPr>
      <p:grpSpPr>
        <a:xfrm>
          <a:off x="0" y="0"/>
          <a:ext cx="0" cy="0"/>
          <a:chOff x="0" y="0"/>
          <a:chExt cx="0" cy="0"/>
        </a:xfrm>
      </p:grpSpPr>
      <p:sp>
        <p:nvSpPr>
          <p:cNvPr id="841" name="Google Shape;841;p79"/>
          <p:cNvSpPr txBox="1"/>
          <p:nvPr>
            <p:ph type="title"/>
          </p:nvPr>
        </p:nvSpPr>
        <p:spPr>
          <a:xfrm>
            <a:off x="483211" y="87822"/>
            <a:ext cx="66702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GB" sz="2800" u="none" cap="none" strike="noStrike">
                <a:solidFill>
                  <a:srgbClr val="FFFFFF"/>
                </a:solidFill>
                <a:latin typeface="Calibri"/>
                <a:ea typeface="Calibri"/>
                <a:cs typeface="Calibri"/>
                <a:sym typeface="Calibri"/>
              </a:rPr>
              <a:t>How to improve the health and well-being of women, infants, children, and families</a:t>
            </a:r>
            <a:endParaRPr b="0" i="0" sz="2800" u="none" cap="none" strike="noStrike">
              <a:solidFill>
                <a:srgbClr val="FFFFFF"/>
              </a:solidFill>
              <a:latin typeface="Calibri"/>
              <a:ea typeface="Calibri"/>
              <a:cs typeface="Calibri"/>
              <a:sym typeface="Calibri"/>
            </a:endParaRPr>
          </a:p>
        </p:txBody>
      </p:sp>
      <p:sp>
        <p:nvSpPr>
          <p:cNvPr id="842" name="Google Shape;842;p79"/>
          <p:cNvSpPr txBox="1"/>
          <p:nvPr>
            <p:ph idx="1" type="body"/>
          </p:nvPr>
        </p:nvSpPr>
        <p:spPr>
          <a:xfrm>
            <a:off x="852325" y="1708625"/>
            <a:ext cx="5727600" cy="3183900"/>
          </a:xfrm>
          <a:prstGeom prst="rect">
            <a:avLst/>
          </a:prstGeom>
          <a:noFill/>
          <a:ln>
            <a:noFill/>
          </a:ln>
        </p:spPr>
        <p:txBody>
          <a:bodyPr anchorCtr="0" anchor="ctr" bIns="34275" lIns="68575" spcFirstLastPara="1" rIns="68575" wrap="square" tIns="34275">
            <a:noAutofit/>
          </a:bodyPr>
          <a:lstStyle/>
          <a:p>
            <a:pPr indent="0" lvl="0" marL="0" rtl="0" algn="l">
              <a:spcBef>
                <a:spcPts val="1000"/>
              </a:spcBef>
              <a:spcAft>
                <a:spcPts val="0"/>
              </a:spcAft>
              <a:buClr>
                <a:schemeClr val="dk1"/>
              </a:buClr>
              <a:buSzPts val="1100"/>
              <a:buFont typeface="Arial"/>
              <a:buNone/>
            </a:pPr>
            <a:r>
              <a:rPr lang="en-GB" sz="2600">
                <a:solidFill>
                  <a:schemeClr val="dk1"/>
                </a:solidFill>
                <a:latin typeface="Arial"/>
                <a:ea typeface="Arial"/>
                <a:cs typeface="Arial"/>
                <a:sym typeface="Arial"/>
              </a:rPr>
              <a:t>•</a:t>
            </a:r>
            <a:r>
              <a:rPr lang="en-GB" sz="2600">
                <a:solidFill>
                  <a:schemeClr val="dk1"/>
                </a:solidFill>
                <a:latin typeface="Calibri"/>
                <a:ea typeface="Calibri"/>
                <a:cs typeface="Calibri"/>
                <a:sym typeface="Calibri"/>
              </a:rPr>
              <a:t>approximately 830 women die every day from causes related to pregnancy and childbirth.</a:t>
            </a:r>
            <a:endParaRPr sz="26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b="1" lang="en-GB" sz="2700">
                <a:solidFill>
                  <a:schemeClr val="dk1"/>
                </a:solidFill>
                <a:latin typeface="Calibri"/>
                <a:ea typeface="Calibri"/>
                <a:cs typeface="Calibri"/>
                <a:sym typeface="Calibri"/>
              </a:rPr>
              <a:t>5.9 million </a:t>
            </a:r>
            <a:r>
              <a:rPr lang="en-GB" sz="2600">
                <a:solidFill>
                  <a:schemeClr val="dk1"/>
                </a:solidFill>
                <a:latin typeface="Calibri"/>
                <a:ea typeface="Calibri"/>
                <a:cs typeface="Calibri"/>
                <a:sym typeface="Calibri"/>
              </a:rPr>
              <a:t>children under age five died in 2015, </a:t>
            </a:r>
            <a:r>
              <a:rPr lang="en-GB" sz="2600">
                <a:solidFill>
                  <a:srgbClr val="FF0000"/>
                </a:solidFill>
                <a:latin typeface="Calibri"/>
                <a:ea typeface="Calibri"/>
                <a:cs typeface="Calibri"/>
                <a:sym typeface="Calibri"/>
              </a:rPr>
              <a:t>16000 every day</a:t>
            </a:r>
            <a:r>
              <a:rPr lang="en-GB" sz="2600">
                <a:solidFill>
                  <a:srgbClr val="ED7D31"/>
                </a:solidFill>
                <a:latin typeface="Calibri"/>
                <a:ea typeface="Calibri"/>
                <a:cs typeface="Calibri"/>
                <a:sym typeface="Calibri"/>
              </a:rPr>
              <a:t>.</a:t>
            </a:r>
            <a:endParaRPr sz="2600">
              <a:solidFill>
                <a:srgbClr val="ED7D31"/>
              </a:solidFill>
              <a:latin typeface="Calibri"/>
              <a:ea typeface="Calibri"/>
              <a:cs typeface="Calibri"/>
              <a:sym typeface="Calibri"/>
            </a:endParaRPr>
          </a:p>
          <a:p>
            <a:pPr indent="0" lvl="0" marL="0" rtl="0" algn="l">
              <a:spcBef>
                <a:spcPts val="1000"/>
              </a:spcBef>
              <a:spcAft>
                <a:spcPts val="0"/>
              </a:spcAft>
              <a:buNone/>
            </a:pPr>
            <a:r>
              <a:rPr lang="en-GB" sz="2400">
                <a:solidFill>
                  <a:schemeClr val="dk1"/>
                </a:solidFill>
                <a:latin typeface="Arial"/>
                <a:ea typeface="Arial"/>
                <a:cs typeface="Arial"/>
                <a:sym typeface="Arial"/>
              </a:rPr>
              <a:t>•</a:t>
            </a:r>
            <a:r>
              <a:rPr lang="en-GB" sz="2600">
                <a:solidFill>
                  <a:schemeClr val="dk1"/>
                </a:solidFill>
                <a:latin typeface="Calibri"/>
                <a:ea typeface="Calibri"/>
                <a:cs typeface="Calibri"/>
                <a:sym typeface="Calibri"/>
              </a:rPr>
              <a:t>With quality health care, many of these deaths could be prevented.</a:t>
            </a:r>
            <a:endParaRPr sz="2000">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000" u="none" cap="none" strike="noStrike">
              <a:solidFill>
                <a:schemeClr val="dk1"/>
              </a:solidFill>
              <a:latin typeface="Calibri"/>
              <a:ea typeface="Calibri"/>
              <a:cs typeface="Calibri"/>
              <a:sym typeface="Calibri"/>
            </a:endParaRPr>
          </a:p>
        </p:txBody>
      </p:sp>
      <p:sp>
        <p:nvSpPr>
          <p:cNvPr id="843" name="Google Shape;843;p79"/>
          <p:cNvSpPr/>
          <p:nvPr/>
        </p:nvSpPr>
        <p:spPr>
          <a:xfrm>
            <a:off x="7566660" y="0"/>
            <a:ext cx="157734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4" name="Google Shape;844;p79"/>
          <p:cNvSpPr/>
          <p:nvPr/>
        </p:nvSpPr>
        <p:spPr>
          <a:xfrm>
            <a:off x="6686550" y="1769184"/>
            <a:ext cx="1605129" cy="1605129"/>
          </a:xfrm>
          <a:prstGeom prst="ellipse">
            <a:avLst/>
          </a:prstGeom>
          <a:solidFill>
            <a:srgbClr val="FFFFFF"/>
          </a:solidFill>
          <a:ln cap="flat" cmpd="sng" w="222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Family with two children" id="845" name="Google Shape;845;p79"/>
          <p:cNvPicPr preferRelativeResize="0"/>
          <p:nvPr/>
        </p:nvPicPr>
        <p:blipFill rotWithShape="1">
          <a:blip r:embed="rId3">
            <a:alphaModFix/>
          </a:blip>
          <a:srcRect b="0" l="0" r="0" t="0"/>
          <a:stretch/>
        </p:blipFill>
        <p:spPr>
          <a:xfrm>
            <a:off x="7060477" y="2143125"/>
            <a:ext cx="857249" cy="85724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9" name="Shape 849"/>
        <p:cNvGrpSpPr/>
        <p:nvPr/>
      </p:nvGrpSpPr>
      <p:grpSpPr>
        <a:xfrm>
          <a:off x="0" y="0"/>
          <a:ext cx="0" cy="0"/>
          <a:chOff x="0" y="0"/>
          <a:chExt cx="0" cy="0"/>
        </a:xfrm>
      </p:grpSpPr>
      <p:sp>
        <p:nvSpPr>
          <p:cNvPr id="850" name="Google Shape;850;p80"/>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851" name="Google Shape;851;p80"/>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lnSpc>
                <a:spcPct val="110000"/>
              </a:lnSpc>
              <a:spcBef>
                <a:spcPts val="700"/>
              </a:spcBef>
              <a:spcAft>
                <a:spcPts val="0"/>
              </a:spcAft>
              <a:buNone/>
            </a:pPr>
            <a:r>
              <a:t/>
            </a:r>
            <a:endParaRPr/>
          </a:p>
        </p:txBody>
      </p:sp>
      <p:pic>
        <p:nvPicPr>
          <p:cNvPr id="852" name="Google Shape;852;p80"/>
          <p:cNvPicPr preferRelativeResize="0"/>
          <p:nvPr/>
        </p:nvPicPr>
        <p:blipFill>
          <a:blip r:embed="rId3">
            <a:alphaModFix/>
          </a:blip>
          <a:stretch>
            <a:fillRect/>
          </a:stretch>
        </p:blipFill>
        <p:spPr>
          <a:xfrm>
            <a:off x="3175" y="-39475"/>
            <a:ext cx="9137651" cy="52224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Google Shape;857;p81"/>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GB" sz="3000"/>
              <a:t>Postnatal care</a:t>
            </a:r>
            <a:endParaRPr b="1" sz="3000"/>
          </a:p>
        </p:txBody>
      </p:sp>
      <p:sp>
        <p:nvSpPr>
          <p:cNvPr id="858" name="Google Shape;858;p81"/>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rPr b="1" lang="en-GB"/>
              <a:t>1-</a:t>
            </a:r>
            <a:r>
              <a:rPr b="1" lang="en-GB"/>
              <a:t>assessment</a:t>
            </a:r>
            <a:endParaRPr b="1"/>
          </a:p>
          <a:p>
            <a:pPr indent="0" lvl="0" marL="0" rtl="0" algn="l">
              <a:spcBef>
                <a:spcPts val="1400"/>
              </a:spcBef>
              <a:spcAft>
                <a:spcPts val="0"/>
              </a:spcAft>
              <a:buNone/>
            </a:pPr>
            <a:r>
              <a:rPr b="1" lang="en-GB"/>
              <a:t>2-visits </a:t>
            </a:r>
            <a:r>
              <a:rPr lang="en-GB"/>
              <a:t> </a:t>
            </a:r>
            <a:endParaRPr/>
          </a:p>
          <a:p>
            <a:pPr indent="0" lvl="0" marL="0" rtl="0" algn="l">
              <a:spcBef>
                <a:spcPts val="1400"/>
              </a:spcBef>
              <a:spcAft>
                <a:spcPts val="0"/>
              </a:spcAft>
              <a:buNone/>
            </a:pPr>
            <a:r>
              <a:rPr b="1" lang="en-GB"/>
              <a:t>#vaccination</a:t>
            </a:r>
            <a:endParaRPr b="1"/>
          </a:p>
          <a:p>
            <a:pPr indent="0" lvl="0" marL="0" rtl="0" algn="l">
              <a:spcBef>
                <a:spcPts val="1400"/>
              </a:spcBef>
              <a:spcAft>
                <a:spcPts val="0"/>
              </a:spcAft>
              <a:buNone/>
            </a:pPr>
            <a:r>
              <a:rPr b="1" lang="en-GB"/>
              <a:t>#</a:t>
            </a:r>
            <a:r>
              <a:rPr b="1" lang="en-GB"/>
              <a:t>prophylaxis</a:t>
            </a:r>
            <a:r>
              <a:rPr lang="en-GB"/>
              <a:t>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63" name="Shape 863"/>
        <p:cNvGrpSpPr/>
        <p:nvPr/>
      </p:nvGrpSpPr>
      <p:grpSpPr>
        <a:xfrm>
          <a:off x="0" y="0"/>
          <a:ext cx="0" cy="0"/>
          <a:chOff x="0" y="0"/>
          <a:chExt cx="0" cy="0"/>
        </a:xfrm>
      </p:grpSpPr>
      <p:sp>
        <p:nvSpPr>
          <p:cNvPr id="864" name="Google Shape;864;p82"/>
          <p:cNvSpPr txBox="1"/>
          <p:nvPr>
            <p:ph type="title"/>
          </p:nvPr>
        </p:nvSpPr>
        <p:spPr>
          <a:xfrm>
            <a:off x="0" y="0"/>
            <a:ext cx="8898000" cy="1155000"/>
          </a:xfrm>
          <a:prstGeom prst="rect">
            <a:avLst/>
          </a:prstGeom>
          <a:noFill/>
          <a:ln>
            <a:noFill/>
          </a:ln>
        </p:spPr>
        <p:txBody>
          <a:bodyPr anchorCtr="0" anchor="ctr" bIns="34275" lIns="68575" spcFirstLastPara="1" rIns="68575" wrap="square" tIns="34275">
            <a:noAutofit/>
          </a:bodyPr>
          <a:lstStyle/>
          <a:p>
            <a:pPr indent="-393700" lvl="0" marL="431800" rtl="0" algn="l">
              <a:spcBef>
                <a:spcPts val="800"/>
              </a:spcBef>
              <a:spcAft>
                <a:spcPts val="0"/>
              </a:spcAft>
              <a:buClr>
                <a:srgbClr val="FFFFFF"/>
              </a:buClr>
              <a:buSzPts val="2800"/>
              <a:buFont typeface="Noto Sans Symbols"/>
              <a:buChar char="❖"/>
            </a:pPr>
            <a:r>
              <a:rPr b="1" lang="en-GB" sz="2800">
                <a:solidFill>
                  <a:srgbClr val="FFFFFF"/>
                </a:solidFill>
                <a:latin typeface="Arial"/>
                <a:ea typeface="Arial"/>
                <a:cs typeface="Arial"/>
                <a:sym typeface="Arial"/>
              </a:rPr>
              <a:t>How to improve Maternal health?</a:t>
            </a:r>
            <a:endParaRPr b="0" i="0" sz="2800" u="none" cap="none" strike="noStrike">
              <a:solidFill>
                <a:srgbClr val="FFFFFF"/>
              </a:solidFill>
              <a:latin typeface="Calibri"/>
              <a:ea typeface="Calibri"/>
              <a:cs typeface="Calibri"/>
              <a:sym typeface="Calibri"/>
            </a:endParaRPr>
          </a:p>
        </p:txBody>
      </p:sp>
      <p:sp>
        <p:nvSpPr>
          <p:cNvPr id="865" name="Google Shape;865;p82"/>
          <p:cNvSpPr txBox="1"/>
          <p:nvPr>
            <p:ph idx="1" type="body"/>
          </p:nvPr>
        </p:nvSpPr>
        <p:spPr>
          <a:xfrm>
            <a:off x="245875" y="1957625"/>
            <a:ext cx="6958500" cy="2874000"/>
          </a:xfrm>
          <a:prstGeom prst="rect">
            <a:avLst/>
          </a:prstGeom>
          <a:noFill/>
          <a:ln>
            <a:noFill/>
          </a:ln>
        </p:spPr>
        <p:txBody>
          <a:bodyPr anchorCtr="0" anchor="ctr" bIns="34275" lIns="68575" spcFirstLastPara="1" rIns="68575" wrap="square" tIns="34275">
            <a:noAutofit/>
          </a:bodyPr>
          <a:lstStyle/>
          <a:p>
            <a:pPr indent="0" lvl="0" marL="0" rtl="0" algn="l">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chemeClr val="dk1"/>
                </a:solidFill>
                <a:latin typeface="Calibri"/>
                <a:ea typeface="Calibri"/>
                <a:cs typeface="Calibri"/>
                <a:sym typeface="Calibri"/>
              </a:rPr>
              <a:t>First 24 hours : </a:t>
            </a:r>
            <a:r>
              <a:rPr lang="en-GB" sz="2400">
                <a:solidFill>
                  <a:srgbClr val="FF0000"/>
                </a:solidFill>
                <a:latin typeface="Calibri"/>
                <a:ea typeface="Calibri"/>
                <a:cs typeface="Calibri"/>
                <a:sym typeface="Calibri"/>
              </a:rPr>
              <a:t>assessment</a:t>
            </a:r>
            <a:r>
              <a:rPr lang="en-GB" sz="2400">
                <a:solidFill>
                  <a:schemeClr val="dk1"/>
                </a:solidFill>
                <a:latin typeface="Calibri"/>
                <a:ea typeface="Calibri"/>
                <a:cs typeface="Calibri"/>
                <a:sym typeface="Calibri"/>
              </a:rPr>
              <a:t> of </a:t>
            </a:r>
            <a:r>
              <a:rPr b="1" lang="en-GB" sz="2400">
                <a:solidFill>
                  <a:schemeClr val="dk1"/>
                </a:solidFill>
                <a:latin typeface="Calibri"/>
                <a:ea typeface="Calibri"/>
                <a:cs typeface="Calibri"/>
                <a:sym typeface="Calibri"/>
              </a:rPr>
              <a:t>vaginal bleeding</a:t>
            </a:r>
            <a:r>
              <a:rPr lang="en-GB" sz="2400">
                <a:solidFill>
                  <a:schemeClr val="dk1"/>
                </a:solidFill>
                <a:latin typeface="Calibri"/>
                <a:ea typeface="Calibri"/>
                <a:cs typeface="Calibri"/>
                <a:sym typeface="Calibri"/>
              </a:rPr>
              <a:t>, </a:t>
            </a:r>
            <a:r>
              <a:rPr b="1" lang="en-GB" sz="2400">
                <a:solidFill>
                  <a:schemeClr val="dk1"/>
                </a:solidFill>
                <a:latin typeface="Calibri"/>
                <a:ea typeface="Calibri"/>
                <a:cs typeface="Calibri"/>
                <a:sym typeface="Calibri"/>
              </a:rPr>
              <a:t>uterine contraction</a:t>
            </a:r>
            <a:r>
              <a:rPr lang="en-GB" sz="2400">
                <a:solidFill>
                  <a:schemeClr val="dk1"/>
                </a:solidFill>
                <a:latin typeface="Calibri"/>
                <a:ea typeface="Calibri"/>
                <a:cs typeface="Calibri"/>
                <a:sym typeface="Calibri"/>
              </a:rPr>
              <a:t>, </a:t>
            </a:r>
            <a:r>
              <a:rPr b="1" lang="en-GB" sz="2400">
                <a:solidFill>
                  <a:schemeClr val="dk1"/>
                </a:solidFill>
                <a:latin typeface="Calibri"/>
                <a:ea typeface="Calibri"/>
                <a:cs typeface="Calibri"/>
                <a:sym typeface="Calibri"/>
              </a:rPr>
              <a:t>temperature</a:t>
            </a:r>
            <a:r>
              <a:rPr lang="en-GB" sz="2400">
                <a:solidFill>
                  <a:schemeClr val="dk1"/>
                </a:solidFill>
                <a:latin typeface="Calibri"/>
                <a:ea typeface="Calibri"/>
                <a:cs typeface="Calibri"/>
                <a:sym typeface="Calibri"/>
              </a:rPr>
              <a:t> and </a:t>
            </a:r>
            <a:r>
              <a:rPr b="1" lang="en-GB" sz="2400">
                <a:solidFill>
                  <a:schemeClr val="dk1"/>
                </a:solidFill>
                <a:latin typeface="Calibri"/>
                <a:ea typeface="Calibri"/>
                <a:cs typeface="Calibri"/>
                <a:sym typeface="Calibri"/>
              </a:rPr>
              <a:t>heart rate </a:t>
            </a:r>
            <a:r>
              <a:rPr lang="en-GB" sz="2400">
                <a:solidFill>
                  <a:schemeClr val="dk1"/>
                </a:solidFill>
                <a:latin typeface="Calibri"/>
                <a:ea typeface="Calibri"/>
                <a:cs typeface="Calibri"/>
                <a:sym typeface="Calibri"/>
              </a:rPr>
              <a:t>should be done routinely during the </a:t>
            </a:r>
            <a:r>
              <a:rPr b="1" lang="en-GB" sz="2400">
                <a:solidFill>
                  <a:schemeClr val="dk1"/>
                </a:solidFill>
                <a:latin typeface="Calibri"/>
                <a:ea typeface="Calibri"/>
                <a:cs typeface="Calibri"/>
                <a:sym typeface="Calibri"/>
              </a:rPr>
              <a:t>first 24 hours.</a:t>
            </a:r>
            <a:endParaRPr b="1" sz="24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rgbClr val="FF0000"/>
                </a:solidFill>
                <a:latin typeface="Calibri"/>
                <a:ea typeface="Calibri"/>
                <a:cs typeface="Calibri"/>
                <a:sym typeface="Calibri"/>
              </a:rPr>
              <a:t>Breastfeeding</a:t>
            </a:r>
            <a:r>
              <a:rPr lang="en-GB" sz="2400">
                <a:solidFill>
                  <a:schemeClr val="dk1"/>
                </a:solidFill>
                <a:latin typeface="Calibri"/>
                <a:ea typeface="Calibri"/>
                <a:cs typeface="Calibri"/>
                <a:sym typeface="Calibri"/>
              </a:rPr>
              <a:t> should be assessed.</a:t>
            </a:r>
            <a:endParaRPr sz="24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chemeClr val="dk1"/>
                </a:solidFill>
                <a:latin typeface="Calibri"/>
                <a:ea typeface="Calibri"/>
                <a:cs typeface="Calibri"/>
                <a:sym typeface="Calibri"/>
              </a:rPr>
              <a:t>women should be asked about their </a:t>
            </a:r>
            <a:r>
              <a:rPr lang="en-GB" sz="2400">
                <a:solidFill>
                  <a:srgbClr val="FF0000"/>
                </a:solidFill>
                <a:latin typeface="Calibri"/>
                <a:ea typeface="Calibri"/>
                <a:cs typeface="Calibri"/>
                <a:sym typeface="Calibri"/>
              </a:rPr>
              <a:t>emotional wellbeing</a:t>
            </a:r>
            <a:r>
              <a:rPr lang="en-GB"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chemeClr val="dk1"/>
                </a:solidFill>
                <a:latin typeface="Calibri"/>
                <a:ea typeface="Calibri"/>
                <a:cs typeface="Calibri"/>
                <a:sym typeface="Calibri"/>
              </a:rPr>
              <a:t>After </a:t>
            </a:r>
            <a:r>
              <a:rPr b="1" lang="en-GB" sz="2400">
                <a:solidFill>
                  <a:schemeClr val="dk1"/>
                </a:solidFill>
                <a:latin typeface="Calibri"/>
                <a:ea typeface="Calibri"/>
                <a:cs typeface="Calibri"/>
                <a:sym typeface="Calibri"/>
              </a:rPr>
              <a:t>10–14 days</a:t>
            </a:r>
            <a:r>
              <a:rPr lang="en-GB" sz="2400">
                <a:solidFill>
                  <a:schemeClr val="dk1"/>
                </a:solidFill>
                <a:latin typeface="Calibri"/>
                <a:ea typeface="Calibri"/>
                <a:cs typeface="Calibri"/>
                <a:sym typeface="Calibri"/>
              </a:rPr>
              <a:t>, all women should be asked about </a:t>
            </a:r>
            <a:r>
              <a:rPr lang="en-GB" sz="2400">
                <a:solidFill>
                  <a:srgbClr val="FF0000"/>
                </a:solidFill>
                <a:latin typeface="Calibri"/>
                <a:ea typeface="Calibri"/>
                <a:cs typeface="Calibri"/>
                <a:sym typeface="Calibri"/>
              </a:rPr>
              <a:t>postpartum depression.</a:t>
            </a:r>
            <a:endParaRPr sz="2400">
              <a:solidFill>
                <a:srgbClr val="FF0000"/>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t/>
            </a:r>
            <a:endParaRPr sz="2800">
              <a:solidFill>
                <a:schemeClr val="dk1"/>
              </a:solidFill>
              <a:latin typeface="Arial"/>
              <a:ea typeface="Arial"/>
              <a:cs typeface="Arial"/>
              <a:sym typeface="Arial"/>
            </a:endParaRPr>
          </a:p>
          <a:p>
            <a:pPr indent="0" lvl="0" marL="177800" marR="0" rtl="0" algn="l">
              <a:lnSpc>
                <a:spcPct val="90000"/>
              </a:lnSpc>
              <a:spcBef>
                <a:spcPts val="800"/>
              </a:spcBef>
              <a:spcAft>
                <a:spcPts val="0"/>
              </a:spcAft>
              <a:buNone/>
            </a:pPr>
            <a:r>
              <a:t/>
            </a:r>
            <a:endParaRPr sz="1400">
              <a:solidFill>
                <a:schemeClr val="dk1"/>
              </a:solidFill>
              <a:latin typeface="Calibri"/>
              <a:ea typeface="Calibri"/>
              <a:cs typeface="Calibri"/>
              <a:sym typeface="Calibri"/>
            </a:endParaRPr>
          </a:p>
        </p:txBody>
      </p:sp>
      <p:sp>
        <p:nvSpPr>
          <p:cNvPr id="866" name="Google Shape;866;p82"/>
          <p:cNvSpPr/>
          <p:nvPr/>
        </p:nvSpPr>
        <p:spPr>
          <a:xfrm>
            <a:off x="7781360" y="50525"/>
            <a:ext cx="15774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67" name="Google Shape;867;p82"/>
          <p:cNvSpPr/>
          <p:nvPr/>
        </p:nvSpPr>
        <p:spPr>
          <a:xfrm>
            <a:off x="7204400" y="1819784"/>
            <a:ext cx="1605000" cy="1605000"/>
          </a:xfrm>
          <a:prstGeom prst="ellipse">
            <a:avLst/>
          </a:prstGeom>
          <a:solidFill>
            <a:srgbClr val="FFFFFF"/>
          </a:solidFill>
          <a:ln cap="flat" cmpd="sng" w="222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Medical" id="868" name="Google Shape;868;p82"/>
          <p:cNvPicPr preferRelativeResize="0"/>
          <p:nvPr/>
        </p:nvPicPr>
        <p:blipFill rotWithShape="1">
          <a:blip r:embed="rId3">
            <a:alphaModFix/>
          </a:blip>
          <a:srcRect b="0" l="0" r="0" t="0"/>
          <a:stretch/>
        </p:blipFill>
        <p:spPr>
          <a:xfrm>
            <a:off x="7131289" y="2143125"/>
            <a:ext cx="857249" cy="857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6" name="Shape 206"/>
        <p:cNvGrpSpPr/>
        <p:nvPr/>
      </p:nvGrpSpPr>
      <p:grpSpPr>
        <a:xfrm>
          <a:off x="0" y="0"/>
          <a:ext cx="0" cy="0"/>
          <a:chOff x="0" y="0"/>
          <a:chExt cx="0" cy="0"/>
        </a:xfrm>
      </p:grpSpPr>
      <p:sp>
        <p:nvSpPr>
          <p:cNvPr id="207" name="Google Shape;207;p20"/>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08" name="Google Shape;208;p20"/>
          <p:cNvGrpSpPr/>
          <p:nvPr/>
        </p:nvGrpSpPr>
        <p:grpSpPr>
          <a:xfrm>
            <a:off x="-313134" y="0"/>
            <a:ext cx="9438087" cy="5139928"/>
            <a:chOff x="-417513" y="0"/>
            <a:chExt cx="12584114" cy="6853238"/>
          </a:xfrm>
        </p:grpSpPr>
        <p:sp>
          <p:nvSpPr>
            <p:cNvPr id="209" name="Google Shape;209;p20"/>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0"/>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0"/>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0"/>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0"/>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0"/>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0"/>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0"/>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0"/>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0"/>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0"/>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0"/>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20"/>
          <p:cNvGrpSpPr/>
          <p:nvPr/>
        </p:nvGrpSpPr>
        <p:grpSpPr>
          <a:xfrm>
            <a:off x="600108" y="1274691"/>
            <a:ext cx="2755857" cy="2602816"/>
            <a:chOff x="697883" y="1816768"/>
            <a:chExt cx="3674476" cy="3470421"/>
          </a:xfrm>
        </p:grpSpPr>
        <p:sp>
          <p:nvSpPr>
            <p:cNvPr id="231" name="Google Shape;231;p20"/>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20"/>
          <p:cNvSpPr txBox="1"/>
          <p:nvPr>
            <p:ph type="title"/>
          </p:nvPr>
        </p:nvSpPr>
        <p:spPr>
          <a:xfrm>
            <a:off x="678657" y="1811491"/>
            <a:ext cx="2588798" cy="179990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235" name="Google Shape;235;p20"/>
          <p:cNvSpPr txBox="1"/>
          <p:nvPr>
            <p:ph idx="1" type="body"/>
          </p:nvPr>
        </p:nvSpPr>
        <p:spPr>
          <a:xfrm>
            <a:off x="3840480" y="603504"/>
            <a:ext cx="4940378" cy="393649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1000"/>
              </a:spcBef>
              <a:spcAft>
                <a:spcPts val="0"/>
              </a:spcAft>
              <a:buClr>
                <a:schemeClr val="dk1"/>
              </a:buClr>
              <a:buSzPts val="2400"/>
              <a:buFont typeface="Arial"/>
              <a:buNone/>
            </a:pPr>
            <a:r>
              <a:rPr b="1" i="0" lang="en-GB" sz="2400" u="none" cap="none" strike="noStrike">
                <a:solidFill>
                  <a:srgbClr val="85200C"/>
                </a:solidFill>
                <a:latin typeface="Calibri"/>
                <a:ea typeface="Calibri"/>
                <a:cs typeface="Calibri"/>
                <a:sym typeface="Calibri"/>
              </a:rPr>
              <a:t>What is the newborn normal weight ?</a:t>
            </a:r>
            <a:endParaRPr b="1">
              <a:solidFill>
                <a:srgbClr val="85200C"/>
              </a:solidFill>
            </a:endParaRPr>
          </a:p>
          <a:p>
            <a:pPr indent="-457200" lvl="0" marL="457200" marR="0" rtl="0" algn="l">
              <a:lnSpc>
                <a:spcPct val="90000"/>
              </a:lnSpc>
              <a:spcBef>
                <a:spcPts val="1000"/>
              </a:spcBef>
              <a:spcAft>
                <a:spcPts val="0"/>
              </a:spcAft>
              <a:buClr>
                <a:srgbClr val="85200C"/>
              </a:buClr>
              <a:buSzPts val="2400"/>
              <a:buFont typeface="Calibri"/>
              <a:buAutoNum type="alphaUcPeriod"/>
            </a:pPr>
            <a:r>
              <a:rPr b="1" i="0" lang="en-GB" sz="2400" u="none" cap="none" strike="noStrike">
                <a:solidFill>
                  <a:srgbClr val="85200C"/>
                </a:solidFill>
                <a:latin typeface="Calibri"/>
                <a:ea typeface="Calibri"/>
                <a:cs typeface="Calibri"/>
                <a:sym typeface="Calibri"/>
              </a:rPr>
              <a:t>2.5 kg</a:t>
            </a:r>
            <a:endParaRPr b="1">
              <a:solidFill>
                <a:srgbClr val="85200C"/>
              </a:solidFill>
            </a:endParaRPr>
          </a:p>
          <a:p>
            <a:pPr indent="-457200" lvl="0" marL="457200" marR="0" rtl="0" algn="l">
              <a:lnSpc>
                <a:spcPct val="90000"/>
              </a:lnSpc>
              <a:spcBef>
                <a:spcPts val="1000"/>
              </a:spcBef>
              <a:spcAft>
                <a:spcPts val="0"/>
              </a:spcAft>
              <a:buClr>
                <a:srgbClr val="85200C"/>
              </a:buClr>
              <a:buSzPts val="2400"/>
              <a:buFont typeface="Calibri"/>
              <a:buAutoNum type="alphaUcPeriod"/>
            </a:pPr>
            <a:r>
              <a:rPr b="1" i="0" lang="en-GB" sz="2400" u="none" cap="none" strike="noStrike">
                <a:solidFill>
                  <a:srgbClr val="85200C"/>
                </a:solidFill>
                <a:latin typeface="Calibri"/>
                <a:ea typeface="Calibri"/>
                <a:cs typeface="Calibri"/>
                <a:sym typeface="Calibri"/>
              </a:rPr>
              <a:t>1.5 kg</a:t>
            </a:r>
            <a:endParaRPr b="1">
              <a:solidFill>
                <a:srgbClr val="85200C"/>
              </a:solidFill>
            </a:endParaRPr>
          </a:p>
          <a:p>
            <a:pPr indent="-457200" lvl="0" marL="457200" marR="0" rtl="0" algn="l">
              <a:lnSpc>
                <a:spcPct val="90000"/>
              </a:lnSpc>
              <a:spcBef>
                <a:spcPts val="1000"/>
              </a:spcBef>
              <a:spcAft>
                <a:spcPts val="0"/>
              </a:spcAft>
              <a:buClr>
                <a:srgbClr val="85200C"/>
              </a:buClr>
              <a:buSzPts val="2400"/>
              <a:buFont typeface="Calibri"/>
              <a:buAutoNum type="alphaUcPeriod"/>
            </a:pPr>
            <a:r>
              <a:rPr b="1" i="0" lang="en-GB" sz="2400" u="none" cap="none" strike="noStrike">
                <a:solidFill>
                  <a:srgbClr val="85200C"/>
                </a:solidFill>
                <a:latin typeface="Calibri"/>
                <a:ea typeface="Calibri"/>
                <a:cs typeface="Calibri"/>
                <a:sym typeface="Calibri"/>
              </a:rPr>
              <a:t>6 kg</a:t>
            </a:r>
            <a:endParaRPr b="1">
              <a:solidFill>
                <a:srgbClr val="85200C"/>
              </a:solidFill>
            </a:endParaRPr>
          </a:p>
          <a:p>
            <a:pPr indent="-457200" lvl="0" marL="457200" marR="0" rtl="0" algn="l">
              <a:lnSpc>
                <a:spcPct val="90000"/>
              </a:lnSpc>
              <a:spcBef>
                <a:spcPts val="1000"/>
              </a:spcBef>
              <a:spcAft>
                <a:spcPts val="0"/>
              </a:spcAft>
              <a:buClr>
                <a:srgbClr val="85200C"/>
              </a:buClr>
              <a:buSzPts val="2400"/>
              <a:buFont typeface="Calibri"/>
              <a:buAutoNum type="alphaUcPeriod"/>
            </a:pPr>
            <a:r>
              <a:rPr b="1" i="0" lang="en-GB" sz="2400" u="none" cap="none" strike="noStrike">
                <a:solidFill>
                  <a:srgbClr val="85200C"/>
                </a:solidFill>
                <a:latin typeface="Calibri"/>
                <a:ea typeface="Calibri"/>
                <a:cs typeface="Calibri"/>
                <a:sym typeface="Calibri"/>
              </a:rPr>
              <a:t>10 kg</a:t>
            </a:r>
            <a:endParaRPr b="1">
              <a:solidFill>
                <a:srgbClr val="85200C"/>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2" name="Shape 872"/>
        <p:cNvGrpSpPr/>
        <p:nvPr/>
      </p:nvGrpSpPr>
      <p:grpSpPr>
        <a:xfrm>
          <a:off x="0" y="0"/>
          <a:ext cx="0" cy="0"/>
          <a:chOff x="0" y="0"/>
          <a:chExt cx="0" cy="0"/>
        </a:xfrm>
      </p:grpSpPr>
      <p:sp>
        <p:nvSpPr>
          <p:cNvPr id="873" name="Google Shape;873;p83"/>
          <p:cNvSpPr txBox="1"/>
          <p:nvPr>
            <p:ph type="title"/>
          </p:nvPr>
        </p:nvSpPr>
        <p:spPr>
          <a:xfrm>
            <a:off x="340800" y="74425"/>
            <a:ext cx="8714700" cy="994200"/>
          </a:xfrm>
          <a:prstGeom prst="rect">
            <a:avLst/>
          </a:prstGeom>
        </p:spPr>
        <p:txBody>
          <a:bodyPr anchorCtr="0" anchor="ctr" bIns="34275" lIns="68575" spcFirstLastPara="1" rIns="68575" wrap="square" tIns="34275">
            <a:noAutofit/>
          </a:bodyPr>
          <a:lstStyle/>
          <a:p>
            <a:pPr indent="-393700" lvl="0" marL="431800" rtl="0" algn="l">
              <a:spcBef>
                <a:spcPts val="800"/>
              </a:spcBef>
              <a:spcAft>
                <a:spcPts val="0"/>
              </a:spcAft>
              <a:buClr>
                <a:srgbClr val="FFFFFF"/>
              </a:buClr>
              <a:buSzPts val="2800"/>
              <a:buFont typeface="Noto Sans Symbols"/>
              <a:buChar char="❖"/>
            </a:pPr>
            <a:r>
              <a:rPr b="1" lang="en-GB" sz="2800">
                <a:solidFill>
                  <a:srgbClr val="FFFFFF"/>
                </a:solidFill>
                <a:latin typeface="Arial"/>
                <a:ea typeface="Arial"/>
                <a:cs typeface="Arial"/>
                <a:sym typeface="Arial"/>
              </a:rPr>
              <a:t>How to improve Maternal health?</a:t>
            </a:r>
            <a:endParaRPr sz="2800">
              <a:solidFill>
                <a:srgbClr val="FFFFFF"/>
              </a:solidFill>
              <a:latin typeface="Calibri"/>
              <a:ea typeface="Calibri"/>
              <a:cs typeface="Calibri"/>
              <a:sym typeface="Calibri"/>
            </a:endParaRPr>
          </a:p>
          <a:p>
            <a:pPr indent="0" lvl="0" marL="0" rtl="0" algn="l">
              <a:spcBef>
                <a:spcPts val="0"/>
              </a:spcBef>
              <a:spcAft>
                <a:spcPts val="0"/>
              </a:spcAft>
              <a:buNone/>
            </a:pPr>
            <a:r>
              <a:t/>
            </a:r>
            <a:endParaRPr/>
          </a:p>
        </p:txBody>
      </p:sp>
      <p:sp>
        <p:nvSpPr>
          <p:cNvPr id="874" name="Google Shape;874;p83"/>
          <p:cNvSpPr txBox="1"/>
          <p:nvPr>
            <p:ph idx="1" type="body"/>
          </p:nvPr>
        </p:nvSpPr>
        <p:spPr>
          <a:xfrm>
            <a:off x="277850" y="1371600"/>
            <a:ext cx="8714700" cy="34290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chemeClr val="dk1"/>
                </a:solidFill>
                <a:latin typeface="Calibri"/>
                <a:ea typeface="Calibri"/>
                <a:cs typeface="Calibri"/>
                <a:sym typeface="Calibri"/>
              </a:rPr>
              <a:t>All women should be asked about sexual intercourse and possible dyspareunia as part of an assessment of overall well-being </a:t>
            </a:r>
            <a:r>
              <a:rPr b="1" lang="en-GB" sz="2400">
                <a:solidFill>
                  <a:schemeClr val="dk1"/>
                </a:solidFill>
                <a:latin typeface="Calibri"/>
                <a:ea typeface="Calibri"/>
                <a:cs typeface="Calibri"/>
                <a:sym typeface="Calibri"/>
              </a:rPr>
              <a:t>2–6 weeks after birth.</a:t>
            </a:r>
            <a:endParaRPr b="1" sz="24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t/>
            </a:r>
            <a:endParaRPr sz="2400">
              <a:solidFill>
                <a:schemeClr val="dk1"/>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sz="2400">
                <a:solidFill>
                  <a:schemeClr val="dk1"/>
                </a:solidFill>
                <a:latin typeface="Arial"/>
                <a:ea typeface="Arial"/>
                <a:cs typeface="Arial"/>
                <a:sym typeface="Arial"/>
              </a:rPr>
              <a:t>•</a:t>
            </a:r>
            <a:r>
              <a:rPr lang="en-GB" sz="2400">
                <a:solidFill>
                  <a:srgbClr val="FF0000"/>
                </a:solidFill>
                <a:latin typeface="Calibri"/>
                <a:ea typeface="Calibri"/>
                <a:cs typeface="Calibri"/>
                <a:sym typeface="Calibri"/>
              </a:rPr>
              <a:t>Iron and folic acid </a:t>
            </a:r>
            <a:r>
              <a:rPr lang="en-GB" sz="2400">
                <a:solidFill>
                  <a:schemeClr val="dk1"/>
                </a:solidFill>
                <a:latin typeface="Calibri"/>
                <a:ea typeface="Calibri"/>
                <a:cs typeface="Calibri"/>
                <a:sym typeface="Calibri"/>
              </a:rPr>
              <a:t>supplementation should be provided for at least 3 months after delivery.</a:t>
            </a:r>
            <a:endParaRPr sz="2400">
              <a:solidFill>
                <a:schemeClr val="dk1"/>
              </a:solidFill>
              <a:latin typeface="Calibri"/>
              <a:ea typeface="Calibri"/>
              <a:cs typeface="Calibri"/>
              <a:sym typeface="Calibri"/>
            </a:endParaRPr>
          </a:p>
          <a:p>
            <a:pPr indent="0" lvl="0" marL="0" rtl="0" algn="l">
              <a:spcBef>
                <a:spcPts val="1400"/>
              </a:spcBef>
              <a:spcAft>
                <a:spcPts val="0"/>
              </a:spcAft>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9" name="Shape 879"/>
        <p:cNvGrpSpPr/>
        <p:nvPr/>
      </p:nvGrpSpPr>
      <p:grpSpPr>
        <a:xfrm>
          <a:off x="0" y="0"/>
          <a:ext cx="0" cy="0"/>
          <a:chOff x="0" y="0"/>
          <a:chExt cx="0" cy="0"/>
        </a:xfrm>
      </p:grpSpPr>
      <p:sp>
        <p:nvSpPr>
          <p:cNvPr id="880" name="Google Shape;880;p84"/>
          <p:cNvSpPr txBox="1"/>
          <p:nvPr>
            <p:ph type="title"/>
          </p:nvPr>
        </p:nvSpPr>
        <p:spPr>
          <a:xfrm>
            <a:off x="95250" y="0"/>
            <a:ext cx="8318100" cy="1068600"/>
          </a:xfrm>
          <a:prstGeom prst="rect">
            <a:avLst/>
          </a:prstGeom>
          <a:noFill/>
          <a:ln>
            <a:noFill/>
          </a:ln>
        </p:spPr>
        <p:txBody>
          <a:bodyPr anchorCtr="0" anchor="b" bIns="34275" lIns="68575" spcFirstLastPara="1" rIns="68575" wrap="square" tIns="34275">
            <a:noAutofit/>
          </a:bodyPr>
          <a:lstStyle/>
          <a:p>
            <a:pPr indent="-425450" lvl="0" marL="431800" marR="0" rtl="0" algn="l">
              <a:lnSpc>
                <a:spcPct val="90000"/>
              </a:lnSpc>
              <a:spcBef>
                <a:spcPts val="0"/>
              </a:spcBef>
              <a:spcAft>
                <a:spcPts val="0"/>
              </a:spcAft>
              <a:buClr>
                <a:srgbClr val="FFFFFF"/>
              </a:buClr>
              <a:buSzPts val="3300"/>
              <a:buFont typeface="Noto Sans Symbols"/>
              <a:buChar char="❖"/>
            </a:pPr>
            <a:r>
              <a:rPr b="1" lang="en-GB" sz="2800">
                <a:solidFill>
                  <a:srgbClr val="FFFFFF"/>
                </a:solidFill>
                <a:latin typeface="Arial"/>
                <a:ea typeface="Arial"/>
                <a:cs typeface="Arial"/>
                <a:sym typeface="Arial"/>
              </a:rPr>
              <a:t>How to improve infancy health?</a:t>
            </a:r>
            <a:br>
              <a:rPr b="0" i="0" lang="en-GB" sz="3300" u="none" cap="none" strike="noStrike">
                <a:solidFill>
                  <a:schemeClr val="dk1"/>
                </a:solidFill>
                <a:latin typeface="Calibri"/>
                <a:ea typeface="Calibri"/>
                <a:cs typeface="Calibri"/>
                <a:sym typeface="Calibri"/>
              </a:rPr>
            </a:br>
            <a:r>
              <a:rPr b="0" i="0" lang="en-GB" sz="3300" u="none" cap="none" strike="noStrike">
                <a:solidFill>
                  <a:schemeClr val="dk1"/>
                </a:solidFill>
                <a:latin typeface="Calibri"/>
                <a:ea typeface="Calibri"/>
                <a:cs typeface="Calibri"/>
                <a:sym typeface="Calibri"/>
              </a:rPr>
              <a:t> </a:t>
            </a:r>
            <a:endParaRPr b="0" i="0" sz="3300" u="none" cap="none" strike="noStrike">
              <a:solidFill>
                <a:schemeClr val="dk1"/>
              </a:solidFill>
              <a:latin typeface="Calibri"/>
              <a:ea typeface="Calibri"/>
              <a:cs typeface="Calibri"/>
              <a:sym typeface="Calibri"/>
            </a:endParaRPr>
          </a:p>
        </p:txBody>
      </p:sp>
      <p:sp>
        <p:nvSpPr>
          <p:cNvPr id="881" name="Google Shape;881;p84"/>
          <p:cNvSpPr txBox="1"/>
          <p:nvPr>
            <p:ph idx="1" type="body"/>
          </p:nvPr>
        </p:nvSpPr>
        <p:spPr>
          <a:xfrm>
            <a:off x="257242" y="1328207"/>
            <a:ext cx="6803400" cy="3717000"/>
          </a:xfrm>
          <a:prstGeom prst="rect">
            <a:avLst/>
          </a:prstGeom>
          <a:noFill/>
          <a:ln>
            <a:noFill/>
          </a:ln>
        </p:spPr>
        <p:txBody>
          <a:bodyPr anchorCtr="0" anchor="ctr"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1" i="0" lang="en-GB" sz="2400" u="none" cap="none" strike="noStrike">
                <a:solidFill>
                  <a:schemeClr val="dk1"/>
                </a:solidFill>
                <a:latin typeface="Calibri"/>
                <a:ea typeface="Calibri"/>
                <a:cs typeface="Calibri"/>
                <a:sym typeface="Calibri"/>
              </a:rPr>
              <a:t>Infant mortality</a:t>
            </a:r>
            <a:r>
              <a:rPr b="1" lang="en-GB" sz="2400">
                <a:solidFill>
                  <a:schemeClr val="dk1"/>
                </a:solidFill>
                <a:latin typeface="Calibri"/>
                <a:ea typeface="Calibri"/>
                <a:cs typeface="Calibri"/>
                <a:sym typeface="Calibri"/>
              </a:rPr>
              <a:t>:</a:t>
            </a:r>
            <a:endParaRPr b="1" i="0"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SzPts val="2100"/>
              <a:buFont typeface="Arial"/>
              <a:buNone/>
            </a:pPr>
            <a:r>
              <a:rPr lang="en-GB" sz="2400">
                <a:solidFill>
                  <a:schemeClr val="dk1"/>
                </a:solidFill>
                <a:latin typeface="Calibri"/>
                <a:ea typeface="Calibri"/>
                <a:cs typeface="Calibri"/>
                <a:sym typeface="Calibri"/>
              </a:rPr>
              <a:t>    </a:t>
            </a:r>
            <a:r>
              <a:rPr b="0" i="0" lang="en-GB" sz="2400" u="none" cap="none" strike="noStrike">
                <a:solidFill>
                  <a:srgbClr val="4A86E8"/>
                </a:solidFill>
                <a:latin typeface="Calibri"/>
                <a:ea typeface="Calibri"/>
                <a:cs typeface="Calibri"/>
                <a:sym typeface="Calibri"/>
              </a:rPr>
              <a:t>Causes:</a:t>
            </a:r>
            <a:r>
              <a:rPr b="0" i="0" lang="en-GB"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SzPts val="2100"/>
              <a:buFont typeface="Arial"/>
              <a:buNone/>
            </a:pPr>
            <a:r>
              <a:rPr b="0" i="0" lang="en-GB" sz="2400" u="none" cap="none" strike="noStrike">
                <a:solidFill>
                  <a:schemeClr val="dk1"/>
                </a:solidFill>
                <a:latin typeface="Calibri"/>
                <a:ea typeface="Calibri"/>
                <a:cs typeface="Calibri"/>
                <a:sym typeface="Calibri"/>
              </a:rPr>
              <a:t>- Birth defects</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SzPts val="2100"/>
              <a:buFont typeface="Arial"/>
              <a:buNone/>
            </a:pPr>
            <a:r>
              <a:rPr b="0" i="0" lang="en-GB" sz="2400" u="none" cap="none" strike="noStrike">
                <a:solidFill>
                  <a:schemeClr val="dk1"/>
                </a:solidFill>
                <a:latin typeface="Calibri"/>
                <a:ea typeface="Calibri"/>
                <a:cs typeface="Calibri"/>
                <a:sym typeface="Calibri"/>
              </a:rPr>
              <a:t>- Preterm birth and low birth weight</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SzPts val="2100"/>
              <a:buFont typeface="Arial"/>
              <a:buNone/>
            </a:pPr>
            <a:r>
              <a:rPr b="0" i="0" lang="en-GB" sz="2400" u="none" cap="none" strike="noStrike">
                <a:solidFill>
                  <a:schemeClr val="dk1"/>
                </a:solidFill>
                <a:latin typeface="Calibri"/>
                <a:ea typeface="Calibri"/>
                <a:cs typeface="Calibri"/>
                <a:sym typeface="Calibri"/>
              </a:rPr>
              <a:t>- Maternal complications of pregnancy</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SzPts val="2100"/>
              <a:buFont typeface="Arial"/>
              <a:buNone/>
            </a:pPr>
            <a:r>
              <a:rPr b="0" i="0" lang="en-GB" sz="2400" u="none" cap="none" strike="noStrike">
                <a:solidFill>
                  <a:schemeClr val="dk1"/>
                </a:solidFill>
                <a:latin typeface="Calibri"/>
                <a:ea typeface="Calibri"/>
                <a:cs typeface="Calibri"/>
                <a:sym typeface="Calibri"/>
              </a:rPr>
              <a:t>- Sudden Infant Death Syndrome (SIDS)</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SzPts val="2100"/>
              <a:buFont typeface="Arial"/>
              <a:buNone/>
            </a:pPr>
            <a:r>
              <a:rPr b="0" i="0" lang="en-GB" sz="2400" u="none" cap="none" strike="noStrike">
                <a:solidFill>
                  <a:schemeClr val="dk1"/>
                </a:solidFill>
                <a:latin typeface="Calibri"/>
                <a:ea typeface="Calibri"/>
                <a:cs typeface="Calibri"/>
                <a:sym typeface="Calibri"/>
              </a:rPr>
              <a:t>- Injuries (e.g., suffocation).</a:t>
            </a:r>
            <a:endParaRPr b="0" i="0" sz="24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400" u="none" cap="none" strike="noStrike">
              <a:solidFill>
                <a:schemeClr val="dk1"/>
              </a:solidFill>
              <a:latin typeface="Calibri"/>
              <a:ea typeface="Calibri"/>
              <a:cs typeface="Calibri"/>
              <a:sym typeface="Calibri"/>
            </a:endParaRPr>
          </a:p>
        </p:txBody>
      </p:sp>
      <p:sp>
        <p:nvSpPr>
          <p:cNvPr id="882" name="Google Shape;882;p84"/>
          <p:cNvSpPr/>
          <p:nvPr/>
        </p:nvSpPr>
        <p:spPr>
          <a:xfrm>
            <a:off x="7566660" y="0"/>
            <a:ext cx="157734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3" name="Google Shape;883;p84"/>
          <p:cNvSpPr/>
          <p:nvPr/>
        </p:nvSpPr>
        <p:spPr>
          <a:xfrm>
            <a:off x="6686550" y="1769184"/>
            <a:ext cx="1605129" cy="1605129"/>
          </a:xfrm>
          <a:prstGeom prst="ellipse">
            <a:avLst/>
          </a:prstGeom>
          <a:solidFill>
            <a:srgbClr val="FFFFFF"/>
          </a:solidFill>
          <a:ln cap="flat" cmpd="sng" w="222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Baby" id="884" name="Google Shape;884;p84"/>
          <p:cNvPicPr preferRelativeResize="0"/>
          <p:nvPr/>
        </p:nvPicPr>
        <p:blipFill rotWithShape="1">
          <a:blip r:embed="rId3">
            <a:alphaModFix/>
          </a:blip>
          <a:srcRect b="0" l="0" r="0" t="0"/>
          <a:stretch/>
        </p:blipFill>
        <p:spPr>
          <a:xfrm>
            <a:off x="7060489" y="2143125"/>
            <a:ext cx="857249" cy="857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8" name="Shape 888"/>
        <p:cNvGrpSpPr/>
        <p:nvPr/>
      </p:nvGrpSpPr>
      <p:grpSpPr>
        <a:xfrm>
          <a:off x="0" y="0"/>
          <a:ext cx="0" cy="0"/>
          <a:chOff x="0" y="0"/>
          <a:chExt cx="0" cy="0"/>
        </a:xfrm>
      </p:grpSpPr>
      <p:sp>
        <p:nvSpPr>
          <p:cNvPr id="889" name="Google Shape;889;p85"/>
          <p:cNvSpPr txBox="1"/>
          <p:nvPr>
            <p:ph type="title"/>
          </p:nvPr>
        </p:nvSpPr>
        <p:spPr>
          <a:xfrm>
            <a:off x="800100" y="74425"/>
            <a:ext cx="82680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GB" sz="2800">
                <a:solidFill>
                  <a:srgbClr val="FFFFFF"/>
                </a:solidFill>
                <a:latin typeface="Arial"/>
                <a:ea typeface="Arial"/>
                <a:cs typeface="Arial"/>
                <a:sym typeface="Arial"/>
              </a:rPr>
              <a:t>How to improve infancy health?</a:t>
            </a:r>
            <a:endParaRPr sz="2800">
              <a:solidFill>
                <a:srgbClr val="FFFFFF"/>
              </a:solidFill>
            </a:endParaRPr>
          </a:p>
        </p:txBody>
      </p:sp>
      <p:sp>
        <p:nvSpPr>
          <p:cNvPr id="890" name="Google Shape;890;p85"/>
          <p:cNvSpPr txBox="1"/>
          <p:nvPr>
            <p:ph idx="1" type="body"/>
          </p:nvPr>
        </p:nvSpPr>
        <p:spPr>
          <a:xfrm>
            <a:off x="366275" y="1371600"/>
            <a:ext cx="8398800" cy="48171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Clr>
                <a:schemeClr val="dk1"/>
              </a:buClr>
              <a:buSzPts val="1100"/>
              <a:buFont typeface="Arial"/>
              <a:buNone/>
            </a:pPr>
            <a:r>
              <a:rPr lang="en-GB">
                <a:solidFill>
                  <a:schemeClr val="dk1"/>
                </a:solidFill>
                <a:latin typeface="Arial"/>
                <a:ea typeface="Arial"/>
                <a:cs typeface="Arial"/>
                <a:sym typeface="Arial"/>
              </a:rPr>
              <a:t>•promote early and exclusive breastfeeding (EBF).</a:t>
            </a:r>
            <a:endParaRPr>
              <a:solidFill>
                <a:schemeClr val="dk1"/>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a:solidFill>
                  <a:schemeClr val="dk1"/>
                </a:solidFill>
                <a:latin typeface="Arial"/>
                <a:ea typeface="Arial"/>
                <a:cs typeface="Arial"/>
                <a:sym typeface="Arial"/>
              </a:rPr>
              <a:t>• Evidence shows EBF </a:t>
            </a:r>
            <a:r>
              <a:rPr lang="en-GB">
                <a:solidFill>
                  <a:srgbClr val="FF0000"/>
                </a:solidFill>
                <a:latin typeface="Arial"/>
                <a:ea typeface="Arial"/>
                <a:cs typeface="Arial"/>
                <a:sym typeface="Arial"/>
              </a:rPr>
              <a:t>reduces the risks of mortality and morbidity </a:t>
            </a:r>
            <a:r>
              <a:rPr lang="en-GB">
                <a:solidFill>
                  <a:schemeClr val="dk1"/>
                </a:solidFill>
                <a:latin typeface="Arial"/>
                <a:ea typeface="Arial"/>
                <a:cs typeface="Arial"/>
                <a:sym typeface="Arial"/>
              </a:rPr>
              <a:t>and improves post-neonatal outcomes.</a:t>
            </a:r>
            <a:endParaRPr>
              <a:solidFill>
                <a:schemeClr val="dk1"/>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a:solidFill>
                  <a:schemeClr val="dk1"/>
                </a:solidFill>
                <a:latin typeface="Arial"/>
                <a:ea typeface="Arial"/>
                <a:cs typeface="Arial"/>
                <a:sym typeface="Arial"/>
              </a:rPr>
              <a:t>•</a:t>
            </a:r>
            <a:r>
              <a:rPr b="1" lang="en-GB">
                <a:solidFill>
                  <a:schemeClr val="dk1"/>
                </a:solidFill>
                <a:latin typeface="Arial"/>
                <a:ea typeface="Arial"/>
                <a:cs typeface="Arial"/>
                <a:sym typeface="Arial"/>
              </a:rPr>
              <a:t>Preterm and low-birth-weight </a:t>
            </a:r>
            <a:r>
              <a:rPr lang="en-GB">
                <a:solidFill>
                  <a:schemeClr val="dk1"/>
                </a:solidFill>
                <a:latin typeface="Arial"/>
                <a:ea typeface="Arial"/>
                <a:cs typeface="Arial"/>
                <a:sym typeface="Arial"/>
              </a:rPr>
              <a:t>babies should be identified as soon as possible and should be provided special care.</a:t>
            </a:r>
            <a:endParaRPr>
              <a:solidFill>
                <a:schemeClr val="dk1"/>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lang="en-GB">
                <a:solidFill>
                  <a:schemeClr val="dk1"/>
                </a:solidFill>
                <a:latin typeface="Arial"/>
                <a:ea typeface="Arial"/>
                <a:cs typeface="Arial"/>
                <a:sym typeface="Arial"/>
              </a:rPr>
              <a:t>•A full clinical examination should be done 1 hour after birth. This includes giving </a:t>
            </a:r>
            <a:r>
              <a:rPr b="1" lang="en-GB">
                <a:solidFill>
                  <a:schemeClr val="dk1"/>
                </a:solidFill>
                <a:latin typeface="Arial"/>
                <a:ea typeface="Arial"/>
                <a:cs typeface="Arial"/>
                <a:sym typeface="Arial"/>
              </a:rPr>
              <a:t>vitamin K prophylaxis </a:t>
            </a:r>
            <a:r>
              <a:rPr lang="en-GB">
                <a:solidFill>
                  <a:schemeClr val="dk1"/>
                </a:solidFill>
                <a:latin typeface="Arial"/>
                <a:ea typeface="Arial"/>
                <a:cs typeface="Arial"/>
                <a:sym typeface="Arial"/>
              </a:rPr>
              <a:t>and </a:t>
            </a:r>
            <a:r>
              <a:rPr b="1" lang="en-GB">
                <a:solidFill>
                  <a:schemeClr val="dk1"/>
                </a:solidFill>
                <a:latin typeface="Arial"/>
                <a:ea typeface="Arial"/>
                <a:cs typeface="Arial"/>
                <a:sym typeface="Arial"/>
              </a:rPr>
              <a:t>hepatitis B vaccination </a:t>
            </a:r>
            <a:r>
              <a:rPr lang="en-GB">
                <a:solidFill>
                  <a:schemeClr val="dk1"/>
                </a:solidFill>
                <a:latin typeface="Arial"/>
                <a:ea typeface="Arial"/>
                <a:cs typeface="Arial"/>
                <a:sym typeface="Arial"/>
              </a:rPr>
              <a:t>(within 24 hours).</a:t>
            </a:r>
            <a:endParaRPr>
              <a:solidFill>
                <a:schemeClr val="dk1"/>
              </a:solidFill>
              <a:latin typeface="Arial"/>
              <a:ea typeface="Arial"/>
              <a:cs typeface="Arial"/>
              <a:sym typeface="Arial"/>
            </a:endParaRPr>
          </a:p>
          <a:p>
            <a:pPr indent="0" lvl="0" marL="0" rtl="0" algn="l">
              <a:spcBef>
                <a:spcPts val="1400"/>
              </a:spcBef>
              <a:spcAft>
                <a:spcPts val="0"/>
              </a:spcAft>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4" name="Shape 894"/>
        <p:cNvGrpSpPr/>
        <p:nvPr/>
      </p:nvGrpSpPr>
      <p:grpSpPr>
        <a:xfrm>
          <a:off x="0" y="0"/>
          <a:ext cx="0" cy="0"/>
          <a:chOff x="0" y="0"/>
          <a:chExt cx="0" cy="0"/>
        </a:xfrm>
      </p:grpSpPr>
      <p:sp>
        <p:nvSpPr>
          <p:cNvPr id="895" name="Google Shape;895;p86"/>
          <p:cNvSpPr txBox="1"/>
          <p:nvPr>
            <p:ph type="title"/>
          </p:nvPr>
        </p:nvSpPr>
        <p:spPr>
          <a:xfrm>
            <a:off x="113675" y="74425"/>
            <a:ext cx="8878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GB" sz="2800">
                <a:solidFill>
                  <a:srgbClr val="FFFFFF"/>
                </a:solidFill>
                <a:latin typeface="Arial"/>
                <a:ea typeface="Arial"/>
                <a:cs typeface="Arial"/>
                <a:sym typeface="Arial"/>
              </a:rPr>
              <a:t>How to improve maternal and child health?</a:t>
            </a:r>
            <a:endParaRPr sz="2800">
              <a:solidFill>
                <a:srgbClr val="FFFFFF"/>
              </a:solidFill>
            </a:endParaRPr>
          </a:p>
        </p:txBody>
      </p:sp>
      <p:sp>
        <p:nvSpPr>
          <p:cNvPr id="896" name="Google Shape;896;p86"/>
          <p:cNvSpPr txBox="1"/>
          <p:nvPr>
            <p:ph idx="1" type="body"/>
          </p:nvPr>
        </p:nvSpPr>
        <p:spPr>
          <a:xfrm>
            <a:off x="113675" y="1371600"/>
            <a:ext cx="7887300" cy="3429000"/>
          </a:xfrm>
          <a:prstGeom prst="rect">
            <a:avLst/>
          </a:prstGeom>
        </p:spPr>
        <p:txBody>
          <a:bodyPr anchorCtr="0" anchor="t" bIns="34275" lIns="68575" spcFirstLastPara="1" rIns="68575" wrap="square" tIns="34275">
            <a:noAutofit/>
          </a:bodyPr>
          <a:lstStyle/>
          <a:p>
            <a:pPr indent="0" lvl="0" marL="0" rtl="0" algn="l">
              <a:spcBef>
                <a:spcPts val="1000"/>
              </a:spcBef>
              <a:spcAft>
                <a:spcPts val="0"/>
              </a:spcAft>
              <a:buNone/>
            </a:pPr>
            <a:r>
              <a:rPr b="1" lang="en-GB" sz="2800">
                <a:solidFill>
                  <a:schemeClr val="dk1"/>
                </a:solidFill>
                <a:latin typeface="Calibri"/>
                <a:ea typeface="Calibri"/>
                <a:cs typeface="Calibri"/>
                <a:sym typeface="Calibri"/>
              </a:rPr>
              <a:t>Vaccination:</a:t>
            </a:r>
            <a:endParaRPr b="1" sz="2800">
              <a:solidFill>
                <a:schemeClr val="dk1"/>
              </a:solidFill>
              <a:latin typeface="Calibri"/>
              <a:ea typeface="Calibri"/>
              <a:cs typeface="Calibri"/>
              <a:sym typeface="Calibri"/>
            </a:endParaRPr>
          </a:p>
          <a:p>
            <a:pPr indent="0" lvl="0" marL="0" rtl="0" algn="l">
              <a:spcBef>
                <a:spcPts val="1000"/>
              </a:spcBef>
              <a:spcAft>
                <a:spcPts val="0"/>
              </a:spcAft>
              <a:buNone/>
            </a:pPr>
            <a:r>
              <a:rPr lang="en-GB" sz="2800">
                <a:solidFill>
                  <a:schemeClr val="dk1"/>
                </a:solidFill>
                <a:latin typeface="Calibri"/>
                <a:ea typeface="Calibri"/>
                <a:cs typeface="Calibri"/>
                <a:sym typeface="Calibri"/>
              </a:rPr>
              <a:t>Before pregnancy: measles, rubella </a:t>
            </a:r>
            <a:endParaRPr sz="2800">
              <a:solidFill>
                <a:schemeClr val="dk1"/>
              </a:solidFill>
              <a:latin typeface="Calibri"/>
              <a:ea typeface="Calibri"/>
              <a:cs typeface="Calibri"/>
              <a:sym typeface="Calibri"/>
            </a:endParaRPr>
          </a:p>
          <a:p>
            <a:pPr indent="0" lvl="0" marL="0" rtl="0" algn="l">
              <a:spcBef>
                <a:spcPts val="1000"/>
              </a:spcBef>
              <a:spcAft>
                <a:spcPts val="0"/>
              </a:spcAft>
              <a:buNone/>
            </a:pPr>
            <a:r>
              <a:rPr lang="en-GB" sz="2800">
                <a:solidFill>
                  <a:schemeClr val="dk1"/>
                </a:solidFill>
                <a:latin typeface="Calibri"/>
                <a:ea typeface="Calibri"/>
                <a:cs typeface="Calibri"/>
                <a:sym typeface="Calibri"/>
              </a:rPr>
              <a:t>During pregnancy: vaccine to protect against whooping cough .</a:t>
            </a:r>
            <a:endParaRPr sz="2800">
              <a:solidFill>
                <a:schemeClr val="dk1"/>
              </a:solidFill>
              <a:latin typeface="Calibri"/>
              <a:ea typeface="Calibri"/>
              <a:cs typeface="Calibri"/>
              <a:sym typeface="Calibri"/>
            </a:endParaRPr>
          </a:p>
          <a:p>
            <a:pPr indent="0" lvl="0" marL="0" rtl="0" algn="l">
              <a:spcBef>
                <a:spcPts val="1000"/>
              </a:spcBef>
              <a:spcAft>
                <a:spcPts val="0"/>
              </a:spcAft>
              <a:buNone/>
            </a:pPr>
            <a:r>
              <a:rPr lang="en-GB" sz="2800">
                <a:solidFill>
                  <a:schemeClr val="dk1"/>
                </a:solidFill>
                <a:latin typeface="Calibri"/>
                <a:ea typeface="Calibri"/>
                <a:cs typeface="Calibri"/>
                <a:sym typeface="Calibri"/>
              </a:rPr>
              <a:t>To the infant: hepatitis B, TB, Chickenpox.</a:t>
            </a:r>
            <a:endParaRPr sz="2800">
              <a:solidFill>
                <a:schemeClr val="dk1"/>
              </a:solidFill>
              <a:latin typeface="Calibri"/>
              <a:ea typeface="Calibri"/>
              <a:cs typeface="Calibri"/>
              <a:sym typeface="Calibri"/>
            </a:endParaRPr>
          </a:p>
          <a:p>
            <a:pPr indent="0" lvl="0" marL="0" rtl="0" algn="l">
              <a:spcBef>
                <a:spcPts val="100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0" name="Shape 900"/>
        <p:cNvGrpSpPr/>
        <p:nvPr/>
      </p:nvGrpSpPr>
      <p:grpSpPr>
        <a:xfrm>
          <a:off x="0" y="0"/>
          <a:ext cx="0" cy="0"/>
          <a:chOff x="0" y="0"/>
          <a:chExt cx="0" cy="0"/>
        </a:xfrm>
      </p:grpSpPr>
      <p:sp>
        <p:nvSpPr>
          <p:cNvPr id="901" name="Google Shape;901;p87"/>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902" name="Google Shape;902;p87"/>
          <p:cNvSpPr txBox="1"/>
          <p:nvPr>
            <p:ph idx="1" type="body"/>
          </p:nvPr>
        </p:nvSpPr>
        <p:spPr>
          <a:xfrm>
            <a:off x="101050" y="74425"/>
            <a:ext cx="8575800" cy="47262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t/>
            </a:r>
            <a:endParaRPr/>
          </a:p>
        </p:txBody>
      </p:sp>
      <p:pic>
        <p:nvPicPr>
          <p:cNvPr id="903" name="Google Shape;903;p87"/>
          <p:cNvPicPr preferRelativeResize="0"/>
          <p:nvPr/>
        </p:nvPicPr>
        <p:blipFill>
          <a:blip r:embed="rId3">
            <a:alphaModFix/>
          </a:blip>
          <a:stretch>
            <a:fillRect/>
          </a:stretch>
        </p:blipFill>
        <p:spPr>
          <a:xfrm>
            <a:off x="-75775" y="0"/>
            <a:ext cx="9144000" cy="5051924"/>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07" name="Shape 907"/>
        <p:cNvGrpSpPr/>
        <p:nvPr/>
      </p:nvGrpSpPr>
      <p:grpSpPr>
        <a:xfrm>
          <a:off x="0" y="0"/>
          <a:ext cx="0" cy="0"/>
          <a:chOff x="0" y="0"/>
          <a:chExt cx="0" cy="0"/>
        </a:xfrm>
      </p:grpSpPr>
      <p:sp>
        <p:nvSpPr>
          <p:cNvPr id="908" name="Google Shape;908;p88"/>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09" name="Google Shape;909;p88"/>
          <p:cNvSpPr txBox="1"/>
          <p:nvPr>
            <p:ph type="title"/>
          </p:nvPr>
        </p:nvSpPr>
        <p:spPr>
          <a:xfrm>
            <a:off x="1386348" y="2474041"/>
            <a:ext cx="6371303" cy="1338302"/>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300"/>
              <a:buFont typeface="Calibri"/>
              <a:buNone/>
            </a:pPr>
            <a:r>
              <a:rPr b="0" i="0" lang="en-GB" sz="3800" u="none" cap="none" strike="noStrike">
                <a:solidFill>
                  <a:srgbClr val="FFFFFF"/>
                </a:solidFill>
                <a:latin typeface="Arial"/>
                <a:ea typeface="Arial"/>
                <a:cs typeface="Arial"/>
                <a:sym typeface="Arial"/>
              </a:rPr>
              <a:t>What do we mean by child development milestones?</a:t>
            </a:r>
            <a:endParaRPr/>
          </a:p>
        </p:txBody>
      </p:sp>
      <p:sp>
        <p:nvSpPr>
          <p:cNvPr id="910" name="Google Shape;910;p88"/>
          <p:cNvSpPr/>
          <p:nvPr/>
        </p:nvSpPr>
        <p:spPr>
          <a:xfrm>
            <a:off x="3769435" y="666938"/>
            <a:ext cx="1605129" cy="1605129"/>
          </a:xfrm>
          <a:prstGeom prst="ellipse">
            <a:avLst/>
          </a:prstGeom>
          <a:solidFill>
            <a:srgbClr val="FFFFFF"/>
          </a:solid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Mom with Baby" id="911" name="Google Shape;911;p88"/>
          <p:cNvPicPr preferRelativeResize="0"/>
          <p:nvPr/>
        </p:nvPicPr>
        <p:blipFill rotWithShape="1">
          <a:blip r:embed="rId3">
            <a:alphaModFix/>
          </a:blip>
          <a:srcRect b="0" l="0" r="0" t="0"/>
          <a:stretch/>
        </p:blipFill>
        <p:spPr>
          <a:xfrm>
            <a:off x="4131197" y="1028700"/>
            <a:ext cx="881606" cy="88160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5" name="Shape 915"/>
        <p:cNvGrpSpPr/>
        <p:nvPr/>
      </p:nvGrpSpPr>
      <p:grpSpPr>
        <a:xfrm>
          <a:off x="0" y="0"/>
          <a:ext cx="0" cy="0"/>
          <a:chOff x="0" y="0"/>
          <a:chExt cx="0" cy="0"/>
        </a:xfrm>
      </p:grpSpPr>
      <p:sp>
        <p:nvSpPr>
          <p:cNvPr id="916" name="Google Shape;916;p89"/>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3300"/>
              <a:buFont typeface="Calibri"/>
              <a:buNone/>
            </a:pPr>
            <a:r>
              <a:rPr b="1" lang="en-GB" sz="3800">
                <a:latin typeface="Arial"/>
                <a:ea typeface="Arial"/>
                <a:cs typeface="Arial"/>
                <a:sym typeface="Arial"/>
              </a:rPr>
              <a:t>milestones</a:t>
            </a:r>
            <a:endParaRPr b="1"/>
          </a:p>
        </p:txBody>
      </p:sp>
      <p:sp>
        <p:nvSpPr>
          <p:cNvPr id="917" name="Google Shape;917;p89"/>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rPr lang="en-GB" sz="2400">
                <a:solidFill>
                  <a:srgbClr val="000000"/>
                </a:solidFill>
                <a:latin typeface="Arial"/>
                <a:ea typeface="Arial"/>
                <a:cs typeface="Arial"/>
                <a:sym typeface="Arial"/>
              </a:rPr>
              <a:t>A </a:t>
            </a:r>
            <a:r>
              <a:rPr b="1" lang="en-GB" sz="2400">
                <a:solidFill>
                  <a:srgbClr val="000000"/>
                </a:solidFill>
                <a:latin typeface="Arial"/>
                <a:ea typeface="Arial"/>
                <a:cs typeface="Arial"/>
                <a:sym typeface="Arial"/>
              </a:rPr>
              <a:t>growth chart</a:t>
            </a:r>
            <a:r>
              <a:rPr lang="en-GB" sz="2400">
                <a:solidFill>
                  <a:srgbClr val="000000"/>
                </a:solidFill>
                <a:latin typeface="Arial"/>
                <a:ea typeface="Arial"/>
                <a:cs typeface="Arial"/>
                <a:sym typeface="Arial"/>
              </a:rPr>
              <a:t> is used by pediatricians and other health care providers to follow a child's growth over time.</a:t>
            </a:r>
            <a:endParaRPr sz="2400">
              <a:solidFill>
                <a:srgbClr val="000000"/>
              </a:solidFill>
              <a:latin typeface="Arial"/>
              <a:ea typeface="Arial"/>
              <a:cs typeface="Arial"/>
              <a:sym typeface="Arial"/>
            </a:endParaRPr>
          </a:p>
          <a:p>
            <a:pPr indent="0" lvl="0" marL="0" rtl="0" algn="l">
              <a:lnSpc>
                <a:spcPct val="110000"/>
              </a:lnSpc>
              <a:spcBef>
                <a:spcPts val="700"/>
              </a:spcBef>
              <a:spcAft>
                <a:spcPts val="0"/>
              </a:spcAft>
              <a:buClr>
                <a:schemeClr val="dk1"/>
              </a:buClr>
              <a:buSzPts val="1100"/>
              <a:buFont typeface="Arial"/>
              <a:buNone/>
            </a:pPr>
            <a:r>
              <a:rPr lang="en-GB" sz="2400">
                <a:solidFill>
                  <a:srgbClr val="000000"/>
                </a:solidFill>
                <a:latin typeface="Arial"/>
                <a:ea typeface="Arial"/>
                <a:cs typeface="Arial"/>
                <a:sym typeface="Arial"/>
              </a:rPr>
              <a:t>•Growth charts have been constructed by observing the growth of large numbers of normal children over time.</a:t>
            </a:r>
            <a:endParaRPr sz="2400">
              <a:solidFill>
                <a:srgbClr val="000000"/>
              </a:solidFill>
              <a:latin typeface="Arial"/>
              <a:ea typeface="Arial"/>
              <a:cs typeface="Arial"/>
              <a:sym typeface="Arial"/>
            </a:endParaRPr>
          </a:p>
          <a:p>
            <a:pPr indent="0" lvl="0" marL="0" rtl="0" algn="l">
              <a:spcBef>
                <a:spcPts val="1400"/>
              </a:spcBef>
              <a:spcAft>
                <a:spcPts val="0"/>
              </a:spcAft>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1" name="Shape 921"/>
        <p:cNvGrpSpPr/>
        <p:nvPr/>
      </p:nvGrpSpPr>
      <p:grpSpPr>
        <a:xfrm>
          <a:off x="0" y="0"/>
          <a:ext cx="0" cy="0"/>
          <a:chOff x="0" y="0"/>
          <a:chExt cx="0" cy="0"/>
        </a:xfrm>
      </p:grpSpPr>
      <p:sp>
        <p:nvSpPr>
          <p:cNvPr id="922" name="Google Shape;922;p90"/>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3300"/>
              <a:buFont typeface="Calibri"/>
              <a:buNone/>
            </a:pPr>
            <a:r>
              <a:rPr b="1" lang="en-GB" sz="4600">
                <a:solidFill>
                  <a:srgbClr val="FFFFFF"/>
                </a:solidFill>
                <a:latin typeface="Arial"/>
                <a:ea typeface="Arial"/>
                <a:cs typeface="Arial"/>
                <a:sym typeface="Arial"/>
              </a:rPr>
              <a:t>Child growth :</a:t>
            </a:r>
            <a:endParaRPr b="1">
              <a:solidFill>
                <a:srgbClr val="FFFFFF"/>
              </a:solidFill>
              <a:latin typeface="Arial"/>
              <a:ea typeface="Arial"/>
              <a:cs typeface="Arial"/>
              <a:sym typeface="Arial"/>
            </a:endParaRPr>
          </a:p>
        </p:txBody>
      </p:sp>
      <p:sp>
        <p:nvSpPr>
          <p:cNvPr id="923" name="Google Shape;923;p90"/>
          <p:cNvSpPr txBox="1"/>
          <p:nvPr>
            <p:ph idx="1" type="body"/>
          </p:nvPr>
        </p:nvSpPr>
        <p:spPr>
          <a:xfrm>
            <a:off x="1143000" y="1371599"/>
            <a:ext cx="6858000" cy="34290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t/>
            </a:r>
            <a:endParaRPr/>
          </a:p>
        </p:txBody>
      </p:sp>
      <p:pic>
        <p:nvPicPr>
          <p:cNvPr id="924" name="Google Shape;924;p90"/>
          <p:cNvPicPr preferRelativeResize="0"/>
          <p:nvPr/>
        </p:nvPicPr>
        <p:blipFill>
          <a:blip r:embed="rId3">
            <a:alphaModFix/>
          </a:blip>
          <a:stretch>
            <a:fillRect/>
          </a:stretch>
        </p:blipFill>
        <p:spPr>
          <a:xfrm>
            <a:off x="0" y="933250"/>
            <a:ext cx="9143999" cy="41910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8" name="Shape 928"/>
        <p:cNvGrpSpPr/>
        <p:nvPr/>
      </p:nvGrpSpPr>
      <p:grpSpPr>
        <a:xfrm>
          <a:off x="0" y="0"/>
          <a:ext cx="0" cy="0"/>
          <a:chOff x="0" y="0"/>
          <a:chExt cx="0" cy="0"/>
        </a:xfrm>
      </p:grpSpPr>
      <p:sp>
        <p:nvSpPr>
          <p:cNvPr id="929" name="Google Shape;929;p91"/>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GB" sz="5100">
                <a:solidFill>
                  <a:srgbClr val="FFFFFF"/>
                </a:solidFill>
                <a:latin typeface="Arial"/>
                <a:ea typeface="Arial"/>
                <a:cs typeface="Arial"/>
                <a:sym typeface="Arial"/>
              </a:rPr>
              <a:t>Child Care:</a:t>
            </a:r>
            <a:endParaRPr b="1">
              <a:solidFill>
                <a:srgbClr val="FFFFFF"/>
              </a:solidFill>
            </a:endParaRPr>
          </a:p>
        </p:txBody>
      </p:sp>
      <p:sp>
        <p:nvSpPr>
          <p:cNvPr id="930" name="Google Shape;930;p91"/>
          <p:cNvSpPr txBox="1"/>
          <p:nvPr>
            <p:ph idx="1" type="body"/>
          </p:nvPr>
        </p:nvSpPr>
        <p:spPr>
          <a:xfrm>
            <a:off x="0" y="1258474"/>
            <a:ext cx="6858000" cy="3429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GB" sz="1400">
                <a:solidFill>
                  <a:schemeClr val="dk1"/>
                </a:solidFill>
                <a:latin typeface="Arial"/>
                <a:ea typeface="Arial"/>
                <a:cs typeface="Arial"/>
                <a:sym typeface="Arial"/>
              </a:rPr>
              <a:t>•</a:t>
            </a:r>
            <a:r>
              <a:rPr b="1" lang="en-GB" sz="1400">
                <a:solidFill>
                  <a:schemeClr val="dk1"/>
                </a:solidFill>
                <a:latin typeface="Arial"/>
                <a:ea typeface="Arial"/>
                <a:cs typeface="Arial"/>
                <a:sym typeface="Arial"/>
              </a:rPr>
              <a:t>Child care</a:t>
            </a:r>
            <a:r>
              <a:rPr lang="en-GB" sz="1400">
                <a:solidFill>
                  <a:schemeClr val="dk1"/>
                </a:solidFill>
                <a:latin typeface="Arial"/>
                <a:ea typeface="Arial"/>
                <a:cs typeface="Arial"/>
                <a:sym typeface="Arial"/>
              </a:rPr>
              <a:t> i</a:t>
            </a:r>
            <a:r>
              <a:rPr lang="en-GB" sz="1400">
                <a:solidFill>
                  <a:srgbClr val="000000"/>
                </a:solidFill>
                <a:latin typeface="Arial"/>
                <a:ea typeface="Arial"/>
                <a:cs typeface="Arial"/>
                <a:sym typeface="Arial"/>
              </a:rPr>
              <a:t>s the caring for and supervision of a child or children, usually from age six weeks to age thirteen. Child care is the action or skill of looking after children by a day-care center,</a:t>
            </a:r>
            <a:r>
              <a:rPr lang="en-GB" sz="1400">
                <a:solidFill>
                  <a:srgbClr val="000000"/>
                </a:solidFill>
                <a:latin typeface="Arial"/>
                <a:ea typeface="Arial"/>
                <a:cs typeface="Arial"/>
                <a:sym typeface="Arial"/>
              </a:rPr>
              <a:t> </a:t>
            </a:r>
            <a:r>
              <a:rPr lang="en-GB" sz="1400">
                <a:solidFill>
                  <a:srgbClr val="000000"/>
                </a:solidFill>
                <a:latin typeface="Arial"/>
                <a:ea typeface="Arial"/>
                <a:cs typeface="Arial"/>
                <a:sym typeface="Arial"/>
              </a:rPr>
              <a:t>babysitter, or other providers</a:t>
            </a:r>
            <a:r>
              <a:rPr lang="en-GB"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a:p>
            <a:pPr indent="0" lvl="0" marL="0" rtl="0" algn="l">
              <a:spcBef>
                <a:spcPts val="1400"/>
              </a:spcBef>
              <a:spcAft>
                <a:spcPts val="0"/>
              </a:spcAft>
              <a:buNone/>
            </a:pPr>
            <a:r>
              <a:t/>
            </a:r>
            <a:endParaRPr/>
          </a:p>
        </p:txBody>
      </p:sp>
      <p:pic>
        <p:nvPicPr>
          <p:cNvPr id="931" name="Google Shape;931;p91"/>
          <p:cNvPicPr preferRelativeResize="0"/>
          <p:nvPr/>
        </p:nvPicPr>
        <p:blipFill>
          <a:blip r:embed="rId3">
            <a:alphaModFix/>
          </a:blip>
          <a:stretch>
            <a:fillRect/>
          </a:stretch>
        </p:blipFill>
        <p:spPr>
          <a:xfrm>
            <a:off x="0" y="2120550"/>
            <a:ext cx="8889475" cy="27491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35" name="Shape 935"/>
        <p:cNvGrpSpPr/>
        <p:nvPr/>
      </p:nvGrpSpPr>
      <p:grpSpPr>
        <a:xfrm>
          <a:off x="0" y="0"/>
          <a:ext cx="0" cy="0"/>
          <a:chOff x="0" y="0"/>
          <a:chExt cx="0" cy="0"/>
        </a:xfrm>
      </p:grpSpPr>
      <p:sp>
        <p:nvSpPr>
          <p:cNvPr id="936" name="Google Shape;936;p92"/>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937" name="Google Shape;937;p92"/>
          <p:cNvGrpSpPr/>
          <p:nvPr/>
        </p:nvGrpSpPr>
        <p:grpSpPr>
          <a:xfrm>
            <a:off x="-313134" y="0"/>
            <a:ext cx="9438087" cy="5139928"/>
            <a:chOff x="-417513" y="0"/>
            <a:chExt cx="12584114" cy="6853238"/>
          </a:xfrm>
        </p:grpSpPr>
        <p:sp>
          <p:nvSpPr>
            <p:cNvPr id="938" name="Google Shape;938;p92"/>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92"/>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92"/>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92"/>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92"/>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92"/>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92"/>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92"/>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92"/>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92"/>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92"/>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92"/>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92"/>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92"/>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92"/>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92"/>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92"/>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92"/>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92"/>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92"/>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92"/>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9" name="Google Shape;959;p92"/>
          <p:cNvGrpSpPr/>
          <p:nvPr/>
        </p:nvGrpSpPr>
        <p:grpSpPr>
          <a:xfrm>
            <a:off x="600108" y="1274691"/>
            <a:ext cx="2755857" cy="2602816"/>
            <a:chOff x="697883" y="1816768"/>
            <a:chExt cx="3674476" cy="3470421"/>
          </a:xfrm>
        </p:grpSpPr>
        <p:sp>
          <p:nvSpPr>
            <p:cNvPr id="960" name="Google Shape;960;p92"/>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92"/>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92"/>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3" name="Google Shape;963;p92"/>
          <p:cNvSpPr txBox="1"/>
          <p:nvPr>
            <p:ph type="title"/>
          </p:nvPr>
        </p:nvSpPr>
        <p:spPr>
          <a:xfrm>
            <a:off x="670493" y="1811491"/>
            <a:ext cx="2588798" cy="179990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964" name="Google Shape;964;p92"/>
          <p:cNvSpPr txBox="1"/>
          <p:nvPr>
            <p:ph idx="1" type="body"/>
          </p:nvPr>
        </p:nvSpPr>
        <p:spPr>
          <a:xfrm>
            <a:off x="3507206" y="496491"/>
            <a:ext cx="5539165" cy="4525565"/>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2200"/>
              <a:buFont typeface="Arial"/>
              <a:buNone/>
            </a:pPr>
            <a:r>
              <a:rPr b="1" i="0" lang="en-GB" sz="2200" u="none" cap="none" strike="noStrike">
                <a:solidFill>
                  <a:srgbClr val="85200C"/>
                </a:solidFill>
                <a:latin typeface="Calibri"/>
                <a:ea typeface="Calibri"/>
                <a:cs typeface="Calibri"/>
                <a:sym typeface="Calibri"/>
              </a:rPr>
              <a:t>is obtained by dividing the number of maternal deaths in a population during some time interval by the number </a:t>
            </a:r>
            <a:r>
              <a:rPr b="1" lang="en-GB" sz="2200">
                <a:solidFill>
                  <a:srgbClr val="85200C"/>
                </a:solidFill>
                <a:latin typeface="Calibri"/>
                <a:ea typeface="Calibri"/>
                <a:cs typeface="Calibri"/>
                <a:sym typeface="Calibri"/>
              </a:rPr>
              <a:t>women who are of reproductive age occurring in the same period referred to :</a:t>
            </a:r>
            <a:endParaRPr b="1">
              <a:solidFill>
                <a:srgbClr val="85200C"/>
              </a:solidFill>
            </a:endParaRPr>
          </a:p>
          <a:p>
            <a:pPr indent="0" lvl="0" marL="0" marR="0" rtl="0" algn="l">
              <a:lnSpc>
                <a:spcPct val="90000"/>
              </a:lnSpc>
              <a:spcBef>
                <a:spcPts val="0"/>
              </a:spcBef>
              <a:spcAft>
                <a:spcPts val="0"/>
              </a:spcAft>
              <a:buClr>
                <a:schemeClr val="dk1"/>
              </a:buClr>
              <a:buSzPts val="2200"/>
              <a:buFont typeface="Arial"/>
              <a:buNone/>
            </a:pPr>
            <a:r>
              <a:t/>
            </a:r>
            <a:endParaRPr b="1" sz="2200">
              <a:solidFill>
                <a:srgbClr val="85200C"/>
              </a:solidFill>
              <a:latin typeface="Calibri"/>
              <a:ea typeface="Calibri"/>
              <a:cs typeface="Calibri"/>
              <a:sym typeface="Calibri"/>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Neonatal mortality rate</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Proportion maternal death</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Maternal mortality ratio</a:t>
            </a:r>
            <a:endParaRPr b="1">
              <a:solidFill>
                <a:srgbClr val="85200C"/>
              </a:solidFill>
            </a:endParaRPr>
          </a:p>
          <a:p>
            <a:pPr indent="-323850" lvl="0" marL="457200" marR="0" rtl="0" algn="l">
              <a:lnSpc>
                <a:spcPct val="90000"/>
              </a:lnSpc>
              <a:spcBef>
                <a:spcPts val="600"/>
              </a:spcBef>
              <a:spcAft>
                <a:spcPts val="60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Maternal mortality rate</a:t>
            </a:r>
            <a:endParaRPr b="1">
              <a:solidFill>
                <a:srgbClr val="85200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9" name="Shape 239"/>
        <p:cNvGrpSpPr/>
        <p:nvPr/>
      </p:nvGrpSpPr>
      <p:grpSpPr>
        <a:xfrm>
          <a:off x="0" y="0"/>
          <a:ext cx="0" cy="0"/>
          <a:chOff x="0" y="0"/>
          <a:chExt cx="0" cy="0"/>
        </a:xfrm>
      </p:grpSpPr>
      <p:sp>
        <p:nvSpPr>
          <p:cNvPr id="240" name="Google Shape;240;p21"/>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41" name="Google Shape;241;p21"/>
          <p:cNvGrpSpPr/>
          <p:nvPr/>
        </p:nvGrpSpPr>
        <p:grpSpPr>
          <a:xfrm>
            <a:off x="-294084" y="-59525"/>
            <a:ext cx="9438086" cy="5139929"/>
            <a:chOff x="-417513" y="0"/>
            <a:chExt cx="12584115" cy="6853238"/>
          </a:xfrm>
        </p:grpSpPr>
        <p:sp>
          <p:nvSpPr>
            <p:cNvPr id="242" name="Google Shape;242;p21"/>
            <p:cNvSpPr/>
            <p:nvPr/>
          </p:nvSpPr>
          <p:spPr>
            <a:xfrm>
              <a:off x="1306513" y="0"/>
              <a:ext cx="3862388" cy="6843712"/>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1"/>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1"/>
            <p:cNvSpPr/>
            <p:nvPr/>
          </p:nvSpPr>
          <p:spPr>
            <a:xfrm>
              <a:off x="1120775" y="0"/>
              <a:ext cx="3676651" cy="6843712"/>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1"/>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1"/>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1"/>
            <p:cNvSpPr/>
            <p:nvPr/>
          </p:nvSpPr>
          <p:spPr>
            <a:xfrm>
              <a:off x="1001713" y="0"/>
              <a:ext cx="3621089" cy="6843712"/>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1"/>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p:nvPr/>
          </p:nvSpPr>
          <p:spPr>
            <a:xfrm>
              <a:off x="1001713" y="0"/>
              <a:ext cx="3244849" cy="6843712"/>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1"/>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p:nvPr/>
          </p:nvSpPr>
          <p:spPr>
            <a:xfrm>
              <a:off x="889000" y="0"/>
              <a:ext cx="3230563" cy="6843712"/>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1"/>
            <p:cNvSpPr/>
            <p:nvPr/>
          </p:nvSpPr>
          <p:spPr>
            <a:xfrm>
              <a:off x="484188" y="0"/>
              <a:ext cx="3421064" cy="6843712"/>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a:off x="598488" y="0"/>
              <a:ext cx="2717799" cy="6843712"/>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p:nvPr/>
          </p:nvSpPr>
          <p:spPr>
            <a:xfrm>
              <a:off x="261938" y="0"/>
              <a:ext cx="2944812" cy="6843712"/>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p:nvPr/>
          </p:nvSpPr>
          <p:spPr>
            <a:xfrm>
              <a:off x="-417513" y="0"/>
              <a:ext cx="2403475" cy="6843712"/>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1"/>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21"/>
          <p:cNvGrpSpPr/>
          <p:nvPr/>
        </p:nvGrpSpPr>
        <p:grpSpPr>
          <a:xfrm>
            <a:off x="600108" y="1274691"/>
            <a:ext cx="2755944" cy="2602816"/>
            <a:chOff x="697883" y="1816768"/>
            <a:chExt cx="3674592" cy="3470421"/>
          </a:xfrm>
        </p:grpSpPr>
        <p:sp>
          <p:nvSpPr>
            <p:cNvPr id="264" name="Google Shape;264;p21"/>
            <p:cNvSpPr/>
            <p:nvPr/>
          </p:nvSpPr>
          <p:spPr>
            <a:xfrm>
              <a:off x="697883" y="1816768"/>
              <a:ext cx="3674400" cy="502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p:nvPr/>
          </p:nvSpPr>
          <p:spPr>
            <a:xfrm rot="10800000">
              <a:off x="2380312" y="5014789"/>
              <a:ext cx="315900" cy="2724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p:nvPr/>
          </p:nvSpPr>
          <p:spPr>
            <a:xfrm>
              <a:off x="704075" y="2392840"/>
              <a:ext cx="3668400" cy="262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21"/>
          <p:cNvSpPr txBox="1"/>
          <p:nvPr>
            <p:ph type="title"/>
          </p:nvPr>
        </p:nvSpPr>
        <p:spPr>
          <a:xfrm>
            <a:off x="678657" y="1811491"/>
            <a:ext cx="2588700" cy="1800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268" name="Google Shape;268;p21"/>
          <p:cNvSpPr txBox="1"/>
          <p:nvPr>
            <p:ph idx="1" type="body"/>
          </p:nvPr>
        </p:nvSpPr>
        <p:spPr>
          <a:xfrm>
            <a:off x="3437950" y="1006400"/>
            <a:ext cx="5343000" cy="3936600"/>
          </a:xfrm>
          <a:prstGeom prst="rect">
            <a:avLst/>
          </a:prstGeom>
          <a:noFill/>
          <a:ln>
            <a:noFill/>
          </a:ln>
        </p:spPr>
        <p:txBody>
          <a:bodyPr anchorCtr="0" anchor="ctr" bIns="34275" lIns="68575" spcFirstLastPara="1" rIns="68575" wrap="square" tIns="34275">
            <a:noAutofit/>
          </a:bodyPr>
          <a:lstStyle/>
          <a:p>
            <a:pPr indent="0" lvl="0" marL="0" rtl="0" algn="l">
              <a:lnSpc>
                <a:spcPct val="162500"/>
              </a:lnSpc>
              <a:spcBef>
                <a:spcPts val="0"/>
              </a:spcBef>
              <a:spcAft>
                <a:spcPts val="0"/>
              </a:spcAft>
              <a:buClr>
                <a:schemeClr val="dk1"/>
              </a:buClr>
              <a:buSzPts val="1100"/>
              <a:buFont typeface="Arial"/>
              <a:buNone/>
            </a:pPr>
            <a:r>
              <a:rPr b="1" lang="en-GB" sz="2400">
                <a:solidFill>
                  <a:srgbClr val="85200C"/>
                </a:solidFill>
                <a:highlight>
                  <a:srgbClr val="FFFFFF"/>
                </a:highlight>
                <a:latin typeface="Calibri"/>
                <a:ea typeface="Calibri"/>
                <a:cs typeface="Calibri"/>
                <a:sym typeface="Calibri"/>
              </a:rPr>
              <a:t>Higher blood pressures on two occasions at least 4 hours apart. Significant proteinuria, Clinical symptoms resulting from the involvement of the kidneys, brain, liver </a:t>
            </a:r>
            <a:endParaRPr b="1" sz="2400">
              <a:solidFill>
                <a:srgbClr val="85200C"/>
              </a:solidFill>
              <a:latin typeface="Calibri"/>
              <a:ea typeface="Calibri"/>
              <a:cs typeface="Calibri"/>
              <a:sym typeface="Calibri"/>
            </a:endParaRPr>
          </a:p>
          <a:p>
            <a:pPr indent="-457200" lvl="0" marL="457200" rtl="0" algn="l">
              <a:spcBef>
                <a:spcPts val="1000"/>
              </a:spcBef>
              <a:spcAft>
                <a:spcPts val="0"/>
              </a:spcAft>
              <a:buClr>
                <a:srgbClr val="85200C"/>
              </a:buClr>
              <a:buSzPts val="2400"/>
              <a:buFont typeface="Calibri"/>
              <a:buAutoNum type="alphaUcPeriod"/>
            </a:pPr>
            <a:r>
              <a:rPr b="1" lang="en-GB" sz="2400">
                <a:solidFill>
                  <a:srgbClr val="85200C"/>
                </a:solidFill>
                <a:latin typeface="Calibri"/>
                <a:ea typeface="Calibri"/>
                <a:cs typeface="Calibri"/>
                <a:sym typeface="Calibri"/>
              </a:rPr>
              <a:t>Gastional HTN</a:t>
            </a:r>
            <a:endParaRPr b="1" sz="2400">
              <a:solidFill>
                <a:srgbClr val="85200C"/>
              </a:solidFill>
              <a:latin typeface="Calibri"/>
              <a:ea typeface="Calibri"/>
              <a:cs typeface="Calibri"/>
              <a:sym typeface="Calibri"/>
            </a:endParaRPr>
          </a:p>
          <a:p>
            <a:pPr indent="-457200" lvl="0" marL="457200" rtl="0" algn="l">
              <a:spcBef>
                <a:spcPts val="1000"/>
              </a:spcBef>
              <a:spcAft>
                <a:spcPts val="0"/>
              </a:spcAft>
              <a:buClr>
                <a:srgbClr val="85200C"/>
              </a:buClr>
              <a:buSzPts val="2400"/>
              <a:buFont typeface="Calibri"/>
              <a:buAutoNum type="alphaUcPeriod"/>
            </a:pPr>
            <a:r>
              <a:rPr b="1" lang="en-GB" sz="2400">
                <a:solidFill>
                  <a:srgbClr val="85200C"/>
                </a:solidFill>
                <a:latin typeface="Calibri"/>
                <a:ea typeface="Calibri"/>
                <a:cs typeface="Calibri"/>
                <a:sym typeface="Calibri"/>
              </a:rPr>
              <a:t>Severe pre-eclampsia</a:t>
            </a:r>
            <a:endParaRPr b="1" sz="2400">
              <a:solidFill>
                <a:srgbClr val="85200C"/>
              </a:solidFill>
              <a:latin typeface="Calibri"/>
              <a:ea typeface="Calibri"/>
              <a:cs typeface="Calibri"/>
              <a:sym typeface="Calibri"/>
            </a:endParaRPr>
          </a:p>
          <a:p>
            <a:pPr indent="-457200" lvl="0" marL="457200" rtl="0" algn="l">
              <a:spcBef>
                <a:spcPts val="1000"/>
              </a:spcBef>
              <a:spcAft>
                <a:spcPts val="0"/>
              </a:spcAft>
              <a:buClr>
                <a:srgbClr val="85200C"/>
              </a:buClr>
              <a:buSzPts val="2400"/>
              <a:buFont typeface="Calibri"/>
              <a:buAutoNum type="alphaUcPeriod"/>
            </a:pPr>
            <a:r>
              <a:rPr b="1" lang="en-GB" sz="2400">
                <a:solidFill>
                  <a:srgbClr val="85200C"/>
                </a:solidFill>
                <a:latin typeface="Calibri"/>
                <a:ea typeface="Calibri"/>
                <a:cs typeface="Calibri"/>
                <a:sym typeface="Calibri"/>
              </a:rPr>
              <a:t>HELLP syndrome</a:t>
            </a:r>
            <a:endParaRPr b="1" sz="2400">
              <a:solidFill>
                <a:srgbClr val="85200C"/>
              </a:solidFill>
              <a:latin typeface="Calibri"/>
              <a:ea typeface="Calibri"/>
              <a:cs typeface="Calibri"/>
              <a:sym typeface="Calibri"/>
            </a:endParaRPr>
          </a:p>
          <a:p>
            <a:pPr indent="-457200" lvl="0" marL="457200" rtl="0" algn="l">
              <a:spcBef>
                <a:spcPts val="1000"/>
              </a:spcBef>
              <a:spcAft>
                <a:spcPts val="0"/>
              </a:spcAft>
              <a:buClr>
                <a:srgbClr val="85200C"/>
              </a:buClr>
              <a:buSzPts val="2400"/>
              <a:buFont typeface="Calibri"/>
              <a:buAutoNum type="alphaUcPeriod"/>
            </a:pPr>
            <a:r>
              <a:rPr b="1" lang="en-GB" sz="2400">
                <a:solidFill>
                  <a:srgbClr val="85200C"/>
                </a:solidFill>
                <a:latin typeface="Calibri"/>
                <a:ea typeface="Calibri"/>
                <a:cs typeface="Calibri"/>
                <a:sym typeface="Calibri"/>
              </a:rPr>
              <a:t>Eclampsia </a:t>
            </a:r>
            <a:endParaRPr b="1" sz="2400">
              <a:solidFill>
                <a:srgbClr val="85200C"/>
              </a:solidFill>
              <a:latin typeface="Calibri"/>
              <a:ea typeface="Calibri"/>
              <a:cs typeface="Calibri"/>
              <a:sym typeface="Calibri"/>
            </a:endParaRPr>
          </a:p>
          <a:p>
            <a:pPr indent="0" lvl="0" marL="0" rtl="0" algn="l">
              <a:lnSpc>
                <a:spcPct val="162500"/>
              </a:lnSpc>
              <a:spcBef>
                <a:spcPts val="0"/>
              </a:spcBef>
              <a:spcAft>
                <a:spcPts val="800"/>
              </a:spcAft>
              <a:buClr>
                <a:srgbClr val="000000"/>
              </a:buClr>
              <a:buSzPts val="1100"/>
              <a:buFont typeface="Arial"/>
              <a:buNone/>
            </a:pPr>
            <a:r>
              <a:t/>
            </a:r>
            <a:endParaRPr b="1" sz="2400">
              <a:solidFill>
                <a:srgbClr val="85200C"/>
              </a:solidFill>
              <a:highlight>
                <a:srgbClr val="FFFFFF"/>
              </a:highlight>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68" name="Shape 968"/>
        <p:cNvGrpSpPr/>
        <p:nvPr/>
      </p:nvGrpSpPr>
      <p:grpSpPr>
        <a:xfrm>
          <a:off x="0" y="0"/>
          <a:ext cx="0" cy="0"/>
          <a:chOff x="0" y="0"/>
          <a:chExt cx="0" cy="0"/>
        </a:xfrm>
      </p:grpSpPr>
      <p:sp>
        <p:nvSpPr>
          <p:cNvPr id="969" name="Google Shape;969;p93"/>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970" name="Google Shape;970;p93"/>
          <p:cNvGrpSpPr/>
          <p:nvPr/>
        </p:nvGrpSpPr>
        <p:grpSpPr>
          <a:xfrm>
            <a:off x="-313134" y="0"/>
            <a:ext cx="9438087" cy="5139928"/>
            <a:chOff x="-417513" y="0"/>
            <a:chExt cx="12584114" cy="6853238"/>
          </a:xfrm>
        </p:grpSpPr>
        <p:sp>
          <p:nvSpPr>
            <p:cNvPr id="971" name="Google Shape;971;p93"/>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93"/>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93"/>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93"/>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93"/>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93"/>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93"/>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93"/>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93"/>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93"/>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93"/>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93"/>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93"/>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93"/>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93"/>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93"/>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93"/>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93"/>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93"/>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93"/>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93"/>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2" name="Google Shape;992;p93"/>
          <p:cNvGrpSpPr/>
          <p:nvPr/>
        </p:nvGrpSpPr>
        <p:grpSpPr>
          <a:xfrm>
            <a:off x="600108" y="1274691"/>
            <a:ext cx="2755857" cy="2602816"/>
            <a:chOff x="697883" y="1816768"/>
            <a:chExt cx="3674476" cy="3470421"/>
          </a:xfrm>
        </p:grpSpPr>
        <p:sp>
          <p:nvSpPr>
            <p:cNvPr id="993" name="Google Shape;993;p93"/>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93"/>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93"/>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6" name="Google Shape;996;p93"/>
          <p:cNvSpPr txBox="1"/>
          <p:nvPr>
            <p:ph type="title"/>
          </p:nvPr>
        </p:nvSpPr>
        <p:spPr>
          <a:xfrm>
            <a:off x="678657" y="1811491"/>
            <a:ext cx="2588798" cy="179990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997" name="Google Shape;997;p93"/>
          <p:cNvSpPr txBox="1"/>
          <p:nvPr>
            <p:ph idx="1" type="body"/>
          </p:nvPr>
        </p:nvSpPr>
        <p:spPr>
          <a:xfrm>
            <a:off x="3728356" y="603504"/>
            <a:ext cx="5393024" cy="393649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2200"/>
              <a:buFont typeface="Arial"/>
              <a:buNone/>
            </a:pPr>
            <a:r>
              <a:rPr b="1" i="0" lang="en-GB" sz="2200" u="none" cap="none" strike="noStrike">
                <a:solidFill>
                  <a:srgbClr val="85200C"/>
                </a:solidFill>
                <a:latin typeface="Calibri"/>
                <a:ea typeface="Calibri"/>
                <a:cs typeface="Calibri"/>
                <a:sym typeface="Calibri"/>
              </a:rPr>
              <a:t>Which of the following deficiencies in mother can cause deficits in the development of the child’s neural tube?</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Folate deficiency</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Calcium deficiency</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Iron-deficiency</a:t>
            </a:r>
            <a:endParaRPr b="1">
              <a:solidFill>
                <a:srgbClr val="85200C"/>
              </a:solidFill>
            </a:endParaRPr>
          </a:p>
          <a:p>
            <a:pPr indent="-323850" lvl="0" marL="457200" marR="0" rtl="0" algn="l">
              <a:lnSpc>
                <a:spcPct val="90000"/>
              </a:lnSpc>
              <a:spcBef>
                <a:spcPts val="600"/>
              </a:spcBef>
              <a:spcAft>
                <a:spcPts val="600"/>
              </a:spcAft>
              <a:buClr>
                <a:srgbClr val="85200C"/>
              </a:buClr>
              <a:buSzPts val="1500"/>
              <a:buFont typeface="Arial"/>
              <a:buAutoNum type="alphaUcPeriod"/>
            </a:pPr>
            <a:r>
              <a:rPr b="1" i="0" lang="en-GB" sz="2200" u="none" cap="none" strike="noStrike">
                <a:solidFill>
                  <a:srgbClr val="85200C"/>
                </a:solidFill>
                <a:latin typeface="Calibri"/>
                <a:ea typeface="Calibri"/>
                <a:cs typeface="Calibri"/>
                <a:sym typeface="Calibri"/>
              </a:rPr>
              <a:t>Vitamin A deficiency</a:t>
            </a:r>
            <a:endParaRPr b="1">
              <a:solidFill>
                <a:srgbClr val="85200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01" name="Shape 1001"/>
        <p:cNvGrpSpPr/>
        <p:nvPr/>
      </p:nvGrpSpPr>
      <p:grpSpPr>
        <a:xfrm>
          <a:off x="0" y="0"/>
          <a:ext cx="0" cy="0"/>
          <a:chOff x="0" y="0"/>
          <a:chExt cx="0" cy="0"/>
        </a:xfrm>
      </p:grpSpPr>
      <p:sp>
        <p:nvSpPr>
          <p:cNvPr id="1002" name="Google Shape;1002;p94"/>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003" name="Google Shape;1003;p94"/>
          <p:cNvGrpSpPr/>
          <p:nvPr/>
        </p:nvGrpSpPr>
        <p:grpSpPr>
          <a:xfrm>
            <a:off x="-313134" y="0"/>
            <a:ext cx="9438087" cy="5139928"/>
            <a:chOff x="-417513" y="0"/>
            <a:chExt cx="12584114" cy="6853238"/>
          </a:xfrm>
        </p:grpSpPr>
        <p:sp>
          <p:nvSpPr>
            <p:cNvPr id="1004" name="Google Shape;1004;p9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9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9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9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9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9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9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9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9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9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9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9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9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9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9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9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9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9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9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9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9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94"/>
          <p:cNvGrpSpPr/>
          <p:nvPr/>
        </p:nvGrpSpPr>
        <p:grpSpPr>
          <a:xfrm>
            <a:off x="600108" y="1274691"/>
            <a:ext cx="2755857" cy="2602816"/>
            <a:chOff x="697883" y="1816768"/>
            <a:chExt cx="3674476" cy="3470421"/>
          </a:xfrm>
        </p:grpSpPr>
        <p:sp>
          <p:nvSpPr>
            <p:cNvPr id="1026" name="Google Shape;1026;p94"/>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94"/>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94"/>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9" name="Google Shape;1029;p94"/>
          <p:cNvSpPr txBox="1"/>
          <p:nvPr>
            <p:ph type="title"/>
          </p:nvPr>
        </p:nvSpPr>
        <p:spPr>
          <a:xfrm>
            <a:off x="678657" y="1811491"/>
            <a:ext cx="2588798" cy="179990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1030" name="Google Shape;1030;p94"/>
          <p:cNvSpPr txBox="1"/>
          <p:nvPr>
            <p:ph idx="1" type="body"/>
          </p:nvPr>
        </p:nvSpPr>
        <p:spPr>
          <a:xfrm>
            <a:off x="3606407" y="603504"/>
            <a:ext cx="5439964" cy="393649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i="0" lang="en-GB" sz="2400" u="none" cap="none" strike="noStrike">
                <a:solidFill>
                  <a:srgbClr val="85200C"/>
                </a:solidFill>
                <a:latin typeface="Calibri"/>
                <a:ea typeface="Calibri"/>
                <a:cs typeface="Calibri"/>
                <a:sym typeface="Calibri"/>
              </a:rPr>
              <a:t>What is the leading known cause of mental retardation?</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 Down Syndrome</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Fetal Alcohol Syndrome Fetal Alcohol Effects</a:t>
            </a:r>
            <a:endParaRPr b="1">
              <a:solidFill>
                <a:srgbClr val="85200C"/>
              </a:solidFill>
            </a:endParaRPr>
          </a:p>
          <a:p>
            <a:pPr indent="-323850" lvl="0" marL="457200" marR="0" rtl="0" algn="l">
              <a:lnSpc>
                <a:spcPct val="90000"/>
              </a:lnSpc>
              <a:spcBef>
                <a:spcPts val="60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Cerebral Palsy</a:t>
            </a:r>
            <a:endParaRPr b="1">
              <a:solidFill>
                <a:srgbClr val="85200C"/>
              </a:solidFill>
            </a:endParaRPr>
          </a:p>
          <a:p>
            <a:pPr indent="-323850" lvl="0" marL="457200" marR="0" rtl="0" algn="l">
              <a:lnSpc>
                <a:spcPct val="90000"/>
              </a:lnSpc>
              <a:spcBef>
                <a:spcPts val="600"/>
              </a:spcBef>
              <a:spcAft>
                <a:spcPts val="60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Spina Bifida</a:t>
            </a:r>
            <a:endParaRPr b="1">
              <a:solidFill>
                <a:srgbClr val="85200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34" name="Shape 1034"/>
        <p:cNvGrpSpPr/>
        <p:nvPr/>
      </p:nvGrpSpPr>
      <p:grpSpPr>
        <a:xfrm>
          <a:off x="0" y="0"/>
          <a:ext cx="0" cy="0"/>
          <a:chOff x="0" y="0"/>
          <a:chExt cx="0" cy="0"/>
        </a:xfrm>
      </p:grpSpPr>
      <p:sp>
        <p:nvSpPr>
          <p:cNvPr id="1035" name="Google Shape;1035;p95"/>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036" name="Google Shape;1036;p95"/>
          <p:cNvGrpSpPr/>
          <p:nvPr/>
        </p:nvGrpSpPr>
        <p:grpSpPr>
          <a:xfrm>
            <a:off x="-313134" y="0"/>
            <a:ext cx="9438087" cy="5139928"/>
            <a:chOff x="-417513" y="0"/>
            <a:chExt cx="12584114" cy="6853238"/>
          </a:xfrm>
        </p:grpSpPr>
        <p:sp>
          <p:nvSpPr>
            <p:cNvPr id="1037" name="Google Shape;1037;p95"/>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38" name="Google Shape;1038;p95"/>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39" name="Google Shape;1039;p95"/>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40" name="Google Shape;1040;p95"/>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41" name="Google Shape;1041;p95"/>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42" name="Google Shape;1042;p95"/>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43" name="Google Shape;1043;p95"/>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44" name="Google Shape;1044;p95"/>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45" name="Google Shape;1045;p95"/>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46" name="Google Shape;1046;p95"/>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47" name="Google Shape;1047;p95"/>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48" name="Google Shape;1048;p95"/>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49" name="Google Shape;1049;p95"/>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50" name="Google Shape;1050;p95"/>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51" name="Google Shape;1051;p95"/>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52" name="Google Shape;1052;p95"/>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53" name="Google Shape;1053;p95"/>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54" name="Google Shape;1054;p95"/>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55" name="Google Shape;1055;p95"/>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56" name="Google Shape;1056;p95"/>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57" name="Google Shape;1057;p95"/>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grpSp>
      <p:grpSp>
        <p:nvGrpSpPr>
          <p:cNvPr id="1058" name="Google Shape;1058;p95"/>
          <p:cNvGrpSpPr/>
          <p:nvPr/>
        </p:nvGrpSpPr>
        <p:grpSpPr>
          <a:xfrm>
            <a:off x="600108" y="1274691"/>
            <a:ext cx="2755857" cy="2602816"/>
            <a:chOff x="697883" y="1816768"/>
            <a:chExt cx="3674476" cy="3470421"/>
          </a:xfrm>
        </p:grpSpPr>
        <p:sp>
          <p:nvSpPr>
            <p:cNvPr id="1059" name="Google Shape;1059;p95"/>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95"/>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95"/>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2" name="Google Shape;1062;p95"/>
          <p:cNvSpPr txBox="1"/>
          <p:nvPr>
            <p:ph type="title"/>
          </p:nvPr>
        </p:nvSpPr>
        <p:spPr>
          <a:xfrm>
            <a:off x="678657" y="1811491"/>
            <a:ext cx="2588798" cy="179990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1063" name="Google Shape;1063;p95"/>
          <p:cNvSpPr txBox="1"/>
          <p:nvPr>
            <p:ph idx="1" type="body"/>
          </p:nvPr>
        </p:nvSpPr>
        <p:spPr>
          <a:xfrm>
            <a:off x="3840480" y="603504"/>
            <a:ext cx="4940378" cy="393649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1000"/>
              </a:spcBef>
              <a:spcAft>
                <a:spcPts val="0"/>
              </a:spcAft>
              <a:buClr>
                <a:schemeClr val="dk1"/>
              </a:buClr>
              <a:buSzPts val="2400"/>
              <a:buFont typeface="Arial"/>
              <a:buNone/>
            </a:pPr>
            <a:r>
              <a:rPr b="1" i="0" lang="en-GB" sz="2400" u="none" cap="none" strike="noStrike">
                <a:solidFill>
                  <a:srgbClr val="85200C"/>
                </a:solidFill>
                <a:latin typeface="Calibri"/>
                <a:ea typeface="Calibri"/>
                <a:cs typeface="Calibri"/>
                <a:sym typeface="Calibri"/>
              </a:rPr>
              <a:t>What is the newborn normal weight ?</a:t>
            </a:r>
            <a:endParaRPr b="1">
              <a:solidFill>
                <a:srgbClr val="85200C"/>
              </a:solidFill>
            </a:endParaRPr>
          </a:p>
          <a:p>
            <a:pPr indent="-323850" lvl="0" marL="457200" marR="0" rtl="0" algn="l">
              <a:lnSpc>
                <a:spcPct val="90000"/>
              </a:lnSpc>
              <a:spcBef>
                <a:spcPts val="100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2.5 kg</a:t>
            </a:r>
            <a:endParaRPr b="1">
              <a:solidFill>
                <a:srgbClr val="85200C"/>
              </a:solidFill>
            </a:endParaRPr>
          </a:p>
          <a:p>
            <a:pPr indent="-323850" lvl="0" marL="457200" marR="0" rtl="0" algn="l">
              <a:lnSpc>
                <a:spcPct val="90000"/>
              </a:lnSpc>
              <a:spcBef>
                <a:spcPts val="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1.5 kg</a:t>
            </a:r>
            <a:endParaRPr b="1">
              <a:solidFill>
                <a:srgbClr val="85200C"/>
              </a:solidFill>
            </a:endParaRPr>
          </a:p>
          <a:p>
            <a:pPr indent="-323850" lvl="0" marL="457200" marR="0" rtl="0" algn="l">
              <a:lnSpc>
                <a:spcPct val="90000"/>
              </a:lnSpc>
              <a:spcBef>
                <a:spcPts val="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6 kg</a:t>
            </a:r>
            <a:endParaRPr b="1">
              <a:solidFill>
                <a:srgbClr val="85200C"/>
              </a:solidFill>
            </a:endParaRPr>
          </a:p>
          <a:p>
            <a:pPr indent="-323850" lvl="0" marL="457200" marR="0" rtl="0" algn="l">
              <a:lnSpc>
                <a:spcPct val="90000"/>
              </a:lnSpc>
              <a:spcBef>
                <a:spcPts val="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10 kg</a:t>
            </a:r>
            <a:endParaRPr b="1">
              <a:solidFill>
                <a:srgbClr val="85200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7" name="Shape 1067"/>
        <p:cNvGrpSpPr/>
        <p:nvPr/>
      </p:nvGrpSpPr>
      <p:grpSpPr>
        <a:xfrm>
          <a:off x="0" y="0"/>
          <a:ext cx="0" cy="0"/>
          <a:chOff x="0" y="0"/>
          <a:chExt cx="0" cy="0"/>
        </a:xfrm>
      </p:grpSpPr>
      <p:sp>
        <p:nvSpPr>
          <p:cNvPr id="1068" name="Google Shape;1068;p96"/>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069" name="Google Shape;1069;p96"/>
          <p:cNvGrpSpPr/>
          <p:nvPr/>
        </p:nvGrpSpPr>
        <p:grpSpPr>
          <a:xfrm>
            <a:off x="-313134" y="0"/>
            <a:ext cx="9438086" cy="5139929"/>
            <a:chOff x="-417513" y="0"/>
            <a:chExt cx="12584115" cy="6853238"/>
          </a:xfrm>
        </p:grpSpPr>
        <p:sp>
          <p:nvSpPr>
            <p:cNvPr id="1070" name="Google Shape;1070;p96"/>
            <p:cNvSpPr/>
            <p:nvPr/>
          </p:nvSpPr>
          <p:spPr>
            <a:xfrm>
              <a:off x="1306513" y="0"/>
              <a:ext cx="3862388" cy="6843712"/>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71" name="Google Shape;1071;p96"/>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72" name="Google Shape;1072;p96"/>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73" name="Google Shape;1073;p96"/>
            <p:cNvSpPr/>
            <p:nvPr/>
          </p:nvSpPr>
          <p:spPr>
            <a:xfrm>
              <a:off x="1120775" y="0"/>
              <a:ext cx="3676651" cy="6843712"/>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74" name="Google Shape;1074;p96"/>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75" name="Google Shape;1075;p96"/>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76" name="Google Shape;1076;p96"/>
            <p:cNvSpPr/>
            <p:nvPr/>
          </p:nvSpPr>
          <p:spPr>
            <a:xfrm>
              <a:off x="1001713" y="0"/>
              <a:ext cx="3621089" cy="6843712"/>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77" name="Google Shape;1077;p96"/>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78" name="Google Shape;1078;p96"/>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79" name="Google Shape;1079;p96"/>
            <p:cNvSpPr/>
            <p:nvPr/>
          </p:nvSpPr>
          <p:spPr>
            <a:xfrm>
              <a:off x="1001713" y="0"/>
              <a:ext cx="3244849" cy="6843712"/>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80" name="Google Shape;1080;p96"/>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81" name="Google Shape;1081;p96"/>
            <p:cNvSpPr/>
            <p:nvPr/>
          </p:nvSpPr>
          <p:spPr>
            <a:xfrm>
              <a:off x="889000" y="0"/>
              <a:ext cx="3230563" cy="6843712"/>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82" name="Google Shape;1082;p96"/>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83" name="Google Shape;1083;p96"/>
            <p:cNvSpPr/>
            <p:nvPr/>
          </p:nvSpPr>
          <p:spPr>
            <a:xfrm>
              <a:off x="484188" y="0"/>
              <a:ext cx="3421064" cy="6843712"/>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84" name="Google Shape;1084;p96"/>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85" name="Google Shape;1085;p96"/>
            <p:cNvSpPr/>
            <p:nvPr/>
          </p:nvSpPr>
          <p:spPr>
            <a:xfrm>
              <a:off x="598488" y="0"/>
              <a:ext cx="2717799" cy="6843712"/>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86" name="Google Shape;1086;p96"/>
            <p:cNvSpPr/>
            <p:nvPr/>
          </p:nvSpPr>
          <p:spPr>
            <a:xfrm>
              <a:off x="261938" y="0"/>
              <a:ext cx="2944812" cy="6843712"/>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87" name="Google Shape;1087;p96"/>
            <p:cNvSpPr/>
            <p:nvPr/>
          </p:nvSpPr>
          <p:spPr>
            <a:xfrm>
              <a:off x="-417513" y="0"/>
              <a:ext cx="2403475" cy="6843712"/>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88" name="Google Shape;1088;p96"/>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89" name="Google Shape;1089;p96"/>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090" name="Google Shape;1090;p96"/>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grpSp>
      <p:grpSp>
        <p:nvGrpSpPr>
          <p:cNvPr id="1091" name="Google Shape;1091;p96"/>
          <p:cNvGrpSpPr/>
          <p:nvPr/>
        </p:nvGrpSpPr>
        <p:grpSpPr>
          <a:xfrm>
            <a:off x="600108" y="1274691"/>
            <a:ext cx="2755944" cy="2602816"/>
            <a:chOff x="697883" y="1816768"/>
            <a:chExt cx="3674592" cy="3470421"/>
          </a:xfrm>
        </p:grpSpPr>
        <p:sp>
          <p:nvSpPr>
            <p:cNvPr id="1092" name="Google Shape;1092;p96"/>
            <p:cNvSpPr/>
            <p:nvPr/>
          </p:nvSpPr>
          <p:spPr>
            <a:xfrm>
              <a:off x="697883" y="1816768"/>
              <a:ext cx="3674400" cy="502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96"/>
            <p:cNvSpPr/>
            <p:nvPr/>
          </p:nvSpPr>
          <p:spPr>
            <a:xfrm rot="10800000">
              <a:off x="2380312" y="5014789"/>
              <a:ext cx="315900" cy="2724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96"/>
            <p:cNvSpPr/>
            <p:nvPr/>
          </p:nvSpPr>
          <p:spPr>
            <a:xfrm>
              <a:off x="704075" y="2392840"/>
              <a:ext cx="3668400" cy="262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5" name="Google Shape;1095;p96"/>
          <p:cNvSpPr txBox="1"/>
          <p:nvPr>
            <p:ph type="title"/>
          </p:nvPr>
        </p:nvSpPr>
        <p:spPr>
          <a:xfrm>
            <a:off x="678657" y="1811491"/>
            <a:ext cx="2588700" cy="1800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1096" name="Google Shape;1096;p96"/>
          <p:cNvSpPr txBox="1"/>
          <p:nvPr>
            <p:ph idx="1" type="body"/>
          </p:nvPr>
        </p:nvSpPr>
        <p:spPr>
          <a:xfrm>
            <a:off x="3840480" y="603504"/>
            <a:ext cx="4940400" cy="3936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1000"/>
              </a:spcBef>
              <a:spcAft>
                <a:spcPts val="0"/>
              </a:spcAft>
              <a:buClr>
                <a:schemeClr val="dk1"/>
              </a:buClr>
              <a:buSzPts val="2400"/>
              <a:buFont typeface="Arial"/>
              <a:buNone/>
            </a:pPr>
            <a:r>
              <a:rPr b="1" i="0" lang="en-GB" sz="2400" u="none" cap="none" strike="noStrike">
                <a:solidFill>
                  <a:srgbClr val="85200C"/>
                </a:solidFill>
                <a:latin typeface="Calibri"/>
                <a:ea typeface="Calibri"/>
                <a:cs typeface="Calibri"/>
                <a:sym typeface="Calibri"/>
              </a:rPr>
              <a:t>What is the newborn normal weight ?</a:t>
            </a:r>
            <a:endParaRPr b="1">
              <a:solidFill>
                <a:srgbClr val="85200C"/>
              </a:solidFill>
            </a:endParaRPr>
          </a:p>
          <a:p>
            <a:pPr indent="-323850" lvl="0" marL="457200" marR="0" rtl="0" algn="l">
              <a:lnSpc>
                <a:spcPct val="90000"/>
              </a:lnSpc>
              <a:spcBef>
                <a:spcPts val="100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2.5 kg</a:t>
            </a:r>
            <a:endParaRPr b="1">
              <a:solidFill>
                <a:srgbClr val="85200C"/>
              </a:solidFill>
            </a:endParaRPr>
          </a:p>
          <a:p>
            <a:pPr indent="-323850" lvl="0" marL="457200" marR="0" rtl="0" algn="l">
              <a:lnSpc>
                <a:spcPct val="90000"/>
              </a:lnSpc>
              <a:spcBef>
                <a:spcPts val="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1.5 kg</a:t>
            </a:r>
            <a:endParaRPr b="1">
              <a:solidFill>
                <a:srgbClr val="85200C"/>
              </a:solidFill>
            </a:endParaRPr>
          </a:p>
          <a:p>
            <a:pPr indent="-323850" lvl="0" marL="457200" marR="0" rtl="0" algn="l">
              <a:lnSpc>
                <a:spcPct val="90000"/>
              </a:lnSpc>
              <a:spcBef>
                <a:spcPts val="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6 kg</a:t>
            </a:r>
            <a:endParaRPr b="1">
              <a:solidFill>
                <a:srgbClr val="85200C"/>
              </a:solidFill>
            </a:endParaRPr>
          </a:p>
          <a:p>
            <a:pPr indent="-323850" lvl="0" marL="457200" marR="0" rtl="0" algn="l">
              <a:lnSpc>
                <a:spcPct val="90000"/>
              </a:lnSpc>
              <a:spcBef>
                <a:spcPts val="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10 kg</a:t>
            </a:r>
            <a:endParaRPr b="1">
              <a:solidFill>
                <a:srgbClr val="85200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0" name="Shape 1100"/>
        <p:cNvGrpSpPr/>
        <p:nvPr/>
      </p:nvGrpSpPr>
      <p:grpSpPr>
        <a:xfrm>
          <a:off x="0" y="0"/>
          <a:ext cx="0" cy="0"/>
          <a:chOff x="0" y="0"/>
          <a:chExt cx="0" cy="0"/>
        </a:xfrm>
      </p:grpSpPr>
      <p:sp>
        <p:nvSpPr>
          <p:cNvPr id="1101" name="Google Shape;1101;p97"/>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02" name="Google Shape;1102;p97"/>
          <p:cNvGrpSpPr/>
          <p:nvPr/>
        </p:nvGrpSpPr>
        <p:grpSpPr>
          <a:xfrm>
            <a:off x="-313134" y="0"/>
            <a:ext cx="9438086" cy="5139929"/>
            <a:chOff x="-417513" y="0"/>
            <a:chExt cx="12584115" cy="6853238"/>
          </a:xfrm>
        </p:grpSpPr>
        <p:sp>
          <p:nvSpPr>
            <p:cNvPr id="1103" name="Google Shape;1103;p97"/>
            <p:cNvSpPr/>
            <p:nvPr/>
          </p:nvSpPr>
          <p:spPr>
            <a:xfrm>
              <a:off x="1306513" y="0"/>
              <a:ext cx="3862388" cy="6843712"/>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04" name="Google Shape;1104;p9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05" name="Google Shape;1105;p9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06" name="Google Shape;1106;p97"/>
            <p:cNvSpPr/>
            <p:nvPr/>
          </p:nvSpPr>
          <p:spPr>
            <a:xfrm>
              <a:off x="1120775" y="0"/>
              <a:ext cx="3676651" cy="6843712"/>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07" name="Google Shape;1107;p9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08" name="Google Shape;1108;p9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09" name="Google Shape;1109;p97"/>
            <p:cNvSpPr/>
            <p:nvPr/>
          </p:nvSpPr>
          <p:spPr>
            <a:xfrm>
              <a:off x="1001713" y="0"/>
              <a:ext cx="3621089" cy="6843712"/>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10" name="Google Shape;1110;p9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11" name="Google Shape;1111;p9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12" name="Google Shape;1112;p97"/>
            <p:cNvSpPr/>
            <p:nvPr/>
          </p:nvSpPr>
          <p:spPr>
            <a:xfrm>
              <a:off x="1001713" y="0"/>
              <a:ext cx="3244849" cy="6843712"/>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13" name="Google Shape;1113;p9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14" name="Google Shape;1114;p97"/>
            <p:cNvSpPr/>
            <p:nvPr/>
          </p:nvSpPr>
          <p:spPr>
            <a:xfrm>
              <a:off x="889000" y="0"/>
              <a:ext cx="3230563" cy="6843712"/>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15" name="Google Shape;1115;p9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16" name="Google Shape;1116;p97"/>
            <p:cNvSpPr/>
            <p:nvPr/>
          </p:nvSpPr>
          <p:spPr>
            <a:xfrm>
              <a:off x="484188" y="0"/>
              <a:ext cx="3421064" cy="6843712"/>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17" name="Google Shape;1117;p9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18" name="Google Shape;1118;p97"/>
            <p:cNvSpPr/>
            <p:nvPr/>
          </p:nvSpPr>
          <p:spPr>
            <a:xfrm>
              <a:off x="598488" y="0"/>
              <a:ext cx="2717799" cy="6843712"/>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19" name="Google Shape;1119;p97"/>
            <p:cNvSpPr/>
            <p:nvPr/>
          </p:nvSpPr>
          <p:spPr>
            <a:xfrm>
              <a:off x="261938" y="0"/>
              <a:ext cx="2944812" cy="6843712"/>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20" name="Google Shape;1120;p97"/>
            <p:cNvSpPr/>
            <p:nvPr/>
          </p:nvSpPr>
          <p:spPr>
            <a:xfrm>
              <a:off x="-417513" y="0"/>
              <a:ext cx="2403475" cy="6843712"/>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21" name="Google Shape;1121;p9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22" name="Google Shape;1122;p9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23" name="Google Shape;1123;p9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grpSp>
      <p:grpSp>
        <p:nvGrpSpPr>
          <p:cNvPr id="1124" name="Google Shape;1124;p97"/>
          <p:cNvGrpSpPr/>
          <p:nvPr/>
        </p:nvGrpSpPr>
        <p:grpSpPr>
          <a:xfrm>
            <a:off x="600108" y="1274691"/>
            <a:ext cx="2755944" cy="2602816"/>
            <a:chOff x="697883" y="1816768"/>
            <a:chExt cx="3674592" cy="3470421"/>
          </a:xfrm>
        </p:grpSpPr>
        <p:sp>
          <p:nvSpPr>
            <p:cNvPr id="1125" name="Google Shape;1125;p97"/>
            <p:cNvSpPr/>
            <p:nvPr/>
          </p:nvSpPr>
          <p:spPr>
            <a:xfrm>
              <a:off x="697883" y="1816768"/>
              <a:ext cx="3674400" cy="502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97"/>
            <p:cNvSpPr/>
            <p:nvPr/>
          </p:nvSpPr>
          <p:spPr>
            <a:xfrm rot="10800000">
              <a:off x="2380312" y="5014789"/>
              <a:ext cx="315900" cy="2724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97"/>
            <p:cNvSpPr/>
            <p:nvPr/>
          </p:nvSpPr>
          <p:spPr>
            <a:xfrm>
              <a:off x="704075" y="2392840"/>
              <a:ext cx="3668400" cy="262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8" name="Google Shape;1128;p97"/>
          <p:cNvSpPr txBox="1"/>
          <p:nvPr>
            <p:ph type="title"/>
          </p:nvPr>
        </p:nvSpPr>
        <p:spPr>
          <a:xfrm>
            <a:off x="678657" y="1811491"/>
            <a:ext cx="2588700" cy="1800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1129" name="Google Shape;1129;p97"/>
          <p:cNvSpPr txBox="1"/>
          <p:nvPr>
            <p:ph idx="1" type="body"/>
          </p:nvPr>
        </p:nvSpPr>
        <p:spPr>
          <a:xfrm>
            <a:off x="3840480" y="603504"/>
            <a:ext cx="4940400" cy="3936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1000"/>
              </a:spcBef>
              <a:spcAft>
                <a:spcPts val="0"/>
              </a:spcAft>
              <a:buClr>
                <a:schemeClr val="dk1"/>
              </a:buClr>
              <a:buSzPts val="2400"/>
              <a:buFont typeface="Arial"/>
              <a:buNone/>
            </a:pPr>
            <a:r>
              <a:rPr b="1" i="0" lang="en-GB" sz="2400" u="none" cap="none" strike="noStrike">
                <a:solidFill>
                  <a:srgbClr val="85200C"/>
                </a:solidFill>
                <a:latin typeface="Calibri"/>
                <a:ea typeface="Calibri"/>
                <a:cs typeface="Calibri"/>
                <a:sym typeface="Calibri"/>
              </a:rPr>
              <a:t>What is the newborn normal weight ?</a:t>
            </a:r>
            <a:endParaRPr b="1">
              <a:solidFill>
                <a:srgbClr val="85200C"/>
              </a:solidFill>
            </a:endParaRPr>
          </a:p>
          <a:p>
            <a:pPr indent="-323850" lvl="0" marL="457200" marR="0" rtl="0" algn="l">
              <a:lnSpc>
                <a:spcPct val="90000"/>
              </a:lnSpc>
              <a:spcBef>
                <a:spcPts val="100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2.5 kg</a:t>
            </a:r>
            <a:endParaRPr b="1">
              <a:solidFill>
                <a:srgbClr val="85200C"/>
              </a:solidFill>
            </a:endParaRPr>
          </a:p>
          <a:p>
            <a:pPr indent="-323850" lvl="0" marL="457200" marR="0" rtl="0" algn="l">
              <a:lnSpc>
                <a:spcPct val="90000"/>
              </a:lnSpc>
              <a:spcBef>
                <a:spcPts val="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1.5 kg</a:t>
            </a:r>
            <a:endParaRPr b="1">
              <a:solidFill>
                <a:srgbClr val="85200C"/>
              </a:solidFill>
            </a:endParaRPr>
          </a:p>
          <a:p>
            <a:pPr indent="-323850" lvl="0" marL="457200" marR="0" rtl="0" algn="l">
              <a:lnSpc>
                <a:spcPct val="90000"/>
              </a:lnSpc>
              <a:spcBef>
                <a:spcPts val="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6 kg</a:t>
            </a:r>
            <a:endParaRPr b="1">
              <a:solidFill>
                <a:srgbClr val="85200C"/>
              </a:solidFill>
            </a:endParaRPr>
          </a:p>
          <a:p>
            <a:pPr indent="-323850" lvl="0" marL="457200" marR="0" rtl="0" algn="l">
              <a:lnSpc>
                <a:spcPct val="90000"/>
              </a:lnSpc>
              <a:spcBef>
                <a:spcPts val="0"/>
              </a:spcBef>
              <a:spcAft>
                <a:spcPts val="0"/>
              </a:spcAft>
              <a:buClr>
                <a:srgbClr val="85200C"/>
              </a:buClr>
              <a:buSzPts val="1500"/>
              <a:buFont typeface="Arial"/>
              <a:buAutoNum type="alphaUcPeriod"/>
            </a:pPr>
            <a:r>
              <a:rPr b="1" i="0" lang="en-GB" sz="2400" u="none" cap="none" strike="noStrike">
                <a:solidFill>
                  <a:srgbClr val="85200C"/>
                </a:solidFill>
                <a:latin typeface="Calibri"/>
                <a:ea typeface="Calibri"/>
                <a:cs typeface="Calibri"/>
                <a:sym typeface="Calibri"/>
              </a:rPr>
              <a:t>10 kg</a:t>
            </a:r>
            <a:endParaRPr b="1">
              <a:solidFill>
                <a:srgbClr val="85200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3" name="Shape 1133"/>
        <p:cNvGrpSpPr/>
        <p:nvPr/>
      </p:nvGrpSpPr>
      <p:grpSpPr>
        <a:xfrm>
          <a:off x="0" y="0"/>
          <a:ext cx="0" cy="0"/>
          <a:chOff x="0" y="0"/>
          <a:chExt cx="0" cy="0"/>
        </a:xfrm>
      </p:grpSpPr>
      <p:sp>
        <p:nvSpPr>
          <p:cNvPr id="1134" name="Google Shape;1134;p98"/>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35" name="Google Shape;1135;p98"/>
          <p:cNvGrpSpPr/>
          <p:nvPr/>
        </p:nvGrpSpPr>
        <p:grpSpPr>
          <a:xfrm>
            <a:off x="-313134" y="0"/>
            <a:ext cx="9438086" cy="5139929"/>
            <a:chOff x="-417513" y="0"/>
            <a:chExt cx="12584115" cy="6853238"/>
          </a:xfrm>
        </p:grpSpPr>
        <p:sp>
          <p:nvSpPr>
            <p:cNvPr id="1136" name="Google Shape;1136;p98"/>
            <p:cNvSpPr/>
            <p:nvPr/>
          </p:nvSpPr>
          <p:spPr>
            <a:xfrm>
              <a:off x="1306513" y="0"/>
              <a:ext cx="3862388" cy="6843712"/>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37" name="Google Shape;1137;p98"/>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38" name="Google Shape;1138;p98"/>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39" name="Google Shape;1139;p98"/>
            <p:cNvSpPr/>
            <p:nvPr/>
          </p:nvSpPr>
          <p:spPr>
            <a:xfrm>
              <a:off x="1120775" y="0"/>
              <a:ext cx="3676651" cy="6843712"/>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40" name="Google Shape;1140;p98"/>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41" name="Google Shape;1141;p98"/>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42" name="Google Shape;1142;p98"/>
            <p:cNvSpPr/>
            <p:nvPr/>
          </p:nvSpPr>
          <p:spPr>
            <a:xfrm>
              <a:off x="1001713" y="0"/>
              <a:ext cx="3621089" cy="6843712"/>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43" name="Google Shape;1143;p98"/>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44" name="Google Shape;1144;p98"/>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45" name="Google Shape;1145;p98"/>
            <p:cNvSpPr/>
            <p:nvPr/>
          </p:nvSpPr>
          <p:spPr>
            <a:xfrm>
              <a:off x="1001713" y="0"/>
              <a:ext cx="3244849" cy="6843712"/>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46" name="Google Shape;1146;p98"/>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47" name="Google Shape;1147;p98"/>
            <p:cNvSpPr/>
            <p:nvPr/>
          </p:nvSpPr>
          <p:spPr>
            <a:xfrm>
              <a:off x="889000" y="0"/>
              <a:ext cx="3230563" cy="6843712"/>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48" name="Google Shape;1148;p98"/>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49" name="Google Shape;1149;p98"/>
            <p:cNvSpPr/>
            <p:nvPr/>
          </p:nvSpPr>
          <p:spPr>
            <a:xfrm>
              <a:off x="484188" y="0"/>
              <a:ext cx="3421064" cy="6843712"/>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50" name="Google Shape;1150;p98"/>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51" name="Google Shape;1151;p98"/>
            <p:cNvSpPr/>
            <p:nvPr/>
          </p:nvSpPr>
          <p:spPr>
            <a:xfrm>
              <a:off x="598488" y="0"/>
              <a:ext cx="2717799" cy="6843712"/>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52" name="Google Shape;1152;p98"/>
            <p:cNvSpPr/>
            <p:nvPr/>
          </p:nvSpPr>
          <p:spPr>
            <a:xfrm>
              <a:off x="261938" y="0"/>
              <a:ext cx="2944812" cy="6843712"/>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53" name="Google Shape;1153;p98"/>
            <p:cNvSpPr/>
            <p:nvPr/>
          </p:nvSpPr>
          <p:spPr>
            <a:xfrm>
              <a:off x="-417513" y="0"/>
              <a:ext cx="2403475" cy="6843712"/>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54" name="Google Shape;1154;p98"/>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55" name="Google Shape;1155;p98"/>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sp>
          <p:nvSpPr>
            <p:cNvPr id="1156" name="Google Shape;1156;p98"/>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5200C"/>
                </a:solidFill>
              </a:endParaRPr>
            </a:p>
          </p:txBody>
        </p:sp>
      </p:grpSp>
      <p:grpSp>
        <p:nvGrpSpPr>
          <p:cNvPr id="1157" name="Google Shape;1157;p98"/>
          <p:cNvGrpSpPr/>
          <p:nvPr/>
        </p:nvGrpSpPr>
        <p:grpSpPr>
          <a:xfrm>
            <a:off x="600108" y="1274691"/>
            <a:ext cx="2755944" cy="2602816"/>
            <a:chOff x="697883" y="1816768"/>
            <a:chExt cx="3674592" cy="3470421"/>
          </a:xfrm>
        </p:grpSpPr>
        <p:sp>
          <p:nvSpPr>
            <p:cNvPr id="1158" name="Google Shape;1158;p98"/>
            <p:cNvSpPr/>
            <p:nvPr/>
          </p:nvSpPr>
          <p:spPr>
            <a:xfrm>
              <a:off x="697883" y="1816768"/>
              <a:ext cx="3674400" cy="502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98"/>
            <p:cNvSpPr/>
            <p:nvPr/>
          </p:nvSpPr>
          <p:spPr>
            <a:xfrm rot="10800000">
              <a:off x="2380312" y="5014789"/>
              <a:ext cx="315900" cy="2724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98"/>
            <p:cNvSpPr/>
            <p:nvPr/>
          </p:nvSpPr>
          <p:spPr>
            <a:xfrm>
              <a:off x="704075" y="2392840"/>
              <a:ext cx="3668400" cy="262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1" name="Google Shape;1161;p98"/>
          <p:cNvSpPr txBox="1"/>
          <p:nvPr>
            <p:ph type="title"/>
          </p:nvPr>
        </p:nvSpPr>
        <p:spPr>
          <a:xfrm>
            <a:off x="678657" y="1811491"/>
            <a:ext cx="2588700" cy="1800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FFFFF"/>
              </a:buClr>
              <a:buSzPts val="3000"/>
              <a:buFont typeface="Calibri"/>
              <a:buNone/>
            </a:pPr>
            <a:r>
              <a:rPr b="0" i="0" lang="en-GB" sz="3000" u="none" cap="none" strike="noStrike">
                <a:solidFill>
                  <a:srgbClr val="FFFFFF"/>
                </a:solidFill>
                <a:latin typeface="Calibri"/>
                <a:ea typeface="Calibri"/>
                <a:cs typeface="Calibri"/>
                <a:sym typeface="Calibri"/>
              </a:rPr>
              <a:t>Question</a:t>
            </a:r>
            <a:endParaRPr/>
          </a:p>
        </p:txBody>
      </p:sp>
      <p:sp>
        <p:nvSpPr>
          <p:cNvPr id="1162" name="Google Shape;1162;p98"/>
          <p:cNvSpPr txBox="1"/>
          <p:nvPr>
            <p:ph idx="1" type="body"/>
          </p:nvPr>
        </p:nvSpPr>
        <p:spPr>
          <a:xfrm>
            <a:off x="3545400" y="912375"/>
            <a:ext cx="5168400" cy="3936600"/>
          </a:xfrm>
          <a:prstGeom prst="rect">
            <a:avLst/>
          </a:prstGeom>
          <a:noFill/>
          <a:ln>
            <a:noFill/>
          </a:ln>
        </p:spPr>
        <p:txBody>
          <a:bodyPr anchorCtr="0" anchor="ctr" bIns="34275" lIns="68575" spcFirstLastPara="1" rIns="68575" wrap="square" tIns="34275">
            <a:noAutofit/>
          </a:bodyPr>
          <a:lstStyle/>
          <a:p>
            <a:pPr indent="0" lvl="0" marL="0" rtl="0" algn="l">
              <a:lnSpc>
                <a:spcPct val="162500"/>
              </a:lnSpc>
              <a:spcBef>
                <a:spcPts val="0"/>
              </a:spcBef>
              <a:spcAft>
                <a:spcPts val="0"/>
              </a:spcAft>
              <a:buClr>
                <a:schemeClr val="dk1"/>
              </a:buClr>
              <a:buSzPts val="1100"/>
              <a:buFont typeface="Arial"/>
              <a:buNone/>
            </a:pPr>
            <a:r>
              <a:rPr b="1" lang="en-GB" sz="2400">
                <a:solidFill>
                  <a:srgbClr val="85200C"/>
                </a:solidFill>
                <a:highlight>
                  <a:srgbClr val="FFFFFF"/>
                </a:highlight>
                <a:latin typeface="Calibri"/>
                <a:ea typeface="Calibri"/>
                <a:cs typeface="Calibri"/>
                <a:sym typeface="Calibri"/>
              </a:rPr>
              <a:t>Higher blood pressures on two occasions at least 4 hours apart. Significant proteinuria, Clinical symptoms resulting from the involvement of the kidneys, brain, liver </a:t>
            </a:r>
            <a:endParaRPr b="1" sz="2400">
              <a:solidFill>
                <a:srgbClr val="85200C"/>
              </a:solidFill>
              <a:latin typeface="Calibri"/>
              <a:ea typeface="Calibri"/>
              <a:cs typeface="Calibri"/>
              <a:sym typeface="Calibri"/>
            </a:endParaRPr>
          </a:p>
          <a:p>
            <a:pPr indent="-457200" lvl="0" marL="457200" rtl="0" algn="l">
              <a:spcBef>
                <a:spcPts val="1000"/>
              </a:spcBef>
              <a:spcAft>
                <a:spcPts val="0"/>
              </a:spcAft>
              <a:buClr>
                <a:srgbClr val="85200C"/>
              </a:buClr>
              <a:buSzPts val="2400"/>
              <a:buFont typeface="Calibri"/>
              <a:buAutoNum type="alphaUcPeriod"/>
            </a:pPr>
            <a:r>
              <a:rPr b="1" lang="en-GB" sz="2400">
                <a:solidFill>
                  <a:srgbClr val="85200C"/>
                </a:solidFill>
                <a:latin typeface="Calibri"/>
                <a:ea typeface="Calibri"/>
                <a:cs typeface="Calibri"/>
                <a:sym typeface="Calibri"/>
              </a:rPr>
              <a:t>Gastional HTN</a:t>
            </a:r>
            <a:endParaRPr b="1" sz="2400">
              <a:solidFill>
                <a:srgbClr val="85200C"/>
              </a:solidFill>
              <a:latin typeface="Calibri"/>
              <a:ea typeface="Calibri"/>
              <a:cs typeface="Calibri"/>
              <a:sym typeface="Calibri"/>
            </a:endParaRPr>
          </a:p>
          <a:p>
            <a:pPr indent="-457200" lvl="0" marL="457200" rtl="0" algn="l">
              <a:spcBef>
                <a:spcPts val="1000"/>
              </a:spcBef>
              <a:spcAft>
                <a:spcPts val="0"/>
              </a:spcAft>
              <a:buClr>
                <a:srgbClr val="85200C"/>
              </a:buClr>
              <a:buSzPts val="2400"/>
              <a:buFont typeface="Calibri"/>
              <a:buAutoNum type="alphaUcPeriod"/>
            </a:pPr>
            <a:r>
              <a:rPr b="1" lang="en-GB" sz="2400">
                <a:solidFill>
                  <a:srgbClr val="85200C"/>
                </a:solidFill>
                <a:latin typeface="Calibri"/>
                <a:ea typeface="Calibri"/>
                <a:cs typeface="Calibri"/>
                <a:sym typeface="Calibri"/>
              </a:rPr>
              <a:t>Severe pre-eclampsia</a:t>
            </a:r>
            <a:endParaRPr b="1" sz="2400">
              <a:solidFill>
                <a:srgbClr val="85200C"/>
              </a:solidFill>
              <a:latin typeface="Calibri"/>
              <a:ea typeface="Calibri"/>
              <a:cs typeface="Calibri"/>
              <a:sym typeface="Calibri"/>
            </a:endParaRPr>
          </a:p>
          <a:p>
            <a:pPr indent="-457200" lvl="0" marL="457200" rtl="0" algn="l">
              <a:spcBef>
                <a:spcPts val="1000"/>
              </a:spcBef>
              <a:spcAft>
                <a:spcPts val="0"/>
              </a:spcAft>
              <a:buClr>
                <a:srgbClr val="85200C"/>
              </a:buClr>
              <a:buSzPts val="2400"/>
              <a:buFont typeface="Calibri"/>
              <a:buAutoNum type="alphaUcPeriod"/>
            </a:pPr>
            <a:r>
              <a:rPr b="1" lang="en-GB" sz="2400">
                <a:solidFill>
                  <a:srgbClr val="85200C"/>
                </a:solidFill>
                <a:latin typeface="Calibri"/>
                <a:ea typeface="Calibri"/>
                <a:cs typeface="Calibri"/>
                <a:sym typeface="Calibri"/>
              </a:rPr>
              <a:t>HELLP syndrome</a:t>
            </a:r>
            <a:endParaRPr b="1" sz="2400">
              <a:solidFill>
                <a:srgbClr val="85200C"/>
              </a:solidFill>
              <a:latin typeface="Calibri"/>
              <a:ea typeface="Calibri"/>
              <a:cs typeface="Calibri"/>
              <a:sym typeface="Calibri"/>
            </a:endParaRPr>
          </a:p>
          <a:p>
            <a:pPr indent="-457200" lvl="0" marL="457200" rtl="0" algn="l">
              <a:spcBef>
                <a:spcPts val="1000"/>
              </a:spcBef>
              <a:spcAft>
                <a:spcPts val="0"/>
              </a:spcAft>
              <a:buClr>
                <a:srgbClr val="85200C"/>
              </a:buClr>
              <a:buSzPts val="2400"/>
              <a:buFont typeface="Calibri"/>
              <a:buAutoNum type="alphaUcPeriod"/>
            </a:pPr>
            <a:r>
              <a:rPr b="1" lang="en-GB" sz="2400">
                <a:solidFill>
                  <a:srgbClr val="85200C"/>
                </a:solidFill>
                <a:latin typeface="Calibri"/>
                <a:ea typeface="Calibri"/>
                <a:cs typeface="Calibri"/>
                <a:sym typeface="Calibri"/>
              </a:rPr>
              <a:t>Eclampsia </a:t>
            </a:r>
            <a:endParaRPr b="1" sz="2400">
              <a:solidFill>
                <a:srgbClr val="85200C"/>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400">
              <a:solidFill>
                <a:srgbClr val="85200C"/>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66" name="Shape 1166"/>
        <p:cNvGrpSpPr/>
        <p:nvPr/>
      </p:nvGrpSpPr>
      <p:grpSpPr>
        <a:xfrm>
          <a:off x="0" y="0"/>
          <a:ext cx="0" cy="0"/>
          <a:chOff x="0" y="0"/>
          <a:chExt cx="0" cy="0"/>
        </a:xfrm>
      </p:grpSpPr>
      <p:sp>
        <p:nvSpPr>
          <p:cNvPr id="1167" name="Google Shape;1167;p99"/>
          <p:cNvSpPr/>
          <p:nvPr/>
        </p:nvSpPr>
        <p:spPr>
          <a:xfrm>
            <a:off x="0" y="0"/>
            <a:ext cx="9144000" cy="51435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68" name="Google Shape;1168;p99"/>
          <p:cNvSpPr txBox="1"/>
          <p:nvPr>
            <p:ph type="title"/>
          </p:nvPr>
        </p:nvSpPr>
        <p:spPr>
          <a:xfrm>
            <a:off x="5059971" y="1337969"/>
            <a:ext cx="3483937" cy="216683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alibri"/>
              <a:buNone/>
            </a:pPr>
            <a:r>
              <a:rPr b="0" i="0" lang="en-GB" sz="6000" u="none" cap="none" strike="noStrike">
                <a:solidFill>
                  <a:schemeClr val="lt1"/>
                </a:solidFill>
                <a:latin typeface="Arial"/>
                <a:ea typeface="Arial"/>
                <a:cs typeface="Arial"/>
                <a:sym typeface="Arial"/>
              </a:rPr>
              <a:t>Role play </a:t>
            </a:r>
            <a:endParaRPr/>
          </a:p>
        </p:txBody>
      </p:sp>
      <p:sp>
        <p:nvSpPr>
          <p:cNvPr id="1169" name="Google Shape;1169;p99"/>
          <p:cNvSpPr txBox="1"/>
          <p:nvPr>
            <p:ph idx="1" type="body"/>
          </p:nvPr>
        </p:nvSpPr>
        <p:spPr>
          <a:xfrm>
            <a:off x="5059970" y="3563169"/>
            <a:ext cx="3483937" cy="86089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2100"/>
              <a:buFont typeface="Arial"/>
              <a:buNone/>
            </a:pPr>
            <a:r>
              <a:rPr b="0" i="0" lang="en-GB" sz="2000" u="none" cap="none" strike="noStrike">
                <a:solidFill>
                  <a:schemeClr val="lt1"/>
                </a:solidFill>
                <a:latin typeface="Arial"/>
                <a:ea typeface="Arial"/>
                <a:cs typeface="Arial"/>
                <a:sym typeface="Arial"/>
              </a:rPr>
              <a:t>Vaccination </a:t>
            </a:r>
            <a:endParaRPr/>
          </a:p>
        </p:txBody>
      </p:sp>
      <p:sp>
        <p:nvSpPr>
          <p:cNvPr id="1170" name="Google Shape;1170;p99"/>
          <p:cNvSpPr/>
          <p:nvPr/>
        </p:nvSpPr>
        <p:spPr>
          <a:xfrm flipH="1">
            <a:off x="0" y="0"/>
            <a:ext cx="4629586" cy="51435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1" name="Google Shape;1171;p99"/>
          <p:cNvSpPr/>
          <p:nvPr/>
        </p:nvSpPr>
        <p:spPr>
          <a:xfrm>
            <a:off x="0" y="0"/>
            <a:ext cx="4518115" cy="514350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Drama" id="1172" name="Google Shape;1172;p99"/>
          <p:cNvPicPr preferRelativeResize="0"/>
          <p:nvPr/>
        </p:nvPicPr>
        <p:blipFill rotWithShape="1">
          <a:blip r:embed="rId3">
            <a:alphaModFix/>
          </a:blip>
          <a:srcRect b="0" l="0" r="0" t="0"/>
          <a:stretch/>
        </p:blipFill>
        <p:spPr>
          <a:xfrm>
            <a:off x="314536" y="540744"/>
            <a:ext cx="3035882" cy="3035882"/>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76" name="Shape 1176"/>
        <p:cNvGrpSpPr/>
        <p:nvPr/>
      </p:nvGrpSpPr>
      <p:grpSpPr>
        <a:xfrm>
          <a:off x="0" y="0"/>
          <a:ext cx="0" cy="0"/>
          <a:chOff x="0" y="0"/>
          <a:chExt cx="0" cy="0"/>
        </a:xfrm>
      </p:grpSpPr>
      <p:sp>
        <p:nvSpPr>
          <p:cNvPr id="1177" name="Google Shape;1177;p100"/>
          <p:cNvSpPr/>
          <p:nvPr/>
        </p:nvSpPr>
        <p:spPr>
          <a:xfrm>
            <a:off x="356616" y="0"/>
            <a:ext cx="8182719" cy="5143500"/>
          </a:xfrm>
          <a:prstGeom prst="rect">
            <a:avLst/>
          </a:prstGeom>
          <a:gradFill>
            <a:gsLst>
              <a:gs pos="0">
                <a:srgbClr val="3865B4"/>
              </a:gs>
              <a:gs pos="25000">
                <a:srgbClr val="3865B4"/>
              </a:gs>
              <a:gs pos="94000">
                <a:srgbClr val="11151A"/>
              </a:gs>
              <a:gs pos="100000">
                <a:srgbClr val="11151A"/>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78" name="Google Shape;1178;p100"/>
          <p:cNvSpPr txBox="1"/>
          <p:nvPr>
            <p:ph type="title"/>
          </p:nvPr>
        </p:nvSpPr>
        <p:spPr>
          <a:xfrm>
            <a:off x="2284026" y="1532747"/>
            <a:ext cx="4578895" cy="1523291"/>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300"/>
              <a:buFont typeface="Calibri"/>
              <a:buNone/>
            </a:pPr>
            <a:r>
              <a:rPr b="0" i="0" lang="en-GB" sz="6000" u="none" cap="none" strike="noStrike">
                <a:solidFill>
                  <a:srgbClr val="FFFFFF"/>
                </a:solidFill>
                <a:latin typeface="Arial"/>
                <a:ea typeface="Arial"/>
                <a:cs typeface="Arial"/>
                <a:sym typeface="Arial"/>
              </a:rPr>
              <a:t>Thank you</a:t>
            </a:r>
            <a:endParaRPr/>
          </a:p>
        </p:txBody>
      </p:sp>
      <p:pic>
        <p:nvPicPr>
          <p:cNvPr id="1179" name="Google Shape;1179;p100"/>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2"/>
          <p:cNvSpPr txBox="1"/>
          <p:nvPr>
            <p:ph type="title"/>
          </p:nvPr>
        </p:nvSpPr>
        <p:spPr>
          <a:xfrm>
            <a:off x="800100" y="74415"/>
            <a:ext cx="75438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700"/>
              <a:buFont typeface="Corbel"/>
              <a:buNone/>
            </a:pPr>
            <a:r>
              <a:rPr b="1" lang="en-GB">
                <a:latin typeface="Corbel"/>
                <a:ea typeface="Corbel"/>
                <a:cs typeface="Corbel"/>
                <a:sym typeface="Corbel"/>
              </a:rPr>
              <a:t>Definition:</a:t>
            </a:r>
            <a:endParaRPr b="1">
              <a:latin typeface="Corbel"/>
              <a:ea typeface="Corbel"/>
              <a:cs typeface="Corbel"/>
              <a:sym typeface="Corbel"/>
            </a:endParaRPr>
          </a:p>
          <a:p>
            <a:pPr indent="0" lvl="0" marL="0" rtl="0" algn="l">
              <a:spcBef>
                <a:spcPts val="0"/>
              </a:spcBef>
              <a:spcAft>
                <a:spcPts val="0"/>
              </a:spcAft>
              <a:buNone/>
            </a:pPr>
            <a:r>
              <a:t/>
            </a:r>
            <a:endParaRPr b="1"/>
          </a:p>
        </p:txBody>
      </p:sp>
      <p:sp>
        <p:nvSpPr>
          <p:cNvPr id="274" name="Google Shape;274;p22"/>
          <p:cNvSpPr txBox="1"/>
          <p:nvPr>
            <p:ph idx="1" type="body"/>
          </p:nvPr>
        </p:nvSpPr>
        <p:spPr>
          <a:xfrm>
            <a:off x="669300" y="1371600"/>
            <a:ext cx="7758300" cy="3429000"/>
          </a:xfrm>
          <a:prstGeom prst="rect">
            <a:avLst/>
          </a:prstGeom>
        </p:spPr>
        <p:txBody>
          <a:bodyPr anchorCtr="0" anchor="t" bIns="34275" lIns="68575" spcFirstLastPara="1" rIns="68575" wrap="square" tIns="34275">
            <a:noAutofit/>
          </a:bodyPr>
          <a:lstStyle/>
          <a:p>
            <a:pPr indent="0" lvl="0" marL="139700" rtl="0" algn="l">
              <a:spcBef>
                <a:spcPts val="0"/>
              </a:spcBef>
              <a:spcAft>
                <a:spcPts val="0"/>
              </a:spcAft>
              <a:buNone/>
            </a:pPr>
            <a:r>
              <a:rPr b="1" lang="en-GB" sz="3000" u="sng">
                <a:solidFill>
                  <a:srgbClr val="5B0F00"/>
                </a:solidFill>
                <a:latin typeface="Corbel"/>
                <a:ea typeface="Corbel"/>
                <a:cs typeface="Corbel"/>
                <a:sym typeface="Corbel"/>
              </a:rPr>
              <a:t>Maternal health:</a:t>
            </a:r>
            <a:endParaRPr b="1" sz="3000" u="sng">
              <a:solidFill>
                <a:srgbClr val="5B0F00"/>
              </a:solidFill>
              <a:latin typeface="Corbel"/>
              <a:ea typeface="Corbel"/>
              <a:cs typeface="Corbel"/>
              <a:sym typeface="Corbel"/>
            </a:endParaRPr>
          </a:p>
          <a:p>
            <a:pPr indent="0" lvl="0" marL="139700" rtl="0" algn="l">
              <a:spcBef>
                <a:spcPts val="0"/>
              </a:spcBef>
              <a:spcAft>
                <a:spcPts val="0"/>
              </a:spcAft>
              <a:buClr>
                <a:schemeClr val="dk1"/>
              </a:buClr>
              <a:buSzPts val="1100"/>
              <a:buFont typeface="Arial"/>
              <a:buNone/>
            </a:pPr>
            <a:r>
              <a:t/>
            </a:r>
            <a:endParaRPr b="1" sz="3000" u="sng">
              <a:solidFill>
                <a:srgbClr val="5B0F00"/>
              </a:solidFill>
              <a:latin typeface="Corbel"/>
              <a:ea typeface="Corbel"/>
              <a:cs typeface="Corbel"/>
              <a:sym typeface="Corbel"/>
            </a:endParaRPr>
          </a:p>
          <a:p>
            <a:pPr indent="0" lvl="0" marL="139700" rtl="0" algn="l">
              <a:lnSpc>
                <a:spcPct val="110000"/>
              </a:lnSpc>
              <a:spcBef>
                <a:spcPts val="700"/>
              </a:spcBef>
              <a:spcAft>
                <a:spcPts val="0"/>
              </a:spcAft>
              <a:buClr>
                <a:schemeClr val="dk1"/>
              </a:buClr>
              <a:buSzPts val="1100"/>
              <a:buFont typeface="Arial"/>
              <a:buNone/>
            </a:pPr>
            <a:r>
              <a:rPr lang="en-GB" sz="2400">
                <a:solidFill>
                  <a:srgbClr val="000000"/>
                </a:solidFill>
                <a:latin typeface="Arial"/>
                <a:ea typeface="Arial"/>
                <a:cs typeface="Arial"/>
                <a:sym typeface="Arial"/>
              </a:rPr>
              <a:t>Maternal health refers to the health of women during </a:t>
            </a:r>
            <a:r>
              <a:rPr b="1" lang="en-GB" sz="2400">
                <a:solidFill>
                  <a:srgbClr val="000000"/>
                </a:solidFill>
                <a:latin typeface="Arial"/>
                <a:ea typeface="Arial"/>
                <a:cs typeface="Arial"/>
                <a:sym typeface="Arial"/>
              </a:rPr>
              <a:t>pregnancy</a:t>
            </a:r>
            <a:r>
              <a:rPr lang="en-GB" sz="2400">
                <a:solidFill>
                  <a:srgbClr val="000000"/>
                </a:solidFill>
                <a:latin typeface="Arial"/>
                <a:ea typeface="Arial"/>
                <a:cs typeface="Arial"/>
                <a:sym typeface="Arial"/>
              </a:rPr>
              <a:t>, </a:t>
            </a:r>
            <a:r>
              <a:rPr b="1" lang="en-GB" sz="2400">
                <a:solidFill>
                  <a:srgbClr val="000000"/>
                </a:solidFill>
                <a:latin typeface="Arial"/>
                <a:ea typeface="Arial"/>
                <a:cs typeface="Arial"/>
                <a:sym typeface="Arial"/>
              </a:rPr>
              <a:t>childbirth </a:t>
            </a:r>
            <a:r>
              <a:rPr lang="en-GB" sz="2400">
                <a:solidFill>
                  <a:srgbClr val="000000"/>
                </a:solidFill>
                <a:latin typeface="Arial"/>
                <a:ea typeface="Arial"/>
                <a:cs typeface="Arial"/>
                <a:sym typeface="Arial"/>
              </a:rPr>
              <a:t>and the </a:t>
            </a:r>
            <a:r>
              <a:rPr b="1" lang="en-GB" sz="2400">
                <a:solidFill>
                  <a:srgbClr val="000000"/>
                </a:solidFill>
                <a:latin typeface="Arial"/>
                <a:ea typeface="Arial"/>
                <a:cs typeface="Arial"/>
                <a:sym typeface="Arial"/>
              </a:rPr>
              <a:t>postpartum </a:t>
            </a:r>
            <a:r>
              <a:rPr lang="en-GB" sz="2400">
                <a:solidFill>
                  <a:srgbClr val="000000"/>
                </a:solidFill>
                <a:latin typeface="Arial"/>
                <a:ea typeface="Arial"/>
                <a:cs typeface="Arial"/>
                <a:sym typeface="Arial"/>
              </a:rPr>
              <a:t>period,</a:t>
            </a:r>
            <a:endParaRPr sz="2400">
              <a:solidFill>
                <a:srgbClr val="000000"/>
              </a:solidFill>
              <a:latin typeface="Arial"/>
              <a:ea typeface="Arial"/>
              <a:cs typeface="Arial"/>
              <a:sym typeface="Arial"/>
            </a:endParaRPr>
          </a:p>
          <a:p>
            <a:pPr indent="0" lvl="0" marL="0" rtl="0" algn="l">
              <a:spcBef>
                <a:spcPts val="1400"/>
              </a:spcBef>
              <a:spcAft>
                <a:spcPts val="0"/>
              </a:spcAft>
              <a:buNone/>
            </a:pPr>
            <a:r>
              <a:t/>
            </a:r>
            <a:endParaRPr/>
          </a:p>
        </p:txBody>
      </p:sp>
      <p:pic>
        <p:nvPicPr>
          <p:cNvPr id="275" name="Google Shape;275;p22"/>
          <p:cNvPicPr preferRelativeResize="0"/>
          <p:nvPr/>
        </p:nvPicPr>
        <p:blipFill>
          <a:blip r:embed="rId3">
            <a:alphaModFix/>
          </a:blip>
          <a:stretch>
            <a:fillRect/>
          </a:stretch>
        </p:blipFill>
        <p:spPr>
          <a:xfrm>
            <a:off x="4384175" y="-53725"/>
            <a:ext cx="4759826" cy="1235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تصميم طبي 16×9">
  <a:themeElements>
    <a:clrScheme name="MedicalHealth">
      <a:dk1>
        <a:srgbClr val="000000"/>
      </a:dk1>
      <a:lt1>
        <a:srgbClr val="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