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26.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36.xml" ContentType="application/vnd.openxmlformats-officedocument.presentationml.notesSlide+xml"/>
  <Override PartName="/ppt/ink/ink100.xml" ContentType="application/inkml+xml"/>
  <Override PartName="/ppt/ink/ink101.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72"/>
  </p:notesMasterIdLst>
  <p:sldIdLst>
    <p:sldId id="257" r:id="rId2"/>
    <p:sldId id="446" r:id="rId3"/>
    <p:sldId id="303" r:id="rId4"/>
    <p:sldId id="304" r:id="rId5"/>
    <p:sldId id="305" r:id="rId6"/>
    <p:sldId id="353" r:id="rId7"/>
    <p:sldId id="318"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82" r:id="rId23"/>
    <p:sldId id="384" r:id="rId24"/>
    <p:sldId id="385" r:id="rId25"/>
    <p:sldId id="451" r:id="rId26"/>
    <p:sldId id="386" r:id="rId27"/>
    <p:sldId id="368" r:id="rId28"/>
    <p:sldId id="369" r:id="rId29"/>
    <p:sldId id="370" r:id="rId30"/>
    <p:sldId id="371" r:id="rId31"/>
    <p:sldId id="372" r:id="rId32"/>
    <p:sldId id="373" r:id="rId33"/>
    <p:sldId id="374" r:id="rId34"/>
    <p:sldId id="375" r:id="rId35"/>
    <p:sldId id="376" r:id="rId36"/>
    <p:sldId id="377" r:id="rId37"/>
    <p:sldId id="378" r:id="rId38"/>
    <p:sldId id="452" r:id="rId39"/>
    <p:sldId id="379" r:id="rId40"/>
    <p:sldId id="380" r:id="rId41"/>
    <p:sldId id="381" r:id="rId42"/>
    <p:sldId id="383" r:id="rId43"/>
    <p:sldId id="387" r:id="rId44"/>
    <p:sldId id="388" r:id="rId45"/>
    <p:sldId id="389" r:id="rId46"/>
    <p:sldId id="390" r:id="rId47"/>
    <p:sldId id="393" r:id="rId48"/>
    <p:sldId id="409" r:id="rId49"/>
    <p:sldId id="410" r:id="rId50"/>
    <p:sldId id="449" r:id="rId51"/>
    <p:sldId id="450" r:id="rId52"/>
    <p:sldId id="453" r:id="rId53"/>
    <p:sldId id="454" r:id="rId54"/>
    <p:sldId id="455" r:id="rId55"/>
    <p:sldId id="456" r:id="rId56"/>
    <p:sldId id="469" r:id="rId57"/>
    <p:sldId id="470" r:id="rId58"/>
    <p:sldId id="474" r:id="rId59"/>
    <p:sldId id="472" r:id="rId60"/>
    <p:sldId id="471" r:id="rId61"/>
    <p:sldId id="457" r:id="rId62"/>
    <p:sldId id="458" r:id="rId63"/>
    <p:sldId id="459" r:id="rId64"/>
    <p:sldId id="460" r:id="rId65"/>
    <p:sldId id="461" r:id="rId66"/>
    <p:sldId id="462" r:id="rId67"/>
    <p:sldId id="463" r:id="rId68"/>
    <p:sldId id="464" r:id="rId69"/>
    <p:sldId id="465" r:id="rId70"/>
    <p:sldId id="466"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86323" autoAdjust="0"/>
  </p:normalViewPr>
  <p:slideViewPr>
    <p:cSldViewPr>
      <p:cViewPr>
        <p:scale>
          <a:sx n="400" d="100"/>
          <a:sy n="400" d="100"/>
        </p:scale>
        <p:origin x="-1060" y="-12780"/>
      </p:cViewPr>
      <p:guideLst>
        <p:guide orient="horz" pos="2160"/>
        <p:guide pos="2880"/>
      </p:guideLst>
    </p:cSldViewPr>
  </p:slideViewPr>
  <p:outlineViewPr>
    <p:cViewPr>
      <p:scale>
        <a:sx n="33" d="100"/>
        <a:sy n="33" d="100"/>
      </p:scale>
      <p:origin x="0" y="7105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3:59.111"/>
    </inkml:context>
    <inkml:brush xml:id="br0">
      <inkml:brushProperty name="width" value="0.1" units="cm"/>
      <inkml:brushProperty name="height" value="0.1" units="cm"/>
      <inkml:brushProperty name="color" value="#FFFFFF"/>
      <inkml:brushProperty name="ignorePressure" value="1"/>
    </inkml:brush>
  </inkml:definitions>
  <inkml:trace contextRef="#ctx0" brushRef="#br0">25 1,'7'218,"-2"-72,-7 29,-1 35,9 13,-6-218,0-4</inkml:trace>
  <inkml:trace contextRef="#ctx0" brushRef="#br0" timeOffset="1040.972">551 3,'0'41,"-4"328,2-229,2-140</inkml:trace>
  <inkml:trace contextRef="#ctx0" brushRef="#br0" timeOffset="1974.273">558 543,'-62'59,"-22"13,42-33,1 1,-17 25,3-5,37-39,0 1,-7 15,-21 26,44-61,1-1</inkml:trace>
  <inkml:trace contextRef="#ctx0" brushRef="#br0" timeOffset="3182.023">192 975,'-11'9,"-1"0,-1-1,1 0,-13 5,21-11,-41 19,30-14,0-1,1 2,-9 6,20-12</inkml:trace>
  <inkml:trace contextRef="#ctx0" brushRef="#br0" timeOffset="4074.246">19 1055,'4'-77,"3"-1,14-58,-19 124,2-8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34.879"/>
    </inkml:context>
    <inkml:brush xml:id="br0">
      <inkml:brushProperty name="width" value="0.1" units="cm"/>
      <inkml:brushProperty name="height" value="0.1" units="cm"/>
      <inkml:brushProperty name="color" value="#FFFFFF"/>
      <inkml:brushProperty name="ignorePressure" value="1"/>
    </inkml:brush>
  </inkml:definitions>
  <inkml:trace contextRef="#ctx0" brushRef="#br0">0 1,'2'6,"-1"0,0 0,0 0,-1 1,0-1,0 0,0 0,-1 3,0 16,0 5,7 248,-2-227,2 0,2 0,2 0,8 17,-11-47</inkml:trace>
  <inkml:trace contextRef="#ctx0" brushRef="#br0" timeOffset="477.651">305 151,'-27'58,"4"-8,-21 34,35-69,0-2,-1 0,0 0,-1 0,0-1,-1-1,-13 10,3-8,38-6,0 0,0 1,-1 0,0 1,0 1,-1 1,-1 0,12 12,11 14,-1 1,8 17,-23-30</inkml:trace>
  <inkml:trace contextRef="#ctx0" brushRef="#br0" timeOffset="1079.046">542 596,'10'-5,"0"0,0-1,-1 0,0 0,0-1,0 0,-1-1,0 0,0 0,-1 0,0-1,-1 0,0-1,0 1,-1-2,-1 4,-1 0,-1 0,1-1,-1 1,-1-1,1 1,-1-3,-1 9,0-1,1 1,-1-1,0 0,-1 1,1-1,0 1,0-1,-1 0,1 1,-1-1,1 1,-1-1,0 1,1 0,-1-1,0 1,0 0,0-1,0 1,0 0,0 0,0 0,-1 0,1 0,0 0,-1 0,1 0,-1 1,1-1,-1 0,1 1,-1-1,1 1,-1 0,0-1,-2 0,-1 1,1-1,0 1,-1 0,1 0,0 0,-1 1,1-1,0 1,0 0,-1 0,1 1,0-1,0 1,0 0,1 0,-1 0,0 1,1-1,-1 1,1 0,0 0,0 0,0 0,0 0,1 1,-1-1,1 1,0 0,0 0,0 0,0 1,-2 5,1 1,0-1,0 1,1 0,1 1,0-1,0 0,1 0,0 0,1 0,0 1,1-1,0-2,0-1,0 1,1-1,0 0,1 0,-1 0,2 0,-1 0,1-1,0 0,1 0,-1 0,1-1,1 0,-1 0,6 3,-5-4,-1-1,1 0,1-1,-1 0,0 0,1 0,-1-1,1 0,0-1,0 1,0-2,0 1,0-1,0 0,-1-1,1 1,0-2,5 0,7-4,0-2,0 1,-1-2,0-1,-1 0,0-1,0-1,-1-1,-1 0,0-2,19-16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6:56.701"/>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263 15,'-11'-1,"-1"0,1-1,-8-1,9 0,0 1,-1 1,1 0,-6 1,3 0,1 2,0-1,0 2,0-1,-1 2,7-2,0 0,-1 1,1 0,1 0,-1 0,0 0,1 1,0 0,-1 0,0 2,5-4,-1 0,1-1,0 1,-1 0,1 0,0 0,0 0,0 0,0 0,1 0,-1 0,1 1,-1-1,1 0,0 0,0 1,0-1,0 0,0 2,1 1,0-1,0 1,1 0,-1-1,1 1,0-1,0 1,1-1,0 1,6 8,0-1,1-1,1 0,-1 0,10 6,22 15,35 19,-25-18,5 8,-42-29,0 1,-1 0,-1 1,0 1,8 11,-17-20,0 1,0 0,0 0,-1 0,0 0,0 1,-1 0,1-1,-2 1,1 0,-1 0,-1 0,1 0,-2 2,0 1,0 1,-1-1,0 0,-1 0,0-1,-1 1,0-1,-1 1,-4 6,-2 0,0 0,-1-1,-1 0,-1 0,0-2,-1 0,0 0,-1-2,-1 0,0 0,-2-1,12-7,-1 0,1-1,-1 0,0 0,0-1,0 0,0-1,0 1,0-2,0 1,-1-1,0 0,5 0,0-1,0 0,0 1,0-1,0 0,1-1,-1 1,0-1,0 0,1 0,-1 0,1 0,0 0,0-1,0 0,0 1,0-1,0 0,1-1,-1 1,1 0,0-1,0 1,0-1,0-1,-1-3,1 0,0 0,0 0,1 0,-1-6,1-7</inkml:trace>
  <inkml:trace contextRef="#ctx0" brushRef="#br0" timeOffset="696.27">523 349,'0'9,"2"0,-1 0,1-1,0 1,0-1,1 1,1-1,-1 0,5 7,3 5,1-1,1-1,5 5,-14-17,1 0,0-1,1 1,-1-1,1 0,0 0,1-1,-1 1,7 2,-9-6,-1 0,0 1,1-2,-1 1,1 0,-1-1,1 0,-1 0,1 0,-1 0,1 0,-1-1,1 1,-1-1,1 0,-1 0,0 0,0-1,1 1,-1-1,0 0,1-1,4-2,0-1,-1-1,1 1,-2-1,1 0,-1-1,0 1,0-1,-1-1,-1 3,0 0,-1-1,0 1,0-1,-1 0,1 0,-2 0,1 0,-1 0,0 0,0-1,-1-3,2 25,0 0,1-1,0 1,1-1,1 0,0 0,3 4,-5-10,1 0,-1 0,1-1,0 1,1-1,0 0,0-1,0 1,0-1,1 0,0 0,0 0,0-1,1 0,6 3,-10-6,-1-1,0 1,1 0,-1-1,1 0,-1 1,1-1,-1 0,1 0,-1 0,1-1,-1 1,1-1,-1 1,0-1,1 0,-1 0,2-1,0 0,0-1,-1 1,1-1,-1 0,0 0,0 0,0 0,0-1,-1 1,2-3,3-6,-1-1,0 1,-1-1,-1 0,0-1,1-5,-1 2,-1-1,-1 1,0-1,-2-12,0 24,0 0,0 0,-1 1,0-1,0 0,0 0,-1 1,0-1,0 1,-1-1,1 1,-1 0,0 0,0 0,-4-4,5 8,1 0,0-1,0 1,-1 0,1 0,-1 0,1 0,-1 0,1 1,-1-1,1 0,-1 1,0-1,1 1,-1 0,0-1,1 1,-1 0,0 0,0 0,1 0,-1 0,0 0,1 1,-1-1,-1 1,-2 2</inkml:trace>
  <inkml:trace contextRef="#ctx0" brushRef="#br0" timeOffset="1279.745">1371 314,'-3'2,"0"-1,0 1,0 0,0 0,1 0,-1 0,0 0,1 1,0-1,-1 1,1 0,-1 2,2-5,-3 8,-1-1,1 1,0 1,1-1,0 0,0 1,1-1,0 1,1 0,0 0,0-1,1 1,0 0,0 0,1 0,0 0,1 0,2 6,-3-9,1 1,1-1,-1 0,1 1,0-1,0-1,1 1,0 0,0-1,0 0,5 4,-6-6,1 0,-1 0,1 0,0-1,0 0,0 0,0 0,1 0,-1-1,1 1,-1-1,1 0,-1 0,1-1,-1 0,1 0,4 0,-6 0,0-1,0 0,1 0,-1 0,0 0,0 0,0-1,0 1,0-1,-1 0,1 0,0 0,-1 0,1 0,-1-1,0 1,0-1,0 1,0-1,0 0,-1 0,1 0,-1 0,0 0,0 0,0 0,0-2,4-12,-1 0,-1 0,0 0,-1-10,-2 24,2-21,-1 0,-2-7,3 39,0-1,0 1,0-1,1 0,0 0,1 1,4 12,9 22,12 18,-17-37</inkml:trace>
  <inkml:trace contextRef="#ctx0" brushRef="#br0" timeOffset="1788.314">1758 419,'3'4,"1"0,-1 1,0 0,0 0,-1 0,0 0,1 0,-1 3,4 5,15 43,-19-50,0 0,-1 0,0 0,0 0,0 0,-1 0,0 0,0 5,-5 0,-2-13,5 0,1 0,-1 1,1-1,0 0,0 0,0 1,0-1,0 0,0-2,-2-7,2 1,-1-1,2 1,-1-1,1 0,1 1,0-1,0 1,1-1,2-4,-2 5,1 1,0 0,1 0,0 0,0 0,1 1,0-1,0 1,1 1,0-1,4-4,-8 10,0 1,0-1,0 0,0 1,1-1,-1 1,0-1,1 1,-1 0,1 0,-1 0,1 1,-1-1,1 0,0 1,-1 0,1 0,0 0,-1 0,1 0,1 0,1 2,-1-1,0 0,0 1,0 0,-1 0,1 0,0 1,-1-1,1 1,-1 0,0 0,2 2,5 7,-1 0,0 0,-1 0,0 1,-1 1,0-1,0 6,17 53,-20-57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6:59.480"/>
    </inkml:context>
    <inkml:brush xml:id="br0">
      <inkml:brushProperty name="width" value="0.05" units="cm"/>
      <inkml:brushProperty name="height" value="0.05" units="cm"/>
      <inkml:brushProperty name="color" value="#FFFFFF"/>
      <inkml:brushProperty name="ignorePressure" value="1"/>
    </inkml:brush>
  </inkml:definitions>
  <inkml:trace contextRef="#ctx0" brushRef="#br0">319 261,'-8'-1,"0"0,-1 1,1 0,0 0,-1 0,1 1,0 1,0-1,0 1,-4 2,1-1,-10 1,1 2,-1 0,1 2,0 0,-13 8,27-13,1 0,-1 1,1 0,0 0,1 0,-1 1,1-1,0 1,0 0,0 0,0 0,1 1,0 0,0-1,1 1,0 0,0 0,0 0,0 0,1 1,0 2,0 2,1 0,0 1,1-1,0 0,0 0,1 0,1 0,0 0,1 0,0-1,0 1,5 6,-7-12,1 0,0 0,1 0,-1-1,1 1,0-1,0 0,0 0,1 0,-1-1,1 0,0 1,0-2,0 1,0 0,1-1,-1 0,1-1,-1 1,1-1,-1 0,1 0,0 0,0-1,0 0,19-3,-4 0</inkml:trace>
  <inkml:trace contextRef="#ctx0" brushRef="#br0" timeOffset="797.189">395 302,'-3'5,"0"-1,1 1,-1-1,1 1,0 0,1 0,-1 0,1 0,0 0,0 3,-3 6,-3 16,-5 30,11-51,0 0,1 0,0 1,0-1,1 0,0 0,0 0,1 0,1 0,-3-7,0-1,1 1,-1-1,1 0,0 1,-1-1,1 0,0 1,0-1,0 0,-1 0,1 0,1 0,-1 0,0 0,0 0,0 0,0 0,1 0,-1-1,0 1,1-1,-1 1,1-1,-1 1,1-1,-1 0,0 1,1-1,-1 0,1 0,-1 0,1 0,-1-1,1 1,-1 0,1-1,-1 1,1-1,-1 1,0-1,1 0,-1 1,0-1,5-2,-1 0,0 0,0-1,-1 1,1-1,-1 0,0-1,0 1,0 0,2-5,1-3,-1-1,0 0,-1 0,0 0,-1-1,0 1,-1-1,-1 0,0 0,-1-1,-1 1,0 0,-2-12,5 40,1 0,1 0,-1-1,6 8,-7-13,0-1,1 0,0 0,1 0,-1-1,1 0,1 1,-1-2,1 1,0 0,-4-5,0 0,0 1,1-1,-1 0,0 0,1 0,-1 0,0-1,1 1,-1-1,1 1,-1-1,1 0,-1 0,1 0,-1 0,1-1,1 1,0-2,0 1,1-1,-1 1,0-1,0 0,0-1,-1 1,1-1,0 0,-1 0,9-8,-2 0,0 0,0-1,-1-1,5-8,13-26,-2-1,-2 0,-2-2,-2 0,-3-2,3-18,-15 54,-6 25,-2 21,-5 118,6 0,8 33,-3-155</inkml:trace>
  <inkml:trace contextRef="#ctx0" brushRef="#br0" timeOffset="1120.068">683 315,'4'3,"0"0,0 0,1-1,-1 1,1-1,-1 0,1 0,0 0,0-1,-1 0,1 0,0 0,3 0,14 1,0-1,10-1,-19 0,31-1,0-2,21-4,-48 4,0 0,1-2,-2 0,1 0,0-2,-1 0,9-6,-9 3</inkml:trace>
  <inkml:trace contextRef="#ctx0" brushRef="#br0" timeOffset="1623.175">1171 81,'1'10,"0"0,1 1,0-1,1-1,3 10,2 8,17 64,0-6,-4 2,0 26,-22-138,1 0,1 0,2 0,0 0,1 0,2 0,1 1,0 0,3-1,-9 22,0-1,0 2,1-1,-1 0,1 0,0 0,0 1,0-1,0 1,0-1,0 1,1 0,-1 0,1 0,-1 0,1 1,0-1,0 1,0-1,2 0,-3 2,1 0,0-1,0 1,0 0,-1 0,1 1,0-1,0 0,0 1,-1 0,1 0,0-1,-1 2,1-1,-1 0,1 0,-1 1,1 0,-1-1,0 1,0 0,0 0,1 2,3 2,0 2,0-1,-1 0,-1 1,1 0,-1 1,0-1,-1 0,0 1,-1 0,1 0,-2 0,1 3,1 10,-1 1,-2-1,0 1,-3 18,2-29</inkml:trace>
  <inkml:trace contextRef="#ctx0" brushRef="#br0" timeOffset="2073.424">1731 431,'4'-5,"0"0,0 0,-1-1,0 0,0 1,0-1,-1 0,0-1,0 1,-1 0,0-1,0 1,0 0,-1-1,1 1,-2-4,1 10,0-1,0 0,0 0,-1 0,1 1,0-1,0 0,-1 1,1-1,-1 0,1 1,0-1,-1 0,1 1,-1-1,0 1,1-1,-1 1,1-1,-1 1,0-1,1 1,-1 0,0-1,0 1,1 0,-1 0,0-1,0 1,1 0,-1 0,0 0,0 0,1 0,-1 0,0 0,0 0,0 0,1 0,-1 1,0-1,0 0,1 1,-1-1,0 1,-2 0,0 0,0 1,1-1,-1 1,1 0,-1 0,1 0,-1 0,1 0,0 0,-1 2,0 3,-1 0,1 0,0 1,0-1,1 1,0 0,1-1,0 1,0 0,0 0,1 0,0 0,1 0,0 0,0 1,1 5,1-1,0 1,1-1,1 0,0 0,0 0,1-1,4 5,-8-13,0-1,0 0,1 0,-1 1,1-2,0 1,0 0,0 0,0-1,1 0,-1 1,0-1,1-1,0 1,-1 0,1-1,0 0,0 0,0 0,0 0,0-1,0 1,0-1,0 0,0 0,0-1,0 1,0-1,0 0,0 0,-1 0,1 0,0-1,0 0,-1 1,1-1,-1-1,0 1,0 0,1-1,-1 0,6-5,0-1,-1 1,0-2,-1 1,1-1,-2-1,2-2,5-9</inkml:trace>
  <inkml:trace contextRef="#ctx0" brushRef="#br0" timeOffset="2600.642">1991 179,'1'1,"2"6,7 11,7 15,5 11,3 7,-1 3,-2 1,-1-6,-2-8,-3-8,-2-9,-3-9,-4-7</inkml:trace>
  <inkml:trace contextRef="#ctx0" brushRef="#br0" timeOffset="2877.762">2289 334,'-34'1,"0"3,0 0,-23 8,12-3,-21 1,58-10,2 0</inkml:trace>
  <inkml:trace contextRef="#ctx0" brushRef="#br0" timeOffset="3718.428">2406 529,'42'-36,"-31"28,-1-1,0 1,-1-2,0 1,4-7,-7 8,-1 0,0-1,0 1,-1-1,0 0,-1 0,0-1,-2 8,-1 1,1-1,-1 1,1-1,-1 1,0-1,0 1,0-1,0 1,0-1,0 0,0 1,0-1,0 1,-1-1,1 1,-1-1,1 1,-1-1,0 1,1 0,-1-1,0 1,0 0,0-1,0 1,0 0,0 0,0 0,-1 0,1 0,0 0,-1 1,1-1,0 0,-1 0,1 1,-1-1,1 1,-1 0,1-1,-1 1,1 0,-1 0,1 0,-2 0,-1 0,0 0,0 1,1-1,-1 1,0 0,1 0,-1 0,1 0,-1 1,1 0,0-1,-1 1,1 0,0 1,0-1,1 0,-1 1,0 0,1 0,-1 0,1 0,0 0,0 0,0 0,1 1,-1 0,-5 10,2-1,-1 1,2 0,0 1,0-1,2 1,0-7,1 1,0-1,0 1,1 0,0-1,1 2,-1-9,0 1,0-1,0 0,1 0,-1 1,0-1,1 0,-1 0,1 0,-1 0,1 1,-1-1,1 0,0 0,-1 0,1 0,0 0,0 0,0-1,0 1,0 0,0 0,0-1,0 1,0 0,0-1,0 1,0-1,1 0,-1 1,0-1,0 0,1 1,-1-1,0 0,0 0,1 0,-1 0,0-1,0 1,0 0,1 0,-1-1,0 1,1-1,6-2,0 0,-1-1,1 0,-1 0,0-1,-1 0,1 0,-1-1,0 0,0 0,5-6,8-13,0-1,5-12,-1-4,-17 29,1 0,1 0,0 1,3-3,-10 14,-1 1,1-1,0 1,0 0,-1-1,1 1,0 0,0-1,0 1,0 0,-1 0,1 0,0 0,0 0,0 0,0 0,0 0,0 0,-1 0,1 0,0 1,0-1,0 0,0 1,-1-1,1 0,0 1,0-1,-1 1,1-1,0 1,-1-1,1 1,0 0,-1-1,1 2,25 26,-24-26,12 18,0-1,-1 1,-2 1,0 1,-1-1,-1 1,-1 1,-1 0,1 5,-8-28,0 0,0 1,0-1,0 0,0 0,0 0,0 0,0 0,0 0,1 0,-1 0,0 0,0 1,0-1,0 0,0 0,0 0,1 0,-1 0,0 0,0 0,0 0,0 0,0 0,0 0,1 0,-1 0,0 0,0 0,0 0,0 0,0 0,1 0,-1-1,0 1,0 0,0 0,0 0,0 0,0 0,0 0,1 0,-1 0,0 0,0-1,0 1,0 0,0 0,0 0,0 0,0 0,0 0,0-1,13-12,20-30,-11 15,-10 12,1 1,0 1,1 0,1 1,0 0,13-7,-23 17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4.0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23 41,'-2'36,"-1"-1,-3 9,1-10,1 0,2 17,3-85,3 1,0-1,2 1,6-18,-9 45,-1 0,1 0,0 0,1 1,-1-1,1 1,0 0,1 0,-1 0,1 1,0-1,0 1,0 0,1 1,2-2,-6 3,1 1,-1 0,0 0,1 0,-1 0,0 0,1 1,0-1,-1 1,1-1,-1 1,1 0,-1 0,1 0,-1 1,1-1,0 1,-1-1,1 1,-1 0,0 0,1 0,-1 0,0 0,1 0,-1 1,0-1,0 1,0-1,0 1,-1 0,1 0,0 0,-1 0,1 0,-1 0,0 0,1 1,-1 1,4 6,-1 0,-1 0,1 1,-2 0,1-1,-2 1,1 0,-2 0,1 0,-1 1,-2 15,0 1,-2 0,-2 9,3-24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4.886"/>
    </inkml:context>
    <inkml:brush xml:id="br0">
      <inkml:brushProperty name="width" value="0.05" units="cm"/>
      <inkml:brushProperty name="height" value="0.05" units="cm"/>
      <inkml:brushProperty name="color" value="#FFFFFF"/>
      <inkml:brushProperty name="ignorePressure" value="1"/>
    </inkml:brush>
  </inkml:definitions>
  <inkml:trace contextRef="#ctx0" brushRef="#br0">19 104,'10'0,"0"-1,0 0,-1-1,1 0,0 0,0-1,0 0,-7 2,-1 0,1 0,-1 0,1 0,-1 0,0-1,1 1,-1-1,0 1,0-1,0 0,0 0,0 0,-1 0,1 0,0 0,-1 0,0-1,1 1,-1-1,0 1,0-1,0 1,-1-1,1 1,-1-1,1 0,-1-1,0 2,0 1,-1-1,1 1,-1 0,1-1,-1 1,1-1,-1 1,0 0,1 0,-1-1,0 1,0 0,0 0,0 0,0 0,0 0,0 0,0 0,-1 0,1 0,0 1,-1-1,1 0,0 1,-1-1,1 1,-1 0,1-1,-1 1,1 0,-1 0,1 0,0 0,-1 0,1 0,-1 0,1 1,-4-1,0 0,0 1,0 0,0 0,0 0,0 1,0-1,1 1,-1 0,-4 3,5-1,0-1,1 1,-1 0,0 0,1 1,0-1,0 1,1 0,-1-1,1 1,0 0,0 0,0 1,1-1,0 0,0 0,0 1,1-1,0 3,-1-4,1 1,0-1,1 0,-1 1,1-1,0 0,0 0,0 0,0 0,1 0,-1 0,1 0,0 0,1-1,-1 1,0-1,1 1,0-1,0 0,0 0,0 0,1 0,-1-1,4 3,-4-4,0-1,0 1,0 0,0-1,0 0,0 1,0-1,0 0,0-1,0 1,0 0,0-1,0 0,0 0,0 1,-1-2,1 1,0 0,0-1,-1 1,1-1,8-4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7.4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32 1,'2'3,"0"1,0 0,0 0,-1 0,1 0,-1 1,0-1,0 0,0 0,-1 1,0 0,2 8,10 66,-2 19,-3-23,10 36,-12-93,-5-18,0-1,0 1,0 0,0 0,0 0,0 0,0 0,0 0,0 0,0 0,0 0,0 0,0 0,0 0,0 0,1 0,-1 0,0 0,0 0,0 0,0 0,0 0,0 0,0 0,0 0,0 0,0 0,0 0,0 0,0 0,0 0,0 0,0 0,0 0,0 0,0 0,1 0,-1 0,0 0,0 1,-6-32,-4 1,-1 0,-10-15,10 23,0-1,2 0,1 0,1 0,1-5,5 21,0 1,1-1,0 0,1 1,-1-1,1 1,1-1,-1 1,1 0,0-1,1 1,0-2,-1 3,1 1,-1-1,1 1,0 0,0 0,0 0,0 0,1 0,-1 1,1 0,0-1,0 1,0 1,1-1,-1 1,3-2,-4 4,1-1,-1 0,1 1,-1 0,1 0,-1 0,1 0,-1 0,1 1,-1-1,1 1,-1 0,0 0,1 1,-1-1,0 1,0-1,0 1,2 1,1 1,1 1,-1 0,0 0,0 0,-1 1,1 0,-1 0,0 1,-2-2,0 0,-1 0,1 0,-1 0,0 0,-1 0,1 1,-1-1,-1 1,1-1,0 1,-1-1,0 1,-1 1,1-5,0 0,-1 0,1 0,-1 0,1 0,-1 0,1 0,-1-1,0 1,0 0,0 0,0-1,0 1,-1-1,1 1,0-1,-1 1,1-1,-1 0,1 0,-1 0,0 0,0 0,1 0,-1 0,0 0,0-1,0 1,0-1,0 0,1 1,-1-1,0 0,0 0,0 0,0 0,0 0,0-1,0 1,0-1,-1 1,0-1,0 0,0 0,0-1,0 1,0-1,0 0,0 1,0-1,1 0,-1-1,1 1,-1 0,1-1,0 1,0-1,0 0,0 0,1 0,-1 0,1 0,-1-3,-2-3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8.6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0,'0'0,"0"0,0 1,1 0,-1 3,2 4,1 5,0 3,3 3,1 2,1 0,2-1,-1-4,-1-3,-2-4,-2-4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9.687"/>
    </inkml:context>
    <inkml:brush xml:id="br0">
      <inkml:brushProperty name="width" value="0.05" units="cm"/>
      <inkml:brushProperty name="height" value="0.05" units="cm"/>
      <inkml:brushProperty name="color" value="#FFFFFF"/>
      <inkml:brushProperty name="ignorePressure" value="1"/>
    </inkml:brush>
  </inkml:definitions>
  <inkml:trace contextRef="#ctx0" brushRef="#br0">85 119,'-1'1,"-1"-1,1 1,0-1,-1 1,1 0,0 0,-1-1,1 1,0 0,0 0,0 0,0 0,0 0,0 1,-1 0,-14 21,15-21,0 0,-1-1,1 1,0 0,0 0,0-1,0 1,1 0,-1 0,0 0,1 0,0 0,-1 0,1 0,0 0,0 1,0-1,0 0,0 1,1 0,0-1,0 0,1-1,-1 1,0 0,1 0,-1 0,1-1,-1 1,1-1,0 1,0-1,-1 0,1 0,0 0,0 0,1 1,9 4,0 0,-1 1,0 0,0 1,-1 0,6 6,-12-10,-1 0,0 0,0 0,-1 1,1-1,-1 1,0-1,0 1,0 0,-1 0,1-1,-1 1,0 0,-1 0,1 1,-1-1,0 0,-1 5,1-6,-1 0,1 1,-1-1,0 0,0 0,0 1,-1-1,0 0,1 0,-1 0,-1-1,1 1,0 0,-1-1,0 1,0-1,0 0,0 0,-1 0,1-1,-4 3,4-3,-1-1,0 1,1-1,-1 0,0 0,0-1,0 1,0-1,0 1,0-1,0 0,0-1,1 1,-1-1,0 0,0 0,0 0,0 0,1-1,-1 1,1-1,-1 0,1 0,-1 0,2 0,-1 1,1-1,-1 1,1-1,0 0,-1 0,1 0,0 0,0 0,1-1,-1 1,0-1,1 1,0-1,-1 1,1-1,0 0,0 1,0-1,1 0,-1 0,1 0,0 0,-1 0,1 0,0 1,1-1,-1 0,1 0,-1 0,1 0,0 0,0 1,0-1,0 0,4-8</inkml:trace>
  <inkml:trace contextRef="#ctx0" brushRef="#br0" timeOffset="267.583">264 1,'0'0,"1"0,2 2,4 3,4 6,2 4,1 3,3 2,-3-2,-3-5</inkml:trace>
  <inkml:trace contextRef="#ctx0" brushRef="#br0" timeOffset="522.402">296 9,'0'0,"0"0,0 0,1 0,1 2,3 2,3 2,3 2,2 2,3 1,0 0,-1 1,-3-3,-4-3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8.25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104 22,'0'0,"0"1,0-1,0 0,0 0,1 0,-1-1,0 1,0 0,0 0,0 0,0 0,1 0,-1 0,0 0,0 0,0 0,0 0,0 0,0 0,1 0,-1-1,0 1,0 0,0 0,0 0,0 0,0 0,0 0,0-1,0 1,1 0,-1 0,0 0,0 0,0 0,0-1,0 1,0 0,0 0,0 0,0 0,0-1,0 1,0 0,0 0,0 0,-1 0,1 0,0-1,0 1,0 0,0 0,0 0,0 0,0 0,0 0,0-1,0 1,-1 0,1 0,0 0,0 0,0 0,0 0,0 0,-1 0,1 0,0 0,-9-8,7 7,-1-1,1 1,-1 1,0-1,1 0,-1 1,0-1,0 1,0 0,1 0,-1 0,0 0,0 0,0 1,1-1,-1 1,0 0,1 0,-1 0,0 0,1 0,-1 0,1 1,0-1,0 1,-1 0,1 0,0 0,0 0,0 0,0 1,0 0,0 0,0 0,1 0,0 0,-1 1,1-1,0 0,0 1,1-1,-1 0,1 1,0-1,-1 1,1-1,1 1,-1-1,1 0,-1 1,1-1,0 1,0-1,0 0,2 3,-1-3,0 1,1-1,-1 0,0 0,1 0,0-1,0 1,0-1,0 1,0-1,0 0,1 0,-1-1,1 1,-1-1,2 1,12 4,1-2,-1 0,3 0,14 3,-28-6,1 1,-1 0,0 0,1 1,-1-1,0 2,-1-1,5 3,-8-4,0-1,-1 1,1 0,-1-1,1 1,-1 0,0 0,1 0,-1 0,0 0,0 0,-1 0,1 0,0 1,-1-1,1 0,-1 0,0 1,0-1,0 0,0 1,0-1,0 0,-1 0,1 1,-1-1,1 0,-4 8,0 0,0-1,-1 0,-1 0,1 0,-1-1,-1 1,1-2,-1 1,-1-1,0 0,0 0,0-1,0 0,-1 0,0-1,0-1,-1 1,-7 1,15-5,-1 0,0-1,0 1,0-1,0 0,0 0,0 0,0 0,0 0,0-1,0 1,1-1,-1 0,0 0,0 0,0 0,1 0,-1-1,1 1,-1-1,1 0,-1 1,1-1,0 0,-1-2,2 3,-1-1,1 0,0 0,0 0,0 0,0-1,0 1,0 0,0 0,1 0,-1-1,1 1,0 0,0-1,0 1,0 0,0-1,0 1,0 0,1-1,-1 1,1 0,0 0,0-1,0 1,0 0,0 0,0 0,0 0,1 0,-1 0,1 0,2-2,0 0,0 1,0-1,0 1,0 0,1 0,0 0,-1 0,2 1,2-2</inkml:trace>
  <inkml:trace contextRef="#ctx0" brushRef="#br0" timeOffset="666.598">283 6,'0'0,"0"0,0 0,0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5.810"/>
    </inkml:context>
    <inkml:brush xml:id="br0">
      <inkml:brushProperty name="width" value="0.05" units="cm"/>
      <inkml:brushProperty name="height" value="0.05" units="cm"/>
      <inkml:brushProperty name="color" value="#FFFFFF"/>
      <inkml:brushProperty name="ignorePressure" value="1"/>
    </inkml:brush>
  </inkml:definitions>
  <inkml:trace contextRef="#ctx0" brushRef="#br0">351 0,'-17'1,"-1"0,1 1,0 1,1 0,-7 3,14-3,-1 0,1 1,0-1,0 2,0-1,1 1,-1 1,1 0,-6 5,12-9,0 0,0 0,0 0,0 1,0-1,1 0,-1 1,1-1,0 1,0-1,0 1,0 0,0-1,0 1,1 0,-1 0,1 0,0-1,0 1,0 0,0 0,0 0,1-1,-1 1,1 0,0 0,0-1,0 1,1 2,4 6,1 0,0-1,1 1,0-1,1-1,3 3,22 27,-30-32,0 0,0 0,-1 0,1 0,-2 1,1-1,-1 1,0 0,-1 0,0 0,0 0,-1 0,1 0,-2 1,1-6,0 1,-1 0,1 0,-1 0,0-1,0 1,-1 0,1-1,-1 1,0-1,0 1,0-1,0 0,0 0,-1 0,1 0,-1 0,0-1,0 1,0-1,0 0,0 0,-1 0,1 0,-1 0,1-1,-1 1,0-1,-2 0,-4 1,0-1,0 0,0 0,0-1,0-1,0 0,0 0,0-1,0 0,0 0,1-1,-1-1,1 0,0 0,0-1,-5-2,13 6,0 0,0 1,0-1,0 0,1 0,-1 0,0 0,0 1,0-1,1 0,-1 0,0 0,1-1,-1 1,1 0,-1 0,1 0,0 0,-1 0,1-1,0 1,0 0,0 0,0 0,0-1,0 1,0 0,0 0,1 0,-1-1,0 1,1 0,-1 0,1 0,-1 0,1 0,0 0,-1 0,1 0,0-1,4-3</inkml:trace>
  <inkml:trace contextRef="#ctx0" brushRef="#br0" timeOffset="888.696">436 355,'9'0,"-1"-1,1 0,-1-1,1 0,-1 0,0-1,1 0,6-4,-10 5,-1-1,1 1,-1-1,1 0,-1 0,0 0,0-1,0 0,-1 1,1-1,-1-1,0 1,0 0,0-1,0 0,-3 4,1 0,-1-1,1 1,-1 0,1 0,-1 0,0 0,0-1,0 1,0 0,0 0,0 0,0-1,0 1,0 0,0 0,0 0,-1-1,1 1,-1 0,1 0,-1 0,1 0,-1 0,0 0,1 0,-1 0,0 0,0 0,0 0,0 0,1 1,-1-1,0 0,-1 1,1-1,0 0,0 1,-1-1,0 0,-1 1,1-1,-1 1,1-1,0 1,-1 0,1 0,-1 0,1 0,-1 1,1-1,-1 0,1 1,-1 0,1 0,0 0,-1 0,1 0,-1 0,-4 4,1 0,-1 0,1 0,0 0,1 1,-1 0,1 1,-3 3,7-7,-1-1,1 0,0 0,0 1,0-1,0 1,0-1,1 1,-1-1,1 1,-1 0,1-1,0 1,0 0,0-1,1 1,-1-1,0 1,1 0,0-1,0 1,0-1,0 0,0 1,0-1,0 0,2 2,-1 0,0-1,1 0,-1 0,0-1,1 1,0 0,0-1,-1 0,2 1,-1-1,0 0,0-1,0 1,1 0,-1-1,1 0,0 0,-1 0,1 0,0-1,-1 1,2-1,4-1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2.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19 1,'-2'182,"-15"71,17-252,0 1,0-1,0 0,0 1,0-1,1 1,-1-1,0 0,0 1,1-1,-1 0,1 1,0-1,-1 0,1 0,0 1,-1-1,1 0,0 0,0 0,0 0,2 1,-1 0,1-1,-1 1,1-1,-1 1,1-1,0 0,0 0,-1 0,3 0,9 1,0 0,0-1,0-1,5 0,-8 0,67-1,-75 0</inkml:trace>
  <inkml:trace contextRef="#ctx0" brushRef="#br0" timeOffset="676.848">324 156,'1'61,"0"-13,-4 40,1-65,1-5,-1-1,-1 0,0 0,-1 0,-3 7,6-23,1-1</inkml:trace>
  <inkml:trace contextRef="#ctx0" brushRef="#br0" timeOffset="987.186">326 71,'0'0,"0"0,0 0,0 0,0 0,0 0,0 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34.095"/>
    </inkml:context>
    <inkml:brush xml:id="br0">
      <inkml:brushProperty name="width" value="0.1" units="cm"/>
      <inkml:brushProperty name="height" value="0.1" units="cm"/>
      <inkml:brushProperty name="color" value="#FFFFFF"/>
      <inkml:brushProperty name="ignorePressure" value="1"/>
    </inkml:brush>
  </inkml:definitions>
  <inkml:trace contextRef="#ctx0" brushRef="#br0">1 1,'6'121,"5"-1,20 90,-8-68,-19-112,-1 0,-2 0,-1 23,-2-34</inkml:trace>
  <inkml:trace contextRef="#ctx0" brushRef="#br0" timeOffset="270.345">321 330,'0'0,"0"0,0 1,-1 3,-1 4,0 7,-1 8,1 7,1 7,0 5,1 0,1 3,0-6</inkml:trace>
  <inkml:trace contextRef="#ctx0" brushRef="#br0" timeOffset="521.418">225 167,'0'0,"0"0,0 0,0 0,0 4,0 2,1 2,-1-2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8:51.0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212 64,'-1'2,"-1"-1,1 1,0-1,0 1,-1 0,1-1,0 1,1 0,-1 0,0 0,0-1,1 1,-1 2,-1 0,-5 14,0 1,-2-2,0 1,-1-1,-1-1,0 1,-2-2,-1 2,6-9</inkml:trace>
  <inkml:trace contextRef="#ctx0" brushRef="#br0" timeOffset="289.475">114 1,'-34'63,"10"-25,-18 19,28-40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2:57.865"/>
    </inkml:context>
    <inkml:brush xml:id="br0">
      <inkml:brushProperty name="width" value="0.1" units="cm"/>
      <inkml:brushProperty name="height" value="0.1" units="cm"/>
      <inkml:brushProperty name="color" value="#E71224"/>
      <inkml:brushProperty name="ignorePressure" value="1"/>
    </inkml:brush>
  </inkml:definitions>
  <inkml:trace contextRef="#ctx0" brushRef="#br0">0 307,'3'3,"0"0,-1 1,1-1,-1 1,0-1,0 1,0 0,1 3,4 9,192 391,-196-399,5 8,-4-14,0-11,31-123,-6-1,6-89,-34 209,-1 11</inkml:trace>
  <inkml:trace contextRef="#ctx0" brushRef="#br0" timeOffset="729.235">751 392,'-6'1,"0"-1,-1 1,1 1,0-1,0 1,0 0,0 1,1-1,-6 4,-5 3,2 1,-13 9,18-12,1 0,1 0,-1 1,1 0,1 0,-1 0,2 1,-1 0,1 0,-3 6,7-11,0-1,-1 1,1 0,0-1,1 1,-1 0,1-1,0 1,0 0,0 0,0-1,0 1,1 0,0-1,0 1,0 0,0-1,0 1,1-1,-1 0,1 1,0-1,0 0,1 0,-1 0,0 0,1-1,0 1,0-1,-1 1,2-1,0 1,0 0,0 0,0-1,1 1,-1-1,1 0,-1 0,1-1,0 0,0 0,-1 0,1 0,0-1,0 1,0-1,0 0,0-1,2 0,1 0,-1-1,0-1,0 1,-1-1,1 0,0 0,-1-1,0 0,0 0,0-1,0 0,-1 0,3-3,0 1,-1-2,0 1,-1-1,0 0,0-1,-1 1,2-5,-4 7,0 0,-1 0,0 0,0-1,0 1,-1-1,0 1,-1-1,0 1,0-1,0-3,-10-20,10 30,0 0,-1 0,1 0,-1 0,1 0,-1 0,1 1,-1-1,1 0,-1 0,0 0,1 0,-1 1,0-1,0 0,0 1,1-1,-1 1,0-1,0 1,0-1,0 1,0 0,0-1,0 1,0 0,0 0,-1-1,1 2,1-1,-1 1,1-1,-1 1,1-1,-1 1,1 0,-1-1,1 1,0-1,0 1,-1 0,1-1,0 1,0 0,-1 0,1-1,0 1,0 0,0-1,0 1,0 0,0 0,0-1,1 1,-1 0,0 0,3 22,-2-22,3 21,2-1,1 0,1 0,0-1,7 10,-9-18,1 0,1 0,0 0,0-1,1-1,0 0,1 0,0 0,5 2,11 3,-17-12</inkml:trace>
  <inkml:trace contextRef="#ctx0" brushRef="#br0" timeOffset="1265.699">1233 313,'-3'1,"-1"0,1 1,0-1,-1 1,1-1,0 1,0 0,0 0,0 0,-1 2,-3 1,-1 0,0 1,0 0,0 0,1 1,0 0,-4 7,9-13,1 1,0 0,0-1,0 1,0 0,0 0,0 0,1 0,-1 0,1 0,-1 0,1 0,0 0,0 0,-1 0,2 0,-1 0,0 0,0 0,1 0,-1 0,1 0,-1 0,1 0,0 0,0 0,0 0,0 0,0-1,0 1,0 0,1-1,-1 1,1-1,-1 1,11 7,-1 0,1-1,0 0,1-1,0 0,0-1,1-1,0 0,3 0,-1 0,0 1,0 1,0 0,-1 1,0 1,5 4,-17-11,-1 0,1 0,-1 0,1 1,-1-1,0 1,0-1,0 1,-1 0,1 0,0 0,-1 0,0 0,0 0,0 0,0 0,0 0,0 0,-1 1,0-1,0 0,0 1,0-1,0 0,-1 0,1 1,-1-1,0 0,0 0,0 0,0 0,0 0,-1 0,-1 3,-2 0,1 1,-1-1,0 1,-1-2,1 1,-1 0,0-1,-1 0,1-1,-1 0,0 0,0 0,-1 0,0-1,7-3,0 1,-1 0,1-1,-1 0,1 1,-1-1,1 0,-1 0,1 0,-1 0,1 0,-1 0,1 0,-1-1,1 1,-1 0,1-1,-1 1,1-1,0 0,-1 1,1-1,0 0,-1 0,1 0,0 0,0 0,0 0,0 0,0 0,0 0,0-1,0 1,1 0,-1-1,-4-6</inkml:trace>
  <inkml:trace contextRef="#ctx0" brushRef="#br0" timeOffset="1747.981">1579 362,'-3'1,"0"1,0-1,0 0,0 1,1 0,-1-1,0 1,1 0,0 0,-2 2,-3 2,0-1,0 1,0 1,0 0,1-1,0 2,0-1,1 1,0 0,0 0,1 0,0 1,0 0,1 0,1 0,-1 0,1 0,1 0,0 0,0 1,0-1,1 1,1-1,0 0,0 1,1-1,0 0,0 0,1 0,1 0,-1-1,1 1,1-1,-1 0,2 0,-1 0,1-1,0 0,0 0,1 0,0-1,0 0,5 3,-7-5,0-1,0 0,1 0,0 0,-1 0,1-1,0 0,0 0,0-1,0 1,0-1,1-1,-1 1,0-1,1 0,-1 0,0-1,0 0,0 0,1-1,-1 1,0-1,-1-1,1 1,2-2,9-6</inkml:trace>
  <inkml:trace contextRef="#ctx0" brushRef="#br0" timeOffset="2696.224">1797 413,'8'20,"-1"-1,2 13,-6-20,1 1,0 0,1-1,1 0,-1 0,2-1,5 8,-10-16,0 0,0 0,1-1,-1 1,1 0,0-1,0 0,0 0,0 0,0 0,0 0,0-1,1 1,2 0,-3-1,0-1,0 0,0 0,-1 0,1 0,0 0,0-1,-1 1,1-1,0 0,0 0,-1 0,1 0,-1 0,1 0,-1-1,0 1,1-1,0-1,4-3,0 0,-1 0,0 0,0-1,-1 0,1-1,-2 1,4-7,-5 9,0 0,-1 0,0 0,0 0,-1-1,1 1,-1-1,0 1,-1 0,1-1,-1 1,0-1,-1 0,0-4,1 9,0 1,0-1,0 0,-1 1,1-1,0 0,0 1,0-1,-1 1,1-1,0 1,-1-1,1 0,0 1,-1-1,1 1,-1-1,1 1,-1 0,1-1,-1 0,1 2,-1-1,1 1,0-1,0 1,-1-1,1 1,0-1,0 1,0-1,0 1,0-1,0 1,0-1,0 1,0-1,0 1,0-1,0 1,0-1,0 1,0-1,1 1,-1-1,0 1,0-1,0 1,1-1,4 18,1 0,0-1,2 1,0-2,1 1,8 12,-13-25,-1 1,1-1,0 0,0 0,1 0,-1 0,1-1,0 0,0 0,0 0,0 0,-1-2,0 1,0-1,1 0,-1 0,0-1,0 1,1-1,-1 0,0 0,0 0,1-1,-1 0,0 1,0-1,0-1,1 1,3-2,-1-1,0 0,0 0,0 0,-1-1,1 0,-1 0,0-1,-1 1,1-1,-1 0,0-1,-1 0,0 1,0-1,0-1,-1 1,0 0,0-1,4-11,-1 0,-1-1,-1 0,-1 0,0 0,-2 0,0-2,-1-8,-2 0,-1 0,-1 0,-2 1,-3-8,3 16,-1 0,0 0,-2 0,-1 1,0 0,-1 1,-7-7,18 26,0-1,0 1,0 0,0 0,0 0,0-1,0 1,0 0,0 0,0 0,0 0,0-1,0 1,-1 0,1 0,0 0,0 0,0-1,0 1,0 0,-1 0,1 0,0 0,0 0,0 0,0 0,-1 0,1-1,0 1,0 0,0 0,0 0,-1 0,1 0,0 0,0 0,0 0,-1 0,1 0,0 0,0 0,0 0,-1 0,1 0,0 1,0-1,0 0,0 0,-1 0,1 0,0 0,0 0,0 0,0 1,-2 14,9 32,-7-41,23 107,11 25,19 93,-36-128,13 70,-29-168</inkml:trace>
  <inkml:trace contextRef="#ctx0" brushRef="#br0" timeOffset="3138.738">2641 335,'-11'21,"2"1,0 0,1 0,-5 20,11-31,-1 1,1-1,1 1,0 0,1-1,0 1,1 0,0-1,1 1,2 8,-3-18,0 1,0 0,0 0,0 0,1-1,-1 1,1-1,0 1,-1-1,1 1,0-1,0 0,0 0,1 0,-1 0,1-1,-1 1,1 0,-1-1,1 0,0 0,0 0,-1 0,1 0,0 0,0-1,0 1,0-1,0 0,0 0,0 0,0 0,0 0,0-1,0 0,0 1,8-3,-1 0,1 0,-1-1,0 0,-1-1,1 0,-1 0,0-1,5-4,-6 4,-1 0,0-1,-1 0,0 0,0 0,0-1,-1 1,0-1,0-1,-1 1,0-1,-1 0,2-6,-3 10,-1-1,0 0,0 1,-1-1,0 0,0 1,0-1,-1 0,1 0,-1 1,-1-1,1 1,-1-1,0 1,0 0,-1-1,0 1,1 1,-2-1,1 0,0 1,-1-1,-1 0,2 3,0-1,0 1,0-1,0 1,-1 0,1 0,-1 0,1 1,-1-1,0 1,0 0,1 0,-1 0,0 1,0-1,0 1,0 0,0 0,-4 1,-5 0,0 2,0 0,-1 0,2 1,-2 1,-26 10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2:56.408"/>
    </inkml:context>
    <inkml:brush xml:id="br0">
      <inkml:brushProperty name="width" value="0.1" units="cm"/>
      <inkml:brushProperty name="height" value="0.1" units="cm"/>
      <inkml:brushProperty name="color" value="#E71224"/>
      <inkml:brushProperty name="ignorePressure" value="1"/>
    </inkml:brush>
  </inkml:definitions>
  <inkml:trace contextRef="#ctx0" brushRef="#br0">0 56,'11'43,"-2"0,-1 0,-3 0,-2 1,-1 0,-3 14,2-79,4-36,10-51,-12 92,1 0,0 0,1 0,1 1,1 0,0 0,1 0,9-13,-15 25,0 0,0 1,1-1,-1 1,1-1,-1 1,1 0,0 0,-1 0,1 0,0 1,0-1,1 1,-1 0,0 0,0 0,1 0,-1 0,2 1,-1 0,-1 0,1 0,0 1,0 0,0-1,0 2,0-1,-1 0,1 1,-1-1,1 1,-1 0,1 0,-1 1,0-1,2 3,4 3,-1 0,-1 1,1 1,-1-1,-1 1,1 0,-2 1,0-1,0 1,-1 0,0 0,0 1,0 8,4 24,-2 0,-2 1,-2 2,2 16,-3-54</inkml:trace>
  <inkml:trace contextRef="#ctx0" brushRef="#br0" timeOffset="753.057">506 56,'2'18,"0"1,2-2,0 1,1 0,1-1,7 15,-11-29,1 6,0-1,1-1,0 1,0 0,2 1,-5-8,-1 0,1 0,0 0,0 0,0 0,0 0,0 0,0 0,0 0,0 0,0-1,0 1,0 0,1-1,-1 1,0-1,0 1,1-1,-1 0,0 1,1-1,-1 0,1 0,-1 0,0 0,1 0,-1 0,0-1,1 1,-1 0,0-1,0 1,1-1,-1 1,0-1,0 0,7-4,-1 0,-1 0,1-1,-1 0,0-1,0 0,-1 1,0-2,0 1,1-3,10-21,13-31,-22 45,-4 10,7-13,-10 20,1-1,-1 1,0 0,1 0,-1-1,0 1,1 0,-1 0,0 0,1 0,-1 0,1 0,-1 0,0-1,1 1,-1 0,1 0,-1 0,0 1,1-1,-1 0,1 0,-1 0,0 0,1 0,-1 0,1 1,-1-1,0 0,1 0,-1 0,0 1,1-1,-1 0,0 1,0-1,1 0,-1 0,0 1,0-1,0 1,1-1,-1 0,0 1,0-1,0 0,0 1,0-1,0 1,9 15,-1 0,0 0,-2 1,0 0,-1 1,0-1,-2 2,6 34,1 39,-8-65,-1 1,-1-1,-1 0,-1 1,-2-1,-1 0,-1 0,-1 1,2-15,1 0,-2-1,0 1,0-1,-1 0,-1-1,0 1,0-2,-1 1,0-1,-1 0,0-1,-1 0,0-1,0 0,-12 5,7-5,0 0,0-1,-1-1,-14 3,25-7,1-1,-1 0,0 0,0 0,0-1,-1 0,1 0,0 0,0-1,0 0,0 0,1 0,-1-1,0 0,-5-3,10 4,-1 0,1 0,-1 0,1 0,0-1,0 1,0 0,-1-1,1 1,1-1,-1 0,0 1,0-1,0 0,1 1,-1-1,1 0,0 0,-1 0,1 1,0-1,0 0,0 0,0 0,0 1,1-1,-1 0,1 0,-1 0,1 0,2-9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2:55.344"/>
    </inkml:context>
    <inkml:brush xml:id="br0">
      <inkml:brushProperty name="width" value="0.1" units="cm"/>
      <inkml:brushProperty name="height" value="0.1" units="cm"/>
      <inkml:brushProperty name="color" value="#E71224"/>
      <inkml:brushProperty name="ignorePressure" value="1"/>
    </inkml:brush>
  </inkml:definitions>
  <inkml:trace contextRef="#ctx0" brushRef="#br0">73 339,'-1'16,"0"-1,-2 0,1 0,-5 10,-3 15,-2 25,-3 4,4 1,0 29,35-176,26-149,2-4,-40 187,2 0,2 1,2 1,6-9,-23 50,-1-1,0 0,1 0,-1 0,1 0,-1 0,1 1,-1-1,1 0,0 0,-1 1,1-1,0 0,0 1,-1-1,1 1,0-1,0 1,0-1,0 1,0 0,-1-1,1 1,0 0,0 0,0-1,0 1,0 0,0 0,0 0,0 0,0 1,2 0,-1 0,0 0,0 0,0 0,0 1,0-1,0 1,0 0,0 0,-1 0,1-1,0 3,7 8,0 1,-1 0,-1 0,0 1,-1 0,-1 0,1 5,9 32,1 24,-8-41,13 59,0-4,-3 1,5 86,-23-156,0-6</inkml:trace>
  <inkml:trace contextRef="#ctx0" brushRef="#br0" timeOffset="343.874">103 480,'8'-1,"0"0,0 0,0-1,6-2,18-3,-15 4,1 1,-1 1,0 0,1 2,-1 0,1 0,-1 2,0 0,0 1,11 4,-16-2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3:04.029"/>
    </inkml:context>
    <inkml:brush xml:id="br0">
      <inkml:brushProperty name="width" value="0.1" units="cm"/>
      <inkml:brushProperty name="height" value="0.1" units="cm"/>
      <inkml:brushProperty name="color" value="#E71224"/>
      <inkml:brushProperty name="ignorePressure" value="1"/>
    </inkml:brush>
  </inkml:definitions>
  <inkml:trace contextRef="#ctx0" brushRef="#br0">29 352,'-3'14,"1"0,0 1,1-1,1 0,0 0,1 5,0 13,0 29,0 59,-4 0,-16 90,17-198</inkml:trace>
  <inkml:trace contextRef="#ctx0" brushRef="#br0" timeOffset="564.231">95 284,'0'-1,"1"-1,-1 1,1-1,0 1,-1 0,1-1,0 1,0-1,0 1,0 0,0 0,0 0,0 0,1 0,-1 0,0 0,0 0,1 0,-1 0,1 1,0-1,33-13,-28 12,0 1,1 0,0 0,-1 1,1 0,-1 1,1-1,-1 1,1 1,-1-1,1 1,-1 1,0-1,0 1,0 0,0 1,-1 0,1 0,-1 0,0 1,0 0,-1 0,1 0,-1 1,0 0,2 3,-3-3,0 0,0 0,-1 0,0 0,0 1,0-1,-1 1,0 0,0 0,-1-1,0 1,0 0,0 0,-1 1,0-1,-1 0,1 0,-1 0,-1 0,1-1,-1 1,0 0,-1 0,0-1,0 0,0 1,-1-1,-3 4,3-5,-1 1,0-1,0 0,-1-1,1 1,-1-1,0 0,0 0,0-1,-1 0,0 0,1 0,-1-1,0 0,0-1,0 1,0-1,0 0,-7-1,7 0,1 0,0 0,-1-1,1 0,0 0,-1-1,1 0,0 0,0 0,0-1,0 0,1 0,-1 0,1-1,0 0,0 0,0 0,0 0,1-1,0 0,0 0,-2-2,5 5,0 0,0 0,1 0,-1 0,0 0,1 0,-1 0,1 0,-1 0,1 0,0 0,0 0,0 0,0 0,0 0,1 0,-1 0,1-1,2-6</inkml:trace>
  <inkml:trace contextRef="#ctx0" brushRef="#br0" timeOffset="1574.457">660 363,'-1'1,"-1"0,0 0,1 0,-1 0,0 0,1 0,0 1,-1-1,1 0,0 1,-1-1,1 1,0 0,0 1,-2 1,-13 21,1 0,1 2,1 0,1 0,2 1,1 0,1 1,1 0,0 15,2 4,5-44,0 0,1 0,-1 0,1 0,-1 0,1 0,1 0,-1-1,0 1,2 3,-2-7,-1 1,0 0,1-1,-1 1,1 0,-1-1,1 1,-1-1,1 1,0-1,-1 1,1-1,-1 0,1 1,0-1,0 0,-1 1,1-1,0 0,-1 0,1 0,0 1,0-1,0 0,-1 0,1 0,0 0,1-1,0 1,0-1,0 0,0 1,0-1,0 0,0 0,-1 0,1 0,1-1,5-5,-1 0,1 0,5-8,-12 14,13-16,-2 0,0 0,-1-1,-1 0,5-13,-9 17,0 0,-2-1,0 1,0-1,-1 0,-1 0,0 0,-1-4,-3 4,-2 18,-3 25,6-10,1 0,1-1,1 1,1-1,0 2,-2-13,1 0,-1 0,1 0,0 0,1-1,-1 1,1-1,0 1,0-1,1 0,0 0,0 0,0 0,0-1,6 4,-8-6,0-1,0 0,0 0,0 0,0 0,1-1,-1 1,0 0,1-1,-1 0,0 1,1-1,-1 0,0 0,1-1,-1 1,1 0,-1-1,1 1,1-2,1 0,-1 0,1 0,-1 0,0-1,0 0,0 1,0-2,1-1,6-6,0 0,-1-1,-1-1,0 0,5-8,-3-1,-1 0,0-1,-2 0,0-1,-2 1,-1-1,2-13,2-44,-2-49,-5 87,-1 25,1-12,-2 1,0 0,-3-4,1 87,0-12,2 88,11 59,-2-111,3-1,3-1,6 8,24 68,-42-144</inkml:trace>
  <inkml:trace contextRef="#ctx0" brushRef="#br0" timeOffset="1955.729">846 367,'73'1,"121"-4,-162 0,0 0,1-3,-2 0,28-10,-45 11</inkml:trace>
  <inkml:trace contextRef="#ctx0" brushRef="#br0" timeOffset="2517.65">1388 82,'18'65,"-3"0,-3 1,-3 0,-2 0,-4 1,-2 0,-4 0,-7 45,10-111,-6 32,2-26,0-23,3-6,0-1,1 1,1-1,1 1,1 0,2-6,-3 15,2 1,-1-1,2 1,-1 0,2 0,-1 1,2-1,0 1,0 1,1-1,6-6,-12 15,-1 0,1 0,0 1,-1-1,1 0,0 1,0-1,1 1,-1 0,0 0,0 0,1 0,-1 0,0 0,1 1,-1-1,1 1,-1-1,1 1,-1 0,1 0,-1 0,1 0,-1 1,1-1,-1 1,1-1,-1 1,0 0,1 0,-1 0,0 0,0 1,0-1,2 1,1 3,0-1,-1 1,1 1,-1-1,0 0,0 1,0 0,-1 0,0 0,0 0,0 1,0 3,4 19,-2-1,-1 1,-1 0,-2 0,-1 0,-2 23,0 26,2-67</inkml:trace>
  <inkml:trace contextRef="#ctx0" brushRef="#br0" timeOffset="3327.335">1808 474,'0'12,"-1"1,1-1,1 0,0 1,0-1,2 0,1 7,-3-17,0 1,0-1,0 0,0 1,0-1,0 0,1 0,-1 0,1 0,-1 0,1 0,0-1,0 1,0 0,0-1,0 0,0 1,0-1,1 0,-1 0,0 0,1 0,-1-1,0 1,1-1,-1 1,1-1,-1 0,1 0,-1 0,1 0,-1 0,1-1,-1 1,2-1,3-1,1-1,-1 1,0-1,1 0,-1-1,-1 0,1 0,-1 0,1-1,-1 0,0 0,-1-1,0 1,5-7,1-2,-1 0,0-1,-1 0,-1 0,0-1,-1-1,-5 14,0-3,1 0,-1 0,0 0,0 0,0-1,-1 1,0 0,-1-1,1 1,-1-3,10 51,1 0,3-1,2 1,5 15,3 23,-15-42,-1 0,-2 1,-2-1,-1 1,-3 35,-1-54,-2-1,0 1,-1-1,-1 0,-6 16,7-23,-2-1,1 1,-2-1,1 1,-1-2,-1 1,0-1,-1 0,-2 1,3-4,-1 0,0 0,0-1,-1 0,1-1,-2 0,1-1,0 0,-1 0,1-1,-1 0,0-1,0 0,0-1,-1 0,-9-1,9-1,1 0,-1 0,1-1,0 0,-1-1,1 0,0-1,1 0,-1-1,1 0,0 0,0-1,0-1,1 0,0 0,-2-3,7 7,1-1,0 1,0-1,0 1,1-1,-1 0,1 0,0-1,0 1,0 0,1-1,-1 1,1-1,0 1,0-1,1 1,0-1,-1 0,2 1,-1-1,0 0,1-2,1 2,-1 0,1 0,0 0,1 1,-1-1,1 0,0 1,0 0,0-1,1 1,-1 1,1-1,0 0,0 1,0 0,1 0,-1 0,1 0,3-1,-1 1,0 0,1 0,0 0,0 1,-1 0,2 0,-1 1,0 0,0 1,0 0,0 0,0 0,0 1,0 1,0-1,0 1,0 0,0 1,0 0,0 1,-5-3,-1 1,0-1,0 1,-1 0,1-1,0 1,0 0,-1 0,1 0,-1 0,0 0,0 0,0 1,0-1,0 0,0 1,0-1,-1 1,1-1,-1 1,2 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4:12.825"/>
    </inkml:context>
    <inkml:brush xml:id="br0">
      <inkml:brushProperty name="width" value="0.1" units="cm"/>
      <inkml:brushProperty name="height" value="0.1" units="cm"/>
      <inkml:brushProperty name="color" value="#E71224"/>
      <inkml:brushProperty name="ignorePressure" value="1"/>
    </inkml:brush>
  </inkml:definitions>
  <inkml:trace contextRef="#ctx0" brushRef="#br0">3391 416,'-85'-96,"65"77,-1 2,0 0,-24-14,32 24,0 0,0 1,-1 0,1 1,-1 1,-1 0,1 1,-6 0,-4 0,0 2,1 1,-1 1,1 1,-24 4,-21 9,-23 9,-7 3,78-23,-1-1,1-1,-1-1,0-1,1 0,-1-2,0 0,1-1,0-2,-2 0,-34-12,1-1,-49-26,-12-12,-26-11,115 56,0 2,-1 1,0 1,-14-2,-1 5,1 1,0 2,-1 2,1 2,-8 2,-57 12,-44 15,76-11,1 3,-17 11,1-1,69-26,0-2,0-1,0 0,-1-2,0 0,1-1,-1-2,0 0,0-1,1-1,-1-1,1-1,-14-5,-38-12,45 11,-1 1,0 2,0 1,0 2,-20-1,41 5,0 1,0 0,0 1,0 0,0 0,1 1,-1 0,1 0,-1 1,1 0,0 0,1 0,-1 1,-2 3,-10 8,0 2,2 0,0 1,1 1,-4 5,1 1,2 0,1 2,1 0,1 1,1 0,2 1,1 0,2 1,-4 22,8-31,2 0,0 0,2 0,0 0,1 0,1 0,2 0,0 0,1 0,1-1,1 0,1 0,1-1,0 0,11 16,-2-11,0-1,2 0,1-1,0-1,2-1,0-2,2 0,0-1,0-1,2-2,8 3,2 0,0-2,2-2,0-1,0-2,1-2,0-1,1-2,9-2,18-3,-1-4,0-2,35-9,-38 5,0 2,0 3,1 3,1 2,66 9,0-5,0-7,85-13,-164 7,-1-3,0-1,0-3,25-13,192-90,-149 62,-107 50,0 0,1 1,0 1,-1 0,1 1,2 0,-8 2,1 1,0 0,0 0,-1 1,1 0,0 1,-1 0,1 0,-1 0,4 3,21 10,0 1,13 9,-23-11,1-1,0-1,1-2,0 0,12 2,-20-8,1-1,0 0,0-1,0-1,0-1,0-1,0 0,0-1,11-3,-21 3,-1 0,0 0,0-1,0 1,0-1,0-1,-1 0,1 0,-1 0,0 0,0-1,-1 0,0 0,1-1,-2 0,1 1,-1-2,1 1,-2 0,1-1,-1 0,0 0,0 0,0-3,-1 0,0 1,0 0,-1-1,0 1,-1-1,0 1,0-1,-1 1,-1 0,1-1,-1 1,-1 0,0 0,-1-1,-2-4,-1 0,0 1,-1 0,-1 0,0 1,0 0,-2 1,-2-3,-19-17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4:21.369"/>
    </inkml:context>
    <inkml:brush xml:id="br0">
      <inkml:brushProperty name="width" value="0.1" units="cm"/>
      <inkml:brushProperty name="height" value="0.1" units="cm"/>
      <inkml:brushProperty name="color" value="#E71224"/>
      <inkml:brushProperty name="ignorePressure" value="1"/>
    </inkml:brush>
  </inkml:definitions>
  <inkml:trace contextRef="#ctx0" brushRef="#br0">3994 279,'0'-1,"-1"-1,1 0,-1 1,0-1,1 0,-1 1,0-1,0 1,0-1,0 1,-1-1,1 1,0 0,0 0,-1 0,0-1,-27-18,27 18,-36-22,-1 1,-1 3,-1 1,-1 1,0 3,-1 1,-39-6,53 17,0 2,-1 1,0 1,1 1,0 2,-1 1,-2 2,-22 2,-21 1,40-9,1-1,-1-2,-34-6,-102-24,135 24,-51-11,22 3,-1 4,-43-3,94 14,1 1,-1 0,1 1,-1 1,1 0,0 1,-1 0,1 1,1 1,-1 0,1 1,0 0,0 1,0 1,1 0,-9 8,-59 57,13-10,-4-3,48-42,0-2,-1 0,-1-1,-1-2,-9 4,22-12,-1-1,1 0,-1 0,0-1,-1-1,1-1,0 0,0-1,-1 0,1-1,0 0,0-1,0-1,-4-2,-12-5,0-1,1-1,0-1,1-2,-24-17,-66-39,-77-32,180 96,-1 1,0 0,-1 1,1 1,-1 0,1 1,-1 1,0 1,0 0,0 1,0 1,0 1,0 0,0 1,1 1,-15 5,-29 8,-1-4,-46 5,1-8,69-8,0 2,0 1,0 2,1 1,-18 8,42-10,0 0,1 0,-1 1,2 1,-1 0,1 0,0 1,1 1,0-1,-5 8,-7 11,1 0,2 1,-6 14,3-3,1 1,-8 28,23-53,0-1,1 1,1 0,0 0,1 0,1 0,0 0,1 0,1 2,0-11,1 1,-1-1,1 0,0 0,1 0,0-1,0 1,0-1,1 1,0-1,3 3,0 0,1-1,0 0,0 0,1 0,0-1,0-1,2 1,20 10,2-1,0-2,0-1,10 1,-33-10,24 7,-1 2,0 1,-1 2,-1 1,22 15,18 18,67 34,-110-69,0-2,0-1,2-1,-1-2,1-1,1-1,-1-2,1-1,0-2,0-2,0 0,0-2,0-2,24-5,33-12,54-21,44-12,-157 48,0 1,0 2,0 0,0 2,12 2,31 5,42 10,-43-6,0-2,1-4,-1-2,1-4,-1-3,1-3,-2-3,1-4,66-22,-39 1,12-11,48-18,-150 62,1 0,-1 1,0 0,1 1,-1-1,1 2,0-1,-1 1,1 0,2 1,1 2,0-1,0 1,-1 1,1 0,-1 1,0 0,0 1,29 16,-22-11,1-1,0-1,7 1,-19-7,0-1,0 0,0-1,0 0,1 0,-1-1,0 1,1-2,-1 1,0-1,6-1,4-2,0-1,0-1,-1-1,0 0,0-1,0-1,-1-1,0 0,-1 0,0-2,-1 1,0-2,-1 0,0-1,25-33,-3-2,-1-1,13-30,-23 39,-21 38,0-1,0 0,0 0,0 0,-1-1,1 1,-1 0,0-1,-1 1,1 0,-1-1,0 1,0-1,0 1,-1-2,0-1,-1 1,0 0,-1 0,1 0,-1 0,0 0,0 1,-1-1,0 1,-1-1,-24-28,-1 1,-1 2,-26-19,42 38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7:23.6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24 1,'-2'39,"-5"30,-1 5,2 74,6 21,19-195,45-96,4-9,-55 110,1 0,1 0,1 2,13-13,-25 27,0 1,1 0,-1 0,1 1,0-1,0 1,1 1,4-3,-8 4,0 0,0 1,0-1,0 1,1 0,-1-1,0 1,0 0,0 0,0 1,0-1,0 0,0 1,0-1,0 1,0-1,0 1,0 0,0 0,0 0,-1 0,1 0,0 1,-1-1,1 1,0-1,-1 1,6 5,-2 1,1 0,-1 0,0 1,-1-1,0 1,0 0,2 9,4 17,4 25,-11-47,5 25,-1-1,-1 1,-3 1,-1-1,-1 10,0-53,0 0,1 0,0 1,0-1,1 0,-1 1,1 0,2-4,2-2,19-31,1 2,2 1,2 1,1 1,2 2,35-27,-60 54,1-1,1 1,-1 1,1 0,0 1,1 0,-1 0,7 0,-15 4,0 0,0 0,1 1,-1 0,0-1,1 1,-1 1,0-1,0 0,1 1,-1-1,0 1,0 0,1 0,-1 1,0-1,0 0,-1 1,1 0,0 0,0 0,-1 0,1 0,-1 0,0 1,1-1,-1 1,0 0,-1-1,1 1,0 0,-1 0,1 1,4 11,-1 0,0 0,-1 0,-1 1,0 0,-1-1,-1 1,0 0,-2 11,-2 28,-3-1,-3 4,9-55,-8 45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7:24.0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263 187,'-13'11,"-12"10,1 2,0 0,2 1,-3 7,2 0,3 0,0 1,-10 26,24-45,0 0,1 0,0 1,1 0,1 0,0 1,1-1,1 0,0 1,1-1,1 4,-1-13,1-1,0 1,0 0,0-1,1 1,0-1,-1 0,1 0,1 1,-1-1,1-1,0 1,0 0,0-1,2 2,0 0,0-1,0 0,1-1,0 1,0-1,0 0,0 0,0-1,1 0,1 0,8 2,-1-2,2 0,-1 0,0-2,0 0,0-1,0 0,12-3,51-15,-4-4</inkml:trace>
  <inkml:trace contextRef="#ctx0" brushRef="#br0" timeOffset="494.099">1041 1,'-6'0,"1"1,-1-1,1 2,0-1,-1 1,1-1,0 1,0 1,0-1,0 1,-1 1,-51 38,47-34,-25 21,1 1,2 2,1 1,0 3,20-23,1 1,0 0,1 1,1 0,0 0,1 1,1 0,0 0,1 0,1 1,0-1,1 7,2-15,1 0,0 1,1-1,0 0,0 0,0 0,1 0,0 0,1-1,0 1,0-1,1 1,0-1,0 0,0 0,1-1,0 1,0-1,1 0,0-1,0 1,0-1,1 0,-1-1,1 0,1 0,-1 0,0-1,1 0,-1 0,1-1,5 1,3 1,0-2,0 0,0 0,0-2,0 0,0-1,0-1,0 0,0-1,0 0,0-2,-1 0,15-7,-22 9,0-2,1 1,-1-1,-1 0,1 0,-1-1,0 0,0-1,0 0,-1 0,0 0,-1 0,0-1,0 0,0 0,-1-1,0 1,-1-1,0 0,0 0,-1 0,0 0,-1 0,1-8,-2 0,-1 0,0 0,-1 0,-1 0,0 0,-1 1,-1 0,-1-1,0 2,-1-1,-1 1,0 0,-1 0,-1 1,0 1,-1-1,0 2,-7-6,13 14,0 0,0 1,0-1,0 1,0 1,-1-1,1 1,-1 0,0 0,0 0,0 1,0 0,0 0,0 1,0 0,0 0,0 0,0 1,0-1,0 2,0-1,0 0,0 1,1 0,-1 1,-3 1,-8 5,-1 1,1 1,1 1,0 0,1 1,0 0,-4 7,-15 16</inkml:trace>
  <inkml:trace contextRef="#ctx0" brushRef="#br0" timeOffset="799.625">1087 445,'0'0,"0"0,0 1,3 6,3 7,6 10,11 7,17 5,16 0,18-6,10-9,9-13,-11-7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9:36.4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0,'8'10,"0"0,-1 0,-1 0,1 1,3 11,11 16,-18-33,0 0,-1-1,1 0,0 0,0 0,0-1,2 2,-4-4,-1-1,0 0,1 0,-1 1,0-1,1 0,-1 0,1 0,-1 1,1-1,-1 0,0 0,1 0,-1 0,1 0,-1 0,1 0,-1 0,1 0,-1 0,1 0,-1 0,0 0,1 0,0-1,0 1,-1-1,1 0,0 0,0 1,0-1,-1 0,1 0,0 0,-1 0,1 0,-1 0,0 0,1 0,-1 0,0 0,1-1,1-5,-1-1,1-1,-1 1,0-6,1-12,14 50,-6-6,-7-11,1 1,0-2,0 1,1 0,-1-1,1 0,1 0,-1 0,1-1,1 1,-6-6,-1 1,1-1,-1 0,1 0,0 1,-1-1,1 0,0 0,-1 0,1 0,0 0,-1 0,1 0,0 0,-1 0,1 0,0 0,-1 0,1-1,-1 1,1 0,0 0,-1-1,1 1,-1 0,1-1,14-15,1-23,-3-10,-13 45,1-1,0 1,-1-1,0 1,0-1,0 1,-1-1,0 1,0-1,0 1,0 2</inkml:trace>
  <inkml:trace contextRef="#ctx0" brushRef="#br0" timeOffset="478.307">476 150,'1'0,"-1"1,1-1,0 0,0 0,0-1,0 1,0 0,0 0,0 0,-1-1,1 1,0 0,0-1,0 1,-1 0,1-1,0 1,0-1,-1 0,1 1,0-1,-1 1,1-1,-1 0,1 0,-1 1,1-1,-1 0,1 0,-1 0,0 1,0-1,1 0,-1 0,0 0,0 0,0 0,0 0,0 1,0-1,0 0,0 0,0 0,0 0,-1 0,1 0,0 0,-1 0,0-2,1 0,-1 0,-1 1,1-1,0 0,-1 1,1-1,-1 0,0 1,0 0,0 0,0-1,-3-1,4 3,0 1,0-1,-1 0,1 1,0-1,-1 1,1-1,0 1,-1-1,1 1,-1 0,1 0,-1 0,1 0,-1 0,1 0,0 0,-1 0,1 0,-1 1,1-1,-1 1,1-1,0 1,-2 0,1 1,0 0,0-1,0 1,0 0,0 0,0 0,1 0,-1 1,1-1,-1 0,0 2,-2 4,1 0,0 1,0-1,1 1,0 0,0-1,1 8,0-14,1 1,0 0,0 0,1 0,-1 0,1 0,-1 0,1 0,0-1,0 1,0 0,0 0,1-1,-1 1,1-1,0 1,-1-1,1 0,0 0,0 0,1 0,-1 0,0 0,1 0,-1-1,1 1,-1-1,3 1,2 1,1-1,0 0,-1 0,1 0,0-1,0 0,0-1,0 0,8 0,1-2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38.169"/>
    </inkml:context>
    <inkml:brush xml:id="br0">
      <inkml:brushProperty name="width" value="0.1" units="cm"/>
      <inkml:brushProperty name="height" value="0.1" units="cm"/>
      <inkml:brushProperty name="color" value="#FFFFFF"/>
      <inkml:brushProperty name="ignorePressure" value="1"/>
    </inkml:brush>
  </inkml:definitions>
  <inkml:trace contextRef="#ctx0" brushRef="#br0">289 33,'-6'-4,"0"0,0 1,0-1,-1 2,1-1,-1 0,0 1,0 1,0-1,-4 0,4 1,1 0,0 1,-1-1,1 1,0 1,-1-1,1 1,0 0,0 0,0 1,-1 0,2 0,-1 1,0-1,-3 3,2 0,0-1,1 1,0 1,1-1,-1 1,1 0,0 0,0 1,1 0,-1-1,0 4,-3 8,1 0,0 1,1 0,1 0,1 1,1-1,1 1,0 0,1 11,2-10,0 1,1-1,1 0,2 1,0-1,1-1,5 14,-7-23,1-1,0 0,1 0,-1 0,2-1,-1 0,2 0,-1 0,1-1,0 0,1-1,-1 1,2-2,-1 1,3 0,0-1</inkml:trace>
  <inkml:trace contextRef="#ctx0" brushRef="#br0" timeOffset="587.965">455 224,'-6'8,"0"-1,0 1,1 0,0 1,0-1,1 1,0 0,1 0,0 0,0 1,1-1,0 1,1-1,0 1,0 0,1 0,0-1,1 1,0 0,1-1,0 1,0-1,1 1,2 4,-3-10,1 0,-1 0,1 0,0-1,0 1,0-1,0 0,1 1,-1-2,1 1,0 0,0-1,0 0,0 0,0 0,0 0,1 0,-1-1,0 0,1 0,-1 0,1-1,0 1,-1-1,1 0,-1-1,1 1,-1-1,1 0,-1 0,1 0,-1 0,1-1,-1 0,0 0,0 0,0 0,0-1,-1 0,1 0,-1 0,1 0,-1 0,0 0,0-1,0 0,-1 1,2-4,-1 1,1-1,-1 0,-1 1,0-1,0 0,0-1,-1 1,0 0,0 0,0-1,-1 1,-1 0,1-1,-1 1,0 0,-1 0,1 0,-2 0,1 0,-1 0,2 3,-1-1,0 1,0 1,0-1,-1 0,0 1,1-1,-1 1,0 0,0-1,-1 2,1-1,-1 0,1 1,-1-1,0 1,0 0,0 0,0 1,0-1,-1 1,1 0,0 0,-1 0,1 1,0 0,-1-1,1 2,-1-1,1 0,0 1,-1 0,-1 0,0 1,-1 1,1-1,-1 1,1 0,0 0,0 1,0 0,-1 1,-5 5</inkml:trace>
  <inkml:trace contextRef="#ctx0" brushRef="#br0" timeOffset="1470.011">754 178,'3'69,"9"47,-7-74,-4-29,1 3,0-1,0 1,2-1,0 0,0 1,-8-36,0 1,0-1,2 0,1 1,0-1,1 0,2-10,-1 14,1 0,0 0,1 1,1-1,1 1,1-5,-4 15,1 0,-1 0,1 1,0-1,0 1,0 0,0-1,1 2,2-4,-3 5,-1 0,1 1,0-1,-1 0,1 1,0 0,0 0,0 0,0 0,0 0,0 0,0 1,0-1,0 1,0 0,0 0,1 0,-1 1,0 0,1-1,-1 1,0 1,0-1,0 0,0 1,0-1,0 1,0 0,0 0,-1 0,1 1,-1-1,1 0,-1 1,0 0,0-1,0 1,-1 0,1 0,-1 0,1 0,-1 1,6 12,-2 0,0 1,0-1,-1 5,-3-15,0-2,3 15,0 1,-2 0,1 4,16-76,-16 46,23-59,-22 58,-1 0,1 1,0-1,1 1,0 0,0 0,0 1,1-1,-5 5,-1 0,1 1,0-1,0 1,0-1,0 1,-1-1,1 1,0 0,0-1,0 1,0 0,0 0,0 0,0 0,0 0,0 0,0 0,0 0,0 0,0 0,0 0,-1 0,1 1,0-1,0 0,0 1,0-1,0 1,0-1,-1 1,1-1,0 1,0 0,-1-1,1 1,0 0,-1-1,1 1,-1 0,1 0,-1 0,1 0,-1-1,0 2,4 4,-1 1,0 0,0 0,-1 0,1 3,2 15,-1 0,0 1,-2-1,-2 1,0 0,-1-1,-4 19,1-20</inkml:trace>
  <inkml:trace contextRef="#ctx0" brushRef="#br0" timeOffset="1960.8">1328 137,'0'0,"0"1,0 4,2 5,0 12,1 11,1 13,1 10,1 6,0 3,0-2,0-5,1-8,-2-12,-1-12</inkml:trace>
  <inkml:trace contextRef="#ctx0" brushRef="#br0" timeOffset="2549.866">1251 131,'0'-1,"-1"1,1-1,0 1,-1-1,1 1,0-1,-1 1,1-1,0 0,0 1,0-1,0 1,0-1,-1 0,1 1,0-1,0 0,0 1,1-1,-1 1,0-1,0 0,0 1,0-1,1 1,-1-1,0 0,14-15,20-8,-28 21,0-1,0 2,0-1,0 1,1 0,-1 0,1 0,-1 1,1 0,-1 1,1-1,0 1,-1 1,1-1,0 1,-1 0,1 1,-2-1,1 1,-1 0,0 1,-1-1,1 1,0 0,-1 0,1 0,-1 1,0 0,0 0,0 0,-1 0,0 0,0 1,0 0,0-1,0 1,-1 0,2 5,0 3,0 1,0 0,-2 0,1 0,-2 0,0 0,-1 1,0-1,-1 0,-2 7,2-13,0 0,-1 0,0 0,0 0,-1 0,0-1,0 1,-1-1,0 0,0 0,-1 0,0 0,0-1,0 0,-1 0,0-1,0 1,-6 3,7-7,0 1,0-1,0-1,0 1,0-1,0 0,0 0,-1 0,1-1,0 1,-1-1,1-1,0 1,-2-1,2 0,1 1,0-1,0 0,-1-1,1 1,0-1,0 0,1 0,-1 0,0 0,1-1,-1 1,1-1,0 0,0 0,0 0,-3-3,5 2,0 1,-1-1,1 0,0 1,1-1,-1 0,1 1,-1-1,1 0,0 0,1 1,-1-1,1 0,-1 1,2-4,1-7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9:33.9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0 179,'5'10,"1"0,0 0,0 0,1-1,0 1,1-2,0 1,2 0,7 9,-10-9,-2-4,-1 1,1-1,0 0,6 4,-11-8,1-1,0 1,0-1,0 1,0-1,-1 1,1-1,0 1,0-1,0 0,0 1,0-1,0 0,0 0,0 0,0 0,0 0,0 0,0 0,0 0,0 0,0 0,0 0,0-1,0 1,0 0,0-1,0 1,0-1,0 1,-1-1,1 0,0 1,0-1,0 0,5-7,0-1,0-1,0 1,-1-1,-1 0,0 0,0 0,-1-1,0 1,-1-1,1-5,-2 20,1 0,-1 0,1 0,0 0,0 0,0-1,2 3,1 1,2 5,0-1,0 0,2 0,-1-1,10 9,-15-17,-1 1,1-1,-1 0,1 0,0 0,0 0,0 0,0-1,0 1,0-1,1 0,-1 0,0 0,1 0,-1-1,0 1,1-1,-1 0,1 0,-1 0,1 0,-1-1,0 1,1-1,1-1,-3 2,0-1,0 0,0-1,0 1,-1 0,1 0,0-1,-1 1,1-1,-1 1,1-1,-1 0,0 0,0 1,0-1,0 0,0 0,1-2,-1 0,0 0,0 0,0-1,-1 1,1 0,-1-1,0 1,-1 0,1-3,-2-1,1 0,-1 0,0 0,-1 0,1 1,-2-1,1 1,-1 0,0 0,-1-1,-2 0,2 4</inkml:trace>
  <inkml:trace contextRef="#ctx0" brushRef="#br0" timeOffset="520.284">532 1,'1'0,"0"0,0 1,0-1,0 0,0 1,0-1,0 1,0 0,0-1,0 1,0 0,-1-1,1 1,0 0,0 0,-1 0,1 0,-1 0,1 0,-1 0,1 0,-1 0,1 1,9 28,-9-27,7 38,-2 1,-2-1,-1 1,-2 0,-3 14,2-55,2-11,0 0,0 0,1 0,1 0,0 0,0 1,5-8,-2 5,0 0,1 0,0 0,4-2,-10 10,1 1,0 0,1-1,-1 1,0 1,1-1,0 0,-1 1,1 0,0 0,0 0,0 0,1 1,-1-1,3 1,-5 1,0 0,0 0,0 1,0-1,0 1,0-1,0 1,-1 0,1 0,0 0,0 0,-1 0,1 0,-1 1,1-1,-1 0,1 1,-1-1,0 1,0 0,1-1,-1 1,24 42,-22-38,17 38,-13-28</inkml:trace>
  <inkml:trace contextRef="#ctx0" brushRef="#br0" timeOffset="1266.239">909 146,'-6'22,"-13"58,17-69,1-1,0 0,1 1,0-1,0 1,2 6,-2-16,0-1,0 1,0 0,1 0,-1 0,0 0,0 0,1 0,-1-1,0 1,1 0,-1 0,1 0,-1-1,1 1,0 0,-1-1,1 1,-1 0,1-1,0 1,0-1,-1 1,1-1,0 0,0 1,0-1,1 0,-1 0,1 0,-1 0,1 0,-1 0,1 0,-1 0,1-1,-1 1,1-1,-1 1,1-1,-1 0,0 0,1 1,4-4,0-1,0 1,0-1,-1 0,0 0,2-3,0 0,-2 0,1 0,-1-1,0 0,-1 0,-2 6,-1 0,0 0,0 1,0-2,0 1,0 0,-1 0,1 0,-1 0,0 0,0 0,0 0,0-1,-1 1,1 0,-1 0,0-3,-2 4,3 10,4 12,-3-18,-1 0,1 0,0 0,0 0,0 0,0 0,0-1,0 1,1 0,-1-1,1 1,-1-1,1 0,-1 1,1-1,0 0,0 0,-1 0,3 1,-2-2,1 0,-1 1,0-1,1 0,-1 0,1-1,-1 1,1 0,-1-1,0 1,1-1,-1 0,0 0,1 0,-1 0,2-1,5-3,-1-1,1 0,-1-1,0 1,-1-1,0-1,0 1,0-1,-1-1,0 1,2-5,-5 7,1 0,-1 0,0-1,-1 0,1 1,-1-1,-1 0,1 0,-1 0,0 0,-1 0,0 0,0 0,0 0,-1 0,0 0,-1-2,16 58,10 36,4-1,19 40,-40-111</inkml:trace>
  <inkml:trace contextRef="#ctx0" brushRef="#br0" timeOffset="1549.121">1062 207,'0'0,"0"0,1 0,3 1,7 1,9 1,7 0,9 0,3 0,0-2,-3-1,-3-3,-5 0,-6 0,-8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29:37.49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1 246,'1'3,"0"0,0 0,0 0,0 0,1 0,-1 0,1 0,0 0,0-1,1 2,3 4,-2-1,0-1,1 0,0 0,0-1,0 1,1-1,-1-1,2 1,-1-1,0 0,7 3,-9-5,1 0,-1 0,1-1,0 0,-1 0,1 0,0-1,0 1,0-1,0 0,0 0,-1-1,1 0,0 0,0 0,0 0,-1-1,5-1,0-1,-1-1,0 0,0 0,0 0,-1-1,0 0,0-1,0 1,4-7,4-7,-1 0,0-2,-1 0,-7 41,-5-17,3 13,2 0,0 0,0 0,-4-12,0 1,0-1,0 1,1-1,-1 0,1 0,-1 0,1 0,0 0,0-1,0 1,1-1,-1 0,3 1,2 0</inkml:trace>
  <inkml:trace contextRef="#ctx0" brushRef="#br0" timeOffset="589.215">514 117,'0'0,"-6"6,1-1,0 1,0 0,1 0,-1 1,4-6,0 0,1 1,-1-1,0 0,1 0,-1 1,1-1,0 0,-1 1,1-1,0 1,0-1,0 0,0 1,0-1,0 1,0-1,0 0,0 1,1-1,-1 0,1 1,-1-1,1 0,-1 1,1-1,0 0,0 0,-1 0,2 1,8 7,1-1,-1 0,1-1,1 0,2 1,2 0,-2 1,1 1,6 5,-18-12,1 0,-1 1,0-1,0 1,0-1,0 1,-1 0,0 0,1 0,-1 0,-1 1,1-1,-1 0,2 5,-3-6,0-1,1 1,-1 0,0 0,0 0,-1 0,1 0,0-1,-1 1,0 0,0 0,0-1,0 1,0 0,0-1,-1 1,0 0,-1 2,-1-1,1-1,-1 1,0-1,0 1,0-1,0 0,0 0,-5 1,1 0,0 0,-1 0,0-1,0-1,1 0,-2 0,1 0,0-1,0 0,0-1,-1 0,7 0,1-1,-1 1,0-1,0 1,0-1,1 0,-1 0,0 0,1 0,-1 0,1-1,-1 1,1-1,0 0,0 0,0 0,0 0,0 0,0 0,0 0,1 0,0 0,0 0,0 0,1 0,-1 0,1-1,-1 1,1 0,0 0,0 0,0 0,0 0,0-1,0 1,1 0,-1 0,1 0,-1 0,1 0,0 0,0 0,0 0,0 0,0 0,0 1,1-2,3-3,-1 0,1 1,1 0,-1 0,1 0,0 1,0-1,0 2,0-1,1 1,0 0,0 0,-1 0,2 1,-1 0,0 1,4-1,19-2,0 2,0 1,23 2,-13 0,-27 0,4-1,1 0,15-3,-29 3,-1-1,1 1,-1-1,1 0,-1 0,1 0,-1-1,0 1,1-1,-1 0,0 0,0 0,0 0,0 0,-1-1,2-1,-3 3,0 0,-1 1,1-1,0 0,-1 0,1 0,-1 0,1 0,-1 0,0 0,1 0,-1 0,0 0,0 0,0 0,0 0,1 0,-1 0,-1 0,1 0,0 0,0 0,0 0,-1 0,1 0,0 0,-1 0,1 0,-1 0,1 0,-1 0,0 0,1 1,-1-1,0 1,0-1,0 1,0 0,0-1,1 1,-1 0,0 0,0 0,0 0,0 0,0 0,0 0,0 0,0 0,1 0,-1 0,0 1,0-1,0 0,0 1,0-1,1 0,-1 1,0-1,0 1,1-1,-1 1,0 0,1-1,-1 1,0 0,1-1,-1 1,-7 8,1 0,0 1,0 0,1 0,-2 4,-2 4</inkml:trace>
  <inkml:trace contextRef="#ctx0" brushRef="#br0" timeOffset="1165.553">888 415,'2'-3,"0"0,0 1,0 0,0-1,1 1,-1 0,3-2,7-6,27-30,-1-2,17-27,-36 42,0-1,-2 0,-1-2,-2 1,0-4,-12 29,-1 0,1 1,-1-1,1 1,-1-1,0 0,0 0,-1 1,1-1,-1 0,0 0,0 0,0 0,-1-1,2 42,7 13,3 0,2-1,2-1,7 14,-20-57,14 29,-15-32,0 0,0 0,0-1,1 1,-1 0,1 0,-1-1,1 1,0-1,-1 1,1-1,0 0,2 1,-2-3,-5-5,-6-6,4 8,0-1,0 1,-1 0,1 1,-1 0,0-1,0 2,0-1,-1 1,1 0,0 0,-1 1,1 0,-1 0,0 0,1 1,-1 0,0 0,1 1,-1 0,0 0,1 0,-1 1,-2 1,2 0,0 0,0 0,0 0,0 1,1 0,0 1,-1-1,1 1,1 0,-1 1,1-1,0 1,0 0,1 0,0 1,0 0,0-1,1 1,0 0,0 1,0 0,3-6,-1 0,0 0,1 0,-1 0,1 0,0 0,0 1,0-1,0 0,0 0,0 0,0 0,1 0,-1 0,1 0,-1 0,1 0,0 0,0-1,0 1,0 0,1 1,0-1,-1-1,1 1,0-1,0 0,1 0,-1 0,0 0,0 0,1 0,-1 0,0-1,1 1,-1-1,0 1,1-1,1 0,6 0,1-1,-1 0,0-1,0 0,1 0,-1-1,-1 0,4-2,-4 1,0-1,-1 0,1 0,-1 0,-1-1,1-1,2-2,2-3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49.62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0 121,'6'-7,"-1"-1,0-1,-1 1,1-1,-2 0,1 0,-1 0,-1 0,2-8,-4 15,1 1,-1-1,0 1,1-1,-1 0,0 1,0-1,0 1,-1-1,1 0,0 1,-1-2,1 3,0-1,0 1,0 0,-1 0,1-1,0 1,0 0,0 0,-1-1,1 1,0 0,0 0,-1 0,1 0,0-1,-1 1,1 0,0 0,0 0,-1 0,1 0,0 0,-1 0,1 0,0 0,-1 0,1 0,0 0,0 0,-1 0,1 0,0 0,-1 0,1 0,0 0,-2 1,0 1,0-1,0 0,1 0,-1 1,0-1,1 1,0-1,-1 1,1 0,0-1,0 1,0 0,0 0,0 0,-1 2,1-1,0 1,0-1,0 1,1-1,-1 1,1 0,0-1,0 1,0 0,0-1,1 1,-1 0,1-1,0 1,0-1,1 1,-1-1,1 1,-1-1,1 1,2 1,-1 0,1 0,0-1,0 1,1-1,-1 0,1 0,0-1,0 1,0-1,5 2,3 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50.34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0 266,'1'4,"1"0,-1 1,0-1,1 0,0 0,0 0,0-1,1 1,-1 0,2 0,4 8,2 4,31 59,-36-64,0-1,-1 1,-1-1,0 1,0 0,0 5,-25-104,21 74,0-1,1 1,0-1,1 1,1 0,0 0,1-1,3-8,-4 19,-1-1,1 1,0 0,0-1,1 1,-1 0,1 1,0-1,0 0,0 1,1-1,2-1,-3 3,0 0,0 1,0-1,0 1,0 0,0 0,0 0,0 0,0 1,0-1,1 1,-1 0,0 0,1 0,-1 0,0 0,0 1,0 0,1-1,-1 1,2 1,1 0,-1 0,1 0,-1 1,0 0,0 0,0 0,-1 0,1 1,-1 0,0 0,3 3,0 1,-2-1,1 1,-1 1,-1-1,1 1,-1-1,1 6,1 6,-1 0,0 0,-2 1,0-1,-2 1,0 19,-1-33,0-3</inkml:trace>
  <inkml:trace contextRef="#ctx0" brushRef="#br0" timeOffset="1297.734">457 308,'1'1,"1"0,-1-1,0 1,1 0,-1-1,1 0,-1 1,1-1,-1 0,1 0,0 1,-1-1,1-1,-1 1,1 0,-1 0,1 0,-1-1,1 1,0-1,30-11,-25 8,0-1,0 1,0-1,-1 0,0-1,0 0,-3 4,-1 0,0-1,0 1,0-1,0 0,0 1,-1-1,1 0,-1 0,0 0,0 0,0 0,0 0,0 0,-1-1,1-1,-1 5,0-1,0 1,0-1,0 1,0 0,0-1,0 1,0-1,0 1,0 0,0-1,-1 1,1-1,0 1,0 0,0-1,-1 1,1 0,0-1,0 1,-1 0,1-1,0 1,-1 0,1 0,0-1,-1 1,1 0,0 0,-1 0,1-1,-1 1,-13 4,-12 15,23-15,0 0,0 0,0 0,0 0,1 0,0 1,0-1,0 1,0-1,1 1,0 0,0 0,0-1,0 1,1 0,0 0,0 0,0 0,0 0,2 2,-1-3,0 0,0 0,1 0,0-1,-1 1,2 0,-1-1,0 0,1 1,-1-1,1 0,0 0,0-1,0 1,0 0,1-1,-1 0,0 0,1 0,0 0,0-1,-1 1,1-1,3 1,3 0,0-1,0 1,0-2,1 1,-1-1,0-1,1 0,-1 0,0-1,0 0,0-1,-1 0,1-1,0 0,3-3,-6 4,-1 0,0-1,0 0,0 0,-1 0,1-1,-1 0,0 0,0 0,-1-1,0 0,0 0,0 0,-1 0,1 0,-1-1,-1 1,1-1,-1 0,-1 0,1 0,-1-5,0 10,-1 1,0-1,0 0,0 1,0-1,0 0,-1 0,1 1,-1-1,1 1,-1-1,1 0,-1 1,0-1,0 1,1-1,-1 1,-1-1,1 1,1 1,0-1,-1 1,1 0,0 0,-1 0,1 0,-1-1,1 1,0 0,-1 0,1 0,-1 0,1 0,0 0,-1 0,1 0,-1 0,1 0,0 0,-1 0,1 0,-1 0,1 0,0 1,-1-1,1 0,-1 0,0 1,0 0,0 0,0 0,-1 0,1 1,0-1,0 0,1 0,-1 1,0-1,0 1,1-1,-1 1,0-1,0 1,0 0,1-1,-1 1,0 0,1 0,0 0,-1-1,1 1,0 0,0 0,0 0,0 0,0-1,1 1,-1 0,0 0,1 0,-1-1,1 1,0 0,0-1,0 1,-1 0,1-1,1 1,-1-1,0 1,0-1,1 0,-1 0,0 1,1-1,-1 0,1 0,0 0,-1-1,1 1,0 0,-1-1,2 1,4 2,-1-1,1-1,0 1,-1-1,1 0,0-1,0 1,0-1,-1-1,1 1,1-2,3 0,0-2,-1 1,1-2,-1 1,0-1,0-1,-1 0,0 0,0-1,0 0,-1 0,0-1,7-9,-5 5,0-1,-1-1,0 0,-1 0,0-1,-2 0,0 0,0-1,0-3,-4-1,-1 16,6 15,102 155,-109-166,1 1,-1-1,0 1,0-1,0 1,0-1,0 1,0-1,0 1,0-1,0 1,0-1,0 1,0-1,0 1,0-1,0 1,0-1,0 1,-1-1,1 1,0-1,0 1,-1-1,1 0,0 1,-1-1,1 1,0-1,-1 0,1 1,0-1,-1 0,1 1,-1-1,1 0,-1 0,1 0,-1 1,1-1,-1 0,1 0,-1 0,1 0,-1 0,1 0,-37 9,18-4,12-3,-1 2,1-1,1 1,-1 0,1 0,-1 1,-2 2,8-6,-1 0,1 1,0-1,-1 1,1 0,0-1,0 1,0 0,0 0,0 0,0-1,1 1,-1 0,0 1,1-2,0 0,0 0,0 1,1-1,-1 0,0 1,0-1,1 0,-1 0,1 0,-1 1,1-1,-1 0,1 0,0 0,-1 0,1 0,0 0,0 0,0 0,0 0,0 0,1 0,2 2,1-1,0 1,-1-1,1 0,0 0,0-1,0 0,0 1,0-2,0 1,1-1,-1 1,0-1,0-1,2 1,9-2,0 0,0-1,0 0,3-3,0 0,-5 1</inkml:trace>
  <inkml:trace contextRef="#ctx0" brushRef="#br0" timeOffset="1895.341">1372 0,'4'10,"0"1,-1-1,0 1,-1 0,0 0,7 32,-4-28,1 0,0-1,0 1,2-2,-1 1,2-1,0 0,0-1,1 0,8 6,-13-13,0-1,0 0,0 0,1 0,-1-1,1 1,0-2,0 1,1-1,-1 1,0-2,1 1,-1-1,1 0,-1 0,1-1,0 0,-1 0,1 0,-1-1,1 0,-1 0,1-1,-1 0,0 0,2-1,-1-1,0 1,0-2,-1 1,1-1,-1 0,0 0,0-1,-1 0,1 0,-1 0,-1 0,4-7,-5 9,-1 0,0 0,-1 0,1 0,-1 0,1-1,-1 1,0 0,-1-1,1 1,-1-2,0 4,0-1,-1 0,1 1,-1-1,1 0,-1 1,0-1,0 1,0-1,0 1,-1 0,1-1,-1 1,1 0,-1 0,0 0,1 0,-1 0,-1 0,2 1,-1-1,0 1,1 0,-1-1,0 1,0 0,0 0,0 0,0 0,0 0,-1 1,1-1,0 1,0-1,0 1,-1 0,1 0,0 0,0 0,-1 0,1 0,0 1,0-1,0 1,-1 0,1-1,0 1,0 0,0 0,0 0,0 1,1-1,-2 1,1 0,-1 0,1 1,0-1,0 1,0 0,0 0,0-1,0 1,1 0,0 1,-1-1,1 0,0 0,1 0,-1 1,1-1,-1 0,1 1,0-1,0 0,0 1,1-1,-1 2,1 0,1-1,-1 1,1-1,-1 1,1-1,0 0,1 0,-1 0,1 0,0 0,0-1,0 1,0-1,0 0,1 0,3 3,-1-3,0 1,0-1,1 1,-1-2,1 1,0-1,0 0,0 0,0-1,0 0,2 0,10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48.4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12 64,'-6'25,"5"-22,0 1,0-1,0 0,0 1,1-1,-1 1,1 2,1-1,0 0,0 0,1-1,-1 1,1 0,0-1,0 1,1-1,-1 0,1 1,0-1,0 0,0-1,1 1,-1-1,1 1,0-1,6 5,-1-1,1 0,0-1,1 0,-1-1,9 3,-18-8,-1 1,1-1,0 0,-1 1,1-1,0 0,-1 0,1 0,0 0,-1 0,1 0,0 0,-1 0,1 0,0 0,-1 0,1 0,0 0,-1 0,1-1,0 1,-1 0,1 0,0-1,-1 1,1 0,-1-1,1 1,-1-1,1 1,-1-1,1 1,0-2,0 0,-1 1,1-1,-1 0,1 0,-1 1,1-1,-1 0,0 0,0 0,0 0,0-1,-1-4,0-1,0 1,0-1,-1 1,0 0,-2-2,3 5,-1 0,0 0,0 1,-1-1,1 1,-1-1,0 1,0 0,0 0,0 1,-3-3,5 4,-1 0,0 0,1 0,-1 1,0-1,0 0,0 1,0-1,0 1,0 0,0-1,0 1,0 0,0 0,0 0,0 1,0-1,0 0,0 1,0-1,1 1,-1 0,0-1,0 1,0 0,-4 3</inkml:trace>
  <inkml:trace contextRef="#ctx0" brushRef="#br0" timeOffset="509.046">178 19,'1'3,"0"1,0-1,0 0,0 0,1 0,-1 0,1 0,0 0,2 2,3 6,11 23,-7-13,0-1,2 0,0-1,1 0,2 0,-16-19,0 1,0-1,1 0,-1 0,0 1,0-1,0 0,1 0,-1 1,0-1,0 0,1 0,-1 0,0 1,1-1,-1 0,0 0,1 0,-1 0,0 0,1 0,-1 0,0 1,1-1,-1 0,0 0,1 0,-1 0,0-1,1 1,-1 0,0 0,1 0,-1 0,0 0,1 0,-1 0,0-1,1 1,4-16,-5-29,0 38,-2-36,0 20,1-1,2 1,1-12,-1 34,0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46.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1,'0'3,"1"1,0 0,0-1,0 1,0-1,0 1,1-1,0 1,4 11,6 19,2 4,-2 1,-2-1,4 32,7-115,-19 40,13-29,16-26,-26 52,0-1,1 1,0 0,0 1,1-1,0 1,0 0,1 1,3-2,-10 6,1 2,0-1,0 0,0 0,0 1,1-1,-1 1,0-1,0 1,0 0,0 0,0 0,1 0,-1 0,0 1,0-1,0 0,0 1,0 0,0-1,0 1,0 0,0 0,0 0,0 1,-1-1,1 0,0 1,-1-1,1 1,0 0,7 7,-1 1,0 0,-1 0,6 10,-10-15,15 24</inkml:trace>
  <inkml:trace contextRef="#ctx0" brushRef="#br0" timeOffset="416.101">361 234,'1'-4,"0"0,0 0,1 0,-1 1,1-1,0 0,0 1,0-1,2-1,2-7,10-16,-8 13,0 1,0-1,4-15,-16 41,1 0,1 0,0 0,0 1,1-1,1 1,0-1,0 1,2 9,-1-16,0 0,1 0,-1-1,1 1,0 0,0-1,0 1,1-1,0 1,0-1,0 0,0 0,0-1,1 1,0-1,0 0,0 1,0-2,0 1,1 0,-1-1,1 0,4 2,19 3,-19-6</inkml:trace>
  <inkml:trace contextRef="#ctx0" brushRef="#br0" timeOffset="1111.87">590 100,'9'11,"0"0,-1 1,0-1,-1 2,0-1,0 4,2 2,1-1,8 11,-18-28,0 1,0-1,1 0,-1 0,0 0,0 0,0 0,1 0,-1 0,0 0,0 0,0-1,1 1,-1 0,0 0,0 0,0 0,1 0,-1 0,0 0,0 0,0 0,1-1,-1 1,0 0,0 0,0 0,0 0,0-1,1 1,-1 0,0 0,0 0,0-1,0 1,0 0,0 0,0 0,0-1,0 1,0 0,0 0,0 0,0-1,0 1,0 0,0 0,0-1,0 1,0 0,4-16,-4 15,3-15,1-2,0 0,5-11,-8 25,0 1,1-1,0 0,-1 1,1-1,1 1,-1 0,0-1,1 1,0 0,-1 1,1-1,0 0,3-1,-4 4,-1-1,1 0,0 1,0 0,0-1,0 1,0 0,0 0,0 0,1 0,-1 0,0 1,0-1,-1 1,1-1,0 1,0 0,0 0,0-1,0 1,-1 1,1-1,0 0,-1 0,1 1,-1-1,1 0,-1 1,1 0,5 6,-1-1,0 1,0 1,0-1,0 3,6 16,-5-11,-4-12,-1-18,0 0,2 0,-1 0,2 1,0-1,0 1,1 0,1 1,0 0,1 0,0 0,9-9,-16 20,0 0,0 0,0 0,0 0,0 1,0-1,1 0,-1 0,0 1,0-1,1 1,-1-1,0 1,1-1,-1 1,0 0,1 0,-1 0,0-1,1 2,-1-1,1 0,-1 0,0 0,1 0,0 1,0 0,0 1,1-1,-1 1,0-1,0 1,0 0,0 0,0 0,0 0,0 0,-1 0,1 1,-1-1,5 9,0 0,-1 0,-1 0,0 1,2 9,-1 2,-4-16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44.7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1 175,'2'3,"0"0,0-1,0 1,-1 0,1 0,-1 1,1-1,-1 2,6 11,-6-14,0 0,0 0,0-1,0 1,0 0,0-1,0 1,1-1,-1 0,0 1,1-1,-1 0,1 0,0 0,-1 0,1 0,0 0,0 0,-1-1,1 1,0 0,0-1,0 0,1 0,-1-1,0 1,0-1,0 0,0 1,0-1,0 0,0-1,0 1,-1 0,1 0,0-1,-1 1,1-1,-1 0,1 1,-1-1,0 0,0 0,1-1,4-6,-1 0,0 0,-1-1,0 0,0 0,-1 0,11 62,-12-45,0-1,1 1,-1-1,1 1,1-1,-1 0,1 0,2 3,-5-8,0 0,0 0,0 0,0-1,0 1,0 0,0 0,0-1,0 1,0 0,1-1,-1 1,0-1,0 0,0 1,1-1,-1 0,0 0,1 0,-1 0,1 0,0-1,-1 1,1-1,0 0,0 1,-1-1,1 0,-1 0,1 0,-1-1,1 1,-1 0,0 0,1-1,-1 1,0-1,0 1,0-2,3-3,0 0,-1 0,0 0,-1-1,1 1,-1-1,0 0,0-6,-1 9,0 0,-1 0,0-1,1 1,-1 0,-1 0,1 0,-1-1,1 1,-1 0,-1 0,1 0,0 0,-1 0,-1-2,-1 1,3 5</inkml:trace>
  <inkml:trace contextRef="#ctx0" brushRef="#br0" timeOffset="287.348">376 1,'6'7,"-1"1,0-1,-1 1,1 0,-2 1,1-1,-1 1,1 6,4 18,3 22,-11-52,1 0,0 4,0 0,0 1,-1-1,0 0,0 3,0-7</inkml:trace>
  <inkml:trace contextRef="#ctx0" brushRef="#br0" timeOffset="449.307">355 71,'0'0,"0"0,0 0,0 0</inkml:trace>
  <inkml:trace contextRef="#ctx0" brushRef="#br0" timeOffset="909.823">517 82,'22'40,"-13"-25,-1 1,0 0,-1 1,-1 0,0 0,2 13,-8-16,-5-16,-7-21,10 17,0 0,0-1,1 1,-1-1,2 1,-1-1,1 1,0-1,0 0,0 1,1-1,0 1,1-1,-1 1,1-1,1 1,-1 0,1 0,0 0,0 0,1 1,0-1,0 1,0 0,0 0,1 0,0 1,0 0,0 0,1 0,-1 0,3-1,7-3,-1 1,1 0,1 1,-1 0,1 2,1-1,-9 3</inkml:trace>
  <inkml:trace contextRef="#ctx0" brushRef="#br0" timeOffset="1362.937">786 194,'10'-5,"1"-2,-1 1,0-1,-1-1,4-3,-8 7,-1 0,0-1,0 1,-1-1,1 1,-1-1,0 0,0 0,-1-1,0 1,1 0,-1-1,-2 4,0 0,1 1,-1-1,0 0,0 1,0-1,0 0,0 1,0-1,-1 0,1 1,0-1,-1 1,1-1,-2-1,2 2,-1 1,1-1,-1 0,1 0,-1 1,0-1,1 0,-1 1,0-1,0 1,0-1,1 1,-1-1,0 1,0 0,0-1,0 1,0 0,0 0,0 0,-1-1,0 1,-1 0,1 1,0-1,0 0,0 1,0-1,0 1,0 0,-1 0,2 0,-1 0,0 0,0 0,0 0,0 0,1 1,-1-1,0 1,1-1,-2 3,0 1,-1 1,1-1,1 1,-1 0,1 0,0 1,0-1,0 0,1 1,0-1,1 1,-1-1,1 1,0-1,1 1,0-1,0 1,0-1,1 0,0 1,0-1,0 0,1 0,0 0,0-1,1 1,-1-1,4 4,2 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43.4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5 1,'15'31,"-2"0,5 18,16 39,-34-88,-21-16,20 16,0-1,0 0,0 1,0-1,0 1,0 0,0-1,0 1,0 0,0-1,0 1,-1 0,1 0,0 0,0 0,0 0,0 0,0 1,-1-1,1 0,0 0,0 1,0-1,0 1,0-1,0 1,0-1,-1 2,-1 1,0 0,0 1,0-1,1 1,-1 0,1 0,0 0,0 0,0 0,1 1,-1-1,1 0,0 1,0-1,1 1,-1 3,1-6,0 1,0-1,1 0,-1 1,0-1,1 0,0 0,-1 1,1-1,0 0,0 0,0 0,0 0,1 0,-1 0,1 0,-1-1,1 1,-1 0,1-1,0 1,0-1,0 0,0 0,0 0,0 0,0 0,0 0,0 0,0 0,1-1,-1 1,2-1,-1 1,0-1,0 0,0 0,0 0,0 0,0-1,0 1,0-1,0 0,0 0,0 0,0 0,0 0,-1-1,1 1,-1-1,1 0,-1 1,1-1,-1-1,0 1,0 0,0 0,0-1,0 1,0-1,-1 0,1-1,1-2</inkml:trace>
  <inkml:trace contextRef="#ctx0" brushRef="#br0" timeOffset="700.789">298 222,'15'-32,"-14"29,-1 1,1 0,0-1,-1 1,0 0,1-1,-1 1,0 0,0-1,0 1,-1-1,1 1,-1 0,0-2,1 4,0-1,0 1,-1-1,1 1,0-1,-1 1,1-1,-1 1,1-1,0 1,-1-1,1 1,-1 0,1-1,-1 1,1 0,-1 0,0-1,1 1,-1 0,1 0,-1 0,-1 0,1-1,0 2,-1-1,1 0,-1 0,1 0,0 1,-1-1,1 0,-1 1,1 0,0-1,-1 2,-1-1,0 0,1 0,-1 1,1-1,0 1,-1-1,1 1,0 0,0 0,0 0,0 0,1 1,-1-1,0 0,1 1,0-1,0 1,-1 0,2-1,-1 1,0 0,0 0,1-1,-1 1,1 0,0 0,0 0,0 0,0-1,1 1,-1 0,1 0,0 0,0-1,0 1,0 0,1 1,1 3,1-1,0 0,0 1,0-2,1 1,0 0,0-1,0 0,1 0,0-1,0 1,0-1,0-1,1 1,7 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42.21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157 6,'-1'0,"0"-1,0 0,0 1,-1-1,1 1,0-1,0 1,-1 0,1-1,0 1,0 0,-1 0,1 0,0 0,-1 0,1 0,0 0,-1 1,1-1,0 0,-1 1,-27 10,22-7,-1 1,1 0,0 0,1 1,0 0,0 0,0 1,0 0,1 0,0 0,1 0,0 1,0 0,0 0,1-3,1 1,0 0,0 0,0-1,1 1,0 0,0 0,0 0,1 0,0 1,0-1,1 0,0 0,0 0,0 0,0 0,1-1,0 1,0 0,2 2,-3-6,1 0,-1 1,1-1,0 0,0 0,0 0,0 0,0 0,0-1,0 1,1-1,-1 1,0-1,1 0,0 0,-1 0,1 0,-1 0,1-1,0 1,0-1,-1 1,1-1,0 0,0 0,-1-1,1 1,0-1,0 1,2-2,-2 1,0 0,0 0,0 0,0-1,-1 1,1-1,0 0,-1 0,1 0,-1 0,0 0,1-1,-1 1,0-1,-1 1,1-1,0 0,-1 0,1 1,-1-1,0 0,0 0,0-1,-1 1,1 0,0-2,-1 0,0 0,1 1,-2-1,1 0,0 0,-1 0,0 1,0-1,-1 0,1 1,-1-1,0 1,0-1,-2-1,12 16,-1 1,-1 0,0 0,2 6,4 7,10 16,10 30,-27-57,0 0,-1 0,-1 1,0-1,-1 1,0-1,-1 14,-1-25,0 0,0 1,0-1,-1 0,1 0,-1 1,1-1,-1 0,0 0,0 0,0 0,0 0,-1 0,1 0,0 0,-1-1,1 1,-1 0,0-1,1 1,-1-1,0 0,0 1,0-1,0 0,0 0,0 0,0-1,0 1,-1 0,0-1,1 1,0-1,0 0,0 0,0 0,0 0,0 0,1-1,-1 1,0-1,0 1,0-1,0 1,0-1,0 0,1 0,-1 0,0 0,1 0,-1-1,1 1,-1 0,1-1,0 1,-1-1,1 0,0 1,0-1,0 0,0 1,0-1,1 0,-1 0,1 0,-1 0,1-1,-1 1,1 0,0 0,0 0,0 0,1 1,-1-1,0 0,1 0,-1 0,1 0,0 1,0-1,-1 0,1 1,0-1,0 0,1 1,-1-1,0 1,0 0,1-1,-1 1,1 0,0-1,5-4</inkml:trace>
  <inkml:trace contextRef="#ctx0" brushRef="#br0" timeOffset="334.032">418 72,'0'0,"0"0,0 0,0 1,0 1,1 3,0 3,1 4,0 3,0 2,0 1,2 0,-1-1,1 0,-2-1,1-4,-2-3</inkml:trace>
  <inkml:trace contextRef="#ctx0" brushRef="#br0" timeOffset="579.532">390 19,'0'0,"0"0,0 0,0 0,0 1,0-1,0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59.2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64 159,'27'-24,"-15"14,-1 0,0-1,2-3,-11 11,0 1,1-1,-1 0,-1 0,1-1,0 1,-1 0,1-1,-1 1,0 0,0-1,-1 0,1 1,-1-1,1-1,-1 4,0 0,0 0,0 0,0 0,0 0,0 0,-1 1,1-1,0 0,0 0,-1 0,1 0,-1 0,1 1,0-1,-1 0,1 0,-1 1,0-1,1 0,-1 1,0-1,1 0,-1 1,0-1,0 1,1 0,-2-1,0 1,0-1,1 1,-1 0,0 0,0 0,0 0,0 0,0 0,0 0,0 1,0-1,0 1,0 0,-6 2,0 0,0 1,0 0,1 1,-5 3,5-3,1 0,0 0,1 1,-1 0,1 0,0 0,1 1,0 0,0 0,0 0,0 0,0 4,3-8,0 0,0 0,1 1,-1-1,1 0,0 0,-1 0,2 0,-1 1,0-1,1 0,-1 0,1 0,0 0,0 0,0 0,0 0,1 0,-1 0,1-1,0 1,-1 0,1-1,1 1,-1-1,0 0,0 0,1 0,-1 0,1 0,0-1,0 1,5 2,0 0,1 0,-1-1,0-1,1 0,0 0,-1 0,1-1,0 0,0-1,1 0,9 0</inkml:trace>
  <inkml:trace contextRef="#ctx0" brushRef="#br0" timeOffset="459.638">262 23,'29'39,"2"0,1-2,2-2,27 22,-43-39,-18-18,0 0,0 0,0 0,0 0,0 0,0 0,0 0,0 0,0 0,0 0,-1 0,1 0,0 0,0 0,0 0,0 0,0 0,0 0,0 0,0 0,0 0,0 0,0 0,0 0,0 0,0 0,0 1,0-1,0 0,0 0,0 0,0 0,0 0,0 0,0 0,0 0,0 0,0 0,0 0,0 0,0 0,0 0,0 0,0 0,0 0,0 1,0-1,0 0,0 0,0 0,0 0,0 0,0 0,0 0,0 0,0 0,0 0,-13-7,-3-3,1 0,0-1,-9-9,18 14,0 0,1 1,0-2,0 1,0-1,0 1,1-1,1 0,-3-6,5 10,0 0,1 1,0-1,-1 0,1 0,0 0,0 1,0-1,1 0,-1 0,1 0,0 1,-1-1,1 0,1 1,-1-1,0 1,0-1,1 1,-1-1,1 1,0 0,0 0,0 0,0 0,0 0,0 1,1-1,0 0,8-6,0 1,1 0,0 1,1 0,3-1,2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42.372"/>
    </inkml:context>
    <inkml:brush xml:id="br0">
      <inkml:brushProperty name="width" value="0.1" units="cm"/>
      <inkml:brushProperty name="height" value="0.1" units="cm"/>
      <inkml:brushProperty name="color" value="#FFFFFF"/>
      <inkml:brushProperty name="ignorePressure" value="1"/>
    </inkml:brush>
  </inkml:definitions>
  <inkml:trace contextRef="#ctx0" brushRef="#br0">95 288,'-2'0,"0"0,-1 1,1 0,0-1,0 1,0 0,0 0,0 1,0-1,0 0,0 0,0 1,1-1,-1 1,-1 1,-22 28,21-24,-1 0,1 0,0 0,1 0,0 1,0 0,0 0,1 0,0 0,1 0,0 0,0 0,1 0,0 0,0 2,1-4,0 0,1 0,-1 1,1-1,0-1,1 1,-1 0,1 0,0-1,1 0,-1 0,1 0,0 0,0 0,1-1,-1 1,1-1,0 0,0-1,2 1,-4-2,0 0,0 0,0 0,1-1,-1 0,0 1,1-1,-1 0,1-1,0 1,-1-1,1 1,0-1,-1 0,1-1,0 1,-1-1,1 1,-1-1,1 0,-1 0,2-1,0-1,0 1,0-1,0-1,-1 1,1-1,-1 1,0-1,0 0,-1-1,1 1,-1-1,0 1,0-1,0-1,0 0,0 0,0 0,-1-1,0 1,0-1,0 0,-1 1,0-1,-1 0,1 0,-1-6,-1 9,1 0,-1 0,1 0,-1 0,0 0,-1 0,1 1,-1-1,0 0,1 1,-2-1,1 1,0 0,-1-1,1 1,-1 0,0 1,0-1,-3-1,5 3,1 0,-1 0,0 0,0 0,-1 1,1-1,0 0,0 1,0-1,0 1,0-1,-1 1,1 0,0-1,0 1,-1 0,1 0,0 0,0 0,-1 0,1 0,0 0,0 0,-2 1,2 0,1 0,-1 0,0 0,1 0,-1 0,0 0,1 0,-1 0,1 0,-1 0,1 0,0 0,-1 0,1 1,0-1,0 0,0 0,0 0,0 1,0-1,1 11,0 0,1-1,1 1,1 5,4 10,-1-5</inkml:trace>
  <inkml:trace contextRef="#ctx0" brushRef="#br0" timeOffset="511.102">338 337,'33'91,"-27"-71,0 1,2-1,0-1,1 1,1-1,1-1,4 5,-15-23,0 1,0-1,1 1,-1-1,0 0,1 1,-1-1,1 1,-1-1,0 0,1 1,-1-1,1 0,-1 1,1-1,-1 0,1 0,-1 1,1-1,-1 0,1 0,-1 0,1 0,0 0,-1 0,1 0,-1-1,0 1,1-1,-1 1,0 0,1-1,-1 1,0-1,1 1,-1-1,0 1,0-1,0 1,0-1,1 1,-1-1,0 1,0-1,0 1,0-1,-1-41,0 26,2 4,1 0,0 0,0-1,4-7,-5 16,0 0,1 0,-1 0,1 0,0 0,0 0,1 1,-1-1,1 1,0-1,0 1,0 0,0 0,0 0,1 0,-2 2,0 1,-1-1,1 0,0 1,0-1,0 1,0-1,0 1,0 0,-1 0,1 0,0 0,0 0,0 0,0 0,0 1,0-1,0 1,0-1,0 1,-1 0,1 0,0 0,-1 0,1 0,0 0,-1 0,1 0,-1 1,0-1,1 1,-1-1,0 1,0-1,0 1,0 0,3 4,0 1,0 0,-1-1,0 1,0 0,0 1,-1-1,1 5,-2-2</inkml:trace>
  <inkml:trace contextRef="#ctx0" brushRef="#br0" timeOffset="1104.817">850 92,'0'2,"0"9,-3 16,-1 20,-3 17,1 9,1 5,2 1,2-6,4-7,0-15</inkml:trace>
  <inkml:trace contextRef="#ctx0" brushRef="#br0" timeOffset="1424.523">671 379,'0'0,"0"0,2 0,4 0,6-2,6 0,9-3,9-2,6-2,5-1,-1-2,-9 3,-9 2</inkml:trace>
  <inkml:trace contextRef="#ctx0" brushRef="#br0" timeOffset="5547.32">1102 447,'0'-17,"1"21,1 29,-1 11,1 11,1 0,5 14,-8-76,0 1,0-1,1 1,0-1,0 1,0-1,1 1,0-1,3-12,1-5,0-9,1 1,2 0,1 1,2 0,10-19,-21 49,0-1,0 0,0 0,0 1,0-1,1 0,-1 1,0-1,1 1,-1-1,1 1,-1 0,1 0,0 0,0 0,-1 0,1 0,0 0,0 1,0-1,0 0,0 1,0 0,0-1,0 1,1 0,-1 1,1-1,-1 1,1 0,-1 0,1 0,-1 1,0-1,1 0,-1 1,0 0,0-1,0 1,0 0,-1 0,1 0,0 0,-1 0,1 1,-1-1,0 0,9 19,-1-1,0 2,-2-1,-1 1,0 0,-2 0,-1 1,0-1,-2 1,-1 21,0-40,0 2,0 0,0 0,0 0,-1 0,0-1,-1 1,1 0,-1 0,-1 1,3-7,0 1,0-1,0 0,-1 0,1 0,0 0,0 0,0 0,0 0,0 0,0 0,0 0,-1 0,1 0,0 0,0 0,0 0,0 0,0 0,0 0,-1 0,1 0,0 0,0 0,0 0,0 0,0 0,0 0,0 0,-1 0,1 0,0 0,0 0,0 0,0 0,0 0,0 0,0-1,0 1,-1 0,1 0,0 0,0 0,0 0,0 0,0 0,0-1,0 1,0 0,0 0,0 0,0 0,0 0,0 0,0 0,0-1,0 1,0 0,0 0,0 0,0 0,0 0,0 0,0-1,0 1,0 0,0 0,0 0,-2-12,0-15,1 1,1-1,3-14,-2 29,1 0,0 0,1 1,0-1,0 1,2 0,-1 0,1 0,2-2,-5 10,0 0,0 0,0 1,0-1,1 1,-1-1,1 1,0 0,-1-1,1 2,0-1,0 0,0 0,1 1,-1 0,0 0,1-1,-1 2,-1 0,1 0,-1 0,1 0,-1 0,1 0,-1 0,1 1,-1 0,1-1,-1 1,1 0,-1 0,0 0,1 0,-1 1,0-1,0 1,0-1,0 1,0 0,-1-1,2 3,5 5,-2 0,1 0,-1 1,-1 0,0 0,0 0,2 8,4 15,5 29,-10-34</inkml:trace>
  <inkml:trace contextRef="#ctx0" brushRef="#br0" timeOffset="6207.381">1825 587,'4'-8,"-1"0,0 0,0 0,-1 0,0-1,0 1,-1-1,0 1,-1-8,1 10,-1-3,0 1,0-1,-1 0,0 0,-1 1,1-1,-3-5,3 12,0 0,0 0,1 0,-1 0,-1 0,1 1,0-1,0 0,-1 0,1 1,-1-1,1 1,-1-1,0 1,0 0,1 0,-1 0,1 1,-1 0,1-1,-1 1,1 0,-1-1,1 1,-1 0,0 0,1 0,-1 1,1-1,-1 0,1 1,-1-1,1 1,-1-1,1 1,-1-1,1 1,-2 1,-2 1,1 1,-1-1,1 1,0 1,0-1,0 0,1 1,-1 0,1 0,0 0,0 0,1 0,0 0,-1 4,-4 10,1 0,1 1,-1 10,4-15,0 0,1 0,1 0,0 0,1 0,0 0,1 0,1 0,1-1,0 4,-2-13,0 1,0 0,1-1,0 1,0-1,0 0,0 0,1 0,0 0,0-1,0 1,0-1,1 0,0 0,-1-1,2 1,-1-1,0 0,1-1,-1 1,1-1,0 0,-1-1,1 1,0-1,1 0,7 0</inkml:trace>
  <inkml:trace contextRef="#ctx0" brushRef="#br0" timeOffset="6666.867">1989 451,'2'55,"4"8,-1 5,8 58,-13-151,1-1,2 1,0 0,1 0,2 0,1 1,1-1,0 1,5-6,-11 27,-1-1,1 1,0 0,0 0,1 0,-1 0,1 0,-1 0,1 0,0 1,0-1,0 1,2-1,-3 2,0 0,1 1,-1-1,0 1,1-1,-1 1,0 0,1 0,-1 0,0 0,1 0,-1 1,0-1,0 1,1-1,-1 1,0 0,0 0,0 0,0 0,0 0,1 1,5 3,0 1,0-1,0 1,-1 1,0 0,0 0,-1 0,0 1,0 0,4 7,-2-1,-1 1,-1-1,0 1,-1 0,0 1,-1 2,4 18</inkml:trace>
  <inkml:trace contextRef="#ctx0" brushRef="#br0" timeOffset="7087.728">2482 1,'0'0,"1"2,1 4,0 10,2 14,0 15,1 11,2 7,2 2,0-3,3-2,2-5,2-2,-2-2,-1-3,-3 0,-3-8</inkml:trace>
  <inkml:trace contextRef="#ctx0" brushRef="#br0" timeOffset="7456.451">2333 307,'0'0,"0"0,3-1,4 1,8-2,15-2,10-3,3-4,-1-5,43-8,8-2,-10 1,-18 4,-21 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0:55.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273 197,'-1'-1,"0"1,-1-1,1 1,0 0,0 0,0-1,0 1,-1 0,1 0,0 0,0 0,-1 0,1 0,0 1,0-1,0 0,-1 1,-24 6,22-5,-11 4,0 0,0 1,1 0,0 2,0 0,1 0,0 1,-8 9,12-11,1 1,0 0,0 0,1 1,0-1,1 2,0-1,0 1,1 0,1 0,0 1,0 1,3-9,0 0,0 0,0 0,1 1,0-1,0 0,0 1,0-1,1 0,-1 0,1 1,0-1,1 0,-1 0,1 0,0 0,0 0,0-1,0 1,0 0,1-1,0 0,0 0,1 2,1-1,0 0,1 0,0-1,-1 0,1 0,1 0,-1-1,0 1,0-2,1 1,-1-1,1 0,0 0,-1 0,5-1,5-1,1 0,0-1,-1-1,0-1,1 0,-1-1,8-3,-3-1</inkml:trace>
  <inkml:trace contextRef="#ctx0" brushRef="#br0" timeOffset="819.407">458 223,'-8'16,"1"0,1 0,0 1,1 0,1 0,0 1,0 16,3-32,1-1,0 1,0 0,0 0,1-1,-1 1,0 0,0-1,1 1,-1 0,1-1,0 1,-1-1,1 1,0 0,0-1,-1-1,1 1,0-1,-1 1,1-1,-1 0,1 1,0-1,-1 1,1-1,0 0,-1 0,1 1,0-1,0 0,-1 0,1 0,0 0,0 0,-1 0,1 0,0 0,0 0,2-1,-1 0,1 0,-1 0,1 0,-1 0,0 0,1-1,-1 1,0-1,0 0,0 0,0 0,0 0,-1 0,1 0,-1 0,1-1,3-5,-1 0,0-1,-1 1,0 0,-1-1,0 0,0 0,0 0,-1 0,-1 0,0 0,0 0,0 0,-1 0,-1 1,1-2,7 25,1-1,0 0,1-1,1 0,0 0,1-1,0 0,1-1,6 4,-15-12,1-1,0 1,0-1,0 0,1 0,-1 0,0-1,1 1,-1-1,1 1,0-1,-1-1,1 1,0 0,-1-1,1 0,0 0,0 0,0 0,-1 0,1-1,0 0,-1 0,1 0,3-1,-1-1,0 0,-1-1,1 0,-1 1,0-2,0 1,-1-1,1 1,-1-1,0-1,0 1,0 0,-1-1,2-4,3-7,-1-1,0 1,-1-1,-2 0,1-1,-2 1,-1-1,0 1,-1-1,-1 0,-1 0,0 1,-2-1,0-2,-7-3,10 24,0 0,0-1,0 1,0 0,0-1,0 1,-1 0,1-1,0 1,0 0,0 0,-1-1,1 1,0 0,0 0,-1-1,1 1,0 0,0 0,-1 0,1-1,0 1,-1 0,1 0,0 0,-1 0,1 0,0 0,-1 0,1 0,-1 0,1 0,0 0,-1 0,1 0,0 0,-1 0,1 0,0 0,-1 0,1 0,0 1,-1-1,1 0,0 0,0 0,-1 1,1-1,0 0,0 0,-1 1,1-1,0 0,0 0,-1 1,1-1,0 0,0 1,0-1,0 0,0 1,0-1,-1 0,1 1,0-1,0 0,0 1,-2 5,0 0,0 0,1 1,0-1,0 1,0-1,1 1,0 0,3 57,-2-50,11 79,4-1,4 0,7 8,-22-80</inkml:trace>
  <inkml:trace contextRef="#ctx0" brushRef="#br0" timeOffset="1089.38">618 257,'0'0,"0"0,0 0,1 0,1 1,6 0,8 3,10 0,9 0,7 1,0-2,-1-2,-7 0,-11-1</inkml:trace>
  <inkml:trace contextRef="#ctx0" brushRef="#br0" timeOffset="1541.347">1011 82,'37'129,"-24"-79,3 0,1-1,8 11,-20-120,-4 55,-1-10,0 1,1 0,1 0,1 0,0 0,0 0,1 0,1 1,2-4,-6 16,0 0,-1-1,1 1,0 0,0 0,0 0,0 0,0 0,0 0,0 0,0 1,0-1,1 0,-1 0,0 1,1-1,-1 1,0-1,1 1,-1 0,0 0,1-1,-1 1,1 0,-1 0,0 0,1 0,-1 1,1-1,-1 0,0 1,1-1,-1 1,0-1,1 1,-1-1,0 1,0 0,0 0,1 0,-1 0,5 3,0 1,0 0,0 0,-1 0,1 1,-1 0,0 1,3 5,0 0,-1 1,-1 1,0-1,0 1,-2 0,1 0,0 10,0 6,-1-1,-1 1,-1 24,-3-35</inkml:trace>
  <inkml:trace contextRef="#ctx0" brushRef="#br0" timeOffset="1985.918">1365 412,'15'-1,"-1"1,1-2,0 0,-1-1,0 0,0-2,0 1,0-2,-8 4,-1 0,1 0,-1-1,0 0,0 0,0-1,-1 1,1-1,-1 0,0 0,0-1,0 1,-1-1,0 0,1 0,-2 0,1 0,-1 0,1-1,-1 1,0-2,-2 5,0 1,1-1,-1 1,0 0,0-1,0 1,0-1,0 1,0-1,0 1,0-1,-1 1,1-1,-1 1,1-1,-1 1,1 0,-1-1,0 2,0-1,1 0,-1 0,0 1,0-1,1 1,-1-1,0 1,0-1,0 1,0-1,0 1,0 0,0-1,0 1,0 0,0 0,1 0,-1 0,-1 0,-1 0,0 0,1 0,-1 1,0-1,0 1,0 0,1 0,-1 0,1 0,-1 1,1-1,-1 1,1-1,0 1,-1 0,1 0,-1 1,0 1,0 1,0-1,0 1,1 0,0 0,0 0,0 1,0-1,1 0,0 1,0-1,0 1,1-1,0 1,0-1,0 1,0-1,1 1,0-1,1 1,-1-1,3 5,-2-3,0 0,1-1,0 1,0-1,1 0,0 0,0 0,1 0,-1-1,1 0,0 0,0 0,1 0,0-1,0 0,0 0,4 1,-8-3,1-1,-1-1,1 1,-1 0,1-1,0 1,-1-1,1 0,0 0,-1 0,1 0,-1 0,1-1,0 1,-1-1,1 0,-1 0,1 0,-1 0,1 0,-1 0,0-1,0 1,1-1,1-1,5-6</inkml:trace>
  <inkml:trace contextRef="#ctx0" brushRef="#br0" timeOffset="2383.536">1740 1,'21'30,"-3"0,0 1,-2 1,-1 0,1 9,5 18,-3 1,4 32,-18-71,-1-7</inkml:trace>
  <inkml:trace contextRef="#ctx0" brushRef="#br0" timeOffset="2667.108">1964 193,'0'0,"0"0,0 0,0 0,-2 0,-1 0,-4 1,-1 0,-2 1,0-1,0 1,0-1,1-1,2 0,-3 1,1-1,2 0</inkml:trace>
  <inkml:trace contextRef="#ctx0" brushRef="#br0" timeOffset="3457.97">1913 216,'-11'1,"0"0,0 1,1 0,-1 1,-25 4,5-3,19-2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1:11.14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25,'9'25,"1"7,2 1,1-2,1 0,2 0,2 0,-17-30,0 0,-1 0,1 0,0 0,0 0,0 0,0 0,0 0,0-1,0 1,0 0,0 0,2 0,-3-1,1 0,-1 0,0 0,1 0,-1 0,1 0,-1 0,1 0,-1 0,1 0,-1 0,1 0,-1-1,1 1,-1 0,1 0,-1 0,1-1,-1 1,0 0,1-1,-1 1,0 0,1-1,1-2,1 0,-1-1,0 1,0-1,0 0,-1 0,2-2,1-3,1-5,14-26,-18 38,0 0,1-1,-1 1,1 0,0-1,0 1,0 0,0 0,0 1,0-1,0 0,1 1,-1-1,-1 2,-1 0,1 0,0 0,-1 0,1 0,-1 0,1 0,-1 0,1 0,0 1,-1-1,1 0,-1 0,1 1,-1-1,1 0,-1 0,1 1,-1-1,1 1,-1-1,1 0,-1 1,0-1,1 1,-1-1,0 1,1-1,-1 1,0-1,1 1,-1 0,0-1,0 1,0-1,0 1,0-1,0 1,0 0,0-1,0 1,4 27,-4-16,-1 0,0 0,0-1,-1 1,-1 0,0-1,-1 0,0 0,0 0,-1 0,-1-1,0 0,0 0,-1 0,-1 1,7-11,1 1,0-1,0 1,-1-1,1 0,0 1,0-1,-1 0,1 1,0-1,-1 0,1 1,-1-1,1 0,0 0,-1 1,1-1,-1 0,1 0,-1 0,1 0,0 0,-1 1,1-1,-1 0,1 0,-1 0,1 0,-1 0,1-1,-1 1,1 0,-1 0,1 0,0 0,-1 0,1-1,-1 1,1 0,0 0,-1-1,1 1,-1 0,1 0,0-1,-1 1,1-1,0 1,0 0,-1-1,1 1,0-1,0 1,0 0,-1-1,1 1,0-1,0 1,0-1,0 1,0-1,0 1,0-1,0 1,-3-34,3 20,2 0,0 0,0-1,1 1,1 0,0 1,1-1,1 1,0 0,1 0,0 1,1 0,0 0,1 0,-7 10,-1 1,0 0,1-1,-1 1,1 0,-1 0,1 0,-1 0,1 0,0 0,0 1,0-1,-1 1,1-1,0 1,0-1,0 1,0 0,0 0,-1 0,1 0,0 0,0 1,0-1,0 1,0-1,-1 1,1-1,0 1,0 0,-1 0,1 0,0 0,-1 0,1 0,-1 0,0 1,2 0,6 8,1-1,-1 2,-1 0,0 0,2 4,2 3,-9-14,-1-1,1 0,0 0,0 0,0 0,0 0,1-1,-1 1,1-1,0 0,-1 0,4 1,-5-3,0 1,0-1,-1 0,1 1,0-1,0 0,0 0,-1-1,1 1,0 0,0 0,-1-1,1 1,0-1,0 0,-1 1,1-1,-1 0,1 0,-1 0,1 0,-1 0,1-1,-1 1,0 0,0 0,0-1,0 1,0-1,1-1,2-3,-1-1,0 0,0 0,-1 0,0 0,0-1,-1 1,0 0,0-1,-1 1,0-1,0 1,0-1,-1 1,0-1,-1 1,0 0,0-1,-3-5,42 77,-24-42,0-1,-1 2,0 3,-6-7,0-1,-1 1,-1 0,-1 0,0 1,-2-1,0 0,-1 6,-1-11,0-1,-1 1,0-1,-1 0,0 0,-1 0,-1 0,0 0,0-1,-1 0,-1 0,-2 2,7-11,0 0,0-1,0 1,0-1,-1 0,1 0,-1 0,1 0,-1 0,0 0,1 0,-1-1,0 0,0 1,0-1,-1 0,2-1,0 0,1 0,-1 0,0 0,0 0,0-1,0 1,0-1,0 1,0-1,0 0,1 1,-1-1,0 0,1 0,-1 0,0-1,1 1,0 0,-1 0,1-1,0 1,-1-1,1 1,0-1,0 0,-6-9</inkml:trace>
  <inkml:trace contextRef="#ctx0" brushRef="#br0" timeOffset="656.693">661 119,'12'19,"1"0,0 0,3 1,28 40,-39-53,-2-2,0-1,-1 1,1 0,-1-1,0 1,0 0,0 1,-27-83,22 61,0 1,2-1,0-2,0 14,1 0,0-1,1 1,-1-1,1 1,0 0,0 0,0-1,0 1,1 0,0 0,0 0,2-2,-3 4,1 1,-1-1,1 1,-1 0,1 0,0 0,0 0,0 0,0 0,-1 0,1 0,0 1,0-1,0 1,1 0,-1-1,0 1,0 0,0 0,0 0,0 1,0-1,0 0,0 1,0-1,0 1,0 0,0 0,1 0,3 2,1 0,-1 0,1 1,-1-1,0 1,-1 1,1-1,0 2,1 2,0 1,0 1,-1-1,0 1,-1 0,0 1,0-1,-1 1,-1 0,0 0,0 0,-1 0,1 8,-3-14</inkml:trace>
  <inkml:trace contextRef="#ctx0" brushRef="#br0" timeOffset="2376.884">1047 223,'9'-4,"0"0,-1-1,0 0,0-1,0 0,-1 0,4-4,-8 8,-1 0,0-1,0 1,0-1,0 1,0-1,-1 0,1 1,-1-1,1 0,-1 0,0 0,0 0,-1-1,1 1,-1 0,1 0,-1 0,0-1,0 1,-1 0,1 0,-1 0,0-2,1 5,0-1,0 1,0 0,0-1,0 1,0 0,0-1,0 1,-1 0,1-1,0 1,0 0,0 0,-1-1,1 1,0 0,0 0,-1-1,1 1,0 0,-1 0,1 0,0 0,-1-1,1 1,0 0,-1 0,1 0,0 0,-1 0,1 0,0 0,-1 0,1 0,-12 7,-7 15,14-14,1-1,0 1,0 0,0 0,1 0,0 1,1-1,-2 8,4-14,0 1,-1-1,1 0,0 0,0 1,0-1,1 0,-1 0,0 1,1-1,0 0,-1 0,1 0,0 0,0 0,0 0,0 0,1 0,-1 0,0 0,1-1,-1 1,1 0,0-1,-1 0,1 1,0-1,0 0,0 0,0 0,0 0,0 0,0 0,1-1,-1 1,1 0,5 0,0 0,1-1,-1 0,0 0,0 0,0-1,1-1,-1 1,0-1,0-1,-1 1,1-1,-1-1,1 1,-1-1,0-1,0 2,-1-1,0 0,0 0,-1-1,0 1,1-1,-1-1,-1 1,1-1,-1 1,0-1,0 0,-1-1,0 1,0-1,0 1,-1-1,1-4,-3-2,-7 15,-6 19,10-14,1 1,0-1,0 1,1-1,0 1,0 7,1-14,0 1,0-1,0 1,1 0,-1-1,0 1,1-1,-1 1,1-1,-1 1,1-1,0 0,-1 1,1-1,0 0,0 1,0-1,0-1,0 1,0-1,0 1,0-1,0 1,0-1,0 0,0 1,0-1,0 0,1 0,-1 0,0 0,0 0,0 0,0 0,0 0,0-1,0 1,0 0,0-1,0 1,0 0,0-1,0 0,2 0,0-1,0 0,0 0,-1 0,1 0,-1 0,1-1,-1 1,0-1,0 0,0 1,0-1,-1 0,1 0,-1 0,0 0,0 0,0-1,1-1,1-11,1-1,-2 1,0-8,-1 16,0-1,1-5,-1-1,-1 1,0 0,-1-9,0 35,1-10,0-1,-1 1,1-1,0 1,0-1,0 1,0-1,0 1,1-1,-1 1,0-1,1 1,-1-1,1 0,-1 1,1-1,0 0,-1 1,1-1,0 0,0 0,0 1,15 9,0 0,0-1,1 0,0-1,1-1,6 1,8 6,0-2,-20-8,1 0,-1 1,0 0,-1 1,11 8,-16-7,-7-8,1 1,0-1,-1 1,1-1,-1 1,1-1,0 0,-1 1,1-1,-1 0,1 1,-1-1,1 0,-1 0,1 1,-1-1,1 0,-1 0,1 0,-1 0,0 1,1-1,-1 0,1 0,-1 0,1 0,-1-1,0 1,1 0,-87 4,21-1,-23 5,87-8,0 0,0 1,0-1,0 0,1 1,-1-1,0 1,0 0,0-1,1 1,-1 0,0 0,1 0,-1 0,1 0,-1 0,1 1,0-1,-1 1,1-1,0 1,0 0,1 1,-1-1,1 0,-1 1,1-1,0 0,0 1,0-1,0 1,1-1,-1 1,1-1,-1 0,1 1,1 1,-2-2,0-2,0 1,0-1,0 0,0 1,0-1,0 0,0 1,0-1,1 0,-1 0,0 1,0-1,0 0,0 1,1-1,-1 0,0 0,0 1,1-1,-1 0,0 0,1 0,-1 1,0-1,0 0,1 0,-1 0,0 0,1 0,-1 0,0 1,1-1,-1 0,0 0,1 0,-1 0,0 0,1 0,-1 0,0-1,1 1,43 4,0-2,0-2,29-4,-68 4,0 0,0-1,0 0,0 0,0 0,0-1,0 1,0-1,-1 0,1-1,-1 1,1-1,1-2,-2 2,-2 0,1-1,0 1,-1-1,1 1,-1-1,0 0,0 0,-1 0,1 0,-1-1,0 1,0 0,0 0,0-5,0-8,-1 0,0 0,-2 0,1 0,-2 0,0 1,-2-1,-2-6,-3-19,11 52,-1 0,0-1,0 1,-2 4,1 41,1-48,1-1,1 1,-1 0,1-1,0 1,1-1,-1 0,1 0,0 0,1 0,0 0,0-1,4 6,-6-9,0 0,0 0,0 0,1 0,-1-1,0 1,1-1,0 1,-1-1,1 0,-1 0,1 0,0 0,0-1,0 1,-1-1,1 0,0 1,0-1,0 0,0-1,0 1,0-1,-1 1,1-1,0 0,0 0,-1 0,1 0,-1 0,1-1,-1 1,3-2,1-2,-1 1,0-1,1 1,-2-1,1-1,3-3,-6 6,0-1,1 1,-1 0,-1-1,1 1,0-1,-1 0,0 1,0-1,0 0,0 0,0-3,-7 38,7-23,0-1,1 0,0 1,0-1,3 6,1 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1:08.00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178 17,'-11'1,"0"0,0 1,0 0,0 1,1 0,-1 0,1 1,0 1,0 0,0 0,-2 2,8-4,-1 0,1 0,1 1,-1-1,0 1,1-1,0 1,0 0,0 0,0 1,1-1,-1 1,2-2,0 0,0 0,0 1,1-1,-1 0,1 0,0 1,0-1,0 0,0 1,0-1,1 0,-1 0,1 1,0-1,0 0,0 0,1 0,0 1,-1-2,-1 0,1 0,0 0,0-1,1 1,-1 0,0-1,1 1,-1-1,0 1,1-1,0 1,-1-1,1 0,0 0,0 0,-1 0,1 0,0-1,0 1,0 0,0-1,0 1,0-1,0 0,0 0,0 0,1 0,-1 0,0 0,0-1,0 1,0 0,0-1,0 0,0 1,0-1,-1 0,1 0,1-1,4-2,-1 0,1 0,-1-1,0 0,0 0,-1-1,1 0,-1 0,0 0,0-2,-1 4,-1-2,0 1,0 0,0 0,-1-1,1 0,-1 1,-1-1,1 0,-1 0,0 0,0-1,-3 75,2-56,2 0,-1 0,2-1,-1 1,2-1,1 6,-3-13,-1-1,1 1,0-1,0 1,0-1,0 0,1 0,-1 0,1 0,0 0,0-1,0 1,0-1,0 0,1 0,-1 0,1 0,-1 0,1-1,0 0,0 1,9 0</inkml:trace>
  <inkml:trace contextRef="#ctx0" brushRef="#br0" timeOffset="394.867">400 28,'-12'12,"3"-4,1 0,0 1,0 0,1 1,0 0,0 0,5-6,1-1,-1 1,1-1,0 1,0-1,0 1,0 0,1 0,-1-1,1 1,0 0,1 0,-1 0,0-1,1 1,0 0,0-1,0 1,0 0,1-1,0 3,0-3,0 0,-1 0,1 0,0 0,1 0,-1 0,0-1,1 1,-1-1,1 1,0-1,0 0,0 0,0-1,0 1,1 0,-1-1,0 0,1 0,-1 0,1 0,-1 0,1-1,3 1,1-1,0-1,-1 1,1-2,0 1,-1-1,1 0,-1 0,1-1,-1 0,6-3,5-4</inkml:trace>
  <inkml:trace contextRef="#ctx0" brushRef="#br0" timeOffset="1488.361">566 0,'-3'2,"0"0,0 1,0-1,0 1,0-1,1 1,-1 0,1 0,0 0,0 0,0 1,0-1,0 0,1 1,-1 0,1-1,0 1,0 0,0-1,1 1,-1 0,1 0,0 0,0 3,0 1,0-1,1 1,0-1,0 0,0 1,1-1,1 0,-1 0,1 0,2 3,-3-6,0-1,1 1,0 0,0-1,0 1,1-1,-1 0,1 0,-1 0,1-1,0 1,0-1,0 0,1 0,-1 0,0-1,1 1,2-1,-1 1,0-1,1-1,-1 1,1-1,-1 0,1 0,-1-1,1 0,-1 0,7-2,-8 1,0 0,0 0,0 0,0 0,-1-1,1 0,0 0,-1 0,0 0,0-1,0 0,0 0,-1 0,1 0,-2 1,0-1,0 0,0 1,0-1,-1 0,0 0,1 0,-1 0,-1 0,1 0,-1 0,1 0,-1 0,0 0,0 0,-1 0,0 0,1-1,-2-1,2 5,0 0,-1-1,1 1,0 0,-1 0,1 0,0 0,-1 0,1 0,-1 0,0 0,1 0,-1 0,0 0,0 0,0 1,1-1,-1 0,0 0,0 1,0-1,-1 0,1 1,0 0,0 0,0 0,0 0,0 0,0 0,0 0,0 1,0-1,0 0,0 1,0-1,1 0,-1 1,0-1,0 1,0-1,0 1,1 0,-2 0,-1 2,-1 1,1-1,0 1,0 0,0 0,1 0,0 0,-1 1,0 3,1-4,1 1,0-1,0 1,0-1,1 1,0-1,-1 1,2-1,-1 1,0-1,1 1,0-1,0 1,0-1,1 0,0 0,-1 1,2 1,-1-4,0 1,0-1,0 0,0 0,0 0,0 0,0 0,1 0,-1 0,1-1,-1 1,1-1,0 0,0 0,-1 0,1 0,0 0,0 0,0-1,0 0,0 1,0-1,0 0,0 0,0-1,0 1,0-1,0 0,6-1,0-1,0 0,0-1,0 0,-1 0,0-1,0 0,0-1,-1 1,1-2,-2 1,1-1,0 0,1-4,14-16,-2-2,-1 0,3-8,-12 16,-10 21,0-1,0 1,0 0,0 0,0 0,0 0,0 0,0 0,0 0,0 0,0 0,0 0,0 0,0-1,0 1,0 0,0 0,0 0,0 0,0 0,0 0,0 0,0 0,0 0,0 0,0 0,0-1,0 1,0 0,0 0,0 0,0 0,-1 0,1 0,0 0,0 0,0 0,0 0,0 0,0 0,0 0,0 0,0 0,0 0,0 0,-1 0,1 0,0 0,0 0,0 0,0 0,0 0,0 0,0 0,0 0,0 0,0 0,-1 0,-10 7,6-4,0 1,1 0,-1 0,1 0,0 1,-3 3,7-7,-1-1,1 1,-1 0,1 0,-1 0,1 0,0 0,-1 0,1-1,0 1,0 0,0 0,0 0,0 0,0 0,0 0,0 0,0 0,0 0,0 0,0 0,1 0,-1 0,0 0,1 0,-1-1,1 1,-1 0,1 0,-1 0,1-1,0 1,-1 0,1-1,0 1,0 0,-1-1,1 1,0-1,0 1,0-1,0 0,0 1,0-1,51 20,-37-15,1 1,-2 0,2 1,-12-5,-1 0,1 0,-1 1,1-1,-1 1,0 0,0 0,0 0,-1 0,1 0,-1 1,1-1,0 3,-2-2,0-1,0 0,0 1,-1-1,0 1,1-1,-1 0,0 1,-1-1,1 1,-1-1,1 1,-1-1,0 0,0 1,-1-1,1 0,-1 0,1 0,-1 0,0 0,0 0,0-1,-1 1,-1 1,-2 3,0-1,0 0,-1 0,0 0,-1-1,1 0,-1-1,0 1,-3 0,1-2</inkml:trace>
  <inkml:trace contextRef="#ctx0" brushRef="#br0" timeOffset="1979.88">1213 15,'-3'2,"0"-1,0 1,0 0,1 0,-1 0,1 0,-1 0,1 1,0-1,-1 1,-1 2,-11 13,15-18,0 1,0 0,0-1,0 1,1-1,-1 1,0-1,0 1,0-1,0 1,0-1,1 1,-1-1,0 1,0-1,1 1,-1-1,0 1,1-1,-1 0,1 1,-1-1,0 0,1 1,-1-1,1 0,-1 1,1-1,-1 0,1 0,-1 0,1 1,-1-1,1 0,0 0,-1 0,1 0,-1 0,40 9,-28-7,0 1,0 0,0 0,-1 1,1 1,2 1,-12-4,1-1,-1 0,0 1,0-1,0 1,-1 0,1-1,0 1,-1 0,1 0,-1 0,1 0,-1 1,0-1,0 0,0 0,0 1,-1-1,1 1,-1-1,1 1,-1-1,0 1,0-1,0 1,0-1,0 1,0-1,-1 0,1 1,-1-1,0 1,-1 3,-1 0,0 0,0 0,-1-1,1 0,-1 1,0-1,-1-1,1 1,-1-1,0 1,0-1,0-1,-1 1,1-1,-2 1,-2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1:06.3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219 124,'-9'-4,"-1"1,1 0,-1 1,0 0,0 0,0 1,0 0,0 1,0 0,0 1,0 0,0 0,0 1,0 1,0-1,1 2,-1-1,-2 3,10-5,0 0,0 0,0 0,1 0,-1 0,0 1,1-1,-1 1,1-1,0 1,-1-1,1 1,0 0,0 0,0-1,0 1,0 0,0 0,1 0,-1 0,1 0,-1 0,1 0,0 1,0-1,0 0,0 0,0 0,0 0,1 2,0-2,0 0,0 0,0 1,0-1,1 0,-1 0,1 0,-1-1,1 1,0 0,-1-1,1 1,0-1,0 1,1-1,-1 0,0 0,0 0,0 0,1 0,-1 0,0-1,1 1,-1-1,1 0,0 0,2 1,0-1,0 0,1 0,-1-1,0 0,1 0,-1 0,0 0,0-1,0 0,0 0,-1 0,1-1,3-1,-1-2,0 1,0-1,-1 0,1 0,-1-1,0 1,-1-1,2-3,-5 11,-1-1,1 1,0 0,0 0,-1 0,1 0,0 0,-1 1,1-1,-1 0,1 1,-1-1,0 1,-1-2,16 17,-1 0,-1 2,0-1,-2 2,0-1,6 17,-12-25,-2 0,1 0,-2 1,1-1,-2 1,1 0,-2 0,1 0,-2 0,0 0,0 0,-1 0,-2 9,1-15,0 0,0 0,-1 0,1 0,-1-1,-1 1,1-1,-1 0,0 0,0 0,-1-1,1 0,-1 1,0-1,0-1,-1 1,1-1,-1 0,0 0,3-1,-1-1,1 1,-1-1,1 0,-1 0,0 0,1-1,-1 1,0-1,0 0,0 0,1 0,-1 0,0-1,0 0,1 1,-1-1,0-1,1 1,-1 0,1-1,0 0,-1 0,1 0,0 0,0 0,0-1,0 0,1 1,-1-1,1 0,-1-1,1 1,0-1,0 1,0-1,0 0,1 0,0 1,-1-1,1 0,1 0,-1 0,1 0,-1-3,1-7</inkml:trace>
  <inkml:trace contextRef="#ctx0" brushRef="#br0" timeOffset="454.826">422 349,'15'-16,"-6"7,0-1,0 0,-1-1,2-4,-9 13,0 0,1-1,-1 1,0 0,0-1,0 1,0-1,-1 0,1 1,-1-1,1 0,-1 1,0-1,0 0,0 1,-1-1,1 0,-1 1,1-1,-1 0,0 1,0-1,0 0,1 3,0-1,-1 0,1 0,-1 0,1 1,0-1,-1 0,1 0,-1 1,0-1,1 0,-1 1,1-1,-1 1,0-1,0 1,1-1,-1 1,0-1,0 1,1 0,-1-1,0 1,0 0,0 0,0 0,0-1,0 1,0 1,0-1,0 1,0 0,0-1,-1 1,1 0,0-1,0 1,1 0,-1 0,0 0,0 0,0 0,0 0,1 0,-1 0,1 0,-4 7,0-1,1 0,0 1,1 0,-2 4,3-6,0 1,0 0,0 0,1 0,0 0,0-1,1 1,0 0,0 0,1 0,0 1,-1-6,0 0,0 0,0 0,0 0,0 0,0 0,0-1,1 1,-1 0,1-1,-1 1,1-1,0 0,0 0,-1 1,1-1,0 0,0 0,0-1,0 1,0 0,0-1,0 1,0-1,1 0,-1 1,0-1,0 0,0 0,0-1,1 1,-1 0,0-1,0 1,0-1,0 0,1 0,7-2,0-1,0-1,0 0,2-2,9-5</inkml:trace>
  <inkml:trace contextRef="#ctx0" brushRef="#br0" timeOffset="719.617">646 1,'0'0,"0"2,2 4,1 6,3 9,1 8,1 7,2 4,0 3,0-2,1-2,-2-4,-1-7,-2-6,-1-6,-2-6,-2-5</inkml:trace>
  <inkml:trace contextRef="#ctx0" brushRef="#br0" timeOffset="969.487">608 237,'0'0,"0"-1,3 0,5-1,4-2,6 0,4-1,4-1,0 1,1 0,2 0,3 0,4-1,-4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1:15.05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0,'4'9,"1"-1,0 0,0 0,1-1,-1 1,2-1,-1-1,1 1,0-1,0 0,5 3,-8-7,-1 0,1 0,0 0,0 0,0 0,0-1,0 0,1 1,-1-2,0 1,1 0,-1-1,0 0,1 0,-1 0,0-1,1 1,-1-1,0 0,0 0,1-1,-1 1,0-1,0 0,2-1,-3 0,-1 1,1-1,-1 1,1-1,-1 0,0 1,0-1,-1 0,1-1,0 1,-1 0,0 0,0-1,0 1,0 0,0-1,-1 1,0-1,1 1,-1-1,-1 1,1-1,1 9,1 1,-1-1,1 1,0-1,3 4,5 17,49 173,-52-180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31:15.603"/>
    </inkml:context>
    <inkml:brush xml:id="br0">
      <inkml:brushProperty name="width" value="0.05" units="cm"/>
      <inkml:brushProperty name="height" value="0.05" units="cm"/>
      <inkml:brushProperty name="color" value="#FFFFFF"/>
      <inkml:brushProperty name="ignorePressure" value="1"/>
    </inkml:brush>
  </inkml:definitions>
  <inkml:trace contextRef="#ctx0" brushRef="#br0">65 108,'-4'1,"-1"-1,1 1,-1 0,1 0,-1 0,1 1,0-1,0 1,-1 0,1 1,3-3,0 0,0 1,0-1,0 1,0-1,1 1,-1 0,0-1,0 1,0 0,1 0,-1-1,0 1,1 0,-1 0,1 0,-1 0,1 0,-1 0,1 0,0 0,-1 0,1 0,0 0,0 0,0 0,0 0,0 0,0 0,0 0,0 0,0 0,1 0,-1 0,0 0,1 0,-1 0,0 0,1 0,-1 0,1 0,0 0,-1-1,1 1,6 6,0 0,1-1,0 1,0-2,0 1,0-1,1-1,0 0,6 3,1-1,-1 2,14 9,-25-14,0 0,0 0,0 0,-1 1,1 0,-1-1,0 1,0 1,0-1,0 0,1 5,-3-8,0 1,-1 0,1 0,0 0,-1 0,1 0,-1 0,0 0,0 0,1 0,-1 0,-1 0,1 0,0 0,0 0,-1 0,1 0,-1 0,0 0,1 0,-1 0,0-1,0 1,0 0,-1 0,1-1,0 1,-1-1,1 1,0-1,-1 0,0 1,0-1,-1 1,1-1,0 0,-1 0,1 0,-1 0,1 0,-1-1,0 1,1-1,-1 0,0 1,1-1,-1-1,0 1,1 0,-1 0,0-1,1 0,-1 1,1-1,-1 0,1 0,-1-1,-4-2</inkml:trace>
  <inkml:trace contextRef="#ctx0" brushRef="#br0" timeOffset="302.543">264 0,'5'7,"0"0,-1 1,0-1,0 1,0 0,-1 0,0 0,1 8,2 1,8 31,4 30,-7-31,13 37,-23-80,0-2</inkml:trace>
  <inkml:trace contextRef="#ctx0" brushRef="#br0" timeOffset="581.992">419 204,'-21'1,"-1"1,-9 3,-33 2,34-7,31 0</inkml:trace>
  <inkml:trace contextRef="#ctx0" brushRef="#br0" timeOffset="1102.09">511 310,'44'-42,"-32"32,0-1,-1-1,8-10,-17 20,16-26,-17 27,-1 0,1-1,0 1,-1-1,1 1,-1-1,1 1,-1-1,0 1,0-1,1 1,-1-1,0 0,0 1,-1-1,1 1,0-1,-1 0,1 1,0 1,-1-1,1 1,-1-1,1 1,0 0,-1-1,1 1,-1 0,1 0,-1-1,1 1,-1 0,1 0,-1 0,0-1,1 1,-1 0,1 0,-1 0,1 0,-1 0,1 0,-1 0,0 0,1 1,-1-1,1 0,-1 0,1 0,-1 0,1 1,-1-1,1 0,-1 1,1-1,-1 0,1 1,0-1,-1 1,-19 14,14-9,0 1,0-1,1 1,-1 1,2-1,-1 1,1-1,0 1,0 0,-1 8,4-12,0-1,0 1,0-1,1 1,-1 0,1-1,0 1,0 0,0-1,1 1,-1 0,1-1,0 1,0-1,0 1,1-1,-1 0,1 1,0-1,0 0,0 0,0 0,0 0,1 0,-1-1,1 1,0-1,1 2,1-1,-1 0,1 0,0 0,0-1,0 0,0 0,0 0,1 0,-1-1,1 0,-1 0,1 0,-1-1,1 0,-1 0,1 0,0-1,6-2</inkml:trace>
  <inkml:trace contextRef="#ctx0" brushRef="#br0" timeOffset="1708.653">780 160,'3'4,"-1"0,0 0,0 1,0-1,0 1,0-1,-1 1,0 0,0 1,3 9,9 29,1 5,16 33,-43-113,1 5,1 0,1-1,1 0,1-3,6 23,1 0,0 0,0 0,1 0,0 0,0 0,0 0,1 0,0 0,0 0,1 0,0 0,0 0,1 1,0-1,0 1,0 0,5-6,-7 10,0 0,1 0,0 0,-1 0,1 0,0 0,0 0,0 1,0-1,0 1,1-1,-1 1,0 0,1 0,-1 0,1 0,-1 0,1 1,-1-1,1 1,-1 0,1-1,0 1,-1 0,1 1,-1-1,1 0,0 1,-1-1,1 1,-1 0,1 0,-1 0,0 0,1 0,-1 1,0-1,0 1,0 0,1 0,3 3,-1 0,1 0,-1 1,0 0,-1 0,1 0,-1 1,-1-1,1 1,-1 0,0 0,-1 0,2 6,-3-6,0 1,0-1,0 1,-1-1,0 1,-1-1,0 5,0-7,0-1,0 0,0 0,0 0,-1 0,0-1,1 1,-1 0,-1-1,1 1,0-1,-1 1,0-1,-1 1,2-3,1 0,-1 0,1 0,-1 0,0-1,1 1,-1 0,0-1,0 0,1 1,-1-1,0 0,0 0,1 0,-1 0,0 0,0 0,-1-1,-8-1</inkml:trace>
  <inkml:trace contextRef="#ctx0" brushRef="#br0" timeOffset="2266.721">1164 36,'-1'3,"0"0,-1 0,1-1,-1 1,0-1,0 1,1-1,-2 0,1 1,0-1,0 0,-1-1,-1 3,-6 5,9-9,1 1,-1-1,0 1,1 0,-1-1,1 1,0 0,-1 0,1-1,0 1,-1 0,1 0,0 0,0-1,0 1,-1 0,1 0,0 0,0-1,0 1,0 0,1 0,-1 0,0 0,0-1,0 1,1 1,0 0,0 0,0-1,1 1,-1 0,0-1,1 1,-1-1,0 1,1-1,0 1,7 4,1 0,0 0,0-1,0 0,-3-2,25 12,-22-11,1 0,-1 1,0 1,0-1,-1 2,1-1,5 7,-14-12,0 0,0 0,0 0,0 0,0 0,-1 0,1 0,-1 0,1 0,0 0,-1 1,0-1,1 0,-1 0,0 1,0-1,1 0,-1 0,0 1,0-1,0 0,-1 0,1 1,0-1,0 0,-1 0,1 1,-2 0,1 1,0-1,-1 0,0 0,1 0,-1 0,0 0,0 0,0 0,0-1,-1 1,1-1,-1 1,-1 0,1 0,-1 0,0 0,0 0,0-1,0 0,-1 0,1 0,0 0,0 0,-1-1,1 0,0 0,-1 0,1-1,0 1,-2-1,3-1</inkml:trace>
  <inkml:trace contextRef="#ctx0" brushRef="#br0" timeOffset="2522.417">1386 30,'0'0,"0"0,0 0,0 0</inkml:trace>
  <inkml:trace contextRef="#ctx0" brushRef="#br0" timeOffset="2725.062">1465 217,'0'0,"0"0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52.564"/>
    </inkml:context>
    <inkml:brush xml:id="br0">
      <inkml:brushProperty name="width" value="0.1" units="cm"/>
      <inkml:brushProperty name="height" value="0.1" units="cm"/>
      <inkml:brushProperty name="color" value="#FFFFFF"/>
      <inkml:brushProperty name="ignorePressure" value="1"/>
    </inkml:brush>
  </inkml:definitions>
  <inkml:trace contextRef="#ctx0" brushRef="#br0">300 59,'0'-2,"-1"0,1 0,-1 1,0-1,1 0,-1 1,0-1,0 0,0 1,0 0,0-1,-1 1,1-1,0 1,0 0,-1 0,1 0,-1 0,1 0,-1 0,-1-1,-36-14,28 13,0 0,1 1,-2 1,1 0,0 0,0 1,0 1,0 0,0 0,0 1,-5 2,10-3,1 0,0 0,0 1,0 0,0 0,0 1,0-1,1 1,-1 0,1 0,0 0,-1 1,2 0,-1 0,0 0,1 0,0 0,0 1,0-1,0 1,1 0,0 0,0 0,-1 2,3-5,0 0,-1 0,1 0,0 0,0 0,1 0,-1 0,0 0,1 0,-1 0,1 0,0 0,-1 0,1 0,0 0,0 0,0-1,1 1,-1 0,0-1,1 1,-1-1,1 1,-1-1,1 0,-1 0,1 0,0 0,0 0,1 1,8 3,1 1,0-2,0 0,10 2,-4-1,-3 0,1 0,-1 1,0 1,0 0,-1 1,0 1,4 3,-14-9,-1-1,0 1,1 0,-1 1,0-1,-1 0,1 1,0 0,-1-1,0 1,0 0,0 0,-1 0,1 0,-1 1,0-1,0 0,0 1,-1-1,1 1,-1-1,0 0,-1 1,1-1,-1 1,0-1,0 0,0 1,-1 1,-1 1,0-1,-1 1,0-1,0 0,0 0,-1 0,0-1,0 1,0-1,-1-1,0 1,0-1,0 0,0 0,-1 0,-1 0,1-1,1 0,-1 0,0-1,0 0,0 0,-1 0,1-1,0 0,-1 0,1-1,0 0,-1 0,1-1,0 0,-1 0,0-2,7 3,0 0,0-1,0 1,0-1,0 1,0-1,0 1,1-1,-1 0,0 1,0-1,1 0,-1 0,1 0,-1 1,0-1,1 0,0 0,-1 0,1 0,-1 0,0-5</inkml:trace>
  <inkml:trace contextRef="#ctx0" brushRef="#br0" timeOffset="746.737">402 231,'1'5,"-1"0,0 0,1 0,0 0,1 0,-1 0,1 0,0 0,0-1,0 1,0-1,1 1,0-1,0 0,0 0,4 3,-5-5,0 0,1 0,-1 0,0 0,1-1,0 1,-1-1,1 1,0-1,0 0,-1 0,1-1,0 1,0 0,0-1,0 0,0 0,0 0,0 0,0 0,0-1,0 1,0-1,0 1,0-1,0 0,0-1,1 0,7-5,0 0,0-1,0-1,-1 0,-1 0,0-1,0 0,6-10,18-19,-33 39,1-1,-1 1,0 0,1-1,-1 1,0-1,1 1,-1 0,1 0,-1-1,0 1,1 0,-1-1,1 1,-1 0,1 0,-1 0,1 0,-1 0,1-1,-1 1,1 0,-1 0,1 0,-1 0,1 0,-1 0,1 1,0-1,-1 0,1 1,0-1,-1 1,1 0,0-1,-1 1,1 0,-1 0,1-1,-1 1,0 0,1 0,-1 0,0 0,1 0,5 39,-5-35,1 36,-1 0,-2 0,-2 0,-2-1,-1 1,-2-1,-2 0,-2-1,-3 5,11-33,0-1,-1 0,-1 0,1 0,-2 0,1-1,-1 0,0-1,-1 0,0 0,-1 0,1-1,-10 6,11-9,-1 0,0 0,-1 0,1-1,0 0,-1-1,0 0,1 0,-1-1,0 0,0-1,0 0,0 0,0-1,0 0,0 0,-5-2,9 2,1 0,0-1,-1 1,1-1,0 1,0-1,0 0,-1-2,3 3,1 0,0-1,0 1,-1 0,1-1,0 1,0-1,1 0,-1 1,0-1,0 0,1 1,-1-1,1 0,-1 0,1 1,0-1,0 0,0 0,0 0,0 0,0-12,1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55.964"/>
    </inkml:context>
    <inkml:brush xml:id="br0">
      <inkml:brushProperty name="width" value="0.1" units="cm"/>
      <inkml:brushProperty name="height" value="0.1" units="cm"/>
      <inkml:brushProperty name="color" value="#FFFFFF"/>
      <inkml:brushProperty name="ignorePressure" value="1"/>
    </inkml:brush>
  </inkml:definitions>
  <inkml:trace contextRef="#ctx0" brushRef="#br0">1349 424,'0'-1,"0"1,0-1,0 1,0 0</inkml:trace>
  <inkml:trace contextRef="#ctx0" brushRef="#br0" timeOffset="-1936.742">0 171,'8'18,"-2"1,0 0,-2 1,0-1,-1 1,0 16,1-2,-1-20,-2-10,0 0,0 1,-1-1,1 0,-1 0,0 1,0-1,0 0,-1 4,-6-33,6 5,0 1,1 0,1-1,3-12,-3 22,1-1,1 1,0-1,0 1,1 0,0 0,0 0,1 1,2-3,-6 10,0 1,1-1,-1 1,0-1,1 1,-1-1,1 1,-1 0,1-1,-1 1,1 0,0 0,0 0,-1 1,1-1,0 0,0 1,0-1,0 1,0-1,0 1,0 0,0 0,1 0,-1 1,0-1,1 1,-1 0,0-1,0 1,0 0,0 1,-1-1,1 0,0 1,0-1,-1 0,1 1,-1 0,1-1,-1 1,0 0,1 0,-1 0,0 0,0 0,0 1,5 13,0 1,-2-1,1 1,-2 1,0-1,-2 0,1 1,-2 7,-1 15,-2 1,-1-1,-4 4,3-20,4-20</inkml:trace>
  <inkml:trace contextRef="#ctx0" brushRef="#br0" timeOffset="-1255.271">470 1,'3'16,"0"0,-1 1,-1-1,0 1,-1 5,0 15,1-10,0 8,5 22,-5-48,1 1,0-1,0 0,1 0,0 0,1 0,0 0,2 2,-6-11,0 0,1 0,-1 0,0 0,0 1,0-1,1 0,-1 0,0 0,0 1,0-1,0 0,0 0,0 1,1-1,-1 0,0 0,0 1,0-1,0 0,0 0,0 1,0-1,0 0,0 0,0 1,0-1,0 0,0 0,0 1,0-1,0 0,-1 0,1 1,0-1,0 0,0 0,0 0,0 1,-1-1,1 0,0 0,0 0,0 1,-1-1,1 0,0 0,0 0,0 0,-1 0,1 1,0-1,0 0,-1 0,1 0,0 0,0 0,-1 0,1 0,0 0,0 0,-1 0,1 0,0 0,-11 3,-3 4,1 2,-1-1,1 1,1 1,0 1,0-1,1 2,0 0,1 0,1 0,0 2,0-1,-5 12,14-24,-1 0,1 0,-1 0,1 0,0 0,-1 0,1 1,0-1,-1 0,1 0,0 0,0 0,0 0,0 1,0-1,1 0,-1 0,0 0,0 0,1 0,-1 1,1-2,0 1,-1 0,1-1,0 1,-1 0,1-1,0 1,0-1,0 1,0-1,0 1,-1-1,1 0,0 0,0 1,0-1,0 0,0 0,1 0,7 0,0 0,-1-1,1 0,0-1,2-1,0 1,3-1,-1 0,0 0,0-1,-1-1,10-5,-16 7,0 0,-1-1,1 0,-1 0,0 0,0-1,0 0,-1 0,1 0,-1 0,0-1,1-2,1-5</inkml:trace>
  <inkml:trace contextRef="#ctx0" brushRef="#br0" timeOffset="-697.512">630 213,'4'10,"-1"0,0 0,0 0,-1 0,0 0,-1 0,0 3,2 11,2 5,0-3,-1 0,-2 1,0-1,-2 1,-1 10,3-49,1 0,1 0,0 0,1 1,0-1,0 1,2 0,-1 1,1-1,8-7,-9 13,0 0,1 0,-1 0,1 1,0 0,1 1,-1 0,1 0,-1 0,1 1,0 0,0 1,0-1,0 2,0-1,0 1,0 0,0 1,0 0,2 0,-8 0,0 0,0 0,0-1,0 1,-1 0,1 1,0-1,-1 0,1 0,0 1,-1-1,0 1,1 0,-1-1,0 1,0 0,0 0,0-1,0 1,0 0,-1 0,1 0,-1 0,1 0,-1 0,0 0,1 0,-1 1,0-1,0 0,-1 0,1 1,-1 9</inkml:trace>
  <inkml:trace contextRef="#ctx0" brushRef="#br0" timeOffset="253.301">1073 360,'-4'5,"1"-1,-1 1,1 0,0 0,0 0,0 1,1-1,-1 1,1-1,1 1,-2 6,1-4,1 0,0 0,0 0,1 0,0 0,0 0,1 0,1 4,-2-9,2 1,-1-1,0 0,0 1,1-1,0 0,0 0,2 2,-4-4,0-1,0 0,1 1,-1-1,0 0,1 1,-1-1,0 0,1 0,-1 1,0-1,1 0,-1 0,0 0,1 0,-1 1,1-1,-1 0,0 0,1 0,-1 0,1 0,-1 0,0 0,1 0,-1 0,1 0,0-1,-1 0,1 1,0-1,-1 0,1 1,-1-1,1 0,-1 0,1 1,-1-1,1 0,-1 0,0 0,0 0,1 0,-1 1,0-1,0-1,4-24,-1 0,-1 0,-2 0,0-4,0 29,0 0,0 1,0-1,0 0,0 0,0 0,-1 1,1-1,0 0,0 0,0 1,-1-1,1 0,0 0,-1 1,1-1,-1 0,1 1,-1-1,1 1,-1-1,1 0,-1 1,0-1,1 1,-1 0,0-1,1 1,-1-1,0 1,0 0,1 0,-1-1,-4 1</inkml:trace>
  <inkml:trace contextRef="#ctx0" brushRef="#br0" timeOffset="3908.464">1239 298,'-9'0,"-1"1,1 0,0 0,0 1,0 0,0 1,0-1,1 2,-1-1,1 1,0 1,0 0,0 0,0 0,-6 7,10-8,0 0,0 1,0-1,0 1,1 0,0 0,0 1,0-1,1 1,0-1,0 1,0 0,0-1,1 1,0 0,1 0,-1 0,1 0,0 0,0 0,1 0,0 0,0 0,2 5,-1-4,0 0,1 0,0 0,0-1,1 1,0-1,0 0,1 0,-1 0,1-1,5 5,-7-8,-1 1,0-2,1 1,-1 0,1 0,0-1,-1 0,1 1,0-1,0 0,0 0,0-1,0 1,0-1,0 1,0-1,0 0,0 0,0 0,0-1,0 1,0-1,0 1,0-1,0 0,0 0,-1 0,1-1,2 0,3-3,0-1,-1 1,1-1,-1 0,0-1,-1 0,4-4,-8 9,0-1,-1 1,1-1,0 0,-1 0,1 0,-1 0,0 0,0 0,0 0,-1 0,1 0,-1 0,1-1,-1 1,0 0,0 0,-1 0,1-1,-1 1,1 0,-1 0,-1-2,-5-9,0 0,-1 0,-1 0,0 1,0 0,-2 1,-3-3,11 12,0 0,-1 1,1 0,-1-1,1 1,-1 1,-1-2,-2 0</inkml:trace>
  <inkml:trace contextRef="#ctx0" brushRef="#br0" timeOffset="5026.31">1458 294,'5'290,"-5"-320,2-1,1 0,2 0,2-6,-3 20,0 0,2 1,0 0,0 0,2 0,0 1,0 0,6-6,-11 17,-1 1,1 0,0 0,0 1,0-1,0 0,3-1,-5 3,-1 1,1 0,0-1,-1 1,1 0,0 0,0 0,-1-1,1 1,0 0,0 0,-1 0,1 0,0 0,0 0,-1 1,1-1,0 0,0 0,-1 0,1 1,0-1,-1 0,1 1,0-1,-1 1,1-1,-1 1,1-1,0 1,-1-1,1 1,-1-1,0 1,1 0,-1-1,1 1,-1 0,0-1,0 1,1 0,-1-1,0 2,5 9,-1 1,0 0,-1 0,-1 0,0 1,0-1,-1 2,0 26,-3 23,0-4,4-71,0 0,1 1,0-1,1 1,0 0,1 0,1-2,-1 2,0 0,-1 1,2-1,0 1,0 0,1 1,0 0,1-1,-7 8,1 1,-1-1,1 0,0 1,-1 0,1-1,0 1,0 0,0 0,0 0,0 0,0 0,0 0,0 1,0-1,1 1,-1 0,0-1,0 1,1 0,-1 0,0 0,0 1,0-1,1 0,-1 1,0 0,0-1,0 1,0 0,0 0,0 0,0 0,0 0,0 1,-1-1,1 1,0-1,-1 1,1 0,1 1,0 1,-1 0,1-1,-1 1,0 1,0-1,0 0,0 0,-1 1,0-1,0 1,0-1,0 1,-1 0,0-1,0 1,0-1,0 1,-1 0,0 1,-2 13,-1-1,-1 0,0 0,-4 6,-12 25,17-41</inkml:trace>
  <inkml:trace contextRef="#ctx0" brushRef="#br0" timeOffset="5612.324">1981 558,'28'-49,"-20"39,-2-1,1 0,-1-1,-1 1,0-1,-1 0,0 0,-1 0,0-3,-3 14,1 1,-1-1,0 1,0-1,0 1,0-1,0 1,0-1,0 0,0 1,0-1,0 1,-1-1,1 1,0-1,0 1,0-1,-1 0,1 1,0 0,-1-1,1 1,0-1,-1 1,1-1,0 1,-1 0,1-1,-1 1,1 0,-1-1,1 1,-1 0,1 0,-1-1,1 1,-1 0,1 0,-1 0,0 0,1 0,-1 0,1 0,-1 0,1 0,-1 0,0 0,1 0,-1 0,1 0,-1 0,1 1,-1-1,0 0,-1 1,-1 0,0 0,0 1,1-1,-1 0,1 1,-1 0,1 0,-1-1,1 2,-3 4,0 1,0 0,1 0,0 0,1 1,-1-1,2 1,-1 0,1-1,1 1,0 0,0 1,0-1,1 0,1 0,-1 0,2 0,-1 1,0-8,-1 0,1 0,-1 0,1 0,0 0,0-1,0 1,0 0,0 0,0-1,0 1,1-1,-1 1,0-1,1 1,-1-1,1 0,0 0,-1 0,1 0,1 1,0-1,0 0,0-1,1 1,-1 0,1-1,-1 0,0 0,1 0,-1 0,1 0,-1-1,1 0,9-2,0-1,0 0,0-1,0 0,8-6,13-8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2:06.948"/>
    </inkml:context>
    <inkml:brush xml:id="br0">
      <inkml:brushProperty name="width" value="0.05" units="cm"/>
      <inkml:brushProperty name="height" value="0.05" units="cm"/>
      <inkml:brushProperty name="color" value="#FFFFFF"/>
      <inkml:brushProperty name="ignorePressure" value="1"/>
    </inkml:brush>
  </inkml:definitions>
  <inkml:trace contextRef="#ctx0" brushRef="#br0">94 0,'23'83,"-15"-50,10 24,-5-25,2-1,5 6,18 38,-38-75,0 0,0 1,0-1,1 0,-1 0,0 0,0 0,0 0,0 0,0 0,0 0,0 1,0-1,0 0,0 0,0 0,0 0,0 0,0 1,0-1,0 0,0 0,0 0,0 0,0 0,0 0,0 1,0-1,0 0,0 0,0 0,0 0,-1 0,1 0,0 0,0 0,0 1,0-1,0 0,0 0,0 0,0 0,0 0,-1 0,1 0,0 0,0 0,0 0,0 0,0 0,0 0,-1 0,1 0,0 0,0 0,0 0,0 0,0 0,0 0,-1 0,-12-4,-13-9,5 0,5 2,-1 1,-14-5,27 13,0 0,0 1,0-1,-1 1,1 0,0 1,0-1,-1 1,1-1,0 1,0 0,-1 1,1-1,-4 2,6-2,0 1,0 0,0-1,1 1,-1 0,0 0,1 0,-1 0,1 0,-1 0,1 0,-1 1,1-1,0 1,0-1,-1 1,1-1,0 1,1-1,-1 1,0 0,0 0,1 0,-1-1,1 1,-1 0,1 0,0 0,0 0,0 0,0 0,0-1,0 1,0 0,1 0,-1 0,1 0,-1 0,1-1,0 1,0 1,2 4,0-1,1 1,-1-1,1 0,1 0,-1 0,1 0,0-1,0 0,3 2,-4-4,1 1,-1-1,1 0,0 0,0-1,1 0,-1 1,0-2,1 1,-1-1,1 0,-1 0,1 0,0-1,-1 0,1 0,0 0,-1-1,1 1,-1-2,1 1,-1 0,1-1,-1 0,0-1,0 1,0-1,0 0,0 0,-1 0,1-1,-1 1,0-1,0 0,0-1,0 1,-1-1,1 0,2-5,0 0,-1 0,5-11,-3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2:05.01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1 137,'1'20,"2"1,0-1,1 0,5 13,-2-8,-1-125,-4 82,1 1,1 0,1 0,1-4,-3 13,0 0,1 0,0 0,0 0,1 1,0-1,0 1,1 0,2-2,-7 8,0 0,0 0,0 1,1-1,-1 0,0 1,0-1,1 1,-1 0,0-1,1 1,-1 0,0 0,1 0,-1 0,1 0,-1 0,0 0,1 0,-1 0,0 1,1-1,-1 0,0 1,0 0,1-1,-1 1,0 0,0-1,0 1,0 0,0 0,0 0,0 0,0 0,0 0,6 6,-2-1,1 1,-1 0,0 0,0 1,4 6,-2 1,0-1,0 1,-1 0,-1 1,-1-1,0 1,-1 0,-1 0,0 0,-1 1,-1-1,0 1,0-15,-1 0,1 0,0 0,-1 0,1 0,-1 0,1 0,-1-1,0 1,0 0,0 0,0-1,0 1,0 0,0-1,-1 1,-1 0</inkml:trace>
  <inkml:trace contextRef="#ctx0" brushRef="#br0" timeOffset="613.838">352 218,'3'-2,"0"1,0-1,0 1,-1-1,1 0,-1 0,1 0,-1 0,0-1,0 1,0-1,0 1,1-4,1 2,-2 1,30-43,-30 44,-1 0,0 0,0 0,0-1,0 1,0 0,0-1,-1 1,1 0,-1-1,1 1,-1-1,0 1,0-1,0 1,-1-1,1 1,0-1,-1 1,0-1,1 2,0 1,0-1,-1 1,1-1,0 1,-1 0,1-1,0 1,-1 0,1-1,0 1,-1 0,1-1,0 1,-1 0,1-1,-1 1,1 0,-1 0,1 0,-1-1,1 1,-1 0,1 0,-1 0,1 0,-1 0,1 0,-1 0,1 0,-1 0,-16 10,-10 21,27-31,-5 7,0 0,1 0,0 1,0-1,1 1,0 0,0 0,1 0,0 0,0 0,1 1,0 1,1-7,0 1,0 0,0-1,1 1,-1-1,1 1,0-1,0 1,0-1,0 0,1 0,-1 1,1-1,0 0,0 0,0 0,0-1,1 1,-1 0,1-1,-1 0,1 1,0-1,0 0,0-1,0 1,0 0,1-1,2 1,24 7,-19-7</inkml:trace>
  <inkml:trace contextRef="#ctx0" brushRef="#br0" timeOffset="1305.554">547 282,'5'-1,"0"0,0 0,0 0,-1 0,1-1,0 0,0 0,-1 0,1 0,-1-1,0 0,0 0,0 0,0 0,0-1,-1 1,2-2,7-9,-1 0,0-1,-1 0,0-2,-7 13,10-20,-12 23,-1 0,1 0,-1 1,1-1,-1 0,0 0,1 0,-1 0,0 0,0 0,0 0,1 0,-1 0,0 0,0 0,-1 0,1 0,0 1,0-1,0 0,-1-1,1 2,-1-1,0 1,0-1,1 1,-1-1,0 1,0 0,0-1,1 1,-1 0,0 0,0 0,0 0,0-1,0 1,1 0,-1 1,0-1,0 0,0 0,0 0,0 0,1 1,-1-1,0 0,0 1,1-1,-1 1,0-1,0 1,1-1,-1 1,0-1,1 1,-1 0,-2 2,0-1,0 1,1 0,-1 0,1 0,0 0,-1 2,-1 3,1 0,0 0,1 1,0-1,0 1,1 0,-1 3,2-6,-1 0,1-1,1 1,-1 0,1 0,0-1,0 1,0 0,1-1,0 1,1 3,-1-7,-1 0,1 0,-1 0,1 0,-1 0,1-1,0 1,0-1,0 1,0-1,0 1,0-1,1 0,-1 0,0 0,3 0,0 1,1-1,0 0,0 0,0-1,0 1,2-2,6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2:02.8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71,'5'13,"-2"1,1-1,-1 0,-1 1,0 0,-1 9,2 6,-1-7,1-7,-2 1,0 0,0 0,-2 11,-9-76,9 38,-1-16,1 0,1-1,2 1,1-6,-2 25,1 0,0 0,0 0,1 0,0 1,0-1,3-3,-3 7,-1 0,1 0,0 1,0-1,0 1,0 0,1 0,-1 0,1 1,-1-1,1 1,0 0,4-2,-6 3,0 1,-1-1,1 0,0 1,0 0,0-1,-1 1,1 0,0 0,0 0,0 0,0 1,0-1,-1 0,1 1,0-1,0 1,-1 0,1-1,1 2,0 0,0 0,0 1,0-1,0 1,0 0,-1-1,1 1,-1 1,0-1,0 0,5 10,-1-1,0 1,-1 1,0-1,-1 1,1-2,-2 1,0-1,0 0,-1 1,-1-1,0 1,0 0,-2-1,0 6,-6-54,7 26,1 0,0 0,0-1,1 1,0 0,1 0,0 1,1-1,0 0,-3 7,0 1,0 0,0 0,0 0,1-1,-1 1,1 0,0 1,-1-1,1 0,0 0,0 1,0-1,0 1,0-1,0 1,1 0,-1 0,0 0,1 0,-1 1,0-1,1 0,-1 1,1 0,-1 0,1-1,-1 2,1-1,-1 0,1 0,-1 1,1-1,-1 1,1 0,-1 0,0 0,1 0,-1 0,3 1,0 1,-1 0,1 0,-1 0,0 0,0 0,0 1,0 0,0 0,-1 0,1 0,-1 1,-1-1,1 1,0-1,-1 1,0 0,0 3,1 2,0 0,-1 1,-1-1,0 1,0-1,-1 1,-1 0,-1 8,1-4</inkml:trace>
  <inkml:trace contextRef="#ctx0" brushRef="#br0" timeOffset="591.861">540 44,'-2'3,"0"1,0 0,0-1,0 1,0 0,1 0,0 0,-1 4,-2 5,-4 10,1 1,-3 18,9-35,0 0,0 0,1 0,0 0,0 0,0 0,1 0,0 0,0 0,1 0,0 0,1 1,-3-7,0 0,1 0,-1 0,1 0,0 0,-1 0,1 0,0 0,0 0,0 0,-1 0,1 0,0 0,0-1,0 1,1 0,-1 0,0-1,0 0,0 0,-1 0,1 0,0 0,-1 0,1 0,0 0,-1 0,1 0,0 0,0-1,-1 1,1 0,0 0,-1-1,1 1,-1 0,1-1,0 1,-1-1,1 1,1-2,0-1,0 1,0-1,0 1,0-1,-1 0,1 1,-1-1,0 0,0 0,0 0,1-1,1-22,-2 0,0 0,-3-20,4 65,0-1,1 1,1-1,1 0,0 0,1 0,6 9,-6-15</inkml:trace>
  <inkml:trace contextRef="#ctx0" brushRef="#br0" timeOffset="1342.724">707 114,'0'6,"1"0,0 0,0-1,0 1,0 0,1 0,0-1,0 1,1-1,2 5,-4-8,0-1,0 0,0 0,0 0,0 1,0-1,0 0,0 0,0-1,0 1,1 0,-1 0,0-1,0 1,1 0,-1-1,1 1,0-1,0 0,0 0,-1 0,1 0,0-1,-1 1,1-1,0 1,-1-1,1 0,-1 1,1-1,-1 0,1 0,-1 0,0 0,0 0,1 0,-1-1,0 1,1-1,0 0,0-1,0 1,0-1,0 0,0 0,0 0,-1 0,1 0,-1 0,0 0,0 0,0-1,0 1,-1 0,1-1,-1 1,0 0,0-2,24 32,-9-4,0-1,-1 2,-1 0,-1 0,-2 1,0 1,0 5,-7-21,-1 1,0 0,0 0,-1 0,0 0,-1 0,0 0,-1 0,0 0,-1 0,0 0,-1 0,0 0,0-1,-1 0,-1 1,0-2,-6 10,9-16,0 0,0 0,-1-1,1 1,-1-1,0 0,1 0,-1 0,0 0,0 0,-1-1,1 1,0-1,0 0,-1 0,1 0,-1 0,1-1,-1 1,1-1,-1 0,1 0,-1 0,1 0,-1-1,1 0,-1 1,1-1,0 0,-1-1,1 1,0-1,-1 0,0 0,-1 0,1 0,0-1,0 0,0 0,1 0,-1 0,0 0,1-1,0 1,0-1,0 0,1 0,-1 0,1-1,0 1,0 0,0-1,1 1,-1-1,1 0,0 0,1 1,-1-3,1 5,0 0,1 0,-1 1,0-1,1 0,-1 0,1 1,0-1,-1 0,1 1,0-1,0 1,0-1,0 1,0-1,1 1,-1 0,0 0,1-1,-1 1,0 0,1 0,-1 0,1 0,1 0,0 0,1-1,0 1,0 0,0 0,-1 0,1 1,0-1,0 1,0 0,4 0,2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2:07.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227 65,'-2'-3,"1"0,-1 1,0-1,0 1,0 0,0-1,0 1,0 0,-1 0,1 1,-1-1,-1-1,0 1,-2-3,-1 1,0 1,0-1,0 1,0 0,0 1,-1-1,1 2,-1-1,1 1,-1 0,0 0,0 1,1 0,-1 1,0 0,1 0,-1 0,1 1,-4 1,10-2,-1 0,1 1,-1-1,1 0,-1 1,1-1,0 1,0 0,0-1,0 1,0 0,0 0,0-1,1 1,-1 0,0 0,1 0,0 0,-1 0,1 0,0 0,0 0,0 2,0 8,1 0,0-1,2 7,-3-15,11 48,2 0,5 9,12 45,-24-81,-1-3,0 0,1 20,-6-41,0 0,0 0,0 0,0 0,0 0,0 0,-1-1,1 1,0 0,0 0,0 0,0 0,0 0,0 0,-1 0,1 0,0 0,0 0,0 0,0 0,0 0,0 0,-1 0,1 0,0 0,0 0,0 0,0 0,0 0,0 0,-1 0,1 0,0 0,0 0,0 0,0 0,0 0,0 0,-1 0,1 1,0-1,0 0,0 0,0 0,0 0,0 0,0 0,0 0,0 1,0-1,0 0,0 0,0 0,0 0,-1 0,1 0,0 1,0-1,0 0,0 0,0 0,0 0,1 0,-1 1,0-1,0 0,0 0,0 0,0 0,-2-1</inkml:trace>
  <inkml:trace contextRef="#ctx0" brushRef="#br0" timeOffset="258.217">1 311,'0'0,"0"0,0 0,0 0,2 0,6 0,6 0,7-2,7-1,5-1,1-2,-1 0,-6 1,-9 1</inkml:trace>
  <inkml:trace contextRef="#ctx0" brushRef="#br0" timeOffset="1222.161">440 247,'-4'1,"0"0,0 0,0 0,1 1,-1-1,0 1,1 0,-2 1,-7 3,5-3,0 0,0 1,1 0,-1 0,1 0,0 1,0 0,0 0,0 2,3-3,0 0,0 0,0 0,1 1,0-1,0 1,0 0,0 0,1 0,0-1,0 1,0 0,0 0,1 3,0 1,0-1,0 1,1-1,1 1,-1-1,1 1,1-1,0 2,-2-8,-1 0,1 0,-1-1,1 1,0 0,0-1,0 1,0-1,0 1,0-1,0 0,0 1,1-1,-1 0,0 0,1 0,-1 0,1 0,0 0,-1 0,1-1,-1 1,1 0,0-1,0 0,-1 1,1-1,0 0,0 0,0 0,-1 0,1 0,0 0,0 0,0-1,-1 1,1-1,0 1,-1-1,1 0,1 0,2-2,0 0,-1-1,1 1,-1-1,0 0,0 0,0 0,0 0,-1-1,1 0,-1 0,0 0,-1 0,1 0,-1-2,1 2,-1-1,0 0,-1 0,1 0,-1 0,0 0,0 0,-1 0,0 0,0 0,-1 0,1 0,-1 0,-1-3,20 57,-13-39,31 50,-32-54,-1 0,1-1,0 0,0 1,0-1,0-1,1 1,-1-1,1 0,3 2,-7-5,1 1,-1-1,0 1,0-1,0 0,1 0,-1 0,0 0,1 0,-1 0,0 0,0 0,1 0,-1 0,0-1,0 1,1-1,0 0,3-1</inkml:trace>
  <inkml:trace contextRef="#ctx0" brushRef="#br0" timeOffset="2803.801">658 254,'-7'0,"1"1,-1-1,1 1,0 1,0-1,0 1,0 1,0-1,0 1,0 0,-3 2,6-3,0 0,0 0,0 0,1 0,-1 1,0 0,1-1,0 1,0 0,0 0,0 0,0 0,0 1,1-1,-1 0,1 1,0-1,0 1,0-1,0 4,2-6,-1 0,0 0,0 0,1 0,-1 0,0 0,1 0,-1 0,1 0,0 0,-1 0,1 0,-1-1,1 1,0 0,0-1,0 1,-1 0,1-1,0 1,0-1,0 1,0-1,0 0,0 1,0-1,0 0,0 1,0-1,0 0,40 7,-27-6,-2 2,-1 0,1 0,-1 1,0 1,-1-1,2 2,-8-4,0 1,0-1,0 1,-1-1,1 1,-1 0,0 0,0 0,0 1,0-1,0 1,-1 0,0 0,1 0,-2 0,1 0,1 3,-3-5,0 0,0 0,0-1,0 1,0 0,0 0,-1 0,1 0,-1 0,1 0,-1 0,0 0,0-1,0 1,0 0,0-1,0 1,0 0,-1-1,1 0,0 1,-1-1,1 0,-1 1,0-1,1 0,-1 0,0 0,1-1,-1 1,-1 0,0 1,-1-1,0 1,1-1,-1 0,0 0,0 0,1-1,-1 1,0-1,0 0,0 0,0 0,0-1,0 1,-2-2,0 0</inkml:trace>
  <inkml:trace contextRef="#ctx0" brushRef="#br0" timeOffset="3059.875">822 252,'0'0,"0"0,0 0,0 0,0 2,2 5,1 6,2 8,1 6,2 5,0 0,-2-6,-1-8</inkml:trace>
  <inkml:trace contextRef="#ctx0" brushRef="#br0" timeOffset="3271.886">783 167,'0'0,"0"0,0 0,0 0,0 1,0 1,1 1,-1 0,1-1</inkml:trace>
  <inkml:trace contextRef="#ctx0" brushRef="#br0" timeOffset="4293.398">1076 183,'-5'1,"1"-1,0 1,0 0,0 0,-1 0,1 1,0 0,1-1,-1 1,0 1,0-1,1 0,-1 1,1 0,-2 1,1 0,0 1,0-1,0 1,0 0,1 0,-1 0,1 0,1 0,-1 1,-1 3,4-6,-1 1,0-1,1 0,0 1,0-1,0 1,0-1,0 0,1 1,-1-1,1 0,0 1,0-1,0 0,1 0,-1 0,1 0,0 0,0 1,-1-3,0 0,0 1,1-1,-1 0,0 1,1-1,-1 0,1 0,-1 0,1 0,-1 0,1 0,0-1,-1 1,1-1,0 1,0-1,-1 1,1-1,0 0,0 0,0 0,-1 0,1 0,0-1,0 1,0 0,-1-1,1 1,0-1,0 0,-1 1,1-1,-1 0,1 0,0-1,3-2,1-1,-1 0,0-1,-1 1,0-1,0 0,0 0,0 0,-1-1,0 1,0-1,-1 0,0 0,0 0,-1 0,1 0,-1-4,0 19,1 0,0 0,1 0,0 0,0 0,1 0,0-1,0 1,1-1,0 0,3 3,-7-9,0 0,0 0,0-1,0 1,1-1,-1 1,0-1,0 1,1-1,-1 1,0-1,1 0,-1 0,0 0,1 0,-1 0,0 0,1 0,-1 0,0-1,1 1,-1 0,0-1,0 1,1-1,-1 0,0 1,0-1,0 0,0 1,0-1,0 0,0 0,0 0,6-5,-1 1,0-1,-1 0,5-7,2-3,-2-1,0 1,0-2,-2 1,0-1,-1-1,-1 1,-1-1,0 0,-2-1,0 1,-1-1,-1-9,-3 19,-2 24,0 27,3 46,4-1,14 82,-16-158,0-3</inkml:trace>
  <inkml:trace contextRef="#ctx0" brushRef="#br0" timeOffset="4592.339">1361 230,'0'0,"0"0,0 0,-1 0,-3 0,-3 0,-4 0,-3 0,-3 1,-2-1,-1 0,-1 0,1-2,3 1,5-1</inkml:trace>
  <inkml:trace contextRef="#ctx0" brushRef="#br0" timeOffset="5425.893">1573 245,'-17'0,"1"1,-17 3,28-3,0 0,1 0,-1 0,0 1,1 0,-1 0,1 0,-1 0,1 1,0-1,0 1,0 0,3-2,0 0,0 0,0 0,0 0,0 0,1 0,-1 1,0-1,1 0,-1 0,1 0,-1 1,1-1,-1 0,1 0,0 1,0-1,0 0,0 1,0-1,0 0,0 1,0-1,0 0,1 1,-1-1,1 0,-1 0,1 1,-1-1,1 0,-1 0,1 0,0 0,0 0,0 0,0 0,0 0,0 0,0 0,0 0,0-1,0 1,4 3,0-1,-1 0,1 0,0 0,0-1,0 0,1 0,-1 0,4 0,0-1,-1 0,0-1,1 0,-1 0,0-1,1 0,-1-1,0 0,0 0,0-1,0 0,2-1,-6 2,0 1,-1-1,1 0,-1 0,1-1,-1 1,0-1,0 1,0-1,0 0,0 0,-1-1,0 1,1 0,-1-1,0 0,0 1,-1-1,1 0,-1 0,0 0,0 0,0 0,-1 0,1-3,-1 5,-1-1,1 1,0 0,-1 0,1 0,-1 0,0 0,0 0,0 0,0 0,0 0,0 0,0 0,-1 1,1-1,-1 0,1 1,-1-1,0 1,1 0,-1 0,0-1,0 1,0 0,0 0,0 1,0-1,0 0,0 1,0-1,0 1,-1 0,-1 0,-6-2,0 2,-1-1,1 2,-1-1,1 1,-6 2,7-1</inkml:trace>
  <inkml:trace contextRef="#ctx0" brushRef="#br0" timeOffset="6254.267">1728 147,'3'4,"-2"0,1-1,0 1,-1 0,1 0,-1 0,0 0,0 0,-1 0,1 0,-1 2,1 4,11 88,-9-121,2 1,1-1,5-10,-8 23,1 0,0 0,1 1,0 0,1 0,0 0,0 0,7-5,-12 12,0 1,0 0,1-1,-1 1,1 0,-1 0,1 0,-1 0,1 0,0 0,-1 1,1-1,0 1,0-1,0 1,-1-1,1 1,0 0,0 0,0 0,0 0,0 0,0 1,0-1,0 1,1 0,-1 1,0-1,1 0,-1 1,0-1,0 1,0 0,0-1,-1 1,1 0,0 0,1 2,1 4,1-1,-1 1,0 0,-1 0,0 0,0 1,-1-1,0 1,0 1,-1-3,-1 0,0 0,0-1,-1 1,1 0,-2 1,2-5,-1 0,0 0,1 0,-1-1,-1 1,1 0,0-1,-1 1,1-1,-1 1,0-1,1 0,-1 0,0 0,-2 2,4-4,-1 0,1 0,0 1,0-1,0 0,-1 0,1 0,0 0,-1 1,1-1,0 0,0 0,-1 0,1 0,0 0,0 0,-1 0,1 0,0 0,-1 0,1 0,0 0,-1 0,1 0,0 0,0 0,-1 0,1 0,0 0,-1 0,1-1,0 1,0 0,-1 0,1 0,0 0,0-1,0 1,-1 0,1 0,0-1,0 1,0 0,-1 0,1-1,0 1,0 0,0 0,0-1,0 1,0 0,0-1,0 1,0 0,0 0,0-1,0 1,0 0,0-1,0 1,0 0,0-1,0 1,0 0,0 0,0-1,1 1,2-23,0 15,0 0,1-1,0 2,1-1,0 0,0 1,0 0,1 0,0 0,1 0,-4 5,-1-1,1 1,0 0,-1 0,1 1,0-1,0 0,0 1,1 0,-1 0,0 0,0 0,1 0,-2 1,1 0,-1 0,0 0,0 1,0-1,0 1,0-1,1 1,-1-1,0 1,0 0,0 0,0 0,-1 0,1 1,0-1,0 0,-1 1,1-1,-1 1,1 0,1 2,0-1,-1 1,0-1,0 1,0 0,0-1,-1 1,1 0,-1 0,0 0,0 0,-1 1,1 3,0 2,-1 0,-1 0,0 0,0 1,-1 0,0 0</inkml:trace>
  <inkml:trace contextRef="#ctx0" brushRef="#br0" timeOffset="6850.007">2174 107,'0'10,"2"38,-1-47,-1 1,0 0,0 0,1 0,0 0,-1 0,1 0,0-1,0 1,0 0,0-1,0 1,0 0,0-1,0 0,1 1,-1-1,1 0,-1 1,1-1,0 0,0 0,-1-1,1 0,-1 0,1 0,-1 0,1 0,-1 0,1 0,-1-1,1 1,-1-1,1 1,-1-1,1 1,-1-1,1 0,-1 1,0-1,0 0,1 0,-1 0,0 0,0 0,0 0,0-1,0 1,0-1,27-38,-25 36,-1 1,21-38,-22 37,1 1,-1 0,0 0,0-1,0 1,0-1,0 1,-1-1,0 1,0-1,0-2,-4 28,5 6,2 0,1-1,1 1,1-1,8 18,-6-17,-1 0,-1 0,-1 0,-1 1,-2 11,-2-20</inkml:trace>
  <inkml:trace contextRef="#ctx0" brushRef="#br0" timeOffset="7122.242">2257 594,'-8'3,"0"0,-1 0,0-1,1 0,-1-1,-1 1,-13 1,2 2,3-1,1-1,-1 0,1-1,-1-1,0-1,1 0,-4-2,19 2,0-1,-1 0,1 0,0 0,0 0,-1 0,1-1,0 1,0-1,0 1,1-1,-1 0,0 1,1-1,-1 0,1 0,-1 0,1-1,0 1,0 0,0 0,0-1,1 1,-1 0,0-1,1 1,0-1,-1 1,1-1,0 1,0-1,1 0,-1-3,0 1,1 0,-1 0,1 0,0 0,1-1,-1 2,1-1,0 0,0 0,1 0,-1 1,1-1,0 1,1-1,-1 2,-1 1,1-1,0 1,0 0,1 0,-1 0,0 0,1 0,-1 1,1-1,0 1,-1 0,1 0,0 1,0-1,-1 1,1 0,0-1,0 2,0-1,-1 0,1 1,0 0,0 0,1 0,3 3</inkml:trace>
  <inkml:trace contextRef="#ctx0" brushRef="#br0" timeOffset="8441.928">2317 496,'11'-6,"-10"5,-5 7,-10 11,-1 0,0-1,-2 0,0-2,-15 11,27-21,0-1,-1 0,1 0,-1-1,-5 2,0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7:16.380"/>
    </inkml:context>
    <inkml:brush xml:id="br0">
      <inkml:brushProperty name="width" value="0.1" units="cm"/>
      <inkml:brushProperty name="height" value="0.1" units="cm"/>
      <inkml:brushProperty name="color" value="#FFFFFF"/>
      <inkml:brushProperty name="ignorePressure" value="1"/>
    </inkml:brush>
  </inkml:definitions>
  <inkml:trace contextRef="#ctx0" brushRef="#br0">0 30,'22'2,"-1"0,0 1,11 3,23 4,141 8,0-8,59-11,409-37,-73 2,-537 35,129-3,15 8,-139 0,-1 3,0 2,0 2,-1 3,26 12,-39-7,-1 2,-1 2,-1 1,-1 3,21 18,32 29,-4 3,-3 5,-4 3,31 44,-55-55,-4 2,-2 2,-3 5,17 41,34 93,22 86,23 51,-72-193,18 20,-66-137,43 80,-4 3,16 59,-76-175,0 1,-1 0,-1 0,0 0,0 1,-1-1,-1 0,0 1,-1-1,0 0,-1 0,0 1,-3 5,0-1,-1 0,-1-1,0 1,-1-1,-1 0,-9 12,-9 7,-2-1,-1-1,-1-1,-2-2,-1-1,-12 5,4-2,-2-3,-1-1,-1-3,-1-2,-2-1,0-3,-1-2,0-2,-2-2,-25 1,-3-4,-56-1,88-7</inkml:trace>
  <inkml:trace contextRef="#ctx0" brushRef="#br0" timeOffset="814.725">4424 1567,'1'3,"0"0,0 0,0 0,0 0,0-1,0 1,1 0,-1 0,1-1,0 1,2 1,3 7,57 100,22 59,43 124,-106-243,-23-49,1-1,-1 1,1 0,0-1,-1 1,1-1,0 0,0 1,0-1,1 0,-1 1,0-1,0 0,1 0,-1 0,0 0,1 0,-1 0,1 0,-1-1,1 1,0-1,1 1,-1-1,1-1,0 1,-1 0,1-1,0 1,-1-1,1 0,-1 0,1 0,-1 0,1 0,1-2,24-13,0-3,-1 0,16-16,-8 7,23-14,-35 27,-16 11</inkml:trace>
  <inkml:trace contextRef="#ctx0" brushRef="#br0" timeOffset="1767.982">5158 1622,'-8'2,"1"0,0-1,0 2,0-1,0 1,0 0,1 1,-1 0,-2 2,6-4,1 0,1 0,-1 1,0-1,0 0,1 1,-1-1,1 1,0-1,0 1,0 0,0 0,0-1,1 1,-1 0,1 0,0 0,0 0,0-1,0 1,0 0,0 0,1 0,0 0,0 2,3 9,0 0,0-1,1 1,5 6,-3-4,0-1,2 0,0 0,1-1,0-1,1 1,0-2,1 1,10 6,-21-19,-1 1,1-1,0 0,-1 0,1 0,-1 0,1 0,0-1,-1 1,1 0,-1 0,1 0,-1 0,1-1,-1 1,1 0,-1-1,1 1,-1 0,1-1,-1 1,1 0,-1-1,1 1,-1-1,0 1,1-1,-1 1,0-1,0 1,1-1,-1 0,0 1,0-1,0 1,1-1,8-22,-9 22,5-19,-1-2,-1 1,-1 0,-1 0,0-1,-2 1,-1-5,0-27,2 38,0-56,0 46,0 19,1 7,1 8,0-1,1 1,0-1,0 0,1 0,0-1,1 1,-1-1,2 0,-1 0,1 0,0-1,0 0,1 1,13 10,1 0,0-1,23 12,-16-12,-5-4</inkml:trace>
  <inkml:trace contextRef="#ctx0" brushRef="#br0" timeOffset="2191.12">5486 1194,'10'12,"0"1,-2-1,1 1,-2 1,0 0,3 7,16 30,25 28,35 41,32 48,-108-152</inkml:trace>
  <inkml:trace contextRef="#ctx0" brushRef="#br0" timeOffset="2577.264">5846 1406,'-5'3,"0"0,0 0,1 0,-2 0,1-1,0 0,0 0,-4 1,-9 3,-40 19,25-10,-2-1,-22 5,48-17,1-1,-1 0,0 0,1-1,-1-1,0 1,2-1,-2 1</inkml:trace>
  <inkml:trace contextRef="#ctx0" brushRef="#br0" timeOffset="3550.693">5901 1497,'4'-1,"0"-1,0 1,0 0,0-1,0 0,0 0,-1 0,1 0,1-2,7-4,5-2,-1 0,-1-1,1 0,-2-1,0-1,0 0,8-13,-18 21,0 0,0-1,-1 1,0-1,0 0,0 0,-1 0,0-1,0 1,-1-1,0 0,0 2,-1 1,0-1,0 1,-1-1,1 1,-1-1,0 1,0 0,-1-1,1 1,-1 0,0 0,0 0,0 0,-1 0,1 0,-2-1,2 3,0-1,0 1,0-1,0 1,-1 0,1 0,0 0,-1 0,0 0,1 0,-1 1,0-1,0 1,0 0,0 0,0 0,0 0,0 0,-1 1,1 0,0-1,0 1,0 0,-1 0,1 1,0-1,0 1,0 0,0 0,0 0,0 0,0 0,0 0,0 1,0 0,0-1,1 1,-1 0,1 0,0 1,-1-1,1 0,-1 3,-4 5,1 0,0 0,1 0,0 0,1 1,0 0,1 0,0 0,1 0,0 1,0-1,2 0,-1 1,1 0,0-6,1 0,0 0,0-1,0 1,0 0,1 0,0-1,0 1,1-1,-1 1,1-1,1 0,-1 0,0 0,1-1,0 1,0-1,1 0,-1 0,1 0,0-1,0 1,0-1,0 0,1-1,-1 0,3 1,2 0,1 0,0-1,0-1,-1 0,1 0,0-1,0 0,0-1,0 0,0-1,-1 0,1-1,-1 0,1-1,8-4,2-1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07.7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42 0,'0'0,"0"0,0 0,0 0,0 1,0 0,0 2,-1 2,1 3,-2 3,-1 2,0 3,-2 2,-1 2,-2 1,1-2,1-4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08.8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81,'0'-2,"1"0,-1 0,1 0,0-1,0 1,-1 0,2 0,-1 0,0 0,0 0,1 1,-1-1,1 0,-1 0,1 1,0-1,-1 1,1 0,0-1,0 1,0 0,0 0,0 0,2 0,2-2,0 1,0 0,0 0,0 1,0 0,1 0,-1 0,3 0,-7 1,0 1,0-1,0 0,0 0,0 1,0-1,0 1,0 0,0 0,0 0,-1 0,1 0,0 0,0 0,-1 0,1 1,-1-1,1 1,0 0,0 1,1 1,-1 0,0-1,0 1,0 0,-1 0,0 0,1 0,-1 3,2 8,-1 1,-1 0,0 0,-2 12,0-5,-1 1,-1-1,-2 1,0-1,-8 21,8-29,-1 0,-1-1,0 0,-1 0,0-1,-1 1,-1-2,0 0,-5 5,8-11,21-13,2 3,0 0,1 2,9-1,28-5,-45 6</inkml:trace>
  <inkml:trace contextRef="#ctx0" brushRef="#br0" timeOffset="528.506">406 24,'0'0,"-25"47,-14 40,33-73,1 0,1 1,0-1,1 1,1 0,0 0,1 0,1 11,0-22,0 0,0 0,1 0,0 0,0 0,0 0,0 0,1 0,0 0,-1 0,1-1,1 1,-1 0,0-1,1 0,0 0,0 0,0 0,0 0,0 0,1-1,-1 0,1 1,0-1,1 0,-1-1,1 1,-1-1,1 0,-1 0,1-1,-1 0,1 0,0 0,-1 0,1 0,0-1,-1 0,1 0,-1 0,0-1,1 1,-1-1,0 0,0 0,3-3,0 1,-1-1,-1-1,1 1,-1-1,0 1,0-2,0 1,-1 0,0-1,0 0,-1 0,0 0,0 0,0-1,-1 1,-1-1,1 1,0-5,0-2,-1 0,0 0,-1-1,-1 1,0 0,-1 0,0 0,-1 0,-4-10,6 18,-1 1,-1-1,1 0,-1 1,0-1,0 1,-1 0,0 0,0 0,0 1,0-1,-1 1,1 0,-1 0,0 1,-2-2,1 3,0-1,0 1,0 0,0 0,0 1,-1 0,1 0,0 1,-1-1,1 1,0 1,-1-1,1 1,0 0,-5 2,4-2,-1 1,1 0,0 1,0-1,0 1,1 1,-1 0,1-1,0 2,0-1,0 1,-5 5,4-2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05.82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60,'12'161,"-11"-136,0-4,-1 0,-1 1,-1 1,1-98,3 57,0 0,1 0,1 0,0 0,5-9,-6 19,0 1,1-1,0 0,0 1,0 0,1 0,0 0,1 1,0 0,0 0,0 0,0 1,2-1,-6 5,0-1,0 1,0 0,0 0,0 0,0 0,0 1,1-1,-1 0,0 1,0 0,1-1,-1 1,0 0,1 0,-1 0,0 1,1-1,1 1,-1 0,0 1,1-1,-1 1,0-1,0 1,0 0,-1 1,1-1,0 0,-1 1,0-1,2 2,1 4,1 1,-1-1,0 1,0 0,-1 0,-1 0,1 1,1 8,-3-6,-1-1,0 1,0 0,-1 0,-1-1,0 1,-1 0,0 0,-3 10,2-12</inkml:trace>
  <inkml:trace contextRef="#ctx0" brushRef="#br0" timeOffset="777.601">431 0,'-1'25,"-1"0,-3 10,2-17,0-1,2 1,0-1,1 1,1 11,-1-29,0 1,0 0,0-1,0 1,0-1,0 1,1 0,-1-1,0 1,0-1,0 1,1 0,-1-1,0 1,1-1,-1 1,0-1,1 1,-1-1,1 1,-1-1,0 0,1 1,-1-1,1 0,0 1,-1-1,1 0,-1 0,1 1,-1-1,1 0,0 0,0 0,1 0,-1-1,1 1,-1 0,1-1,-1 1,0-1,1 0,-1 1,0-1,1 0,-1 0,1-1,4-3,-1 0,0 0,0 0,0-1,2-4,-4 5,0-2,0 1,0 0,-1-1,0 1,-1-1,0 1,0-1,0 0,-1 1,0-7,0 8,0 0,0 0,-1 0,0 0,0 0,0 1,-1-1,0 0,0 1,0-1,0 1,-1 0,1-1,-1 1,0 1,-3-4,23 24,0 1,-2 1,0 0,-1 1,-1 0,-1 1,0 0,-2 1,-1 0,2 8,-7-17,0 1,0 0,-2 1,0-1,0 0,-1 1,-1-1,-1 0,0 1,0-1,-2 1,0-1,0 0,-1-1,-1 1,0 0,-1-1,-6 8,4-8,0 0,-2-1,1-1,-1 0,-1 0,0-1,-1 0,0-1,-2 1,7-5,1-1,-1-1,1 1,-1-1,0 0,-1 0,1-1,0 0,-1 0,1-1,-1 0,1-1,-1 1,1-1,-1-1,0 1,1-1,-1-1,1 1,3-1,0 1,1 0,-1-1,1 0,-1 0,1 0,0 0,0-1,0 1,0-1,0 0,1 1,-1-1,1-1,-1 1,1 0,0 0,1-1,-1 1,1-1,-1-1,1 2,0 0,1 0,-1 1,1-1,0 0,0 0,0 1,0-1,1 0,-1 0,1 1,-1-1,1 0,0 1,0-1,0 1,1-1,-1 1,0 0,1-1,0 1,-1 0,1 0,0 0,0 0,0 0,1 1,-1-1,2-1,3 0,-1-1,1 1,-1 1,1-1,0 1,0 0,0 1,0 0,0 0,0 0,4 1,4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04.622"/>
    </inkml:context>
    <inkml:brush xml:id="br0">
      <inkml:brushProperty name="width" value="0.05" units="cm"/>
      <inkml:brushProperty name="height" value="0.05" units="cm"/>
      <inkml:brushProperty name="color" value="#FFFFFF"/>
      <inkml:brushProperty name="ignorePressure" value="1"/>
    </inkml:brush>
  </inkml:definitions>
  <inkml:trace contextRef="#ctx0" brushRef="#br0">3 0,'8'304,"-13"-172,0-41,4 2,1-92,1 0,-1 1,0-1,0 0,0 1,1-1,-1 0,0 0,1 1,0-1,-1 0,1 0,0 0,-1 1,1-1,0 0,0 0,0 0,0 0,0-1,1 2,0-1,0 0,1 0,-1 0,0 0,1 0,-1 0,1-1,-1 1,1-1,0 0,0 0,11 0,-1-1,1-1,-1 0,7-2,-5 1,22-4,-23 5</inkml:trace>
  <inkml:trace contextRef="#ctx0" brushRef="#br0" timeOffset="656.934">438 353,'-2'1,"-1"0,1 0,0 0,0 1,0-1,0 1,0-1,0 1,0 0,0 0,1 0,-1 0,0 1,-3 3,-14 14,1 2,-14 22,27-37,0 1,1-1,0 1,1 0,0 0,0 0,0 0,1 0,1 0,-1 1,1 8,1-14,0 1,1 0,0 0,-1-1,2 1,-1 0,0-1,1 1,-1-1,1 1,0-1,0 0,1 0,-1 0,1 1,1 0,1 1,0-1,0 0,0 0,0 0,1-1,0 0,-1 0,3 1,-2-2,0 0,0 0,0 0,0-1,0 0,1 0,-1-1,0 1,5-2,-8 1,1 0,-1-1,1 0,0 0,-1 0,1 0,-1 0,0-1,1 1,-1-1,0 0,0 0,0 0,0 0,2-3,-3 2,1 0,-1 1,0-1,0 0,0 0,-1 0,1-1,-1 1,0 0,0-1,0 1,0 0,0-1,-1 1,1-1,-1-1,0-1,-1 0,1 0,-1 0,-1 1,1-1,-1 0,0 1,0-1,-2-3,-1-1,-1 1,0-1,0 1,-1 0,0 1,-1 0,1 0,-2 1,1-1,-6-2,-5 1,19 9,-1 0,1-1,0 1,-1 0,1 0,0 0,-1 0,1-1,-1 1,1 0,0 0,-1 0,1 0,-1 0,1 0,0 0,-1 0,1 0,-1 0,1 0,0 0,-1 0,1 1,-1-1,1 0,0 0,-1 0,1 1,0-1,-1 0,1 0,0 1,-1-1,1 0,0 0,-1 1,1-1,0 0,0 1,0-1,-1 1,1-1,0 0,0 1,0-1,0 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10.243"/>
    </inkml:context>
    <inkml:brush xml:id="br0">
      <inkml:brushProperty name="width" value="0.05" units="cm"/>
      <inkml:brushProperty name="height" value="0.05" units="cm"/>
      <inkml:brushProperty name="color" value="#FFFFFF"/>
      <inkml:brushProperty name="ignorePressure" value="1"/>
    </inkml:brush>
  </inkml:definitions>
  <inkml:trace contextRef="#ctx0" brushRef="#br0">212 0,'-7'1,"0"1,1-1,-1 1,0 0,1 1,0 0,-1 0,-2 2,-6 3,6-5,1 1,0 1,0 0,0 0,1 0,0 1,0 0,0 0,1 1,0 0,0 0,0 1,1-1,0 1,1 0,0 0,0 1,1-1,0 1,-1 6,1-3,1 0,0 0,1 0,0 0,1 1,0-1,1 0,1 0,0 0,0 0,1 0,1 0,0-1,0 0,1 0,1 0,4 7,-3-6,1-1,0 0,1 0,0-1,1 0,0-1,1 0,-1 0,2-1,-1-1,1 0,0 0,1-1,0-1,7 3,-15-6,1-1,-1 0,0 0,1 0,-1 0,1-1,-1 0,0 0,1 0,-1-1,1 0,-1 0,0 0,1-1,-1 1,0-1,0-1,0 1,-1-1,1 0,0 0,-1 0,0 0,0-1,0 0,0 0,0 0,-1 0,0 0,0-1,0 0,0 1,-1-1,0 0,0 0,0 0,-1-1,1 1,-1-5,0 3,0 0,-1 0,0 0,-1 0,1 0,-1-1,-1 1,1 0,-1 1,-1-1,1 0,-1 0,0 1,-1 0,1 0,-1 0,0 0,-1 0,1 1,-1 0,-3-3,5 5,-1 0,1 0,0 1,-1-1,0 1,1 0,-1 0,0 0,0 1,0-1,-1 1,1 0,0 0,0 0,-1 1,1 0,0-1,-1 1,1 1,0-1,-1 1,1 0,0 0,0 0,0 0,0 1,0-1,0 1,0 0,0 0,1 1,-1-1,1 1,-1 0,0 1,2-3,1 0,0 0,0 0,0 0,0 0,0 0,0 0,0 1,0-1,0 0,1 0,-1 1,0-1,1 0,-1 1,1-1,0 1,-1-1,1 1,0-1,0 1,0-1,0 1,0-1,0 1,1-1,0 1,0-1,0 0,0-1,0 1,0 0,0 0,0 0,0 0,0-1,0 1,0-1,1 1,-1-1,0 1,1-1,-1 0,0 1,1-1,-1 0,0 0,1 0,-1 0,0 0,1-1,-1 1,0 0,1-1,38-6,-24 2</inkml:trace>
  <inkml:trace contextRef="#ctx0" brushRef="#br0" timeOffset="1825.684">547 155,'-3'1,"1"-1,-1 1,0-1,1 1,-1 0,1 0,-1 0,1 1,0-1,-1 0,1 1,0 0,0-1,0 1,0 0,-27 30,22-22,0 0,1 0,0 1,0-1,1 1,1 1,0-1,0 3,2-9,1 0,0-1,0 1,1 0,-1 0,1 0,0 0,0 0,1 0,-1 0,1 0,0 0,0-1,1 1,0 0,0-1,0 1,0-1,0 1,1-1,1 1,-3-3,1 0,0-1,0 1,0 0,0-1,1 1,-1-1,0 0,1 1,-1-1,1 0,-1-1,1 1,-1 0,1-1,-1 1,1-1,0 0,-1 0,1 0,0 0,-1-1,1 1,0-1,-1 1,1-1,-1 0,1 0,-1 0,0 0,1 0,-1-1,0 1,4-3,0 0,0 0,0-1,-1 0,0 0,0 0,0 0,-1-1,1 0,-1 0,2-5,-2 1,0 0,0 0,-1 0,0 0,-1-4,-1 9,0-1,0 1,-1 0,0 0,0-1,0 1,-1 0,0 0,0-1,0 1,-2-4,9 41,-1-22,0 0,1-1,-1 0,2 0,0 0,0-1,2 2,-6-6,0-1,0 0,0-1,0 1,0 0,1-1,-1 0,1 0,0 0,0 0,-1 0,1-1,0 0,0 0,0 0,1 0,-1-1,0 1,0-1,2 0,-3-1,0 0,0 0,0 0,-1 0,1-1,0 1,-1-1,1 1,-1-1,1 0,-1 0,0 0,0 0,0-1,0 1,0 0,-1-1,1 0,0-1,1-1,-1 0,0 0,0-1,0 1,-1-1,1 1,-1-1,-1 1,1-1,-1 0,0 20,1-1,0 1,1-1,1 1,0-1,4 13,-5-23,-1 0,1 1,-1-1,1 0,0 0,0 0,0 0,1-1,-1 1,1 0,-1-1,1 0,2 2,-3-3,1 0,-1 0,1 0,-1 0,1 0,-1-1,1 1,-1-1,1 0,0 0,-1 0,1 0,-1 0,1-1,-1 1,1-1,0 1,-1-1,0 0,1 0,0 0,8-5,0 0,-1 0,1-1,-1 0,0-1,-1 0,7-7,15-19,12-16,-30 34,4-4,-8 11,-1 0,0-1,0 0,-1-1,-1 1,1-1,-2-1,5-10,-10 21,0 0,0-1,1 1,-1 0,0 0,0-1,0 1,0 0,-1 0,1-1,0 1,-1 0,1 0,0 0,-1-1,1 1,-1 0,0 0,1 0,-1 0,0 0,0 0,-1-2,-1 1,1 0,-1 0,0 0,1 0,-1 1,0-1,0 1,-1-1,-6-2,-1 1,0 0,0 0,-10 0,13 2,-1 1,0-1,1 2,-1-1,0 1,1 0,-1 1,1 0,-1 1,1-1,0 2,0-1,0 1,0 0,-5 5,8-6,0 1,1 0,0 0,-1 0,1 0,1 1,-1 0,1 0,0 0,0 0,0 0,1 1,-1-1,1 1,1 0,-1-1,1 1,0 0,0 0,1 0,0 0,0 0,0 3,0-6,1-1,-1 0,0 1,0-1,1 0,-1 0,1 0,0 1,0-1,0 0,0 0,0 0,0 0,0 0,1-1,-1 1,1 0,-1 0,1-1,0 1,0-1,-1 0,1 1,0-1,0 0,0 0,0 0,1-1,-1 1,0 0,0-1,0 1,1-1,-1 0,0 0,3 0,-2 0,1 0,0-1,0 0,0 0,-1 0,1 0,-1 0,1-1,-1 0,1 1,-1-1,0-1,0 1,0 0,0-1,0 1,0-1,-1 0,1 0,-1 0,2-3,1-4,-1 0,0-1,0 1,-1-1,-1 0,0 0,0 0,-1 0,0 0,-1 0,0 0,-2-8,18 37,-9-10,13 17,-1 1,-1 1,-1 0,-2 1,0 1,-1 4,-6-14,-2 0,0 0,-1 0,-1 1,-1-1,0 1,-2 0,0 0,-1 0,-2 9,1-22,0 1,-1-1,0 0,0 1,0-1,-1 0,-1 0,1 0,-1-1,0 1,0-1,-5 6,6-9,0-1,1 1,-1-1,0 1,0-1,0 0,-1-1,1 1,0 0,-1-1,1 0,-1 1,0-2,1 1,-1 0,0-1,1 1,-1-1,0 0,1 0,-1-1,0 1,0-1,1 0,-1 0,1 0,-1 0,-4-2,1-1,0 0,-1 0,1 0,1-1,-1 0,1 0,-5-6,9 9,-1 0,1 0,0 0,0 0,0-1,1 1,-1-1,1 1,-1-1,1 0,0 1,0-1,0 0,0 0,0 0,1 0,-1 0,1 0,0 0,0 0,0 0,0 0,0 0,1 0,0-1,0 2,0 0,1 0,-1 0,0 0,1 0,0 0,-1 1,1-1,0 1,0-1,0 1,0 0,0-1,0 1,0 0,1 1,-1-1,0 0,46-10,-39 9,65-10,-33 7,-1-3,1-1,36-13,-67 19,-1-1,1 0,-1-1,0 0,0-1,0 1,-1-2,0 1,0-1,-1 0,0-1,0 1,0-2,-1 1,0-1,-1 0,3-7,-4 7,-1 0,0 0,-1-1,0 1,-1-1,0 1,-1-1,1 1,-2-3,1 6,0 0,-1 1,0-1,0 1,0-1,-1 1,0 0,0 0,0-1,-1 1,1 1,-1-1,-1 0,1 1,0-1,-3-1,5 5,0 0,0 0,-1 0,1 0,0 0,0 0,-1 1,1-1,-1 0,1 1,-1-1,1 1,-1 0,1-1,-1 1,1 0,-1 0,1 0,-1 0,0 0,1 0,-1 1,1-1,-1 0,1 1,-1-1,1 1,0-1,-1 1,1 0,-1 0,1 0,0 0,0 0,0 0,-1 0,1 0,0 0,0 0,1 0,-2 1,0 1,0 1,0-1,0 0,0 1,0 0,0-1,1 1,0 0,0 0,0 0,0-1,1 1,-1 0,1 0,0 4,2 2,1 0,0-1,0 1,1-1,0 0,1 0,0 0,0 0,1-1,0 0,1 0,6 6,-1-2,1 0,1-1,-1 0,2-1,0 0,0-1,1-1,0-1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15.80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36 0,'23'64,"17"52,4 34,-79-172,32 20,0 0,0 0,0 0,-1 0,1 1,0 0,-1-1,0 1,1 1,-1-1,0 0,1 1,-1 0,0 0,1 0,-1 0,0 1,0 0,2-1,-1 1,1 0,0 1,0-1,0 0,-1 1,1-1,0 1,1 0,-1-1,0 1,0 0,1 0,-1 0,1 0,0 1,-1-1,1 0,0 1,1-1,-1 0,0 1,1-1,-1 1,1-1,-1 3,1-2,-1 0,1 0,0 1,0-1,0 0,0 0,1 0,-1 1,1-1,0 0,0 0,0 0,0 0,1 0,-1 0,1-1,-1 1,1 0,0-1,0 1,0-1,1 0,-1 0,1 1,-1-2,1 1,-1 0,1 0,1-1,0 1,0 0,1 0,0-1,-1 1,1-1,0-1,-1 1,1 0,0-1,0 0,-1 0,1-1,0 0,0 1,-1-1,1-1,0 1,-1-1,1 0,16-9,-4 1</inkml:trace>
  <inkml:trace contextRef="#ctx0" brushRef="#br0" timeOffset="484.218">215 21,'2'14,"0"0,1 0,0 0,1-1,1 1,4 9,-1-2,-5-13,37 93,-32-84,0-1,1 0,1-1,10 14,-19-27,1 0,0 0,0 0,-1 0,1 0,0-1,1 1,-1 0,0-1,0 0,1 0,-1 1,1-1,-1-1,1 1,-1 0,1-1,1 1,-2-1,1 0,-1 0,0-1,0 1,1-1,-1 1,0-1,0 0,0 0,0 0,0 0,0 0,0-1,0 1,0-1,-1 1,2-2,2-2,-1-1,1 1,-1-1,0 0,-1-1,1 1,-1-1,-1 1,1-1,-1 0,0 0,0-4,-2 10,3-32,-3 32,0-1,0 1,0 0,0 0,0 0,0 0,0 0,0-1,0 1,-1 0,1 0,-1 0,1 0,-1 0,1 0,-1 0,1 0,-1 0,0 0,1 0,-1 0,0 1,0-1,0 0,0 0,0 1,1 0,-1 0,1-1,-1 1,1 0,-1 0,1 0,-1 1,1-1,-1 0,1 0,-1 0,1 0,-1 0,1 1,-1-1,1 0,-1 0,1 1,-1-1,1 0,0 1,-1-1,1 0,0 1,-1-1,1 0,0 1,0-1,-1 1,1-1,0 1,0-1,0 1,-1-1,1 1,0-1,0 1,0-1,0 1,0-1,0 1,0-1,0 1,0-1,0 1,0-1,0 2,0 0,0 0,0 0,1 1,-1-1,0 0,1 0,0 0,-1 0,1-1,0 2,1-1,-1-1,1 1,0 0,0-1,0 0,-1 1,1-1,1 0,-1 0,0 0,0 0,0-1,0 1,1-1,-1 1,0-1,0 0,1 1,-1-1,0 0,2-1,7 0,0 0,-1-1,11-3,-20 5,36-11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14.08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24 54,'0'52,"-4"169,-11-265,13 26,0 0,2 0,0 0,0-1,2 1,3-14,-3 22,0 0,1 0,0 0,1 0,0 0,0 1,1-1,0 1,1 0,0 1,1-1,2-2,-7 9,-1 1,1-1,0 1,-1 0,1-1,0 1,0 0,0 0,0 0,0 0,0 1,0-1,0 1,0-1,0 1,0-1,0 1,0 0,0 0,1 0,-1 0,1 1,1 0,-1 0,0 0,0 1,0-1,0 1,0-1,0 1,0 0,-1 0,1 0,1 3,5 5,0 0,-1 1,0 0,0 0,-2 1,3 4,-3-3,0 0,-1 0,0 1,-1 0,-1 0,0 0,-1 0,0 1,-2-1,1 1,-2-1,0 1,0-1,-1 0,-1 0,-1 0,0 0,0 0,-4 4,3-8</inkml:trace>
  <inkml:trace contextRef="#ctx0" brushRef="#br0" timeOffset="545.566">427 305,'3'0,"-1"-1,0 1,0-1,0 0,0 0,0 0,0 0,0 0,0 0,-1 0,1-1,0 1,-1-1,1 1,-1-1,24-26,-22 25,29-43,-31 44,1-1,-1 0,1 0,-1 1,0-1,0 0,0 0,-1 0,1 0,-1 0,1 0,-1 0,0 0,0-1,-1 1,1-2,-1 4,1 0,-1 0,0-1,1 1,-1 0,0 0,0 0,0 0,0 0,0 0,0 1,0-1,0 0,0 0,0 1,0-1,0 1,-1-1,1 1,0-1,0 1,-1 0,1 0,0-1,-1 1,1 0,0 0,-1 0,1 0,0 1,0-1,-1 0,1 1,0-1,0 0,-1 1,0 0,-3 1,-1 0,1 0,-1 1,1-1,0 1,0 1,-4 2,4-1,0 0,0 1,0-1,1 1,0 0,0 1,1-1,-1 1,1-1,1 1,-1 0,1 0,0 0,1 0,0 1,0-1,0 0,1 1,0-1,1 0,0 1,0-1,0 0,1 0,0 0,0 0,1 0,3 6,-5-11,0 0,1 0,-1 0,1 0,-1 0,1-1,0 1,0-1,0 1,0-1,0 0,0 0,0 1,0-1,0-1,0 1,1 0,-1-1,0 1,1-1,-1 1,0-1,1 0,-1 0,0 0,1-1,1 1,4-2,-1 0,0 0,1 0,-1-1,0 0,0-1,5-3,17-12</inkml:trace>
  <inkml:trace contextRef="#ctx0" brushRef="#br0" timeOffset="1187.853">673 316,'13'-14,"0"-1,0 1,-2-2,1 0,-2 0,0-1,-2 0,1-1,2-10,-11 26,1 1,-1-1,1 1,-1-1,0 0,0 1,0-1,0 1,0-1,0 1,0-1,0 1,-1-1,1 1,-1-1,1 0,-1 2,1-1,0 0,-1 1,1-1,-1 1,1-1,-1 1,0-1,1 1,-1-1,1 1,-1 0,0-1,1 1,-1 0,0-1,0 1,1 0,-1 0,0 0,0 0,1 0,-1-1,-2 2,0-1,1 0,-1 1,0-1,1 1,-1 0,1 0,-1 0,1 0,0 0,-1 0,1 1,0-1,0 1,0 0,-2 1,-2 3,1 1,0 0,0 0,1 0,0 0,0 0,1 1,0 0,0 0,1 0,-1 4,1-6,1 0,0 0,1 0,-1-1,1 1,0 0,1 0,-1 0,1 0,0-1,1 1,-1 0,1-1,0 1,1-1,2 5,-4-8,1 0,-1 0,1 0,0 0,0-1,0 1,0-1,0 1,0-1,0 0,0 0,1 0,-1 0,1 0,-1 0,0 0,1-1,-1 0,1 1,-1-1,1 0,-1 0,2 0,3-1,0 0,1 0,-1-1,0 1,0-2,0 1,2-2,5-2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35.782"/>
    </inkml:context>
    <inkml:brush xml:id="br0">
      <inkml:brushProperty name="width" value="0.1" units="cm"/>
      <inkml:brushProperty name="height" value="0.1" units="cm"/>
      <inkml:brushProperty name="color" value="#E71224"/>
      <inkml:brushProperty name="ignorePressure" value="1"/>
    </inkml:brush>
  </inkml:definitions>
  <inkml:trace contextRef="#ctx0" brushRef="#br0">14 0,'0'0,"0"1,-2 3,0 8,-2 10,1 11,1 13,2 7,2 2,1-1,1-4,0-5,-1-10,-1-11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36.549"/>
    </inkml:context>
    <inkml:brush xml:id="br0">
      <inkml:brushProperty name="width" value="0.1" units="cm"/>
      <inkml:brushProperty name="height" value="0.1" units="cm"/>
      <inkml:brushProperty name="color" value="#E71224"/>
      <inkml:brushProperty name="ignorePressure" value="1"/>
    </inkml:brush>
  </inkml:definitions>
  <inkml:trace contextRef="#ctx0" brushRef="#br0">13 156,'-9'120,"6"-40,3 0,8 43,-6-112,0-17,0-24,-9-209,0 61,7 165,0 1,1 0,0-1,1 1,2-9,-3 19,0-1,-1 1,1 0,0 0,0 0,0 0,0 1,1-1,-1 0,0 0,1 1,-1-1,1 1,0-1,1 0,-1 1,-1 0,1 1,0-1,-1 1,1 0,0-1,0 1,0 0,-1 0,1 0,0 0,0 1,-1-1,1 0,0 1,0-1,-1 1,1 0,0-1,-1 1,1 0,0 0,4 3,-1 0,1 0,-1 1,0-1,0 1,-1 0,1 0,-1 1,0-1,0 1,-1 0,1 2,9 17,-2 2,2 7,-9-24,44 140,-26-75,-14-59,-7-16,-1 0,0 0,0 0,0 0,1 0,-1 0,0 0,0 0,1 0,-1 0,0 0,0 0,1 0,-1 0,0 0,0 0,1 0,-1 0,0 0,0 0,0 0,1-1,-1 1,0 0,0 0,0 0,1 0,-1-1,0 1,0 0,0 0,0 0,0-1,1 1,-1 0,0 0,11-31,-9 24,8-29,-7 21,1 1,0 0,1 1,1-1,0 1,0 0,2 0,0 0,-8 13,0-1,0 1,0 0,0 0,1-1,-1 1,0 0,0 0,0 0,1 0,-1-1,0 1,0 0,0 0,1 0,-1 0,0 0,0 0,1-1,-1 1,0 0,0 0,1 0,-1 0,0 0,0 0,1 0,-1 0,0 0,1 0,-1 0,0 0,0 1,1-1,-1 0,0 0,0 0,1 0,-1 0,0 0,0 1,8 12,-2 18,-2 10,-2 1,-3 41,0-31,3 31,4-48,-3-24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36.814"/>
    </inkml:context>
    <inkml:brush xml:id="br0">
      <inkml:brushProperty name="width" value="0.1" units="cm"/>
      <inkml:brushProperty name="height" value="0.1" units="cm"/>
      <inkml:brushProperty name="color" value="#E71224"/>
      <inkml:brushProperty name="ignorePressure" value="1"/>
    </inkml:brush>
  </inkml:definitions>
  <inkml:trace contextRef="#ctx0" brushRef="#br0">2 140,'0'0,"0"2,-1 9,0 11,2 11,1 12,1 6,2 4,0 0,2-2,-1-7,0-4,-1-3,-1 0,-1-7,-1-9</inkml:trace>
  <inkml:trace contextRef="#ctx0" brushRef="#br0" timeOffset="458.925">84 267,'-2'-1,"0"-1,0 1,-1-1,1 1,0-1,0 0,1 1,-1-1,0 0,1 0,-1 0,1-1,-1 1,1 0,0 0,0-1,0 0,0-2,-1 0,1 0,1 0,-1 0,1 0,0 0,0 0,0 0,1 0,1-7,1-1,0 1,0 0,2 0,-1 1,6-11,-3 11,0-1,0 1,6-6,-10 13,-1 1,1 0,1 0,-1 0,0 0,1 0,-1 1,1-1,0 1,0 0,0 0,3-1,-6 3,0 0,1 0,-1-1,0 1,0 0,1 0,-1 0,0 0,0 0,1 1,-1-1,0 0,0 1,1-1,-1 0,0 1,0-1,0 1,0 0,0-1,0 1,1 1,0 0,0 0,0 0,0 1,0-1,0 1,-1 0,0-1,1 1,0 3,2 5,-1 1,-1 0,1 0,-1 5,0 1,-1-1,-1 1,0 0,-1-1,-1 1,-2 9,3-21,0-1,-1 1,0 0,0-1,0 1,0-1,-1 0,0 0,0 0,0 0,-1 0,1-1,-1 0,0 1,-1-1,1-1,-1 1,1-1,-1 1,0-1,-3 1,-3-1,2-1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03.628"/>
    </inkml:context>
    <inkml:brush xml:id="br0">
      <inkml:brushProperty name="width" value="0.1" units="cm"/>
      <inkml:brushProperty name="height" value="0.1" units="cm"/>
      <inkml:brushProperty name="color" value="#FFFFFF"/>
      <inkml:brushProperty name="ignorePressure" value="1"/>
    </inkml:brush>
  </inkml:definitions>
  <inkml:trace contextRef="#ctx0" brushRef="#br0">216 14,'-12'4,"0"0,0 0,1 2,0-1,0 2,0-1,0 2,1-1,0 1,1 1,0-1,0 2,1-1,0 1,1 1,0-1,1 1,0 0,0 1,1-1,1 1,0 0,0 1,0 5,1 1,0-1,2 1,0 0,1 0,1 0,0-1,2 1,0 0,1-1,1 0,0 0,2 0,0-1,4 8,-5-15,0 1,0-1,1 0,0 0,1-1,0 0,0 0,1-1,0 0,1 0,-1-1,2-1,-1 1,1-2,-1 1,2-2,-1 1,0-2,1 1,0-1,0-1,9 1,-15-3,-1 0,1 1,-1-2,1 1,-1-1,1 0,-1 0,0 0,1-1,-1 1,0-1,0-1,4-1,-6 2,0-1,0 1,0-1,-1 1,1-1,-1 0,0 0,1 0,-1 0,0-1,-1 1,1 0,-1-1,1 1,-1-1,0 0,0 1,-1-1,1 0,-1-2,1-9,-1-1,-1 1,0-1,-1 1,-1 0,-1-3,-10-34,-4-6,11 37,-6-19,-1 0,-3 1,-20-35,29 60,-1 0,0 1,-1 0,0 0,-1 1,0 1,-1 0,-1 0,1 2,-2-1,-12-6,22 14,0 0,-1 0,0 0,1 0,-1 1,-3-1,6 2,1-1,0 1,-1 0,1 0,0 0,-1 0,1 1,0-1,-1 0,1 0,0 1,-1-1,1 1,0-1,0 1,0 0,-1-1,1 1,0 0,0 0,0 0,0 0,0 0,0 0,0 1,-2 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52.30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1,'6'20,"-1"1,-1 0,-1 0,-1 9,3 11,-3-22,11 79,-4 1,-4 71,-5-165,0-6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51.09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75,'27'1,"-1"2,16 3,18 2,279 13,-331-21</inkml:trace>
  <inkml:trace contextRef="#ctx0" brushRef="#br0" timeOffset="565.795">378 1,'4'1,"0"0,1 0,-1 1,0-1,0 1,0 0,0 1,-1-1,2 2,10 4,39 17,-33-17,-2 1,1 1,13 9,-33-18,1-1,-1 0,1 1,-1-1,1 1,-1-1,1 1,-1-1,1 1,-1-1,0 1,0-1,1 1,-1-1,0 1,0 0,1-1,-1 1,0-1,0 1,0 0,0-1,0 1,0 0,0-1,0 1,0-1,0 1,-1 1,1 0,-1 0,0-1,0 1,0-1,0 1,0 0,0-1,0 0,-2 2,-34 26,34-26,-20 11,0 0,-1-1,0-2,-1 0,-1-2,25-8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5:52.9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0,'1'6,"0"-1,1 1,-1-1,1 0,0 1,1-1,-1 0,1 0,1 0,5 12,36 78,-4 1,16 64,-56-157,0-1,0 1,-1 0,1 0,0 0,-1 0,0 0,0 0,0 0,0 0,0 0,0 1,14-59,-2-1,-2 0,1-42,3-18,-9 87,-4 28</inkml:trace>
  <inkml:trace contextRef="#ctx0" brushRef="#br0" timeOffset="2101.484">622 87,'-5'-3,"1"-1,-1 0,0 1,0 0,0 0,-1 1,1 0,0 0,-1 0,0 0,1 1,-1 0,0 0,0 0,0 1,1 0,-1 0,0 0,0 1,0 0,0 0,0 0,-1 0,1 1,0 0,0 0,1 1,-1-1,0 1,1 0,0 1,-1-1,1 1,1 0,-1 1,1-1,-1 1,1 0,-1 2,-2 5,1 0,1 1,0-1,1 1,0 0,1 0,0 0,1 1,1-1,0 13,0-18,1 1,1-1,0 1,0-1,0 0,1 1,0-1,1 0,-1 0,2 0,-1 0,1-1,0 0,1 1,0-1,0-1,5 6,-5-8,0-1,0 1,1-1,-1 0,1 0,0-1,0 0,0 0,0 0,0-1,0 1,1-1,-1-1,0 0,1 1,-1-2,4 0,-3 1,1-1,-1 0,0-1,0 1,0-2,0 1,-1-1,1 0,0 0,-1-1,0 1,0-1,0-1,0 1,1-3,-3 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6:06.8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218 47,'-5'-4,"0"0,-1 0,0 0,1 1,-1 0,-1 0,1 0,0 1,-4-1,-3-1,-1 1,1 0,-1 1,-2 1,13 0,-1 1,1 1,0-1,0 0,-1 1,1 0,0 0,0 0,0 0,0 0,0 0,0 1,0 0,0-1,1 1,-1 0,1 0,-1 1,1-1,0 0,0 1,0-1,0 1,0 0,1 0,-1 0,1 0,0 0,-1 0,1 0,1 0,-1 2,-2 4,2 0,-1 1,1-1,0 0,1 1,0-1,1 0,0 0,0 1,3 7,-2-9,1-1,0-1,0 1,0 0,1-1,0 0,0 1,1-2,-1 1,1 0,0-1,1 0,-1 0,4 1,9 6,1-1,0-1,1 0,4 0,-6-3,-1 0,0 2,0 0,-1 1,-1 1,2 1,-14-9,0-1,0 1,-1 0,1 0,-1 1,0-1,1 1,-1-1,-1 1,1-1,-1 1,1 0,-1 0,0 0,0 0,-1 0,1 0,-1 0,0 0,0 0,0 0,-1 0,1 0,-1 0,0 0,0 0,-1 0,1 0,-1-1,-1 4,0-2,0 0,0 0,0-1,0 1,-1-1,0 0,0 0,0 0,-1 0,1-1,-1 1,0-1,0-1,0 1,0-1,0 1,0-2,-1 1,1 0,-1-1,-5 0,5 0,-1-1,0 0,1 0,-1-1,0 0,1 0,-1-1,1 0,-1 0,1 0,0-1,-3-1,7 2,-1 1,1-1,-1 1,1-1,0 0,0 0,0 0,0-1,0 1,0 0,1-1,-1 1,1-1,0 1,-1-1,1 0,0 1,1-1,-1 0,0 0,1 0,0 0,0 0,0 0,0 1,0-1,0 0,1 0,-1-1,3-9,0 1</inkml:trace>
  <inkml:trace contextRef="#ctx0" brushRef="#br0" timeOffset="601.858">372 3,'27'56,"-3"1,1 9,-12-26,3 0,1-1,1-1,3-1,11 16,-28-48,0-1,-1 1,2-1,-1 1,0-1,1 0,0-1,0 1,3 0,-7-3,0 0,1-1,-1 1,1-1,-1 1,0-1,1 0,-1 0,1 1,-1-1,1 0,-1-1,1 1,-1 0,1 0,-1-1,1 1,-1 0,1-1,-1 0,0 1,1-1,-1 0,0 1,1-1,-1 0,0 0,0 0,0 0,0 0,0-1,0 1,0 0,0 0,-1-1,1 1,0 0,-1-1,1 0,5-10,-1-1,0 0,-1 0,-1 0,0 0,-1 0,0-1,-1 1,0-9,-2-23,-2 0,-4-10,2 9,4 41,1 3,-1-1,1 1,-1-1,1 1,0-1,0 1,0-1,1 1,-1-1,1 1,0-2,-1 4</inkml:trace>
  <inkml:trace contextRef="#ctx0" brushRef="#br0" timeOffset="1210.272">1136 71,'-7'0,"0"1,1 0,-1 0,0 0,1 0,-1 1,1 0,0 1,-1-1,1 1,0 1,1-1,-3 2,1 1,-1 0,1 1,0 0,0 0,1 1,0 0,0 0,-3 6,0 3,1 0,1 0,0 1,1 0,1 0,1 0,1 1,0-1,1 9,1-18,1-1,0 0,1 1,0-1,0 1,1-1,0 0,2 5,-3-10,0 0,1 0,-1 0,1 0,0 0,0 0,0-1,0 1,0-1,1 1,-1-1,1 0,0 0,-1 0,1 0,0 0,0-1,0 0,0 1,1-1,-1 0,3 0,5 1,0-1,1 0,-1 0,0-1,1-1,-1 0,0-1,1 0,-4 1,-1-1,1 0,-1 0,0-1,0 0,0 0,-1-1,1 0,-1 0,1 0,-1-1,2-2,-1-2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6:02.117"/>
    </inkml:context>
    <inkml:brush xml:id="br0">
      <inkml:brushProperty name="width" value="0.05" units="cm"/>
      <inkml:brushProperty name="height" value="0.05" units="cm"/>
      <inkml:brushProperty name="color" value="#FFFFFF"/>
      <inkml:brushProperty name="ignorePressure" value="1"/>
    </inkml:brush>
  </inkml:definitions>
  <inkml:trace contextRef="#ctx0" brushRef="#br0">982 0,'94'57,"-2"3,69 62,-26-20,-112-85,154 119,-157-116,-15-14</inkml:trace>
  <inkml:trace contextRef="#ctx0" brushRef="#br0" timeOffset="919.733">0 1346,'7'-1,"-1"0,0 0,0-1,0 0,0 0,0 0,-1-1,1 0,9-3,320-152,-76 34,299-121,-509 223,96-42,-3-7,13-15,-153 85,-1 1,-1 0,1-1,0 1,0-1,-1 1,1-1,0 1,-1-1,1 0,0 1,-1-1,1 0,-1 1,1-1,0 0,-1 0</inkml:trace>
  <inkml:trace contextRef="#ctx0" brushRef="#br0" timeOffset="1923.222">1643 456,'0'1,"0"0,1 0,-1 0,1 0,-1 0,1 0,-1 0,1 0,0 0,-1 0,1 0,0-1,0 1,0 0,-1-1,1 1,0 0,0-1,0 1,0-1,0 1,0-1,0 0,28 11,-25-10,59 15,-49-14,0 1,0 1,0 0,-1 1,0 0,0 1,0 0,9 7,-13-6,-3-3,0 0,0 1,0-1,-1 1,0 1,1 0,-7-7,1 1</inkml:trace>
  <inkml:trace contextRef="#ctx0" brushRef="#br0" timeOffset="2442.845">1665 573,'60'-2,"25"-6,-52 5,40-1,0 3,14 3,-75-1</inkml:trace>
  <inkml:trace contextRef="#ctx0" brushRef="#br0" timeOffset="2998.188">1628 568,'9'-1,"0"0,1 0,-1-1,0-1,0 1,26-7,-5 5,1 1,-1 1,1 1,-1 2,1 1,15 5,30 0,-67-7</inkml:trace>
  <inkml:trace contextRef="#ctx0" brushRef="#br0" timeOffset="3717.103">1988 454,'8'1,"0"0,0 1,-1 0,1 0,-1 1,1 0,3 2,14 5,2-1,-17-7,1 2,-1-1,1 1,-1 1,0 0,0 0,-1 1,7 5,-15-10,0-1,-1 1,1 0,-1-1,1 1,0 0,-1 0,1-1,-1 1,0 0,1 0,-1 0,0 0,1 0,-1-1,0 1,0 0,0 0,0 0,0 0,0 0,0 0,0 0,0 0,0 0,0-1,0 1,-1 1,0 0,0 0,-1 0,1 0,0 0,-1-1,0 1,1 0,-1-1,0 1,0-1,-1 2,-7 3,-1 0,-1 0,1-1,-1 0,11-4,-73 25,70-25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7:56.49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69,'1'24,"1"0,1 0,1 0,1 0,8 20,-1-8,2 0,2-2,8 13,-22-42,-4-7,-12-20,-20-35,27 46,1-1,1 0,0-1,1 1,0-1,1 0,-2-12,5 18,-1 0,1 0,0 0,1 0,0 0,0 1,1-1,-1 0,1 0,1 1,-1-1,1 1,1 0,-1 0,4-5,-1 3,0 1,0-1,1 1,0 1,0-1,1 1,-1 1,1-1,1 1,-1 1,1-1,5-1,-10 5,0-1,0 1,0 0,0 0,1 1,-1-1,0 1,0 0,0 0,0 0,1 0,-1 1,0 0,0 0,0 0,0 0,0 1,0-1,-1 1,1 0,0 0,-1 1,1-1,-1 1,0-1,0 1,0 0,0 0,-1 1,2 0,1 4,0 1,0 0,-1 0,0 0,-1 0,0 1,0 0,-1-1,1 11,2 18,-2 38,-1-31,-2-28,2 22,-2-37,0 0,0 0,1 1,-1-1,1 0,0 0,0 1,0-1,0 0,0 0,0 0,2 1,-1-1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7:59.1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6 89,'0'0,"0"0,0 0,0 0,0 0,-1 0,1 0,0 0,0 0,0 0,0-1,0 1,0 0,0 0,0 0,0 0,0 0,0 0,0 0,-1 0,1 0,0 0,0 0,0 0,0 0,0 0,0 0,0-1,0 1,-1 0,1 0,0 0,0 0,0 0,0 0,0 1,0-1,0 0,-1 0,1 0,0 0,0 0,0 0,0 0,0 0,0 0,0 0,0 0,0 0,-1 0,1 0,0 0,0 0,0 1,0-1,0 0,0 0,0 0,0 0,0 0,0 0,0 0,0 0,0 12,6 18,-6-27,15 64,-2 0,-4 1,-3 4,-6-71,0 1,0-1,0 1,0-1,0 0,0 1,1-1,-1 0,0 1,1-1,-1 0,1 1,0-1,-1 0,1 0,0 1,0-1,0 0,-1 0,1 0,0 0,1 0,-1 0,0-1,0 1,0 0,0-1,2 2,1-1,1-1,0 1,0-1,0 1,-1-1,1-1,5 0,-10 1,33-2,-1-2,0-1,0-2,7-3,-30 7</inkml:trace>
  <inkml:trace contextRef="#ctx0" brushRef="#br0" timeOffset="653.649">411 222,'-7'4,"1"-1,-1 2,1-1,0 1,0 0,1 0,0 0,0 1,0 0,0 0,1 0,0 0,0 1,1 0,0 0,0 0,1 0,0-1,0-1,1 1,0-1,0 1,1 0,-1 0,1 0,1-1,-1 1,1 0,0 0,0-1,0 1,1-1,0 1,0-1,1 0,-1 1,1-1,0 0,1-1,1 3,-3-5,-1 0,1 0,0 0,0 0,-1 0,1 0,1-1,-1 1,0-1,0 0,0 0,1 0,-1 0,1 0,-1 0,0 0,1-1,0 1,-1-1,1 0,-1 0,1 0,-1 0,1 0,0 0,-1-1,1 1,-1-1,1 0,-1 0,0 0,1 0,-1 0,0 0,0-1,0 1,2-2,2-2,-1 0,1 0,-1 0,-1-1,1 1,-1-1,0 0,0-1,-1 1,1-1,-2 1,1-1,0-1,-1-1,0-1,0 0,-1 1,0-1,-1-2,0 9,0 0,0 0,0 0,0 0,-1 0,1 0,-1 0,0 0,0 0,0 0,0 0,-1 0,1 1,-1-1,1 0,-1 1,0 0,-1-2,3 7,-1 0,1 0,0-1,0 1,0 0,0-1,1 1,-1 0,1 0,3 7,0 1,1-1,0-1,1 1,0-1,0 0,1 0,0-1,0 0,1 0,0 0,1-1,0-1,0 1,0-2,1 1,0-1,0-1,0 1,1-1,2-2</inkml:trace>
  <inkml:trace contextRef="#ctx0" brushRef="#br0" timeOffset="992.744">633 68,'1'13,"1"1,0-1,1 1,1 2,3 15,2 21,3 0,3-1,1-1,3 0,1-1,8 8,-28-57,0-1</inkml:trace>
  <inkml:trace contextRef="#ctx0" brushRef="#br0" timeOffset="1313.899">563 263,'0'0,"0"0,0 0,2 0,3 0,2 0,3 0,8 2,8 0,6 1,3-1,-1 0,-4-1,-5 0,-3-1,-5-2,-4 0,-6-1</inkml:trace>
  <inkml:trace contextRef="#ctx0" brushRef="#br0" timeOffset="2021.093">916 406,'8'-8,"4"-3,-1 0,0-1,0 0,-2-1,1 0,5-12,-15 24,0 1,1-1,-1 1,0-1,0 1,1-1,-1 0,0 1,0-1,0 1,0-1,0 0,0 1,0-1,0 1,0-1,0 0,0 1,0-1,0 1,-1-1,1 0,0 1,0-1,-1 1,1-1,0 1,-1-1,1 1,0-1,-1 1,1 0,-1-1,1 1,-1-1,1 1,-1 0,1 0,-1-1,1 1,-1 0,1 0,-1-1,0 1,1 0,-1 0,1 0,-1 0,0 0,1 0,-1 0,1 0,-1 0,0 0,1 0,-1 1,0-1,-2 0,-1 1,1-1,0 1,-1-1,1 1,0 0,-1 1,1-1,0 0,0 1,-4 4,0 0,0 1,1 0,0 0,0 0,1 1,0 0,-1 2,3-6,1 0,0 1,0 0,0-1,0 1,1 0,-1 0,1 0,1 0,-1 0,1 0,-1 1,2-1,-1 0,1 4,0-6,1 1,0 0,0 0,0-1,0 1,0-1,1 1,0-1,0 0,-1 0,2 0,-1 0,0-1,1 1,-1-1,1 0,-1 0,1 0,0-1,0 1,0-1,0 0,0 0,2 0,2 1,1-1,0 0,0 0,0-1,0 0,-1-1,1 0,0 0,0-1,-1 0,1 0,0-1,-1-1,0 0,0 0,0-1,-1 0,0 0,2-2,4-5</inkml:trace>
  <inkml:trace contextRef="#ctx0" brushRef="#br0" timeOffset="2483.404">1128 257,'1'4,"0"-1,1 0,-1 0,0 1,1-1,0 0,0 0,0 0,2 1,5 9,26 54,-11-22,1-1,13 14,-51-78,1-1,1 0,0-1,2 0,0-4,9 24,-1-1,1 1,0-1,0 1,0-1,1 1,-1-1,1 1,-1-1,1 1,0-1,0 1,0 0,0-1,0 1,0 0,1 0,-1 0,1 0,-1 0,1 0,0 1,0-1,0 0,9-6,0-1,0 1,1 1,1 0,6-5,16-11,-23 16</inkml:trace>
  <inkml:trace contextRef="#ctx0" brushRef="#br0" timeOffset="3297.656">1454 254,'-1'3,"0"-1,-1 1,1 0,0-1,0 1,1 0,-1-1,1 1,-1 0,1 0,0 2,-2 6,-2 16,0 0,1 4,3-24,-1 0,1 0,1-1,-1 1,1 0,1 0,-1 0,1-1,0 1,1-1,1 4,-4-9,1 0,0 0,-1 0,1 0,0 0,0 0,0 0,0-1,0 1,0 0,0 0,0-1,0 1,0 0,0-1,0 1,0-1,1 0,-1 1,0-1,0 0,1 0,-1 0,0 0,0 0,1 0,-1 0,0 0,0 0,0-1,1 1,-1 0,0-1,0 1,0-1,0 1,1-1,-1 0,0 1,0-2,3-1,0 0,0 0,0 0,-1 0,0-1,0 1,0-1,0 0,0 0,0-1,1-6,0 0,0 0,-2 0,1 0,-1 0,-1 0,0 0,0-1,-1 1,-1-1,0 1,-2-10,5 38,-1-10,0 0,0 0,0 0,1 0,0-1,1 2,-3-6,1-1,-1 0,1 1,0-1,0 0,0 1,0-1,0 0,0 0,0 0,0 0,0 0,1 0,-1 0,0 0,1 0,-1-1,1 1,-1-1,0 1,1-1,-1 1,1-1,0 0,-1 0,1 0,-1 0,1 0,-1 0,2 0,1-1,1 0,-1-1,1 1,-1-1,0 0,0 0,0 0,0-1,0 1,-1-1,1 0,-1 0,0 0,1-1,-1 1,-1-1,1 0,-1 1,1-1,-1-1,0 1,0-2,5-10,0-1,-1 0,-1-1,-1 1,-1-2,3-9,-2 1,-1-1,-1 0,-2 0,-1 1,-1-7,2 93,11 4,2-1,2 0,4 0,6 9,-25-70,25 71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7:57.01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12 186,'4'-2,"-1"0,0 0,1 0,-1 0,0 0,0-1,0 0,-1 1,1-1,-1 0,1 0,0-2,-1 2,4-5,0 0,-1 0,0 0,-1 0,0-1,0 0,-1 0,1-4,-3 10,-1 0,1 0,-1 0,1 0,-1 0,0 0,0 0,-1 0,1 1,-1-1,1 0,-1 0,0-1,0 2,0 1,0-1,0 0,0 1,-1-1,1 1,0-1,-1 1,1-1,-1 1,1 0,-1 0,0 0,1 0,-1 0,0 0,0 1,0-1,0 0,0 1,-1-1,2 1,0 0,0 0,0 0,0 0,0 0,0 0,0 0,0 0,0 0,0 0,0 1,0-1,0 0,0 1,0-1,0 1,0-1,0 1,0-1,0 1,1 0,-1 0,0 0,-1 1,0 1,0-1,0 1,0 0,1-1,-1 1,1 0,-1 2,-2 8,1-1,0 1,0 9,3-20,-2 10,0 1,1-1,1 1,0 0,1-1,0 1,1-1,1 5,-1-11,0-1,0 1,0 0,1-1,0 1,0-1,0 0,1 0,0 0,0 0,0-1,0 0,1 1,0-2,0 1,0 0,0-1,1 0,9 5,1-1,0-1,0 0,1-2,-1 1,1-2,0 0,0-1,10-1,-10-1</inkml:trace>
  <inkml:trace contextRef="#ctx0" brushRef="#br0" timeOffset="490.536">181 131,'2'1,"1"0,-1-1,1 1,-1 0,0 0,1 1,-1-1,0 0,0 1,1 0,5 3,14 7,0 2,0 0,12 12,-24-17,-1-1,0 2,0-1,0 1,-2 1,1-1,-1 1,1 3,-8-13,1-1,-1 1,0-1,1 1,-1 0,0-1,0 1,1 0,-1-1,0 1,0 0,0-1,0 1,0 0,0-1,0 1,0 0,0 0,0-1,0 1,-1-1,1 0,0 1,0-1,-1 0,1 0,0 0,-1 0,1 0,0 1,-1-1,1 0,0 0,-1 0,1 0,0 0,-1 0,1 0,0 0,-1 0,1 0,0 0,-1 0,1 0,0-1,0 1,-1 0,1 0,-2-1,-1 0,1 0,0 0,0 0,0 0,1-1,-1 1,0-1,0 1,1-1,-2 0,0-4,0 0,0 0,0 0,1 0,-1-1,2 1,-1-1,1 1,0-1,0 0,0 1,1-1,0 0,1 0,0 1,0-1,0 1,0-1,1 1,1-1,-1 1,1 0,0 0,0 0,0 0,1 1,0-1,0 1,5-4,5-4,-2 3</inkml:trace>
  <inkml:trace contextRef="#ctx0" brushRef="#br0" timeOffset="979.941">477 105,'59'53,"-21"-17,1-2,8 2,-47-36,0 1,1-1,-1 0,0 1,1-1,-1 0,1 1,-1-1,1 0,-1 0,0 1,1-1,-1 0,1 0,-1 0,1 0,-1 0,1 0,-1 0,1 0,-1 0,1 0,-1 0,1 0,-1 0,1 0,-1 0,1 0,-1-1,1 1,-1 0,1 0,-1-1,0 1,1 0,0-1,-1-1,1 1,-1 0,1-1,-1 1,1 0,-1-1,0 1,1 0,-1-1,0 1,0-1,0 0,-6-48,6 46,-10-44,6 34,1-1,0 0,1 0,1 0,0 0,1 0,1-2,0 12</inkml:trace>
  <inkml:trace contextRef="#ctx0" brushRef="#br0" timeOffset="1455.595">773 180,'31'3,"-27"-2,1-1,0 1,0-1,-1 0,1 0,0-1,0 1,-1-1,1 0,0 0,3-2,-3 1,1-1,-1 0,0 0,-1-1,1 0,0 1,-1-2,0 1,0 0,0-1,-1 0,4-4,-3 1,0 1,0-1,-1 1,0-1,0 0,-1-1,0 1,1-7,-3 14,1 1,-1-1,0 0,0 1,0-1,0 0,0 1,0-1,0 0,0 1,0-1,0 0,0 1,0-1,0 0,-1 1,1-1,0 0,0 1,-1-1,1 1,0-1,-1 0,1 1,-1-1,1 1,-1-1,1 1,-1-1,1 1,-1 0,1-1,-1 1,0 0,1-1,-1 1,1 0,-1 0,0 0,1-1,-1 1,0 0,1 0,-1 0,0 0,0 0,1 0,-1 0,0 0,1 1,-1-1,0 0,1 0,-1 1,0-1,-1 1,0-1,-1 1,1 0,0 1,0-1,0 0,-1 1,1-1,0 1,1-1,-1 1,0 0,1 0,-1 0,0 1,1 0,0 1,0-1,0 1,0 0,1-1,-1 1,1 0,0 0,1-1,-1 1,0 0,1 0,0-1,0 1,0-1,0 1,1-1,-1 1,1-1,0 0,2 4,6 7,0 0,1 0,12 12,-14-17,0 0,1 0,-1-1,10 5,-12-9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7:45.5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148 277,'28'84,"88"233,-83-238,4-3,44 70,-79-143,45 66,-41-61,0-1,1 0,0 0,0 0,0-1,1 0,3 2,-9-7,0 0,0 0,0-1,0 1,0 0,0-1,0 1,0-1,0 0,0 1,0-1,0 0,0 0,0-1,0 1,0 0,0-1,0 1,0-1,0 1,0-1,0 0,-1 0,1 0,0 0,0 0,-1 0,1-1,-1 1,1-1,-1 1,1-1,-1 1,0-1,0 0,0 1,0-1,6-10,0 0,-1 0,0-1,-1 1,1-4,-4 8,146-458,-120 354,8-27,-33 133,-2 2</inkml:trace>
  <inkml:trace contextRef="#ctx0" brushRef="#br0" timeOffset="3298.653">468 1244,'-1'14,"0"-1,-1 1,-1-1,-1 0,0 0,0 0,-1 0,-1-1,0 0,-1 0,0 0,-8 9,-17 20,-1-3,-29 27,12-14,44-44</inkml:trace>
  <inkml:trace contextRef="#ctx0" brushRef="#br0" timeOffset="3813.661">158 1553,'1'5,"0"0,0 0,0 0,0 1,1-1,1 2,5 17,-4-3,0 1,-2 0,0 0,-1 9,-2-18,1-1,-2 1,0-1,0 0,-1 0,0 0,-1 0,-4 7,11-20,1 0,0 0,-1 0,1 0,0 1,0 0,0-1,2 1,13-3,-1 2,1 0,3 2,-8 0</inkml:trace>
  <inkml:trace contextRef="#ctx0" brushRef="#br0" timeOffset="4349.47">1 2135,'51'61,"-12"-15,2-1,10 6,-48-48,30 23,-31-24,0-1,0 1,0-1,0 0,0 0,0 0,0 0,1 0,-1-1,0 1,0-1,1 1,-1-1,1 0,0 0,-2 0,0 0,-1-1,1 1,-1-1,1 1,-1-1,1 1,-1-1,1 1,-1-1,1 1,-1-1,0 1,1-1,-1 0,0 1,1-1,-1 0,0 1,0-1,0 0,0 1,0-1,0 0,0 0,2-20,-2 18,-2-54,0 37,1 1,2 0,0-1,1-1,0 9</inkml:trace>
  <inkml:trace contextRef="#ctx0" brushRef="#br0" timeOffset="4944.987">466 2297,'3'-4,"0"-1,0 0,0 1,0-1,-1-1,0 1,2-4,3-9,-4 12,0 0,0-1,0-1,0 1,-1 0,1-5,-3 11,1 0,-1 0,0 0,0 0,0 0,0 0,0 0,0 0,0 0,0 0,0 0,-1 1,1-1,0 0,0 0,-1 0,1 0,-1 0,1 0,-1 1,1-1,-1 0,1 0,-1 1,0-1,0 0,1 1,-1-1,0 1,0-1,1 1,-1-1,0 1,0-1,0 1,0 0,0 0,0-1,0 1,0 0,0 0,0 0,0 0,0 0,1 0,-2 0,-4 0,1 1,-1-1,1 1,-1 0,1 0,0 0,-1 1,-2 1,7-2,-1-1,1 1,0 0,0-1,-1 1,1 0,0 0,0 0,0 0,0 0,0 0,0 0,0 0,0 0,1 1,-1-1,0 0,1 1,-1-1,1 0,-1 1,1-1,0 0,-1 1,1-1,0 1,0-1,0 1,0-1,0 0,1 1,-1-1,0 1,1-1,-1 0,3 8,0-1,1 0,0 0,0 0,1-1,-1 0,2 1,-1-2,1 1,0-1,1 0,0 1,6 3,0 0,0-1,1-1,1 0,-1 0,2-1,-1-1</inkml:trace>
  <inkml:trace contextRef="#ctx0" brushRef="#br0" timeOffset="5215.022">691 2200,'0'0,"1"1,1 2,2 3,4 3,4 5,1 4,0 0,0-1,-3-3,-3-4</inkml:trace>
  <inkml:trace contextRef="#ctx0" brushRef="#br0" timeOffset="5440.326">661 2094,'0'0,"0"0,0 0,0 0,0 0,0 0,0 0</inkml:trace>
  <inkml:trace contextRef="#ctx0" brushRef="#br0" timeOffset="5903.223">889 1978,'10'11,"-1"0,0 0,-1 1,-1 0,0 1,0 0,2 9,8 21,6 30,-16-52,-4-13,-1 0,1 0,-1 1,0-1,-1 1,0-1,-1 6,-15-41,4 4,2-1,1 0,1 0,1-1,1 0,1 0,1 0,1-1,2-4,-1 28,1 1,0 0,0-1,0 1,0 0,0-1,1 1,-1 0,0 0,1-1,-1 1,1 0,-1 0,1-1,-1 1,1 0,0 0,0 0,-1 0,1 0,0 0,0 0,0 0,0 0,0 1,0-1,1 0,0 1,0 0,-1 0,1 0,-1 1,1-1,0 1,-1-1,1 1,-1 0,1-1,-1 1,0 0,1 0,-1 0,0 0,0 0,1 0,-1 1,0-1,0 0,0 1,0-1,32 41,-1 0,-2 3,3 9,-28-45</inkml:trace>
  <inkml:trace contextRef="#ctx0" brushRef="#br0" timeOffset="6842.262">1254 2024,'4'7,"1"0,0 0,0 0,0 0,2 0,13 17,2 8,13 18,-24-35,-9-12,-3-5,0-1,-4-4,1 0,0-1,0 0,1 0,0 0,0 0,1 0,0 0,1-1,-1-1,3 9,-1 0,0 1,0-1,1 1,-1-1,0 0,0 1,1-1,-1 1,1-1,-1 0,1 1,-1-1,1 1,-1 0,1-1,-1 1,1-1,-1 1,1 0,0-1,-1 1,1 0,0 0,-1-1,1 1,0 0,-1 0,1 0,0 0,-1 0,1 0,0 0,0 0,-1 0,1 0,0 1,-1-1,1 0,0 0,-1 1,29 9,-24-6,0-1,-1 1,0-1,0 1,0 0,0 1,-1-1,0 1,0-1,0 1,1 1,-2-2,-1 0,1-1,-1 1,1 0,-1 0,0-1,0 1,-1 0,1 0,-1 0,0 0,0 0,0 0,-1 0,1 0,-2 2,2-6,1 0,-1 0,0 0,0 0,0 0,0 0,0 0,0 0,0 1,0-1,0 0,-1 0,1 0,0 0,0 0,0 0,0 0,0 0,0 0,0 1,0-1,0 0,0 0,0 0,0 0,0 0,0 0,0 0,-1 0,1 0,0 0,0 0,0 0,0 0,0 0,0 0,0 0,0 1,0-1,-1 0,1 0,0 0,0 0,0 0,0 0,0-1,0 1,0 0,0 0,-1 0,1 0,0 0,0 0,0 0,0 0,0 0,0 0,0 0,0 0,0 0,-1 0,-3-9,-2-13,6 14,0 0,0-1,0 1,1 0,1 0,-1 0,1 0,1 0,0 0,0 0,0 1,1 0,0-1,0 1,1 1,0-1,0 1,0 0,3-2,-7 7,1 0,0 0,0 0,0 0,0 1,0-1,0 0,0 1,0 0,0-1,0 1,0 0,0 0,0 0,1 0,-1 0,0 1,0-1,0 1,0-1,0 1,0 0,0 0,0 0,-1 0,1 0,0 0,0 0,-1 1,1-1,0 1,7 5,-1 1,1 0,-2 1,1-1,0 2,-2-2,0 0,0 1,0-1,-1 1,-1 0,1 1,-1-1,2 10,-6-16</inkml:trace>
  <inkml:trace contextRef="#ctx0" brushRef="#br0" timeOffset="7316.757">1773 2064,'1'0,"0"1,-1-1,1-1,0 1,0 0,-1 0,1 0,0 0,-1 0,1-1,0 1,-1 0,1-1,0 1,-1 0,1-1,0 1,-1-1,1 1,-1-1,1 1,-1-1,1 0,-1 1,0-1,1 1,-1-1,0 0,1 1,-1-1,0 0,0 1,0-1,0 0,1 0,-1 1,0-1,0 0,0 0,0 1,-1-1,1 0,0-1,0-1,-1 1,1 0,-1 0,0 0,1 0,-1 0,0 0,0 0,0 0,-1 0,1 1,-1-2,0 2,1-1,-1 1,0-1,0 1,0 0,0 0,0 0,0 0,0 0,-1 0,1 0,0 1,0-1,-1 1,1 0,0 0,-1 0,1 0,0 0,-1 0,1 0,1 1,-1-1,1 1,0-1,0 1,-1-1,1 1,0 0,0 0,0 0,0-1,0 1,0 0,0 0,0 1,0-1,1 0,-1 0,0 0,1 0,-1 1,0-1,1 0,0 1,-1-1,1 0,0 1,0-1,0 0,-1 1,1-1,1 0,-1 1,0-1,0 1,1 0,0 5,1 0,1 0,-1 0,1-1,0 1,1-1,-1 0,1 0,0 0,1 0,0-1,0 1,0-1,0-1,1 2,3 1,0 0,0-1,1 0,0 0,0-1,0 0,0-1,1 0,4 1,-11-4,-1 0,1-1,0 1,0-1,-1 0,1 0,0 0,-1 0,1-1,0 0,0 1,-1-1,1-1,-1 1,1 0,-1-1,3-1,3-4</inkml:trace>
  <inkml:trace contextRef="#ctx0" brushRef="#br0" timeOffset="7837.513">1852 1780,'276'268,"-280"-269,1 0,-1 0,0 1,0-1,1 1,-1 0,-2 1,2-1,-2 0,0 1,-1 0,1 0,0 0,0 1,0 0,0 0,0 1,0 0,5-3,0 1,0-1,-1 1,1-1,0 1,0 0,0 0,0 0,0-1,0 1,0 0,0 0,0 0,1 0,-1 0,0 1,1-1,-1 0,1 0,-1 0,1 1,-1-1,1 0,0 0,-1 1,1-1,0 0,0 1,0-1,0 0,0 1,1-1,-1 0,0 0,1 1,-1-1,1 0,-1 0,1 0,-1 1,1-1,0 0,-1 0,1 0,0 0,0 0,1 1,1 1,-1-1,1 0,-1 0,1 0,0 0,0-1,0 1,0-1,0 0,0 1,0-2,1 1,-1 0,0 0,0-1,1 0,-1 0,0 0,1 0,-1 0,1-1,1 1,0-1,0 0,0 0,0-1,0 1,0-1,-1 0,1 0,0-1,-1 1,0-1,1 0,2-3,1-4</inkml:trace>
  <inkml:trace contextRef="#ctx0" brushRef="#br0" timeOffset="8078.391">2086 1937,'0'0,"0"1,2 0,2 3,6 4,4 4,5 3,2 2,2 1,3 1,0-2,-2-2,-3-4,-5-2,-4-5,-4-3,-3-3,-2 0</inkml:trace>
  <inkml:trace contextRef="#ctx0" brushRef="#br0" timeOffset="8313.974">2102 1834,'0'0,"0"0,0 0,0 0,0 0,0 0</inkml:trace>
  <inkml:trace contextRef="#ctx0" brushRef="#br0" timeOffset="9105.159">2352 1821,'-13'9,"12"-9,1 1,-1-1,0 0,0 1,0-1,0 0,1 1,-1-1,0 1,1 0,-1-1,0 1,1-1,-1 1,1 0,-1-1,1 1,-1 0,1 0,-1 0,1-1,0 1,-1 0,1 0,0 0,0 0,0 0,0-1,-1 1,1 0,0 0,1 0,-1 0,0 0,0 0,0-1,0 1,1 0,-1 0,0 0,1 0,-1-1,1 1,-1 0,1 0,2 2,-1 1,1 0,1-1,-1 0,0 0,1 0,0 0,-1 0,1-1,0 0,0 0,1 0,-1 0,0-1,3 1,-3 0,-1-1,1-1,0 1,0 0,-1-1,1 0,0 0,0 0,0 0,0-1,-1 1,1-1,0 0,-1 0,1-1,0 1,-1-1,3-1,-5 2,0 1,0-1,0 0,0 1,-1-1,1 0,0 0,-1 0,1 1,0-1,-1 0,1 0,-1 0,0 0,1 0,-1 0,0 0,1 0,-1 0,0 0,0-1,0 1,0 0,0 0,0 0,-1-1,1-1,-1 0,0 1,0-1,0 1,0-1,0 1,-1-1,1 1,-2-1,-1-3,0 1,0 0,-1 1,0-1,0 1,0-1,-1 2,-1-2,19 23,-8-15,0 0,0 0,1 0,-1 0,1-1,0 0,-1 0,1 0,0-1,0 0,0 0,0 0,0 0,0-1,0 1,0-2,1 1,-1 0,3-2,-4 1,0 0,0 0,0 0,0-1,0 0,-1 0,1 0,0 0,-1 0,0-1,1 0,-1 1,0-1,-1-1,1 1,0 0,-1 0,0-1,0 0,0 1,0-1,-1 0,1 0,0-2,0-6,1 0,-2 0,0-1,0 1,-1-1,-1 1,0-1,0 1,-3-11,0 7,0 0,-1 0,-1 0,0 1,-1 0,-1 0,-1-2,-4 4,9 11,9 11,20 23,2-1,1-1,1-2,31 24,-25-22,-16-13</inkml:trace>
  <inkml:trace contextRef="#ctx0" brushRef="#br0" timeOffset="385.551">1240 117,'-2'43,"-2"0,-7 33,0-11,-122 749,131-805</inkml:trace>
  <inkml:trace contextRef="#ctx0" brushRef="#br0" timeOffset="784.511">1243 166,'0'0,"0"-1,0 1,0-1,0 1,0 0,0-1,0 1,0-1,0 1,0 0,1-1,-1 1,0 0,0-1,0 1,0-1,1 1,-1 0,0 0,0-1,1 1,-1 0,0-1,1 1,-1 0,0 0,1 0,-1-1,0 1,1 0,-1 0,0 0,1 0,-1-1,0 1,1 0,-1 0,1 0,-1 0,0 0,1 0,-1 0,1 0,-1 0,0 1,1-1,-1 0,1 0,-1 0,0 0,1 0,-1 1,20 10,-10-1,-1-1,-1 1,0 1,0-1,-1 1,0 1,4 10,9 22,6 23,-21-54,65 196,-32-86,24 42,-50-136,-2-8</inkml:trace>
  <inkml:trace contextRef="#ctx0" brushRef="#br0" timeOffset="1132.218">1156 697,'0'1,"0"0,1 0,-1 0,1 0,-1 0,1 0,-1 0,1 0,0 0,-1 0,1 0,0 0,0-1,0 1,-1 0,1 0,0-1,0 1,0-1,0 1,0-1,0 1,0-1,1 0,-1 1,0-1,0 0,0 0,1 0,35 5,-34-5,46-1,-1-2,1-1,18-7,-66 11,20-3</inkml:trace>
  <inkml:trace contextRef="#ctx0" brushRef="#br0" timeOffset="1549.534">1817 63,'0'10,"1"0,0 1,3 7,1 13,26 421,-11-101,-15-307,-3-31</inkml:trace>
  <inkml:trace contextRef="#ctx0" brushRef="#br0" timeOffset="1897.235">2151 1,'18'68,"-4"1,-2 0,-4 1,-2 1,2 11,4 43,-3-22,4 0,24 91,-35-186,-2-5,1 0,-1 0,1-1,0 1,-1 0,1-1,0 1,1-1,-1 1,0-1,1 0,0 1,1 1,-2-4</inkml:trace>
  <inkml:trace contextRef="#ctx0" brushRef="#br0" timeOffset="2371.001">1653 104,'3'1,"0"-1,0 1,-1 0,1 0,-1 1,1-1,-1 0,1 1,-1 0,1 1,10 5,17 8,34 18,3 6,-46-27,-1 2,0 1,-1 0,-1 1,1 3,14 19,-2 2,-1 1,12 24,69 141,-36-64,-44-87</inkml:trace>
  <inkml:trace contextRef="#ctx0" brushRef="#br0" timeOffset="9715.513">2439 694,'121'-5,"47"-10,17-2,103 6,-274 10</inkml:trace>
  <inkml:trace contextRef="#ctx0" brushRef="#br0" timeOffset="10183.355">3081 526,'1'1,"0"1,0-1,0 0,0 0,0-1,1 1,-1 0,0 0,1 0,-1-1,1 1,-1-1,1 1,-1-1,2 0,0 1,27 8,0-1,1-2,24 1,-12-1,21 6,-62-11,0-1,-1 1,1-1,0 1,-1 0,1-1,-1 1,1 0,-1 0,0 0,1 0,-1 1,0-1,0 0,1 0,-1 1,0-1,0 1,-1-1,1 1,0-1,0 1,-1 0,1-1,-1 1,1 0,-1-1,0 1,0 0,0 0,0-1,0 1,0 0,0 0,0-1,-1 1,1 0,-1 1,-3 9,1-1,-1 0,-1 0,0 0,-3 3,5-8,-20 37,-3-1,-28 36,42-63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9:11.52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12,'5'-2,"0"0,0 0,0 1,0 0,0 0,1 0,-1 0,0 1,0 0,2 0,53 6,-55-5,67 13,0 3,44 17,-57-14,0-4,2-2,-1-2,18-1,-26-9,-1-3,0-1,8-4,153-26,-93 13,40 1,-27 13,110 10,130 26,-115-7,-145-19,-1-3,1-6,-1-5,64-15,-120 15,97-15,7 6,-107 14,-1 3,1 2,-1 2,0 2,6 4,52 14,-48-9,1-2,0-4,1-1,4-4,404-12,-7 3,-418 8,0 2,0 2,0 1,-1 3,0 2,30 12,-19-6,1-3,1-3,36 3,-54-11,1-2,0-2,0-1,0-2,24-6,-10-2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7:59.234"/>
    </inkml:context>
    <inkml:brush xml:id="br0">
      <inkml:brushProperty name="width" value="0.1" units="cm"/>
      <inkml:brushProperty name="height" value="0.1" units="cm"/>
      <inkml:brushProperty name="color" value="#FFFFFF"/>
      <inkml:brushProperty name="ignorePressure" value="1"/>
    </inkml:brush>
  </inkml:definitions>
  <inkml:trace contextRef="#ctx0" brushRef="#br0">181 694,'15'-14,"1"1,17-11,-15 12,-1-2,9-7,-11 6,0 0,-1-1,-1-1,0 0,-2-1,0 0,2-6,-10 17,0 0,0-1,-1 0,1 1,-2-1,1 0,-1 0,-1 0,0-5,0 7,0 0,-1 0,0 1,-1-1,1 1,-1-1,0 1,-1-1,1 1,-1 0,0 0,0 0,-1 1,0-2,-1 1,1 0,-1 1,0 0,0 0,-1 0,1 0,-1 1,0 0,1 0,-1 1,-1 0,1 0,0 0,0 0,-1 1,1 0,-1 1,1 0,-1 0,1 0,-1 0,0 1,-3 1,0-1,0 2,1-1,-1 1,1 1,-1 0,1 0,1 0,-1 1,0 1,1 0,0 0,1 0,-2 2,-1 4,0 0,1 0,0 1,1 0,1 1,0-1,1 2,-4 11,-4 17,2 0,-1 19,9-41,1 0,0 1,2-1,0 1,2-1,0 1,2-1,0 1,1 0,-1-13,-1 1,2-1,-1 1,1-1,0 0,1 0,0-1,1 1,0-1,0 0,0-1,1 0,0 0,1 0,0-1,0 0,0 0,0-1,1 0,6 2,3 0,0-2,0 0,0-1,0-1,1 0,-1-2,1 0,-1-1,1-1,0 0,2-2,10-2</inkml:trace>
  <inkml:trace contextRef="#ctx0" brushRef="#br0" timeOffset="903.936">1000 65,'-31'77,"3"1,4 1,-1 17,-38 122,49-178,-2-1,-2 0,-1-2,-11 15,3-14,18-27,1 1,0 0,0 1,-5 12,13-23,1-1</inkml:trace>
  <inkml:trace contextRef="#ctx0" brushRef="#br0" timeOffset="1414.29">598 347,'6'6,"-1"1,0-1,0 1,-1 0,3 5,4 9,145 240,-8 16,-129-238,-2 1,-1 1,-2 1,-7-17</inkml:trace>
  <inkml:trace contextRef="#ctx0" brushRef="#br0" timeOffset="1784.642">1433 0,'-6'29,"2"-1,1 1,0 15,0 4,-5 80,5 0,6 0,6 0,6 9,11 35,-21-136</inkml:trace>
  <inkml:trace contextRef="#ctx0" brushRef="#br0" timeOffset="2095.089">1731 435,'0'0,"-4"0,-7 0,-10 3,-19 6,-16 6,-13 6,-11 5,0 1,8-3,12-4,14-7,13-5,12-6,9-3,7-1</inkml:trace>
  <inkml:trace contextRef="#ctx0" brushRef="#br0" timeOffset="2615.232">1942 301,'30'64,"45"100,-10-14,17 42,-78-182,-2-6,0 0,0 1,-1-1,1 1,-1 0,-1-1,2 5,-2-9,0 0,0 0,0 1,0-1,0 0,0 0,0 0,0 0,0 0,0 0,0 0,0 0,0 0,0 0,0 1,0-1,0 0,0 0,0 0,0 0,0 0,0 0,0 0,0 0,0 0,0 1,0-1,0 0,0 0,0 0,0 0,0 0,0 0,0 0,0 0,-1 0,1 0,0 0,0 0,0 0,0 1,0-1,0 0,0 0,0 0,0 0,0 0,-1 0,1 0,0 0,0 0,0 0,0 0,0 0,0 0,0 0,0 0,0 0,-1 0,1 0,0 0,0 0,0 0,0 0,0-1,0 1,-6-7,-5-14,4-3,0 0,2-1,0 1,2-1,1 0,0 0,2 0,1 0,1 0,3-7,-3 19,1 0,1 0,0 0,1 1,0-1,1 1,1 0,0 1,2-3,-3 6,1 0,0 0,0 1,0 0,1 1,0-1,1 1,0 1,-1 0,2 0,-1 1,9-3,-8 3,1 1,0 1,0 0,0 1,1 0,-1 0,0 1,0 0,8 2,8 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9:12.9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0 215,'1'9,"-1"1,1-1,1 0,0 0,0 0,1 0,0 0,0 0,1-1,0 1,1-1,0 0,10 14,2 0,0-1,9 7,-4-4,0 1,-2 2,-19-28,0 0,0 0,0 0,0 0,-1 0,1 0,0-1,-1 1,1 0,-1 0,0-1,1 1,-1 0,0-1,0 1,1-1,7-32,4-21,-8 28,2 1,1 0,1 0,8-17,-12 36,-2 3</inkml:trace>
  <inkml:trace contextRef="#ctx0" brushRef="#br0" timeOffset="587.859">383 518,'1'-3,"0"0,0 1,1-1,-1 0,1 0,-1 0,1 1,0-1,0 1,0 0,0-1,1 1,-1 0,1 0,5-6,10-11,24-27,-39 41,1 1,-1-1,0 0,0-1,0 1,-1 0,0-1,1-5,-2 11,-1-1,0 0,1 0,-1 0,0 0,0 1,1-1,-1 0,0 0,0 0,0 0,0 0,0 0,0 0,-1 1,1-1,0 0,0 0,-1 0,1 0,0 1,-1-1,1 0,-1 0,1 0,-1 1,1-1,-1 0,1 1,-1-1,0 1,0-1,1 1,-1-1,0 1,0-1,1 1,-1 0,0-1,0 1,0 0,0-1,-1 1,0 0,-1 1,1-1,0 0,0 0,0 1,0 0,0-1,0 1,0 0,0 0,0 0,0 0,0 0,0 0,1 1,-1-1,-4 5,1 0,1 0,-1 0,1 0,0 1,0-1,0 1,1 0,1 0,-1 0,1 1,0-1,0 1,1-1,0 1,0 0,0 0,1-1,0 1,0 0,1 0,0 0,0-1,1 1,0 0,0-1,1 0,0 1,0-1,3 5,-4-9,0-1,0 0,-1 1,1-1,1 0,-1 0,0 0,0 0,1 0,-1-1,1 1,0-1,-1 1,1-1,0 0,0 0,0 0,-1-1,1 1,0-1,0 1,0-1,2 0,0-1,1 0,-1 0,1 0,-1 0,0-1,0 0,0 0,0-1,0 1,0-1,0 0,0-1,9-6</inkml:trace>
  <inkml:trace contextRef="#ctx0" brushRef="#br0" timeOffset="848.542">666 435,'0'0,"0"1,0 1,2 2,1 4,1 3,0 1,0-1,-1 1,1-2,-1-1,0-3,0 0,-1-3,0-1</inkml:trace>
  <inkml:trace contextRef="#ctx0" brushRef="#br0" timeOffset="1107.773">596 301,'0'0,"0"0,0 0,0 0,0 0</inkml:trace>
  <inkml:trace contextRef="#ctx0" brushRef="#br0" timeOffset="1527.996">863 285,'4'12,"0"1,-1 0,0 0,-1 0,0 1,-1-1,-1 13,1-4,1 29,10-85,2-44,-8 38,6-21,-9 49,1 1,0 0,0 0,1 1,0-1,1 1,3-5,-8 15,-1-1,1 0,-1 0,1 0,0 0,-1 1,1-1,0 0,-1 1,1-1,0 1,0-1,0 0,-1 1,1 0,0-1,0 1,0 0,0-1,0 1,0 0,0 0,0 0,0 0,0 0,0 0,0 0,0 0,1 1,-1-1,1 1,-1 0,1 0,-1 0,1 0,-1 0,1 1,-1-1,0 0,0 1,0-1,0 1,1 0,4 9,0 1,-1-1,0 1,0 3,-4-11,22 69,-9-29,11 27,-18-57</inkml:trace>
  <inkml:trace contextRef="#ctx0" brushRef="#br0" timeOffset="2174.808">1410 0,'0'4,"1"1,0-1,0 0,0 0,1 0,0 1,-1-2,2 3,6 13,54 207,-19-65,-44-160,0-1,0 0,0 0,0 1,0-1,0 0,0 0,0 1,0-1,0 0,0 1,0-1,0 0,1 0,-1 1,0-1,0 0,0 0,0 0,1 1,-1-1,0 0,0 0,0 0,1 1,-1-1,0 0,0 0,1 0,-1 0,0 0,0 0,1 0,-1 1,0-1,0 0,1 0,-1 0,1 0,6-12,7-33,-9 28,2-2,1 1,0 0,1 0,1 0,1 1,0 1,1 0,1 0,1 1,0 1,8-7,-19 19,-1 0,1 1,-1-1,1 0,-1 1,1-1,0 1,0 0,0 0,0 0,0 1,0-1,0 0,0 1,0 0,0 0,0 0,0 0,0 0,0 1,0 0,0-1,0 1,0 0,1 1,0 0,-1 0,1 1,-1-1,0 1,0 0,0 0,0 0,0 0,-1 0,1 1,-1-1,0 1,0 0,0-1,0 1,0 2,1 4,0 1,0 0,-1 0,-1 0,1 0,-2 1,0-1,0 0,-1 0,0 0,-2 6,1-8,0 0,0-1,-1 1,0 0,-1-1,0 0,0 0,-1 0,1 0,-2-1,1 0,-1 0,0 0,-4 2,9-8,0 0,0-1,0 1,0 0,0 0,0-1,-1 1,1 0,0-1,0 1,-1-1,1 0,0 1,-1-1,1 0,-1 0,1 0,0 0,-1 0,1 0,0 0,-1-1,1 1,0 0,-1-1,1 1,0-1,0 0,-1 1,1-1,0 0,0 0,-3-2,0 0,0-1,1 0,-1 0,1 0,0 0,-2-4,-4-8</inkml:trace>
  <inkml:trace contextRef="#ctx0" brushRef="#br0" timeOffset="2467.555">1903 32,'0'0,"0"1,2 0,1 3,5 4,6 7,7 8,5 7,3 6,1 3,3 2,2-2,-1-5,-2-6,-7-8,-7-7</inkml:trace>
  <inkml:trace contextRef="#ctx0" brushRef="#br0" timeOffset="3155.84">2296 100,'9'16,"1"0,0-1,1 1,10 9,-15-19,-1-1,1 1,0-1,0 0,1 0,0-1,-1 0,2 0,-1 0,0-1,1 0,1 0,-6-3,0 0,-1 0,1 0,0 0,-1 0,1 0,0-1,-1 1,1-1,0 0,-1 0,1 0,-1 0,0 0,1-1,-1 1,0-1,0 1,0-1,0 0,0 0,0 0,0 0,0 0,-1 0,1-1,-1 1,0-1,1 1,-1 0,1-1,-1 0,0 1,0-1,0 0,0 1,0-1,-1 0,0 0,1 0,-1 0,0 1,0-1,0 0,-1 0,1 0,-1 0,1 0,-1 1,0-1,0 0,0 1,-1-1,1 1,-1-2,8 10,1 0,0 0,0-1,0 0,1 0,-1 0,1-1,0-1,1 1,-1-1,1-1,-1 1,1-1,-4-1,0 0,0 0,0 0,-1-1,1 0,0 0,0 0,0 0,0-1,-1 0,1 0,0 0,-1 0,1-1,-1 0,1 0,-1 0,0-1,1 1,-1-1,-1 0,1 0,0 0,-1-1,0 1,1-1,-1 0,0 0,-2 2,0 1,0-1,-1 1,1-1,0 1,-1-1,1 0,-1 1,1-1,-1 0,0 1,0-1,0 0,0 0,0 1,0-1,0 0,-1 1,1-1,-1 0,0-1,0 0,-1 1,1-1,-1 1,1-1,-1 1,0 0,0 0,0 0,-1 0,0-1,-9-5,0 1,0 0,-1 0,-11-3,11 5,4 0,7 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9:23.419"/>
    </inkml:context>
    <inkml:brush xml:id="br0">
      <inkml:brushProperty name="width" value="0.05" units="cm"/>
      <inkml:brushProperty name="height" value="0.05" units="cm"/>
      <inkml:brushProperty name="color" value="#FFFFFF"/>
      <inkml:brushProperty name="ignorePressure" value="1"/>
    </inkml:brush>
  </inkml:definitions>
  <inkml:trace contextRef="#ctx0" brushRef="#br0">281 54,'-4'-3,"0"0,0 1,0 0,-1 0,1 0,-1 0,1 1,-4-1,-5-3,1 1,-1 1,0-1,1 2,-1 0,0 0,0 1,0 1,0 0,0 1,9-1,0 1,-1-1,1 1,0 0,0 0,0 0,0 1,0-1,0 1,1 0,-1 0,0 0,1 1,0 0,-1-1,1 1,0 0,0 0,1 0,-1 1,1-1,-1 1,1 0,0-1,1 1,-1 0,1 0,-1 0,1 1,-1 3,1 1,0-1,0 1,1 0,0 0,0-1,1 1,0 0,1-1,0 1,0-1,4 9,-4-12,1 1,-1-1,1 1,1-1,-1 0,1 0,0 0,0 0,1-1,-1 0,1 0,0 0,0 0,0-1,1 0,-1 0,1 0,3 0,10 3,1-1,17 1,-22-3,0-1,-1 2,1 0,-1 0,1 2,0 0,-11-4,0 1,0-1,0 1,-1 0,1 0,-1 0,0 0,0 0,0 1,0-1,-1 1,0 0,1 0,-1 0,0 0,-1 0,1 0,-1 1,0-1,0 0,0 1,0 3,-1 1,0 1,0-1,-1 0,0 0,-1 1,0-1,0 0,-1 0,0-1,-1 1,0-1,0 1,-1-1,0-1,0 1,-1-1,0 1,0-2,0 1,-1-1,0 0,-1 0,1-1,-5 2,9-5,0-1,0 1,-1-1,1 0,-1-1,1 1,-1-1,1 1,-1-1,1 0,-1 0,1 0,-1-1,1 1,-1-1,1 0,-1 0,1 0,0-1,0 1,-1-1,1 0,0 1,0-1,1-1,-1 1,0 0,1-1,-2-1,-5-5,1-1,0-1,0 1,1-1,0-1,1 1,-1-6,1 4</inkml:trace>
  <inkml:trace contextRef="#ctx0" brushRef="#br0" timeOffset="476.804">430 0,'4'7,"0"1,0 0,-1-1,0 1,0 0,-1 0,0 1,0-1,-1 0,0 3,2 4,17 100,19 96,-36-197,-1-4</inkml:trace>
  <inkml:trace contextRef="#ctx0" brushRef="#br0" timeOffset="843.176">367 314,'16'-1,"-1"-1,0 0,0-1,0-1,4-2,-2 2,-1-1,1 2,0 0,1 1,-8 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9:21.6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100 150,'-8'9,"0"1,1 0,0 0,0 1,1-1,1 2,0-1,0 0,1 1,-3 12,3-6,1 1,0 0,1 0,1-1,1 1,1 16,1-24,-1 0,1 0,1 1,0-2,1 1,0 0,3 6,-6-14,0-1,1 0,-1 0,0 1,1-1,-1 0,1-1,-1 1,1 0,0 0,0-1,0 1,0-1,0 1,0-1,0 0,0 0,1 0,-1 0,0 0,1 0,-1-1,1 1,-1-1,1 0,-1 0,1 0,-1 0,1 0,-1 0,0-1,1 1,-1-1,1 0,-1 1,0-1,1 0,4-3,0 0,0-1,-1 1,1-1,-1 0,0-1,-1 1,1-1,-1-1,0 1,0-1,-1 1,0-1,0-1,-1 1,1-3,0-1,0 1,0-1,-1 0,-1 0,0 0,-1-1,0 1,0 0,-1-1,-1 1,-1-5,2 12,-1 0,1 1,-1-1,0 1,0-1,-1 1,1 0,-1-1,0 1,0 0,0 0,0 0,0 0,0 0,-1 1,0-1,1 1,-1-1,0 1,0 0,0 0,-1 1,1-1,0 1,-1-1,1 1,-4-1,0 1,-1 0,1 1,0-1,0 1,0 0,-1 1,1 0,0 0,0 1,0 0,-5 1,2 1,0-1,0 2,1-1,-2 2,10-5,-1-1,0 1,1 0,-1 0,0 0,1 1,0-1,-1 0,1 0,-1 1,1-1,0 1,0-1,0 1,0 0,0-1,0 1,1 0,-1 0,0-1,1 1,0 0,-1 0,1 0,0 0,0 1,0-1,1-1,0 1,0 0,0-1,0 1,0-1,0 1,1-1,-1 1,0-1,1 0,-1 1,1-1,-1 0,1 0,0 0,0 0,8 5</inkml:trace>
  <inkml:trace contextRef="#ctx0" brushRef="#br0" timeOffset="247.255">394 198,'2'-1,"-1"0,1 0</inkml:trace>
  <inkml:trace contextRef="#ctx0" brushRef="#br0" timeOffset="518.273">564 24,'-3'-3,"0"1,0 0,0-1,0 1,-1 1,1-1,0 0,-1 1,1 0,-1 0,0 0,-2 0,4 0,0 1,1 0,-1-1,0 1,1 0,-1 0,0 1,1-1,-1 0,0 0,1 1,-1-1,1 1,-1-1,1 1,-1 0,1 0,-1 0,1 0,-1 0,1 0,0 0,0 0,0 0,-1 0,1 1,0-1,0 1,-2 5,0 0,1 0,0 0,0 1,1-1,0 0,0 1,1-1,0 0,0 1,0-1,1 0,1 1,-1-1,3 7,4 12,1-1,2 1,8 14,8 16,-2 1,-2 1,6 33,-23-65</inkml:trace>
  <inkml:trace contextRef="#ctx0" brushRef="#br0" timeOffset="860.339">370 440,'39'-6,"-11"0,32-1,-21 4,-1-2,-1-1,1-2,21-9,-44 12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9:17.78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1 258,'0'-2,"0"0,0-1,0 1,1 0,-1 0,1-1,-1 1,1 0,0 0,0 0,0 0,0 0,0 0,0 0,1 0,-1 1,1-1,-1 0,1 1,0-1,-1 1,1 0,0-1,0 1,0 0,0 0,2 0,-3 0,1 1,0 0,-1-1,1 1,-1 0,1 0,0 0,-1 1,1-1,-1 0,1 0,0 1,-1-1,1 1,-1 0,1-1,-1 1,0 0,1 0,-1 0,0 0,1 0,-1 0,0 0,0 0,0 1,0-1,0 0,0 1,0-1,-1 0,1 1,0-1,-1 1,1 0,-1-1,0 1,1 0,1 9,0 0,-1 0,0 0,-1 0,0 0,0 0,-1 0,-1 0,0 0,-2 6,-6 19,-2 0,-7 15,13-38,5-13,1 1,0-1,-1 1,1-1,0 1,0-1,-1 1,1-1,0 1,0-1,0 1,0-1,0 1,-1-1,1 1,0-1,0 1,0-1,0 1,0-1,1 1,-1-1,0 1,0-1,20 2,2-2,-6 0,-1 0,1-1,-1 0,1-2,0 0,-5 0</inkml:trace>
  <inkml:trace contextRef="#ctx0" brushRef="#br0" timeOffset="542.175">324 121,'3'4,"-1"1,1-1,-1 1,0-1,-1 1,1 0,-1 0,0 0,0 0,0 2,4 15,39 106,-20-63,7 40,-29-93,-6-14,-7-21,9 14,1-1,0 0,0 0,1 1,0-1,0 0,3-8,-3 14,0 1,1-1,0 0,0 1,0 0,0-1,0 1,1 0,-1-1,1 1,0 0,0 0,0 0,1 1,-1-1,1 0,-1 1,1 0,0-1,0 1,0 0,0 1,1-1,-3 2,0-1,0 1,0 0,0 0,0 1,0-1,0 0,0 0,0 0,0 1,0-1,0 1,0-1,0 1,0-1,0 1,0-1,0 1,0 0,0-1,-1 1,1 0,0 0,0 0,-1 0,1 0,-1-1,1 1,-1 1,19 34,-15-28,45 95,-42-89</inkml:trace>
  <inkml:trace contextRef="#ctx0" brushRef="#br0" timeOffset="1062.904">669 508,'13'-14,"-2"2,0-1,0 0,-1-1,2-5,-10 17,-1 0,1-1,-1 1,0-1,0 1,0-1,0 1,0-1,-1 1,1-1,-1 0,0 0,1 1,-1-1,0 0,-1 1,1-1,0 0,-1 0,0 1,1-1,-1 1,0-1,0 1,-1-1,1 1,0-1,-2 0,3 2,-1 1,1-1,0 1,-1-1,1 1,-1 0,1-1,-1 1,1-1,-1 1,1 0,-1-1,1 1,-1 0,1 0,-1 0,1-1,-1 1,0 0,1 0,-1 0,1 0,-1 0,0 0,1 0,-1 0,1 0,-1 0,0 0,1 1,-1-1,0 1,0-1,0 1,-1 0,1 0,0 0,0 0,1 1,-1-1,0 0,0 0,0 0,1 1,-1 0,-2 4,1 1,-1 0,1 0,-1 8,3-7,-1 1,1-1,1 1,0-1,0 0,0 1,1-1,1 0,-1 0,1 0,0 0,1 0,3 4,-6-9,2 1,-1 0,0 0,1-1,-1 0,1 1,0-1,0 0,1 0,-1-1,0 1,1-1,0 0,0 0,-1 0,1 0,0 0,0-1,1 0,-1 0,0 0,0 0,1-1,-1 0,0 1,0-2,2 1,5-2</inkml:trace>
  <inkml:trace contextRef="#ctx0" brushRef="#br0" timeOffset="2264.11">960 309,'-1'1,"0"-1,0 1,-1-1,1 1,0 0,0 0,0-1,0 1,0 0,0 0,0 0,0 0,1 0,-1 0,0 0,0 0,1 1,-1-1,0 1,-10 25,11-27,-2 5,0 0,0 1,1-1,0 1,0-1,0 1,1-1,0 1,0-1,0 1,0 0,1-1,0 1,1 0,-1-3,0 0,1 1,-1-1,1 0,0 0,0 0,0-1,1 1,-1 0,1-1,-1 1,1-1,0 0,0 0,0 0,0 0,0-1,0 1,0-1,1 0,-1 0,3 1,-3-1,0 0,0 0,0-1,0 1,0-1,0 0,0 1,1-2,-1 1,0 0,0 0,0-1,0 0,0 0,0 0,0 0,0 0,0 0,0-1,0 0,-1 1,1-1,-1 0,1 0,-1 0,1-2,0 0,0 0,-1 0,1 0,-1-1,0 1,0-1,-1 1,1-1,-1 1,0-1,0 0,-1 0,0 1,1-1,-2-1,2-2,-1 1,-1-1,1 1,-1 0,-1-1,0 1,1 0,-2 0,1 0,-1 0,-2-2,5 9,-1 0,1 0,-1 0,1 1,0-1,-1 0,1 0,-1 1,1-1,0 0,0 1,-1-1,1 0,0 1,-1-1,1 0,0 1,0-1,0 1,0-1,-1 1,1-1,0 0,0 1,0-1,0 1,0-1,0 1,0-1,0 1,0-1,-5 20,4-11,0 1,0 0,1-1,1 1,-1-1,1 1,1 0,2 8,-3-16,-1 1,1-1,-1 0,1 0,0 0,0-1,0 1,0 0,0 0,0 0,1-1,-1 1,0 0,1-1,0 0,-1 1,1-1,0 0,-1 0,1 1,0-2,0 1,0 0,0 0,0 0,0-1,0 0,0 1,0-1,1 0,-1 0,0 0,0 0,0 0,0 0,0-1,0 1,0-1,0 1,0-1,0 0,0 0,1 0,6-4,0 0,1 0,-2-1,1 0,-1-1,0 0,0 0,-1-1,0 0,0 0,-1-1,2-3,4-6,-2-1,0 0,-1 0,-1-1,4-15,-5 8,0 0,-2-1,0-9,-4 24,0 0,-1 1,0-1,-1 0,0 0,-1 0,-1 1,-1-5,-1 8,5 22,5 23,33 116,24 54,-61-205,-1-1,0 1,1-1,-1 1,0 0,1-1,-1 1,0-1,0 1,0 0,0-1,1 1,-1-1,0 1,0 0,0-1,0 1,-1 0,1-1,0 1,0-1,0 1,0 0,-1-1,1 1,0-1,0 1,-1-1,1 1,0-1,-1 1,0 0,-18-3,7 0,0 0,-1 1,1 1,0 0,-1 0,-7 2,17-1,-1-1,1 1,-1-1,1 1,0 0,-1 0,1 1,0-1,0 1,0-1,-1 1,2 0,-1 0,0 1,0-1,1 0,-1 1,1 0,0-1,0 1,-2 3,4-5,-1 0,1 0,0-1,-1 1,1 0,0 0,0 0,0 0,0-1,0 1,0 0,0 0,0 0,0 0,0 0,0-1,1 1,-1 0,0 0,1 0,-1 0,0-1,1 1,-1 0,1 0,1 1,-1-1,1 1,0-1,0 0,0 1,-1-1,1 0,0 0,0 0,2 0,5 2,-1-1,1 0,1 0,5 0,-9-1,0-1,1 0,-1 0,0 0,0-1,0 0,1 0,-1 0,4-3,-6 3,0-1,0 0,-1 0,1 0,-1-1,1 0,-1 1,0-1,0 0,0 0,0 0,-1-1,1 1,0-3,4-7</inkml:trace>
  <inkml:trace contextRef="#ctx0" brushRef="#br0" timeOffset="2822.869">1537 234,'-2'2,"0"1,1-1,-1 0,1 1,-1-1,1 1,0-1,0 1,0 0,0 0,1-1,-1 1,1 2,-3 37,3-39,0 0,1 0,-1-1,0 1,1 0,0-1,-1 1,1-1,0 1,0-1,1 1,-1-1,0 1,1-1,0 0,-1 0,2 2,2-1,0 1,0-1,1 0,-1 0,0 0,6 1,5 4,-14-8,0 1,-1 0,1-1,-1 1,1 0,-1 0,0 0,1 0,-1 0,0 0,0 1,1-1,-1 0,0 1,0-1,-1 1,1-1,0 1,0-1,-1 1,1-1,-1 1,1 0,-1-1,0 2,0-2,0 1,-1 0,1 0,-1 0,0 0,1 0,-1-1,0 1,0 0,0-1,0 1,-1 0,1-1,0 1,-1-1,1 0,-1 0,1 1,-1-1,1 0,-1 0,0 0,-1 1,1-1,-1 1,1-1,-1 1,1-1,-1 0,0 0,0 0,0 0,0 0,0-1,0 1,0-1,0 0,0 0,0 0,0 0,0-1,0 1,0-1,1 1,-1-1,0 0,0 0,0-1,1 1,-1-1,0 1,1-1,-6-6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9:34.2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75,'0'284,"0"-361,3-146,-2 218,0-1,0 1,0-1,1 1,0 0,0-1,2-4,-4 10,1-1,-1 0,1 1,-1-1,1 0,-1 1,1-1,-1 0,1 1,-1-1,1 1,0-1,-1 1,1 0,0-1,-1 1,1 0,0-1,0 1,-1 0,1 0,1-1,-1 2,0-1,0 0,0 1,0-1,0 1,0-1,0 1,0 0,0-1,0 1,-1 0,1 0,0 0,0 0,0-1,-1 1,1 0,-1 0,1 0,-1 0,1 1,8 15,-2 1,1 0,-2 0,-1 0,0 1,1 12,2 29,0 26,-7-60,-1-1,4-44,-2 7,2-19,1 0,7-25,-9 47,-1 1,2 0,-1 0,1 0,0 0,0 0,1 1,0 0,0 0,1 0,0 1,4-4,-8 9,-1 0,0 0,0 0,1 0,-1 0,1 0,-1 1,1-1,-1 0,1 1,-1-1,1 1,-1 0,1 0,0-1,-1 1,1 0,0 0,-1 0,1 1,-1-1,1 0,1 1,-1 0,0 0,1 1,-1-1,0 0,0 1,0-1,0 1,0 0,-1 0,1 0,0 0,0 1,5 8,0 1,-1 0,0 1,-1-1,0 2,-2-6,4 11,-1 0,0 1,-2 0,0 0,-1 0,-1 1,-1-1,-1 13,-1-22</inkml:trace>
  <inkml:trace contextRef="#ctx0" brushRef="#br0" timeOffset="1035.657">427 99,'-2'0,"0"1,0-1,1 1,-1 0,0 0,1 0,-1 0,1 0,-1 0,1 0,-1 0,1 1,0-1,0 0,0 1,-1-1,1 1,1 0,-2 1,-15 32,15-32,1-1,0 1,0 0,1 0,-1 0,0 0,1 0,0 0,0 0,0 0,0 0,0 0,1 0,-1 1,1-2,0-1,0 0,-1 1,1-1,0 0,0 0,0 1,0-1,0 0,1 0,-1 0,0 0,0 0,1-1,-1 1,1 0,-1-1,1 1,-1-1,1 1,-1-1,1 1,-1-1,1 0,-1 0,1 0,1 0,23 0,19 0,-43 1,1-1,-1 0,0 1,1-1,-1 1,0 0,0 0,0 0,0 0,0 0,0 0,0 1,0-1,0 0,0 1,0 0,-1 0,0 0,0 0,0 1,-1-1,1 0,0 0,-1 1,1-1,-1 0,0 1,0-1,0 0,0 1,-1-1,1 1,0-1,-1 0,0 0,1 1,-1-1,0 0,0 0,0 0,-1 1,-4 8,0-1,-1 1,0-2,-2 2,3-3,-1-1,-1 0,1 0,-1-1,-1 0,1 0,-1-1,0 0,0 0,-2 0,5-3,1 0,0 0,0-1,-1 1,1-1,-1 0,0-1,1 1,-1-1,1 0,-1 0,0-1,1 0,-1 0,1 0,0-1,-1 0,1 0,-2-1,-7-8,10 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59:25.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77 374,'5'-31,"-4"26,1 0,-1-1,-1 1,1-1,-1 1,0-1,0-2,-1 7,1-1,0 1,-1 0,1-1,-1 1,0 0,1-1,-1 1,0 0,0 0,0-1,0 1,0 0,0 0,0 0,0 0,0 0,-1 1,1-1,0 0,0 0,-1 1,1-1,-1 1,1-1,-1 1,1 0,0 0,-2-1,1 1,0 0,1-1,-1 1,0 0,1 0,-1 0,1 0,-1 0,0 1,1-1,-1 0,0 1,1-1,-1 1,1 0,-1 0,1-1,0 1,-1 0,1 0,0 0,-1 0,1 0,0 1,-1 1,0 0,0 0,1 0,-1 0,1 0,0 0,0 0,0 0,0 1,0-1,1 0,0 1,-1 5,0 0,2 0,-1 0,1 0,0 0,1 0,0 0,0-1,1 2,0-3,1 1,0-1,1 0,-1 0,1-1,1 0,-1 1,1-2,3 3,-5-4,0-1,0 0,0 0,0 0,1-1,-1 0,1 1,0-2,-1 1,1 0,0-1,0 0,0 0,0-1,4 1,0-2</inkml:trace>
  <inkml:trace contextRef="#ctx0" brushRef="#br0" timeOffset="488.834">244 207,'1'3,"0"-1,0 1,0 0,0-1,0 1,0-1,1 0,-1 1,2 1,4 6,23 55,-2 2,2 14,-11-26,-25-75,0 1,2-1,-3-20,6 29,0 0,0-1,1 1,0 0,1 0,1 0,-1-1,3-4,-2 12,-1 0,1 0,0 0,0 1,0-1,1 1,-1 0,1-1,0 1,0 0,0 0,0 1,0-1,1 1,-1-1,1 1,-1 0,1 1,1-2,8-2</inkml:trace>
  <inkml:trace contextRef="#ctx0" brushRef="#br0" timeOffset="1136.861">565 247,'1'19,"1"-1,1 0,2 8,3 15,-4-13,0-6,-1-1,-1 1,0-1,-2 1,-2 18,0-41,-2-8,-2-12,4 6,0 0,0 0,2 0,0 0,0 0,2 0,2-14,-2 23,-1 0,1 0,0 0,1 0,-1 1,1-1,1 1,-1 0,3-4,-3 6,-1 0,1 0,0 1,0-1,1 1,-1 0,0-1,1 2,-1-1,1 0,0 1,0-1,-1 1,1 0,3 0,-5 1,0 0,0 0,1 0,-1 0,0 1,0-1,0 1,0-1,0 1,0 0,0 0,0 0,0 0,0 0,0 0,0 0,-1 1,1-1,0 1,-1-1,1 1,-1 0,0 0,0-1,1 1,-1 0,0 1,5 8,-1 0,0 0,-1 0,1 5,-4-13,9 29,-2 0,-2 0,-1 1,1 19,-5-34</inkml:trace>
  <inkml:trace contextRef="#ctx0" brushRef="#br0" timeOffset="1823.675">948 218,'-4'5,"1"0,1 0,-1 1,1-1,0 1,0 0,0 0,1-1,0 1,0 2,-1 1,-1 9,0-1,1 1,1 0,1 2,0-13,0 0,1 0,0 0,0 0,1 0,-1 0,2-1,-1 1,1 0,0-1,3 5,-5-9,0-1,0 1,0-1,1 0,-1 1,0-1,1 0,-1 0,1 0,0 0,-1 0,1 0,0 0,-1-1,1 1,0-1,0 1,0-1,-1 0,1 1,2-1,-1 0,0-1,1 1,-1 0,1-1,-1 0,0 0,0 0,1 0,2-2,-1 1,0-1,0 0,-1 0,1 0,-1-1,1 0,-1 0,0 0,0 0,-1 0,0-1,1 0,0-2,-2 1,0 0,-1 0,0-1,0 1,0 0,-1-1,0 1,0-1,0 1,-1 0,0-1,0 1,-1 0,0 0,0 0,0 0,-2-2,3 4,-1 0,0 1,0-1,0 0,0 1,-1-1,1 1,-1 0,0 0,0 0,0 0,0 1,-1-1,1 1,-1-1,0 1,1 1,-1-1,0 0,0 1,0 0,0 0,0 0,0 0,-1 1,-2-1,4 2,2-1</inkml:trace>
  <inkml:trace contextRef="#ctx0" brushRef="#br0" timeOffset="2926.88">1255 247,'2'20,"0"0,1 0,1-1,1 1,1 0,4 17,9 33,-20-81,0 0,0 0,1 1,0-1,1-8,0-3,0 10,-1-1,2 1,0-1,0 1,1-1,1 1,0-1,-3 10,0 0,0 0,1 1,-1-1,1 0,0 0,0 1,0-1,0 1,0 0,1-1,-1 1,1 0,-1 0,1 1,0-1,0 1,-1-1,1 1,0 0,0 0,1 0,-1 0,0 1,0-1,0 1,0 0,1 0,-1 0,2 0,0 1,1 0,-1 1,0-1,0 1,1 0,-1 1,0-1,-1 1,1 0,0 0,-1 1,0-1,1 1,-2 0,1 0,0 1,-1-1,0 1,0-1,0 1,0 0,0 2,2 4,1 1,-2 0,0 0,0 1,-1-1,-1 1,0 0,0 0,-2 1,-2 8,2-22,0 0,0 0,0 0,0 0,0 0,0 0,0 0,0 0,0 0,0 0,0 0,0 0,0 0,0 0,0 0,-1-1,1 1,0 0,0 0,0 0,0 0,0 0,0 0,0 0,0 0,0 0,0 0,0 0,0 0,0 0,0 0,0 0,0 0,0 0,0 0,0 0,0 1,0-1,0 0,0 0,0 0,0 0,0 0,-1 0,2-13,-1 12,3-31,5-23,-6 47,0 0,0 0,0 1,1 0,0-1,0 1,1 0,0 0,0 1,2-1,-5 5,0 1,0 0,0 0,0 0,1 0,-1 0,0 0,1 0,-1 0,1 1,-1-1,1 0,-1 1,1-1,-1 1,1 0,0-1,-1 1,1 0,0 0,0 0,1 1,0-1,0 1,0 0,-1 0,1 0,0 0,0 0,-1 1,1-1,-1 1,2 1,4 3,-1 0,0 1,0 0,-1 1,1 0,3 6,-5-5,1 0,-2 0,1 1,-1-1,0 1,0 3,-3-8,0-1,0 1,-1-1,1 1,-1-1,0 1,0-1,-1 1,1-1,-1 1,0-1,0 1,0-1,-1 0,-1 3,-2 2</inkml:trace>
  <inkml:trace contextRef="#ctx0" brushRef="#br0" timeOffset="4278.004">2009 180,'-3'1,"0"-1,0 1,0 0,0 0,0 0,0 1,0-1,0 1,0-1,0 1,1 0,-1 0,1 0,0 0,-1 1,0 0,-3 4,1-1,-1 1,1 1,1-1,-3 4,3-2,1 1,0-1,0 1,0 0,2-1,-1 1,1 0,1 0,-1 1,1-4,0 0,1-1,-1 1,1 0,1-1,-1 1,1-1,0 1,1-1,-1 0,1 0,0 0,4 5,-5-9,-1-1,0 1,1-1,-1 1,1-1,-1 1,1-1,0 0,0 0,-1 0,1 0,0 0,0-1,0 1,0 0,0-1,0 1,0-1,0 0,0 0,0 0,0 0,0 0,0 0,1-1,-1 1,0 0,0-1,0 0,-1 1,1-1,0 0,0 0,0 0,0-1,4-2,-1 0,0 0,0 0,0-1,-1 1,0-1,0 0,0-1,0 1,2-6,1-3,0 0,-1-1,0-1,-2 1,0-1,0 1,-1-1,-1 0,-1 0,0-1,-1-3,0 20,0 0,-1 0,1 0,0 0,0 0,0 0,0 0,0 0,0 0,0 0,0 0,0 0,0 0,0 0,0 0,0 0,0 0,0 0,0 0,0 0,0 0,0 0,0 0,-1 0,1 0,0 0,0 0,0 0,0 0,0 0,0 0,0 0,0-1,0 1,0 0,0 0,0 0,0 0,0 0,0 0,0 0,0 0,0 0,0 0,-2 9,0 13,3-13,1 0,0 0,0 0,1-1,0 1,0-1,1 1,1-1,-1 0,1-1,0 1,5 4,-8-9,1 0,-1 0,1-1,0 1,0-1,0 1,0-1,1 0,-1 0,1 0,-1-1,1 1,-1-1,1 0,0 0,0 0,-1 0,1-1,0 0,0 0,0 0,0 0,0 0,-1-1,1 1,0-1,0 0,-1-1,1 1,1-1,4-3,0-1,0 0,-1 0,1-1,-2 0,1 0,-1-1,0 0,-1 0,0-1,0 0,3-5,-1-2,0 0,-1 0,-1 0,0-1,-1 1,-1-2,0-3,-4 20,1-1,-1 0,0 0,0 1,0-1,0 0,0 0,-1 1,1-1,0 0,-1 0,0 0,1 2,0-1,-1 0,1 1,0-1,-1 1,1-1,-1 1,1-1,-1 1,1-1,-1 1,1 0,-1-1,1 1,-1 0,0-1,1 1,-1 0,1 0,-1 0,0 0,0-1,-1 1,0 1,-1-1,1 0,0 1,-1-1,1 1,0 0,-1 0,1-1,0 2,0-1,0 0,0 0,0 1,0-1,0 1,0 0,-1 0,1 1,0-1,0 1,0-1,0 1,0 0,1-1,-1 1,1 0,0 0,0 0,0 0,0 1,1-1,-1 0,1 0,-1 0,1 1,0-1,1 0,-1 0,1 2,1 10,2 0,0-1,0 1,5 8,3 12,-10-31,6 25,0 1,1 19,-8-42,0 1,0 0,-1 0,0 0,-1 0,1 0,-1-1,-1 1,0 0,0-1,0 1,-4 5,5-10,0-1,-1 0,1 0,-1 0,0 0,0 0,0 0,0 0,0-1,0 1,0-1,0 1,0-1,-1 0,1 0,-1 0,1 0,-1 0,1-1,-1 1,1-1,-1 0,0 1,1-1,-1 0,1-1,-1 1,0 0,1-1,-1 1,-2-2,2 1,0 0,1 0,-1 0,0-1,0 1,1-1,-1 1,1-1,-1 0,1 0,0 0,0 0,0 0,0-1,0 1,0-1,1 1,-1-1,1 0,0 0,0 1,0-1,0 0,0 0,1 0,-1 0,1-2,0 3,0 1,0-1,0 1,0 0,1-1,-1 1,1 0,-1-1,1 1,-1 0,1 0,0-1,0 1,0 0,-1 0,1 0,0 0,0 0,0 0,1 0,-1 0,0 1,0-1,0 0,1 1,-1-1,0 1,1-1,-1 1,0 0,1-1,-1 1,2 0,4-1,0 0,0 1,0 0,0 0,0 1,1 0,0 0</inkml:trace>
  <inkml:trace contextRef="#ctx0" brushRef="#br0" timeOffset="4677.05">2589 0,'8'93,"-6"96,1 51,-2-225</inkml:trace>
  <inkml:trace contextRef="#ctx0" brushRef="#br0" timeOffset="5014.784">2686 312,'0'0,"-1"0,-1 0,-2 0,-5 1,-6 1,-7-1,-4-1,-3-1,0 0,3-1,5 0,4-1,5 0,4 0,3 0</inkml:trace>
  <inkml:trace contextRef="#ctx0" brushRef="#br0" timeOffset="5814.691">2955 245,'-6'0,"-1"1,1 0,-1 0,1 0,-1 1,1 0,0 0,0 1,0 0,0 0,1 0,-1 1,1 0,0 0,0 0,0 1,0-1,1 1,0 0,-1 1,3-2,-1-1,1 1,-1 0,1 0,0 0,1 1,-1-1,1 0,0 1,0-1,0 0,0 1,1-1,0 1,0 0,0-1,0 1,1-1,0 1,0-1,0 0,0 1,1-1,0 0,0 0,0 0,0 0,0 0,2 1,-3-4,0 1,1 0,-1 0,1-1,-1 1,1-1,0 1,-1-1,1 0,0 0,0 0,0 0,0 0,0 0,0 0,0-1,1 1,-1-1,0 0,2 1,-1-1,0-1,1 1,-1-1,0 1,0-1,0 0,0 0,0-1,0 1,0-1,0 1,0-1,0 0,3-2,-1-1,0 1,0-1,0 0,0-1,-1 1,0-1,0 0,0 0,-1 0,0 0,2-6,-3 7,-1 0,0 0,0 1,0-1,-1 0,0 0,0 0,0 0,0 0,-1 0,0 0,0-2,-7 36,7-18,0-1,1 0,0 0,1 0,0 0,1 0,0 0,0 0,1 0,0-1,1 1,0-1,0 0,1 0,1 0,-1-1,4 3,0 0</inkml:trace>
  <inkml:trace contextRef="#ctx0" brushRef="#br0" timeOffset="6063.008">3174 505,'-5'-36,"0"0,-2 0,-11-28,15 51,7 45,2-1,1 0,4 11,-6-27</inkml:trace>
  <inkml:trace contextRef="#ctx0" brushRef="#br0" timeOffset="6315.581">3157 245,'0'0,"0"0,0 0,0 0,0 0,0 0,0 0,0 0,1-2,-1-1,1 1</inkml:trace>
  <inkml:trace contextRef="#ctx0" brushRef="#br0" timeOffset="6877.732">3295 68,'1'14,"1"-1,1 1,0 0,1-1,0 0,1 0,5 9,1 4,89 218,-103-247,0 0,0 0,0 0,-1 1,1-1,-1 1,1 0,-3-1,-1-1,2 1,1 0,-1 0,-1 0,1 1,0 0,-1 0,1 0,-1 1,1-1,-5 1,7 1,1 0,-1 0,0 1,0-1,1 1,-1 0,0-1,1 1,-1 0,1 1,-1-1,1 0,-1 1,1 0,0-1,0 1,0 0,0 0,0 0,0 0,0 0,0 3,-3 2,0 0,1 1,1-1,-1 1,1 0,0 0,1 0,-1 3,3-8,-1-1,1 1,0-1,0 1,0-1,0 1,0-1,1 1,-1-1,1 1,-1-1,1 1,1 1,-1-3,0 0,0 1,0-1,0 0,0 0,0 0,0 0,0 0,1 0,-1 0,1 0,-1 0,0 0,1-1,-1 1,1-1,0 1,-1-1,1 1,-1-1,1 0,1 0,7 0,0 0,0 0,0-1,0 0,-1-1,1 0,0-1,-1 0,1-1,9-3,-1-1,0-1,-1-1,0 0,-1-1</inkml:trace>
  <inkml:trace contextRef="#ctx0" brushRef="#br0" timeOffset="8446.233">3567 159,'0'0,"0"0,0 0,0 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47.88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221 1,'2'31,"2"0,0 0,3-1,2 9,0-3,2 2,-8-28,1 1,-1-1,-1 1,0 0,-1 0,0 0,0 6,-2-16,1-1,0 1,-1 0,1 0,-1 0,1-1,-1 1,1 0,-1-1,1 1,-1 0,0-1,1 1,-1-1,0 1,1-1,-1 1,0-1,0 1,0-1,1 0,-1 1,0-1,0 0,0 0,0 0,0 0,0 0,1 0,-1 0,0 0,0 0,-36-2,27 0,-3 2,0-1,0 1,0 1,0 0,0 1,1 1,-1 0,-12 4,20-5,0 1,0-1,0 1,0 0,0 0,1 0,-1 1,1 0,0 0,0 0,0 0,1 0,0 1,-1 0,2 0,-1-1,0 2,1-1,0 0,0 0,0 5,1-7,0 1,0-1,0 0,1 0,-1 0,1 0,0 1,0-1,0 0,1 0,-1 0,1 1,0-1,0 0,0 0,0 0,0 0,1 0,-1 0,1-1,0 1,0 0,0-1,0 0,0 1,0-1,1 0,-1 0,1 0,-1 0,1-1,0 1,0-1,0 1,0-1,0 0,0 0,1 0,7 1,-1 0,0 0,1-1,-1-1,0 1,1-2,-1 1,1-2,-1 1,0-1,5-2,-6 1,-1 0,0-1,0 1,0-1,0-1,-1 0,1 0,-1 0,0-1,-1 0,0 0,0-1,3-4,1-2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48.14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1,'0'0,"0"0,0 2,2 3,0 6,2 6,0 7,1 4,-1 3,-1-1,0-3,-1-7,-1-6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48.40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1,'0'0,"0"0,0 0,0 0,0 0,0 1,0-1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52.01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179 122,'3'40,"2"0,1 0,2 0,5 10,-11-44,11 41,-6-22,-1 0,2 19,-7-36</inkml:trace>
  <inkml:trace contextRef="#ctx0" brushRef="#br0" timeOffset="272.07">310 273,'-228'97,"215"-91,8-3,1-1,-1 0,0 1,1-2,-1 1,0-1,0 0,0 0,0 0,0 0,0-1,-3 0,5-1</inkml:trace>
  <inkml:trace contextRef="#ctx0" brushRef="#br0" timeOffset="788.37">454 296,'-2'1,"0"1,0-1,0 1,1-1,-1 1,0 0,0 0,1-1,-1 1,1 0,0 1,0-1,-1 0,1 0,0 2,0-2,-2 5,0-1,1 1,0-1,0 1,1-1,0 1,0 0,1 0,-1 0,1 0,1-1,0 6,-1-10,1 0,-1 0,0 1,1-1,0 0,-1 0,1 0,0 0,0 0,0-1,0 1,0 0,1 0,-1-1,1 1,-1 0,1-1,-1 0,1 1,0-1,0 0,-1 0,1 0,0 0,0 0,0 0,0-1,0 1,1 0,-1-1,0 0,0 0,0 1,0-1,0-1,1 1,-1 0,0 0,0-1,0 1,1-1,1 0,0 0,-1-1,1 1,-1-1,0 1,1-1,-1 0,0 0,0-1,0 1,0-1,-1 1,1-1,-1 0,1 0,-1 0,0 0,0 0,-1-1,1 1,1-4,-2 5,-1-1,1 0,0 1,-1-1,0 0,1 0,-1 1,0-1,-1 0,1 0,0 0,-1 1,1-1,-1 0,0 1,0-1,0 0,0 1,-1-1,1 1,-1 0,1-1,-1 1,0 0,0 0,0 0,0 0,0 1,-2-2,2 2,1 0,-1 0,0 0,0 0,0 0,0 0,0 1,0-1,0 1,0 0,0-1,0 1,0 0,-1 0,1 0,-1 1,-3 0</inkml:trace>
  <inkml:trace contextRef="#ctx0" brushRef="#br0" timeOffset="1463.166">627 243,'1'7,"0"-1,0 1,1-1,-1 1,2-1,-1 1,1-1,-1 0,2 0,-1-1,1 1,0 0,0-1,0 0,1 0,-1 0,1-1,0 0,1 0,0 1,-3-4,1 1,-1-1,0 0,0 0,1 0,-1 0,0-1,1 1,-1-1,1 0,-1 0,1 0,-1 0,0-1,1 1,-1-1,0 0,1 0,-1 0,0 0,0-1,0 1,0-1,0 0,0 0,0 0,-1 0,1-1,-1 1,1-1,0-1,1-1,0 0,0-1,0 1,-1-1,0 0,0 0,0-1,-1 1,0 0,0-1,-1 1,0-1,0 0,0 1,-1-1,0 0,1 9,1 0,-1 0,1 1,-1-1,1-1,0 1,0 0,0 0,0-1,0 1,0-1,0 1,1-1,-1 0,0 0,4 2,-1 0,1-1,0 1,-1-1,1 0,0-1,2 1,-5-2,0 0,0 0,0 0,0 0,0 0,0-1,0 0,0 1,-1-1,1 0,0 0,0-1,-1 1,1 0,-1-1,1 0,-1 0,0 1,0-1,1 0,-1-1,-1 1,1 0,0-1,1-1,-3 2,1 1,0-1,-1 0,1 0,-1 0,0 0,1 0,-1 0,0 0,0 0,0 0,0 0,-1 0,1 0,-1 0,1 0,-1 0,0 0,1 1,-1-1,0 0,0 0,0 1,0-1,-1 1,1-1,0 1,-1-1,1 1,-1 0,1 0,-1-1,0 1,1 0,-1 1,0-1,-2-1,-1 0,0 0,-1 0,1 1,-1-1,1 1,-1 0,0 1,0-1,-4 1,-3 0</inkml:trace>
  <inkml:trace contextRef="#ctx0" brushRef="#br0" timeOffset="2904.394">1267 137,'-7'0,"0"1,-1 1,1-1,0 1,0 0,0 1,0-1,0 1,1 1,-1-1,1 1,-3 3,-2 0,1 2,0-1,0 1,1 1,0 0,-3 5,10-12,0 0,0 0,1-1,-1 1,1 0,0 0,0 0,0 0,0 0,0 1,1-1,-1 0,1 0,0 1,0-1,0 0,0 0,1 0,-1 1,1-1,0 0,0 0,0 0,1 1,-1-1,1-1,-1 1,1-1,0 0,0 0,0 0,0 0,0 0,0 0,1-1,-1 1,0-1,1 0,0 1,-1-1,1 0,0 0,-1-1,1 1,0 0,0-1,-1 0,1 0,0 0,0 0,0 0,0 0,0-1,0 0,1 1,-1-1,1 0,-1 0,0-1,1 1,-1-1,0 1,0-1,0 0,0 0,0-1,0 1,1-2,0-1,1-1,-1 1,0-1,-1 0,1 0,-1 0,1-5,3-7,-1-1,-2 0,0-1,0 1,-2-2,46 93,-45-69,0 1,0-1,0 0,0 1,0-1,1-1,0 1,-1 0,1-1,0 0,0 0,0 0,1 0,-1-1,0 1,1-1,2 0,-2 0,-1 1,0-1,0 1,0 0,-1 0,1 1,0-1,-1 1,0-1,1 1,0 2,-2-4,-1 1,1-1,-1 1,0 0,1 0,-1 0,0 0,0 0,0 0,0 0,-1 0,1 0,-1 0,1 0,-1 0,1 1,-1-1,0 0,0 0,0 0,-1 1,1-3,0 1,0-1,0 1,0-1,0 1,0-1,0 1,-1-1,1 1,0-1,0 1,-1-1,1 1,0-1,-1 0,1 1,0-1,-1 0,1 1,0-1,-1 0,1 1,-1-1,1 0,-1 0,1 0,-1 1,1-1,-1 0,1 0,-1 0,1 0,-1 0,1 0,-1 0,1 0,-1 0,1 0,-1 0,1 0,-1 0,1 0,-1-1,1 1,0 0,-1 0,1 0,-1-1,1 1,-1 0,1-1,0 1,-1 0,1-1,0 1,-1-1,-1 0,0-1,0 0,0 0,0 0,0 0,0-1,0 1,1 0,-2-3,1 0,1-1,0 1,-1-1,2 0,-1 0,1 1,-1-1,2 0,-1 0,1 0,0 1,0-1,0 0,1 1,0-1,0 1,0 0,1-1,0 1,0 0,10-16,2 1,0 1,1 1,6-6,15-16,-29 29,-2 3,0 1,1-1,-1 1,2 1,5-6,-11 11,-1 0,0 0,1 0,-1 0,1 1,0-1,-1 0,1 1,0-1,-1 1,1 0,0-1,-1 1,1 0,0 0,0 0,-1 0,1 0,0 1,-1-1,1 0,0 1,-1-1,1 1,0 0,-1 0,1-1,-1 1,1 0,-1 0,0 0,1 0,-1 1,1 0,4 5,1 1,-1 0,-1 0,1 1,-2-1,1 1,-1 1,1 2,7 24,5 21,-5-15,-5-19,3 5,-8-19,-4-8,-4-4,1 0,-1 0,0 0,0 1,0 0,0 0,-1 0,1 1,-1 0,1 0,0 1,-1 0,1 0,-1 0,1 1,-1 0,1 0,0 1,-1 0,1 0,0 0,0 1,0-1,1 2,-1-1,1 1,-1-1,1 1,0 1,1-1,-1 1,1 0,0 0,0 0,0 0,1 1,0 0,0-1,0 1,0 2,3-6,-1-1,1 1,-1-1,1 1,0-1,0 1,0-1,-1 1,1 0,1-1,-1 1,0-1,0 1,1 0,-1-1,1 1,-1-1,1 1,-1-1,1 0,0 1,0-1,0 1,1-1,0 1,0-1,-1 1,1-1,1 0,-1 0,0 0,0 0,0 0,1 0,-1 0,0-1,0 1,2-1,6 1,0 0,1-1,-1-1,0 1,1-2,6-1,51-14,-62 15,-1 0,1 0,-1-1,0 1,0-1,0 0,0 0,0-1,-1 0,0 0,1 0,-2-1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02.509"/>
    </inkml:context>
    <inkml:brush xml:id="br0">
      <inkml:brushProperty name="width" value="0.1" units="cm"/>
      <inkml:brushProperty name="height" value="0.1" units="cm"/>
      <inkml:brushProperty name="color" value="#FFFFFF"/>
      <inkml:brushProperty name="ignorePressure" value="1"/>
    </inkml:brush>
  </inkml:definitions>
  <inkml:trace contextRef="#ctx0" brushRef="#br0">239 0,'-11'13,"1"-1,0 1,1 0,0 1,1 0,0 1,-14 34,-1 7,-7 28,4 3,4 0,3 1,-4 68,22-145,-2 7,1-1,0 1,2-1,0 1,1 0,2 8,-3-25,0 1,1 0,-1-1,0 1,1-1,-1 1,1-1,-1 1,1-1,0 0,0 1,0-1,-1 0,1 0,1 1,-1-1,0 0,0 0,0 0,1 0,-1 0,0-1,0 0,1 0,-1 0,0 0,0 0,0 0,0 0,0 0,0 0,0 0,1-1,-1 1,0 0,0-1,0 1,0-1,0 1,0-1,0 1,0-2,6-3,-1 0,0-1,0-1,0 1,-1-1,3-4,11-18,-1 0,-2-2,-1 0,-2-1,3-10,46-168,-60 201,2-5,-1 2,0 0,-1 0,1-9,-4 44,2 1,0-1,1 0,1 1,2-1,0 0,1-1,1 1,2-1,9 18,-11-24,2-1,0 0,1 0,1-1,0 0,1-1,0 0,1-1,0 0,1-1,0 0,1-2,0 1,14 4,1-2</inkml:trace>
  <inkml:trace contextRef="#ctx0" brushRef="#br0" timeOffset="6441.598">725 172,'2'17,"0"-1,1 1,1 0,0-1,7 16,-1-3,17 49,5-2,2-2,22 31,38 82,-87-175,-5-23,-1 0,9-221,-3 32,-5 148,-1 29,0 0,1 0,5-17,-6 35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48.83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0 198,'4'2,"0"1,0 0,0 0,0 1,-1-1,0 1,0-1,0 1,0 0,0 0,-1 1,1 1,23 55,-25-60,5 13,-1 0,0 0,-2 0,1 0,-2 1,1-1,-2 1,0 8,-4-21,-2-7,-4-8,5 4,0 1,0-1,1 0,0 0,1 0,0 0,0 0,1-1,0 1,0-1,1-2,1 7,-1 0,1-1,0 1,0 0,0 0,1 0,0 0,0 0,0 0,1 0,-1 1,1-1,0 1,1-1,-1 1,1 0,-1 1,1-1,1 1,0-1,3-2</inkml:trace>
  <inkml:trace contextRef="#ctx0" brushRef="#br0" timeOffset="835.351">245 438,'21'-20,"-14"15,-1 0,0-1,0 0,0 0,-1-1,0 1,0-1,-1 0,0 0,0-1,0 0,0-3,-13 16,-4 8,10-8,0 1,0-1,1 0,-1 1,1-1,0 1,1 0,0 0,-1 0,2 0,-1 0,1 0,0 0,0 5,1-8,-1 0,1 0,0 1,0-1,0 0,0 0,0 0,1 0,0 0,-1 0,1 0,0-1,0 1,0-1,1 1,-1-1,1 0,-1 0,1 0,0 0,0 0,-1-1,1 1,0-1,1 0,-1 0,2 1,1-1,0 1,0-1,0 0,0-1,0 1,0-1,0-1,0 1,0-1,0 0,0 0,-1-1,1 1,0-1,0-1,0 0,2-1,0-1,-1 0,0 0,0-1,0 0,-1 0,1-1,-2 0,1 0,1-3,5-9,-1-1,-1 0,-1 0,0-1,-2 0,-1 0,0-1,0-10,-1 6,-2-1,-1-25,-2 40,0 0,-1 0,-1 1,0-1,0 1,-1-1,-5-10,8 21,0-1,-1 1,1 0,-1-1,0 1,1 0,-1 0,0 0,0-1,0 1,0 0,0 0,0 0,0 0,0 0,0 1,0-1,0 0,-1 0,1 1,0-1,0 1,0 0,0 0,0 0,0 1,0-1,0 0,0 0,1 1,-1-1,0 1,0-1,0 1,1-1,-1 1,0-1,0 1,1-1,-1 1,1 0,-1 0,0-1,1 1,-1 0,-2 5,0-1,0 1,0 0,1-1,0 1,0 0,0 1,1 1,0 3,0 1,1-1,0 1,1-1,1 1,0-1,0 0,1 0,0 0,1 0,11 28,2-2,5 7,7 14,1 8,-20-43</inkml:trace>
  <inkml:trace contextRef="#ctx0" brushRef="#br0" timeOffset="1163.09">493 336,'0'0,"0"0,0 0,0 0,0 0,1 0,3 1,8 0,9 0,7-2,7-1,2-1,-1-1,-6 0,-4 0,-7 0,-5 1,-6 1</inkml:trace>
  <inkml:trace contextRef="#ctx0" brushRef="#br0" timeOffset="1506.487">847 219,'0'0,"0"0,0 0,0 1,1 2,0 7,1 8,-1 9,2 4,-1 2,2 0,-1-4,0-6,0-6,-1-7,0-4</inkml:trace>
  <inkml:trace contextRef="#ctx0" brushRef="#br0" timeOffset="1774.132">860 96,'0'0,"0"0,0 0,0 0,1 1,-1-1</inkml:trace>
  <inkml:trace contextRef="#ctx0" brushRef="#br0" timeOffset="2250.248">1165 232,'-8'1,"1"0,-1 0,0 1,1 0,-1 1,1-1,0 1,0 1,0-1,0 1,1 1,-1-1,1 1,0 0,1 0,-1 1,-1 2,3-4,0 1,0-1,1 0,0 1,0 0,0 0,1 0,-1 0,1 0,0 0,1 1,-1-1,1 1,0-1,0 1,1-1,0 1,0 0,0-1,1 1,-1-1,1 1,1-1,0 3,-2-5,1-1,0 0,0 0,0 0,0 0,1 0,-1 0,0 0,1 0,0 0,-1-1,1 1,0 0,0-1,0 0,0 1,0-1,0 0,0 0,0 0,0 0,1 0,-1-1,0 1,1-1,-1 1,0-1,1 0,1-1,-1 1,0-1,0 0,1 1,-1-2,0 1,0 0,0-1,0 1,0-1,-1 0,1 0,0 0,-1 0,1 0,-1-1,0 1,0-1,2-2,2-4,0-1,0 0,-1 0,-1 0,1-1,1-6,-5 14,0 0,0 0,-1 0,1 0,-1 0,1 0,-1 0,0-1,0 1,0 0,-1 0,1 0,-1 0,1 0,-1 0,0 0,0 0,-1 0,1 0,-1 0,1 1,-1-1,0 0,0 1,-1-2,-3 0</inkml:trace>
  <inkml:trace contextRef="#ctx0" brushRef="#br0" timeOffset="2810.686">1216 236,'2'0,"1"1,-1 0,0-1,0 1,0 0,0 0,0 0,0 0,-1 1,1-1,0 0,0 1,-1-1,1 1,-1 0,1 0,21 30,-22-32,10 20,-2 0,0 0,-1 1,-1 0,4 18,-10-61,2 0,0 0,2 1,0-1,-3 16,-1 1,1-1,0 1,0 0,0 0,1 0,0 0,0 1,0-1,1 1,-1-1,1 1,0 1,0-1,1 0,-1 1,1 0,3-2,-7 5,0-1,0 1,0 0,1 0,-1 0,0 0,0 0,0 0,1 0,-1 0,0 0,0 0,0 1,1-1,-1 0,0 1,0-1,0 1,0 0,0-1,0 1,0 0,0 0,0-1,0 1,0 0,0 0,-1 0,1 0,0 0,-1 0,1 0,-1 0,1 1,-1-1,1 0,-1 1,4 8,0 1,0 0,-2 0,1 1,-1-2,28 110,-26-107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57.006"/>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26 154,'0'42,"-3"1,-1-1,-2 0,6-41,1-1,-1 1,0 0,0-1,0 1,0-1,0 1,-1-1,1 1,0-1,0 1,0-1,0 1,-1-1,1 1,0-1,0 1,-1-1,1 1,0-1,-1 0,1 1,0-1,-1 0,1 1,-1-1,-3-12,0-27,5 14,1 1,1 0,1 1,1-1,2 1,0 0,1 0,1 1,1 0,4-5,-13 25,0 0,0 1,0-1,0 0,0 1,0-1,0 1,1-1,-1 1,1 0,-1 0,1-1,-1 1,1 0,0 0,-1 1,2-2,-1 2,-1 0,1 1,-1-1,1 0,-1 0,0 1,1-1,-1 1,0-1,1 1,-1-1,0 1,1 0,-1 0,0 0,0 0,0 0,0 0,0 0,0 0,0 0,0 0,0 1,14 19,-1 1,-1 1,-1-1,-1 2,4 11,12 25,-27-60,0 0,0 0,0 1,0-1,0 0,0 0,0 0,0 0,0 0,0 0,0 0,1 0,-1 0,0 0,0 0,0 0,0 0,0 1,0-1,0 0,0 0,0 0,1 0,-1 0,0 0,0 0,0 0,0 0,0 0,0 0,0 0,1 0,-1 0,0-1,0 1,0 0,0 0,0 0,0 0,0 0,0 0,0 0,0 0,1 0,-1 0,0 0,0 0,0 0,0 0,0-1,0 1,0 0,0 0,0 0,6-10,7-18,-9 19,11-23,13-20,-23 44,0-1,1 1,0 1,0-1,1 1,0 0,0 0,5-3,-11 10,0-1,0 0,-1 1,1-1,0 1,0-1,0 1,1 0,-1-1,0 1,0 0,0 0,0 0,0 0,0 0,0 0,0 0,0 0,0 0,1 0,-1 1,0-1,0 0,0 1,1 0,0 0,0 0,-1 1,1 0,0-1,0 1,-1 0,1 0,-1 0,0 0,1 0,0 2,2 6,0-1,-1 1,0 0,0 0,0 3,1 20,-2 0,0 0,-3 0,-1 11,1-28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57.4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86 1,'-1'1,"-1"0,1 0,0 0,0 0,-1 0,1 0,0 0,0 0,0 1,0-1,0 0,1 1,-1-1,0 2,-1 0,-9 16,1 2,1-1,1 1,1 1,1-1,1 1,1 0,0 1,2-1,0 16,2-34,0-1,0 1,1-1,-1 1,1-1,0 0,0 1,0-1,-1-2,1-1,-1 1,0 0,1-1,-1 1,0-1,1 1,-1-1,1 1,-1-1,1 0,-1 1,1-1,-1 0,1 1,0-1,-1 0,1 1,-1-1,1 0,0 0,-1 0,1 0,0 0,-1 0,1 0,-1 0,1 0,0 0,-1 0,1 0,0 0,-1 0,1 0,0-1,-1 1,1 0,-1-1,1 1,-1 0,1-1,-1 1,1-1,0 1,5-5,1 0,-1 0,0-1,0 0,-1 0,0 0,0 0,0-1,-1 0,1-2,7-13,-1-1,4-16,-10 28,0 0,-2-1,1 0,-1 1,-1-1,0 0,-1-1,0 1,0-3,1 35,0 0,1 0,0 0,7 19,6-1,-9-26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58.01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19,'1'4,"-1"0,1 1,1-1,-1 0,0 1,3 3,3 11,4 20,3 29,-12-57,-1 0,0 0,-1 0,0 0,0-1,-1 1,-1 0,0 0,-1 0,0-19,-1-9,2-9,1-1,1 1,2-19,-1 31,2-1,-1 1,2-1,0 1,0 0,1 0,4-5,-9 18,1 0,-1-1,1 1,-1 1,1-1,-1 0,1 0,-1 0,1 0,0 0,-1 0,1 1,0-1,0 0,0 1,0-1,0 0,0 1,-1-1,1 1,0-1,0 1,1 0,-1 0,0-1,0 1,0 0,0 0,0 0,1 1,0-1,-1 1,1 0,0 0,-1 0,1 0,-1 0,1 0,-1 0,0 0,0 1,1-1,-1 1,0-1,1 2,4 8,1 0,-2 1,1-1,1 8,1 7,0 1,-2 1,-1-1,-1 8,-2-20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59.0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46 1,'1'6,"-1"-1,1 1,1 0,-1 0,1-1,0 1,4 17,1 10,27 152,-28-142,-2 0,-2 0,-3 16,0-58,-1-4,-6-13,-8-22,3 6,-33-92,39 101,1 0,1 0,1 0,0-13,4 31,0 1,0 0,1 0,-1 0,1-1,0 1,0 0,1 0,-1 0,1 0,0 0,0 1,0-1,0 1,1-1,1-1,-2 2,0 1,0 0,1 0,-1 0,0 1,1-1,-1 1,1-1,-1 1,1 0,0 0,0 0,-1 0,1 0,0 0,0 1,0 0,0-1,0 1,0 0,0 1,0-1,0 0,1 1,-2 0,1 0,-1 0,0 0,1 1,-1-1,0 1,0-1,0 1,0 0,0 0,-1 0,1 0,0 0,-1 0,0 0,1 1,-1-1,0 0,0 1,0-1,0 1,-1-1,1 1,-1-1,1 3,0 5,0-1,-1 1,0 0,0-1,-1 1,-1 4,1-5,-1-1,0 0,-1 0,0 0,-4 6,6-11,0 0,-1 0,0-1,1 1,-1-1,0 0,0 1,0-1,0 0,-1 0,1 0,-1-1,1 1,-1 0,1-1,-1 0,-2 1,4-2,0 1,0-1,0 0,0 0,0 0,1-1,-1 1,0 0,0 0,0 0,1-1,-1 1,0 0,0-1,1 1,-1-1,0 1,0-1,1 1,-1-1,1 1,-1-1,0 0,1 1,-1-1,1 0,0 1,-1-1,1 0,-1 0,1 1,0-1,0 0,-4-8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59.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2 1,'0'0,"0"1,0 2,0 9,0 15,-1 13,0 13,2 5,1 1,1-8</inkml:trace>
  <inkml:trace contextRef="#ctx0" brushRef="#br0" timeOffset="485.313">111 235,'0'10,"-1"2,1 0,1 0,0 0,0 0,1 0,1-1,0 1,-3-11,0-1,0 1,1-1,-1 0,0 0,0 1,0-1,0 0,1 1,-1-1,0 0,0 1,0-1,1 0,-1 0,0 0,0 1,1-1,-1 0,0 0,1 0,-1 1,0-1,1 0,-1 0,0 0,1 0,-1 0,0 0,1 0,-1 0,0 0,1 0,-1 0,12-8,6-16,-10 8,-1 0,4-12,9-19,-20 47,0 0,0 0,0 0,0 0,0 0,0 0,0 0,0 0,0 0,0 0,0-1,0 1,0 0,0 0,0 0,0 0,1 0,-1 0,0 0,0 0,0 0,0 0,0 0,0 0,0 0,0 0,0 0,0 0,1 0,-1 0,0 0,0 0,0 0,0 0,0 0,0 0,0 0,0 0,0 0,0 0,1 0,-1 0,0 0,0 0,0 0,0 0,0 0,0 1,0-1,0 0,0 0,0 0,0 0,0 0,0 0,0 0,5 8,2 11,2 14,-6-21,0-1,1 0,0 1,0-2,1 1,1 0,0 0,-5-10,0 0,0 0,-1 0,1-1,0 1,0 0,0 0,0-1,0 1,0 0,1-1,-1 1,0-1,0 1,0-1,0 0,1 0,-1 1,0-1,0 0,1 0,-1 0,0 0,0-1,1 1,-1 0,0 0,0-1,0 1,0 0,1-1,-1 0,0 1,0-1,0 1,0-1,0 0,0 0,0 0,0 0,8-6</inkml:trace>
  <inkml:trace contextRef="#ctx0" brushRef="#br0" timeOffset="1404.619">416 226,'4'53,"0"7,-3-75,0 0,1 0,1 0,1 0,-4 12,1-1,0 1,0 0,0 0,0 0,0 0,1 0,0 0,-1 0,1 0,0 0,0 1,1-1,-1 1,1-1,-1 1,1 0,0 0,-1 0,1 1,2-2,-4 3,0 0,0 0,-1-1,1 1,0 0,0 0,0 0,0 0,0 0,0 0,0 1,0-1,0 0,-1 0,1 1,0-1,0 0,0 1,0-1,-1 1,1-1,0 1,0-1,0 1,0 1,1 1,0-1,-1 0,1 0,-1 1,1-1,-1 1,0-1,0 1,2 7,0 0,-1 0,0 0,0 3,-1 3,1-4,7-29,-8 12,3-5,0 0,0 1,1-1,0 0,-4 9,0-1,-1 1,1-1,0 1,0 0,0 0,0-1,0 1,0 0,1 0,-1 0,0 0,0 0,1 0,-1 1,1-1,-1 0,1 1,-1-1,1 1,-1-1,1 1,-1 0,1 0,-1 0,1 0,0 0,-1 0,1 0,0 0,0 1,0 0,0 0,0 1,-1-1,1 0,0 1,0-1,-1 1,1 0,-1-1,1 1,-1 0,0 0,0 0,0 0,0 0,0 0,0 0,0 1,-1-1,1 2,0 0,0 1,0-1,-1 1,1-1,-1 1,0 0,0-1,-1 1,1-1,-2 2,-3 9,0-2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0:58.2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9 41,'0'0,"0"0,0 0,0 2,1 3,1 6,0 6,1 5,1 4,0 1,1-1,-1-4,-1-4,0-6,-1-5</inkml:trace>
  <inkml:trace contextRef="#ctx0" brushRef="#br0" timeOffset="263.774">0 0,'0'0,"0"0,0 0,0 0,0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1:07.1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1,'5'12,"-1"0,0 0,0 0,-1 0,0 7,4 12,-3-11,2-1,-1 1,-2 1,0-1,0 14,-9-93,6 50,0-13,1 1,3-12,-4 28,1 1,0-1,0 1,0-1,1 1,0 0,-1-1,2 1,-1 0,0 0,1 0,-1 1,1-1,3-2,-5 5,0 1,0-1,0 0,0 0,0 0,0 1,1-1,-1 1,0-1,1 1,-1-1,0 1,1 0,-1 0,1-1,-1 1,0 0,1 0,-1 0,0 1,1-1,0 0,1 1,-1 0,0 0,0 1,1-1,-1 0,0 1,0 0,0-1,0 1,0 0,-1 0,1 0,4 6,-1 0,1 0,-1 1,-1 0,0 0,0 0,6 18,-2 1,0-1,-2 1,1 19,-6-40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1:07.426"/>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0,'0'0,"0"0,0 0,0 1,0 0,0 2,1 5,0 4,1 7,1 4,0 2,2 0,1-3,0-3,0-4,-1-4,-1-5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1:07.6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0,'0'0,"0"0,0 1,0-1,0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13.160"/>
    </inkml:context>
    <inkml:brush xml:id="br0">
      <inkml:brushProperty name="width" value="0.1" units="cm"/>
      <inkml:brushProperty name="height" value="0.1" units="cm"/>
      <inkml:brushProperty name="color" value="#FFFFFF"/>
      <inkml:brushProperty name="ignorePressure" value="1"/>
    </inkml:brush>
  </inkml:definitions>
  <inkml:trace contextRef="#ctx0" brushRef="#br0">2684 874,'0'14,"0"-24,0-23,0-446,0 477,-1 1,1-1,0 1,0-1,1 1,-1 0,0-1,0 1,1-1,-1 1,1 0,-1-1,1 1,-1 0,1-1,0 1,0 0,0-1,0 1,0 1,-1 0,1 0,0-1,-1 1,1 0,0 0,0 0,-1 0,1 0,0 0,-1 0,1 0,0 0,0 0,-1 0,1 0,0 1,-1-1,1 0,0 0,-1 1,1-1,-1 1,1-1,-1 0,5 4,0 0,0 0,-1 0,0 0,0 0,0 1,-1 0,1 0,7 14,0 1,-2 0,0 1,-1 0,-1 1,-1-1,-1 1,0 1,0 11,-2 0,0 0,-3 0,-2 31,-5 2</inkml:trace>
  <inkml:trace contextRef="#ctx0" brushRef="#br0" timeOffset="-3332.15">314 115,'1'0,"-1"-1,0 1,0-1,0 1,0-1,-1 1,1-1,0 1,0-1,0 1,0-1,-1 1,1-1,0 1,0-1,-1 1,1-1,0 1,-1-1,1 1,0 0,-1-1,1 1,-1 0,1-1,-1 1,1 0,-1 0,1-1,-18 2,-14 13,22-6,0 0,0 0,1 1,0 0,0 1,1 0,1 0,-1 1,1 2,4-9,0 1,1-1,0 1,0 0,0 0,0 0,1 0,0 0,0 0,0 0,1 0,0 0,0 0,0 1,0-1,1 0,0 0,0 0,0 0,1 0,0 0,0 0,2 4,10 10,0-2,1 1,1-2,13 12,-6-7,-1 2,3 5,-12-10,-1 0,0 0,-2 1,0 0,-1 1,-1 0,-1 0,-1 1,0 0,-2 0,2 18,-5-27,-1-1,0 1,0 0,-1-1,-1 1,0-1,-1 0,0 1,0-1,-4 5,3-8,0 0,0 0,-1-1,-1 1,1-1,-1 0,0-1,-1 0,1 0,-1 0,-1 0,1-1,-1-1,-3 3,1-3,0 0,1 0,-2-1,1-1,0 0,-1 0,1 0,-1-2,1 1,-1-1,1-1,-1 0,1 0,-1-1,-7-3,10 3,0 0,1-1,-1 0,0 0,1-1,-1 0,1 0,0-1,1 0,-1 0,1 0,0-1,0 0,1 0,-1-1,2 0,-1 0,1 0,0 0,-1-2,4 4,-1 0,1-1,1 1,-1 0,1 0,0 0,0-1,0 1,1 0,-1 0,1 0,1 0,-1 0,1 0,0 0,0 0,0 0,1 1,-1-1,1 1,0 0,2-2,10-13,1 1,0 1,1 1,5-3,-21 18,30-25</inkml:trace>
  <inkml:trace contextRef="#ctx0" brushRef="#br0" timeOffset="-2297.315">766 474,'0'-1,"0"0,0 0,-1 0,1 0,-1 0,1 1,-1-1,1 0,-1 0,1 0,-1 1,0-1,1 0,-1 1,0-1,0 1,1-1,-1 0,0 1,0 0,0-1,0 1,0 0,0-1,0 1,0 0,1 0,-1 0,0-1,0 1,-1 1,-31-1,29 1,0 0,0 0,0 1,0 0,0 0,0 0,1 0,-1 1,0 0,1-1,0 1,0 0,0 1,0-1,0 0,1 1,0 0,-1-1,1 1,0 0,1 0,-1 0,1 0,-1 2,-2 11,0 0,0 1,2 0,0-1,1 7,-1 9,3 0,1 17,-1-39,1 0,0-1,0 1,1 0,0-1,1 0,0 1,1-2,3 7,-7-14,1 0,-1 0,1 0,-1 0,1 0,0 0,-1 0,1 0,0-1,0 1,0-1,1 1,-1-1,0 0,0 0,1 0,-1 0,1 0,-1 0,1-1,-1 1,1-1,-1 0,1 0,0 0,-1 0,1 0,-1 0,1-1,-1 1,1-1,-1 0,1 0,1-1,1-1,0 0,0 0,0 0,0-1,-1 0,0 0,0 0,0 0,0-1,0 0,-1 1,0-1,0-1,-1 1,1-1,4-12,-2 0,0 0,0 0,-2-1,-1 0,0 0,-1-12,-1 3,-2 1,0 0,-2 0,-1 1,-2-3,8 100,15 96,-11-135,1 0,2 0,1-1,3 5,-8-27,0 0,0 1,1-2,1 1,-1 0,1-1,1 0,-1-1,1 1,1-1,6 5,-9-8,0-1,0 0,0 0,0-1,1 0,-1 1,1-2,-1 1,1-1,0 0,0 0,0 0,-1-1,1 0,0 0,0 0,0-1,0 0,-1 0,1-1,1 0,7-3,0-1,-1-1,1 0,-1 0,-1-2,0 1,0-2,0 0,-1 0,-1-1,0 0,0-1,-2 0,1 0,-1-1,1-3,6-13,-1-1,-1 0,-2-1,-1 0,-2-1,5-31,-3-5,-2-1,-4 0,-3 0,-3 0,-3 0,-3 1,-6-19,12 79,1 2,0 0,0 1,-1-1,0 0,-2-3,2 8,0 6,1 10,3 94,12 66,-5-74,24 255,6 76,-37-406</inkml:trace>
  <inkml:trace contextRef="#ctx0" brushRef="#br0" timeOffset="-2001.033">1574 623,'0'0,"0"0,-1 0,-4 0,-10 0,-13 1,-14 4,-19 6,-11 6,-6 5,-1 2,6 0,11-3,14-3,14-5,11-5,11-3</inkml:trace>
  <inkml:trace contextRef="#ctx0" brushRef="#br0" timeOffset="-1683.619">1689 543,'0'0,"0"0,0 0,0 2,-1 5,0 8,1 11,2 10,4 10,5 8,3 3,1-3,0-7,-3-7,-2-10,-4-10,-2-7</inkml:trace>
  <inkml:trace contextRef="#ctx0" brushRef="#br0" timeOffset="-1418.305">1570 287,'0'0,"0"0,0 0,0 0,0 0,0 0</inkml:trace>
  <inkml:trace contextRef="#ctx0" brushRef="#br0" timeOffset="-622.966">2087 565,'0'-1,"0"0,0 0,0 0,0-1,-1 1,1 0,0 0,0 0,-1 0,1 0,-1 0,1 0,-1 0,0 0,1 0,-1 0,0 0,1 0,-1 0,0 1,0-1,0 0,0 0,-1 0,0 0,0 0,-1 0,1 1,0-1,0 1,-1-1,1 1,0-1,-1 1,0 0,-4 0,0 1,1 0,-1 0,0 0,1 1,-1-1,-5 4,5-2,0 1,0 1,0-1,0 1,0 0,1 1,0 0,0 0,1 0,0 0,0 1,0 0,1 0,0 0,0 1,1-1,0 1,0 0,1 0,0 0,0 0,1 0,0 5,0-1,0-1,1 1,0 0,1 0,1 0,0-1,0 1,1-1,1 1,0-1,0 0,1 0,0-1,1 0,1 0,0 2,4 0,-1 1,2-1,0-1,2 2,-9-9,0 0,0-1,0 1,1-1,0 0,-1 0,1-1,0 0,0 0,0 0,0-1,2 1,-6-2,0 0,0 0,0-1,0 1,0-1,0 1,-1-1,1 1,0-1,0 0,-1 0,1 0,0 0,-1 0,1-1,-1 1,1 0,-1-1,0 1,0 0,1-1,-1 0,0 1,0-1,-1 0,1 0,0 1,0-1,2-8,1 0,-1 0,0 0,0-6,1-8,-2-1,0 1,-1 0,-1-1,-3-13,2 24,-1 0,-1 1,0-1,-1 1,0 0,-1 0,0 0,-1 1,0-1,-6-6,7 13,1 1,-1-1,-1 1,1 0,-1 0,1 1,-1 0,-1 0,1 0,0 1,-1 0,0 0,0 0,0 1,0 0,-6-1,0 1,0 1,0 0,0 0,0 1,0 1,-11 1,-1 2</inkml:trace>
  <inkml:trace contextRef="#ctx0" brushRef="#br0" timeOffset="-166.747">2171 375,'2'3,"-1"0,1 0,-1 0,0 0,0 1,0-1,-1 0,1 1,-1-1,1 1,-1-1,0 0,-1 1,2 10,10 106,-6 0,-5 22,0-504,0 337</inkml:trace>
  <inkml:trace contextRef="#ctx0" brushRef="#br0" timeOffset="4440.713">2763 582,'0'-5,"-1"0,1 0,-1 0,-1 0,1 0,-1 1,0-1,0 0,0 1,-1 0,1-1,-1 1,-1-1,-9-12,-2 1,-8-8,1 2,16 15,-1 0,0 1,-1 0,1 0,-1 0,0 1,-1 1,1-1,-1 1,0 1,0 0,-6-2,10 4,1 0,-2 1,1-1,0 1,0 0,0 0,0 0,0 1,0 0,0 0,0 0,0 1,1-1,-1 1,0 0,1 1,-1-1,1 1,0 0,0 0,0 0,0 0,1 1,-3 2,-1 3,1 0,0 1,1 0,0 0,0 0,1 0,0 1,1 0,0-1,1 1,0 0,1 1,0-1,1 4,0 28,2 0,1 0,3 0,-6-43,8 42,1-1,2 0,2-1,3 2,-1 0,-14-40,1-7,0-19,0-29,-13-81,3 59,4-15,4 77,1 0,0 1,1 0,1-1,0 1,0 0,2 0,-1 0,1 1,1 0,0 0,0 0,1 1,1-1,0 2,0-1,1 1,0 1,0-1,1 1,0 1,3-1,-11 6,0 1,0 1,1-1,-1 0,0 0,0 1,0-1,1 1,-1 0,0 0,0 0,1 0,-1 0,0 0,1 0,-1 1,0-1,0 1,3 1,-1-1,0 1,0 0,0 1,0-1,-1 1,1-1,-1 1,1 1,5 6,0-1,-1 1,0 0,-1 1,-1 0,2 3,0 2,-2-1,0 1,-1 1,0-1,-1 0,-1 1,-1 0,0 4,0 31,-3 0,-1 1,-2 64,4-115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1:04.4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253 90,'0'-3,"-1"0,1 0,-1 0,0 1,-1-1,1 0,0 1,-1-1,1 1,-1-1,0 1,0-1,0 1,0 0,0 0,0 0,0 1,-1-1,-1 0,-6-5,0 0,-1 1,0 1,-1-1,7 4,-1 0,0 1,0-1,0 1,0 0,0 0,-1 1,1 0,0 0,0 0,0 1,0 0,0 0,0 1,-1 0,4-1,-1 0,1 0,-1 1,1 0,0-1,0 1,0 0,0 1,0-1,0 1,0-1,1 1,0 0,-1 0,1 0,0 0,0 0,0 0,1 1,-1-1,1 0,0 1,0 0,0-1,0 4,1-3,0-1,0 1,1 0,-1-1,1 1,0 0,0-1,0 1,0-1,0 1,1-1,0 0,0 1,0-1,2 2,6 8,1 0,0 0,2-1,4 6,9 9,-2 2,18 28,-35-48,-1 1,-1-1,0 1,0 0,-1 1,0-1,-1 1,0-1,-1 1,0 0,-1 0,0 1,-1-9,0 0,0-1,0 1,0 0,-1-1,1 1,-1-1,1 1,-1 0,0-1,0 0,0 1,0-1,-1 0,1 1,-1-1,1 0,-1 0,0 0,0 0,-1 1,0-2,0 1,0-1,0 0,0 0,0 0,0 0,0 0,0 0,-1-1,1 0,0 0,0 0,-1 0,1 0,-1-1,-8-1,0 0,1-1,-1-1,1 0,0 0,0-1,0-1,-8-6,15 10,0 0,1-1,-1 1,1-1,0 0,0 0,0-1,0 1,0-1,1 1,0-1,-1 0,1 0,1 0,0 1,0 0,1-1,-1 1,1 0,0 0,0-1,1 1,-1 0,0 0,1-1,0 1,0 0,0 0,0 0,0 0,1 0,0 0,-1 1,2-2,10-15,1 0,2 0,-1 2,2 0,13-11,-13 14</inkml:trace>
  <inkml:trace contextRef="#ctx0" brushRef="#br0" timeOffset="275.066">403 28,'0'31,"1"0,2-1,1 0,1 1,2-1,1-1,1 0,7 12,-15-38,0 0,1 0,-1 0,1 0,0 0,0-1,0 1,0-1,0 1,1-1,1 1,1 0</inkml:trace>
  <inkml:trace contextRef="#ctx0" brushRef="#br0" timeOffset="705.785">307 253,'12'-1,"1"0,-1-2,0 0,1 0,-1-1,7-3,22-7,124-40,-155 51</inkml:trace>
  <inkml:trace contextRef="#ctx0" brushRef="#br0" timeOffset="1341.62">650 302,'4'-1,"0"0,0 0,0 0,0-1,0 1,-1-1,1 0,2-2,7-3,4-1,34-17,-48 23,0 0,0 0,0 0,0-1,0 1,0-1,-1 1,1-1,-1 0,0 0,0 0,2-4,-4 7,0 0,0 0,0 0,0-1,1 1,-1 0,0 0,0-1,0 1,0 0,0 0,0-1,0 1,0 0,0 0,0-1,0 1,0 0,0-1,0 1,0 0,0 0,0-1,0 1,0 0,0 0,-1-1,1 1,0 0,0 0,0 0,0-1,0 1,-1 0,1 0,0 0,0-1,-1 1,1 0,0 0,0 0,0 0,-1 0,1 0,-16 1,-16 11,26-9,1 0,-1 1,1 0,0 0,0 0,0 0,0 1,1 0,0 0,0 0,0 0,1 1,-1 0,1-1,1 1,-1 0,0 5,1-7,2-1,-1 0,0 1,1 0,0-1,-1 1,1-1,1 1,-1-1,0 1,1-1,0 1,0-1,0 1,0-1,1 0,-1 1,1-1,0 0,0 0,0 0,0-1,0 1,1 0,-1-1,1 1,-1-1,1 0,0 0,0 0,0 0,3 1,4 1,-1 0,1-1,-1 0,1 0,0-1,0-1,0 1,0-2,0 1,4-2,-1 1</inkml:trace>
  <inkml:trace contextRef="#ctx0" brushRef="#br0" timeOffset="1970.09">829 234,'29'24,"-22"-19,-1-1,0 1,0 1,0-1,2 5,5 9,0 1,-2 0,0 1,-2 0,0 0,-1 1,0 4,-21-44,-7-18,15 25,1 0,0 0,0 0,1-1,1 1,-1-3,3 10,0 0,0 0,0 0,0 0,0 1,1-1,0 0,0 0,0 1,0-1,0 0,1 1,0-1,0 1,0 0,0 0,0 0,0 0,1 0,2-3,7-4,1 0,0 1,1 0,2 0,-2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18.72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1,'3'105,"-4"-71,13-60,-7 13,0-2,1 1,1-1,2-2,-7 14,-1 0,1 0,0 1,0-1,0 1,0-1,0 1,1 0,-1 0,1 0,-1 0,1 0,0 1,0-1,-1 1,1 0,0-1,2 1,-3 1,-1 0,0 0,0 0,1 0,-1 0,0 0,0 0,1 0,-1 1,0-1,0 0,0 1,0-1,1 1,-1 0,0-1,0 1,0 0,0-1,0 1,0 1,2 1,-1-1,0 1,0 0,0 0,-1 0,1 0,-1 0,1 3,1 3,0 1,-1-1,-1 1,1-1,-1 8,7-24,11-13,2-4,-19 22,1-1,0 1,0-1,1 1,-1 0,0 0,1 0,0 1,-1-1,1 1,0 0,-1 0,2 0,-4 1,1 0,0 0,-1 0,1 0,0 0,-1 0,1 1,0-1,-1 1,1-1,-1 1,1-1,0 1,-1 0,0 0,1 0,-1 0,1 0,-1 0,0 0,0 0,0 1,0-1,0 0,0 1,0-1,0 1,0-1,-1 1,1-1,0 1,2 7,0 1,-1 0,0-1,0 1,-1 0,0 1,0 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19.595"/>
    </inkml:context>
    <inkml:brush xml:id="br0">
      <inkml:brushProperty name="width" value="0.05" units="cm"/>
      <inkml:brushProperty name="height" value="0.05" units="cm"/>
      <inkml:brushProperty name="color" value="#FFFFFF"/>
      <inkml:brushProperty name="ignorePressure" value="1"/>
    </inkml:brush>
  </inkml:definitions>
  <inkml:trace contextRef="#ctx0" brushRef="#br0">58 1,'-6'6,"0"1,0 0,1 1,0-1,1 1,0 0,0 0,1 0,-1 0,2 1,-1 0,1-1,1 1,0 0,0 0,0 3,1-11,0 1,1-1,-1 0,0 0,0 0,0 1,1-1,-1 0,1 0,-1 0,1 0,-1 0,1 0,0 0,-1 0,1 0,0 0,-1-1,1 1,-1-1,1 0,-1 0,1 1,0-1,-1 0,1 0,-1 0,1 0,-1 0,1 0,-1 0,1 0,0 0,-1 0,1 0,-1 0,1 0,-1 0,1-1,-1 1,1 0,0 0,1-2,0 1,0 0,1-1,-1 0,-1 1,1-1,0 0,0 0,-1 0,1 0,-1-1,1 1,0-1,3-14,1 1,-6 16,0 0,0 0,0 0,0 0,0 1,0-1,0 0,0 0,0 0,0 0,0 0,0 0,0 1,0-1,0 0,0 0,0 0,1 0,-1 0,0 0,0 0,0 0,0 0,0 0,0 1,0-1,0 0,1 0,-1 0,0 0,0 0,0 0,0 0,0 0,0 0,1 0,-1 0,0 0,0 0,0 0,0 0,0 0,0 0,1 0,-1 0,0 0,0-1,0 1,0 0,0 0,0 0,0 0,1 0,-1 0,0 0,0 0,0 0,0 0,0-1,0 1,0 0,0 0,0 0,0 0,0 0,0 0,0 0,0-1,0 1,3 6,-2-2,0-1,1 1,0-1,-1 0,1 1,0-1,0 0,1 0,-1 0,1-1,-1 1,1 0,2 0,-5-3,1 0,0 0,-1 0,1 0,0 0,0-1,-1 1,1 0,0 0,-1-1,1 1,-1 0,1-1,0 1,-1-1,1 1,-1-1,1 1,-1-1,1 1,-1-1,0 0,1 1,-1-1,1 1,-1-1,0 0,12-23,-9 17,-2 5,0 0,0 0,0-1,1 1,-1 0,1 0,-1 0,1 1,0-1,0 0,-1 1,1-1,1 1,-1-1,0 1,0 0,0 0,1 0,-1 0,2 0,-1 0,0 1,0 0,0 0,0 0,0 1,1-1,-1 1,0 0,0-1,0 1,-1 0,1 1,0-1,2 2,3 2,0 1,0 0,0 0,-1 1,0 0,0 0,0 1,-1-1,4 8,-6-8,1 2,-5-19,-5-8,4 15,0-1,0 1,0 0,0-1,1 1,0 0,-1-1,1 1,0-1,1 1,-1-1,0 1,1 0,0-1,0 1,0 0,0 0,1 0,0-2,3-4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22.2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78,'5'6,"1"0,-1 0,0 1,-1-1,0 1,0 0,0 1,-1-1,0 0,1 5,-13-31,6 14,1 1,0-1,-1 0,2 1,-1-1,0 0,1-1,1 1,0 1,0-1,1 1,-1 0,1-1,0 1,1 0,-1-1,1 1,-1 0,1 0,1 0,-1 1,0-1,3-3,-3 5,-1 0,1 0,0 0,-1 0,1 0,0 0,0 0,1 1,-1-1,0 1,0-1,1 1,-1 0,1 0,-1 0,1 0,-1 1,1-1,0 1,-1-1,1 1,0 0,-1 0,1 0,0 0,1 1,-2 0,-1 0,1 0,0 0,0 0,-1 0,1 1,-1-1,1 0,-1 1,0-1,0 1,1 0,-1-1,0 1,0 0,-1 0,1-1,0 1,-1 0,1 0,-1 0,1 0,-1 0,0 0,0 0,0 0,0 0,1 10,-1 1,-1-1,-2 11,3-19,-2 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20.3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56,'6'8,"0"1,-1-1,-1 1,1 0,-1 1,-1-1,0 1,0-1,1 10,-3-14,2 11,-4-13,-4-11,-1-3,0 0,1-1,0 0,1 0,0 0,1-2,2 11,0-1,1 1,-1-1,1 0,0 1,0-1,0 0,0 1,1-1,-1 0,1 1,0-1,0 1,0-1,1 1,-1-1,1 1,0 0,0 0,0 0,0 0,0 0,2-1,14 4,-18 0</inkml:trace>
  <inkml:trace contextRef="#ctx0" brushRef="#br0" timeOffset="968.143">177 20,'-4'-1,"0"1,0 0,0 0,0 1,0-1,0 1,0-1,0 1,0 1,0-1,1 1,-1-1,0 1,1 0,-1 0,1 0,0 1,0-1,0 1,0 0,0 0,0 0,1 0,-1 0,1 1,0-1,-1 3,1-2,-1 0,1 0,1 1,-1-1,0 0,1 1,0-1,0 1,0 0,1-4,0 0,1 1,-1-1,0 0,0 0,0 0,1 0,-1 0,0 0,1 0,-1 0,1 0,-1 0,1 0,0-1,-1 1,1 0,0 0,0 0,-1-1,1 1,0 0,0-1,0 1,0-1,0 1,0-1,0 1,0-1,0 0,0 0,0 1,0-1,0 0,0 0,0 0,0 0,0 0,1 0,-1-1,6 1,0 0,-1 0,1-1,-1 0,1-1,-1 1,0-1,1 0,-1-1,0 0,-1 0,1 0,0 0,2-3,-6 4,1 0,-2 0,1 0,0 0,0 0,0 0,-1 0,0 0,1-1,-1 1,0-1,0 1,0-1,0 1,-1-1,1 0,-1 1,1-1,-1 0,0 1,0-1,0 0,0 1,-1-1,1 0,-1 1,0-1,1 0,-1 1,0-1,-1 1,1 0,0-1,-1 1,1 0,-2-1,-7-11,13 23,15 26,-7-14,0 1,-2 0,-1 0,0 1,3 19,-10-35,1 0,-1 0,-1 1,1-1,-1 0,0 1,-1-1,0 0,0 0,0 1,-1-1,0 0,-1 0,0-1,0 1,0 0,0-1,-1 0,0 0,-1 0,0 0,1-2,-1 0,0 0,1-1,-1 0,0 0,-1 0,1-1,0 0,-1 0,0 0,1 0,-1-1,0 0,0 0,2-1,-1 1,1-1,0 0,-1 0,1 0,-1 0,1-1,0 0,-1 0,1 0,0 0,0-1,0 0,0 0,0 0,0 0,0 0,1-1,-1 0,-3-6,6 6</inkml:trace>
  <inkml:trace contextRef="#ctx0" brushRef="#br0" timeOffset="1285.403">369 69,'0'0,"0"0,0 0,1 1,0 2,1 3,3 5,0 3,2 1,0 1,-2-2,-1-4</inkml:trace>
  <inkml:trace contextRef="#ctx0" brushRef="#br0" timeOffset="1483.192">344 1,'0'0,"0"0,0 0,0 0,0 0,0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17.2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90 17,'0'0,"0"-1,1 0,-1 1,0-1,0 0,0 1,0-1,-1 0,1 1,0-1,0 0,0 1,0-1,-1 1,1-1,0 0,-1 1,1-1,0 1,-1-1,1 1,-1-1,1 1,0-1,-1 1,0 0,1-1,-1 1,1 0,-1-1,0 1,0 0,-1 0,1 0,0 0,0 0,0 1,-1-1,1 0,0 0,0 1,0-1,0 1,0-1,0 1,-1 0,-4 3,0 0,0 1,0 0,-4 5,7-7,0 1,0 0,0 0,1 0,-1 0,1 1,0-1,0 1,1-1,0 1,-1-1,1 1,0 3,1-6,0-1,0 1,0 0,0-1,0 1,1 0,-1-1,0 1,1-1,-1 1,1-1,0 1,-1-1,1 1,0-1,0 0,0 1,0-1,0 0,0 0,0 0,0 1,1-1,-1-1,0 1,1 0,-1 0,1 0,-1-1,1 1,-1-1,1 1,-1-1,1 1,0-1,-1 0,1 0,-1 0,1 0,0 0,-1 0,13-1,-3 0</inkml:trace>
  <inkml:trace contextRef="#ctx0" brushRef="#br0" timeOffset="424.435">195 51,'15'28,"-10"-20,-1-1,1 1,-1 0,-1 1,0-1,0 1,0-1,-1 1,-1 0,1 0,-1 6,-1-16,1-14,0 0,1 1,0-1,1 0,5-11,-7 23,0-1,0 1,1-1,-1 1,1 0,0 0,0 0,0 0,0 0,1 0,-1 1,1-1,0 1,0-1,0 1,0 0,0 0,0 1,0-1,1 0,-1 1,1 0,-1 0,1 0,-1 0,1 1,-1-1,4 1,1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15.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1,'9'19,"-1"0,-1 1,-1 1,-1-1,0 1,-2 0,0 0,-1 18,-2-6,-1-1,-2 1,-1-1,-1 0,-6 13,11-44,0-1,0 0,0 1,-1-1,1 0,0 1,0-1,0 0,0 0,0 1,0-1,0 0,0 1,0-1,0 0,0 1,0-1,0 0,1 1,-1-1,0 0,0 1,0-1,0 0,0 0,1 1,-1-1,0 0,0 0,1 1,-1-1,0 0,0 0,1 0,-1 1,0-1,0 0,1 0,-1 0,0 0,1 0,17-2,24-16,-39 16,65-34,-52 28</inkml:trace>
  <inkml:trace contextRef="#ctx0" brushRef="#br0" timeOffset="561.079">321 313,'-1'-1,"0"1,0-1,0 1,0-1,0 1,-1 0,1-1,0 1,0 0,0 0,0 0,-1 0,1 0,0 0,0 0,0 0,0 0,0 1,-1-1,1 0,0 1,0-1,0 1,0-1,0 1,0 0,0-1,0 1,0 0,0 0,-3 2,1 0,0 0,0 0,0 0,0 0,1 1,-3 3,3-4,1 0,-1 1,1-1,0 1,0-1,0 1,0-1,1 1,-1 0,1-1,0 1,0 0,0-1,1 1,-1 0,1-1,0 1,0 0,0-1,1 1,-1-1,1 0,0 0,-1 1,2-1,-1 0,0 0,1-1,-1 1,1 0,0-1,0 0,0 0,0 0,0 1,0-1,1 0,-1-1,0 1,1 0,-1-1,1 0,-1 0,1 0,0 0,-1-1,1 1,0-1,-1 0,1 0,0 0,0-1,-1 1,1-1,0 0,-1 0,1 0,-1-1,1 1,-1-1,0 0,0 0,0 0,0 0,0 0,0-1,0 1,-1-1,1 0,1-2,-2 2,-1 0,1 0,-1 0,0 0,0 0,0-1,0 1,-1 0,1-1,-1 1,0 0,0-1,0 1,0 0,-1 0,1-1,-1 1,0 0,0 0,0-1,0 1,-1 0,1 0,-1 0,0 1,0-1,0 0,0 1,0-1,0 1,-1 0,1-1,-1 1,0 1,1-1,-1 0,0 1,0-1,0 1,-1 0,1 0,0 0,-1 0,-1 1</inkml:trace>
  <inkml:trace contextRef="#ctx0" brushRef="#br0" timeOffset="1186.207">421 287,'9'21,"17"35,-23-50,0-1,0 0,1 0,0 0,0 0,0-1,0 1,3 1,-5-5,-1 0,0 0,1 0,-1-1,1 1,-1 0,1-1,-1 1,1-1,-1 0,1 1,-1-1,1 0,-1 0,1 0,0 0,-1 0,1 0,-1 0,1-1,0 1,0-1,1 0,0 0,-1-1,1 0,-1 1,1-1,-1 0,1 0,-1 0,0 0,0-1,2-1,-1-1,0 1,0 0,-1-1,1 0,-1 1,0-1,0 0,-1 0,0 0,1 0,-2 0,1-1,0 1,-1-3,1 16,1-1,0 0,0 0,0 0,1 0,1-1,-1 1,1-1,0 1,-2-4,0 0,0-1,0 1,0-1,0 1,0-1,1 0,-1 0,1 0,0 0,-1 0,1-1,0 1,0-1,0 1,0-1,0 0,0-1,1 1,-1 0,0-1,0 0,2 0,-3 0,-1-1,1 1,0-1,-1 1,1-1,-1 0,0 0,1 1,-1-1,1 0,-1-1,0 1,0 0,0 0,0 0,0-1,0 1,0 0,0-1,0 1,0-1,-1 1,1-1,-1 0,1 1,-1-1,0 1,0-1,1 0,-1 1,0-1,0 0,-1 0,2-9,-2 0,1 0,-1-1,-2-2,3 14,-12-56,12 52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24.8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183 170,'-2'0,"-1"1,1 0,0 0,0 0,0 1,0-1,0 0,0 1,0-1,1 1,-1 0,0 0,-3 2,-14 16,0 1,0 1,2 0,1 1,1 1,1 1,-4 11,15-32,1 1,0 0,0 0,1 0,-1 0,1 1,0 1,0-6,1 0,0 0,0 0,0 0,0 0,1 0,-1 0,0 1,0-1,1 0,-1 0,0 0,1 0,-1 0,1 0,-1-1,1 1,0 0,-1 0,1 0,0 0,0-1,-1 1,1 0,0-1,0 1,0-1,0 1,0-1,0 1,0-1,0 1,0-1,0 0,0 0,0 0,0 1,0-1,1 0,6 0,0 0,0 0,1 0,-1-1,0 0,0-1,0 0,0 0,0 0,0-1,0-1,-1 1,0-1,0 0,7-6,-7 5,0 0,0-1,0 0,-1-1,0 1,0-1,-1-1,0 1,0-1,0 0,-1 0,0 0,-1 0,1-6,-3 12,0 0,0-1,-1 1,1-1,-1 1,0-1,0 1,0-1,0 1,0-1,-1 1,1-1,-1 1,1-1,-1 1,0 0,0-1,0 1,0 0,-1 0,1-1,0 1,-1 0,0 1,1-1,-1 0,-1 1,1 0,0-1,0 1,-1 0,1 0,-1 1,1-1,-1 0,1 1,-1 0,1-1,-1 1,1 0,-1 0,1 1,-1-1,1 0,-1 1,1 0,-1-1,1 1,0 0,-2 1,0 0,-1 0,1 1,0-1,0 1,0 0,0 0,-1 2,4-4,1-1,-1 1,1-1,-1 1,1-1,-1 1,1-1,-1 1,1-1,-1 1,1-1,0 1,-1 0,1-1,0 1,0-1,-1 1,1 0,0-1,0 1,0 0,0 0,0-1,0 1,0 0,0-1,0 1,0 0,1-1,-1 1,0 0,0-1,1 1,-1 0,0-1,1 1,-1-1,0 1,1-1,-1 1,1-1,-1 1,1-1,-1 1,1-1,-1 0,1 1,0-1,-1 0,1 1,0-1,-1 0,1 0,0 1,-1-1,1 0,0 0,4 1,-1 0,1-1,0 1,0-1,0 0,0 0,0-1,-1 1,1-1,0 0,0 0,3-2,10-3,-1-1,12-7,-6 2,0-1,0-1,-2-2,17-13,-28 20,0 0,-1-1,0 0,0-1,-1 1,-1-1,1-1,-2 0,0 0,2-5,-7 14,-1 0,1 0,0 0,-1-1,0 1,1 0,-1 0,-1-1,1 1,0 0,-1 0,0-2,1 4,0 1,-1-1,1 0,0 1,0-1,-1 0,1 1,-1-1,1 0,-1 1,1-1,-1 1,1-1,-1 1,1-1,-1 1,0-1,1 1,-1-1,0 1,0 0,0 0,0-1,0 1,-1 0,1 1,0-1,0 0,0 0,-1 0,1 1,0-1,0 0,0 1,0-1,0 1,0 0,0-1,0 1,0 0,0 0,-4 3,1 0,0 0,0 1,0-1,0 1,1 0,0 0,0 1,0-1,1 1,-1-1,1 1,0 1,-3 13,0 0,1 0,1 5,0 4,1 0,2 0,1 1,2-1,3 17,11 41,8 14,-16-65,-6-26</inkml:trace>
  <inkml:trace contextRef="#ctx0" brushRef="#br0" timeOffset="249.095">326 399,'0'0,"0"0,0 0,1 0,1-1,5 0,6-1,4 0,5 1,3-1,4 1,1 1,-4-1,-7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1.68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135 1,'-3'8,"1"0,0 1,1-1,0 0,0 1,0-1,1 1,1-1,0 3,-1 2,9 108,-9-122,-1 0,0 0,1 0,-1 0,0 1,0-1,0 0,0 0,0 0,0 1,0-1,0 0,0 1,0-1,0 1,0-1,0 1,-1-1,-22-7,20 8,-1-1,1 1,-1 0,0 0,1 0,-1 1,1 0,0-1,-1 2,1-1,-1 0,1 1,-1 1,3-3,0 1,0 0,1 0,-1 0,0 0,1 1,-1-1,1 0,-1 1,1-1,0 1,-1-1,1 1,0-1,0 1,0 0,0 0,1 0,-1-1,0 1,1 0,-1 0,1 0,0 0,0 0,0 0,0 0,0 0,0 0,0 0,1 1,-1-1,1 0,-1-1,1 1,0 0,-1-1,1 1,0 0,0-1,1 0,-1 1,0-1,0 1,1-1,-1 0,0 0,1 0,-1 0,1 0,0 0,-1 0,1 0,0-1,-1 1,1-1,0 1,0-1,0 0,-1 0,1 1,0-1,0 0,0-1,1 1,2-1,0 1,0-1,-1 0,1 0,0-1,-1 1,1-1,-1 0,0 0,0 0,0-1,3-1,-5 1,0 1,1 0,-1-1,0 0,0 1,0-1,-1 0,1 0,-1 0,1 0,-1 0,0 0,0-1,3-6,5-3,-6 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2.39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0,'3'6,"-2"1,1-1,-1 0,0 1,0-1,-1 1,1-1,-2 1,2 14,1 2,0 9,2 0,1 0,1 0,6 16,-36-97,22 45,0-2,0-1,0 1,0-1,1 1,0-1,0-1,1 6,0 1,0-1,0 1,0 0,1-1,-1 1,0-1,1 1,-1 0,1-1,-1 1,1 0,0 0,-1-1,1 1,0 0,0 0,0 0,0 0,0 0,0 0,0 0,0 0,0 1,1-1,-1 0,0 1,1-1,-1 1,0-1,1 1,3-2,1 1,-1-1,0 2,0-1,0 0,1 1,-1 0,0 0,1 1,-1 0,0-1,0 2,0-1,4 2,-4-1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27.789"/>
    </inkml:context>
    <inkml:brush xml:id="br0">
      <inkml:brushProperty name="width" value="0.1" units="cm"/>
      <inkml:brushProperty name="height" value="0.1" units="cm"/>
      <inkml:brushProperty name="color" value="#FFFFFF"/>
      <inkml:brushProperty name="ignorePressure" value="1"/>
    </inkml:brush>
  </inkml:definitions>
  <inkml:trace contextRef="#ctx0" brushRef="#br0">194 1,'-2'1,"-1"-1,1 1,0 0,-1 0,1 1,0-1,0 0,-1 1,1-1,0 1,0 0,1 0,-2 0,-2 3,-12 10,1 1,0 1,1 0,-7 12,14-18,1 0,0 0,1 1,1 0,-1 0,2 0,0 1,-2 9,6-19,-1 0,1 0,0 0,1 0,-1 0,0-1,1 1,-1 0,1 0,0 0,0-1,0 1,0 0,1-1,-1 1,1-1,0 1,-1-1,1 0,0 0,0 0,1 0,1 2,8 5,0-1,0 0,1-1,6 3,14 8,-23-12,0 1,-1 0,1 1,-2 0,1 0,-1 1,0 0,-1 1,0-1,0 1,3 8,-7-10,1 0,-2 0,1 1,-1-1,0 1,0-1,-1 1,-1 0,1-1,-1 1,-1 0,0 0,0-1,0 1,-1-1,-2 4,2-4,-1 0,-1 0,1 0,-1-1,-1 0,1 0,-1 0,-1 0,1 0,-1-1,0 0,-1-1,1 1,-1-1,-6 4,8-7,1 1,-1-1,0 0,0 0,0 0,0-1,0 0,0 0,0 0,-1 0,1-1,0 0,0 0,-1-1,1 1,0-1,0 0,0 0,0-1,0 0,0 0,0 0,0 0,1-1,-1 1,1-2,0 2,1 0,0-1,0 1,1-1,-1 0,1 0,-1 0,1 0,0-1,0 1,0 0,1-1,-1 0,1 1,0-1,0 0,0 1,0-1,1 0,-1 0,1-4,1-1,0 0,0 0,1 0,0 0,0 0,1 0,0 0,3-4,5-11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2.65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0,'0'0,"0"0,0 0,0 0,0 1,0 0,0 2,0 3,0 4,0 3,0 2,0 2,0-1,0-1,0-4,0-3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2.901"/>
    </inkml:context>
    <inkml:brush xml:id="br0">
      <inkml:brushProperty name="width" value="0.05" units="cm"/>
      <inkml:brushProperty name="height" value="0.05" units="cm"/>
      <inkml:brushProperty name="color" value="#FFFFFF"/>
      <inkml:brushProperty name="ignorePressure" value="1"/>
    </inkml:brush>
  </inkml:definitions>
  <inkml:trace contextRef="#ctx0" brushRef="#br0">2 0,'0'0,"0"0,0 0,0 0,-1 1,1-1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3.4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 1,'-3'18,"2"1,0-1,0 1,2-1,0 1,2-1,1 8,-2-14,4 24,-3-23,-1 0,0-1,-1 1,0 0,-1 0,0 1,4-34,2 0,0 0,1 0,4-6,-9 22,2 55,-3-14,0-20,0-1,-2 1,0-1,-1 8,1-23,1 0,0 0,0 0,-1 0,1-1,0 1,-1 0,1 0,-1 0,1 0,-1-1,1 1,-1 0,0-1,1 1,-1 0,0-1,0 1,1-1,-1 1,0-1,0 1,0-1,0 1,0-1,0 0,0 0,-6 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5.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1,'1'8,"0"1,0-1,0 1,1-1,1 0,-1 0,2 3,-2-7,0 0,0 1,0-1,0 0,0-1,1 1,0 0,0-1,0 1,0-1,0 0,1 0,0 0,0 0,-2-2,-1 0,1-1,-1 1,1 0,0-1,-1 1,1-1,0 0,0 0,-1 0,1 0,0 0,0 0,-1 0,1 0,0-1,-1 1,1 0,0-1,-1 0,1 0,1 0,0-1,0 0,-1 0,1 0,-1 0,1-1,-1 1,0-1,0 1,0-1,0 0,2-3,-1 0,0 0,0 1,-1-2,1 1,-2 0,1 0,0-1,-1 1,-1-1,1-3,1 51,-1-29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02.4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39,'1'13,"0"0,1 0,1-1,0 2,0-2,-1-1,0 1,0 0,-1 10,-13-54,10 19,-1 0,2-1,0 1,0-1,2-8,-1 19,0 0,1 0,-1 0,1 0,0 0,0 0,0 0,0 0,0 1,1-1,-1 0,1 1,0-1,-1 2,0 0,1 0,-1 0,0 0,1 0,-1 0,1 1,-1-1,1 0,-1 1,1-1,-1 1,1 0,0-1,-1 1,1 0,0 0,-1 0,1 0,0 0,-1 0,1 1,-1-1,2 1,1 0,-1 1,1-1,-1 1,0-1,0 1,0 0,0 1,0-1,-1 0,1 1,0-1,-1 1,0 0,0 0,0 0,0 0,0 0,-1 1,1-1,6 15,-2-1,0 1,1 5,0 2,-2-12,-2-4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03.80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42 228,'-1'0,"0"0,0 0,0 1,0-1,1 0,-1 1,0-1,0 1,1-1,-1 1,0-1,1 1,-1 0,1-1,-1 1,1 0,-1-1,1 1,-1 0,1 0,0-1,-1 1,1 0,0 0,0 0,-1 0,-5 28,5-23,-5 21,1 0,2 1,0 0,2-1,2 18,-1-44,0 0,0 1,0-1,0 0,0 0,1 1,-1-1,1 0,-1 0,1 1,-1-1,1 0,0 0,-1 0,1 0,0 0,0 0,0 0,0 0,0 0,0-1,0 1,0 0,1 0,-1-1,1 1,0-1,0 0,-1 1,1-1,0 0,0 0,0 0,-1-1,1 1,0 0,0-1,0 1,-1-1,2 0,3-1,-1-1,1 0,-1 0,0 0,0-1,0 0,-1 0,1 0,-1 0,1-1,-1-2,0 0,0 0,0 0,-1-1,0 1,1-5,-3 10,0 0,0 0,-1 0,1 0,-1 0,0 0,1 0,-1 0,0 0,0 0,0-1,0 1,-1 0,1 0,-1 0,1 0,-1 0,0 0,1 0,-1 1,0-1,0 0,0 0,-1 1,1-1,0 0,-2 0,0 1,1 0,-1 0,0 0,1 1,-1 0,0-1,0 1,1 0,-1 0,0 1,0-1,0 0,1 1,-1 0,0 0,1 0,-1 0,1 0,-1 0,1 0,-1 1,1-1,0 1,0 0,0 0,0 0,-1 1,3-3,0 0,0 0,0 1,0-1,0 0,0 1,0-1,0 0,0 1,0-1,0 0,0 0,0 1,0-1,0 0,0 1,0-1,1 0,-1 0,0 1,0-1,0 0,0 1,1-1,-1 0,0 0,0 0,0 1,1-1,-1 0,0 0,0 0,1 0,-1 1,0-1,1 0,-1 0,0 0,0 0,1 0,-1 0,0 0,1 0,-1 0,0 0,1 0,-1 0,0 0,1 0,-1 0,0 0,0 0,1 0,-1-1,20 0,-10-2,0-1,-1 0,1-1,-1 0,0 0,0-1,0 0,-1-1,4-3,2-2,0-2,-1 0,-1-1,9-12,-13 15,-1 0,-1-1,1 0,-2 0,0 0,-1 0,2-7,-5 15,0 0,0 0,0-1,-1 1,1 0,-1 0,0 0,-1 0,1-1,-1 1,0 0,-1 0,1 0,-1 0,0 0,0 1,0-1,-1 1,0-1,0 1,-2-3,5 7,0-1,-1 1,1 0,0-1,0 1,-1 0,1 0,0-1,-1 1,1 0,0 0,-1-1,1 1,0 0,-1 0,1 0,-1 0,1 0,0 0,-1-1,1 1,-1 0,1 0,0 0,-1 0,1 0,-1 1,1-1,-1 0,1 0,0 0,-1 0,1 0,0 0,-1 1,1-1,0 0,-1 0,1 1,0-1,-1 0,1 0,0 1,-1-1,1 0,0 1,0-1,0 0,-1 1,1-1,0 0,0 1,0-1,0 1,0-1,0 0,-1 1,1-1,0 1,0-1,1 1,-6 27,6 40,2 0,3 0,13 53,2-27,-18-84</inkml:trace>
  <inkml:trace contextRef="#ctx0" brushRef="#br0" timeOffset="309.464">199 247,'0'0,"1"0,4-1,3 0,3 0,5-1,4-1,-1 0,-4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01.297"/>
    </inkml:context>
    <inkml:brush xml:id="br0">
      <inkml:brushProperty name="width" value="0.05" units="cm"/>
      <inkml:brushProperty name="height" value="0.05" units="cm"/>
      <inkml:brushProperty name="color" value="#FFFFFF"/>
      <inkml:brushProperty name="ignorePressure" value="1"/>
    </inkml:brush>
  </inkml:definitions>
  <inkml:trace contextRef="#ctx0" brushRef="#br0">64 41,'-4'3,"0"0,0 0,1 0,-1 0,1 1,-1-1,1 1,0 0,1 0,-1 0,1 0,-1 1,1-1,1 1,-1-1,0 1,-1 7,0-1,0 1,1 0,0 0,0 12,2-20,0 1,1 0,-1-1,1 1,0-1,0 1,0-1,0 1,2 1,-3-5,1 0,-1-1,0 1,1 0,-1-1,1 1,-1-1,1 1,-1-1,1 1,-1-1,1 1,0-1,-1 1,1-1,0 0,-1 1,1-1,0 0,0 0,-1 1,1-1,0 0,0 0,1-1,-1 1,1 0,-1-1,0 1,1-1,-1 1,0-1,1 0,-1 1,0-1,0 0,0 0,0 0,0 0,0 0,1-1,1-1,1-1,-1-1,0 1,0 0,0-1,-1 1,1-1,-1 0,0 0,0-2,9-52,-10 52,12 32,0 4,-2 0,-1 1,5 29,-13-51,-1 0,0 0,0 0,0 1,-1-1,-1 0,1 0,-1 0,-1 0,1 0,-2 0,1 0,-1-1,0 1,0-1,-1 1,0-1,0 0,2-5,0 0,0-1,0 1,0 0,0-1,-1 1,1-1,0 0,-1 0,1 1,-1-2,1 1,-1 0,1 0,-1-1,0 0,1 1,-1-1,0 0,1 0,-1-1,0 1,1 0,-1-1,1 0,-1 0,1 1,0 0,0-1,1 0,-1 1,0-1,1 0,-1 0,1 0,-1 0,1 0,0 0,-1 0,1 0,0-1,0 1,-1-1,1 1,0-1,1 1,-1-1,0 1,0-1,1 0,-1 1,1-1,-1 0,1 0,0 1,0-1,-1 0,1 0,0 0,1 1,-1-1,0 0,1 0,-1 1,1-1,2-8,1 1</inkml:trace>
  <inkml:trace contextRef="#ctx0" brushRef="#br0" timeOffset="371.875">256 107,'0'0,"0"0,0 0,0 0,0 1,1 1,0 6,1 4,1 6,0 2,0 2,1-1,0-1,0-2,-2-5,0-4,-1-4</inkml:trace>
  <inkml:trace contextRef="#ctx0" brushRef="#br0" timeOffset="627.792">235 1,'0'0,"0"0,0 0,0 0,0 0,0 0,0 0,0 0,1 1,-1-1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9.3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1 136,'0'29,"1"-1,1 1,5 23,-5-47,0-6,2-11,0-19,-2-14,-3 32,2 1,-1-1,2 0,-1 1,2-1,0 1,2-6,-5 16,1 1,-1 0,1 0,-1-1,1 1,-1 0,1 0,0 0,-1 0,1 0,0 0,0 0,0 0,0 0,0 0,0 0,0 1,0-1,0 0,0 1,0-1,1 1,-1-1,0 1,0-1,1 1,-1 0,0 0,0 0,1-1,-1 1,0 1,1-1,-1 0,0 0,0 0,1 1,-1-1,0 0,1 1,2 1,-1 0,0 0,0 1,0-1,0 1,0-1,-1 1,1 0,-1 0,0 0,0 0,0 0,1 2,4 10,-1 1,0 0,-2 1,1-1,-1 9,-3-28,-1 0,1 1,-1-1,1 0,0 0,0 1,0-1,1-1,2-5,1-4,19-51,-22 59,1 0,0-1,0 1,0 1,1-1,0 0,0 1,0 0,0 0,1-1,-4 4,0 1,-1-1,1 1,0 0,0-1,-1 1,1 0,0-1,0 1,0 0,0 0,-1-1,1 1,0 0,0 0,0 0,0 0,0 0,-1 0,1 1,0-1,0 0,0 0,0 1,0-1,0 1,1 0,0 0,-1 1,1-1,-1 0,0 1,1-1,-1 1,0-1,0 1,1 1,2 5,0 1,0 0,-1 0,1 3,-4-11,5 18,-1-1,-1 1,-1 0,0 17,-2-23</inkml:trace>
  <inkml:trace contextRef="#ctx0" brushRef="#br0" timeOffset="603.615">426 13,'-4'5,"1"1,0-1,1 1,-1 0,1 0,0 0,1 0,0 1,0-1,-1 6,1-4,0 2,0 1,0 0,1 0,0-1,1 1,0 2,0-11,-1 0,1 1,-1-1,1 0,0 0,0 0,0 0,0 0,0 0,0 0,1 0,-1 0,1 0,0 0,-1-1,0 0,1-1,-1 1,0 0,1-1,-1 1,0-1,1 0,-1 1,1-1,-1 0,1 0,-1 0,1 0,-1 0,1 0,-1 0,1 0,-1-1,0 1,1-1,-1 1,0-1,1 1,3-3,0 0,0 0,0 0,-1 0,1-1,-1 0,0 1,0-2,-1 1,1 0,-1-1,0 0,0 1,1-5,0 2,0 0,-1 0,0-1,-1 1,1-1,-2 0,1 0,-1 0,0 0,-1-1,1 8,-1 0,0 0,0 0,0 0,0 0,-1 0,1 0,0 0,0 0,-1 0,1 0,0 0,-1 0,1 0,-1 0,1 0,-1 1,0-1,1 0,-1 0,0 1,1-1,-1 0,0 1,0-1,5 22,6 13,2 0,3 1,-8-18</inkml:trace>
  <inkml:trace contextRef="#ctx0" brushRef="#br0" timeOffset="1075.594">609 61,'7'7,"0"1,-1-1,0 1,-1 0,1 1,-2-1,1 1,-1 0,0 0,-1 0,0 1,-1-1,0 1,0 0,0 6,-4-16,-2-8,-3-12,7 9,0 0,1 0,0 0,1 0,0 0,1 0,0 1,0-1,1 1,1 0,0 0,0 0,1 1,0 0,5-5,-4 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7.755"/>
    </inkml:context>
    <inkml:brush xml:id="br0">
      <inkml:brushProperty name="width" value="0.05" units="cm"/>
      <inkml:brushProperty name="height" value="0.05" units="cm"/>
      <inkml:brushProperty name="color" value="#FFFFFF"/>
      <inkml:brushProperty name="ignorePressure" value="1"/>
    </inkml:brush>
  </inkml:definitions>
  <inkml:trace contextRef="#ctx0" brushRef="#br0">54 152,'1'-2,"1"0,-1 0,0 0,0 0,0 0,0 0,0-1,0 1,-1 0,1-1,-1 1,1 0,-1-1,0 1,0-1,0 1,0 0,0-1,-1 0,1-1,-1 0,0-1,0 1,0 0,0 0,0 0,-1 0,0 0,0 0,-1-1,3 4,-1 1,1-1,0 0,-1 1,1-1,-1 0,0 1,1-1,-1 1,1-1,-1 1,0-1,1 1,-1-1,0 1,0 0,1-1,-1 1,0 0,0 0,1 0,-1-1,0 1,0 0,0 0,1 0,-1 0,0 0,0 1,0-1,1 0,-1 0,0 0,0 1,0-1,1 0,-1 1,0-1,1 1,-1-1,0 1,1-1,-1 1,1-1,-1 1,1 0,-1-1,1 1,-1 0,1-1,-1 1,1 0,0-1,0 1,-1 0,-1 3,0 1,0-1,0 1,1-1,-1 1,1 0,0-1,0 5,1-4,0 1,0-1,1 0,-1 1,1-1,1 0,-1 0,1 1,0-1,0 0,0-1,1 1,-1 0,1-1,0 1,1-1,-1 0,1 0,0 0,0-1,0 1,0-1,1 0,-1 0,2 0,5 2</inkml:trace>
  <inkml:trace contextRef="#ctx0" brushRef="#br0" timeOffset="459.954">156 101,'3'2,"-1"0,0-1,0 1,0 0,0 0,0 1,-1-1,1 0,-1 1,1-1,0 3,0-1,4 5,7 9,-2 1,7 16,-21-45,1 0,-1 0,2-1,-1 1,2-1,-1 0,1 1,1-1,0 1,0-1,1 1,1-1,0 1,2-5,-2 8,0 1,1 0,0 0,0 0,0 0,2-1,2-2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6.924"/>
    </inkml:context>
    <inkml:brush xml:id="br0">
      <inkml:brushProperty name="width" value="0.05" units="cm"/>
      <inkml:brushProperty name="height" value="0.05" units="cm"/>
      <inkml:brushProperty name="color" value="#FFFFFF"/>
      <inkml:brushProperty name="ignorePressure" value="1"/>
    </inkml:brush>
  </inkml:definitions>
  <inkml:trace contextRef="#ctx0" brushRef="#br0">3 86,'-1'46,"0"-23,1-1,0 1,2-1,1 0,1 4,-4-26,0 0,0 0,0 0,0 0,0 0,0 0,0 0,1 0,-1 0,0 0,0 0,0 0,0 0,0 0,0 0,0 1,0-1,0 0,0 0,0 0,0 0,1 0,-1 0,0 0,0 0,0 0,0 0,0 0,0 0,0 0,0 0,0 0,0 0,1 0,-1-1,0 1,0 0,0 0,0 0,0 0,0 0,0 0,0 0,0 0,0 0,0 0,0 0,0 0,0 0,0 0,1 0,-1-1,0 1,0 0,0 0,0 0,0 0,0 0,0 0,0 0,0 0,0 0,0 0,0 0,0-1,6-9,4-15,-5 3,-3 13</inkml:trace>
  <inkml:trace contextRef="#ctx0" brushRef="#br0" timeOffset="312.032">16 8,'0'-1,"0"1,0 0,1-1,-1 1,0-1,0 1,0 0,1-1,-1 1,0 0,0-1,1 1,-1 0,0-1,1 1,-1 0,0 0,1-1,-1 1,0 0,1 0,-1 0,1 0,-1-1,0 1,1 0,-1 0,1 0,-1 0,1 0,-1 0,0 0,1 0,-1 0,1 0,-1 0,1 1,-1-1,0 0,1 0,-1 0,0 0,1 1,-1-1,1 0,18 8,-14-4,-1-1,1 1,-1-1,0 1,0 1,-1-1,1 0,-1 1,0 0,0 0,0 0,-1 0,0-2,-1 0,0 0,0 0,0 0,0 1,0-1,-1 0,1 0,-1 1,0-1,0 0,0 1,0-1,-1 0,1 1,-1-1,0 0,0 0,0 0,0 0,-1 1,1-3,0 0,1 0,-1 0,0 0,0 0,0 0,0 0,0-1,0 1,-1 0,1-1,0 1,0-1,0 1,-1-1,1 1,0-1,-1 0,1 0,0 0,0 0,-1 0,1 0,0 0,-1 0,-2 0,0-1,-1 0,1 0,0 0,0-1,0 1,0-1,0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28.371"/>
    </inkml:context>
    <inkml:brush xml:id="br0">
      <inkml:brushProperty name="width" value="0.1" units="cm"/>
      <inkml:brushProperty name="height" value="0.1" units="cm"/>
      <inkml:brushProperty name="color" value="#FFFFFF"/>
      <inkml:brushProperty name="ignorePressure" value="1"/>
    </inkml:brush>
  </inkml:definitions>
  <inkml:trace contextRef="#ctx0" brushRef="#br0">46 425,'2'-1,"1"1,-1-1,0 0,0 0,1-1,-1 1,0 0,0-1,0 1,0-2,6-2,5-4,0-1,0 0,-1 0,0-1,7-9,-16 16,0-1,0 1,0-1,0 1,-1-1,0 0,0 0,0 0,0-1,-1 3,-1 0,1 0,-1 0,0 0,0 0,0 1,0-1,-1 0,1 0,-1 0,0 0,0 0,0 0,0 1,0-1,-2-2,3 4,-1-1,1 1,-1-1,0 1,0-1,0 1,0 0,0 0,0-1,0 1,-1 0,1 0,0 0,-1 0,1 0,0 0,-1 1,1-1,-1 0,0 1,1-1,-1 1,1 0,-1-1,0 1,1 0,-1 0,0 0,1 0,-1 0,0 1,1-1,-1 0,1 1,-1-1,1 1,-1 0,0-1,1 1,0 0,-1 0,1 0,0 0,-1 0,1 0,-6 5,1 0,-1 1,1-1,1 1,-1 0,1 1,-3 6,-3 6,2 1,0 0,1 0,1 1,1 0,1 0,-1 14,4-21,1 1,0-1,1 1,1-1,0 1,1-1,1 0,1 0,0 0,0 0,6 9,-8-18,1-1,0 1,1-1,-1 1,1-1,0 0,1 0,-1-1,1 1,0-1,0 0,0-1,1 1,-1-1,1 0,0 0,4 1,-2-1,0-1,-1-1,1 1,0-1,0-1,0 0,0 0,-1 0,1-1,0 0,0 0,0-1,-1 0,2-1,15-6</inkml:trace>
  <inkml:trace contextRef="#ctx0" brushRef="#br0" timeOffset="474.288">402 278,'15'18,"0"1,-1 0,-1 1,8 18,-5-11,-9-16,1 1,-1 1,0-1,0 1,-2 0,1 1,-2-1,0 1,0 1,-4-15,0 1,0-1,0 0,1 1,-1-1,0 0,0 1,0-1,0 1,0-1,0 0,0 1,0-1,0 0,0 1,-1-1,1 1,0-1,0 0,0 1,0-1,0 0,-1 1,1-1,0 0,0 0,-1 1,1-1,0 0,0 1,-1-1,1 0,0 0,-1 0,1 1,0-1,-1 0,1 0,-16-6,-12-17,21 16,2 0,-1 0,1 0,0 0,0-1,1 0,0 0,1 0,-1 0,2-1,-1 1,1-1,0 0,1 1,0-6,1 3,0 0,1 0,0 0,1 1,0-1,1 0,0 1,0 0,1 0,1 0,0 0,4-5,-4 6,0 1,1 0,1 0,-1 0,1 1,1-1,-1 2,1-1,0 1,1 1,-1-1,1 1,0 1,8-4,1 3</inkml:trace>
  <inkml:trace contextRef="#ctx0" brushRef="#br0" timeOffset="790.768">786 240,'0'0,"0"0,1 1,0 1,3 6,4 10,3 9,3 11,2 6,1 6,-2 1,-2-10,-4-10</inkml:trace>
  <inkml:trace contextRef="#ctx0" brushRef="#br0" timeOffset="1052.312">767 21,'0'0,"0"0,0 0,0 0,0 1,1 0,-1 0</inkml:trace>
  <inkml:trace contextRef="#ctx0" brushRef="#br0" timeOffset="1526.586">1102 253,'-4'0,"-1"1,1 0,0 0,0 0,0 0,0 1,0 0,0 0,0 0,0 0,1 0,-1 1,1-1,-1 1,1 0,0 0,0 1,1-1,-2 2,-1 2,0 0,0 1,0-1,1 1,1 0,-1 1,1-1,-1 8,2-11,2 0,-1 0,0 0,1 0,0 0,0 0,1 0,-1 0,1 0,0 0,0 0,1 0,0 0,-1-1,2 1,-1-1,2 4,-2-5,0-1,0 0,1 1,-1-1,1 0,-1 0,1 0,0 0,-1-1,1 1,0-1,0 0,0 1,0-1,0-1,1 1,-1 0,0-1,0 1,0-1,1 0,-1 0,0-1,0 1,1-1,-1 1,3-2,3-1,0 0,0-1,-1 0,1 0,-1-1,0 0,-1-1,1 1,-1-1,0-1,0 0,-1 0,0 0,0 0,-1-1,3-5,-2 4,-1-1,0 1,-1-1,0 0,0 0,-1 0,-1-1,0 1,0-1,-1 1,0-1,-1 0,0 0,-1-5,1 13,-1 0,1 0,-1 0,0 1,0-1,0 0,0 0,0 1,0-1,-1 1,0-1,1 1,-1-1,0 1,0 0,-2-2,2 3,0 0,0 0,0 0,-1 0,1 0,0 0,0 1,0-1,-1 1,1 0,0-1,-1 1,1 0,0 0,-1 1,1-1,0 0,0 1,-1 0,1-1,-1 2,-28 10,-1 3</inkml:trace>
  <inkml:trace contextRef="#ctx0" brushRef="#br0" timeOffset="1969.936">1300 109,'112'189,"-111"-187,0-1,0 1,0 0,0-1,0 1,1 0,-1-1,1 0,-1 1,1-1,-1 0,1 0,0 1,0-1,-1-1,1 1,0 0,0 0,0-1,0 1,0-1,0 0,0 1,1-2,0 1,0-1,-1 1,1-1,0 0,-1 0,1 0,-1 0,1-1,-1 1,1-1,-1 1,0-1,0 0,0 0,2-2,10-13,-1 0,0-1,-1-1,-1 0,0-1,5-15,9-18,-24 52,-1 1,0-1,1 0,-1 0,0 1,1-1,-1 0,1 0,-1 1,1-1,-1 1,1-1,0 1,-1-1,1 1,0-1,-1 1,1-1,0 1,0 0,-1-1,1 1,0 0,0 0,-1 0,1 0,-1 1,1-1,-1 0,1 1,0-1,-1 0,1 1,-1-1,0 1,1-1,-1 1,1-1,-1 1,0-1,1 1,-1 0,0-1,0 1,1-1,-1 1,11 45,-10-39,7 42,-5-28,0-1,1 1,1-1,1-1,6 13,-7-21</inkml:trace>
  <inkml:trace contextRef="#ctx0" brushRef="#br0" timeOffset="2574.104">1949 0,'-11'7,"1"0,1 0,-1 1,1 0,1 1,0-1,-1 2,-11 12,10-13,4-3,0-1,0 2,0-1,0 2,5-7,0 0,0 0,1 0,-1 0,1 0,-1 0,1 0,-1 0,1 0,-1 0,1 0,0 0,0 0,-1 0,1 0,0 1,0-1,0 0,0 0,1 0,-1 0,0 0,0 0,1 0,-1 0,0 0,1 0,-1 0,1 0,-1 0,1 0,0 1,14 12,0-1,12 8,-17-14,1 1,-1 1,0-1,-1 2,0-1,-1 1,0 1,0 1,-5-9,-1 2,0-1,0 0,0 0,0 0,-1 1,0-1,0 1,0 0,0-1,-1 1,0-1,0 3,0-5,-1 1,0 0,1-1,-1 0,0 1,0-1,0 1,0-1,-1 0,1 0,-1 0,1 0,-1 0,0 0,0 0,0 0,0-1,0 1,0-1,0 0,0 1,-1-1,1 0,-2 0,-7 3,0-1,-1 0,1 0,-1-1,1-1,-1 0,0-1,0 0,1-1,-1 0,-1-1,-13-2,1-2,-1 0,1-2,-10-5,15 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56.053"/>
    </inkml:context>
    <inkml:brush xml:id="br0">
      <inkml:brushProperty name="width" value="0.05" units="cm"/>
      <inkml:brushProperty name="height" value="0.05" units="cm"/>
      <inkml:brushProperty name="color" value="#FFFFFF"/>
      <inkml:brushProperty name="ignorePressure" value="1"/>
    </inkml:brush>
  </inkml:definitions>
  <inkml:trace contextRef="#ctx0" brushRef="#br0">2 6,'0'0,"0"0,0 1,0 2,0 4,0 7,0 9,-1 7,1 5,0 0,0-3,0-7,1-7</inkml:trace>
  <inkml:trace contextRef="#ctx0" brushRef="#br0" timeOffset="469.685">17 42,'1'-1,"-1"-1,1 0,0 0,0 0,-1 1,1-1,0 0,1 1,-1-1,0 1,0-1,1 1,-1-1,1 1,-1 0,1 0,-1 0,1 0,0 0,1-1,-1 1,0-1,0 1,1 0,-1 0,0 0,1 0,-1 1,1-1,0 1,-1-1,1 1,-1 0,2 0,-2 1,1 1,-1 0,0-1,0 1,0 0,0 0,0 0,0 0,-1 1,1-1,-1 0,1 1,-1-1,0 1,0-1,0 1,0 0,0 0,-1-1,1 1,-1 0,0 0,0-1,0 1,0 0,0 0,-1 0,1-1,-1 2,0-3,0 0,0 0,0-1,0 1,-1 0,1 0,0-1,0 1,-1-1,1 1,0-1,-1 1,1-1,-1 0,1 0,0 0,-1 0,1 0,-1 0,1 0,0 0,-36-4,32 3,0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2:48.555"/>
    </inkml:context>
    <inkml:brush xml:id="br0">
      <inkml:brushProperty name="width" value="0.05" units="cm"/>
      <inkml:brushProperty name="height" value="0.05" units="cm"/>
      <inkml:brushProperty name="color" value="#FFFFFF"/>
      <inkml:brushProperty name="ignorePressure" value="1"/>
    </inkml:brush>
  </inkml:definitions>
  <inkml:trace contextRef="#ctx0" brushRef="#br0">66 221,'-1'0,"1"0,-1 0,0 0,1 0,-1 0,0-1,1 1,-1 0,1-1,-1 1,0 0,1-1,-1 1,1 0,-1-1,1 1,0-1,-1 1,1-1,-1 1,1-1,0 1,-1-1,1 0,0 1,0-1,-1 1,1-1,0 0,0 1,0-1,0 0,0 1,0-1,0 0,0 1,0-1,0 0,0 1,0-1,1 1,-1-1,0 0,0 1,1-1,-1 1,0-1,13-30,-9 25,-1 0,2 1,-1 0,0 0,1 0,0 0,0 1,1 0,4-3,-8 5,1 0,-1 1,1-1,0 1,0-1,-1 1,1 0,0 0,0 1,0-1,0 1,0-1,0 1,0 0,0 0,0 0,0 0,0 1,0-1,0 1,0 0,-1 0,2 0,-2 1,1 0,-1 0,0 0,0 0,0 0,-1 0,1 1,-1-1,1 0,-1 1,0-1,1 1,-1 0,-1-1,1 1,0 0,-1 0,1-1,-1 1,0 0,0 2,0 10,0 0,-1-1,-2 9,3-22,-5 26,0 0,-2 0,-1 0,-1-1,-1 0,-3 2,8-16,-2 1,0-1,0-1,-1 1,0-1,-1 0,0-1,-1 0,0-1,-1 0,0-1,0 0,-3 1,12-8,1 0,0 0,-1-1,1 1,0-1,-1 1,1-1,-1 1,1-1,-1 0,1 0,-2 0,3 0,-1 0,1 0,0 0,0 0,-1 0,1 0,0 0,0-1,-1 1,1 0,0 0,0 0,-1 0,1-1,0 1,0 0,0 0,0-1,-1 1,1 0,0 0,0-1,0 1,0 0,0 0,0-1,0 1,-1 0,1 0,0-1,0 1,0 0,0-1,0 1,0 0,1-3,-1 1,1 0,0 0,0 0,0 0,-1 0,2 0,-1 1,0-1,0 0,1 0,-1 1,1-1,-1 1,1-1,4-3,1 1,-1 0,1 0,-1 1,1 0,2-1,26-13,-30 14</inkml:trace>
  <inkml:trace contextRef="#ctx0" brushRef="#br0" timeOffset="1063.12">34 615,'7'-1,"0"-1,-1 1,1-1,0-1,-1 1,1-1,-1 0,0 0,3-2,23-11,64-20,-85 32</inkml:trace>
  <inkml:trace contextRef="#ctx0" brushRef="#br0" timeOffset="1762.44">356 90,'2'-4,"1"0,-1 0,0 0,-1 0,1-1,-1 1,1-3,-2-12,0 18,-1 1,1-1,0 1,0 0,-1-1,1 1,0-1,-1 1,1 0,0 0,-1-1,1 1,-1 0,1 0,0-1,-1 1,1 0,-1 0,1 0,-1 0,1-1,-1 1,1 0,-1 0,1 0,-1 0,1 0,-1 0,1 0,0 1,-1-1,1 0,-1 0,-2 1,0 0,0 1,1-1,-1 1,1 0,-1-1,1 1,0 0,-1 0,1 1,0-1,0 0,1 1,-1-1,0 1,1 0,-1-1,1 1,0-2,1 0,-1 0,1 0,-1 0,1 0,-1 0,1 0,0 0,0 1,-1-1,1 0,0 0,0 0,0 0,0 0,0 0,0 1,0-1,1 0,-1 0,0 0,1 0,-1 0,1 0,-1 0,1 0,-1 0,1 0,0 0,-1 0,1 0,0-1,0 1,0 0,-1-1,1 1,0 0,0-1,0 1,0-1,0 1,0-1,0 1,0-1,1 0,-1 0,1 1,9 0,0-1</inkml:trace>
  <inkml:trace contextRef="#ctx0" brushRef="#br0" timeOffset="2357.018">473 21,'0'5,"-1"0,0-1,0 1,0-1,0 0,-2 3,2-3,-1-1,1 1,0-1,0 1,1 0,-1-1,1 1,-1 0,1 0,1-1,-1 1,0-7,1-1,0 0,0 1,0 0,0-1,1 1,-1 0,1-1,0 1,1-1,1-3,17-26,-20 32,0-1,1 0,-1 1,1-1,-1 1,1-1,0 1,-1 0,1 0,0-1,0 1,0 1,0-1,0 0,0 0,2 1,-4 0,1 0,-1 0,1 0,0 0,-1 0,1 1,-1-1,1 0,-1 1,1-1,-1 0,1 1,-1-1,1 1,-1-1,1 1,-1-1,0 1,1-1,-1 1,0-1,1 1,-1-1,0 1,0-1,1 1,-1 0,0-1,0 1,0-1,0 1,0 0,0-1,0 1,0 0,0-1,-1 31,1-24,0 16,0-16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06"/>
    </inkml:context>
    <inkml:brush xml:id="br0">
      <inkml:brushProperty name="width" value="0.05" units="cm"/>
      <inkml:brushProperty name="height" value="0.05" units="cm"/>
      <inkml:brushProperty name="color" value="#FFFFFF"/>
      <inkml:brushProperty name="ignorePressure" value="1"/>
    </inkml:brush>
  </inkml:definitions>
  <inkml:trace contextRef="#ctx0" brushRef="#br0">9 279,'0'0,"0"0,0 0,-1 0,1 0,0 0,-1 0,1 0,0 0,0 0,-1 0,1 0,0 0,-1 0,1 0,0 0,0 0,-1-1,1 1,0 0,0 0,-1 0,1 0,0-1,0 1,-1 0,1 0,0 0,0-1,0 1,-1 0,1 0,0-1,0 1,0 0,0 0,0-1,0 1,0 0,5-12,15-8,-17 17,0 1,0 0,0 0,1 0,-1 0,1 1,-1-1,1 1,0 0,-1 0,1 0,0 0,0 1,0-1,0 1,-1 0,1 0,0 1,0-1,0 1,0 0,-1 0,2 0,-2 1,1 0,-1 0,0 0,0 0,0 0,0 1,-1-1,1 1,-1 0,1-1,-1 1,0 1,0-1,0 0,0 0,-1 1,0-1,1 1,-1-1,0 1,-1-1,1 1,-1 0,1 1,-1 1,0 1,0-1,-1 0,1 0,-1 0,-1 0,1 0,-1 0,0-1,0 1,-1 0,1-1,-1 1,-1-1,1 0,-1 0,0-1,0 1,0-1,-4 3,10-7,0 0,-1-1,1 1,-1 0,1 0,0 0,-1 1,1-1,-1 0,1 1,0-1,-1 1,1-1,-1 1,0 0,1-1,-1 1,1 0,-1 0,0 0,1 0,2 2,1 1,0 0,-1-1,0 1,4 4,-5-3,0 0,0 0,0 0,-1 0,1 1,-1-1,0 1,-1-1,0 1,1-1,-2 1,1 0,-1 0,0 4,0-7,0 1,-1-1,1 0,-1 0,0 0,0 0,0 0,0 0,-1 0,1 0,-1 0,0-1,1 1,-1 0,-1-1,1 0,0 1,0-1,-1 0,0 0,1 0,-1-1,0 1,0-1,0 1,0-1,0 0,-5 2,-1-1,1-1,-1 1,0-1,1 0,-1-1,0 0,0-1,5 1,0 0,0 0,1-1,-1 0,0 0,1 1,-1-2,1 1,-1 0,1-1,0 0,0 0,0 0,0 0,0 0,0 0,0-1,0 0,1 1,-1-2,0-3</inkml:trace>
  <inkml:trace contextRef="#ctx0" brushRef="#br0" timeOffset="640.431">193 141,'6'6,"0"1,-1 0,0 1,0-1,-1 1,0 0,0 0,-1 0,0 1,0-1,-1 1,0 0,0 8,-23-70,21 51,-1 0,1 0,0 0,-1 0,1 0,0 0,0 0,1 0,-1 0,0 0,1 0,-1 0,1 0,-1 0,1 0,0 0,0 1,0-1,0 0,0 0,1 0,3-4,0 1,1 1,-1-1,1 1,4-3,3-2,1-1</inkml:trace>
  <inkml:trace contextRef="#ctx0" brushRef="#br0" timeOffset="1333.579">363 0,'9'15,"0"-1,1 0,6 7,16 22,-32-42,34 57,-32-53,0 0,0 0,0 0,-1 0,0 0,0 1,0-1,-1 0,1 0,-1 1,-1 2,1-8,0 0,0 1,-1-1,1 0,0 1,0-1,-1 0,1 1,0-1,0 0,-1 0,1 0,0 1,-1-1,1 0,-1 0,1 0,0 0,-1 0,1 0,0 1,-1-1,1 0,-1 0,1 0,0 0,-1 0,1 0,-1-1,1 1,0 0,-1 0,1 0,0 0,-1 0,1-1,0 1,-1 0,-22-9,13 5,7 4,1 0,-1 0,1 0,0 0,-1 0,1 1,0-1,-1 1,1-1,0 1,-2 1,3-2,0 0,1 1,-1-1,0 0,0 1,0-1,1 1,-1-1,0 1,1-1,-1 1,0 0,1-1,-1 1,1 0,-1-1,1 1,-1 0,1 0,-1-1,1 1,0 0,0 0,-1 0,1 0,0 0,0-1,0 1,0 0,0 0,0 0,0 0,0 0,1-1,-1 1,0-1,1 0,-1 1,1-1,-1 0,1 1,-1-1,1 0,-1 0,1 1,-1-1,1 0,-1 0,1 0,-1 0,1 0,-1 0,1 0,-1 0,1 0,-1 0,1 0,0 0,-1 0,1 0,-1 0,1-1,-1 1,1 0,-1 0,1-1,-1 1,1-1,18-8,8-11,-25 19,-1 0,1 0,-1-1,1 1,-1-1,0 1,0-1,0 0,0 1,0-1,0 0,0 0,-1 1,1-1,0-2,-1 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08.9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1 115,'2'3,"1"0,-1 0,0 1,0-1,0 1,-1-1,1 1,-1 0,0 0,0 0,1 3,4 46,-6-47,4 60,-2 1,-8 61,5-118,-1-2</inkml:trace>
  <inkml:trace contextRef="#ctx0" brushRef="#br0" timeOffset="794.515">22 194,'0'-4,"1"1,-1 0,1 0,0 0,0 0,1 0,-1 1,0-1,1 0,0 1,0-1,1-2,28-26,-29 29,0 0,1 0,0 0,-1 0,1 1,0-1,0 1,0 0,0 0,0 0,0 0,0 0,1 1,-1-1,0 1,1 0,-2 0,0 1,1-1,-2 1,1 0,0 0,0-1,0 1,0 0,0 1,-1-1,1 0,0 0,-1 1,1-1,-1 1,0-1,1 1,-1 0,0 0,0-1,0 1,0 0,0 0,-1 0,1 1,2 6,0 0,-1 0,0 0,-1 0,0 0,-1 0,0 0,0 0,-1 7,0-9,0 0,0-1,-1 1,1 0,-2-1,1 0,-1 1,0-1,0 0,0 0,-1 0,0-1,-2 3,-6-1,21-5,3 2,0 0,0 1,-1 1,0 0,0 0,7 6,-12-8,0 1,-1 0,1 0,-1 1,0-1,-1 1,0 0,1 0,-2 1,1-1,-1 1,0 0,0 0</inkml:trace>
  <inkml:trace contextRef="#ctx0" brushRef="#br0" timeOffset="1053.14">348 259,'2'25,"0"-1,1 0,4 12,6 39,-13-74</inkml:trace>
  <inkml:trace contextRef="#ctx0" brushRef="#br0" timeOffset="1220.727">286 213,'0'0,"0"0,0 0,0 0,0 0,0 0</inkml:trace>
  <inkml:trace contextRef="#ctx0" brushRef="#br0" timeOffset="1809.59">455 0,'8'40,"3"34,5 22,1-31,8 15,-8-28,-19-60,1-1,0 1,0-1,1 0,0 1,2-8,-2 11,0 1,1 0,-1-1,1 1,0-1,1 1,-1 0,1 0,0 0,0-1,0 2,0-1,1 0,0 0,0 1,0-1,-1 3,1 0,0-1,0 1,-1 0,1 0,0 1,0-1,0 0,0 1,0 0,0 0,0 0,0 0,0 0,-1 1,1-1,0 1,0 0,0 0,0 0,-1 0,1 0,0 0,-1 1,1 0,3 1,1 1,-1 0,0 0,-1 1,1-1,-1 1,1 1,-2-1,4 5,-6-8,-1 0,1 1,-1-1,1 1,-1-1,0 1,0-1,0 1,-1 0,1-1,-1 1,1 0,-1 0,0-1,0 1,0 0,0 0,-1-1,1 1,-1 0,1-1,-1 1,0 0,0-1,-1 1,1-1,0 1,-1-1,1 0,-1 0,0 1,0-1,0 0,0-1,-1 2,-1 1,-1-1,-1 1,1-1,0 0,-1-1,1 1,-1-1,0 0,0-1,0 1,0-1,0 0,0-1,0 1,-5-1,-11-3,4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37.835"/>
    </inkml:context>
    <inkml:brush xml:id="br0">
      <inkml:brushProperty name="width" value="0.05" units="cm"/>
      <inkml:brushProperty name="height" value="0.05" units="cm"/>
      <inkml:brushProperty name="color" value="#FFFFFF"/>
      <inkml:brushProperty name="ignorePressure" value="1"/>
    </inkml:brush>
  </inkml:definitions>
  <inkml:trace contextRef="#ctx0" brushRef="#br0">65 192,'-5'1,"-1"1,1-1,0 1,0 0,0 0,1 1,-1-1,0 1,1 0,0 0,-1 1,1 0,3-4,1 1,0 0,-1 0,1-1,0 1,0 0,-1-1,1 1,0 0,0 0,0 0,0-1,0 1,0 0,0 0,0-1,1 1,-1 0,0 0,0-1,0 1,1 0,-1 0,11 20,-7-13,19 48,-15-34,1-1,1 0,9 13,-31-52,1 1,1-2,1 1,1-1,0 0,2-1,-2-6,7 20,-1-1,1 0,1 0,-1 0,1 0,0-1,1 1,0 0,0 0,0 1,1-1,0 0,0 0,1 1,0-1,0 1,0 0,1 0,0 0,0 0,1 1,-1 0,4-4,2 2,0-1,0 1,0 0,1 1,0 1,0-1,1 2,-1-1,1 2,0 0,0 0,1 1,-1 0,0 1,0 1,7 0,-1 0,0 2,1 0,-1 0,0 2,0 0,-1 2,1 0,-1 0,0 2,12 7,-19-8,1 0,-1 1,0 1,-1 0,0 0,-1 1,0 0,0 0,-1 1,0 0,-1 0,0 0,-1 1,0 0,-1 0,0 0,-1 1,-1-1,0 1,0 0,-1 0,-1 0,0-1,-2 11,-3-5,4-18,1 0,0 0,0 0,0 1,0-1,0 0,0 0,0 0,-1 0,1 0,0 0,0 0,0 0,0 0,0 0,-1 0,1 0,0 0,0 0,0 0,0 0,0 0,-1 0,1 0,0 0,0 0,0 0,0 0,0 0,-1 0,1 0,0 0,0 0,0 0,0 0,0 0,-1 0,1 0,0-1,0 1,0 0,0 0,0 0,0 0,0 0,0 0,0 0,-1-1,1 1,-1-2,0-1,0 0,-1 0,2 0,-1 0,0 1,1-1,-1 0,1-1,-1-13,1 1,1 0,0 0,1 0,1 0,0 0,1 0,1 0,4-8,-1 4,2 0,0 1,1 0,1 0,0 1,14-14,-22 27,0 1,0 0,1 0,-1 0,1 0,0 1,0 0,0 0,0 0,1 0,-1 1,1 0,0 0,-1 1,1-1,2 1,-4 1,-1 0,1 0,0 0,0 1,0 0,-1 0,1 0,0 0,-1 0,1 1,-1-1,1 1,-1 0,0 0,1 0,-1 1,0-1,-1 1,1-1,0 1,-1 0,0 0,1 0,-1 1,1 1,3 7,0 0,-1 0,0 0,-1 1,-1-1,0 1,0 0,-1 0,0 12,-1-2,-2 0,0 0,-1 0,-1 0,-2 5,0-7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38.424"/>
    </inkml:context>
    <inkml:brush xml:id="br0">
      <inkml:brushProperty name="width" value="0.05" units="cm"/>
      <inkml:brushProperty name="height" value="0.05" units="cm"/>
      <inkml:brushProperty name="color" value="#FFFFFF"/>
      <inkml:brushProperty name="ignorePressure" value="1"/>
    </inkml:brush>
  </inkml:definitions>
  <inkml:trace contextRef="#ctx0" brushRef="#br0">58 149,'-13'25,"1"1,-3 12,11-27,0 0,1 1,1-1,0 1,1-1,0 1,0 3,1-13,0 0,0 0,0 1,1-1,-1 0,1 0,-1 0,1 0,0 1,-1-1,1 0,0-1,1 1,-1 0,0 0,0 0,1-1,-1 1,1 0,-1-1,1 1,0-1,0 0,0 0,0 0,0 0,0 0,0 0,1 0,-1 0,1-1,-1 0,0 0,1 0,-1 0,0 0,1 0,-1-1,0 1,0-1,1 1,-1-1,0 0,0 0,0 0,0 0,0 0,0-1,0 1,0-1,-1 1,1-1,0 0,-1 1,1-1,-1 0,1-2,2-2,-1-1,-1 1,1-1,-1 0,0 1,0-1,-1 0,0 0,0-1,-1 1,0 0,0 0,-1 0,0 0,0 0,0 0,-1 0,0 0,-1 1,1-1,-1 0,-3-3,13 56,2-14,1 0,2 0,0-1,3-1,0 0,2-1,2 0,12 14,-12-18</inkml:trace>
  <inkml:trace contextRef="#ctx0" brushRef="#br0" timeOffset="422.088">410 1,'0'0,"0"0,0 0,1 4,1 8,2 12,1 14,-1 13,0 8,-1 6,2-1,0-7,-1-14,-1-14</inkml:trace>
  <inkml:trace contextRef="#ctx0" brushRef="#br0" timeOffset="896.624">706 6,'-20'43,"-2"-1,-2-1,-2-1,-17 19,30-44,-1-1,-1 0,0-1,-1 0,-1-2,-4 3,22-12,1-1,0 0,-1 0,1 0,0 1,-1-1,1-1,0 1,0 0,0 0,0-1,0 1,-1-1,42 16,-1 2,0 2,-1 1,-2 3,21 15,-40-25,-14-11</inkml:trace>
  <inkml:trace contextRef="#ctx0" brushRef="#br0" timeOffset="1465.674">923 415,'2'-1,"0"0,1 0,-1-1,0 1,0-1,0 0,0 1,0-1,0 0,0 0,-1 0,2-2,0 0,5-5,-1 0,-1 0,0-1,0 1,-1-1,0-1,-1 1,0-2,-2 8,-1 0,0 0,-1-1,1 1,-1 0,1 0,-1-1,-1 1,1 0,-1-4,0 6,1-1,-1 1,0 0,0-1,0 1,0 0,-1 0,1 0,-1 0,1 0,-1 0,0 0,1 1,-1-1,0 0,0 1,0 0,0-1,-1 1,2 1,1-1,-1 1,0-1,0 1,0 0,0-1,0 1,0 0,0 0,0 0,1 0,-1 0,0 0,0 0,0 0,0 0,0 0,0 0,0 0,0 1,0-1,0 0,0 1,1-1,-2 1,0 1,1-1,-1 1,0-1,1 1,-1 0,1 0,-1 0,1 0,0 0,-1 2,-2 7,0 0,0 0,1 0,0 2,2-10,1-3,-3 13,1-1,0 1,1 0,-1 9,2-19,0 0,0-1,1 1,-1 0,1 0,-1 0,1-1,0 1,0 0,0-1,0 1,0-1,1 1,-1-1,1 0,0 1,0-1,-1 0,1 0,1 0,-1 0,0-1,0 1,2 0,5 2,0 0,1-1,-1-1,1 1,0-1,7 0,4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3:59.5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252 366,'-1'-3,"0"1,-1-1,1 1,-1 0,1-1,-1 1,0 0,0 0,0 0,-1 0,-4-6,-10-12,0-2,1 0,1-1,1 0,-10-26,21 43,1-1,0 1,0-1,1 0,0 0,0 0,0 0,1 0,0 0,1 0,0-5,0 6,1 1,0 0,0 0,0 0,0 0,1 0,0 1,0-1,0 1,0 0,1 0,0 0,0 0,0 0,0 1,4-3,-7 5,0 1,0-1,0 0,0 0,0 1,0-1,1 1,-1-1,0 1,0-1,0 1,1 0,-1-1,0 1,0 0,1 0,-1 0,0 0,0 0,1 0,-1 0,0 1,1-1,-1 1,0-1,0 1,0 0,0 0,0 0,-1 0,1 0,0 0,0 0,-1 0,1 0,0 0,-1 0,1 1,-1-1,1 0,-1 0,0 2,2 3,-1 1,-1 0,1 1,-1-1,-1 0,1 0,-2 5,-1 2,-1 0,0 0,-1 0,-1 0,0-1,-1 0,-4 5,-14 20,-23 25,18-24,-6 13,33-47,0 0,0 1,0-1,1 1,-1 0,2-1,-1 1,1 0,-1 6,1-10,1 0,0 0,0 0,1 1,-1-1,0 0,1 0,-1 0,1 0,0 0,0 0,0 0,0 0,0 0,0 0,0-1,0 1,1 0,-1-1,1 1,-1-1,1 1,0-1,-1 0,1 0,0 0,0 0,2 1,4 1,0-1,0 0,0 0,0-1,1 0,-1-1,0 1,0-1,1-1,-1 0,0 0,0-1,0 0,0 0,6-3,-9 3,0 0,-1 0,1 0,-1-1,0 0,0 0,0 0,0 0,0 0,-1-1,1 0,0-2,-2 4,0-1,-1 0,1 0,-1 0,0 0,0-1,0 1,0 0,0-1,-1 1,0 0,0-1,0 1,0 0,0-1,0 1,-1 0,0-1,0-1,0 4,1-1,-1 1,1-1,-1 1,0 0,0-1,0 1,0 0,0-1,0 1,0 0,0 0,0 0,-1 0,1 0,0 0,-1 0,1 1,-1-1,1 0,-1 1,1-1,-1 1,1-1,-1 1,0 0,1 0,-2 0,-8-1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09.7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259 33,'-5'-4,"1"1,-1 0,0 0,0 0,0 0,-1 1,1 0,0 0,-1 1,1-1,-1 1,0 0,1 1,-4-1,-10 0,0 1,-1 1,-10 2,20-2,-1 0,1 2,0-1,0 1,-6 3,14-5,1-1,-1 1,1 0,0 0,-1 0,1 0,0 0,-1 0,1 0,0 0,0 0,0 1,0-1,0 0,0 1,0-1,0 1,1-1,0 0,0 1,0-1,0 0,0 1,0-1,1 0,-1 1,0-1,0 0,1 0,-1 0,1 1,0-1,-1 0,1 0,0 0,-1 0,1 0,0 0,0 0,0 0,0 0,0 0,0 0,17 14,0-1,1-1,16 10,-12-9,0 2,7 6,-22-15,-1-1,-1 1,1 0,-1 1,0-1,-1 1,0 0,4 8,-6-8,0 0,0 1,-1-1,0 0,-1 1,1 0,-2-1,1 1,-1 0,0-1,-1 1,0 0,-1-1,0 1,0-1,0 1,-1-1,-2 3,3-6,0 0,-1-1,0 1,0-1,0 1,0-1,0 0,-1 0,0 0,0-1,0 1,0-1,-1 0,1 0,-1-1,0 1,0-1,0 0,0 0,0-1,0 0,0 1,-1-2,1 1,0-1,-1 1,1-1,0-1,-1 1,1-1,0 0,-1 0,1 0,0 0,0-1,1 0,-1 0,0 0,1 0,-1-1,1 0,-1 0,1 0,0 0,1-1,-1 1,1-1,-1 0,1 0,0 0,0-1,1 1,-1-3,-2-4</inkml:trace>
  <inkml:trace contextRef="#ctx0" brushRef="#br0" timeOffset="599.091">367 151,'0'12,"1"-1,1 0,0 0,1 0,0-1,0 1,5 8,1 2,1-1,2 0,4 6,-12-20,0 0,1 0,0 0,0-1,1 1,-1-1,1 0,0-1,0 0,1 0,1 1,-5-4,0 1,-1-2,1 1,0 0,0 0,0-1,0 0,0 1,0-1,-1 0,1-1,0 1,0 0,0-1,0 1,0-1,-1 0,1 0,0 0,-1-1,1 1,-1-1,1 1,-1-1,1 0,-1 0,0 0,0 0,0 0,1-1,6-9,0 0,-1 0,-1-1,0 0,0 0,-1-1,-1 0,0 0,0-2,1-8,-1 0,-1-1,-1 1,-1-1,-1-3,6 72,3 0,1 0,13 29,-18-57</inkml:trace>
  <inkml:trace contextRef="#ctx0" brushRef="#br0" timeOffset="1065.984">798 70,'4'1,"0"1,0-1,0 1,0 0,0 1,-1-1,1 1,-1-1,0 1,1 0,-1 0,0 1,0-1,4 5,18 16,-1 2,16 21,-32-38,-2 1,1 0,-2 0,1 0,-1 1,-1 0,0-1,0 2,-1-1,0 4,-2-13,-1 0,0 1,0-1,0 0,0 0,0 1,-1-1,1 0,-1 0,1 0,-2 3,2-5,0 0,0 0,0 0,0 1,-1-1,1 0,0 0,0 0,0 1,0-1,-1 0,1 0,0 0,0 0,0 1,-1-1,1 0,0 0,0 0,-1 0,1 0,0 0,0 0,-1 0,1 0,0 0,0 0,-1 0,1 0,0 0,0 0,-1 0,1 0,0 0,-12-13,8 5,0-1,1-1,0 1,0 0,1-1,0 1,0-1,1 0,0 1,1-1,0 0,1 0,0 0,1 1,0-1,0 1,1-1,0 1,0 0,1 0,1 0,-1 1,2-1,-1 1,1 0,2-2,-1 4</inkml:trace>
  <inkml:trace contextRef="#ctx0" brushRef="#br0" timeOffset="1579.117">1172 321,'101'-83,"-90"73,31-31,-39 37,1 0,-1-1,0 1,0 0,0-1,-1 0,1 0,-1 0,0-2,-2 7,1-1,-1 1,0-1,0 1,0-1,1 0,-1 1,0-1,0 0,0 1,0-1,0 1,0-1,0 0,-1 1,1-1,0 0,0 1,0-1,-1 1,1-1,0 1,0-1,-1 0,1 1,-1-1,1 1,0 0,-1-1,1 1,-1-1,1 1,-1 0,1-1,-1 1,0 0,1-1,-1 1,1 0,-1 0,0 0,1 0,-1-1,1 1,-1 0,0 0,1 0,-1 0,0 0,1 1,-1-1,1 0,-1 0,0 0,1 0,-1 1,0-1,-2 1,0 0,0-1,-1 2,1-1,0 0,0 1,0-1,0 1,0 0,-1 1,-1 3,0 0,0-1,1 2,0-1,0 0,1 1,0 0,0 0,0 0,1 0,0 0,1 0,-1 0,1 1,1-1,-1 7,1-10,0 1,1 0,-1 0,1-1,0 1,0-1,1 1,0-1,-1 1,1-1,1 0,-1 0,0 0,1 0,0 0,0 0,0-1,1 0,-1 1,1-1,-1 0,1-1,0 1,0-1,1 0,1 1,2 0,0 0,0-1,0-1,0 1,0-1,0-1,1 1,-1-1,1-1,11-1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14.94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0,'6'8,"-1"0,0 1,-1-1,0 1,0 0,-1-1,0 2,1 4,-2-8,0 2,0-1,0 1,-1 0,0-1,-1 6,1-10,-2 0,1 0,0 0,0 0,-1 0,0-1,0 1,0 0,0 0,0 0,0-1,-1 1,1-1,-1 1,1-1,-2 1,3-4,-1-1,1 1,-1 0,1 0,0-1,0 1,-1 0,1-1,0 1,0 0,0-1,0 1,1-1,1-9,0 1,1 0,0 0,1 0,0 1,1-1,0 1,-1 2,0 1,0 0,0 0,1 0,0 0,0 1,0-1,1 2,-1-1,4-1,7 0,-11 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15.458"/>
    </inkml:context>
    <inkml:brush xml:id="br0">
      <inkml:brushProperty name="width" value="0.05" units="cm"/>
      <inkml:brushProperty name="height" value="0.05" units="cm"/>
      <inkml:brushProperty name="color" value="#FFFFFF"/>
      <inkml:brushProperty name="ignorePressure" value="1"/>
    </inkml:brush>
  </inkml:definitions>
  <inkml:trace contextRef="#ctx0" brushRef="#br0">55 1,'-6'7,"0"0,1 0,0 0,0 1,1 0,0 0,-3 8,5-10,-1 1,1-1,1 1,-1-1,1 1,0 0,1-1,-1 1,1 0,1 5,-1-10,1 0,-1 0,1 0,-1-1,1 1,-1 0,1 0,0-1,0 1,0 0,0-1,0 1,1-1,-1 0,0 1,0-1,1 0,-1 0,1 1,0-1,-1 0,1-1,0 1,-1 0,1 0,0-1,0 1,-1-1,1 0,0 1,0-1,0 0,0 0,0 0,0 0,-1-1,1 1,0 0,0-1,0 1,0-1,0 0,4 0,-1-1,1-1,0 1,-1-1,1 0,-1 0,0 0,0-1,0 0,-1 0,1 0,2-3,-5 4,-1 1,1 0,0-1,-1 1,0-1,1 0,-1 1,0-1,0 0,-1 0,1 0,0 0,-1 1,0-1,0 0,0 0,0 0,0 0,-1 0,1 0,-1-2,0 3,0 0,-1 0,1 0,0 0,0 0,-1 1,1-1,-1 0,0 1,1-1,-1 1,0 0,0 0,0-1,0 1,0 0,0 1,0-1,0 0,-1 1,1-1,0 1,0 0,0-1,-1 1,1 0,0 0,-2 1,-20 1,16-1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5:48:25.440"/>
    </inkml:context>
    <inkml:brush xml:id="br0">
      <inkml:brushProperty name="width" value="0.1" units="cm"/>
      <inkml:brushProperty name="height" value="0.1" units="cm"/>
      <inkml:brushProperty name="color" value="#FFFFFF"/>
      <inkml:brushProperty name="ignorePressure" value="1"/>
    </inkml:brush>
  </inkml:definitions>
  <inkml:trace contextRef="#ctx0" brushRef="#br0">0 38,'5'1,"0"1,0 0,0 0,0 0,-1 0,1 1,-1 0,0 0,0 0,0 1,4 3,-6-6,23 24,-1 1,-1 1,-1 1,-2 1,10 19,-3-7,1-1,16 16,-41-53,-1 0,1 0,0 0,0-1,0 1,0-1,1 0,3 2,-6-3,-1-1,1 0,0 0,0 0,0 0,0 0,0 1,0-2,0 1,0 0,0 0,0 0,0 0,0-1,0 1,0 0,0-1,0 1,-1-1,1 1,0-1,0 1,0-1,-1 0,1 1,0-1,-1 0,1 0,0 1,-1-1,1 0,-1 0,0 0,1 0,-1 0,0 0,1 0,-1 0,11-25,-2-2,0 0,-2 0,-1 0,-1-5,3-10,10-32,-2 31,-11 29</inkml:trace>
  <inkml:trace contextRef="#ctx0" brushRef="#br0" timeOffset="618.387">672 333,'5'-5,"0"-1,0 1,0-1,-1 0,0 0,0-1,-1 1,0-1,0 0,1-5,-3 9,0 0,0 0,0 0,-1 0,0 0,1 0,-1 0,0 0,0 0,-1 0,1 0,-1 0,1 0,-1 0,0 1,0-1,-1 0,1 0,0 1,-1-1,1 1,-1-1,0 1,0-1,0 1,0 0,-2-1,1 1,1 0,-1 1,0-1,0 1,0 0,0 0,0 0,0 0,0 0,0 1,0-1,0 1,0 0,-1 0,1 0,0 1,0-1,0 1,0-1,0 1,0 0,0 0,0 0,0 1,0-1,0 1,-2 1,1-1,-1 1,1 1,0-1,0 0,0 1,0 0,1 0,0 0,0 0,0 1,0-1,0 1,1 0,-1 2,0 3,1 0,0 0,1 1,0-1,0 0,1 1,1-1,0 1,0-1,1 0,2 7,-1-3,2-1,-1 0,1 0,1 0,0-1,1 0,1 0,4 5,-9-13,1 0,-1 0,1-1,0 0,0 1,0-1,0-1,1 1,-1-1,1 1,-1-1,1-1,0 1,0-1,0 0,0 0,0 0,0 0,0-1,0 0,0 0,0-1,0 1,0-1,0 0,0-1,0 1,0-1,0 0,1 0,13-7</inkml:trace>
  <inkml:trace contextRef="#ctx0" brushRef="#br0" timeOffset="1033.163">832 157,'9'12,"1"0,1-1,-1 0,4 2,18 19,2 7,-1 1,20 35,-53-75,0 0,0 0,0 1,0-1,0 0,0 0,0 0,1 0,-1 0,0 0,0 0,0 0,0 0,0 0,0 0,0 1,0-1,0 0,0 0,0 0,0 0,0 0,0 0,0 0,0 0,0 0,0 0,1 0,-1 0,0 0,0 0,0 0,0 0,0 0,0 0,0 0,0 0,0 0,0 0,1 0,-1 0,0 0,0 0,0 0,0 0,0 0,0 0,0 0,0 0,0 0,0 0,1 0,-1 0,0 0,0 0,0 0,0 0,0 0,0 0,0 0,0 0,0-1,0 1,0 0,0 0,0 0,0 0,0 0,0 0,0 0,2-11,-4-15,-7-44,5 45,0 0,2-1,1 1,1-6,1 27,0 0,0 1,0-1,0 0,0 1,1-1,-1 1,1 0,0-1,0 1,0 0,1 0,-1 0,1 1,-1-1,1 1,0-1,0 1,0 0,0 0,1 0,-1 0,3 0,1-1,-1 0,0 1,1 0,0 1,-1-1,1 1,0 1,0-1,0 1,-1 0,1 1,5 0,1 2</inkml:trace>
  <inkml:trace contextRef="#ctx0" brushRef="#br0" timeOffset="1711.619">1357 121,'0'5,"1"0,0 1,0-1,1 0,-1 0,1 0,1 0,-1 0,0-1,1 1,0-1,0 1,1-1,-1 0,4 3,-6-7,0 1,0-1,0 0,0 1,0-1,0 0,0 0,0 1,0-1,0 0,0 0,0 0,0-1,0 1,0 0,0 0,0 0,0-1,0 1,-1 0,1-1,0 1,0-1,0 1,0-1,0 0,-1 1,1-1,0 0,0 1,-1-1,1 0,-1 0,1 0,-1 0,1 0,0 0,17-36,-11 16,-1-1,-1 1,-2-1,1-5,1-11,5 63,17 69,5 51,-25-105,-2 1,-1-1,-3 0,-1 1,-2 3,1-33,-1 0,1 0,-2 0,0 0,0-1,-1 1,0-1,-1 0,0 0,0-1,-5 6,4-7,0-1,-1-1,1 1,-1-1,-1 0,1 0,-1-1,0 0,0-1,0 0,-1 0,1 0,-9 1,3-1,-1 0,1-2,-1 1,0-2,-7 0,18 0,0-1,0 0,0 0,0-1,0 1,0-1,0 0,0 0,0 0,0-1,1 1,-1-1,0 0,1 0,-1 0,1 0,0-1,0 1,0-1,0 0,0 0,0-1,2 1,-1 0,1 0,0 1,0-1,1 0,-1 0,1-1,-1 1,1 0,0 0,0 0,1 0,-1 0,1 0,-1-1,3-9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1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0,'-1'70,"0"-5,3 0,4 18,-3-69,-2-9,0 1,-1-1,1 0,-1 0,0 1,0-1,-1 2,1-7,0 0,0 0,0 0,0 0,0 0,0 1,0-1,0 0,0 0,0 0,0 0,0 0,0 0,0 0,-1 0,1 0,0 1,0-1,0 0,0 0,0 0,0 0,0 0,0 0,0 0,-1 0,1 0,0 0,0 0,0 0,0 0,0 0,0 0,0 0,-1 0,1 0,0 0,0 0,0 0,0 0,0 0,0 0,0 0,0 0,-1 0,1 0,0 0,0 0,0 0,0 0,0 0,0 0,-8-7,-4-9,5 1,0 0,0 0,1 0,1-1,1 0,-3-15,5 21,1-1,0 0,0 1,1-1,0 0,1 0,1 1,-1-1,2 0,-1 1,2-2,-3 10,0 0,0 0,0-1,0 1,0 1,0-1,0 0,1 0,-1 0,1 1,0-1,-1 1,1-1,0 1,0-1,0 1,0 0,0 0,0 0,0 0,0 1,0-1,0 0,1 1,-1 0,0-1,0 1,1 0,-1 0,0 0,1 1,0-1,0 1,0 0,0 0,0 0,0 0,0 0,0 1,0-1,0 1,0 0,-1 0,1 0,-1 0,0 0,1 1,-1-1,0 1,0-1,-1 1,1 0,0 0,-1 0,1 1,0 2,-1 0,0 1,0-1,0 0,-1 0,1 1,-2-1,1 0,-1 1,0-1,0 0,0 0,-2 2,2-4,0-1,0 1,-1 0,1-1,-1 1,0-1,0 1,0-1,-1 0,1 0,-1 0,0 0,0-1,0 1,0-1,0 1,0-1,-1 0,1 0,-1-1,-2 2,-7-3,8-1</inkml:trace>
  <inkml:trace contextRef="#ctx0" brushRef="#br0" timeOffset="625.581">209 159,'49'-20,"-37"17,-1-1,0-1,9-4,7-12,-19 8,-8 13,0-1,0 1,0 0,0-1,-1 1,1 0,0-1,0 1,0 0,0-1,-1 1,1 0,0-1,0 1,-1 0,1 0,0-1,0 1,-1 0,1 0,0 0,-1-1,1 1,0 0,-1 0,1 0,0 0,-1 0,1 0,0 0,-1 0,1 0,-1 0,1 0,0 0,-1 0,1 0,-2 0,0 0,0 0,0 1,0-1,0 1,0-1,1 1,-1 0,0 0,0 0,1 0,-1 0,0 0,1 0,-1 0,1 1,0-1,-1 1,1-1,0 1,0-1,0 1,0 0,0-1,0 1,1 0,-3 3,1 0,0 0,0 0,0 0,1 0,0 1,0-1,0 5,1-1,1 0,0-1,1 1,-1-1,2 1,-1-1,1 0,1 0,-1 0,1 0,1 0,-1-1,1 0,1 0,-1 0,1-1,0 0,1 0,5 5,-10-10,0 0,0 0,0 0,1-1,-1 1,0 0,0-1,1 0,-1 1,0-1,0 0,1 0,-1 0,0 0,1-1,-1 1,0-1,0 1,0-1,1 0,-1 0,0 0,0 0,0 0,0 0,0 0,0-1,9-6</inkml:trace>
  <inkml:trace contextRef="#ctx0" brushRef="#br0" timeOffset="1143.421">503 139,'1'3,"0"0,0-1,1 1,-1 0,1-1,-1 1,1-1,0 1,0 0,6 8,-6-7,17 35,-19-38,1-1,-1 1,1 0,-1 0,0 0,1 0,-1 0,0-1,0 1,0 0,0 0,0 0,1 0,-2 0,1 0,0 0,0 0,0 0,0 0,-1-1,1 1,0 0,-1 0,1 0,-1 0,1-1,-1 1,1 0,-1 0,1-1,-1 1,0 0,1-1,-1 1,0-1,0 1,1-1,-1 1,0-1,0 0,1 0,-1 1,0-1,1 0,-1 0,1 0,-1 0,1 0,-1 0,0 0,1-1,-1 1,1 0,-1 0,1 0,-1-1,1 1,-1 0,1 0,-1-1,1 1,-1 0,1-1,-1 1,1-1,-1 1,1 0,-1-1,-6-19,4-21,3 32,0 1,1 0,0 0,1 0,0 0,0 0,1 0,0 0,0 1,1-1,1-2,-3 7,1 0,-1 0,0-1,1 1,0 1,0-1,0 0,0 1,0-1,0 1,0 0,1 0,-1 1,1-1,0 1,0-1,-1 1,1 0,0 0,0 1,0-1,0 1,0 0,3 0,-1 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20.189"/>
    </inkml:context>
    <inkml:brush xml:id="br0">
      <inkml:brushProperty name="width" value="0.05" units="cm"/>
      <inkml:brushProperty name="height" value="0.05" units="cm"/>
      <inkml:brushProperty name="color" value="#FFFFFF"/>
      <inkml:brushProperty name="ignorePressure" value="1"/>
    </inkml:brush>
  </inkml:definitions>
  <inkml:trace contextRef="#ctx0" brushRef="#br0">2 1,'-1'81,"1"54,9 10,-8-137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21.04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106 0,'-4'1,"1"-1,-1 1,0 0,0 0,0 0,0 1,1-1,-1 1,1 0,-1 0,1 0,0 1,-1 0,-2 1,1 1,0 0,-1 0,2 1,-1-1,-2 5,4-5,1 0,-1 0,2 0,-1 0,0 0,1 1,0-1,0 0,1 1,-1-1,1 1,0-1,1 0,-1 1,1-1,0 1,0-1,1 0,0 0,0 1,1 1,0 0,0 0,1 0,0-1,0 1,0-1,1 0,0 0,1-1,-1 1,1-1,0 0,0-1,1 1,-6-5,-1 1,1-1,-1 0,1 0,-1 0,1 0,-1 0,1 0,-1 1,1-1,-1 0,1-1,0 1,-1 0,1 0,-1 0,1 0,-1 0,1 0,-1-1,1 1,-1 0,1 0,-1-1,0 1,1 0,-1-1,1 1,-1 0,0-1,1 1,-1-1,0 1,1 0,-1-1,0 1,0-1,11-21,-9 17,13-30,-1-1,-3 0,0-1,2-24,-13 75,0 0,1 0,1 0,0 0,1-1,0 1,1-1,4 9,-1-3,1 0,0 0,2-1,0 0,1 0,6 6,-13-19,0-1,0 0,0 0,0 0,1 0,-1-1,1 0,0 0,4 2</inkml:trace>
  <inkml:trace contextRef="#ctx0" brushRef="#br0" timeOffset="778.603">464 31,'-5'5,"-6"5,1 1,0 1,0 0,-4 8,12-16,0-1,0 1,0 0,0-1,1 1,0 0,0 0,0 0,0 0,1 0,-1 0,1 0,0 0,1 0,-1 0,0 0,1 0,0 0,1 2,1 4,2-1,-1 0,1-1,0 1,1-1,0 0,0 0,1-1,0 1,0-2,0 1,1-1,0 0,1 0,-1-1,6 2,-9-4,-1-1,1 0,0-1,-1 1,1-1,0 1,0-1,0-1,0 1,0-1,0 0,0 0,0 0,0-1,0 0,0 0,0 0,0-1,0 1,-1-1,1 0,-1 0,1-1,-1 0,0 1,0-1,0-1,0 1,0 0,-1-1,0 0,1 0,-1-1,2-3,0 0,-1 0,0 0,-1-1,1 0,-2 0,1 0,-1 0,-1 0,1-5,-1 9,-1 0,1 0,-1 0,0 0,-1 0,1 0,-1 0,0 0,0 0,-1 1,1-1,-1 0,0 1,0-1,-1 1,1 0,-1 0,0 0,0 0,-2-2,4 6,1-1,-1 0,0 0,0 0,0 0,0 1,0-1,0 1,0-1,0 0,0 1,0 0,0-1,0 1,-1 0,1-1,0 1,0 0,0 0,-1 0,1 0,0 0,0 0,0 0,0 1,-1-1,1 0,0 1,0-1,0 1,0-1,0 1,0-1,0 1,0 0,0-1,0 1,0 0,0 0,1 0,-1 0,0 0,0 0,1 0,-1 0,1 0,-1 0,1 1,-2 2,0-1,1 1,0 0,-1 0,2 0,-1 0,0 0,1 0,0 0,0 0,0 0,0 0,0 0,1 1,0-2,1 1,-1-1,0 1,1-1,0 0,0 1,0-1,0 0,0 0,1-1,-1 1,1 0,0-1,0 1,0-1,0 0,0 0,0 0,0-1,1 1,-1-1,1 0,2 1,1 0,1-1,0 0,0 0,-1-1,1 0,0-1,0 1,-1-1,1-1,5-1,4-2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19.3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32,'3'72,"9"47,-4-47,6 42,-14-112</inkml:trace>
  <inkml:trace contextRef="#ctx0" brushRef="#br0" timeOffset="480.725">69 137,'-1'-16,"1"13,-1 1,1-1,0 1,0 0,0-1,0 1,0-1,1 1,-1 0,1-1,0 1,0 0,0-1,0-1,4-3,0 0,0-1,1 2,0-1,0 0,6-4,-9 8,1 0,-1 0,1 1,0-1,0 1,0 0,0 0,0 0,1 0,-1 1,1 0,-1 0,1 0,-1 0,-1 1,-1 1,0-1,0 0,0 1,0 0,0 0,0-1,0 1,-1 0,1 0,0 1,0-1,-1 0,1 1,-1-1,1 1,-1-1,1 1,-1-1,0 1,0 0,0 0,0 0,0 0,0 0,-1 0,1 0,0 1,1 6,1 0,-2 0,1 0,-1 0,-1 1,1-1,-2 3,1 1,-2-1,1 0,-2 0,-3 11,5-19,0 0,0 0,0-1,-1 1,0 0,1-1,-1 0,-1 1,1-1,0 0,-1 0,0 0,1-1,-1 1,0 0,0-1,-1 0,1 0,0 0,-3 1,4-3,-1 1,1-1,0 1,-1-1,1 0,-1 0,0 0,1-1,0 1,-1 0,1-1,-1 0,1 1,-1-1,1 0,0 0,0-1,0 1,-1 0,1-1,0 1,1-1,-1 0,-1-1,0 1,1-1,0 1,0-1,0 0,0 0,0 0,1 0,-1-1,1 1,0 0,0 0,0-1,0 1,1-1,-1 1,1-1,0 0,1-4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12.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1 733,'24'-1,"0"-2,0-1,-1-1,22-8,-1 2,-12 4,-18 4,-1 1,0-1,0-1,0-1,0 1,-1-2,0 0,9-6,-19 11,-1-1,1 1,-1-1,0 1,1-1,-1 0,0 0,0 0,0 0,0 0,0 0,0 0,-1 0,1 0,-1 0,0 0,1 0,-1 0,0-1,0 1,0 0,0 0,-1 0,1 0,-1 0,1-1,-1 1,0 0,0-1,-4-8,0 0,-1 0,0 0,-7-8,4 6,-21-37,-4-11,24 43,2-2,0 1,1-1,1-1,0-1,6 19,-1-1,1 0,-1 0,1 0,0 0,0 0,1 0,-1 0,1 1,0-1,0 0,1-2,-1 4,0 1,-1-1,1 1,0-1,0 1,1-1,-1 1,0-1,0 1,1 0,-1 0,0 0,1 0,0 0,-1 0,1 0,-1 0,1 1,0-1,0 1,-1-1,1 1,0 0,0-1,-1 1,1 0,2 0,37 4,-30-2</inkml:trace>
  <inkml:trace contextRef="#ctx0" brushRef="#br0" timeOffset="1130.819">523 75,'2'33,"1"1,4 17,-2-16,-1-1,-1 6,-3-26</inkml:trace>
  <inkml:trace contextRef="#ctx0" brushRef="#br0" timeOffset="1645.41">523 154,'-1'-2,"0"0,0 1,0-1,0 0,1 0,-1 0,0 1,1-1,0 0,-1 0,1 0,0 0,0 0,0 0,0 0,0 0,1 0,-1 0,1 0,-1 0,1 1,0-1,-1 0,1 0,0 0,4-7,-1-1,2 1,5-9,-6 11,1 0,0 0,0 0,6-4,-10 9,0 0,0 0,1 0,-1 1,1-1,0 1,-1-1,1 1,0 0,0 0,0 0,0 1,0-1,0 1,0-1,0 1,-1 1,-1-1,0 1,0-1,1 1,-1-1,0 1,0 0,0 0,0-1,0 1,0 0,0 0,0 0,0 0,0 0,0 0,-1 1,1-1,0 0,-1 0,1 0,-1 1,1-1,-1 0,0 1,0-1,1 0,-1 1,0-1,0 0,0 1,0 43,-2-33,1 0,-2 0,0 0,0-1,-3 7,4-13,0 0,-1 0,1 0,-1 0,0-1,-1 1,1-1,-1 1,1-1,-1 0,-1-1,1 1,0-1,3-2,0 0,0-1,1 1,-1-1,0 0,0 1,0-1,0 0,0 1,0-1,1 0,-1 0,0 0,0 1,0-1,0 0,0-1,0 1,0 0,0 0,0 0,0 0,0-1,1 1,-1 0,0-1,0 1,0-1,0 0,-2-2</inkml:trace>
  <inkml:trace contextRef="#ctx0" brushRef="#br0" timeOffset="11132.732">372 603,'10'78,"28"412,-38-488,0-1,1 1,-1 0,0 0,1 0,-1 0,1 0,-1-1,1 1,0 0,0-1,0 1,1 1,-1-2,1 0,0 1,0-1,0 0,0 0,0 0,0-1,1 1,-1 0,0-1,2 1,23 4,0-2,0 0,1-2,10-2,-3 1,-35 0,-1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43.58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41 255,'-5'6,"0"0,1 1,0 0,1 0,-1 0,1 0,1 0,-1 1,1-1,0 9,1-13,0 0,1 0,-1 0,1 0,0 1,0-1,0 0,0 0,1 0,-1 1,1-1,0 0,0 0,0 0,0 0,1 0,-1 0,1-1,0 1,0 0,0-1,0 1,0-1,0 0,1 0,-1 0,3 2,-3-3,1 0,0 0,0-1,0 1,0-1,0 1,0-1,0 0,0 0,0 0,0 0,0-1,0 1,-1-1,1 0,0 0,0 0,0 0,-1 0,1-1,0 1,-1-1,1 0,-1 1,0-1,0 0,2-2,-1 2,-1-1,0 1,0 0,0-1,0 1,0-1,0 1,-1-1,1 0,-1 0,0 0,0 1,0-1,0-1,0 1,-1 0,0 0,1 0,-1 0,0 0,0 0,-1 0,1-1,-1 1,1 0,-2-1,2 2,-1 1,0-1,0 1,0 0,0 0,0-1,0 1,0 0,0 0,0 0,0 0,-1 0,1 1,0-1,-1 0,1 1,-1-1,1 1,-1-1,-2 0,0 0,0 1,0-1,0 1,0 0,0 0,-3 0,-5 2,1 0,-1 1,1 0,-10 4,19-6,1-1</inkml:trace>
  <inkml:trace contextRef="#ctx0" brushRef="#br0" timeOffset="710.367">293 34,'3'34,"0"-1,3 0,0 0,8 20,-1-2,-8-30,1 2,-1 1,-1-1,0 11,-4-30</inkml:trace>
  <inkml:trace contextRef="#ctx0" brushRef="#br0" timeOffset="1119.761">250 212,'26'-2,"-1"-1,0-1,0-1,-1-2,1 0,45-17,-58 19</inkml:trace>
  <inkml:trace contextRef="#ctx0" brushRef="#br0" timeOffset="1969.879">498 0,'2'4,"1"0,-1 1,0-1,0 0,0 1,-1-1,1 1,-1 0,0 4,3 5,5 20,-2 0,-1 0,-1 1,-2 0,-1 33,-2-78,1-1,0 1,1 0,0 0,4-10,-4 16,-1 0,1 0,0-1,0 1,0 0,0 1,1-1,0 0,-1 1,1-1,1 1,-1 0,0 0,1 0,0 0,-2 2,0 0,0 1,0-1,1 1,-1-1,0 1,0 0,0-1,0 1,1 0,-1 1,0-1,0 0,0 1,0-1,0 1,0-1,0 1,0 0,0 0,0 0,0 0,0 0,0 1,-1-1,1 1,0-1,-1 1,0-1,1 2,2 0,-1 1,0 0,0 0,-1 0,1 0,-1 0,0 1,0-1,0 1,-1-1,1 1,-1 0,0 1,-1 6,0 0,-1-1,-1 1,0 0,0-1,-2 4,0 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42.0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14 140,'13'-15,"0"-1,7-14,-16 24,-1 1,0-1,0 0,0 0,-1 0,0 0,0 0,-1 0,0 0,1-7,-2 13,0 0,0 0,0-1,0 1,0 0,0 0,0-1,0 1,0 0,0 0,0-1,0 1,0 0,0 0,0 0,0-1,-1 1,1 0,0 0,0 0,0-1,0 1,0 0,-1 0,1 0,0-1,0 1,0 0,0 0,-1 0,1 0,0 0,0 0,0-1,-1 1,1 0,0 0,0 0,-1 0,1 0,0 0,0 0,-1 0,1 0,0 0,0 0,-1 0,1 0,-15 8,-11 16,22-20,1 0,-1 1,1-1,0 1,0 0,0 0,0 0,1 0,0 0,0 1,1-1,-1 0,1 1,1 0,-1-1,1 1,-1-1,2 1,-1 0,1-1,-1 1,2-1,-1 1,1-1,-1 1,1-1,1 0,-1 0,1 0,0 0,0-1,0 1,1-1,0 1,-1-1,2 0,-1-1,0 1,1-1,3 2,-2-1</inkml:trace>
  <inkml:trace contextRef="#ctx0" brushRef="#br0" timeOffset="838.904">198 64,'9'73,"-9"-7,0-37,0-24,0-9,1-14,1 0,0 0,1 0,1 1,4-8,-7 21,1-1,0 1,0 0,0 0,0 0,1 0,0 1,0-1,0 1,0 0,1-1,-1 2,-1 0,1 1,-1-1,1 1,0 0,0 0,-1 0,1 0,0 0,0 0,0 1,0 0,0-1,0 1,0 0,0 1,0-1,1 0,-1 1,0 0,-1 0,1 0,0 0,-1 1,1-1,0 1,-1-1,0 1,1 0,-1 0,0 0,0 0,0 0,0 1,0-1,-1 0,1 1,-1 0,1-1,-1 1,0 0,0 0,0-1,-1 1,1 0,0 3,1 4,-1 1,0 0,0-1,-1 1,-1 0,0 0,0 0,1-8,-6 24,6-26,0 0,0 0,0 0,-1 0,1 0,0 0,-1 0,1-1,0 1,-1 0,1 0,-1 0,1-1,-1 1,0 0,1-1,-1 1,0 0,1-1,-1 1,0-1,0 1,0-1,0 1,0-2,1 1,-1 0,0 0,1-1,-1 1,0-1,1 1,-1 0,1-1,-1 1,1-1,-1 1,1-1,-1 0,1 1,-1-1,1 1,0-1,-1 0,1 1,0-1,0 0,-1 1,1-1,0 0,0 0,0 1,0-1,0 0,0 1,0-1,0 0,0 0,0 1,0-1,1 0,3-27,-1 20,0-1,0 2,1-1,0 0,0 1,1 0,0 0,1 0,0 0,-4 4,1 0,0 1,-1-1,1 0,1 1,-1-1,0 1,0 0,1 0,0 1,-1-1,1 1,0-1,0 1,-1 1,1-1,0 0,0 1,0 0,2 0,-4 0,0 0,0 1,0-1,0 1,0-1,0 1,0 0,0 0,0 0,-1 0,1 0,0 0,-1 1,1-1,-1 0,1 1,-1-1,0 1,0 0,2 1,-2 1,1-1,0 1,-1 0,1 0,-1-1,0 1,0 0,-1 3,2 7,-2 1,0-1,-1 1,-2 12,-5 23,6-42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40.1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29,'4'106,"4"0,22 101,-27-174,-3-28</inkml:trace>
  <inkml:trace contextRef="#ctx0" brushRef="#br0" timeOffset="548.933">54 224,'-2'-3,"0"-1,-1 0,1 1,1-1,-1 0,1 0,-1 0,1 0,0 0,0-2,-2-5,0 1,0 0,1 1,0-1,1 0,0 0,1 0,-1 0,2-6,0 13,0-1,-1 1,1-1,1 1,-1-1,0 1,1 0,0 0,0-1,0 1,0 1,0-1,1 0,-1 0,1 1,0 0,-1-1,1 1,0 0,0 0,1 1,-1-1,0 1,1-1,0 1,-1 0,1 0,0 0,0 0,0 1,0-1,0 1,0 0,0 0,0 0,0 1,0 0,-1-1,1 1,0 1,0-1,-1 0,1 1,-1 0,1 0,-1 0,1 0,-1 1,0-1,0 1,-1 0,1-1,0 1,-1 1,1-1,-1 1,1-1,0 1,-1 0,0 0,0 0,0 0,-1 1,1-1,-1 0,0 1,0-1,0 1,-1-1,0 1,0-1,0 1,0-1,-1 1,1-1,-1 1,-1-1,1 0,0 1,-1-1,-1 2,-2 3,-1 0,-1-1,1 1,-1-1,-1 0,1-1,-2 0,-5 4,11-8,0-1,0 0,0 0,0 0,0-1,-1 1,1-1,-1 1,1-1,-1 0,0-1,1 1,-1-1,0 1,1-1,-1 0,0 0,0-1,1 1,-1-1,0 0,1 0,-1 0,1 0,-1-1,-1 0,4 1,0 0,-1 0,1 0,0 0,0 0,0 0,-1 0,1-1,1 1,-1 0,-1-2,0-1</inkml:trace>
  <inkml:trace contextRef="#ctx0" brushRef="#br0" timeOffset="1251.949">273 230,'6'95,"-3"-55,-1 23,-9-114,7 40,0-1,1 0,1 0,0 0,1 1,0-1,0 1,4-5,-6 13,0 0,0 0,1 1,-1-1,1 0,-1 1,1-1,0 1,0 0,1 0,-1 0,0 0,1 0,-1 0,1 0,0 1,-1-1,1 1,0 0,0 0,0 0,0 0,0 0,0 1,0 0,0-1,0 1,0 0,0 0,0 1,0-1,0 1,0-1,3 2,-3-1,0 0,0 0,-1 1,1-1,0 1,-1-1,0 1,1 0,-1 0,0 0,0 1,0-1,0 0,0 1,0-1,-1 1,1 0,-1-1,0 1,0 0,0 0,0 0,0 1,2 11,0 0,-1 1,0 0,-1 4,3 27,1-27,-4-15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38.9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96,'26'205,"-28"-222,-2-20,0-31,4 38,0 17,0 0,0 0,1 1,1-1,0 0,3-10,-5 23,1-1,-1 0,0 0,0 1,1-1,-1 0,1 0,-1 1,1-1,-1 1,1-1,-1 0,1 1,0-1,-1 1,1-1,0 1,-1 0,1-1,0 1,0 0,-1-1,1 1,0 0,0 0,-1-1,1 1,1 0,0 0,0 1,1-1,-1 1,0-1,0 1,0 0,1-1,-1 1,0 0,0 1,0-1,6 4,-1 0,0 1,1 0,-2 0,1 1,2 3,-1 0,0 1,-1 0,-1 0,0 0,0 1,-1 0,0 0,-1 0,-1 1,3 11,-5-14</inkml:trace>
  <inkml:trace contextRef="#ctx0" brushRef="#br0" timeOffset="661.51">352 0,'-11'24,"0"1,1 1,1 4,5-20,2 0,0 0,0 1,1-1,0 0,1 1,0-1,0 1,2 6,-1-14,-1 0,1 0,0 0,0 0,1 0,-1-1,0 1,1 0,0-1,0 1,-1-1,1 0,1 0,-1 0,0 0,0 0,1 0,-1 0,1-1,0 1,-1-1,1 0,0 1,0-1,0-1,1 1,-2 0,0-1,1 0,0 0,-1 0,1 0,-1 0,1-1,-1 1,0-1,1 1,-1-1,1 0,-1 0,0 0,0 0,0-1,1 1,-1-1,0 1,-1-1,1 0,0 1,0-1,-1 0,1 0,-1 0,0 0,1-1,-1 1,0 0,0-2,3-6,-1 0,-1-1,0 1,0 0,-1-1,-1 0,0 1,0-1,-1 1,0-1,-1 1,0-1,0 1,-5-10,7 18,-1 0,0 1,0-1,0 0,-1 1,1-1,0 1,0-1,-1 1,1-1,-1 1,1 0,-1 0,0 0,0 0,1 0,-1 0,0 0,0 1,0-1,0 1,0-1,0 1,0 0,0-1,0 1,0 0,0 1,0-1,0 0,0 0,1 1,-1-1,0 1,0 0,-1 0,-2 1,-1 0,1 1,0-1,0 1,0 0,1 0,-1 1,1 0,0-1,0 1,0 1,-1 0,-1 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24T06:04:47.695"/>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610 229,'0'0,"0"0,0 0,0 0,0 0,0 0,0 0,0 0</inkml:trace>
  <inkml:trace contextRef="#ctx0" brushRef="#br0" timeOffset="-833.618">51 251,'0'-2,"-1"-1,1 1,-1-1,1 1,-1 0,0-1,0 1,0 0,0-1,-1 1,1 0,0 0,-1 0,0 0,2 1,-1 1,1-1,-1 1,1-1,-1 1,1 0,-1-1,1 1,-1 0,1-1,-1 1,1 0,-1 0,0-1,1 1,-1 0,0 0,1 0,-1 0,1 0,-1 0,0 0,0 0,0 1,1-1,-1 1,0-1,0 1,1-1,-1 1,0 0,1-1,-1 1,1 0,-1-1,1 1,-1 0,1 0,-1 0,1-1,0 1,0 0,-1 0,1 0,-2 6,0-1,0 1,1-1,0 1,0 0,0 3,1-9,0 1,0 0,0-1,0 1,0 0,1-1,-1 1,1 0,-1-1,1 1,-1 0,1-1,0 1,0-1,0 1,0-1,0 0,0 1,0-1,0 0,1 0,-1 0,0 0,1 0,-1 0,1 0,0 0,10 4,0-1,0 0,1-1,7 1,-17-4,0 1,0-1,0 1,0-1,0 0,0 0,0 0,0-1,0 1,0-1,0 1,0-1,0 0,0 0,-1 0,1-1,0 1,0-1,-1 1,1-1,1-2,-4 3,1 0,0 0,-1 0,1 0,-1 0,1 0,-1 0,1-1,-1 1,0 0,0 0,1 0,-1-1,0 1,0 0,0 0,0-1,-1 1,1 0,0 0,0 0,-1-1,-13-25,12 24,2 2</inkml:trace>
  <inkml:trace contextRef="#ctx0" brushRef="#br0" timeOffset="-155.744">238 141,'1'20,"1"0,2 9,3 28,-5-4,-3 19,1-214,0 141</inkml:trace>
  <inkml:trace contextRef="#ctx0" brushRef="#br0" timeOffset="4112.919">127 240,'0'0,"0"0,0 0</inkml:trace>
  <inkml:trace contextRef="#ctx0" brushRef="#br0" timeOffset="4991.617">78 268,'22'25,"11"9,-30-31,0 0,0 0,0 0,-1 0,1 0,-1 1,0-1,0 1,0 0,1 1,-1 1</inkml:trace>
  <inkml:trace contextRef="#ctx0" brushRef="#br0" timeOffset="5848.592">311 384,'-6'-7,"-1"-1,1 0,0 0,1-1,-1 0,2 0,0 0,0 0,0-1,1 0,3 9,-1-1,1 1,0 0,-1-1,1 1,0 0,0-1,0 1,0-1,0 1,1 0,-1-1,0 1,1-1,-1 1,1 0,-1-1,1 1,0 0,-1 0,1 0,0 0,0-1,1 0,0 0,1 0,-1 1,0-1,1 0,-1 1,1 0,0-1,-1 1,1 0,1 0,4-1,-1 0,1 1,0 0,0 0,0 1,0 0,0 0,2 1,2 2,-8-2</inkml:trace>
  <inkml:trace contextRef="#ctx0" brushRef="#br0" timeOffset="7413.686">635 198,'-12'0,"1"1,-1 0,1 1,-1 0,1 1,0 0,0 1,0 0,1 1,-1 0,1 1,-5 3,11-6,-1 0,1 0,0 0,1 1,-1 0,0 0,1 0,0 0,0 0,0 0,1 1,0-1,-1 1,1 0,1 0,-1 0,1 0,0 0,0 0,0 0,1 0,0 0,0 1,0-1,1 0,-1 0,1 0,2 4,-3-7,0-1,1 1,-1-1,1 0,-1 1,1-1,0 0,-1 0,1 1,0-1,0 0,0 0,0 0,0 0,0 0,0 0,1 0,-1 0,0-1,0 1,1 0,-1-1,0 1,1-1,-1 1,1-1,-1 0,1 1,-1-1,1 0,-1 0,0 0,1 0,-1 0,1-1,-1 1,1 0,-1-1,1 1,-1-1,1 0,4-1,-1 0,1-1,-1 0,1 0,-1 0,0-1,-1 0,1 0,2-3,1-1,-1-1,0 1,0-1,-1-1,0 0,0 1,-2-2,1 1,-1 0,0-1,-1 0,-3 19,0 1,1-1,0 1,1-1,-1 1,2-1,-1 0,1 0,1 0,-1 0,1-1,0 1,1-1,0 0,-4-6,0 0,-1 0,1-1,0 1,0 0,0-1,0 1,0-1,0 1,0-1,0 1,0-1,0 1,0-1,1 0,-1 0,0 0,0 0,0 0,0 0,0 0,1 0,1-1,-1 1,0-1,0 0,0 0,0 0,0 0,0 0,0-1,0 1,0-1,0 0,4-4,0 0,-1-1,0 1,0-1,3-6,0-3,0 0,-1-1,-1 1,-1-1,0-1,-2 1,0-1,0-2,1-26,-2 1,-4-28,1 364,4-245,-1-16,-1 1,-3 14,1-40,1-4</inkml:trace>
  <inkml:trace contextRef="#ctx0" brushRef="#br0" timeOffset="7825.248">663 181,'8'5,"1"1,0-1,0-1,0 0,0 0,0-1,5 1,10 4,1 1,12 4,-1 2,0 1,15 10,-44-21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FE0C7D-F0EC-455F-82D1-6AB27F66753E}" type="slidenum">
              <a:rPr lang="en-US"/>
              <a:pPr>
                <a:defRPr/>
              </a:pPr>
              <a:t>‹#›</a:t>
            </a:fld>
            <a:endParaRPr lang="en-US"/>
          </a:p>
        </p:txBody>
      </p:sp>
    </p:spTree>
    <p:extLst>
      <p:ext uri="{BB962C8B-B14F-4D97-AF65-F5344CB8AC3E}">
        <p14:creationId xmlns:p14="http://schemas.microsoft.com/office/powerpoint/2010/main" val="128408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99B709-8D78-4DC7-9738-7DCA081F9B09}" type="slidenum">
              <a:rPr lang="en-US" sz="1200" smtClean="0">
                <a:latin typeface="Arial" charset="0"/>
              </a:rPr>
              <a:pPr eaLnBrk="1" hangingPunct="1"/>
              <a:t>1</a:t>
            </a:fld>
            <a:endParaRPr lang="en-US" sz="1200">
              <a:latin typeface="Arial" charset="0"/>
            </a:endParaRPr>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62C23E-F815-456F-A9F7-633D74F88538}" type="slidenum">
              <a:rPr lang="en-US" sz="1200" smtClean="0">
                <a:latin typeface="Arial" charset="0"/>
              </a:rPr>
              <a:pPr eaLnBrk="1" hangingPunct="1"/>
              <a:t>11</a:t>
            </a:fld>
            <a:endParaRPr lang="en-US" sz="1200">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37746C-84A6-440F-90FE-5791961C1A38}" type="slidenum">
              <a:rPr lang="en-US" sz="1200" smtClean="0">
                <a:latin typeface="Arial" charset="0"/>
              </a:rPr>
              <a:pPr eaLnBrk="1" hangingPunct="1"/>
              <a:t>12</a:t>
            </a:fld>
            <a:endParaRPr 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9BC7DB-8A1E-499A-BBD2-1B3345AB1868}" type="slidenum">
              <a:rPr lang="en-US" sz="1200" smtClean="0">
                <a:latin typeface="Arial" charset="0"/>
              </a:rPr>
              <a:pPr eaLnBrk="1" hangingPunct="1"/>
              <a:t>13</a:t>
            </a:fld>
            <a:endParaRPr lang="en-US" sz="120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5EFA9A-E31E-49EC-B100-A792552A4469}" type="slidenum">
              <a:rPr lang="en-US" sz="1200" smtClean="0">
                <a:latin typeface="Arial" charset="0"/>
              </a:rPr>
              <a:pPr eaLnBrk="1" hangingPunct="1"/>
              <a:t>14</a:t>
            </a:fld>
            <a:endParaRPr lang="en-US" sz="120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277464-A0FE-40F9-BAD3-DE815D8055B7}" type="slidenum">
              <a:rPr lang="en-US" sz="1200" smtClean="0">
                <a:latin typeface="Arial" charset="0"/>
              </a:rPr>
              <a:pPr eaLnBrk="1" hangingPunct="1"/>
              <a:t>15</a:t>
            </a:fld>
            <a:endParaRPr lang="en-US" sz="1200">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E42168-931C-4C06-8E02-631A6D778C87}" type="slidenum">
              <a:rPr lang="en-US" sz="1200" smtClean="0">
                <a:latin typeface="Arial" charset="0"/>
              </a:rPr>
              <a:pPr eaLnBrk="1" hangingPunct="1"/>
              <a:t>16</a:t>
            </a:fld>
            <a:endParaRPr lang="en-US" sz="120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8D0F20-E5E2-4DF0-BD35-0373ED1E22B1}" type="slidenum">
              <a:rPr lang="en-US" sz="1200" smtClean="0">
                <a:latin typeface="Arial" charset="0"/>
              </a:rPr>
              <a:pPr eaLnBrk="1" hangingPunct="1"/>
              <a:t>17</a:t>
            </a:fld>
            <a:endParaRPr lang="en-US" sz="120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8EFC87-D631-4047-A278-0C5B17CB730B}" type="slidenum">
              <a:rPr lang="en-US" sz="1200" smtClean="0">
                <a:latin typeface="Arial" charset="0"/>
              </a:rPr>
              <a:pPr eaLnBrk="1" hangingPunct="1"/>
              <a:t>18</a:t>
            </a:fld>
            <a:endParaRPr lang="en-US" sz="12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69D0F1-5BB5-4C6D-A629-56E5C03D3933}" type="slidenum">
              <a:rPr lang="en-US" sz="1200" smtClean="0">
                <a:latin typeface="Arial" charset="0"/>
              </a:rPr>
              <a:pPr eaLnBrk="1" hangingPunct="1"/>
              <a:t>19</a:t>
            </a:fld>
            <a:endParaRPr lang="en-US" sz="1200">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CE885B-519F-4FDD-9BE3-8F29ED254354}" type="slidenum">
              <a:rPr lang="en-US" sz="1200" smtClean="0">
                <a:latin typeface="Arial" charset="0"/>
              </a:rPr>
              <a:pPr eaLnBrk="1" hangingPunct="1"/>
              <a:t>20</a:t>
            </a:fld>
            <a:endParaRPr 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B7DD44-7307-464A-8976-3D685261613A}" type="slidenum">
              <a:rPr lang="en-US" sz="1200" smtClean="0">
                <a:latin typeface="Arial" charset="0"/>
              </a:rPr>
              <a:pPr eaLnBrk="1" hangingPunct="1"/>
              <a:t>3</a:t>
            </a:fld>
            <a:endParaRPr lang="en-US" sz="1200">
              <a:latin typeface="Arial" charset="0"/>
            </a:endParaRPr>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F7EF4B-D521-4FC8-BD1C-C60EC3ABADAE}" type="slidenum">
              <a:rPr lang="en-US" sz="1200" smtClean="0">
                <a:latin typeface="Arial" charset="0"/>
              </a:rPr>
              <a:pPr eaLnBrk="1" hangingPunct="1"/>
              <a:t>21</a:t>
            </a:fld>
            <a:endParaRPr lang="en-US" sz="120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2C159F-D29C-4D75-832F-6DEA088319C9}" type="slidenum">
              <a:rPr lang="en-US" sz="1200" smtClean="0">
                <a:latin typeface="Arial" charset="0"/>
              </a:rPr>
              <a:pPr eaLnBrk="1" hangingPunct="1"/>
              <a:t>22</a:t>
            </a:fld>
            <a:endParaRPr 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2E7B82-AF57-4724-B083-0E38405DB671}" type="slidenum">
              <a:rPr lang="en-US" sz="1200" smtClean="0">
                <a:latin typeface="Arial" charset="0"/>
              </a:rPr>
              <a:pPr eaLnBrk="1" hangingPunct="1"/>
              <a:t>23</a:t>
            </a:fld>
            <a:endParaRPr lang="en-US" sz="1200">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848845-4FFE-4480-9F59-B54A523385CC}" type="slidenum">
              <a:rPr lang="en-US" sz="1200" smtClean="0">
                <a:latin typeface="Arial" charset="0"/>
              </a:rPr>
              <a:pPr eaLnBrk="1" hangingPunct="1"/>
              <a:t>24</a:t>
            </a:fld>
            <a:endParaRPr lang="en-US" sz="120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6564A0-0CBC-491A-82A8-37EE4E1B54CF}" type="slidenum">
              <a:rPr lang="en-US" sz="1200" smtClean="0">
                <a:latin typeface="Arial" charset="0"/>
              </a:rPr>
              <a:pPr eaLnBrk="1" hangingPunct="1"/>
              <a:t>26</a:t>
            </a:fld>
            <a:endParaRPr lang="en-US" sz="120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2819D5-5432-48DD-B2F7-24043511B757}" type="slidenum">
              <a:rPr lang="en-US" sz="1200" smtClean="0">
                <a:latin typeface="Arial" charset="0"/>
              </a:rPr>
              <a:pPr eaLnBrk="1" hangingPunct="1"/>
              <a:t>27</a:t>
            </a:fld>
            <a:endParaRPr lang="en-US" sz="120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6F304D-99F4-47E9-BD78-E5EDE0C740E5}" type="slidenum">
              <a:rPr lang="en-US" sz="1200" smtClean="0">
                <a:latin typeface="Arial" charset="0"/>
              </a:rPr>
              <a:pPr eaLnBrk="1" hangingPunct="1"/>
              <a:t>28</a:t>
            </a:fld>
            <a:endParaRPr lang="en-US" sz="120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B4C4D-CC44-47C7-BA5F-EDB56277C00F}" type="slidenum">
              <a:rPr lang="en-US" sz="1200" smtClean="0">
                <a:latin typeface="Arial" charset="0"/>
              </a:rPr>
              <a:pPr eaLnBrk="1" hangingPunct="1"/>
              <a:t>29</a:t>
            </a:fld>
            <a:endParaRPr lang="en-US" sz="120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76AAF7-24C5-4E85-BAC8-4271042A6178}" type="slidenum">
              <a:rPr lang="en-US" sz="1200" smtClean="0">
                <a:latin typeface="Arial" charset="0"/>
              </a:rPr>
              <a:pPr eaLnBrk="1" hangingPunct="1"/>
              <a:t>30</a:t>
            </a:fld>
            <a:endParaRPr lang="en-US" sz="120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64D383-7B62-4F39-B592-94268B3E2ED6}" type="slidenum">
              <a:rPr lang="en-US" sz="1200" smtClean="0">
                <a:latin typeface="Arial" charset="0"/>
              </a:rPr>
              <a:pPr eaLnBrk="1" hangingPunct="1"/>
              <a:t>31</a:t>
            </a:fld>
            <a:endParaRPr lang="en-US" sz="120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E12C28-33BE-4523-9868-B49A464C1EBC}" type="slidenum">
              <a:rPr lang="en-US" sz="1200" smtClean="0">
                <a:latin typeface="Arial" charset="0"/>
              </a:rPr>
              <a:pPr eaLnBrk="1" hangingPunct="1"/>
              <a:t>4</a:t>
            </a:fld>
            <a:endParaRPr lang="en-US" sz="1200">
              <a:latin typeface="Arial" charset="0"/>
            </a:endParaRPr>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9C9ED6-D102-4FC5-8858-4E0981B610C8}" type="slidenum">
              <a:rPr lang="en-US" sz="1200" smtClean="0">
                <a:latin typeface="Arial" charset="0"/>
              </a:rPr>
              <a:pPr eaLnBrk="1" hangingPunct="1"/>
              <a:t>32</a:t>
            </a:fld>
            <a:endParaRPr lang="en-US" sz="120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7BBEFB-3EDC-4BF0-A475-4C3F03A26C28}" type="slidenum">
              <a:rPr lang="en-US" sz="1200" smtClean="0">
                <a:latin typeface="Arial" charset="0"/>
              </a:rPr>
              <a:pPr eaLnBrk="1" hangingPunct="1"/>
              <a:t>33</a:t>
            </a:fld>
            <a:endParaRPr lang="en-US" sz="120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05ACF6-4851-423B-A5E7-42D3F6835971}" type="slidenum">
              <a:rPr lang="en-US" sz="1200" smtClean="0">
                <a:latin typeface="Arial" charset="0"/>
              </a:rPr>
              <a:pPr eaLnBrk="1" hangingPunct="1"/>
              <a:t>34</a:t>
            </a:fld>
            <a:endParaRPr lang="en-US" sz="120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E919C4-2993-4CD0-B726-0A8E9D88B580}" type="slidenum">
              <a:rPr lang="en-US" sz="1200" smtClean="0">
                <a:latin typeface="Arial" charset="0"/>
              </a:rPr>
              <a:pPr eaLnBrk="1" hangingPunct="1"/>
              <a:t>35</a:t>
            </a:fld>
            <a:endParaRPr lang="en-US" sz="120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18C7A7-C095-4C80-B66A-816B8DFD303F}" type="slidenum">
              <a:rPr lang="en-US" sz="1200" smtClean="0">
                <a:latin typeface="Arial" charset="0"/>
              </a:rPr>
              <a:pPr eaLnBrk="1" hangingPunct="1"/>
              <a:t>36</a:t>
            </a:fld>
            <a:endParaRPr lang="en-US" sz="120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01A3F4-7163-4502-BD1B-B1E151BBAB09}" type="slidenum">
              <a:rPr lang="en-US" sz="1200" smtClean="0">
                <a:latin typeface="Arial" charset="0"/>
              </a:rPr>
              <a:pPr eaLnBrk="1" hangingPunct="1"/>
              <a:t>37</a:t>
            </a:fld>
            <a:endParaRPr lang="en-US" sz="120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4ECDE1-69FD-4C40-A7C8-31ACE57C2231}" type="slidenum">
              <a:rPr lang="en-US" sz="1200" smtClean="0">
                <a:latin typeface="Arial" charset="0"/>
              </a:rPr>
              <a:pPr eaLnBrk="1" hangingPunct="1"/>
              <a:t>39</a:t>
            </a:fld>
            <a:endParaRPr lang="en-US" sz="120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D015FE-12C0-4C97-91CB-454CB080A1A1}" type="slidenum">
              <a:rPr lang="en-US" sz="1200" smtClean="0">
                <a:latin typeface="Arial" charset="0"/>
              </a:rPr>
              <a:pPr eaLnBrk="1" hangingPunct="1"/>
              <a:t>40</a:t>
            </a:fld>
            <a:endParaRPr lang="en-US" sz="120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357A65-261B-4A45-A9CF-BF9FEE204344}" type="slidenum">
              <a:rPr lang="en-US" sz="1200" smtClean="0">
                <a:latin typeface="Arial" charset="0"/>
              </a:rPr>
              <a:pPr eaLnBrk="1" hangingPunct="1"/>
              <a:t>41</a:t>
            </a:fld>
            <a:endParaRPr lang="en-US" sz="120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0FFC99-86D7-406B-BC63-A1A6848089DE}" type="slidenum">
              <a:rPr lang="en-US" sz="1200" smtClean="0">
                <a:latin typeface="Arial" charset="0"/>
              </a:rPr>
              <a:pPr eaLnBrk="1" hangingPunct="1"/>
              <a:t>42</a:t>
            </a:fld>
            <a:endParaRPr lang="en-US" sz="120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66E7EF-4691-40C0-8D76-13E5C9954450}" type="slidenum">
              <a:rPr lang="en-US" sz="1200" smtClean="0">
                <a:latin typeface="Arial" charset="0"/>
              </a:rPr>
              <a:pPr eaLnBrk="1" hangingPunct="1"/>
              <a:t>5</a:t>
            </a:fld>
            <a:endParaRPr lang="en-US" sz="1200">
              <a:latin typeface="Arial" charset="0"/>
            </a:endParaRPr>
          </a:p>
        </p:txBody>
      </p:sp>
      <p:sp>
        <p:nvSpPr>
          <p:cNvPr id="113667" name="Rectangle 1026"/>
          <p:cNvSpPr>
            <a:spLocks noGrp="1" noRot="1" noChangeAspect="1" noChangeArrowheads="1" noTextEdit="1"/>
          </p:cNvSpPr>
          <p:nvPr>
            <p:ph type="sldImg"/>
          </p:nvPr>
        </p:nvSpPr>
        <p:spPr>
          <a:ln/>
        </p:spPr>
      </p:sp>
      <p:sp>
        <p:nvSpPr>
          <p:cNvPr id="1136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792277-7F28-4854-8C2C-4F3DFC8C2ACF}" type="slidenum">
              <a:rPr lang="en-US" sz="1200" smtClean="0">
                <a:latin typeface="Arial" charset="0"/>
              </a:rPr>
              <a:pPr eaLnBrk="1" hangingPunct="1"/>
              <a:t>43</a:t>
            </a:fld>
            <a:endParaRPr lang="en-US" sz="1200">
              <a:latin typeface="Arial" charset="0"/>
            </a:endParaRPr>
          </a:p>
        </p:txBody>
      </p:sp>
      <p:sp>
        <p:nvSpPr>
          <p:cNvPr id="150531" name="Rectangle 1026"/>
          <p:cNvSpPr>
            <a:spLocks noGrp="1" noRot="1" noChangeAspect="1" noChangeArrowheads="1" noTextEdit="1"/>
          </p:cNvSpPr>
          <p:nvPr>
            <p:ph type="sldImg"/>
          </p:nvPr>
        </p:nvSpPr>
        <p:spPr>
          <a:ln/>
        </p:spPr>
      </p:sp>
      <p:sp>
        <p:nvSpPr>
          <p:cNvPr id="150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CD14F5-4594-44BA-A9F2-D4C24A019B81}" type="slidenum">
              <a:rPr lang="en-US" sz="1200" smtClean="0">
                <a:latin typeface="Arial" charset="0"/>
              </a:rPr>
              <a:pPr eaLnBrk="1" hangingPunct="1"/>
              <a:t>44</a:t>
            </a:fld>
            <a:endParaRPr lang="en-US" sz="120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CBC911-03ED-4F1F-9390-E90AD29DF3F6}" type="slidenum">
              <a:rPr lang="en-US" sz="1200" smtClean="0">
                <a:latin typeface="Arial" charset="0"/>
              </a:rPr>
              <a:pPr eaLnBrk="1" hangingPunct="1"/>
              <a:t>45</a:t>
            </a:fld>
            <a:endParaRPr lang="en-US" sz="1200">
              <a:latin typeface="Arial" charset="0"/>
            </a:endParaRPr>
          </a:p>
        </p:txBody>
      </p:sp>
      <p:sp>
        <p:nvSpPr>
          <p:cNvPr id="152579" name="Rectangle 1026"/>
          <p:cNvSpPr>
            <a:spLocks noGrp="1" noRot="1" noChangeAspect="1" noChangeArrowheads="1" noTextEdit="1"/>
          </p:cNvSpPr>
          <p:nvPr>
            <p:ph type="sldImg"/>
          </p:nvPr>
        </p:nvSpPr>
        <p:spPr>
          <a:ln/>
        </p:spPr>
      </p:sp>
      <p:sp>
        <p:nvSpPr>
          <p:cNvPr id="1525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63CF4F-A6A4-4A40-97FE-B0FA38F102B4}" type="slidenum">
              <a:rPr lang="en-US" sz="1200" smtClean="0">
                <a:latin typeface="Arial" charset="0"/>
              </a:rPr>
              <a:pPr eaLnBrk="1" hangingPunct="1"/>
              <a:t>46</a:t>
            </a:fld>
            <a:endParaRPr lang="en-US" sz="1200">
              <a:latin typeface="Arial" charset="0"/>
            </a:endParaRPr>
          </a:p>
        </p:txBody>
      </p:sp>
      <p:sp>
        <p:nvSpPr>
          <p:cNvPr id="153603" name="Rectangle 1026"/>
          <p:cNvSpPr>
            <a:spLocks noGrp="1" noRot="1" noChangeAspect="1" noChangeArrowheads="1" noTextEdit="1"/>
          </p:cNvSpPr>
          <p:nvPr>
            <p:ph type="sldImg"/>
          </p:nvPr>
        </p:nvSpPr>
        <p:spPr>
          <a:ln/>
        </p:spPr>
      </p:sp>
      <p:sp>
        <p:nvSpPr>
          <p:cNvPr id="153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A2F376-5144-4604-9BE6-6186DFEC2E85}" type="slidenum">
              <a:rPr lang="en-US" sz="1200" smtClean="0">
                <a:latin typeface="Arial" charset="0"/>
              </a:rPr>
              <a:pPr eaLnBrk="1" hangingPunct="1"/>
              <a:t>47</a:t>
            </a:fld>
            <a:endParaRPr lang="en-US"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242AFA-E0C4-485C-BC01-6141557461EE}" type="slidenum">
              <a:rPr lang="en-US" sz="1200" smtClean="0">
                <a:latin typeface="Arial" charset="0"/>
              </a:rPr>
              <a:pPr eaLnBrk="1" hangingPunct="1"/>
              <a:t>48</a:t>
            </a:fld>
            <a:endParaRPr lang="en-US" sz="1200">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18AD5C-76E3-48D7-B0C2-4FFA0E5756F5}" type="slidenum">
              <a:rPr lang="en-US" sz="1200" smtClean="0">
                <a:latin typeface="Arial" charset="0"/>
              </a:rPr>
              <a:pPr eaLnBrk="1" hangingPunct="1"/>
              <a:t>49</a:t>
            </a:fld>
            <a:endParaRPr lang="en-US"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961936-ECFB-4359-8DB0-51B27C34B882}" type="slidenum">
              <a:rPr lang="en-US" sz="1200" smtClean="0">
                <a:latin typeface="Arial" charset="0"/>
              </a:rPr>
              <a:pPr eaLnBrk="1" hangingPunct="1"/>
              <a:t>6</a:t>
            </a:fld>
            <a:endParaRPr lang="en-US" sz="12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955A96-0B95-4A9D-9E55-9B11FDD90843}" type="slidenum">
              <a:rPr lang="en-US" sz="1200" smtClean="0">
                <a:latin typeface="Arial" charset="0"/>
              </a:rPr>
              <a:pPr eaLnBrk="1" hangingPunct="1"/>
              <a:t>7</a:t>
            </a:fld>
            <a:endParaRPr lang="en-US" sz="1200">
              <a:latin typeface="Arial" charset="0"/>
            </a:endParaRPr>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22A73D-0AEC-4126-9077-749E91253699}" type="slidenum">
              <a:rPr lang="en-US" sz="1200" smtClean="0">
                <a:latin typeface="Arial" charset="0"/>
              </a:rPr>
              <a:pPr eaLnBrk="1" hangingPunct="1"/>
              <a:t>8</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31FEFB-5795-433D-AF02-4619B03EF17C}" type="slidenum">
              <a:rPr lang="en-US" sz="1200" smtClean="0">
                <a:latin typeface="Arial" charset="0"/>
              </a:rPr>
              <a:pPr eaLnBrk="1" hangingPunct="1"/>
              <a:t>9</a:t>
            </a:fld>
            <a:endParaRPr lang="en-US" sz="120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5D974C-B55B-4598-A947-C61A88C8BBFE}" type="slidenum">
              <a:rPr lang="en-US" sz="1200" smtClean="0">
                <a:latin typeface="Arial" charset="0"/>
              </a:rPr>
              <a:pPr eaLnBrk="1" hangingPunct="1"/>
              <a:t>10</a:t>
            </a:fld>
            <a:endParaRPr 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2B8C087B-4285-4698-BEFA-F48C67719B8A}"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41748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C91A777-9FDE-4F7D-A769-435144B6BBAA}" type="slidenum">
              <a:rPr lang="en-GB"/>
              <a:pPr>
                <a:defRPr/>
              </a:pPr>
              <a:t>‹#›</a:t>
            </a:fld>
            <a:endParaRPr lang="en-GB"/>
          </a:p>
        </p:txBody>
      </p:sp>
    </p:spTree>
    <p:extLst>
      <p:ext uri="{BB962C8B-B14F-4D97-AF65-F5344CB8AC3E}">
        <p14:creationId xmlns:p14="http://schemas.microsoft.com/office/powerpoint/2010/main" val="94739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E6079B2-D453-4FDA-B47E-0A6C4DB181B7}" type="slidenum">
              <a:rPr lang="en-GB"/>
              <a:pPr>
                <a:defRPr/>
              </a:pPr>
              <a:t>‹#›</a:t>
            </a:fld>
            <a:endParaRPr lang="en-GB"/>
          </a:p>
        </p:txBody>
      </p:sp>
    </p:spTree>
    <p:extLst>
      <p:ext uri="{BB962C8B-B14F-4D97-AF65-F5344CB8AC3E}">
        <p14:creationId xmlns:p14="http://schemas.microsoft.com/office/powerpoint/2010/main" val="329765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0C5748B-69B7-4C62-88B0-2F50BF7D2B0D}" type="slidenum">
              <a:rPr lang="en-GB"/>
              <a:pPr>
                <a:defRPr/>
              </a:pPr>
              <a:t>‹#›</a:t>
            </a:fld>
            <a:endParaRPr lang="en-GB"/>
          </a:p>
        </p:txBody>
      </p:sp>
    </p:spTree>
    <p:extLst>
      <p:ext uri="{BB962C8B-B14F-4D97-AF65-F5344CB8AC3E}">
        <p14:creationId xmlns:p14="http://schemas.microsoft.com/office/powerpoint/2010/main" val="38319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777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27463"/>
            <a:ext cx="77724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7F048B2D-F6EB-4B8D-B390-BDDAC1DB6B8D}" type="slidenum">
              <a:rPr lang="en-GB"/>
              <a:pPr>
                <a:defRPr/>
              </a:pPr>
              <a:t>‹#›</a:t>
            </a:fld>
            <a:endParaRPr lang="en-GB"/>
          </a:p>
        </p:txBody>
      </p:sp>
    </p:spTree>
    <p:extLst>
      <p:ext uri="{BB962C8B-B14F-4D97-AF65-F5344CB8AC3E}">
        <p14:creationId xmlns:p14="http://schemas.microsoft.com/office/powerpoint/2010/main" val="230254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33FE9138-1EB1-469E-BA01-CBA3D02E0206}" type="slidenum">
              <a:rPr lang="en-GB"/>
              <a:pPr>
                <a:defRPr/>
              </a:pPr>
              <a:t>‹#›</a:t>
            </a:fld>
            <a:endParaRPr lang="en-GB"/>
          </a:p>
        </p:txBody>
      </p:sp>
    </p:spTree>
    <p:extLst>
      <p:ext uri="{BB962C8B-B14F-4D97-AF65-F5344CB8AC3E}">
        <p14:creationId xmlns:p14="http://schemas.microsoft.com/office/powerpoint/2010/main" val="422457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2313605A-FEBA-4C3A-B2B3-D7B2CB470B1A}"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960051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11144AD6-A205-4DDD-94CC-E98B5F658340}" type="slidenum">
              <a:rPr lang="en-GB"/>
              <a:pPr>
                <a:defRPr/>
              </a:pPr>
              <a:t>‹#›</a:t>
            </a:fld>
            <a:endParaRPr lang="en-GB"/>
          </a:p>
        </p:txBody>
      </p:sp>
    </p:spTree>
    <p:extLst>
      <p:ext uri="{BB962C8B-B14F-4D97-AF65-F5344CB8AC3E}">
        <p14:creationId xmlns:p14="http://schemas.microsoft.com/office/powerpoint/2010/main" val="3083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9563D734-BC0C-4A4E-99C3-7B7FB6761635}" type="slidenum">
              <a:rPr lang="en-GB"/>
              <a:pPr>
                <a:defRPr/>
              </a:pPr>
              <a:t>‹#›</a:t>
            </a:fld>
            <a:endParaRPr lang="en-GB"/>
          </a:p>
        </p:txBody>
      </p:sp>
    </p:spTree>
    <p:extLst>
      <p:ext uri="{BB962C8B-B14F-4D97-AF65-F5344CB8AC3E}">
        <p14:creationId xmlns:p14="http://schemas.microsoft.com/office/powerpoint/2010/main" val="392208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C76510B0-5C3C-44D4-86EF-65AAC315073E}" type="slidenum">
              <a:rPr lang="en-GB"/>
              <a:pPr>
                <a:defRPr/>
              </a:pPr>
              <a:t>‹#›</a:t>
            </a:fld>
            <a:endParaRPr lang="en-GB"/>
          </a:p>
        </p:txBody>
      </p:sp>
    </p:spTree>
    <p:extLst>
      <p:ext uri="{BB962C8B-B14F-4D97-AF65-F5344CB8AC3E}">
        <p14:creationId xmlns:p14="http://schemas.microsoft.com/office/powerpoint/2010/main" val="77479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86735A5C-1019-42DB-8F2F-0A420D97E883}" type="slidenum">
              <a:rPr lang="en-GB"/>
              <a:pPr>
                <a:defRPr/>
              </a:pPr>
              <a:t>‹#›</a:t>
            </a:fld>
            <a:endParaRPr lang="en-GB"/>
          </a:p>
        </p:txBody>
      </p:sp>
    </p:spTree>
    <p:extLst>
      <p:ext uri="{BB962C8B-B14F-4D97-AF65-F5344CB8AC3E}">
        <p14:creationId xmlns:p14="http://schemas.microsoft.com/office/powerpoint/2010/main" val="65584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0A9582A8-7E8D-4CF1-B6E4-44AE00E488D6}"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4581183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D36BC4A-E6D9-4952-AB47-88C23E3F524E}"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11562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D5D6E3FE-718F-48CF-848A-498BFD6E0BD9}"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08" r:id="rId7"/>
    <p:sldLayoutId id="2147484029" r:id="rId8"/>
    <p:sldLayoutId id="2147484030" r:id="rId9"/>
    <p:sldLayoutId id="2147484009" r:id="rId10"/>
    <p:sldLayoutId id="2147484010" r:id="rId11"/>
    <p:sldLayoutId id="2147484011" r:id="rId12"/>
    <p:sldLayoutId id="2147484012"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28.png"/><Relationship Id="rId18" Type="http://schemas.openxmlformats.org/officeDocument/2006/relationships/customXml" Target="../ink/ink10.xml"/><Relationship Id="rId26" Type="http://schemas.openxmlformats.org/officeDocument/2006/relationships/customXml" Target="../ink/ink14.xml"/><Relationship Id="rId3" Type="http://schemas.openxmlformats.org/officeDocument/2006/relationships/image" Target="../media/image23.jpeg"/><Relationship Id="rId21" Type="http://schemas.openxmlformats.org/officeDocument/2006/relationships/image" Target="../media/image32.png"/><Relationship Id="rId34" Type="http://schemas.openxmlformats.org/officeDocument/2006/relationships/customXml" Target="../ink/ink18.xml"/><Relationship Id="rId7" Type="http://schemas.openxmlformats.org/officeDocument/2006/relationships/image" Target="../media/image25.png"/><Relationship Id="rId12" Type="http://schemas.openxmlformats.org/officeDocument/2006/relationships/customXml" Target="../ink/ink7.xml"/><Relationship Id="rId17" Type="http://schemas.openxmlformats.org/officeDocument/2006/relationships/image" Target="../media/image30.png"/><Relationship Id="rId25" Type="http://schemas.openxmlformats.org/officeDocument/2006/relationships/image" Target="../media/image34.png"/><Relationship Id="rId33" Type="http://schemas.openxmlformats.org/officeDocument/2006/relationships/image" Target="../media/image38.png"/><Relationship Id="rId2" Type="http://schemas.openxmlformats.org/officeDocument/2006/relationships/image" Target="../media/image22.jpeg"/><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27.png"/><Relationship Id="rId24" Type="http://schemas.openxmlformats.org/officeDocument/2006/relationships/customXml" Target="../ink/ink13.xml"/><Relationship Id="rId32" Type="http://schemas.openxmlformats.org/officeDocument/2006/relationships/customXml" Target="../ink/ink17.xml"/><Relationship Id="rId37" Type="http://schemas.openxmlformats.org/officeDocument/2006/relationships/image" Target="../media/image40.png"/><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customXml" Target="../ink/ink15.xml"/><Relationship Id="rId36"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image" Target="../media/image31.png"/><Relationship Id="rId31" Type="http://schemas.openxmlformats.org/officeDocument/2006/relationships/image" Target="../media/image37.png"/><Relationship Id="rId4" Type="http://schemas.openxmlformats.org/officeDocument/2006/relationships/customXml" Target="../ink/ink3.xml"/><Relationship Id="rId9" Type="http://schemas.openxmlformats.org/officeDocument/2006/relationships/image" Target="../media/image26.png"/><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35.png"/><Relationship Id="rId30" Type="http://schemas.openxmlformats.org/officeDocument/2006/relationships/customXml" Target="../ink/ink16.xml"/><Relationship Id="rId35"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25.xml"/><Relationship Id="rId18" Type="http://schemas.openxmlformats.org/officeDocument/2006/relationships/image" Target="../media/image48.png"/><Relationship Id="rId3" Type="http://schemas.openxmlformats.org/officeDocument/2006/relationships/customXml" Target="../ink/ink20.xml"/><Relationship Id="rId21" Type="http://schemas.openxmlformats.org/officeDocument/2006/relationships/customXml" Target="../ink/ink29.xml"/><Relationship Id="rId7" Type="http://schemas.openxmlformats.org/officeDocument/2006/relationships/customXml" Target="../ink/ink22.xml"/><Relationship Id="rId12" Type="http://schemas.openxmlformats.org/officeDocument/2006/relationships/image" Target="../media/image45.png"/><Relationship Id="rId17" Type="http://schemas.openxmlformats.org/officeDocument/2006/relationships/customXml" Target="../ink/ink27.xml"/><Relationship Id="rId2" Type="http://schemas.openxmlformats.org/officeDocument/2006/relationships/notesSlide" Target="../notesSlides/notesSlide25.xml"/><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customXml" Target="../ink/ink24.xml"/><Relationship Id="rId5" Type="http://schemas.openxmlformats.org/officeDocument/2006/relationships/customXml" Target="../ink/ink21.xml"/><Relationship Id="rId15" Type="http://schemas.openxmlformats.org/officeDocument/2006/relationships/customXml" Target="../ink/ink26.xml"/><Relationship Id="rId10" Type="http://schemas.openxmlformats.org/officeDocument/2006/relationships/image" Target="../media/image44.png"/><Relationship Id="rId19" Type="http://schemas.openxmlformats.org/officeDocument/2006/relationships/customXml" Target="../ink/ink28.xml"/><Relationship Id="rId4" Type="http://schemas.openxmlformats.org/officeDocument/2006/relationships/image" Target="../media/image41.png"/><Relationship Id="rId9" Type="http://schemas.openxmlformats.org/officeDocument/2006/relationships/customXml" Target="../ink/ink23.xml"/><Relationship Id="rId14" Type="http://schemas.openxmlformats.org/officeDocument/2006/relationships/image" Target="../media/image46.png"/><Relationship Id="rId22"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customXml" Target="../ink/ink30.xml"/><Relationship Id="rId7" Type="http://schemas.openxmlformats.org/officeDocument/2006/relationships/customXml" Target="../ink/ink32.xml"/><Relationship Id="rId12"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customXml" Target="../ink/ink34.xml"/><Relationship Id="rId5" Type="http://schemas.openxmlformats.org/officeDocument/2006/relationships/customXml" Target="../ink/ink31.xm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customXml" Target="../ink/ink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37.xml"/><Relationship Id="rId3" Type="http://schemas.openxmlformats.org/officeDocument/2006/relationships/image" Target="../media/image56.jpeg"/><Relationship Id="rId7"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36.xml"/><Relationship Id="rId11" Type="http://schemas.openxmlformats.org/officeDocument/2006/relationships/image" Target="../media/image60.png"/><Relationship Id="rId5" Type="http://schemas.openxmlformats.org/officeDocument/2006/relationships/image" Target="../media/image57.png"/><Relationship Id="rId10" Type="http://schemas.openxmlformats.org/officeDocument/2006/relationships/customXml" Target="../ink/ink38.xml"/><Relationship Id="rId4" Type="http://schemas.openxmlformats.org/officeDocument/2006/relationships/customXml" Target="../ink/ink35.xml"/><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customXml" Target="../ink/ink41.xml"/><Relationship Id="rId13"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5.png"/><Relationship Id="rId12" Type="http://schemas.openxmlformats.org/officeDocument/2006/relationships/customXml" Target="../ink/ink43.xml"/><Relationship Id="rId17" Type="http://schemas.openxmlformats.org/officeDocument/2006/relationships/image" Target="../media/image70.png"/><Relationship Id="rId2" Type="http://schemas.openxmlformats.org/officeDocument/2006/relationships/notesSlide" Target="../notesSlides/notesSlide31.xml"/><Relationship Id="rId16" Type="http://schemas.openxmlformats.org/officeDocument/2006/relationships/customXml" Target="../ink/ink45.xml"/><Relationship Id="rId1" Type="http://schemas.openxmlformats.org/officeDocument/2006/relationships/slideLayout" Target="../slideLayouts/slideLayout13.xml"/><Relationship Id="rId6" Type="http://schemas.openxmlformats.org/officeDocument/2006/relationships/customXml" Target="../ink/ink40.xml"/><Relationship Id="rId11" Type="http://schemas.openxmlformats.org/officeDocument/2006/relationships/image" Target="../media/image67.png"/><Relationship Id="rId5" Type="http://schemas.openxmlformats.org/officeDocument/2006/relationships/image" Target="../media/image64.png"/><Relationship Id="rId15" Type="http://schemas.openxmlformats.org/officeDocument/2006/relationships/image" Target="../media/image69.png"/><Relationship Id="rId10" Type="http://schemas.openxmlformats.org/officeDocument/2006/relationships/customXml" Target="../ink/ink42.xml"/><Relationship Id="rId4" Type="http://schemas.openxmlformats.org/officeDocument/2006/relationships/customXml" Target="../ink/ink39.xml"/><Relationship Id="rId9" Type="http://schemas.openxmlformats.org/officeDocument/2006/relationships/image" Target="../media/image66.png"/><Relationship Id="rId14" Type="http://schemas.openxmlformats.org/officeDocument/2006/relationships/customXml" Target="../ink/ink44.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ustomXml" Target="../ink/ink48.xml"/><Relationship Id="rId13" Type="http://schemas.openxmlformats.org/officeDocument/2006/relationships/image" Target="../media/image79.png"/><Relationship Id="rId18" Type="http://schemas.openxmlformats.org/officeDocument/2006/relationships/customXml" Target="../ink/ink53.xml"/><Relationship Id="rId26" Type="http://schemas.openxmlformats.org/officeDocument/2006/relationships/customXml" Target="../ink/ink57.xml"/><Relationship Id="rId3" Type="http://schemas.openxmlformats.org/officeDocument/2006/relationships/image" Target="../media/image74.jpeg"/><Relationship Id="rId21" Type="http://schemas.openxmlformats.org/officeDocument/2006/relationships/image" Target="../media/image83.png"/><Relationship Id="rId7" Type="http://schemas.openxmlformats.org/officeDocument/2006/relationships/image" Target="../media/image76.png"/><Relationship Id="rId12" Type="http://schemas.openxmlformats.org/officeDocument/2006/relationships/customXml" Target="../ink/ink50.xml"/><Relationship Id="rId17" Type="http://schemas.openxmlformats.org/officeDocument/2006/relationships/image" Target="../media/image81.png"/><Relationship Id="rId25" Type="http://schemas.openxmlformats.org/officeDocument/2006/relationships/image" Target="../media/image85.png"/><Relationship Id="rId33" Type="http://schemas.openxmlformats.org/officeDocument/2006/relationships/image" Target="../media/image89.png"/><Relationship Id="rId2" Type="http://schemas.openxmlformats.org/officeDocument/2006/relationships/notesSlide" Target="../notesSlides/notesSlide35.xml"/><Relationship Id="rId16" Type="http://schemas.openxmlformats.org/officeDocument/2006/relationships/customXml" Target="../ink/ink52.xml"/><Relationship Id="rId20" Type="http://schemas.openxmlformats.org/officeDocument/2006/relationships/customXml" Target="../ink/ink54.xml"/><Relationship Id="rId29"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customXml" Target="../ink/ink47.xml"/><Relationship Id="rId11" Type="http://schemas.openxmlformats.org/officeDocument/2006/relationships/image" Target="../media/image78.png"/><Relationship Id="rId24" Type="http://schemas.openxmlformats.org/officeDocument/2006/relationships/customXml" Target="../ink/ink56.xml"/><Relationship Id="rId32" Type="http://schemas.openxmlformats.org/officeDocument/2006/relationships/customXml" Target="../ink/ink60.xml"/><Relationship Id="rId5" Type="http://schemas.openxmlformats.org/officeDocument/2006/relationships/image" Target="../media/image75.png"/><Relationship Id="rId15" Type="http://schemas.openxmlformats.org/officeDocument/2006/relationships/image" Target="../media/image80.png"/><Relationship Id="rId23" Type="http://schemas.openxmlformats.org/officeDocument/2006/relationships/image" Target="../media/image84.png"/><Relationship Id="rId28" Type="http://schemas.openxmlformats.org/officeDocument/2006/relationships/customXml" Target="../ink/ink58.xml"/><Relationship Id="rId10" Type="http://schemas.openxmlformats.org/officeDocument/2006/relationships/customXml" Target="../ink/ink49.xml"/><Relationship Id="rId19" Type="http://schemas.openxmlformats.org/officeDocument/2006/relationships/image" Target="../media/image82.png"/><Relationship Id="rId31" Type="http://schemas.openxmlformats.org/officeDocument/2006/relationships/image" Target="../media/image88.png"/><Relationship Id="rId4" Type="http://schemas.openxmlformats.org/officeDocument/2006/relationships/customXml" Target="../ink/ink46.xml"/><Relationship Id="rId9" Type="http://schemas.openxmlformats.org/officeDocument/2006/relationships/image" Target="../media/image77.png"/><Relationship Id="rId14" Type="http://schemas.openxmlformats.org/officeDocument/2006/relationships/customXml" Target="../ink/ink51.xml"/><Relationship Id="rId22" Type="http://schemas.openxmlformats.org/officeDocument/2006/relationships/customXml" Target="../ink/ink55.xml"/><Relationship Id="rId27" Type="http://schemas.openxmlformats.org/officeDocument/2006/relationships/image" Target="../media/image86.png"/><Relationship Id="rId30" Type="http://schemas.openxmlformats.org/officeDocument/2006/relationships/customXml" Target="../ink/ink59.xml"/></Relationships>
</file>

<file path=ppt/slides/_rels/slide38.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customXml" Target="../ink/ink68.xml"/><Relationship Id="rId26" Type="http://schemas.openxmlformats.org/officeDocument/2006/relationships/customXml" Target="../ink/ink72.xml"/><Relationship Id="rId39" Type="http://schemas.openxmlformats.org/officeDocument/2006/relationships/image" Target="../media/image108.png"/><Relationship Id="rId21" Type="http://schemas.openxmlformats.org/officeDocument/2006/relationships/image" Target="../media/image100.png"/><Relationship Id="rId34" Type="http://schemas.openxmlformats.org/officeDocument/2006/relationships/customXml" Target="../ink/ink76.xml"/><Relationship Id="rId42" Type="http://schemas.openxmlformats.org/officeDocument/2006/relationships/customXml" Target="../ink/ink80.xml"/><Relationship Id="rId47" Type="http://schemas.openxmlformats.org/officeDocument/2006/relationships/image" Target="../media/image112.png"/><Relationship Id="rId50" Type="http://schemas.openxmlformats.org/officeDocument/2006/relationships/customXml" Target="../ink/ink84.xml"/><Relationship Id="rId55" Type="http://schemas.openxmlformats.org/officeDocument/2006/relationships/image" Target="../media/image116.png"/><Relationship Id="rId63" Type="http://schemas.openxmlformats.org/officeDocument/2006/relationships/image" Target="../media/image120.png"/><Relationship Id="rId68" Type="http://schemas.openxmlformats.org/officeDocument/2006/relationships/customXml" Target="../ink/ink93.xml"/><Relationship Id="rId76" Type="http://schemas.openxmlformats.org/officeDocument/2006/relationships/customXml" Target="../ink/ink97.xml"/><Relationship Id="rId7" Type="http://schemas.openxmlformats.org/officeDocument/2006/relationships/image" Target="../media/image93.png"/><Relationship Id="rId71" Type="http://schemas.openxmlformats.org/officeDocument/2006/relationships/image" Target="../media/image124.png"/><Relationship Id="rId2" Type="http://schemas.openxmlformats.org/officeDocument/2006/relationships/image" Target="../media/image90.jpeg"/><Relationship Id="rId16" Type="http://schemas.openxmlformats.org/officeDocument/2006/relationships/customXml" Target="../ink/ink67.xml"/><Relationship Id="rId29" Type="http://schemas.openxmlformats.org/officeDocument/2006/relationships/image" Target="../media/image103.png"/><Relationship Id="rId11" Type="http://schemas.openxmlformats.org/officeDocument/2006/relationships/image" Target="../media/image95.png"/><Relationship Id="rId24" Type="http://schemas.openxmlformats.org/officeDocument/2006/relationships/customXml" Target="../ink/ink71.xml"/><Relationship Id="rId32" Type="http://schemas.openxmlformats.org/officeDocument/2006/relationships/customXml" Target="../ink/ink75.xml"/><Relationship Id="rId37" Type="http://schemas.openxmlformats.org/officeDocument/2006/relationships/image" Target="../media/image107.png"/><Relationship Id="rId40" Type="http://schemas.openxmlformats.org/officeDocument/2006/relationships/customXml" Target="../ink/ink79.xml"/><Relationship Id="rId45" Type="http://schemas.openxmlformats.org/officeDocument/2006/relationships/image" Target="../media/image111.png"/><Relationship Id="rId53" Type="http://schemas.openxmlformats.org/officeDocument/2006/relationships/image" Target="../media/image115.png"/><Relationship Id="rId58" Type="http://schemas.openxmlformats.org/officeDocument/2006/relationships/customXml" Target="../ink/ink88.xml"/><Relationship Id="rId66" Type="http://schemas.openxmlformats.org/officeDocument/2006/relationships/customXml" Target="../ink/ink92.xml"/><Relationship Id="rId74" Type="http://schemas.openxmlformats.org/officeDocument/2006/relationships/customXml" Target="../ink/ink96.xml"/><Relationship Id="rId79" Type="http://schemas.openxmlformats.org/officeDocument/2006/relationships/image" Target="../media/image128.png"/><Relationship Id="rId5" Type="http://schemas.openxmlformats.org/officeDocument/2006/relationships/image" Target="../media/image92.png"/><Relationship Id="rId61" Type="http://schemas.openxmlformats.org/officeDocument/2006/relationships/image" Target="../media/image119.png"/><Relationship Id="rId10" Type="http://schemas.openxmlformats.org/officeDocument/2006/relationships/customXml" Target="../ink/ink64.xml"/><Relationship Id="rId19" Type="http://schemas.openxmlformats.org/officeDocument/2006/relationships/image" Target="../media/image99.png"/><Relationship Id="rId31" Type="http://schemas.openxmlformats.org/officeDocument/2006/relationships/image" Target="../media/image104.png"/><Relationship Id="rId44" Type="http://schemas.openxmlformats.org/officeDocument/2006/relationships/customXml" Target="../ink/ink81.xml"/><Relationship Id="rId52" Type="http://schemas.openxmlformats.org/officeDocument/2006/relationships/customXml" Target="../ink/ink85.xml"/><Relationship Id="rId60" Type="http://schemas.openxmlformats.org/officeDocument/2006/relationships/customXml" Target="../ink/ink89.xml"/><Relationship Id="rId65" Type="http://schemas.openxmlformats.org/officeDocument/2006/relationships/image" Target="../media/image121.png"/><Relationship Id="rId73" Type="http://schemas.openxmlformats.org/officeDocument/2006/relationships/image" Target="../media/image125.png"/><Relationship Id="rId78" Type="http://schemas.openxmlformats.org/officeDocument/2006/relationships/customXml" Target="../ink/ink98.xml"/><Relationship Id="rId81" Type="http://schemas.openxmlformats.org/officeDocument/2006/relationships/image" Target="../media/image129.png"/><Relationship Id="rId4" Type="http://schemas.openxmlformats.org/officeDocument/2006/relationships/customXml" Target="../ink/ink61.xml"/><Relationship Id="rId9" Type="http://schemas.openxmlformats.org/officeDocument/2006/relationships/image" Target="../media/image94.png"/><Relationship Id="rId14" Type="http://schemas.openxmlformats.org/officeDocument/2006/relationships/customXml" Target="../ink/ink66.xml"/><Relationship Id="rId22" Type="http://schemas.openxmlformats.org/officeDocument/2006/relationships/customXml" Target="../ink/ink70.xml"/><Relationship Id="rId27" Type="http://schemas.openxmlformats.org/officeDocument/2006/relationships/image" Target="../media/image102.png"/><Relationship Id="rId30" Type="http://schemas.openxmlformats.org/officeDocument/2006/relationships/customXml" Target="../ink/ink74.xml"/><Relationship Id="rId35" Type="http://schemas.openxmlformats.org/officeDocument/2006/relationships/image" Target="../media/image106.png"/><Relationship Id="rId43" Type="http://schemas.openxmlformats.org/officeDocument/2006/relationships/image" Target="../media/image110.png"/><Relationship Id="rId48" Type="http://schemas.openxmlformats.org/officeDocument/2006/relationships/customXml" Target="../ink/ink83.xml"/><Relationship Id="rId56" Type="http://schemas.openxmlformats.org/officeDocument/2006/relationships/customXml" Target="../ink/ink87.xml"/><Relationship Id="rId64" Type="http://schemas.openxmlformats.org/officeDocument/2006/relationships/customXml" Target="../ink/ink91.xml"/><Relationship Id="rId69" Type="http://schemas.openxmlformats.org/officeDocument/2006/relationships/image" Target="../media/image123.png"/><Relationship Id="rId77" Type="http://schemas.openxmlformats.org/officeDocument/2006/relationships/image" Target="../media/image127.png"/><Relationship Id="rId8" Type="http://schemas.openxmlformats.org/officeDocument/2006/relationships/customXml" Target="../ink/ink63.xml"/><Relationship Id="rId51" Type="http://schemas.openxmlformats.org/officeDocument/2006/relationships/image" Target="../media/image114.png"/><Relationship Id="rId72" Type="http://schemas.openxmlformats.org/officeDocument/2006/relationships/customXml" Target="../ink/ink95.xml"/><Relationship Id="rId80" Type="http://schemas.openxmlformats.org/officeDocument/2006/relationships/customXml" Target="../ink/ink99.xml"/><Relationship Id="rId3" Type="http://schemas.openxmlformats.org/officeDocument/2006/relationships/image" Target="../media/image91.jpeg"/><Relationship Id="rId12" Type="http://schemas.openxmlformats.org/officeDocument/2006/relationships/customXml" Target="../ink/ink65.xml"/><Relationship Id="rId17" Type="http://schemas.openxmlformats.org/officeDocument/2006/relationships/image" Target="../media/image98.png"/><Relationship Id="rId25" Type="http://schemas.openxmlformats.org/officeDocument/2006/relationships/image" Target="../media/image77.png"/><Relationship Id="rId33" Type="http://schemas.openxmlformats.org/officeDocument/2006/relationships/image" Target="../media/image105.png"/><Relationship Id="rId38" Type="http://schemas.openxmlformats.org/officeDocument/2006/relationships/customXml" Target="../ink/ink78.xml"/><Relationship Id="rId46" Type="http://schemas.openxmlformats.org/officeDocument/2006/relationships/customXml" Target="../ink/ink82.xml"/><Relationship Id="rId59" Type="http://schemas.openxmlformats.org/officeDocument/2006/relationships/image" Target="../media/image118.png"/><Relationship Id="rId67" Type="http://schemas.openxmlformats.org/officeDocument/2006/relationships/image" Target="../media/image122.png"/><Relationship Id="rId20" Type="http://schemas.openxmlformats.org/officeDocument/2006/relationships/customXml" Target="../ink/ink69.xml"/><Relationship Id="rId41" Type="http://schemas.openxmlformats.org/officeDocument/2006/relationships/image" Target="../media/image109.png"/><Relationship Id="rId54" Type="http://schemas.openxmlformats.org/officeDocument/2006/relationships/customXml" Target="../ink/ink86.xml"/><Relationship Id="rId62" Type="http://schemas.openxmlformats.org/officeDocument/2006/relationships/customXml" Target="../ink/ink90.xml"/><Relationship Id="rId70" Type="http://schemas.openxmlformats.org/officeDocument/2006/relationships/customXml" Target="../ink/ink94.xml"/><Relationship Id="rId75"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customXml" Target="../ink/ink62.xml"/><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73.xml"/><Relationship Id="rId36" Type="http://schemas.openxmlformats.org/officeDocument/2006/relationships/customXml" Target="../ink/ink77.xml"/><Relationship Id="rId49" Type="http://schemas.openxmlformats.org/officeDocument/2006/relationships/image" Target="../media/image113.png"/><Relationship Id="rId57" Type="http://schemas.openxmlformats.org/officeDocument/2006/relationships/image" Target="../media/image117.png"/></Relationships>
</file>

<file path=ppt/slides/_rels/slide39.xml.rels><?xml version="1.0" encoding="UTF-8" standalone="yes"?>
<Relationships xmlns="http://schemas.openxmlformats.org/package/2006/relationships"><Relationship Id="rId3" Type="http://schemas.openxmlformats.org/officeDocument/2006/relationships/customXml" Target="../ink/ink10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customXml" Target="../ink/ink101.xml"/><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104.xml"/><Relationship Id="rId13" Type="http://schemas.openxmlformats.org/officeDocument/2006/relationships/image" Target="../media/image138.png"/><Relationship Id="rId18" Type="http://schemas.openxmlformats.org/officeDocument/2006/relationships/customXml" Target="../ink/ink109.xml"/><Relationship Id="rId3" Type="http://schemas.openxmlformats.org/officeDocument/2006/relationships/image" Target="../media/image133.jpeg"/><Relationship Id="rId21" Type="http://schemas.openxmlformats.org/officeDocument/2006/relationships/image" Target="../media/image142.png"/><Relationship Id="rId7" Type="http://schemas.openxmlformats.org/officeDocument/2006/relationships/image" Target="../media/image135.png"/><Relationship Id="rId12" Type="http://schemas.openxmlformats.org/officeDocument/2006/relationships/customXml" Target="../ink/ink106.xml"/><Relationship Id="rId17" Type="http://schemas.openxmlformats.org/officeDocument/2006/relationships/image" Target="../media/image140.png"/><Relationship Id="rId2" Type="http://schemas.openxmlformats.org/officeDocument/2006/relationships/notesSlide" Target="../notesSlides/notesSlide39.xml"/><Relationship Id="rId16" Type="http://schemas.openxmlformats.org/officeDocument/2006/relationships/customXml" Target="../ink/ink108.xml"/><Relationship Id="rId20" Type="http://schemas.openxmlformats.org/officeDocument/2006/relationships/customXml" Target="../ink/ink110.xml"/><Relationship Id="rId1" Type="http://schemas.openxmlformats.org/officeDocument/2006/relationships/slideLayout" Target="../slideLayouts/slideLayout5.xml"/><Relationship Id="rId6" Type="http://schemas.openxmlformats.org/officeDocument/2006/relationships/customXml" Target="../ink/ink103.xml"/><Relationship Id="rId11" Type="http://schemas.openxmlformats.org/officeDocument/2006/relationships/image" Target="../media/image137.png"/><Relationship Id="rId5" Type="http://schemas.openxmlformats.org/officeDocument/2006/relationships/image" Target="../media/image134.png"/><Relationship Id="rId15" Type="http://schemas.openxmlformats.org/officeDocument/2006/relationships/image" Target="../media/image139.png"/><Relationship Id="rId10" Type="http://schemas.openxmlformats.org/officeDocument/2006/relationships/customXml" Target="../ink/ink105.xml"/><Relationship Id="rId19" Type="http://schemas.openxmlformats.org/officeDocument/2006/relationships/image" Target="../media/image141.png"/><Relationship Id="rId4" Type="http://schemas.openxmlformats.org/officeDocument/2006/relationships/customXml" Target="../ink/ink102.xml"/><Relationship Id="rId9" Type="http://schemas.openxmlformats.org/officeDocument/2006/relationships/image" Target="../media/image136.png"/><Relationship Id="rId14" Type="http://schemas.openxmlformats.org/officeDocument/2006/relationships/customXml" Target="../ink/ink107.xml"/></Relationships>
</file>

<file path=ppt/slides/_rels/slide43.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customXml" Target="../ink/ink114.xml"/><Relationship Id="rId3" Type="http://schemas.openxmlformats.org/officeDocument/2006/relationships/image" Target="../media/image153.png"/><Relationship Id="rId7" Type="http://schemas.openxmlformats.org/officeDocument/2006/relationships/image" Target="../media/image155.png"/><Relationship Id="rId2" Type="http://schemas.openxmlformats.org/officeDocument/2006/relationships/customXml" Target="../ink/ink111.xml"/><Relationship Id="rId1" Type="http://schemas.openxmlformats.org/officeDocument/2006/relationships/slideLayout" Target="../slideLayouts/slideLayout5.xml"/><Relationship Id="rId6" Type="http://schemas.openxmlformats.org/officeDocument/2006/relationships/customXml" Target="../ink/ink113.xml"/><Relationship Id="rId5" Type="http://schemas.openxmlformats.org/officeDocument/2006/relationships/image" Target="../media/image154.png"/><Relationship Id="rId4" Type="http://schemas.openxmlformats.org/officeDocument/2006/relationships/customXml" Target="../ink/ink112.xml"/><Relationship Id="rId9" Type="http://schemas.openxmlformats.org/officeDocument/2006/relationships/image" Target="../media/image156.png"/></Relationships>
</file>

<file path=ppt/slides/_rels/slide5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customXml" Target="../ink/ink115.xml"/><Relationship Id="rId1" Type="http://schemas.openxmlformats.org/officeDocument/2006/relationships/slideLayout" Target="../slideLayouts/slideLayout4.xml"/><Relationship Id="rId5" Type="http://schemas.openxmlformats.org/officeDocument/2006/relationships/image" Target="../media/image158.png"/><Relationship Id="rId4" Type="http://schemas.openxmlformats.org/officeDocument/2006/relationships/customXml" Target="../ink/ink1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9.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image" Target="../media/image164.png"/><Relationship Id="rId1" Type="http://schemas.openxmlformats.org/officeDocument/2006/relationships/slideLayout" Target="../slideLayouts/slideLayout4.xml"/><Relationship Id="rId6" Type="http://schemas.openxmlformats.org/officeDocument/2006/relationships/image" Target="../media/image166.png"/><Relationship Id="rId5" Type="http://schemas.openxmlformats.org/officeDocument/2006/relationships/customXml" Target="../ink/ink118.xml"/><Relationship Id="rId4" Type="http://schemas.openxmlformats.org/officeDocument/2006/relationships/image" Target="../media/image165.png"/></Relationships>
</file>

<file path=ppt/slides/_rels/slide62.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73.png"/><Relationship Id="rId2" Type="http://schemas.openxmlformats.org/officeDocument/2006/relationships/customXml" Target="../ink/ink119.xml"/><Relationship Id="rId1" Type="http://schemas.openxmlformats.org/officeDocument/2006/relationships/slideLayout" Target="../slideLayouts/slideLayout2.xml"/><Relationship Id="rId6" Type="http://schemas.openxmlformats.org/officeDocument/2006/relationships/customXml" Target="../ink/ink121.xml"/><Relationship Id="rId5" Type="http://schemas.openxmlformats.org/officeDocument/2006/relationships/image" Target="../media/image172.png"/><Relationship Id="rId4" Type="http://schemas.openxmlformats.org/officeDocument/2006/relationships/customXml" Target="../ink/ink120.xml"/></Relationships>
</file>

<file path=ppt/slides/_rels/slide6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4.xml"/><Relationship Id="rId5" Type="http://schemas.openxmlformats.org/officeDocument/2006/relationships/image" Target="../media/image177.png"/><Relationship Id="rId4" Type="http://schemas.openxmlformats.org/officeDocument/2006/relationships/image" Target="../media/image176.png"/></Relationships>
</file>

<file path=ppt/slides/_rels/slide68.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186.png"/><Relationship Id="rId18" Type="http://schemas.openxmlformats.org/officeDocument/2006/relationships/customXml" Target="../ink/ink129.xml"/><Relationship Id="rId26" Type="http://schemas.openxmlformats.org/officeDocument/2006/relationships/customXml" Target="../ink/ink133.xml"/><Relationship Id="rId3" Type="http://schemas.openxmlformats.org/officeDocument/2006/relationships/image" Target="../media/image181.png"/><Relationship Id="rId21" Type="http://schemas.openxmlformats.org/officeDocument/2006/relationships/image" Target="../media/image190.png"/><Relationship Id="rId7" Type="http://schemas.openxmlformats.org/officeDocument/2006/relationships/image" Target="../media/image183.png"/><Relationship Id="rId12" Type="http://schemas.openxmlformats.org/officeDocument/2006/relationships/customXml" Target="../ink/ink126.xml"/><Relationship Id="rId17" Type="http://schemas.openxmlformats.org/officeDocument/2006/relationships/image" Target="../media/image188.png"/><Relationship Id="rId25" Type="http://schemas.openxmlformats.org/officeDocument/2006/relationships/image" Target="../media/image192.png"/><Relationship Id="rId2" Type="http://schemas.openxmlformats.org/officeDocument/2006/relationships/image" Target="../media/image180.png"/><Relationship Id="rId16" Type="http://schemas.openxmlformats.org/officeDocument/2006/relationships/customXml" Target="../ink/ink128.xml"/><Relationship Id="rId20" Type="http://schemas.openxmlformats.org/officeDocument/2006/relationships/customXml" Target="../ink/ink130.xml"/><Relationship Id="rId29" Type="http://schemas.openxmlformats.org/officeDocument/2006/relationships/image" Target="../media/image194.png"/><Relationship Id="rId1" Type="http://schemas.openxmlformats.org/officeDocument/2006/relationships/slideLayout" Target="../slideLayouts/slideLayout4.xml"/><Relationship Id="rId6" Type="http://schemas.openxmlformats.org/officeDocument/2006/relationships/customXml" Target="../ink/ink123.xml"/><Relationship Id="rId11" Type="http://schemas.openxmlformats.org/officeDocument/2006/relationships/image" Target="../media/image185.png"/><Relationship Id="rId24" Type="http://schemas.openxmlformats.org/officeDocument/2006/relationships/customXml" Target="../ink/ink132.xml"/><Relationship Id="rId5" Type="http://schemas.openxmlformats.org/officeDocument/2006/relationships/image" Target="../media/image182.png"/><Relationship Id="rId15" Type="http://schemas.openxmlformats.org/officeDocument/2006/relationships/image" Target="../media/image187.png"/><Relationship Id="rId23" Type="http://schemas.openxmlformats.org/officeDocument/2006/relationships/image" Target="../media/image191.png"/><Relationship Id="rId28" Type="http://schemas.openxmlformats.org/officeDocument/2006/relationships/customXml" Target="../ink/ink134.xml"/><Relationship Id="rId10" Type="http://schemas.openxmlformats.org/officeDocument/2006/relationships/customXml" Target="../ink/ink125.xml"/><Relationship Id="rId19" Type="http://schemas.openxmlformats.org/officeDocument/2006/relationships/image" Target="../media/image189.png"/><Relationship Id="rId31" Type="http://schemas.openxmlformats.org/officeDocument/2006/relationships/image" Target="../media/image195.png"/><Relationship Id="rId4" Type="http://schemas.openxmlformats.org/officeDocument/2006/relationships/customXml" Target="../ink/ink122.xml"/><Relationship Id="rId9" Type="http://schemas.openxmlformats.org/officeDocument/2006/relationships/image" Target="../media/image184.png"/><Relationship Id="rId14" Type="http://schemas.openxmlformats.org/officeDocument/2006/relationships/customXml" Target="../ink/ink127.xml"/><Relationship Id="rId22" Type="http://schemas.openxmlformats.org/officeDocument/2006/relationships/customXml" Target="../ink/ink131.xml"/><Relationship Id="rId27" Type="http://schemas.openxmlformats.org/officeDocument/2006/relationships/image" Target="../media/image193.png"/><Relationship Id="rId30" Type="http://schemas.openxmlformats.org/officeDocument/2006/relationships/customXml" Target="../ink/ink13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rtlCol="0"/>
          <a:lstStyle/>
          <a:p>
            <a:pPr indent="0" algn="l" eaLnBrk="1" fontAlgn="auto" hangingPunct="1">
              <a:spcAft>
                <a:spcPts val="0"/>
              </a:spcAft>
              <a:defRPr/>
            </a:pPr>
            <a:r>
              <a:rPr lang="en-US" b="1" dirty="0">
                <a:solidFill>
                  <a:schemeClr val="bg1"/>
                </a:solidFill>
                <a:effectLst>
                  <a:outerShdw blurRad="38100" dist="38100" dir="2700000" algn="tl">
                    <a:srgbClr val="000000">
                      <a:alpha val="43137"/>
                    </a:srgbClr>
                  </a:outerShdw>
                </a:effectLst>
                <a:latin typeface="Century Gothic"/>
                <a:cs typeface="Century Gothic"/>
              </a:rPr>
              <a:t> </a:t>
            </a:r>
            <a:r>
              <a:rPr lang="en-US" dirty="0">
                <a:solidFill>
                  <a:schemeClr val="bg1"/>
                </a:solidFill>
              </a:rPr>
              <a:t>Vascular Access</a:t>
            </a:r>
          </a:p>
        </p:txBody>
      </p:sp>
      <p:sp>
        <p:nvSpPr>
          <p:cNvPr id="28675" name="Subtitle 3"/>
          <p:cNvSpPr>
            <a:spLocks noGrp="1"/>
          </p:cNvSpPr>
          <p:nvPr>
            <p:ph type="subTitle" idx="1"/>
          </p:nvPr>
        </p:nvSpPr>
        <p:spPr>
          <a:xfrm>
            <a:off x="914400" y="3886200"/>
            <a:ext cx="7924800" cy="2438400"/>
          </a:xfrm>
        </p:spPr>
        <p:txBody>
          <a:bodyPr/>
          <a:lstStyle/>
          <a:p>
            <a:pPr algn="l" eaLnBrk="1" hangingPunct="1">
              <a:spcBef>
                <a:spcPct val="0"/>
              </a:spcBef>
            </a:pPr>
            <a:r>
              <a:rPr lang="en-US" b="1">
                <a:solidFill>
                  <a:srgbClr val="002060"/>
                </a:solidFill>
              </a:rPr>
              <a:t>Dr. Mueen Ullah Khan</a:t>
            </a:r>
          </a:p>
          <a:p>
            <a:pPr algn="l" eaLnBrk="1" hangingPunct="1">
              <a:spcBef>
                <a:spcPct val="0"/>
              </a:spcBef>
            </a:pPr>
            <a:r>
              <a:rPr lang="en-US" sz="2400"/>
              <a:t>Associate Professor and Consultant</a:t>
            </a:r>
          </a:p>
          <a:p>
            <a:pPr algn="l" eaLnBrk="1" hangingPunct="1">
              <a:spcBef>
                <a:spcPct val="0"/>
              </a:spcBef>
            </a:pPr>
            <a:r>
              <a:rPr lang="en-US" sz="2400"/>
              <a:t>Department of Anesthesia</a:t>
            </a:r>
          </a:p>
          <a:p>
            <a:pPr algn="l" eaLnBrk="1" hangingPunct="1">
              <a:spcBef>
                <a:spcPct val="0"/>
              </a:spcBef>
            </a:pPr>
            <a:r>
              <a:rPr lang="en-US" sz="2400"/>
              <a:t>King Saud University Riyadh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37891" name="Rectangle 3"/>
          <p:cNvSpPr>
            <a:spLocks noGrp="1" noChangeArrowheads="1"/>
          </p:cNvSpPr>
          <p:nvPr>
            <p:ph idx="1"/>
          </p:nvPr>
        </p:nvSpPr>
        <p:spPr/>
        <p:txBody>
          <a:bodyPr/>
          <a:lstStyle/>
          <a:p>
            <a:pPr eaLnBrk="1" hangingPunct="1"/>
            <a:r>
              <a:rPr lang="en-US">
                <a:solidFill>
                  <a:schemeClr val="bg1"/>
                </a:solidFill>
              </a:rPr>
              <a:t>Avoid sites that have injury or disease: </a:t>
            </a:r>
          </a:p>
          <a:p>
            <a:pPr lvl="1" eaLnBrk="1" hangingPunct="1"/>
            <a:r>
              <a:rPr lang="en-US">
                <a:solidFill>
                  <a:schemeClr val="bg1"/>
                </a:solidFill>
              </a:rPr>
              <a:t>Trauma</a:t>
            </a:r>
          </a:p>
          <a:p>
            <a:pPr lvl="1" eaLnBrk="1" hangingPunct="1"/>
            <a:r>
              <a:rPr lang="en-US">
                <a:solidFill>
                  <a:schemeClr val="bg1"/>
                </a:solidFill>
              </a:rPr>
              <a:t>Dialysis fistula</a:t>
            </a:r>
          </a:p>
          <a:p>
            <a:pPr lvl="1" eaLnBrk="1" hangingPunct="1"/>
            <a:r>
              <a:rPr lang="en-US">
                <a:solidFill>
                  <a:schemeClr val="bg1"/>
                </a:solidFill>
              </a:rPr>
              <a:t>History of mastectomy</a:t>
            </a:r>
          </a:p>
        </p:txBody>
      </p:sp>
      <p:sp>
        <p:nvSpPr>
          <p:cNvPr id="3789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Peripheral IV Procedure</a:t>
            </a:r>
          </a:p>
        </p:txBody>
      </p:sp>
      <p:sp>
        <p:nvSpPr>
          <p:cNvPr id="38915" name="Rectangle 3"/>
          <p:cNvSpPr>
            <a:spLocks noGrp="1" noChangeArrowheads="1"/>
          </p:cNvSpPr>
          <p:nvPr>
            <p:ph idx="1"/>
          </p:nvPr>
        </p:nvSpPr>
        <p:spPr/>
        <p:txBody>
          <a:bodyPr/>
          <a:lstStyle/>
          <a:p>
            <a:pPr eaLnBrk="1" hangingPunct="1">
              <a:lnSpc>
                <a:spcPct val="90000"/>
              </a:lnSpc>
            </a:pPr>
            <a:r>
              <a:rPr lang="en-US">
                <a:solidFill>
                  <a:schemeClr val="bg1"/>
                </a:solidFill>
              </a:rPr>
              <a:t>Explain procedure </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Assemble equipment</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Inspect fluid for contamination, appearance, and expiration date</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Prepare infusion set</a:t>
            </a:r>
          </a:p>
          <a:p>
            <a:pPr lvl="1" eaLnBrk="1" hangingPunct="1">
              <a:lnSpc>
                <a:spcPct val="90000"/>
              </a:lnSpc>
            </a:pPr>
            <a:r>
              <a:rPr lang="en-US">
                <a:solidFill>
                  <a:schemeClr val="bg1"/>
                </a:solidFill>
              </a:rPr>
              <a:t>Attach infusion set to bag of solution</a:t>
            </a:r>
          </a:p>
        </p:txBody>
      </p:sp>
      <p:sp>
        <p:nvSpPr>
          <p:cNvPr id="3891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9941" name="Rectangle 3"/>
          <p:cNvSpPr>
            <a:spLocks noGrp="1" noChangeArrowheads="1"/>
          </p:cNvSpPr>
          <p:nvPr>
            <p:ph sz="quarter" idx="2"/>
          </p:nvPr>
        </p:nvSpPr>
        <p:spPr/>
        <p:txBody>
          <a:bodyPr/>
          <a:lstStyle/>
          <a:p>
            <a:pPr eaLnBrk="1" hangingPunct="1"/>
            <a:r>
              <a:rPr lang="en-US">
                <a:solidFill>
                  <a:srgbClr val="FFC000"/>
                </a:solidFill>
              </a:rPr>
              <a:t>Clamp tubing and squeeze reservoir </a:t>
            </a:r>
            <a:r>
              <a:rPr lang="en-US">
                <a:solidFill>
                  <a:schemeClr val="bg1"/>
                </a:solidFill>
              </a:rPr>
              <a:t>on  infusion set until it fills half way</a:t>
            </a:r>
          </a:p>
          <a:p>
            <a:pPr eaLnBrk="1" hangingPunct="1"/>
            <a:endParaRPr lang="en-US">
              <a:solidFill>
                <a:schemeClr val="bg1"/>
              </a:solidFill>
            </a:endParaRPr>
          </a:p>
          <a:p>
            <a:pPr eaLnBrk="1" hangingPunct="1"/>
            <a:r>
              <a:rPr lang="en-US">
                <a:solidFill>
                  <a:schemeClr val="bg1"/>
                </a:solidFill>
              </a:rPr>
              <a:t>Open clamp and </a:t>
            </a:r>
            <a:r>
              <a:rPr lang="en-US" b="1">
                <a:solidFill>
                  <a:srgbClr val="FFC000"/>
                </a:solidFill>
              </a:rPr>
              <a:t>flush air from tubing</a:t>
            </a:r>
          </a:p>
          <a:p>
            <a:pPr eaLnBrk="1" hangingPunct="1"/>
            <a:endParaRPr lang="en-US">
              <a:solidFill>
                <a:schemeClr val="bg1"/>
              </a:solidFill>
            </a:endParaRPr>
          </a:p>
          <a:p>
            <a:pPr eaLnBrk="1" hangingPunct="1"/>
            <a:r>
              <a:rPr lang="en-US">
                <a:solidFill>
                  <a:schemeClr val="bg1"/>
                </a:solidFill>
              </a:rPr>
              <a:t>Close clamp</a:t>
            </a:r>
          </a:p>
          <a:p>
            <a:pPr eaLnBrk="1" hangingPunct="1"/>
            <a:endParaRPr lang="en-US">
              <a:solidFill>
                <a:schemeClr val="bg1"/>
              </a:solidFill>
            </a:endParaRPr>
          </a:p>
          <a:p>
            <a:pPr eaLnBrk="1" hangingPunct="1"/>
            <a:r>
              <a:rPr lang="en-US">
                <a:solidFill>
                  <a:schemeClr val="bg1"/>
                </a:solidFill>
              </a:rPr>
              <a:t>Maintain aseptic technique</a:t>
            </a:r>
          </a:p>
        </p:txBody>
      </p:sp>
      <p:pic>
        <p:nvPicPr>
          <p:cNvPr id="39942" name="Content Placeholder 7" descr="images (13).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24400" y="1600200"/>
            <a:ext cx="4038600" cy="4191000"/>
          </a:xfrm>
        </p:spPr>
      </p:pic>
      <p:sp>
        <p:nvSpPr>
          <p:cNvPr id="3994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0965" name="Rectangle 3"/>
          <p:cNvSpPr>
            <a:spLocks noGrp="1" noChangeArrowheads="1"/>
          </p:cNvSpPr>
          <p:nvPr>
            <p:ph sz="quarter" idx="2"/>
          </p:nvPr>
        </p:nvSpPr>
        <p:spPr/>
        <p:txBody>
          <a:bodyPr/>
          <a:lstStyle/>
          <a:p>
            <a:pPr eaLnBrk="1" hangingPunct="1"/>
            <a:r>
              <a:rPr lang="en-US">
                <a:solidFill>
                  <a:schemeClr val="bg1"/>
                </a:solidFill>
              </a:rPr>
              <a:t>Select catheter:</a:t>
            </a:r>
          </a:p>
          <a:p>
            <a:pPr lvl="1" eaLnBrk="1" hangingPunct="1"/>
            <a:r>
              <a:rPr lang="en-US" b="1">
                <a:solidFill>
                  <a:srgbClr val="FFFF00"/>
                </a:solidFill>
              </a:rPr>
              <a:t>Large-bore</a:t>
            </a:r>
            <a:r>
              <a:rPr lang="en-US">
                <a:solidFill>
                  <a:schemeClr val="bg1"/>
                </a:solidFill>
              </a:rPr>
              <a:t> catheter used for fluid replacement</a:t>
            </a:r>
          </a:p>
          <a:p>
            <a:pPr lvl="2" eaLnBrk="1" hangingPunct="1"/>
            <a:r>
              <a:rPr lang="en-US" b="1">
                <a:solidFill>
                  <a:srgbClr val="FFFF00"/>
                </a:solidFill>
              </a:rPr>
              <a:t>14 to 16 gauge</a:t>
            </a:r>
          </a:p>
          <a:p>
            <a:pPr lvl="1" eaLnBrk="1" hangingPunct="1"/>
            <a:r>
              <a:rPr lang="en-US" b="1">
                <a:solidFill>
                  <a:srgbClr val="FF0000"/>
                </a:solidFill>
              </a:rPr>
              <a:t>Smaller bore </a:t>
            </a:r>
            <a:r>
              <a:rPr lang="en-US">
                <a:solidFill>
                  <a:schemeClr val="bg1"/>
                </a:solidFill>
              </a:rPr>
              <a:t>catheter used for “keep open” lines</a:t>
            </a:r>
          </a:p>
          <a:p>
            <a:pPr lvl="2" eaLnBrk="1" hangingPunct="1"/>
            <a:r>
              <a:rPr lang="en-US" b="1">
                <a:solidFill>
                  <a:srgbClr val="FF0000"/>
                </a:solidFill>
              </a:rPr>
              <a:t>18 to 20 gauge</a:t>
            </a:r>
          </a:p>
          <a:p>
            <a:pPr eaLnBrk="1" hangingPunct="1"/>
            <a:endParaRPr lang="en-US">
              <a:solidFill>
                <a:schemeClr val="bg1"/>
              </a:solidFill>
            </a:endParaRPr>
          </a:p>
          <a:p>
            <a:pPr eaLnBrk="1" hangingPunct="1"/>
            <a:r>
              <a:rPr lang="en-US">
                <a:solidFill>
                  <a:schemeClr val="bg1"/>
                </a:solidFill>
              </a:rPr>
              <a:t>Prepare other equipment</a:t>
            </a:r>
          </a:p>
        </p:txBody>
      </p:sp>
      <p:pic>
        <p:nvPicPr>
          <p:cNvPr id="40966" name="Content Placeholder 7" descr="catheter_made_of_ptfe_and_latex_free_material_softens_once_inserted_in_body.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40967"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5843" name="Rectangle 3"/>
          <p:cNvSpPr>
            <a:spLocks noGrp="1" noChangeArrowheads="1"/>
          </p:cNvSpPr>
          <p:nvPr>
            <p:ph sz="quarter" idx="2"/>
          </p:nvPr>
        </p:nvSpPr>
        <p:spPr/>
        <p:txBody>
          <a:bodyPr>
            <a:normAutofit lnSpcReduction="10000"/>
          </a:bodyPr>
          <a:lstStyle/>
          <a:p>
            <a:pPr eaLnBrk="1" fontAlgn="auto" hangingPunct="1">
              <a:lnSpc>
                <a:spcPct val="90000"/>
              </a:lnSpc>
              <a:spcBef>
                <a:spcPts val="0"/>
              </a:spcBef>
              <a:spcAft>
                <a:spcPts val="0"/>
              </a:spcAft>
              <a:buFont typeface="Wingdings 2"/>
              <a:buChar char=""/>
              <a:defRPr/>
            </a:pPr>
            <a:r>
              <a:rPr lang="en-US" sz="2400" dirty="0">
                <a:solidFill>
                  <a:schemeClr val="bg1"/>
                </a:solidFill>
              </a:rPr>
              <a:t>Put on gloves </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Select site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Apply tourniquet above </a:t>
            </a:r>
            <a:r>
              <a:rPr lang="en-US" sz="2400" dirty="0" err="1">
                <a:solidFill>
                  <a:schemeClr val="bg1"/>
                </a:solidFill>
              </a:rPr>
              <a:t>antecubital</a:t>
            </a:r>
            <a:r>
              <a:rPr lang="en-US" sz="2400" dirty="0">
                <a:solidFill>
                  <a:schemeClr val="bg1"/>
                </a:solidFill>
              </a:rPr>
              <a:t> space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Prepare site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Cleanse area with alcohol or iodine wipes (per protocol)</a:t>
            </a:r>
          </a:p>
          <a:p>
            <a:pPr marL="640080" lvl="1" eaLnBrk="1" fontAlgn="auto" hangingPunct="1">
              <a:lnSpc>
                <a:spcPct val="90000"/>
              </a:lnSpc>
              <a:spcAft>
                <a:spcPts val="0"/>
              </a:spcAft>
              <a:buFont typeface="Wingdings" pitchFamily="2" charset="2"/>
              <a:buChar char="q"/>
              <a:defRPr/>
            </a:pPr>
            <a:r>
              <a:rPr lang="en-US" dirty="0">
                <a:solidFill>
                  <a:schemeClr val="bg1"/>
                </a:solidFill>
              </a:rPr>
              <a:t>Check for iodine allergy </a:t>
            </a:r>
          </a:p>
        </p:txBody>
      </p:sp>
      <p:sp>
        <p:nvSpPr>
          <p:cNvPr id="4199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1991" name="Picture 6" descr="C:\Users\user\Pictures\images (15).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524000"/>
            <a:ext cx="3733800" cy="48006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3011" name="Rectangle 3"/>
          <p:cNvSpPr>
            <a:spLocks noGrp="1" noChangeArrowheads="1"/>
          </p:cNvSpPr>
          <p:nvPr>
            <p:ph type="body" sz="half" idx="1"/>
          </p:nvPr>
        </p:nvSpPr>
        <p:spPr>
          <a:xfrm>
            <a:off x="685800" y="2057400"/>
            <a:ext cx="3810000" cy="3921125"/>
          </a:xfrm>
        </p:spPr>
        <p:txBody>
          <a:bodyPr/>
          <a:lstStyle/>
          <a:p>
            <a:pPr eaLnBrk="1" hangingPunct="1"/>
            <a:r>
              <a:rPr lang="en-US">
                <a:solidFill>
                  <a:schemeClr val="bg1"/>
                </a:solidFill>
              </a:rPr>
              <a:t>Stabilize vein</a:t>
            </a:r>
          </a:p>
          <a:p>
            <a:pPr eaLnBrk="1" hangingPunct="1"/>
            <a:endParaRPr lang="en-US">
              <a:solidFill>
                <a:schemeClr val="bg1"/>
              </a:solidFill>
            </a:endParaRPr>
          </a:p>
          <a:p>
            <a:pPr eaLnBrk="1" hangingPunct="1"/>
            <a:r>
              <a:rPr lang="en-US">
                <a:solidFill>
                  <a:schemeClr val="bg1"/>
                </a:solidFill>
              </a:rPr>
              <a:t>Apply pressure and tension to point of entry</a:t>
            </a:r>
          </a:p>
        </p:txBody>
      </p:sp>
      <p:pic>
        <p:nvPicPr>
          <p:cNvPr id="43012" name="Picture 8" descr="A02786-18-24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524000"/>
            <a:ext cx="3746500" cy="3810000"/>
          </a:xfrm>
          <a:noFill/>
        </p:spPr>
      </p:pic>
      <p:sp>
        <p:nvSpPr>
          <p:cNvPr id="4301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44035" name="Rectangle 3"/>
          <p:cNvSpPr>
            <a:spLocks noGrp="1" noChangeArrowheads="1"/>
          </p:cNvSpPr>
          <p:nvPr>
            <p:ph type="body" sz="half" idx="1"/>
          </p:nvPr>
        </p:nvSpPr>
        <p:spPr>
          <a:xfrm>
            <a:off x="381000" y="1641475"/>
            <a:ext cx="4114800" cy="4454525"/>
          </a:xfrm>
        </p:spPr>
        <p:txBody>
          <a:bodyPr/>
          <a:lstStyle/>
          <a:p>
            <a:pPr eaLnBrk="1" hangingPunct="1"/>
            <a:r>
              <a:rPr lang="en-US">
                <a:solidFill>
                  <a:schemeClr val="bg1"/>
                </a:solidFill>
              </a:rPr>
              <a:t>Bevel of the needle up in adults</a:t>
            </a:r>
            <a:r>
              <a:rPr lang="en-US" sz="2000">
                <a:solidFill>
                  <a:schemeClr val="bg1"/>
                </a:solidFill>
              </a:rPr>
              <a:t> </a:t>
            </a:r>
          </a:p>
          <a:p>
            <a:pPr lvl="1" eaLnBrk="1" hangingPunct="1"/>
            <a:r>
              <a:rPr lang="en-US">
                <a:solidFill>
                  <a:schemeClr val="bg1"/>
                </a:solidFill>
              </a:rPr>
              <a:t>May be down in infants and children</a:t>
            </a:r>
          </a:p>
          <a:p>
            <a:pPr eaLnBrk="1" hangingPunct="1"/>
            <a:endParaRPr lang="en-US">
              <a:solidFill>
                <a:schemeClr val="bg1"/>
              </a:solidFill>
            </a:endParaRPr>
          </a:p>
          <a:p>
            <a:pPr eaLnBrk="1" hangingPunct="1"/>
            <a:r>
              <a:rPr lang="en-US">
                <a:solidFill>
                  <a:schemeClr val="bg1"/>
                </a:solidFill>
              </a:rPr>
              <a:t>Pass needle through skin into vein from side or directly on top</a:t>
            </a:r>
          </a:p>
        </p:txBody>
      </p:sp>
      <p:pic>
        <p:nvPicPr>
          <p:cNvPr id="44036" name="Picture 8" descr="A02786-18-24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752600"/>
            <a:ext cx="3721100" cy="3314700"/>
          </a:xfrm>
          <a:noFill/>
        </p:spPr>
      </p:pic>
      <p:sp>
        <p:nvSpPr>
          <p:cNvPr id="44037"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4038" name="Picture 7" descr="C:\Users\user\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7244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A2545832-4D16-4B89-AF84-44A6306C74AB}"/>
                  </a:ext>
                </a:extLst>
              </p14:cNvPr>
              <p14:cNvContentPartPr/>
              <p14:nvPr/>
            </p14:nvContentPartPr>
            <p14:xfrm>
              <a:off x="1049545" y="1350404"/>
              <a:ext cx="200880" cy="389520"/>
            </p14:xfrm>
          </p:contentPart>
        </mc:Choice>
        <mc:Fallback>
          <p:pic>
            <p:nvPicPr>
              <p:cNvPr id="8" name="Ink 7">
                <a:extLst>
                  <a:ext uri="{FF2B5EF4-FFF2-40B4-BE49-F238E27FC236}">
                    <a16:creationId xmlns:a16="http://schemas.microsoft.com/office/drawing/2014/main" id="{A2545832-4D16-4B89-AF84-44A6306C74AB}"/>
                  </a:ext>
                </a:extLst>
              </p:cNvPr>
              <p:cNvPicPr/>
              <p:nvPr/>
            </p:nvPicPr>
            <p:blipFill>
              <a:blip r:embed="rId6"/>
              <a:stretch>
                <a:fillRect/>
              </a:stretch>
            </p:blipFill>
            <p:spPr>
              <a:xfrm>
                <a:off x="1031545" y="1332764"/>
                <a:ext cx="236520" cy="42516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38915" name="Rectangle 3"/>
          <p:cNvSpPr>
            <a:spLocks noGrp="1" noChangeArrowheads="1"/>
          </p:cNvSpPr>
          <p:nvPr>
            <p:ph type="body" sz="half" idx="1"/>
          </p:nvPr>
        </p:nvSpPr>
        <p:spPr>
          <a:xfrm>
            <a:off x="381000" y="1641475"/>
            <a:ext cx="4114800" cy="4454525"/>
          </a:xfrm>
        </p:spPr>
        <p:txBody>
          <a:bodyPr>
            <a:normAutofit lnSpcReduction="10000"/>
          </a:bodyPr>
          <a:lstStyle/>
          <a:p>
            <a:pPr eaLnBrk="1" fontAlgn="auto" hangingPunct="1">
              <a:lnSpc>
                <a:spcPct val="90000"/>
              </a:lnSpc>
              <a:spcBef>
                <a:spcPts val="0"/>
              </a:spcBef>
              <a:spcAft>
                <a:spcPts val="0"/>
              </a:spcAft>
              <a:buFont typeface="Wingdings 2"/>
              <a:buChar char=""/>
              <a:defRPr/>
            </a:pPr>
            <a:r>
              <a:rPr lang="en-US" dirty="0">
                <a:solidFill>
                  <a:srgbClr val="FFFF00"/>
                </a:solidFill>
              </a:rPr>
              <a:t>Advance needle </a:t>
            </a:r>
            <a:r>
              <a:rPr lang="en-US" dirty="0">
                <a:solidFill>
                  <a:schemeClr val="bg1"/>
                </a:solidFill>
              </a:rPr>
              <a:t>and catheter about </a:t>
            </a:r>
            <a:r>
              <a:rPr lang="en-US" dirty="0">
                <a:solidFill>
                  <a:srgbClr val="FFFF00"/>
                </a:solidFill>
              </a:rPr>
              <a:t>2 mm </a:t>
            </a:r>
            <a:r>
              <a:rPr lang="en-US" dirty="0">
                <a:solidFill>
                  <a:schemeClr val="bg1"/>
                </a:solidFill>
              </a:rPr>
              <a:t>past point where blood return is seen in hub of needle</a:t>
            </a:r>
          </a:p>
          <a:p>
            <a:pPr eaLnBrk="1" fontAlgn="auto" hangingPunct="1">
              <a:lnSpc>
                <a:spcPct val="90000"/>
              </a:lnSpc>
              <a:spcBef>
                <a:spcPts val="0"/>
              </a:spcBef>
              <a:spcAft>
                <a:spcPts val="0"/>
              </a:spcAft>
              <a:buFont typeface="Wingdings 2"/>
              <a:buChar char=""/>
              <a:defRPr/>
            </a:pPr>
            <a:endParaRPr lang="en-US" dirty="0">
              <a:solidFill>
                <a:schemeClr val="bg1"/>
              </a:solidFill>
            </a:endParaRPr>
          </a:p>
          <a:p>
            <a:pPr eaLnBrk="1" fontAlgn="auto" hangingPunct="1">
              <a:lnSpc>
                <a:spcPct val="90000"/>
              </a:lnSpc>
              <a:spcBef>
                <a:spcPts val="0"/>
              </a:spcBef>
              <a:spcAft>
                <a:spcPts val="0"/>
              </a:spcAft>
              <a:buFont typeface="Wingdings 2"/>
              <a:buChar char=""/>
              <a:defRPr/>
            </a:pPr>
            <a:r>
              <a:rPr lang="en-US" dirty="0">
                <a:solidFill>
                  <a:schemeClr val="bg1"/>
                </a:solidFill>
              </a:rPr>
              <a:t>Slide catheter over needle and into vein</a:t>
            </a:r>
          </a:p>
        </p:txBody>
      </p:sp>
      <p:pic>
        <p:nvPicPr>
          <p:cNvPr id="45060" name="Picture 8" descr="A02786-18-24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752600"/>
            <a:ext cx="3733800" cy="1828800"/>
          </a:xfrm>
          <a:noFill/>
        </p:spPr>
      </p:pic>
      <p:sp>
        <p:nvSpPr>
          <p:cNvPr id="45061"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5062" name="Picture 6" descr="C:\Users\user\Pictures\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6083" name="Rectangle 3"/>
          <p:cNvSpPr>
            <a:spLocks noGrp="1" noChangeArrowheads="1"/>
          </p:cNvSpPr>
          <p:nvPr>
            <p:ph idx="1"/>
          </p:nvPr>
        </p:nvSpPr>
        <p:spPr/>
        <p:txBody>
          <a:bodyPr/>
          <a:lstStyle/>
          <a:p>
            <a:pPr eaLnBrk="1" hangingPunct="1"/>
            <a:r>
              <a:rPr lang="en-US">
                <a:solidFill>
                  <a:schemeClr val="bg1"/>
                </a:solidFill>
              </a:rPr>
              <a:t>Withdraw needle while stabilizing  catheter</a:t>
            </a:r>
          </a:p>
          <a:p>
            <a:pPr eaLnBrk="1" hangingPunct="1"/>
            <a:endParaRPr lang="en-US">
              <a:solidFill>
                <a:schemeClr val="bg1"/>
              </a:solidFill>
            </a:endParaRPr>
          </a:p>
          <a:p>
            <a:pPr eaLnBrk="1" hangingPunct="1"/>
            <a:r>
              <a:rPr lang="en-US">
                <a:solidFill>
                  <a:schemeClr val="bg1"/>
                </a:solidFill>
              </a:rPr>
              <a:t>Lock in protective sheath if present</a:t>
            </a:r>
          </a:p>
          <a:p>
            <a:pPr eaLnBrk="1" hangingPunct="1"/>
            <a:endParaRPr lang="en-US">
              <a:solidFill>
                <a:schemeClr val="bg1"/>
              </a:solidFill>
            </a:endParaRPr>
          </a:p>
          <a:p>
            <a:pPr eaLnBrk="1" hangingPunct="1"/>
            <a:r>
              <a:rPr lang="en-US">
                <a:solidFill>
                  <a:schemeClr val="bg1"/>
                </a:solidFill>
              </a:rPr>
              <a:t>Apply pressure on proximal end of  catheter to stop escaping blood</a:t>
            </a:r>
          </a:p>
          <a:p>
            <a:pPr eaLnBrk="1" hangingPunct="1"/>
            <a:endParaRPr lang="en-US">
              <a:solidFill>
                <a:schemeClr val="bg1"/>
              </a:solidFill>
            </a:endParaRPr>
          </a:p>
          <a:p>
            <a:pPr eaLnBrk="1" hangingPunct="1"/>
            <a:r>
              <a:rPr lang="en-US">
                <a:solidFill>
                  <a:schemeClr val="bg1"/>
                </a:solidFill>
              </a:rPr>
              <a:t>Obtain blood samples if needed</a:t>
            </a:r>
          </a:p>
        </p:txBody>
      </p:sp>
      <p:sp>
        <p:nvSpPr>
          <p:cNvPr id="4608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7107" name="Rectangle 3"/>
          <p:cNvSpPr>
            <a:spLocks noGrp="1" noChangeArrowheads="1"/>
          </p:cNvSpPr>
          <p:nvPr>
            <p:ph idx="1"/>
          </p:nvPr>
        </p:nvSpPr>
        <p:spPr>
          <a:xfrm>
            <a:off x="685800" y="1524000"/>
            <a:ext cx="3532188" cy="4454525"/>
          </a:xfrm>
        </p:spPr>
        <p:txBody>
          <a:bodyPr/>
          <a:lstStyle/>
          <a:p>
            <a:pPr eaLnBrk="1" hangingPunct="1"/>
            <a:r>
              <a:rPr lang="en-US">
                <a:solidFill>
                  <a:schemeClr val="bg1"/>
                </a:solidFill>
              </a:rPr>
              <a:t>Release tourniquet </a:t>
            </a:r>
          </a:p>
          <a:p>
            <a:pPr eaLnBrk="1" hangingPunct="1"/>
            <a:endParaRPr lang="en-US">
              <a:solidFill>
                <a:schemeClr val="bg1"/>
              </a:solidFill>
            </a:endParaRPr>
          </a:p>
          <a:p>
            <a:pPr eaLnBrk="1" hangingPunct="1"/>
            <a:r>
              <a:rPr lang="en-US">
                <a:solidFill>
                  <a:schemeClr val="bg1"/>
                </a:solidFill>
              </a:rPr>
              <a:t>Attach IV tubing</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810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b="1" dirty="0">
                <a:solidFill>
                  <a:schemeClr val="bg1">
                    <a:lumMod val="75000"/>
                  </a:schemeClr>
                </a:solidFill>
                <a:effectLst>
                  <a:outerShdw blurRad="38100" dist="38100" dir="2700000" algn="tl">
                    <a:srgbClr val="000000">
                      <a:alpha val="43137"/>
                    </a:srgbClr>
                  </a:outerShdw>
                </a:effectLst>
                <a:latin typeface="Century Gothic"/>
                <a:cs typeface="Century Gothic"/>
              </a:rPr>
              <a:t>Lecture Objectives..</a:t>
            </a:r>
            <a:br>
              <a:rPr lang="en-US" dirty="0">
                <a:solidFill>
                  <a:schemeClr val="tx2">
                    <a:tint val="100000"/>
                    <a:shade val="90000"/>
                    <a:satMod val="250000"/>
                    <a:alpha val="100000"/>
                  </a:schemeClr>
                </a:solidFill>
              </a:rPr>
            </a:br>
            <a:endParaRPr lang="en-US" dirty="0">
              <a:solidFill>
                <a:schemeClr val="tx2">
                  <a:tint val="100000"/>
                  <a:shade val="90000"/>
                  <a:satMod val="250000"/>
                  <a:alpha val="100000"/>
                </a:schemeClr>
              </a:solidFill>
            </a:endParaRPr>
          </a:p>
        </p:txBody>
      </p:sp>
      <p:sp>
        <p:nvSpPr>
          <p:cNvPr id="3075" name="Content Placeholder 2"/>
          <p:cNvSpPr>
            <a:spLocks noGrp="1"/>
          </p:cNvSpPr>
          <p:nvPr>
            <p:ph idx="1"/>
          </p:nvPr>
        </p:nvSpPr>
        <p:spPr>
          <a:xfrm>
            <a:off x="457200" y="1295400"/>
            <a:ext cx="8153400" cy="5257800"/>
          </a:xfrm>
        </p:spPr>
        <p:txBody>
          <a:bodyPr>
            <a:normAutofit/>
          </a:bodyPr>
          <a:lstStyle/>
          <a:p>
            <a:pPr eaLnBrk="1" fontAlgn="auto" hangingPunct="1">
              <a:spcBef>
                <a:spcPts val="0"/>
              </a:spcBef>
              <a:spcAft>
                <a:spcPts val="0"/>
              </a:spcAft>
              <a:buFont typeface="Arial" charset="0"/>
              <a:buNone/>
              <a:defRPr/>
            </a:pPr>
            <a:r>
              <a:rPr lang="en-US" b="1" dirty="0">
                <a:solidFill>
                  <a:srgbClr val="BFBFBF"/>
                </a:solidFill>
                <a:latin typeface="Century Gothic"/>
                <a:cs typeface="Century Gothic"/>
              </a:rPr>
              <a:t>At the end of the lecture you will be able to:</a:t>
            </a:r>
          </a:p>
          <a:p>
            <a:pPr marL="457200" indent="-457200" eaLnBrk="1" fontAlgn="auto" hangingPunct="1">
              <a:spcBef>
                <a:spcPts val="0"/>
              </a:spcBef>
              <a:spcAft>
                <a:spcPts val="0"/>
              </a:spcAft>
              <a:buFont typeface="+mj-lt"/>
              <a:buAutoNum type="arabicPeriod"/>
              <a:defRPr/>
            </a:pPr>
            <a:r>
              <a:rPr lang="en-US" sz="2200" dirty="0">
                <a:solidFill>
                  <a:schemeClr val="bg1"/>
                </a:solidFill>
              </a:rPr>
              <a:t>Examine the construction of the commonly used venous catheters.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Anatomical considerations regarding peripheral and central </a:t>
            </a:r>
            <a:r>
              <a:rPr lang="en-US" sz="2200" b="1" dirty="0">
                <a:solidFill>
                  <a:srgbClr val="002060"/>
                </a:solidFill>
              </a:rPr>
              <a:t>venous access</a:t>
            </a:r>
            <a:r>
              <a:rPr lang="en-US" sz="2200" dirty="0">
                <a:solidFill>
                  <a:schemeClr val="bg1"/>
                </a:solidFill>
              </a:rPr>
              <a:t>.</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Choice of catheter size.</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Prepare and set-up an IV infusion set.  </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The choice of sites for placement of IV catheters.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What are the different sites suitable for </a:t>
            </a:r>
            <a:r>
              <a:rPr lang="en-US" sz="2200" dirty="0">
                <a:solidFill>
                  <a:srgbClr val="002060"/>
                </a:solidFill>
              </a:rPr>
              <a:t>central venous catheter  </a:t>
            </a:r>
            <a:r>
              <a:rPr lang="en-US" sz="2200" dirty="0">
                <a:solidFill>
                  <a:schemeClr val="bg1"/>
                </a:solidFill>
              </a:rPr>
              <a:t>and </a:t>
            </a:r>
            <a:r>
              <a:rPr lang="en-US" sz="2200" dirty="0">
                <a:solidFill>
                  <a:srgbClr val="C00000"/>
                </a:solidFill>
              </a:rPr>
              <a:t>arterial catheter </a:t>
            </a:r>
            <a:r>
              <a:rPr lang="en-US" sz="2200" dirty="0">
                <a:solidFill>
                  <a:schemeClr val="bg1"/>
                </a:solidFill>
              </a:rPr>
              <a:t>placement?</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Universal precautions.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Indications and complications of central venous access</a:t>
            </a:r>
          </a:p>
          <a:p>
            <a:pPr marL="457200" indent="-457200" eaLnBrk="1" fontAlgn="auto" hangingPunct="1">
              <a:spcBef>
                <a:spcPts val="0"/>
              </a:spcBef>
              <a:spcAft>
                <a:spcPts val="0"/>
              </a:spcAft>
              <a:buFont typeface="+mj-lt"/>
              <a:buAutoNum type="arabicPeriod"/>
              <a:defRPr/>
            </a:pPr>
            <a:r>
              <a:rPr lang="en-US" sz="2200" b="1" dirty="0">
                <a:solidFill>
                  <a:schemeClr val="bg1"/>
                </a:solidFill>
              </a:rPr>
              <a:t>Indications and complications of arterial access</a:t>
            </a:r>
          </a:p>
          <a:p>
            <a:pPr marL="457200" indent="-457200" eaLnBrk="1" fontAlgn="auto" hangingPunct="1">
              <a:spcBef>
                <a:spcPts val="0"/>
              </a:spcBef>
              <a:spcAft>
                <a:spcPts val="0"/>
              </a:spcAft>
              <a:buFont typeface="+mj-lt"/>
              <a:buAutoNum type="arabicPeriod"/>
              <a:defRPr/>
            </a:pPr>
            <a:endParaRPr lang="en-US" sz="2200" b="1" dirty="0">
              <a:solidFill>
                <a:schemeClr val="bg1"/>
              </a:solidFill>
            </a:endParaRPr>
          </a:p>
          <a:p>
            <a:pPr eaLnBrk="1" fontAlgn="auto" hangingPunct="1">
              <a:spcBef>
                <a:spcPts val="0"/>
              </a:spcBef>
              <a:spcAft>
                <a:spcPts val="0"/>
              </a:spcAft>
              <a:buFont typeface="Arial"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8131" name="Rectangle 3"/>
          <p:cNvSpPr>
            <a:spLocks noGrp="1" noChangeArrowheads="1"/>
          </p:cNvSpPr>
          <p:nvPr>
            <p:ph idx="1"/>
          </p:nvPr>
        </p:nvSpPr>
        <p:spPr>
          <a:xfrm>
            <a:off x="685800" y="2286000"/>
            <a:ext cx="4168775" cy="3692525"/>
          </a:xfrm>
        </p:spPr>
        <p:txBody>
          <a:bodyPr/>
          <a:lstStyle/>
          <a:p>
            <a:pPr eaLnBrk="1" hangingPunct="1"/>
            <a:r>
              <a:rPr lang="en-US">
                <a:solidFill>
                  <a:schemeClr val="bg1"/>
                </a:solidFill>
              </a:rPr>
              <a:t>Open tubing clamp and allow fluid infusion to begin at prescribed flow rate</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97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3011" name="Rectangle 3"/>
          <p:cNvSpPr>
            <a:spLocks noGrp="1" noChangeArrowheads="1"/>
          </p:cNvSpPr>
          <p:nvPr>
            <p:ph sz="quarter" idx="2"/>
          </p:nvPr>
        </p:nvSpPr>
        <p:spPr/>
        <p:txBody>
          <a:bodyPr>
            <a:normAutofit fontScale="92500" lnSpcReduction="10000"/>
          </a:bodyPr>
          <a:lstStyle/>
          <a:p>
            <a:pPr eaLnBrk="1" fontAlgn="auto" hangingPunct="1">
              <a:spcBef>
                <a:spcPts val="0"/>
              </a:spcBef>
              <a:spcAft>
                <a:spcPts val="0"/>
              </a:spcAft>
              <a:buFont typeface="Wingdings 2"/>
              <a:buChar char=""/>
              <a:defRPr/>
            </a:pPr>
            <a:r>
              <a:rPr lang="en-US" sz="2400" dirty="0">
                <a:solidFill>
                  <a:schemeClr val="bg1"/>
                </a:solidFill>
              </a:rPr>
              <a:t>Cover puncture site dressing</a:t>
            </a:r>
          </a:p>
          <a:p>
            <a:pPr marL="640080" lvl="1" eaLnBrk="1" fontAlgn="auto" hangingPunct="1">
              <a:spcAft>
                <a:spcPts val="0"/>
              </a:spcAft>
              <a:defRPr/>
            </a:pPr>
            <a:r>
              <a:rPr lang="en-US" dirty="0">
                <a:solidFill>
                  <a:schemeClr val="bg1"/>
                </a:solidFill>
              </a:rPr>
              <a:t>Antibiotic ointment if indicated by protocol</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chemeClr val="bg1"/>
                </a:solidFill>
              </a:rPr>
              <a:t>Anchor tubing</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chemeClr val="bg1"/>
                </a:solidFill>
              </a:rPr>
              <a:t>Secure catheter</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rgbClr val="FFFF00"/>
                </a:solidFill>
              </a:rPr>
              <a:t>Document procedure</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b="1" dirty="0">
                <a:solidFill>
                  <a:srgbClr val="C00000"/>
                </a:solidFill>
              </a:rPr>
              <a:t>Monitor flow</a:t>
            </a:r>
          </a:p>
        </p:txBody>
      </p:sp>
      <p:sp>
        <p:nvSpPr>
          <p:cNvPr id="491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9159" name="Picture 5" descr="C:\Users\user\Pictures\images (2).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72000" y="2438400"/>
            <a:ext cx="4191000" cy="35814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Local Complications </a:t>
            </a:r>
          </a:p>
        </p:txBody>
      </p:sp>
      <p:sp>
        <p:nvSpPr>
          <p:cNvPr id="50179" name="Rectangle 3"/>
          <p:cNvSpPr>
            <a:spLocks noGrp="1" noChangeArrowheads="1"/>
          </p:cNvSpPr>
          <p:nvPr>
            <p:ph sz="half" idx="1"/>
          </p:nvPr>
        </p:nvSpPr>
        <p:spPr>
          <a:xfrm>
            <a:off x="685800" y="1524000"/>
            <a:ext cx="3814763" cy="4454525"/>
          </a:xfrm>
        </p:spPr>
        <p:txBody>
          <a:bodyPr/>
          <a:lstStyle/>
          <a:p>
            <a:pPr eaLnBrk="1" hangingPunct="1"/>
            <a:r>
              <a:rPr lang="en-US">
                <a:solidFill>
                  <a:schemeClr val="bg1"/>
                </a:solidFill>
              </a:rPr>
              <a:t>Pain and irritation</a:t>
            </a:r>
          </a:p>
          <a:p>
            <a:pPr eaLnBrk="1" hangingPunct="1"/>
            <a:r>
              <a:rPr lang="en-US">
                <a:solidFill>
                  <a:srgbClr val="FF0000"/>
                </a:solidFill>
              </a:rPr>
              <a:t>Infiltration and extravasation</a:t>
            </a:r>
          </a:p>
          <a:p>
            <a:pPr eaLnBrk="1" hangingPunct="1"/>
            <a:r>
              <a:rPr lang="en-US">
                <a:solidFill>
                  <a:schemeClr val="bg1"/>
                </a:solidFill>
              </a:rPr>
              <a:t>Phlebitis</a:t>
            </a:r>
          </a:p>
          <a:p>
            <a:pPr eaLnBrk="1" hangingPunct="1"/>
            <a:r>
              <a:rPr lang="en-US">
                <a:solidFill>
                  <a:schemeClr val="bg1"/>
                </a:solidFill>
              </a:rPr>
              <a:t>Thrombosis and thrombophlebitis</a:t>
            </a:r>
          </a:p>
        </p:txBody>
      </p:sp>
      <p:sp>
        <p:nvSpPr>
          <p:cNvPr id="50180" name="Rectangle 4"/>
          <p:cNvSpPr>
            <a:spLocks noGrp="1" noChangeArrowheads="1"/>
          </p:cNvSpPr>
          <p:nvPr>
            <p:ph sz="half" idx="2"/>
          </p:nvPr>
        </p:nvSpPr>
        <p:spPr>
          <a:xfrm>
            <a:off x="4643438" y="1524000"/>
            <a:ext cx="3814762" cy="4454525"/>
          </a:xfrm>
        </p:spPr>
        <p:txBody>
          <a:bodyPr/>
          <a:lstStyle/>
          <a:p>
            <a:pPr eaLnBrk="1" hangingPunct="1"/>
            <a:r>
              <a:rPr lang="en-US">
                <a:solidFill>
                  <a:srgbClr val="FF0000"/>
                </a:solidFill>
              </a:rPr>
              <a:t>Hematoma formation</a:t>
            </a:r>
          </a:p>
          <a:p>
            <a:pPr eaLnBrk="1" hangingPunct="1"/>
            <a:r>
              <a:rPr lang="en-US">
                <a:solidFill>
                  <a:schemeClr val="bg1"/>
                </a:solidFill>
              </a:rPr>
              <a:t>Venous spasm</a:t>
            </a:r>
          </a:p>
          <a:p>
            <a:pPr eaLnBrk="1" hangingPunct="1"/>
            <a:r>
              <a:rPr lang="en-US">
                <a:solidFill>
                  <a:schemeClr val="bg1"/>
                </a:solidFill>
              </a:rPr>
              <a:t>Vessel collapse</a:t>
            </a:r>
          </a:p>
          <a:p>
            <a:pPr eaLnBrk="1" hangingPunct="1"/>
            <a:r>
              <a:rPr lang="en-US">
                <a:solidFill>
                  <a:schemeClr val="bg1"/>
                </a:solidFill>
              </a:rPr>
              <a:t>Cellulitis</a:t>
            </a:r>
          </a:p>
          <a:p>
            <a:pPr eaLnBrk="1" hangingPunct="1"/>
            <a:r>
              <a:rPr lang="en-US">
                <a:solidFill>
                  <a:schemeClr val="bg1"/>
                </a:solidFill>
              </a:rPr>
              <a:t>Nerve, tendon, ligament, and limb damage</a:t>
            </a:r>
          </a:p>
        </p:txBody>
      </p:sp>
      <p:sp>
        <p:nvSpPr>
          <p:cNvPr id="50181"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3608FDD8-BDB8-4171-A468-567C9B42EA50}"/>
                  </a:ext>
                </a:extLst>
              </p14:cNvPr>
              <p14:cNvContentPartPr/>
              <p14:nvPr/>
            </p14:nvContentPartPr>
            <p14:xfrm>
              <a:off x="2454044" y="2926961"/>
              <a:ext cx="2237040" cy="1296720"/>
            </p14:xfrm>
          </p:contentPart>
        </mc:Choice>
        <mc:Fallback>
          <p:pic>
            <p:nvPicPr>
              <p:cNvPr id="8" name="Ink 7">
                <a:extLst>
                  <a:ext uri="{FF2B5EF4-FFF2-40B4-BE49-F238E27FC236}">
                    <a16:creationId xmlns:a16="http://schemas.microsoft.com/office/drawing/2014/main" id="{3608FDD8-BDB8-4171-A468-567C9B42EA50}"/>
                  </a:ext>
                </a:extLst>
              </p:cNvPr>
              <p:cNvPicPr/>
              <p:nvPr/>
            </p:nvPicPr>
            <p:blipFill>
              <a:blip r:embed="rId4"/>
              <a:stretch>
                <a:fillRect/>
              </a:stretch>
            </p:blipFill>
            <p:spPr>
              <a:xfrm>
                <a:off x="2436044" y="2909321"/>
                <a:ext cx="2272680" cy="133236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a:solidFill>
                  <a:schemeClr val="bg1"/>
                </a:solidFill>
              </a:rPr>
              <a:t>Infiltration</a:t>
            </a:r>
            <a:r>
              <a:rPr lang="en-US">
                <a:solidFill>
                  <a:schemeClr val="bg1"/>
                </a:solidFill>
                <a:cs typeface="Arial" charset="0"/>
              </a:rPr>
              <a:t>—</a:t>
            </a:r>
            <a:r>
              <a:rPr lang="en-US">
                <a:solidFill>
                  <a:schemeClr val="bg1"/>
                </a:solidFill>
              </a:rPr>
              <a:t>Causes</a:t>
            </a:r>
          </a:p>
        </p:txBody>
      </p:sp>
      <p:sp>
        <p:nvSpPr>
          <p:cNvPr id="51203" name="Rectangle 3"/>
          <p:cNvSpPr>
            <a:spLocks noGrp="1" noChangeArrowheads="1"/>
          </p:cNvSpPr>
          <p:nvPr>
            <p:ph sz="half" idx="1"/>
          </p:nvPr>
        </p:nvSpPr>
        <p:spPr>
          <a:xfrm>
            <a:off x="457200" y="1447800"/>
            <a:ext cx="4038600" cy="4454525"/>
          </a:xfrm>
        </p:spPr>
        <p:txBody>
          <a:bodyPr/>
          <a:lstStyle/>
          <a:p>
            <a:pPr eaLnBrk="1" hangingPunct="1">
              <a:lnSpc>
                <a:spcPct val="90000"/>
              </a:lnSpc>
              <a:spcBef>
                <a:spcPts val="500"/>
              </a:spcBef>
            </a:pPr>
            <a:r>
              <a:rPr lang="en-US" sz="2400">
                <a:solidFill>
                  <a:schemeClr val="bg1"/>
                </a:solidFill>
              </a:rPr>
              <a:t>Dislodgement of catheter or needle cannula during venipuncture</a:t>
            </a:r>
          </a:p>
          <a:p>
            <a:pPr eaLnBrk="1" hangingPunct="1">
              <a:lnSpc>
                <a:spcPct val="90000"/>
              </a:lnSpc>
              <a:spcBef>
                <a:spcPts val="500"/>
              </a:spcBef>
            </a:pPr>
            <a:endParaRPr lang="en-US" sz="2400">
              <a:solidFill>
                <a:schemeClr val="bg1"/>
              </a:solidFill>
            </a:endParaRPr>
          </a:p>
          <a:p>
            <a:pPr eaLnBrk="1" hangingPunct="1">
              <a:lnSpc>
                <a:spcPct val="90000"/>
              </a:lnSpc>
              <a:spcBef>
                <a:spcPts val="500"/>
              </a:spcBef>
            </a:pPr>
            <a:r>
              <a:rPr lang="en-US" sz="2400">
                <a:solidFill>
                  <a:schemeClr val="bg1"/>
                </a:solidFill>
              </a:rPr>
              <a:t>Puncture of vein wall during venipuncture</a:t>
            </a:r>
          </a:p>
          <a:p>
            <a:pPr eaLnBrk="1" hangingPunct="1">
              <a:lnSpc>
                <a:spcPct val="90000"/>
              </a:lnSpc>
              <a:spcBef>
                <a:spcPts val="500"/>
              </a:spcBef>
            </a:pPr>
            <a:endParaRPr lang="en-US" sz="2400">
              <a:solidFill>
                <a:schemeClr val="bg1"/>
              </a:solidFill>
            </a:endParaRPr>
          </a:p>
          <a:p>
            <a:pPr eaLnBrk="1" hangingPunct="1">
              <a:lnSpc>
                <a:spcPct val="90000"/>
              </a:lnSpc>
              <a:spcBef>
                <a:spcPts val="500"/>
              </a:spcBef>
            </a:pPr>
            <a:r>
              <a:rPr lang="en-US" sz="2400">
                <a:solidFill>
                  <a:schemeClr val="bg1"/>
                </a:solidFill>
              </a:rPr>
              <a:t>Leakage of solution into  surrounding tissue from  insertion site</a:t>
            </a:r>
          </a:p>
          <a:p>
            <a:pPr eaLnBrk="1" hangingPunct="1">
              <a:lnSpc>
                <a:spcPct val="90000"/>
              </a:lnSpc>
              <a:spcBef>
                <a:spcPts val="500"/>
              </a:spcBef>
            </a:pPr>
            <a:endParaRPr lang="en-US" sz="2400">
              <a:solidFill>
                <a:schemeClr val="bg1"/>
              </a:solidFill>
            </a:endParaRPr>
          </a:p>
          <a:p>
            <a:pPr eaLnBrk="1" hangingPunct="1">
              <a:lnSpc>
                <a:spcPct val="90000"/>
              </a:lnSpc>
              <a:spcBef>
                <a:spcPts val="500"/>
              </a:spcBef>
            </a:pPr>
            <a:r>
              <a:rPr lang="en-US" sz="2400">
                <a:solidFill>
                  <a:schemeClr val="bg1"/>
                </a:solidFill>
              </a:rPr>
              <a:t>Poorly secured IV </a:t>
            </a:r>
          </a:p>
        </p:txBody>
      </p:sp>
      <p:sp>
        <p:nvSpPr>
          <p:cNvPr id="51204" name="Rectangle 4"/>
          <p:cNvSpPr>
            <a:spLocks noGrp="1" noChangeArrowheads="1"/>
          </p:cNvSpPr>
          <p:nvPr>
            <p:ph sz="half" idx="2"/>
          </p:nvPr>
        </p:nvSpPr>
        <p:spPr>
          <a:xfrm>
            <a:off x="4648200" y="1371600"/>
            <a:ext cx="3810000" cy="4454525"/>
          </a:xfrm>
        </p:spPr>
        <p:txBody>
          <a:bodyPr/>
          <a:lstStyle/>
          <a:p>
            <a:pPr eaLnBrk="1" hangingPunct="1">
              <a:spcBef>
                <a:spcPts val="500"/>
              </a:spcBef>
            </a:pPr>
            <a:r>
              <a:rPr lang="en-US" sz="2400">
                <a:solidFill>
                  <a:schemeClr val="bg1"/>
                </a:solidFill>
              </a:rPr>
              <a:t>Poor vein or site selection</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Irritating solution inflames vein’s intima </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Improper cannula size</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High delivery rate or pressure </a:t>
            </a:r>
          </a:p>
        </p:txBody>
      </p:sp>
      <p:sp>
        <p:nvSpPr>
          <p:cNvPr id="5120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sz="4000">
                <a:solidFill>
                  <a:schemeClr val="bg1"/>
                </a:solidFill>
              </a:rPr>
              <a:t>Infiltration</a:t>
            </a:r>
            <a:r>
              <a:rPr lang="en-US" sz="4000">
                <a:solidFill>
                  <a:schemeClr val="bg1"/>
                </a:solidFill>
                <a:cs typeface="Arial" charset="0"/>
              </a:rPr>
              <a:t>—</a:t>
            </a:r>
            <a:r>
              <a:rPr lang="en-US" sz="4000">
                <a:solidFill>
                  <a:schemeClr val="bg1"/>
                </a:solidFill>
              </a:rPr>
              <a:t>Signs &amp; Symptoms</a:t>
            </a:r>
          </a:p>
        </p:txBody>
      </p:sp>
      <p:sp>
        <p:nvSpPr>
          <p:cNvPr id="52227" name="Rectangle 3"/>
          <p:cNvSpPr>
            <a:spLocks noGrp="1" noChangeArrowheads="1"/>
          </p:cNvSpPr>
          <p:nvPr>
            <p:ph idx="1"/>
          </p:nvPr>
        </p:nvSpPr>
        <p:spPr>
          <a:xfrm>
            <a:off x="609600" y="1447800"/>
            <a:ext cx="7848600" cy="4454525"/>
          </a:xfrm>
        </p:spPr>
        <p:txBody>
          <a:bodyPr/>
          <a:lstStyle/>
          <a:p>
            <a:pPr eaLnBrk="1" hangingPunct="1">
              <a:lnSpc>
                <a:spcPct val="80000"/>
              </a:lnSpc>
              <a:spcBef>
                <a:spcPts val="500"/>
              </a:spcBef>
            </a:pPr>
            <a:r>
              <a:rPr lang="en-US" sz="2400" dirty="0">
                <a:solidFill>
                  <a:schemeClr val="bg1"/>
                </a:solidFill>
              </a:rPr>
              <a:t>Cool skin around IV site</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dirty="0">
                <a:solidFill>
                  <a:schemeClr val="bg1"/>
                </a:solidFill>
              </a:rPr>
              <a:t>Swelling at IV site</a:t>
            </a:r>
          </a:p>
          <a:p>
            <a:pPr lvl="1" eaLnBrk="1" hangingPunct="1">
              <a:lnSpc>
                <a:spcPct val="80000"/>
              </a:lnSpc>
              <a:spcBef>
                <a:spcPts val="500"/>
              </a:spcBef>
            </a:pPr>
            <a:r>
              <a:rPr lang="en-US" sz="2000" dirty="0">
                <a:solidFill>
                  <a:schemeClr val="bg1"/>
                </a:solidFill>
              </a:rPr>
              <a:t>With or without pain</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dirty="0">
                <a:solidFill>
                  <a:schemeClr val="bg1"/>
                </a:solidFill>
              </a:rPr>
              <a:t>Sluggish or absent flow </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b="1" dirty="0">
                <a:solidFill>
                  <a:srgbClr val="FF0000"/>
                </a:solidFill>
              </a:rPr>
              <a:t>Infusion flows when pressure is applied to vein above tip of cannula</a:t>
            </a:r>
          </a:p>
          <a:p>
            <a:pPr eaLnBrk="1" hangingPunct="1">
              <a:lnSpc>
                <a:spcPct val="80000"/>
              </a:lnSpc>
              <a:spcBef>
                <a:spcPts val="500"/>
              </a:spcBef>
            </a:pPr>
            <a:endParaRPr lang="en-US" sz="2400" b="1" dirty="0">
              <a:solidFill>
                <a:srgbClr val="FF0000"/>
              </a:solidFill>
            </a:endParaRPr>
          </a:p>
          <a:p>
            <a:pPr eaLnBrk="1" hangingPunct="1">
              <a:lnSpc>
                <a:spcPct val="80000"/>
              </a:lnSpc>
              <a:spcBef>
                <a:spcPts val="500"/>
              </a:spcBef>
            </a:pPr>
            <a:r>
              <a:rPr lang="en-US" sz="2400" b="1" dirty="0">
                <a:solidFill>
                  <a:srgbClr val="FF0000"/>
                </a:solidFill>
              </a:rPr>
              <a:t>No backflow of blood into IV tubing when clamp is fully opened and solution container is lowered below IV site</a:t>
            </a:r>
          </a:p>
        </p:txBody>
      </p:sp>
      <p:sp>
        <p:nvSpPr>
          <p:cNvPr id="5222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3251" name="Content Placeholder 3" descr="extrva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057400"/>
            <a:ext cx="4953000" cy="1752600"/>
          </a:xfrm>
        </p:spPr>
      </p:pic>
      <p:pic>
        <p:nvPicPr>
          <p:cNvPr id="53252" name="Picture 2" descr="C:\Users\user\Pictures\images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91000"/>
            <a:ext cx="441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709FDC9F-ACA3-4EC8-B0EC-D1DD85FE4B47}"/>
                  </a:ext>
                </a:extLst>
              </p14:cNvPr>
              <p14:cNvContentPartPr/>
              <p14:nvPr/>
            </p14:nvContentPartPr>
            <p14:xfrm>
              <a:off x="4673547" y="1663487"/>
              <a:ext cx="141120" cy="245160"/>
            </p14:xfrm>
          </p:contentPart>
        </mc:Choice>
        <mc:Fallback>
          <p:pic>
            <p:nvPicPr>
              <p:cNvPr id="11" name="Ink 10">
                <a:extLst>
                  <a:ext uri="{FF2B5EF4-FFF2-40B4-BE49-F238E27FC236}">
                    <a16:creationId xmlns:a16="http://schemas.microsoft.com/office/drawing/2014/main" id="{709FDC9F-ACA3-4EC8-B0EC-D1DD85FE4B47}"/>
                  </a:ext>
                </a:extLst>
              </p:cNvPr>
              <p:cNvPicPr/>
              <p:nvPr/>
            </p:nvPicPr>
            <p:blipFill>
              <a:blip r:embed="rId5"/>
              <a:stretch>
                <a:fillRect/>
              </a:stretch>
            </p:blipFill>
            <p:spPr>
              <a:xfrm>
                <a:off x="4655907" y="1645487"/>
                <a:ext cx="1767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A18ADC7D-FB57-4A6B-8BE1-EA2C3899504A}"/>
                  </a:ext>
                </a:extLst>
              </p14:cNvPr>
              <p14:cNvContentPartPr/>
              <p14:nvPr/>
            </p14:nvContentPartPr>
            <p14:xfrm>
              <a:off x="3141387" y="1573847"/>
              <a:ext cx="892080" cy="410040"/>
            </p14:xfrm>
          </p:contentPart>
        </mc:Choice>
        <mc:Fallback>
          <p:pic>
            <p:nvPicPr>
              <p:cNvPr id="13" name="Ink 12">
                <a:extLst>
                  <a:ext uri="{FF2B5EF4-FFF2-40B4-BE49-F238E27FC236}">
                    <a16:creationId xmlns:a16="http://schemas.microsoft.com/office/drawing/2014/main" id="{A18ADC7D-FB57-4A6B-8BE1-EA2C3899504A}"/>
                  </a:ext>
                </a:extLst>
              </p:cNvPr>
              <p:cNvPicPr/>
              <p:nvPr/>
            </p:nvPicPr>
            <p:blipFill>
              <a:blip r:embed="rId7"/>
              <a:stretch>
                <a:fillRect/>
              </a:stretch>
            </p:blipFill>
            <p:spPr>
              <a:xfrm>
                <a:off x="3123387" y="1555847"/>
                <a:ext cx="92772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Ink 23">
                <a:extLst>
                  <a:ext uri="{FF2B5EF4-FFF2-40B4-BE49-F238E27FC236}">
                    <a16:creationId xmlns:a16="http://schemas.microsoft.com/office/drawing/2014/main" id="{DCADEE6B-A52A-430C-B8E6-30D7BAA2EB48}"/>
                  </a:ext>
                </a:extLst>
              </p14:cNvPr>
              <p14:cNvContentPartPr/>
              <p14:nvPr/>
            </p14:nvContentPartPr>
            <p14:xfrm>
              <a:off x="4137507" y="1635407"/>
              <a:ext cx="376560" cy="314640"/>
            </p14:xfrm>
          </p:contentPart>
        </mc:Choice>
        <mc:Fallback>
          <p:pic>
            <p:nvPicPr>
              <p:cNvPr id="24" name="Ink 23">
                <a:extLst>
                  <a:ext uri="{FF2B5EF4-FFF2-40B4-BE49-F238E27FC236}">
                    <a16:creationId xmlns:a16="http://schemas.microsoft.com/office/drawing/2014/main" id="{DCADEE6B-A52A-430C-B8E6-30D7BAA2EB48}"/>
                  </a:ext>
                </a:extLst>
              </p:cNvPr>
              <p:cNvPicPr/>
              <p:nvPr/>
            </p:nvPicPr>
            <p:blipFill>
              <a:blip r:embed="rId9"/>
              <a:stretch>
                <a:fillRect/>
              </a:stretch>
            </p:blipFill>
            <p:spPr>
              <a:xfrm>
                <a:off x="4119850" y="1617407"/>
                <a:ext cx="412234"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Ink 25">
                <a:extLst>
                  <a:ext uri="{FF2B5EF4-FFF2-40B4-BE49-F238E27FC236}">
                    <a16:creationId xmlns:a16="http://schemas.microsoft.com/office/drawing/2014/main" id="{4B7C67D8-2318-47A6-98DB-01A9DCBDA339}"/>
                  </a:ext>
                </a:extLst>
              </p14:cNvPr>
              <p14:cNvContentPartPr/>
              <p14:nvPr/>
            </p14:nvContentPartPr>
            <p14:xfrm>
              <a:off x="4899987" y="1615967"/>
              <a:ext cx="1018800" cy="439200"/>
            </p14:xfrm>
          </p:contentPart>
        </mc:Choice>
        <mc:Fallback>
          <p:pic>
            <p:nvPicPr>
              <p:cNvPr id="26" name="Ink 25">
                <a:extLst>
                  <a:ext uri="{FF2B5EF4-FFF2-40B4-BE49-F238E27FC236}">
                    <a16:creationId xmlns:a16="http://schemas.microsoft.com/office/drawing/2014/main" id="{4B7C67D8-2318-47A6-98DB-01A9DCBDA339}"/>
                  </a:ext>
                </a:extLst>
              </p:cNvPr>
              <p:cNvPicPr/>
              <p:nvPr/>
            </p:nvPicPr>
            <p:blipFill>
              <a:blip r:embed="rId11"/>
              <a:stretch>
                <a:fillRect/>
              </a:stretch>
            </p:blipFill>
            <p:spPr>
              <a:xfrm>
                <a:off x="4882347" y="1597967"/>
                <a:ext cx="105444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Ink 30">
                <a:extLst>
                  <a:ext uri="{FF2B5EF4-FFF2-40B4-BE49-F238E27FC236}">
                    <a16:creationId xmlns:a16="http://schemas.microsoft.com/office/drawing/2014/main" id="{D5570DFA-0990-44D4-BE12-C915C0AD4F2D}"/>
                  </a:ext>
                </a:extLst>
              </p14:cNvPr>
              <p14:cNvContentPartPr/>
              <p14:nvPr/>
            </p14:nvContentPartPr>
            <p14:xfrm>
              <a:off x="3685715" y="6360530"/>
              <a:ext cx="97200" cy="268200"/>
            </p14:xfrm>
          </p:contentPart>
        </mc:Choice>
        <mc:Fallback>
          <p:pic>
            <p:nvPicPr>
              <p:cNvPr id="31" name="Ink 30">
                <a:extLst>
                  <a:ext uri="{FF2B5EF4-FFF2-40B4-BE49-F238E27FC236}">
                    <a16:creationId xmlns:a16="http://schemas.microsoft.com/office/drawing/2014/main" id="{D5570DFA-0990-44D4-BE12-C915C0AD4F2D}"/>
                  </a:ext>
                </a:extLst>
              </p:cNvPr>
              <p:cNvPicPr/>
              <p:nvPr/>
            </p:nvPicPr>
            <p:blipFill>
              <a:blip r:embed="rId13"/>
              <a:stretch>
                <a:fillRect/>
              </a:stretch>
            </p:blipFill>
            <p:spPr>
              <a:xfrm>
                <a:off x="3667715" y="6342890"/>
                <a:ext cx="132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3257" name="Ink 53256">
                <a:extLst>
                  <a:ext uri="{FF2B5EF4-FFF2-40B4-BE49-F238E27FC236}">
                    <a16:creationId xmlns:a16="http://schemas.microsoft.com/office/drawing/2014/main" id="{03C1044C-2B15-4810-87E3-7AA776262CD9}"/>
                  </a:ext>
                </a:extLst>
              </p14:cNvPr>
              <p14:cNvContentPartPr/>
              <p14:nvPr/>
            </p14:nvContentPartPr>
            <p14:xfrm>
              <a:off x="3862115" y="6369170"/>
              <a:ext cx="709920" cy="270360"/>
            </p14:xfrm>
          </p:contentPart>
        </mc:Choice>
        <mc:Fallback>
          <p:pic>
            <p:nvPicPr>
              <p:cNvPr id="53257" name="Ink 53256">
                <a:extLst>
                  <a:ext uri="{FF2B5EF4-FFF2-40B4-BE49-F238E27FC236}">
                    <a16:creationId xmlns:a16="http://schemas.microsoft.com/office/drawing/2014/main" id="{03C1044C-2B15-4810-87E3-7AA776262CD9}"/>
                  </a:ext>
                </a:extLst>
              </p:cNvPr>
              <p:cNvPicPr/>
              <p:nvPr/>
            </p:nvPicPr>
            <p:blipFill>
              <a:blip r:embed="rId15"/>
              <a:stretch>
                <a:fillRect/>
              </a:stretch>
            </p:blipFill>
            <p:spPr>
              <a:xfrm>
                <a:off x="3844115" y="6351170"/>
                <a:ext cx="7455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3258" name="Ink 53257">
                <a:extLst>
                  <a:ext uri="{FF2B5EF4-FFF2-40B4-BE49-F238E27FC236}">
                    <a16:creationId xmlns:a16="http://schemas.microsoft.com/office/drawing/2014/main" id="{90714575-BFB9-4CEE-A37A-0DB4E2CB1755}"/>
                  </a:ext>
                </a:extLst>
              </p14:cNvPr>
              <p14:cNvContentPartPr/>
              <p14:nvPr/>
            </p14:nvContentPartPr>
            <p14:xfrm>
              <a:off x="3014675" y="6420650"/>
              <a:ext cx="562680" cy="264240"/>
            </p14:xfrm>
          </p:contentPart>
        </mc:Choice>
        <mc:Fallback>
          <p:pic>
            <p:nvPicPr>
              <p:cNvPr id="53258" name="Ink 53257">
                <a:extLst>
                  <a:ext uri="{FF2B5EF4-FFF2-40B4-BE49-F238E27FC236}">
                    <a16:creationId xmlns:a16="http://schemas.microsoft.com/office/drawing/2014/main" id="{90714575-BFB9-4CEE-A37A-0DB4E2CB1755}"/>
                  </a:ext>
                </a:extLst>
              </p:cNvPr>
              <p:cNvPicPr/>
              <p:nvPr/>
            </p:nvPicPr>
            <p:blipFill>
              <a:blip r:embed="rId17"/>
              <a:stretch>
                <a:fillRect/>
              </a:stretch>
            </p:blipFill>
            <p:spPr>
              <a:xfrm>
                <a:off x="2996675" y="6402650"/>
                <a:ext cx="5983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3265" name="Ink 53264">
                <a:extLst>
                  <a:ext uri="{FF2B5EF4-FFF2-40B4-BE49-F238E27FC236}">
                    <a16:creationId xmlns:a16="http://schemas.microsoft.com/office/drawing/2014/main" id="{28B53682-9FF4-4BAE-B4F6-046630E0DBB3}"/>
                  </a:ext>
                </a:extLst>
              </p14:cNvPr>
              <p14:cNvContentPartPr/>
              <p14:nvPr/>
            </p14:nvContentPartPr>
            <p14:xfrm>
              <a:off x="5021833" y="6285650"/>
              <a:ext cx="356400" cy="266040"/>
            </p14:xfrm>
          </p:contentPart>
        </mc:Choice>
        <mc:Fallback>
          <p:pic>
            <p:nvPicPr>
              <p:cNvPr id="53265" name="Ink 53264">
                <a:extLst>
                  <a:ext uri="{FF2B5EF4-FFF2-40B4-BE49-F238E27FC236}">
                    <a16:creationId xmlns:a16="http://schemas.microsoft.com/office/drawing/2014/main" id="{28B53682-9FF4-4BAE-B4F6-046630E0DBB3}"/>
                  </a:ext>
                </a:extLst>
              </p:cNvPr>
              <p:cNvPicPr/>
              <p:nvPr/>
            </p:nvPicPr>
            <p:blipFill>
              <a:blip r:embed="rId19"/>
              <a:stretch>
                <a:fillRect/>
              </a:stretch>
            </p:blipFill>
            <p:spPr>
              <a:xfrm>
                <a:off x="5003833" y="6268034"/>
                <a:ext cx="392040" cy="301632"/>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3266" name="Ink 53265">
                <a:extLst>
                  <a:ext uri="{FF2B5EF4-FFF2-40B4-BE49-F238E27FC236}">
                    <a16:creationId xmlns:a16="http://schemas.microsoft.com/office/drawing/2014/main" id="{7A56A64C-C14B-44C8-938B-5C487251E287}"/>
                  </a:ext>
                </a:extLst>
              </p14:cNvPr>
              <p14:cNvContentPartPr/>
              <p14:nvPr/>
            </p14:nvContentPartPr>
            <p14:xfrm>
              <a:off x="4824193" y="6318410"/>
              <a:ext cx="115560" cy="272160"/>
            </p14:xfrm>
          </p:contentPart>
        </mc:Choice>
        <mc:Fallback>
          <p:pic>
            <p:nvPicPr>
              <p:cNvPr id="53266" name="Ink 53265">
                <a:extLst>
                  <a:ext uri="{FF2B5EF4-FFF2-40B4-BE49-F238E27FC236}">
                    <a16:creationId xmlns:a16="http://schemas.microsoft.com/office/drawing/2014/main" id="{7A56A64C-C14B-44C8-938B-5C487251E287}"/>
                  </a:ext>
                </a:extLst>
              </p:cNvPr>
              <p:cNvPicPr/>
              <p:nvPr/>
            </p:nvPicPr>
            <p:blipFill>
              <a:blip r:embed="rId21"/>
              <a:stretch>
                <a:fillRect/>
              </a:stretch>
            </p:blipFill>
            <p:spPr>
              <a:xfrm>
                <a:off x="4806553" y="6300770"/>
                <a:ext cx="1512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3272" name="Ink 53271">
                <a:extLst>
                  <a:ext uri="{FF2B5EF4-FFF2-40B4-BE49-F238E27FC236}">
                    <a16:creationId xmlns:a16="http://schemas.microsoft.com/office/drawing/2014/main" id="{F2FF66C6-DCB6-4BB9-921C-476D1E45F233}"/>
                  </a:ext>
                </a:extLst>
              </p14:cNvPr>
              <p14:cNvContentPartPr/>
              <p14:nvPr/>
            </p14:nvContentPartPr>
            <p14:xfrm>
              <a:off x="5564815" y="6387170"/>
              <a:ext cx="546120" cy="241920"/>
            </p14:xfrm>
          </p:contentPart>
        </mc:Choice>
        <mc:Fallback>
          <p:pic>
            <p:nvPicPr>
              <p:cNvPr id="53272" name="Ink 53271">
                <a:extLst>
                  <a:ext uri="{FF2B5EF4-FFF2-40B4-BE49-F238E27FC236}">
                    <a16:creationId xmlns:a16="http://schemas.microsoft.com/office/drawing/2014/main" id="{F2FF66C6-DCB6-4BB9-921C-476D1E45F233}"/>
                  </a:ext>
                </a:extLst>
              </p:cNvPr>
              <p:cNvPicPr/>
              <p:nvPr/>
            </p:nvPicPr>
            <p:blipFill>
              <a:blip r:embed="rId23"/>
              <a:stretch>
                <a:fillRect/>
              </a:stretch>
            </p:blipFill>
            <p:spPr>
              <a:xfrm>
                <a:off x="5546815" y="6369170"/>
                <a:ext cx="5817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3283" name="Ink 53282">
                <a:extLst>
                  <a:ext uri="{FF2B5EF4-FFF2-40B4-BE49-F238E27FC236}">
                    <a16:creationId xmlns:a16="http://schemas.microsoft.com/office/drawing/2014/main" id="{E28CE016-012B-4F16-BDEA-31E790E04C5C}"/>
                  </a:ext>
                </a:extLst>
              </p14:cNvPr>
              <p14:cNvContentPartPr/>
              <p14:nvPr/>
            </p14:nvContentPartPr>
            <p14:xfrm>
              <a:off x="6171415" y="6329930"/>
              <a:ext cx="1037880" cy="295560"/>
            </p14:xfrm>
          </p:contentPart>
        </mc:Choice>
        <mc:Fallback>
          <p:pic>
            <p:nvPicPr>
              <p:cNvPr id="53283" name="Ink 53282">
                <a:extLst>
                  <a:ext uri="{FF2B5EF4-FFF2-40B4-BE49-F238E27FC236}">
                    <a16:creationId xmlns:a16="http://schemas.microsoft.com/office/drawing/2014/main" id="{E28CE016-012B-4F16-BDEA-31E790E04C5C}"/>
                  </a:ext>
                </a:extLst>
              </p:cNvPr>
              <p:cNvPicPr/>
              <p:nvPr/>
            </p:nvPicPr>
            <p:blipFill>
              <a:blip r:embed="rId25"/>
              <a:stretch>
                <a:fillRect/>
              </a:stretch>
            </p:blipFill>
            <p:spPr>
              <a:xfrm>
                <a:off x="6153775" y="6312268"/>
                <a:ext cx="1073520" cy="331243"/>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3292" name="Ink 53291">
                <a:extLst>
                  <a:ext uri="{FF2B5EF4-FFF2-40B4-BE49-F238E27FC236}">
                    <a16:creationId xmlns:a16="http://schemas.microsoft.com/office/drawing/2014/main" id="{A4C1F804-4098-49EA-90E1-D89A0ABE93EB}"/>
                  </a:ext>
                </a:extLst>
              </p14:cNvPr>
              <p14:cNvContentPartPr/>
              <p14:nvPr/>
            </p14:nvContentPartPr>
            <p14:xfrm>
              <a:off x="7498778" y="6406250"/>
              <a:ext cx="244800" cy="295200"/>
            </p14:xfrm>
          </p:contentPart>
        </mc:Choice>
        <mc:Fallback>
          <p:pic>
            <p:nvPicPr>
              <p:cNvPr id="53292" name="Ink 53291">
                <a:extLst>
                  <a:ext uri="{FF2B5EF4-FFF2-40B4-BE49-F238E27FC236}">
                    <a16:creationId xmlns:a16="http://schemas.microsoft.com/office/drawing/2014/main" id="{A4C1F804-4098-49EA-90E1-D89A0ABE93EB}"/>
                  </a:ext>
                </a:extLst>
              </p:cNvPr>
              <p:cNvPicPr/>
              <p:nvPr/>
            </p:nvPicPr>
            <p:blipFill>
              <a:blip r:embed="rId27"/>
              <a:stretch>
                <a:fillRect/>
              </a:stretch>
            </p:blipFill>
            <p:spPr>
              <a:xfrm>
                <a:off x="7480804" y="6388250"/>
                <a:ext cx="280388"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3296" name="Ink 53295">
                <a:extLst>
                  <a:ext uri="{FF2B5EF4-FFF2-40B4-BE49-F238E27FC236}">
                    <a16:creationId xmlns:a16="http://schemas.microsoft.com/office/drawing/2014/main" id="{3857E9DA-D69A-49FA-BE0B-F7E879221192}"/>
                  </a:ext>
                </a:extLst>
              </p14:cNvPr>
              <p14:cNvContentPartPr/>
              <p14:nvPr/>
            </p14:nvContentPartPr>
            <p14:xfrm>
              <a:off x="7822418" y="6385010"/>
              <a:ext cx="780260" cy="214920"/>
            </p14:xfrm>
          </p:contentPart>
        </mc:Choice>
        <mc:Fallback>
          <p:pic>
            <p:nvPicPr>
              <p:cNvPr id="53296" name="Ink 53295">
                <a:extLst>
                  <a:ext uri="{FF2B5EF4-FFF2-40B4-BE49-F238E27FC236}">
                    <a16:creationId xmlns:a16="http://schemas.microsoft.com/office/drawing/2014/main" id="{3857E9DA-D69A-49FA-BE0B-F7E879221192}"/>
                  </a:ext>
                </a:extLst>
              </p:cNvPr>
              <p:cNvPicPr/>
              <p:nvPr/>
            </p:nvPicPr>
            <p:blipFill>
              <a:blip r:embed="rId29"/>
              <a:stretch>
                <a:fillRect/>
              </a:stretch>
            </p:blipFill>
            <p:spPr>
              <a:xfrm>
                <a:off x="7804415" y="6367370"/>
                <a:ext cx="815906"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3303" name="Ink 53302">
                <a:extLst>
                  <a:ext uri="{FF2B5EF4-FFF2-40B4-BE49-F238E27FC236}">
                    <a16:creationId xmlns:a16="http://schemas.microsoft.com/office/drawing/2014/main" id="{BCFC90DF-C806-440E-8920-7470DAA37DDC}"/>
                  </a:ext>
                </a:extLst>
              </p14:cNvPr>
              <p14:cNvContentPartPr/>
              <p14:nvPr/>
            </p14:nvContentPartPr>
            <p14:xfrm>
              <a:off x="7743243" y="5293188"/>
              <a:ext cx="102240" cy="158760"/>
            </p14:xfrm>
          </p:contentPart>
        </mc:Choice>
        <mc:Fallback>
          <p:pic>
            <p:nvPicPr>
              <p:cNvPr id="53303" name="Ink 53302">
                <a:extLst>
                  <a:ext uri="{FF2B5EF4-FFF2-40B4-BE49-F238E27FC236}">
                    <a16:creationId xmlns:a16="http://schemas.microsoft.com/office/drawing/2014/main" id="{BCFC90DF-C806-440E-8920-7470DAA37DDC}"/>
                  </a:ext>
                </a:extLst>
              </p:cNvPr>
              <p:cNvPicPr/>
              <p:nvPr/>
            </p:nvPicPr>
            <p:blipFill>
              <a:blip r:embed="rId31"/>
              <a:stretch>
                <a:fillRect/>
              </a:stretch>
            </p:blipFill>
            <p:spPr>
              <a:xfrm>
                <a:off x="7734603" y="5284188"/>
                <a:ext cx="119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3308" name="Ink 53307">
                <a:extLst>
                  <a:ext uri="{FF2B5EF4-FFF2-40B4-BE49-F238E27FC236}">
                    <a16:creationId xmlns:a16="http://schemas.microsoft.com/office/drawing/2014/main" id="{73944608-EA2F-4B48-B72B-6E67007C999A}"/>
                  </a:ext>
                </a:extLst>
              </p14:cNvPr>
              <p14:cNvContentPartPr/>
              <p14:nvPr/>
            </p14:nvContentPartPr>
            <p14:xfrm>
              <a:off x="7411323" y="5341068"/>
              <a:ext cx="264600" cy="114840"/>
            </p14:xfrm>
          </p:contentPart>
        </mc:Choice>
        <mc:Fallback>
          <p:pic>
            <p:nvPicPr>
              <p:cNvPr id="53308" name="Ink 53307">
                <a:extLst>
                  <a:ext uri="{FF2B5EF4-FFF2-40B4-BE49-F238E27FC236}">
                    <a16:creationId xmlns:a16="http://schemas.microsoft.com/office/drawing/2014/main" id="{73944608-EA2F-4B48-B72B-6E67007C999A}"/>
                  </a:ext>
                </a:extLst>
              </p:cNvPr>
              <p:cNvPicPr/>
              <p:nvPr/>
            </p:nvPicPr>
            <p:blipFill>
              <a:blip r:embed="rId33"/>
              <a:stretch>
                <a:fillRect/>
              </a:stretch>
            </p:blipFill>
            <p:spPr>
              <a:xfrm>
                <a:off x="7402683" y="5332428"/>
                <a:ext cx="282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309" name="Ink 53308">
                <a:extLst>
                  <a:ext uri="{FF2B5EF4-FFF2-40B4-BE49-F238E27FC236}">
                    <a16:creationId xmlns:a16="http://schemas.microsoft.com/office/drawing/2014/main" id="{99A5ECFD-D630-4805-9446-EB74B23B0393}"/>
                  </a:ext>
                </a:extLst>
              </p14:cNvPr>
              <p14:cNvContentPartPr/>
              <p14:nvPr/>
            </p14:nvContentPartPr>
            <p14:xfrm>
              <a:off x="6992643" y="5324148"/>
              <a:ext cx="338040" cy="214560"/>
            </p14:xfrm>
          </p:contentPart>
        </mc:Choice>
        <mc:Fallback>
          <p:pic>
            <p:nvPicPr>
              <p:cNvPr id="53309" name="Ink 53308">
                <a:extLst>
                  <a:ext uri="{FF2B5EF4-FFF2-40B4-BE49-F238E27FC236}">
                    <a16:creationId xmlns:a16="http://schemas.microsoft.com/office/drawing/2014/main" id="{99A5ECFD-D630-4805-9446-EB74B23B0393}"/>
                  </a:ext>
                </a:extLst>
              </p:cNvPr>
              <p:cNvPicPr/>
              <p:nvPr/>
            </p:nvPicPr>
            <p:blipFill>
              <a:blip r:embed="rId35"/>
              <a:stretch>
                <a:fillRect/>
              </a:stretch>
            </p:blipFill>
            <p:spPr>
              <a:xfrm>
                <a:off x="6983994" y="5315163"/>
                <a:ext cx="355699" cy="23217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3321" name="Ink 53320">
                <a:extLst>
                  <a:ext uri="{FF2B5EF4-FFF2-40B4-BE49-F238E27FC236}">
                    <a16:creationId xmlns:a16="http://schemas.microsoft.com/office/drawing/2014/main" id="{89746484-C054-4572-B56E-AA9C547DC9EA}"/>
                  </a:ext>
                </a:extLst>
              </p14:cNvPr>
              <p14:cNvContentPartPr/>
              <p14:nvPr/>
            </p14:nvContentPartPr>
            <p14:xfrm>
              <a:off x="7296123" y="5602788"/>
              <a:ext cx="850680" cy="227520"/>
            </p14:xfrm>
          </p:contentPart>
        </mc:Choice>
        <mc:Fallback>
          <p:pic>
            <p:nvPicPr>
              <p:cNvPr id="53321" name="Ink 53320">
                <a:extLst>
                  <a:ext uri="{FF2B5EF4-FFF2-40B4-BE49-F238E27FC236}">
                    <a16:creationId xmlns:a16="http://schemas.microsoft.com/office/drawing/2014/main" id="{89746484-C054-4572-B56E-AA9C547DC9EA}"/>
                  </a:ext>
                </a:extLst>
              </p:cNvPr>
              <p:cNvPicPr/>
              <p:nvPr/>
            </p:nvPicPr>
            <p:blipFill>
              <a:blip r:embed="rId37"/>
              <a:stretch>
                <a:fillRect/>
              </a:stretch>
            </p:blipFill>
            <p:spPr>
              <a:xfrm>
                <a:off x="7287483" y="5593788"/>
                <a:ext cx="868320" cy="24516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a:solidFill>
                  <a:schemeClr val="bg1"/>
                </a:solidFill>
              </a:rPr>
              <a:t>Infiltration</a:t>
            </a:r>
            <a:r>
              <a:rPr lang="en-US">
                <a:solidFill>
                  <a:schemeClr val="bg1"/>
                </a:solidFill>
                <a:cs typeface="Arial" charset="0"/>
              </a:rPr>
              <a:t>—</a:t>
            </a:r>
            <a:r>
              <a:rPr lang="en-US">
                <a:solidFill>
                  <a:schemeClr val="bg1"/>
                </a:solidFill>
              </a:rPr>
              <a:t>Management</a:t>
            </a:r>
          </a:p>
        </p:txBody>
      </p:sp>
      <p:sp>
        <p:nvSpPr>
          <p:cNvPr id="54275" name="Rectangle 3"/>
          <p:cNvSpPr>
            <a:spLocks noGrp="1" noChangeArrowheads="1"/>
          </p:cNvSpPr>
          <p:nvPr>
            <p:ph idx="1"/>
          </p:nvPr>
        </p:nvSpPr>
        <p:spPr/>
        <p:txBody>
          <a:bodyPr/>
          <a:lstStyle/>
          <a:p>
            <a:pPr eaLnBrk="1" hangingPunct="1">
              <a:spcBef>
                <a:spcPts val="500"/>
              </a:spcBef>
            </a:pPr>
            <a:r>
              <a:rPr lang="en-US" sz="2400" dirty="0">
                <a:solidFill>
                  <a:schemeClr val="bg1"/>
                </a:solidFill>
              </a:rPr>
              <a:t>Lower fluid reservoir to check for presence of backflow of blood into the tubing</a:t>
            </a:r>
          </a:p>
          <a:p>
            <a:pPr lvl="1" eaLnBrk="1" hangingPunct="1">
              <a:spcBef>
                <a:spcPts val="500"/>
              </a:spcBef>
            </a:pPr>
            <a:r>
              <a:rPr lang="en-US" sz="2000" b="1" dirty="0">
                <a:solidFill>
                  <a:srgbClr val="FFC000"/>
                </a:solidFill>
              </a:rPr>
              <a:t>Absence of backflow suggests infiltration</a:t>
            </a:r>
          </a:p>
          <a:p>
            <a:pPr eaLnBrk="1" hangingPunct="1">
              <a:spcBef>
                <a:spcPts val="500"/>
              </a:spcBef>
            </a:pPr>
            <a:r>
              <a:rPr lang="en-US" sz="2400" dirty="0">
                <a:solidFill>
                  <a:schemeClr val="bg1"/>
                </a:solidFill>
              </a:rPr>
              <a:t>Discontinue IV infusion</a:t>
            </a:r>
          </a:p>
          <a:p>
            <a:pPr eaLnBrk="1" hangingPunct="1">
              <a:spcBef>
                <a:spcPts val="500"/>
              </a:spcBef>
            </a:pPr>
            <a:r>
              <a:rPr lang="en-US" sz="2400" dirty="0">
                <a:solidFill>
                  <a:schemeClr val="bg1"/>
                </a:solidFill>
              </a:rPr>
              <a:t>Remove needle or catheter</a:t>
            </a:r>
          </a:p>
          <a:p>
            <a:pPr eaLnBrk="1" hangingPunct="1">
              <a:spcBef>
                <a:spcPts val="500"/>
              </a:spcBef>
            </a:pPr>
            <a:r>
              <a:rPr lang="en-US" sz="2400" dirty="0">
                <a:solidFill>
                  <a:schemeClr val="bg1"/>
                </a:solidFill>
              </a:rPr>
              <a:t>Apply a pressure dressing to the site</a:t>
            </a:r>
          </a:p>
          <a:p>
            <a:pPr eaLnBrk="1" hangingPunct="1">
              <a:spcBef>
                <a:spcPts val="500"/>
              </a:spcBef>
            </a:pPr>
            <a:r>
              <a:rPr lang="en-US" sz="2400" dirty="0">
                <a:solidFill>
                  <a:schemeClr val="bg1"/>
                </a:solidFill>
              </a:rPr>
              <a:t>Choose new site </a:t>
            </a:r>
          </a:p>
          <a:p>
            <a:pPr eaLnBrk="1" hangingPunct="1">
              <a:spcBef>
                <a:spcPts val="500"/>
              </a:spcBef>
            </a:pPr>
            <a:r>
              <a:rPr lang="en-US" sz="2400" dirty="0">
                <a:solidFill>
                  <a:schemeClr val="bg1"/>
                </a:solidFill>
              </a:rPr>
              <a:t>Initiate IV therapy with new equipment</a:t>
            </a:r>
          </a:p>
          <a:p>
            <a:pPr eaLnBrk="1" hangingPunct="1">
              <a:spcBef>
                <a:spcPts val="500"/>
              </a:spcBef>
            </a:pPr>
            <a:r>
              <a:rPr lang="en-US" sz="2400" dirty="0">
                <a:solidFill>
                  <a:schemeClr val="bg1"/>
                </a:solidFill>
              </a:rPr>
              <a:t>Document </a:t>
            </a:r>
          </a:p>
        </p:txBody>
      </p:sp>
      <p:sp>
        <p:nvSpPr>
          <p:cNvPr id="5427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chemeClr val="accent2">
                    <a:lumMod val="40000"/>
                    <a:lumOff val="60000"/>
                  </a:schemeClr>
                </a:solidFill>
              </a:rPr>
              <a:t>Central Venous Access</a:t>
            </a:r>
          </a:p>
        </p:txBody>
      </p:sp>
      <p:sp>
        <p:nvSpPr>
          <p:cNvPr id="45059" name="Rectangle 3"/>
          <p:cNvSpPr>
            <a:spLocks noGrp="1" noChangeArrowheads="1"/>
          </p:cNvSpPr>
          <p:nvPr>
            <p:ph idx="1"/>
          </p:nvPr>
        </p:nvSpPr>
        <p:spPr>
          <a:xfrm>
            <a:off x="685800" y="1412875"/>
            <a:ext cx="7772400" cy="4454525"/>
          </a:xfrm>
        </p:spPr>
        <p:txBody>
          <a:bodyPr>
            <a:normAutofit lnSpcReduction="10000"/>
          </a:bodyPr>
          <a:lstStyle/>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dirty="0">
                <a:solidFill>
                  <a:schemeClr val="bg1"/>
                </a:solidFill>
              </a:rPr>
              <a:t>Requires special training</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dirty="0">
                <a:solidFill>
                  <a:schemeClr val="bg1"/>
                </a:solidFill>
              </a:rPr>
              <a:t>Authorization from medical direction</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b="1" dirty="0">
                <a:solidFill>
                  <a:srgbClr val="FFC000"/>
                </a:solidFill>
                <a:highlight>
                  <a:srgbClr val="FF0000"/>
                </a:highlight>
              </a:rPr>
              <a:t>Not for rapid fluid replacement in pre-hospital setting</a:t>
            </a:r>
          </a:p>
          <a:p>
            <a:pPr eaLnBrk="1" fontAlgn="auto" hangingPunct="1">
              <a:spcBef>
                <a:spcPts val="0"/>
              </a:spcBef>
              <a:spcAft>
                <a:spcPts val="0"/>
              </a:spcAft>
              <a:buFont typeface="Wingdings 2"/>
              <a:buChar char=""/>
              <a:defRPr/>
            </a:pPr>
            <a:r>
              <a:rPr lang="en-US" dirty="0">
                <a:solidFill>
                  <a:schemeClr val="bg1"/>
                </a:solidFill>
              </a:rPr>
              <a:t>Within scope of paramedic practice in some EMS systems</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endParaRPr lang="en-US" dirty="0">
              <a:solidFill>
                <a:schemeClr val="bg1"/>
              </a:solidFill>
            </a:endParaRPr>
          </a:p>
        </p:txBody>
      </p:sp>
      <p:sp>
        <p:nvSpPr>
          <p:cNvPr id="5530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33701246-3DBD-425A-B2D9-BAD2BB11C766}"/>
                  </a:ext>
                </a:extLst>
              </p14:cNvPr>
              <p14:cNvContentPartPr/>
              <p14:nvPr/>
            </p14:nvContentPartPr>
            <p14:xfrm>
              <a:off x="2599235" y="3520995"/>
              <a:ext cx="15120" cy="54720"/>
            </p14:xfrm>
          </p:contentPart>
        </mc:Choice>
        <mc:Fallback>
          <p:pic>
            <p:nvPicPr>
              <p:cNvPr id="6" name="Ink 5">
                <a:extLst>
                  <a:ext uri="{FF2B5EF4-FFF2-40B4-BE49-F238E27FC236}">
                    <a16:creationId xmlns:a16="http://schemas.microsoft.com/office/drawing/2014/main" id="{33701246-3DBD-425A-B2D9-BAD2BB11C766}"/>
                  </a:ext>
                </a:extLst>
              </p:cNvPr>
              <p:cNvPicPr/>
              <p:nvPr/>
            </p:nvPicPr>
            <p:blipFill>
              <a:blip r:embed="rId4"/>
              <a:stretch>
                <a:fillRect/>
              </a:stretch>
            </p:blipFill>
            <p:spPr>
              <a:xfrm>
                <a:off x="2590595" y="3511995"/>
                <a:ext cx="32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6AF1BA01-02CF-4325-A259-45D4429CAECF}"/>
                  </a:ext>
                </a:extLst>
              </p14:cNvPr>
              <p14:cNvContentPartPr/>
              <p14:nvPr/>
            </p14:nvContentPartPr>
            <p14:xfrm>
              <a:off x="2693915" y="3437475"/>
              <a:ext cx="197280" cy="173880"/>
            </p14:xfrm>
          </p:contentPart>
        </mc:Choice>
        <mc:Fallback>
          <p:pic>
            <p:nvPicPr>
              <p:cNvPr id="10" name="Ink 9">
                <a:extLst>
                  <a:ext uri="{FF2B5EF4-FFF2-40B4-BE49-F238E27FC236}">
                    <a16:creationId xmlns:a16="http://schemas.microsoft.com/office/drawing/2014/main" id="{6AF1BA01-02CF-4325-A259-45D4429CAECF}"/>
                  </a:ext>
                </a:extLst>
              </p:cNvPr>
              <p:cNvPicPr/>
              <p:nvPr/>
            </p:nvPicPr>
            <p:blipFill>
              <a:blip r:embed="rId6"/>
              <a:stretch>
                <a:fillRect/>
              </a:stretch>
            </p:blipFill>
            <p:spPr>
              <a:xfrm>
                <a:off x="2685259" y="3428475"/>
                <a:ext cx="214952"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2A7C6580-17C7-4241-88A4-63D71C91A102}"/>
                  </a:ext>
                </a:extLst>
              </p14:cNvPr>
              <p14:cNvContentPartPr/>
              <p14:nvPr/>
            </p14:nvContentPartPr>
            <p14:xfrm>
              <a:off x="2247875" y="3454395"/>
              <a:ext cx="228600" cy="236160"/>
            </p14:xfrm>
          </p:contentPart>
        </mc:Choice>
        <mc:Fallback>
          <p:pic>
            <p:nvPicPr>
              <p:cNvPr id="11" name="Ink 10">
                <a:extLst>
                  <a:ext uri="{FF2B5EF4-FFF2-40B4-BE49-F238E27FC236}">
                    <a16:creationId xmlns:a16="http://schemas.microsoft.com/office/drawing/2014/main" id="{2A7C6580-17C7-4241-88A4-63D71C91A102}"/>
                  </a:ext>
                </a:extLst>
              </p:cNvPr>
              <p:cNvPicPr/>
              <p:nvPr/>
            </p:nvPicPr>
            <p:blipFill>
              <a:blip r:embed="rId8"/>
              <a:stretch>
                <a:fillRect/>
              </a:stretch>
            </p:blipFill>
            <p:spPr>
              <a:xfrm>
                <a:off x="2238875" y="3445395"/>
                <a:ext cx="2462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7877C69C-2381-4FB9-BC35-1613B3FC64B9}"/>
                  </a:ext>
                </a:extLst>
              </p14:cNvPr>
              <p14:cNvContentPartPr/>
              <p14:nvPr/>
            </p14:nvContentPartPr>
            <p14:xfrm>
              <a:off x="2008115" y="3355755"/>
              <a:ext cx="187560" cy="244080"/>
            </p14:xfrm>
          </p:contentPart>
        </mc:Choice>
        <mc:Fallback>
          <p:pic>
            <p:nvPicPr>
              <p:cNvPr id="12" name="Ink 11">
                <a:extLst>
                  <a:ext uri="{FF2B5EF4-FFF2-40B4-BE49-F238E27FC236}">
                    <a16:creationId xmlns:a16="http://schemas.microsoft.com/office/drawing/2014/main" id="{7877C69C-2381-4FB9-BC35-1613B3FC64B9}"/>
                  </a:ext>
                </a:extLst>
              </p:cNvPr>
              <p:cNvPicPr/>
              <p:nvPr/>
            </p:nvPicPr>
            <p:blipFill>
              <a:blip r:embed="rId10"/>
              <a:stretch>
                <a:fillRect/>
              </a:stretch>
            </p:blipFill>
            <p:spPr>
              <a:xfrm>
                <a:off x="1999115" y="3346755"/>
                <a:ext cx="2052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6FACA8BB-28B0-4FFF-829B-AD71920332C8}"/>
                  </a:ext>
                </a:extLst>
              </p14:cNvPr>
              <p14:cNvContentPartPr/>
              <p14:nvPr/>
            </p14:nvContentPartPr>
            <p14:xfrm>
              <a:off x="2964995" y="3423075"/>
              <a:ext cx="569160" cy="237600"/>
            </p14:xfrm>
          </p:contentPart>
        </mc:Choice>
        <mc:Fallback>
          <p:pic>
            <p:nvPicPr>
              <p:cNvPr id="14" name="Ink 13">
                <a:extLst>
                  <a:ext uri="{FF2B5EF4-FFF2-40B4-BE49-F238E27FC236}">
                    <a16:creationId xmlns:a16="http://schemas.microsoft.com/office/drawing/2014/main" id="{6FACA8BB-28B0-4FFF-829B-AD71920332C8}"/>
                  </a:ext>
                </a:extLst>
              </p:cNvPr>
              <p:cNvPicPr/>
              <p:nvPr/>
            </p:nvPicPr>
            <p:blipFill>
              <a:blip r:embed="rId12"/>
              <a:stretch>
                <a:fillRect/>
              </a:stretch>
            </p:blipFill>
            <p:spPr>
              <a:xfrm>
                <a:off x="2956355" y="3414075"/>
                <a:ext cx="5868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Ink 19">
                <a:extLst>
                  <a:ext uri="{FF2B5EF4-FFF2-40B4-BE49-F238E27FC236}">
                    <a16:creationId xmlns:a16="http://schemas.microsoft.com/office/drawing/2014/main" id="{B8C305A9-4296-4C0E-9261-4AAE222ABFB7}"/>
                  </a:ext>
                </a:extLst>
              </p14:cNvPr>
              <p14:cNvContentPartPr/>
              <p14:nvPr/>
            </p14:nvContentPartPr>
            <p14:xfrm>
              <a:off x="4018918" y="3439275"/>
              <a:ext cx="213840" cy="158040"/>
            </p14:xfrm>
          </p:contentPart>
        </mc:Choice>
        <mc:Fallback>
          <p:pic>
            <p:nvPicPr>
              <p:cNvPr id="20" name="Ink 19">
                <a:extLst>
                  <a:ext uri="{FF2B5EF4-FFF2-40B4-BE49-F238E27FC236}">
                    <a16:creationId xmlns:a16="http://schemas.microsoft.com/office/drawing/2014/main" id="{B8C305A9-4296-4C0E-9261-4AAE222ABFB7}"/>
                  </a:ext>
                </a:extLst>
              </p:cNvPr>
              <p:cNvPicPr/>
              <p:nvPr/>
            </p:nvPicPr>
            <p:blipFill>
              <a:blip r:embed="rId14"/>
              <a:stretch>
                <a:fillRect/>
              </a:stretch>
            </p:blipFill>
            <p:spPr>
              <a:xfrm>
                <a:off x="4009918" y="3430275"/>
                <a:ext cx="231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Ink 20">
                <a:extLst>
                  <a:ext uri="{FF2B5EF4-FFF2-40B4-BE49-F238E27FC236}">
                    <a16:creationId xmlns:a16="http://schemas.microsoft.com/office/drawing/2014/main" id="{7343FE6D-2EC2-48DB-AEB6-94DFDD6C44F6}"/>
                  </a:ext>
                </a:extLst>
              </p14:cNvPr>
              <p14:cNvContentPartPr/>
              <p14:nvPr/>
            </p14:nvContentPartPr>
            <p14:xfrm>
              <a:off x="3647758" y="3451875"/>
              <a:ext cx="294120" cy="143640"/>
            </p14:xfrm>
          </p:contentPart>
        </mc:Choice>
        <mc:Fallback>
          <p:pic>
            <p:nvPicPr>
              <p:cNvPr id="21" name="Ink 20">
                <a:extLst>
                  <a:ext uri="{FF2B5EF4-FFF2-40B4-BE49-F238E27FC236}">
                    <a16:creationId xmlns:a16="http://schemas.microsoft.com/office/drawing/2014/main" id="{7343FE6D-2EC2-48DB-AEB6-94DFDD6C44F6}"/>
                  </a:ext>
                </a:extLst>
              </p:cNvPr>
              <p:cNvPicPr/>
              <p:nvPr/>
            </p:nvPicPr>
            <p:blipFill>
              <a:blip r:embed="rId16"/>
              <a:stretch>
                <a:fillRect/>
              </a:stretch>
            </p:blipFill>
            <p:spPr>
              <a:xfrm>
                <a:off x="3639118" y="3442875"/>
                <a:ext cx="311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Ink 21">
                <a:extLst>
                  <a:ext uri="{FF2B5EF4-FFF2-40B4-BE49-F238E27FC236}">
                    <a16:creationId xmlns:a16="http://schemas.microsoft.com/office/drawing/2014/main" id="{2E6D4428-D09A-4D8A-8985-AF1C2DE40FB2}"/>
                  </a:ext>
                </a:extLst>
              </p14:cNvPr>
              <p14:cNvContentPartPr/>
              <p14:nvPr/>
            </p14:nvContentPartPr>
            <p14:xfrm>
              <a:off x="5165600" y="4270547"/>
              <a:ext cx="6840" cy="156600"/>
            </p14:xfrm>
          </p:contentPart>
        </mc:Choice>
        <mc:Fallback>
          <p:pic>
            <p:nvPicPr>
              <p:cNvPr id="22" name="Ink 21">
                <a:extLst>
                  <a:ext uri="{FF2B5EF4-FFF2-40B4-BE49-F238E27FC236}">
                    <a16:creationId xmlns:a16="http://schemas.microsoft.com/office/drawing/2014/main" id="{2E6D4428-D09A-4D8A-8985-AF1C2DE40FB2}"/>
                  </a:ext>
                </a:extLst>
              </p:cNvPr>
              <p:cNvPicPr/>
              <p:nvPr/>
            </p:nvPicPr>
            <p:blipFill>
              <a:blip r:embed="rId18"/>
              <a:stretch>
                <a:fillRect/>
              </a:stretch>
            </p:blipFill>
            <p:spPr>
              <a:xfrm>
                <a:off x="5147960" y="4252547"/>
                <a:ext cx="42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a:extLst>
                  <a:ext uri="{FF2B5EF4-FFF2-40B4-BE49-F238E27FC236}">
                    <a16:creationId xmlns:a16="http://schemas.microsoft.com/office/drawing/2014/main" id="{A33D5D33-B041-4F18-BDCF-438CC9D4E7C2}"/>
                  </a:ext>
                </a:extLst>
              </p14:cNvPr>
              <p14:cNvContentPartPr/>
              <p14:nvPr/>
            </p14:nvContentPartPr>
            <p14:xfrm>
              <a:off x="5282240" y="4250027"/>
              <a:ext cx="132480" cy="216360"/>
            </p14:xfrm>
          </p:contentPart>
        </mc:Choice>
        <mc:Fallback>
          <p:pic>
            <p:nvPicPr>
              <p:cNvPr id="23" name="Ink 22">
                <a:extLst>
                  <a:ext uri="{FF2B5EF4-FFF2-40B4-BE49-F238E27FC236}">
                    <a16:creationId xmlns:a16="http://schemas.microsoft.com/office/drawing/2014/main" id="{A33D5D33-B041-4F18-BDCF-438CC9D4E7C2}"/>
                  </a:ext>
                </a:extLst>
              </p:cNvPr>
              <p:cNvPicPr/>
              <p:nvPr/>
            </p:nvPicPr>
            <p:blipFill>
              <a:blip r:embed="rId20"/>
              <a:stretch>
                <a:fillRect/>
              </a:stretch>
            </p:blipFill>
            <p:spPr>
              <a:xfrm>
                <a:off x="5264600" y="4232027"/>
                <a:ext cx="168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Ink 25">
                <a:extLst>
                  <a:ext uri="{FF2B5EF4-FFF2-40B4-BE49-F238E27FC236}">
                    <a16:creationId xmlns:a16="http://schemas.microsoft.com/office/drawing/2014/main" id="{7FA34A6E-8E2C-49D1-AC16-BF6DC18EEAEE}"/>
                  </a:ext>
                </a:extLst>
              </p14:cNvPr>
              <p14:cNvContentPartPr/>
              <p14:nvPr/>
            </p14:nvContentPartPr>
            <p14:xfrm>
              <a:off x="5522720" y="4228427"/>
              <a:ext cx="81360" cy="247680"/>
            </p14:xfrm>
          </p:contentPart>
        </mc:Choice>
        <mc:Fallback>
          <p:pic>
            <p:nvPicPr>
              <p:cNvPr id="26" name="Ink 25">
                <a:extLst>
                  <a:ext uri="{FF2B5EF4-FFF2-40B4-BE49-F238E27FC236}">
                    <a16:creationId xmlns:a16="http://schemas.microsoft.com/office/drawing/2014/main" id="{7FA34A6E-8E2C-49D1-AC16-BF6DC18EEAEE}"/>
                  </a:ext>
                </a:extLst>
              </p:cNvPr>
              <p:cNvPicPr/>
              <p:nvPr/>
            </p:nvPicPr>
            <p:blipFill>
              <a:blip r:embed="rId22"/>
              <a:stretch>
                <a:fillRect/>
              </a:stretch>
            </p:blipFill>
            <p:spPr>
              <a:xfrm>
                <a:off x="5504720" y="4210453"/>
                <a:ext cx="117000" cy="283268"/>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chemeClr val="accent2">
                    <a:lumMod val="40000"/>
                    <a:lumOff val="60000"/>
                  </a:schemeClr>
                </a:solidFill>
              </a:rPr>
              <a:t>Central Venous Access</a:t>
            </a:r>
          </a:p>
        </p:txBody>
      </p:sp>
      <p:sp>
        <p:nvSpPr>
          <p:cNvPr id="56323" name="Rectangle 3"/>
          <p:cNvSpPr>
            <a:spLocks noGrp="1" noChangeArrowheads="1"/>
          </p:cNvSpPr>
          <p:nvPr>
            <p:ph idx="1"/>
          </p:nvPr>
        </p:nvSpPr>
        <p:spPr/>
        <p:txBody>
          <a:bodyPr/>
          <a:lstStyle/>
          <a:p>
            <a:pPr eaLnBrk="1" hangingPunct="1"/>
            <a:r>
              <a:rPr lang="en-US">
                <a:solidFill>
                  <a:schemeClr val="bg1"/>
                </a:solidFill>
              </a:rPr>
              <a:t>Common Sites include:</a:t>
            </a:r>
          </a:p>
          <a:p>
            <a:pPr eaLnBrk="1" hangingPunct="1"/>
            <a:endParaRPr lang="en-US">
              <a:solidFill>
                <a:schemeClr val="bg1"/>
              </a:solidFill>
            </a:endParaRPr>
          </a:p>
          <a:p>
            <a:pPr lvl="1" eaLnBrk="1" hangingPunct="1"/>
            <a:r>
              <a:rPr lang="en-US">
                <a:solidFill>
                  <a:schemeClr val="bg1"/>
                </a:solidFill>
              </a:rPr>
              <a:t>Femoral vein</a:t>
            </a:r>
          </a:p>
          <a:p>
            <a:pPr lvl="1" eaLnBrk="1" hangingPunct="1"/>
            <a:r>
              <a:rPr lang="en-US">
                <a:solidFill>
                  <a:schemeClr val="bg1"/>
                </a:solidFill>
              </a:rPr>
              <a:t>Internal jugular vein</a:t>
            </a:r>
          </a:p>
          <a:p>
            <a:pPr lvl="1" eaLnBrk="1" hangingPunct="1"/>
            <a:r>
              <a:rPr lang="en-US">
                <a:solidFill>
                  <a:schemeClr val="bg1"/>
                </a:solidFill>
              </a:rPr>
              <a:t>Subclavian vein</a:t>
            </a:r>
          </a:p>
        </p:txBody>
      </p:sp>
      <p:sp>
        <p:nvSpPr>
          <p:cNvPr id="5632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BB7BD68-AA55-461C-B5B9-375A1A0BA276}"/>
                  </a:ext>
                </a:extLst>
              </p14:cNvPr>
              <p14:cNvContentPartPr/>
              <p14:nvPr/>
            </p14:nvContentPartPr>
            <p14:xfrm>
              <a:off x="3588973" y="2818470"/>
              <a:ext cx="19800" cy="196560"/>
            </p14:xfrm>
          </p:contentPart>
        </mc:Choice>
        <mc:Fallback>
          <p:pic>
            <p:nvPicPr>
              <p:cNvPr id="4" name="Ink 3">
                <a:extLst>
                  <a:ext uri="{FF2B5EF4-FFF2-40B4-BE49-F238E27FC236}">
                    <a16:creationId xmlns:a16="http://schemas.microsoft.com/office/drawing/2014/main" id="{BBB7BD68-AA55-461C-B5B9-375A1A0BA276}"/>
                  </a:ext>
                </a:extLst>
              </p:cNvPr>
              <p:cNvPicPr/>
              <p:nvPr/>
            </p:nvPicPr>
            <p:blipFill>
              <a:blip r:embed="rId4"/>
              <a:stretch>
                <a:fillRect/>
              </a:stretch>
            </p:blipFill>
            <p:spPr>
              <a:xfrm>
                <a:off x="3579973" y="2809830"/>
                <a:ext cx="37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0DE099F1-9DC3-4DBD-8388-0EBF6D48CDD6}"/>
                  </a:ext>
                </a:extLst>
              </p14:cNvPr>
              <p14:cNvContentPartPr/>
              <p14:nvPr/>
            </p14:nvContentPartPr>
            <p14:xfrm>
              <a:off x="3219613" y="2940870"/>
              <a:ext cx="211680" cy="86040"/>
            </p14:xfrm>
          </p:contentPart>
        </mc:Choice>
        <mc:Fallback>
          <p:pic>
            <p:nvPicPr>
              <p:cNvPr id="6" name="Ink 5">
                <a:extLst>
                  <a:ext uri="{FF2B5EF4-FFF2-40B4-BE49-F238E27FC236}">
                    <a16:creationId xmlns:a16="http://schemas.microsoft.com/office/drawing/2014/main" id="{0DE099F1-9DC3-4DBD-8388-0EBF6D48CDD6}"/>
                  </a:ext>
                </a:extLst>
              </p:cNvPr>
              <p:cNvPicPr/>
              <p:nvPr/>
            </p:nvPicPr>
            <p:blipFill>
              <a:blip r:embed="rId6"/>
              <a:stretch>
                <a:fillRect/>
              </a:stretch>
            </p:blipFill>
            <p:spPr>
              <a:xfrm>
                <a:off x="3210628" y="2932230"/>
                <a:ext cx="22929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7338F72D-47B5-4350-910A-20A34EB96DB2}"/>
                  </a:ext>
                </a:extLst>
              </p14:cNvPr>
              <p14:cNvContentPartPr/>
              <p14:nvPr/>
            </p14:nvContentPartPr>
            <p14:xfrm>
              <a:off x="3678613" y="2820990"/>
              <a:ext cx="229680" cy="165960"/>
            </p14:xfrm>
          </p:contentPart>
        </mc:Choice>
        <mc:Fallback>
          <p:pic>
            <p:nvPicPr>
              <p:cNvPr id="8" name="Ink 7">
                <a:extLst>
                  <a:ext uri="{FF2B5EF4-FFF2-40B4-BE49-F238E27FC236}">
                    <a16:creationId xmlns:a16="http://schemas.microsoft.com/office/drawing/2014/main" id="{7338F72D-47B5-4350-910A-20A34EB96DB2}"/>
                  </a:ext>
                </a:extLst>
              </p:cNvPr>
              <p:cNvPicPr/>
              <p:nvPr/>
            </p:nvPicPr>
            <p:blipFill>
              <a:blip r:embed="rId8"/>
              <a:stretch>
                <a:fillRect/>
              </a:stretch>
            </p:blipFill>
            <p:spPr>
              <a:xfrm>
                <a:off x="3669959" y="2811990"/>
                <a:ext cx="247348"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A821A8EC-AFA6-4F21-B90F-1A034571ABB7}"/>
                  </a:ext>
                </a:extLst>
              </p14:cNvPr>
              <p14:cNvContentPartPr/>
              <p14:nvPr/>
            </p14:nvContentPartPr>
            <p14:xfrm>
              <a:off x="4903662" y="3547401"/>
              <a:ext cx="430920" cy="206280"/>
            </p14:xfrm>
          </p:contentPart>
        </mc:Choice>
        <mc:Fallback>
          <p:pic>
            <p:nvPicPr>
              <p:cNvPr id="19" name="Ink 18">
                <a:extLst>
                  <a:ext uri="{FF2B5EF4-FFF2-40B4-BE49-F238E27FC236}">
                    <a16:creationId xmlns:a16="http://schemas.microsoft.com/office/drawing/2014/main" id="{A821A8EC-AFA6-4F21-B90F-1A034571ABB7}"/>
                  </a:ext>
                </a:extLst>
              </p:cNvPr>
              <p:cNvPicPr/>
              <p:nvPr/>
            </p:nvPicPr>
            <p:blipFill>
              <a:blip r:embed="rId10"/>
              <a:stretch>
                <a:fillRect/>
              </a:stretch>
            </p:blipFill>
            <p:spPr>
              <a:xfrm>
                <a:off x="4894662" y="3538401"/>
                <a:ext cx="448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Ink 19">
                <a:extLst>
                  <a:ext uri="{FF2B5EF4-FFF2-40B4-BE49-F238E27FC236}">
                    <a16:creationId xmlns:a16="http://schemas.microsoft.com/office/drawing/2014/main" id="{00BFA5CB-2149-49BC-AA2A-CD4BCAC53D62}"/>
                  </a:ext>
                </a:extLst>
              </p14:cNvPr>
              <p14:cNvContentPartPr/>
              <p14:nvPr/>
            </p14:nvContentPartPr>
            <p14:xfrm>
              <a:off x="4008342" y="3468561"/>
              <a:ext cx="795960" cy="484560"/>
            </p14:xfrm>
          </p:contentPart>
        </mc:Choice>
        <mc:Fallback>
          <p:pic>
            <p:nvPicPr>
              <p:cNvPr id="20" name="Ink 19">
                <a:extLst>
                  <a:ext uri="{FF2B5EF4-FFF2-40B4-BE49-F238E27FC236}">
                    <a16:creationId xmlns:a16="http://schemas.microsoft.com/office/drawing/2014/main" id="{00BFA5CB-2149-49BC-AA2A-CD4BCAC53D62}"/>
                  </a:ext>
                </a:extLst>
              </p:cNvPr>
              <p:cNvPicPr/>
              <p:nvPr/>
            </p:nvPicPr>
            <p:blipFill>
              <a:blip r:embed="rId12"/>
              <a:stretch>
                <a:fillRect/>
              </a:stretch>
            </p:blipFill>
            <p:spPr>
              <a:xfrm>
                <a:off x="3999342" y="3459568"/>
                <a:ext cx="813600" cy="502187"/>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52227" name="Rectangle 3"/>
          <p:cNvSpPr>
            <a:spLocks noGrp="1" noChangeArrowheads="1"/>
          </p:cNvSpPr>
          <p:nvPr>
            <p:ph idx="1"/>
          </p:nvPr>
        </p:nvSpPr>
        <p:spPr/>
        <p:txBody>
          <a:bodyPr/>
          <a:lstStyle/>
          <a:p>
            <a:pPr eaLnBrk="1" hangingPunct="1">
              <a:defRPr/>
            </a:pPr>
            <a:r>
              <a:rPr lang="en-US" dirty="0">
                <a:solidFill>
                  <a:schemeClr val="bg1"/>
                </a:solidFill>
              </a:rPr>
              <a:t>Prepare as for peripheral veins</a:t>
            </a:r>
          </a:p>
          <a:p>
            <a:pPr eaLnBrk="1" hangingPunct="1">
              <a:defRPr/>
            </a:pPr>
            <a:r>
              <a:rPr lang="en-US" b="1" dirty="0">
                <a:solidFill>
                  <a:srgbClr val="FFC000"/>
                </a:solidFill>
              </a:rPr>
              <a:t>Sterile procedure</a:t>
            </a:r>
          </a:p>
          <a:p>
            <a:pPr eaLnBrk="1" hangingPunct="1">
              <a:defRPr/>
            </a:pPr>
            <a:endParaRPr lang="en-US" dirty="0">
              <a:solidFill>
                <a:schemeClr val="bg1"/>
              </a:solidFill>
            </a:endParaRPr>
          </a:p>
          <a:p>
            <a:pPr eaLnBrk="1" hangingPunct="1">
              <a:defRPr/>
            </a:pPr>
            <a:r>
              <a:rPr lang="en-US" b="1" dirty="0">
                <a:solidFill>
                  <a:schemeClr val="accent2">
                    <a:lumMod val="40000"/>
                    <a:lumOff val="60000"/>
                  </a:schemeClr>
                </a:solidFill>
              </a:rPr>
              <a:t>Success depends on</a:t>
            </a:r>
            <a:r>
              <a:rPr lang="en-US" dirty="0">
                <a:solidFill>
                  <a:schemeClr val="bg1"/>
                </a:solidFill>
              </a:rPr>
              <a:t>:</a:t>
            </a:r>
          </a:p>
          <a:p>
            <a:pPr lvl="1" eaLnBrk="1" hangingPunct="1">
              <a:defRPr/>
            </a:pPr>
            <a:r>
              <a:rPr lang="en-US" dirty="0">
                <a:solidFill>
                  <a:schemeClr val="bg1"/>
                </a:solidFill>
              </a:rPr>
              <a:t>Patient's body position</a:t>
            </a:r>
          </a:p>
          <a:p>
            <a:pPr lvl="1" eaLnBrk="1" hangingPunct="1">
              <a:defRPr/>
            </a:pPr>
            <a:r>
              <a:rPr lang="en-US" dirty="0">
                <a:solidFill>
                  <a:schemeClr val="bg1"/>
                </a:solidFill>
              </a:rPr>
              <a:t>Knowledge of anatomy </a:t>
            </a:r>
          </a:p>
          <a:p>
            <a:pPr lvl="1" eaLnBrk="1" hangingPunct="1">
              <a:defRPr/>
            </a:pPr>
            <a:r>
              <a:rPr lang="en-US" dirty="0">
                <a:solidFill>
                  <a:schemeClr val="bg1"/>
                </a:solidFill>
              </a:rPr>
              <a:t>Familiarity with the procedure and equipment</a:t>
            </a:r>
          </a:p>
        </p:txBody>
      </p:sp>
      <p:sp>
        <p:nvSpPr>
          <p:cNvPr id="5734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dirty="0">
                <a:solidFill>
                  <a:schemeClr val="bg1"/>
                </a:solidFill>
              </a:rPr>
              <a:t>Medical Asepsis</a:t>
            </a:r>
          </a:p>
        </p:txBody>
      </p:sp>
      <p:sp>
        <p:nvSpPr>
          <p:cNvPr id="30723" name="Rectangle 3"/>
          <p:cNvSpPr>
            <a:spLocks noGrp="1" noChangeArrowheads="1"/>
          </p:cNvSpPr>
          <p:nvPr>
            <p:ph idx="1"/>
          </p:nvPr>
        </p:nvSpPr>
        <p:spPr/>
        <p:txBody>
          <a:bodyPr/>
          <a:lstStyle/>
          <a:p>
            <a:pPr eaLnBrk="1" hangingPunct="1"/>
            <a:r>
              <a:rPr lang="en-US">
                <a:solidFill>
                  <a:schemeClr val="bg1"/>
                </a:solidFill>
              </a:rPr>
              <a:t>Removal or destruction of disease-causing organisms or infected material</a:t>
            </a:r>
          </a:p>
          <a:p>
            <a:pPr eaLnBrk="1" hangingPunct="1"/>
            <a:endParaRPr lang="en-US">
              <a:solidFill>
                <a:schemeClr val="bg1"/>
              </a:solidFill>
            </a:endParaRPr>
          </a:p>
          <a:p>
            <a:pPr eaLnBrk="1" hangingPunct="1"/>
            <a:r>
              <a:rPr lang="en-US">
                <a:solidFill>
                  <a:schemeClr val="bg1"/>
                </a:solidFill>
              </a:rPr>
              <a:t>Sterile technique (surgical asepsis) </a:t>
            </a:r>
          </a:p>
          <a:p>
            <a:pPr eaLnBrk="1" hangingPunct="1"/>
            <a:endParaRPr lang="en-US">
              <a:solidFill>
                <a:schemeClr val="bg1"/>
              </a:solidFill>
            </a:endParaRPr>
          </a:p>
          <a:p>
            <a:pPr eaLnBrk="1" hangingPunct="1"/>
            <a:r>
              <a:rPr lang="en-US">
                <a:solidFill>
                  <a:schemeClr val="bg1"/>
                </a:solidFill>
              </a:rPr>
              <a:t>Clean technique </a:t>
            </a:r>
          </a:p>
        </p:txBody>
      </p:sp>
      <p:sp>
        <p:nvSpPr>
          <p:cNvPr id="3072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Femoral Vein Anatomy</a:t>
            </a:r>
          </a:p>
        </p:txBody>
      </p:sp>
      <p:pic>
        <p:nvPicPr>
          <p:cNvPr id="58371" name="Picture 7" descr="A02786-18-25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752600"/>
            <a:ext cx="6019800" cy="3060700"/>
          </a:xfrm>
          <a:noFill/>
        </p:spPr>
      </p:pic>
      <mc:AlternateContent xmlns:mc="http://schemas.openxmlformats.org/markup-compatibility/2006">
        <mc:Choice xmlns:p14="http://schemas.microsoft.com/office/powerpoint/2010/main" Requires="p14">
          <p:contentPart p14:bwMode="auto" r:id="rId4">
            <p14:nvContentPartPr>
              <p14:cNvPr id="25" name="Ink 24">
                <a:extLst>
                  <a:ext uri="{FF2B5EF4-FFF2-40B4-BE49-F238E27FC236}">
                    <a16:creationId xmlns:a16="http://schemas.microsoft.com/office/drawing/2014/main" id="{E9F85F7D-D97B-4539-8A9C-B1A6024BA7C9}"/>
                  </a:ext>
                </a:extLst>
              </p14:cNvPr>
              <p14:cNvContentPartPr/>
              <p14:nvPr/>
            </p14:nvContentPartPr>
            <p14:xfrm>
              <a:off x="4550703" y="5417347"/>
              <a:ext cx="114840" cy="141120"/>
            </p14:xfrm>
          </p:contentPart>
        </mc:Choice>
        <mc:Fallback>
          <p:pic>
            <p:nvPicPr>
              <p:cNvPr id="25" name="Ink 24">
                <a:extLst>
                  <a:ext uri="{FF2B5EF4-FFF2-40B4-BE49-F238E27FC236}">
                    <a16:creationId xmlns:a16="http://schemas.microsoft.com/office/drawing/2014/main" id="{E9F85F7D-D97B-4539-8A9C-B1A6024BA7C9}"/>
                  </a:ext>
                </a:extLst>
              </p:cNvPr>
              <p:cNvPicPr/>
              <p:nvPr/>
            </p:nvPicPr>
            <p:blipFill>
              <a:blip r:embed="rId5"/>
              <a:stretch>
                <a:fillRect/>
              </a:stretch>
            </p:blipFill>
            <p:spPr>
              <a:xfrm>
                <a:off x="4542063" y="5408707"/>
                <a:ext cx="132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8375" name="Ink 58374">
                <a:extLst>
                  <a:ext uri="{FF2B5EF4-FFF2-40B4-BE49-F238E27FC236}">
                    <a16:creationId xmlns:a16="http://schemas.microsoft.com/office/drawing/2014/main" id="{845C0DC0-F4BA-4F51-BBA3-3676A6E48C3A}"/>
                  </a:ext>
                </a:extLst>
              </p14:cNvPr>
              <p14:cNvContentPartPr/>
              <p14:nvPr/>
            </p14:nvContentPartPr>
            <p14:xfrm>
              <a:off x="4615503" y="5652787"/>
              <a:ext cx="658080" cy="190800"/>
            </p14:xfrm>
          </p:contentPart>
        </mc:Choice>
        <mc:Fallback>
          <p:pic>
            <p:nvPicPr>
              <p:cNvPr id="58375" name="Ink 58374">
                <a:extLst>
                  <a:ext uri="{FF2B5EF4-FFF2-40B4-BE49-F238E27FC236}">
                    <a16:creationId xmlns:a16="http://schemas.microsoft.com/office/drawing/2014/main" id="{845C0DC0-F4BA-4F51-BBA3-3676A6E48C3A}"/>
                  </a:ext>
                </a:extLst>
              </p:cNvPr>
              <p:cNvPicPr/>
              <p:nvPr/>
            </p:nvPicPr>
            <p:blipFill>
              <a:blip r:embed="rId7"/>
              <a:stretch>
                <a:fillRect/>
              </a:stretch>
            </p:blipFill>
            <p:spPr>
              <a:xfrm>
                <a:off x="4606858" y="5644147"/>
                <a:ext cx="67573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8376" name="Ink 58375">
                <a:extLst>
                  <a:ext uri="{FF2B5EF4-FFF2-40B4-BE49-F238E27FC236}">
                    <a16:creationId xmlns:a16="http://schemas.microsoft.com/office/drawing/2014/main" id="{429AD72F-CDB7-4250-99A3-D72E3FE8FCBB}"/>
                  </a:ext>
                </a:extLst>
              </p14:cNvPr>
              <p14:cNvContentPartPr/>
              <p14:nvPr/>
            </p14:nvContentPartPr>
            <p14:xfrm>
              <a:off x="4725663" y="5436787"/>
              <a:ext cx="369720" cy="125280"/>
            </p14:xfrm>
          </p:contentPart>
        </mc:Choice>
        <mc:Fallback>
          <p:pic>
            <p:nvPicPr>
              <p:cNvPr id="58376" name="Ink 58375">
                <a:extLst>
                  <a:ext uri="{FF2B5EF4-FFF2-40B4-BE49-F238E27FC236}">
                    <a16:creationId xmlns:a16="http://schemas.microsoft.com/office/drawing/2014/main" id="{429AD72F-CDB7-4250-99A3-D72E3FE8FCBB}"/>
                  </a:ext>
                </a:extLst>
              </p:cNvPr>
              <p:cNvPicPr/>
              <p:nvPr/>
            </p:nvPicPr>
            <p:blipFill>
              <a:blip r:embed="rId9"/>
              <a:stretch>
                <a:fillRect/>
              </a:stretch>
            </p:blipFill>
            <p:spPr>
              <a:xfrm>
                <a:off x="4717023" y="5428147"/>
                <a:ext cx="387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8378" name="Ink 58377">
                <a:extLst>
                  <a:ext uri="{FF2B5EF4-FFF2-40B4-BE49-F238E27FC236}">
                    <a16:creationId xmlns:a16="http://schemas.microsoft.com/office/drawing/2014/main" id="{EB66FBAD-A3C3-4E89-A2B0-1C19C84415BF}"/>
                  </a:ext>
                </a:extLst>
              </p14:cNvPr>
              <p14:cNvContentPartPr/>
              <p14:nvPr/>
            </p14:nvContentPartPr>
            <p14:xfrm>
              <a:off x="3240303" y="5312227"/>
              <a:ext cx="1221120" cy="856800"/>
            </p14:xfrm>
          </p:contentPart>
        </mc:Choice>
        <mc:Fallback>
          <p:pic>
            <p:nvPicPr>
              <p:cNvPr id="58378" name="Ink 58377">
                <a:extLst>
                  <a:ext uri="{FF2B5EF4-FFF2-40B4-BE49-F238E27FC236}">
                    <a16:creationId xmlns:a16="http://schemas.microsoft.com/office/drawing/2014/main" id="{EB66FBAD-A3C3-4E89-A2B0-1C19C84415BF}"/>
                  </a:ext>
                </a:extLst>
              </p:cNvPr>
              <p:cNvPicPr/>
              <p:nvPr/>
            </p:nvPicPr>
            <p:blipFill>
              <a:blip r:embed="rId11"/>
              <a:stretch>
                <a:fillRect/>
              </a:stretch>
            </p:blipFill>
            <p:spPr>
              <a:xfrm>
                <a:off x="3231663" y="5303587"/>
                <a:ext cx="1238760" cy="874440"/>
              </a:xfrm>
              <a:prstGeom prst="rect">
                <a:avLst/>
              </a:prstGeom>
            </p:spPr>
          </p:pic>
        </mc:Fallback>
      </mc:AlternateContent>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Femoral Vein Cannulation</a:t>
            </a:r>
          </a:p>
        </p:txBody>
      </p:sp>
      <p:pic>
        <p:nvPicPr>
          <p:cNvPr id="59395" name="Picture 7" descr="A02786-18-25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587500"/>
            <a:ext cx="5181600" cy="3289300"/>
          </a:xfrm>
          <a:noFill/>
        </p:spPr>
      </p:pic>
      <p:sp>
        <p:nvSpPr>
          <p:cNvPr id="5939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Internal Jugular Vein Anatomy</a:t>
            </a:r>
          </a:p>
        </p:txBody>
      </p:sp>
      <p:pic>
        <p:nvPicPr>
          <p:cNvPr id="60419" name="Picture 8" descr="A02786-18-26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676400"/>
            <a:ext cx="6781800" cy="4495800"/>
          </a:xfrm>
          <a:noFill/>
        </p:spPr>
      </p:pic>
      <p:sp>
        <p:nvSpPr>
          <p:cNvPr id="6042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a:solidFill>
                  <a:schemeClr val="bg1"/>
                </a:solidFill>
              </a:rPr>
              <a:t>Internal Jugular Vein Cannulation</a:t>
            </a:r>
          </a:p>
        </p:txBody>
      </p:sp>
      <p:sp>
        <p:nvSpPr>
          <p:cNvPr id="61443" name="Rectangle 3"/>
          <p:cNvSpPr>
            <a:spLocks noGrp="1" noChangeArrowheads="1"/>
          </p:cNvSpPr>
          <p:nvPr>
            <p:ph type="body" sz="half" idx="1"/>
          </p:nvPr>
        </p:nvSpPr>
        <p:spPr/>
        <p:txBody>
          <a:bodyPr/>
          <a:lstStyle/>
          <a:p>
            <a:pPr eaLnBrk="1" hangingPunct="1"/>
            <a:r>
              <a:rPr lang="en-US">
                <a:solidFill>
                  <a:schemeClr val="bg1"/>
                </a:solidFill>
              </a:rPr>
              <a:t>Posterior approach</a:t>
            </a:r>
          </a:p>
        </p:txBody>
      </p:sp>
      <p:pic>
        <p:nvPicPr>
          <p:cNvPr id="61444" name="Picture 8" descr="A02786-18-26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4100" y="1447800"/>
            <a:ext cx="3670300" cy="4876800"/>
          </a:xfrm>
          <a:noFill/>
        </p:spPr>
      </p:pic>
      <p:sp>
        <p:nvSpPr>
          <p:cNvPr id="61445"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7B0194A-9BEC-4ED9-955D-A01B69188748}"/>
                  </a:ext>
                </a:extLst>
              </p14:cNvPr>
              <p14:cNvContentPartPr/>
              <p14:nvPr/>
            </p14:nvContentPartPr>
            <p14:xfrm>
              <a:off x="1418848" y="2068481"/>
              <a:ext cx="2161800" cy="86400"/>
            </p14:xfrm>
          </p:contentPart>
        </mc:Choice>
        <mc:Fallback>
          <p:pic>
            <p:nvPicPr>
              <p:cNvPr id="2" name="Ink 1">
                <a:extLst>
                  <a:ext uri="{FF2B5EF4-FFF2-40B4-BE49-F238E27FC236}">
                    <a16:creationId xmlns:a16="http://schemas.microsoft.com/office/drawing/2014/main" id="{77B0194A-9BEC-4ED9-955D-A01B69188748}"/>
                  </a:ext>
                </a:extLst>
              </p:cNvPr>
              <p:cNvPicPr/>
              <p:nvPr/>
            </p:nvPicPr>
            <p:blipFill>
              <a:blip r:embed="rId5"/>
              <a:stretch>
                <a:fillRect/>
              </a:stretch>
            </p:blipFill>
            <p:spPr>
              <a:xfrm>
                <a:off x="1409848" y="2059841"/>
                <a:ext cx="2179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72EB3D7E-7817-44A1-859F-697632162650}"/>
                  </a:ext>
                </a:extLst>
              </p14:cNvPr>
              <p14:cNvContentPartPr/>
              <p14:nvPr/>
            </p14:nvContentPartPr>
            <p14:xfrm>
              <a:off x="1343968" y="2359721"/>
              <a:ext cx="990720" cy="216000"/>
            </p14:xfrm>
          </p:contentPart>
        </mc:Choice>
        <mc:Fallback>
          <p:pic>
            <p:nvPicPr>
              <p:cNvPr id="11" name="Ink 10">
                <a:extLst>
                  <a:ext uri="{FF2B5EF4-FFF2-40B4-BE49-F238E27FC236}">
                    <a16:creationId xmlns:a16="http://schemas.microsoft.com/office/drawing/2014/main" id="{72EB3D7E-7817-44A1-859F-697632162650}"/>
                  </a:ext>
                </a:extLst>
              </p:cNvPr>
              <p:cNvPicPr/>
              <p:nvPr/>
            </p:nvPicPr>
            <p:blipFill>
              <a:blip r:embed="rId7"/>
              <a:stretch>
                <a:fillRect/>
              </a:stretch>
            </p:blipFill>
            <p:spPr>
              <a:xfrm>
                <a:off x="1334968" y="2350736"/>
                <a:ext cx="1008360" cy="23361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448" name="Ink 61447">
                <a:extLst>
                  <a:ext uri="{FF2B5EF4-FFF2-40B4-BE49-F238E27FC236}">
                    <a16:creationId xmlns:a16="http://schemas.microsoft.com/office/drawing/2014/main" id="{25180004-4568-4BE4-9537-B70AD5EDD32A}"/>
                  </a:ext>
                </a:extLst>
              </p14:cNvPr>
              <p14:cNvContentPartPr/>
              <p14:nvPr/>
            </p14:nvContentPartPr>
            <p14:xfrm>
              <a:off x="2037328" y="2684441"/>
              <a:ext cx="200880" cy="226440"/>
            </p14:xfrm>
          </p:contentPart>
        </mc:Choice>
        <mc:Fallback>
          <p:pic>
            <p:nvPicPr>
              <p:cNvPr id="61448" name="Ink 61447">
                <a:extLst>
                  <a:ext uri="{FF2B5EF4-FFF2-40B4-BE49-F238E27FC236}">
                    <a16:creationId xmlns:a16="http://schemas.microsoft.com/office/drawing/2014/main" id="{25180004-4568-4BE4-9537-B70AD5EDD32A}"/>
                  </a:ext>
                </a:extLst>
              </p:cNvPr>
              <p:cNvPicPr/>
              <p:nvPr/>
            </p:nvPicPr>
            <p:blipFill>
              <a:blip r:embed="rId9"/>
              <a:stretch>
                <a:fillRect/>
              </a:stretch>
            </p:blipFill>
            <p:spPr>
              <a:xfrm>
                <a:off x="2028672" y="2675455"/>
                <a:ext cx="218552" cy="24405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1449" name="Ink 61448">
                <a:extLst>
                  <a:ext uri="{FF2B5EF4-FFF2-40B4-BE49-F238E27FC236}">
                    <a16:creationId xmlns:a16="http://schemas.microsoft.com/office/drawing/2014/main" id="{430E6309-25CB-4627-BCF4-82B9EF381D72}"/>
                  </a:ext>
                </a:extLst>
              </p14:cNvPr>
              <p14:cNvContentPartPr/>
              <p14:nvPr/>
            </p14:nvContentPartPr>
            <p14:xfrm>
              <a:off x="1616488" y="2647001"/>
              <a:ext cx="260280" cy="200880"/>
            </p14:xfrm>
          </p:contentPart>
        </mc:Choice>
        <mc:Fallback>
          <p:pic>
            <p:nvPicPr>
              <p:cNvPr id="61449" name="Ink 61448">
                <a:extLst>
                  <a:ext uri="{FF2B5EF4-FFF2-40B4-BE49-F238E27FC236}">
                    <a16:creationId xmlns:a16="http://schemas.microsoft.com/office/drawing/2014/main" id="{430E6309-25CB-4627-BCF4-82B9EF381D72}"/>
                  </a:ext>
                </a:extLst>
              </p:cNvPr>
              <p:cNvPicPr/>
              <p:nvPr/>
            </p:nvPicPr>
            <p:blipFill>
              <a:blip r:embed="rId11"/>
              <a:stretch>
                <a:fillRect/>
              </a:stretch>
            </p:blipFill>
            <p:spPr>
              <a:xfrm>
                <a:off x="1607848" y="2638017"/>
                <a:ext cx="277920" cy="21848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450" name="Ink 61449">
                <a:extLst>
                  <a:ext uri="{FF2B5EF4-FFF2-40B4-BE49-F238E27FC236}">
                    <a16:creationId xmlns:a16="http://schemas.microsoft.com/office/drawing/2014/main" id="{B7CFC8E6-4D8C-4061-8DBE-3BB830C2E82B}"/>
                  </a:ext>
                </a:extLst>
              </p14:cNvPr>
              <p14:cNvContentPartPr/>
              <p14:nvPr/>
            </p14:nvContentPartPr>
            <p14:xfrm>
              <a:off x="2524408" y="2282321"/>
              <a:ext cx="583920" cy="207360"/>
            </p14:xfrm>
          </p:contentPart>
        </mc:Choice>
        <mc:Fallback>
          <p:pic>
            <p:nvPicPr>
              <p:cNvPr id="61450" name="Ink 61449">
                <a:extLst>
                  <a:ext uri="{FF2B5EF4-FFF2-40B4-BE49-F238E27FC236}">
                    <a16:creationId xmlns:a16="http://schemas.microsoft.com/office/drawing/2014/main" id="{B7CFC8E6-4D8C-4061-8DBE-3BB830C2E82B}"/>
                  </a:ext>
                </a:extLst>
              </p:cNvPr>
              <p:cNvPicPr/>
              <p:nvPr/>
            </p:nvPicPr>
            <p:blipFill>
              <a:blip r:embed="rId13"/>
              <a:stretch>
                <a:fillRect/>
              </a:stretch>
            </p:blipFill>
            <p:spPr>
              <a:xfrm>
                <a:off x="2515768" y="2273321"/>
                <a:ext cx="6015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454" name="Ink 61453">
                <a:extLst>
                  <a:ext uri="{FF2B5EF4-FFF2-40B4-BE49-F238E27FC236}">
                    <a16:creationId xmlns:a16="http://schemas.microsoft.com/office/drawing/2014/main" id="{94FE4946-EE17-4CF9-85F3-3BF7544A55CB}"/>
                  </a:ext>
                </a:extLst>
              </p14:cNvPr>
              <p14:cNvContentPartPr/>
              <p14:nvPr/>
            </p14:nvContentPartPr>
            <p14:xfrm>
              <a:off x="3730048" y="2704961"/>
              <a:ext cx="189720" cy="154800"/>
            </p14:xfrm>
          </p:contentPart>
        </mc:Choice>
        <mc:Fallback>
          <p:pic>
            <p:nvPicPr>
              <p:cNvPr id="61454" name="Ink 61453">
                <a:extLst>
                  <a:ext uri="{FF2B5EF4-FFF2-40B4-BE49-F238E27FC236}">
                    <a16:creationId xmlns:a16="http://schemas.microsoft.com/office/drawing/2014/main" id="{94FE4946-EE17-4CF9-85F3-3BF7544A55CB}"/>
                  </a:ext>
                </a:extLst>
              </p:cNvPr>
              <p:cNvPicPr/>
              <p:nvPr/>
            </p:nvPicPr>
            <p:blipFill>
              <a:blip r:embed="rId15"/>
              <a:stretch>
                <a:fillRect/>
              </a:stretch>
            </p:blipFill>
            <p:spPr>
              <a:xfrm>
                <a:off x="3721392" y="2695982"/>
                <a:ext cx="207394" cy="17239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1455" name="Ink 61454">
                <a:extLst>
                  <a:ext uri="{FF2B5EF4-FFF2-40B4-BE49-F238E27FC236}">
                    <a16:creationId xmlns:a16="http://schemas.microsoft.com/office/drawing/2014/main" id="{ED812A55-3323-4ABA-A782-BE2F05A031F5}"/>
                  </a:ext>
                </a:extLst>
              </p14:cNvPr>
              <p14:cNvContentPartPr/>
              <p14:nvPr/>
            </p14:nvContentPartPr>
            <p14:xfrm>
              <a:off x="2323168" y="2674721"/>
              <a:ext cx="1284120" cy="208800"/>
            </p14:xfrm>
          </p:contentPart>
        </mc:Choice>
        <mc:Fallback>
          <p:pic>
            <p:nvPicPr>
              <p:cNvPr id="61455" name="Ink 61454">
                <a:extLst>
                  <a:ext uri="{FF2B5EF4-FFF2-40B4-BE49-F238E27FC236}">
                    <a16:creationId xmlns:a16="http://schemas.microsoft.com/office/drawing/2014/main" id="{ED812A55-3323-4ABA-A782-BE2F05A031F5}"/>
                  </a:ext>
                </a:extLst>
              </p:cNvPr>
              <p:cNvPicPr/>
              <p:nvPr/>
            </p:nvPicPr>
            <p:blipFill>
              <a:blip r:embed="rId17"/>
              <a:stretch>
                <a:fillRect/>
              </a:stretch>
            </p:blipFill>
            <p:spPr>
              <a:xfrm>
                <a:off x="2314168" y="2665736"/>
                <a:ext cx="1301760" cy="226410"/>
              </a:xfrm>
              <a:prstGeom prst="rect">
                <a:avLst/>
              </a:prstGeom>
            </p:spPr>
          </p:pic>
        </mc:Fallback>
      </mc:AlternateContent>
      <p:sp>
        <p:nvSpPr>
          <p:cNvPr id="61456" name="Rectangle 61455">
            <a:extLst>
              <a:ext uri="{FF2B5EF4-FFF2-40B4-BE49-F238E27FC236}">
                <a16:creationId xmlns:a16="http://schemas.microsoft.com/office/drawing/2014/main" id="{BE245845-C36A-49C8-A6EF-622786C39DEC}"/>
              </a:ext>
            </a:extLst>
          </p:cNvPr>
          <p:cNvSpPr/>
          <p:nvPr/>
        </p:nvSpPr>
        <p:spPr>
          <a:xfrm>
            <a:off x="48688" y="3582741"/>
            <a:ext cx="4572000" cy="830997"/>
          </a:xfrm>
          <a:prstGeom prst="rect">
            <a:avLst/>
          </a:prstGeom>
        </p:spPr>
        <p:txBody>
          <a:bodyPr>
            <a:spAutoFit/>
          </a:bodyPr>
          <a:lstStyle/>
          <a:p>
            <a:r>
              <a:rPr lang="en-US" sz="1200" dirty="0"/>
              <a:t>Posterior approach -&gt; at the posterior head if SCM muscle , Also called the higher approach with a risk of injuring the cervical plexus or puncturing the vertebral arteries and causing a hematoma that would compress the nerve.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a:solidFill>
                  <a:schemeClr val="bg1"/>
                </a:solidFill>
              </a:rPr>
              <a:t>Internal Jugular Vein Cannulation</a:t>
            </a:r>
          </a:p>
        </p:txBody>
      </p:sp>
      <p:sp>
        <p:nvSpPr>
          <p:cNvPr id="62467" name="Rectangle 3"/>
          <p:cNvSpPr>
            <a:spLocks noGrp="1" noChangeArrowheads="1"/>
          </p:cNvSpPr>
          <p:nvPr>
            <p:ph type="body" sz="half" idx="1"/>
          </p:nvPr>
        </p:nvSpPr>
        <p:spPr/>
        <p:txBody>
          <a:bodyPr/>
          <a:lstStyle/>
          <a:p>
            <a:pPr eaLnBrk="1" hangingPunct="1"/>
            <a:r>
              <a:rPr lang="en-US">
                <a:solidFill>
                  <a:schemeClr val="bg1"/>
                </a:solidFill>
              </a:rPr>
              <a:t>Central approach</a:t>
            </a:r>
          </a:p>
        </p:txBody>
      </p:sp>
      <p:pic>
        <p:nvPicPr>
          <p:cNvPr id="62468" name="Picture 8" descr="A02786-18-26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09800" y="2209800"/>
            <a:ext cx="5638800" cy="3733800"/>
          </a:xfrm>
          <a:noFill/>
        </p:spPr>
      </p:pic>
      <p:sp>
        <p:nvSpPr>
          <p:cNvPr id="6246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
        <p:nvSpPr>
          <p:cNvPr id="2" name="Rectangle 1">
            <a:extLst>
              <a:ext uri="{FF2B5EF4-FFF2-40B4-BE49-F238E27FC236}">
                <a16:creationId xmlns:a16="http://schemas.microsoft.com/office/drawing/2014/main" id="{8766AB8B-B0C4-46D5-A1B8-D474789BDC4D}"/>
              </a:ext>
            </a:extLst>
          </p:cNvPr>
          <p:cNvSpPr/>
          <p:nvPr/>
        </p:nvSpPr>
        <p:spPr>
          <a:xfrm>
            <a:off x="4610100" y="1394936"/>
            <a:ext cx="4572000" cy="738664"/>
          </a:xfrm>
          <a:prstGeom prst="rect">
            <a:avLst/>
          </a:prstGeom>
        </p:spPr>
        <p:txBody>
          <a:bodyPr>
            <a:spAutoFit/>
          </a:bodyPr>
          <a:lstStyle/>
          <a:p>
            <a:r>
              <a:rPr lang="en-US" sz="1400" dirty="0"/>
              <a:t>Central approach easiest approach the needle is placed between the two heads of the muscle. , with a chance of hitting the dome of the lung.</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z="4000">
                <a:solidFill>
                  <a:schemeClr val="bg1"/>
                </a:solidFill>
              </a:rPr>
              <a:t>Internal Jugular Vein Cannulation</a:t>
            </a:r>
          </a:p>
        </p:txBody>
      </p:sp>
      <p:sp>
        <p:nvSpPr>
          <p:cNvPr id="63491" name="Rectangle 3"/>
          <p:cNvSpPr>
            <a:spLocks noGrp="1" noChangeArrowheads="1"/>
          </p:cNvSpPr>
          <p:nvPr>
            <p:ph idx="1"/>
          </p:nvPr>
        </p:nvSpPr>
        <p:spPr/>
        <p:txBody>
          <a:bodyPr/>
          <a:lstStyle/>
          <a:p>
            <a:pPr eaLnBrk="1" hangingPunct="1"/>
            <a:r>
              <a:rPr lang="en-US">
                <a:solidFill>
                  <a:schemeClr val="bg1"/>
                </a:solidFill>
              </a:rPr>
              <a:t>Anterior approach</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586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
        <p:nvSpPr>
          <p:cNvPr id="2" name="Rectangle 1">
            <a:extLst>
              <a:ext uri="{FF2B5EF4-FFF2-40B4-BE49-F238E27FC236}">
                <a16:creationId xmlns:a16="http://schemas.microsoft.com/office/drawing/2014/main" id="{B8255720-1E2B-45A5-ABA8-0951A76A43C8}"/>
              </a:ext>
            </a:extLst>
          </p:cNvPr>
          <p:cNvSpPr/>
          <p:nvPr/>
        </p:nvSpPr>
        <p:spPr>
          <a:xfrm>
            <a:off x="4343400" y="1369622"/>
            <a:ext cx="4572000" cy="830997"/>
          </a:xfrm>
          <a:prstGeom prst="rect">
            <a:avLst/>
          </a:prstGeom>
        </p:spPr>
        <p:txBody>
          <a:bodyPr>
            <a:spAutoFit/>
          </a:bodyPr>
          <a:lstStyle/>
          <a:p>
            <a:r>
              <a:rPr lang="en-US" sz="1600" dirty="0"/>
              <a:t>Anterior approach at the anterior edge of the </a:t>
            </a:r>
            <a:r>
              <a:rPr lang="en-US" sz="1600" dirty="0" err="1"/>
              <a:t>sternocledomatiod</a:t>
            </a:r>
            <a:r>
              <a:rPr lang="en-US" sz="1600" dirty="0"/>
              <a:t> , with a chance of hitting the carotid </a:t>
            </a:r>
            <a:r>
              <a:rPr lang="en-US" sz="1600" dirty="0" err="1"/>
              <a:t>artry</a:t>
            </a:r>
            <a:endParaRPr lang="en-US" sz="16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Subclavian Vein Anatomy</a:t>
            </a:r>
          </a:p>
        </p:txBody>
      </p:sp>
      <p:pic>
        <p:nvPicPr>
          <p:cNvPr id="64515" name="Picture 7" descr="A02786-18-27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371600"/>
            <a:ext cx="5638800" cy="4454525"/>
          </a:xfrm>
          <a:noFill/>
        </p:spPr>
      </p:pic>
      <p:sp>
        <p:nvSpPr>
          <p:cNvPr id="6451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Subclavian Vein Cannulation</a:t>
            </a:r>
          </a:p>
        </p:txBody>
      </p:sp>
      <p:pic>
        <p:nvPicPr>
          <p:cNvPr id="65539" name="Picture 7" descr="A02786-18-27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752600"/>
            <a:ext cx="6553200" cy="4267200"/>
          </a:xfrm>
          <a:noFill/>
        </p:spPr>
      </p:pic>
      <p:sp>
        <p:nvSpPr>
          <p:cNvPr id="6554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88448DC-CD9C-4F8D-A0BE-E6D4919C09BF}"/>
                  </a:ext>
                </a:extLst>
              </p14:cNvPr>
              <p14:cNvContentPartPr/>
              <p14:nvPr/>
            </p14:nvContentPartPr>
            <p14:xfrm>
              <a:off x="2764328" y="1470570"/>
              <a:ext cx="109440" cy="199440"/>
            </p14:xfrm>
          </p:contentPart>
        </mc:Choice>
        <mc:Fallback>
          <p:pic>
            <p:nvPicPr>
              <p:cNvPr id="2" name="Ink 1">
                <a:extLst>
                  <a:ext uri="{FF2B5EF4-FFF2-40B4-BE49-F238E27FC236}">
                    <a16:creationId xmlns:a16="http://schemas.microsoft.com/office/drawing/2014/main" id="{588448DC-CD9C-4F8D-A0BE-E6D4919C09BF}"/>
                  </a:ext>
                </a:extLst>
              </p:cNvPr>
              <p:cNvPicPr/>
              <p:nvPr/>
            </p:nvPicPr>
            <p:blipFill>
              <a:blip r:embed="rId5"/>
              <a:stretch>
                <a:fillRect/>
              </a:stretch>
            </p:blipFill>
            <p:spPr>
              <a:xfrm>
                <a:off x="2755328" y="1461930"/>
                <a:ext cx="127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ED41A9C-6288-4344-BDF1-793B6C42C528}"/>
                  </a:ext>
                </a:extLst>
              </p14:cNvPr>
              <p14:cNvContentPartPr/>
              <p14:nvPr/>
            </p14:nvContentPartPr>
            <p14:xfrm>
              <a:off x="2925248" y="1580730"/>
              <a:ext cx="11160" cy="75600"/>
            </p14:xfrm>
          </p:contentPart>
        </mc:Choice>
        <mc:Fallback>
          <p:pic>
            <p:nvPicPr>
              <p:cNvPr id="3" name="Ink 2">
                <a:extLst>
                  <a:ext uri="{FF2B5EF4-FFF2-40B4-BE49-F238E27FC236}">
                    <a16:creationId xmlns:a16="http://schemas.microsoft.com/office/drawing/2014/main" id="{6ED41A9C-6288-4344-BDF1-793B6C42C528}"/>
                  </a:ext>
                </a:extLst>
              </p:cNvPr>
              <p:cNvPicPr/>
              <p:nvPr/>
            </p:nvPicPr>
            <p:blipFill>
              <a:blip r:embed="rId7"/>
              <a:stretch>
                <a:fillRect/>
              </a:stretch>
            </p:blipFill>
            <p:spPr>
              <a:xfrm>
                <a:off x="2916248" y="1572090"/>
                <a:ext cx="28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60F0FC2-5A66-4619-B3D9-96DBDF5A67A9}"/>
                  </a:ext>
                </a:extLst>
              </p14:cNvPr>
              <p14:cNvContentPartPr/>
              <p14:nvPr/>
            </p14:nvContentPartPr>
            <p14:xfrm>
              <a:off x="2935688" y="1526370"/>
              <a:ext cx="360" cy="720"/>
            </p14:xfrm>
          </p:contentPart>
        </mc:Choice>
        <mc:Fallback>
          <p:pic>
            <p:nvPicPr>
              <p:cNvPr id="4" name="Ink 3">
                <a:extLst>
                  <a:ext uri="{FF2B5EF4-FFF2-40B4-BE49-F238E27FC236}">
                    <a16:creationId xmlns:a16="http://schemas.microsoft.com/office/drawing/2014/main" id="{560F0FC2-5A66-4619-B3D9-96DBDF5A67A9}"/>
                  </a:ext>
                </a:extLst>
              </p:cNvPr>
              <p:cNvPicPr/>
              <p:nvPr/>
            </p:nvPicPr>
            <p:blipFill>
              <a:blip r:embed="rId9"/>
              <a:stretch>
                <a:fillRect/>
              </a:stretch>
            </p:blipFill>
            <p:spPr>
              <a:xfrm>
                <a:off x="2927048" y="1517730"/>
                <a:ext cx="18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13F6F363-CCC6-4730-8914-5E326CD7C74E}"/>
                  </a:ext>
                </a:extLst>
              </p14:cNvPr>
              <p14:cNvContentPartPr/>
              <p14:nvPr/>
            </p14:nvContentPartPr>
            <p14:xfrm>
              <a:off x="3594848" y="1458330"/>
              <a:ext cx="642960" cy="175320"/>
            </p14:xfrm>
          </p:contentPart>
        </mc:Choice>
        <mc:Fallback>
          <p:pic>
            <p:nvPicPr>
              <p:cNvPr id="17" name="Ink 16">
                <a:extLst>
                  <a:ext uri="{FF2B5EF4-FFF2-40B4-BE49-F238E27FC236}">
                    <a16:creationId xmlns:a16="http://schemas.microsoft.com/office/drawing/2014/main" id="{13F6F363-CCC6-4730-8914-5E326CD7C74E}"/>
                  </a:ext>
                </a:extLst>
              </p:cNvPr>
              <p:cNvPicPr/>
              <p:nvPr/>
            </p:nvPicPr>
            <p:blipFill>
              <a:blip r:embed="rId11"/>
              <a:stretch>
                <a:fillRect/>
              </a:stretch>
            </p:blipFill>
            <p:spPr>
              <a:xfrm>
                <a:off x="3585853" y="1449690"/>
                <a:ext cx="66059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Ink 17">
                <a:extLst>
                  <a:ext uri="{FF2B5EF4-FFF2-40B4-BE49-F238E27FC236}">
                    <a16:creationId xmlns:a16="http://schemas.microsoft.com/office/drawing/2014/main" id="{AD621A63-DF72-40E8-B1DC-7022D384A4FE}"/>
                  </a:ext>
                </a:extLst>
              </p14:cNvPr>
              <p14:cNvContentPartPr/>
              <p14:nvPr/>
            </p14:nvContentPartPr>
            <p14:xfrm>
              <a:off x="3001208" y="1473090"/>
              <a:ext cx="538920" cy="183960"/>
            </p14:xfrm>
          </p:contentPart>
        </mc:Choice>
        <mc:Fallback>
          <p:pic>
            <p:nvPicPr>
              <p:cNvPr id="18" name="Ink 17">
                <a:extLst>
                  <a:ext uri="{FF2B5EF4-FFF2-40B4-BE49-F238E27FC236}">
                    <a16:creationId xmlns:a16="http://schemas.microsoft.com/office/drawing/2014/main" id="{AD621A63-DF72-40E8-B1DC-7022D384A4FE}"/>
                  </a:ext>
                </a:extLst>
              </p:cNvPr>
              <p:cNvPicPr/>
              <p:nvPr/>
            </p:nvPicPr>
            <p:blipFill>
              <a:blip r:embed="rId13"/>
              <a:stretch>
                <a:fillRect/>
              </a:stretch>
            </p:blipFill>
            <p:spPr>
              <a:xfrm>
                <a:off x="2992208" y="1464090"/>
                <a:ext cx="556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48BA28B0-B0EA-4A80-8791-AC593690016B}"/>
                  </a:ext>
                </a:extLst>
              </p14:cNvPr>
              <p14:cNvContentPartPr/>
              <p14:nvPr/>
            </p14:nvContentPartPr>
            <p14:xfrm>
              <a:off x="4435048" y="1526370"/>
              <a:ext cx="158040" cy="121320"/>
            </p14:xfrm>
          </p:contentPart>
        </mc:Choice>
        <mc:Fallback>
          <p:pic>
            <p:nvPicPr>
              <p:cNvPr id="19" name="Ink 18">
                <a:extLst>
                  <a:ext uri="{FF2B5EF4-FFF2-40B4-BE49-F238E27FC236}">
                    <a16:creationId xmlns:a16="http://schemas.microsoft.com/office/drawing/2014/main" id="{48BA28B0-B0EA-4A80-8791-AC593690016B}"/>
                  </a:ext>
                </a:extLst>
              </p:cNvPr>
              <p:cNvPicPr/>
              <p:nvPr/>
            </p:nvPicPr>
            <p:blipFill>
              <a:blip r:embed="rId15"/>
              <a:stretch>
                <a:fillRect/>
              </a:stretch>
            </p:blipFill>
            <p:spPr>
              <a:xfrm>
                <a:off x="4426048" y="1517370"/>
                <a:ext cx="175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4570B2A1-FC9B-4815-973C-D923D865E88A}"/>
                  </a:ext>
                </a:extLst>
              </p14:cNvPr>
              <p14:cNvContentPartPr/>
              <p14:nvPr/>
            </p14:nvContentPartPr>
            <p14:xfrm>
              <a:off x="4666888" y="1526370"/>
              <a:ext cx="71280" cy="113040"/>
            </p14:xfrm>
          </p:contentPart>
        </mc:Choice>
        <mc:Fallback>
          <p:pic>
            <p:nvPicPr>
              <p:cNvPr id="20" name="Ink 19">
                <a:extLst>
                  <a:ext uri="{FF2B5EF4-FFF2-40B4-BE49-F238E27FC236}">
                    <a16:creationId xmlns:a16="http://schemas.microsoft.com/office/drawing/2014/main" id="{4570B2A1-FC9B-4815-973C-D923D865E88A}"/>
                  </a:ext>
                </a:extLst>
              </p:cNvPr>
              <p:cNvPicPr/>
              <p:nvPr/>
            </p:nvPicPr>
            <p:blipFill>
              <a:blip r:embed="rId17"/>
              <a:stretch>
                <a:fillRect/>
              </a:stretch>
            </p:blipFill>
            <p:spPr>
              <a:xfrm>
                <a:off x="4657888" y="1517730"/>
                <a:ext cx="88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Ink 20">
                <a:extLst>
                  <a:ext uri="{FF2B5EF4-FFF2-40B4-BE49-F238E27FC236}">
                    <a16:creationId xmlns:a16="http://schemas.microsoft.com/office/drawing/2014/main" id="{11A661D1-70A5-4A80-9169-1D6E59EFE9D8}"/>
                  </a:ext>
                </a:extLst>
              </p14:cNvPr>
              <p14:cNvContentPartPr/>
              <p14:nvPr/>
            </p14:nvContentPartPr>
            <p14:xfrm>
              <a:off x="4789288" y="1536090"/>
              <a:ext cx="63000" cy="103680"/>
            </p14:xfrm>
          </p:contentPart>
        </mc:Choice>
        <mc:Fallback>
          <p:pic>
            <p:nvPicPr>
              <p:cNvPr id="21" name="Ink 20">
                <a:extLst>
                  <a:ext uri="{FF2B5EF4-FFF2-40B4-BE49-F238E27FC236}">
                    <a16:creationId xmlns:a16="http://schemas.microsoft.com/office/drawing/2014/main" id="{11A661D1-70A5-4A80-9169-1D6E59EFE9D8}"/>
                  </a:ext>
                </a:extLst>
              </p:cNvPr>
              <p:cNvPicPr/>
              <p:nvPr/>
            </p:nvPicPr>
            <p:blipFill>
              <a:blip r:embed="rId19"/>
              <a:stretch>
                <a:fillRect/>
              </a:stretch>
            </p:blipFill>
            <p:spPr>
              <a:xfrm>
                <a:off x="4780288" y="1527450"/>
                <a:ext cx="80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Ink 23">
                <a:extLst>
                  <a:ext uri="{FF2B5EF4-FFF2-40B4-BE49-F238E27FC236}">
                    <a16:creationId xmlns:a16="http://schemas.microsoft.com/office/drawing/2014/main" id="{50E4CB08-73D5-4F2E-947E-3A2EE885E8C3}"/>
                  </a:ext>
                </a:extLst>
              </p14:cNvPr>
              <p14:cNvContentPartPr/>
              <p14:nvPr/>
            </p14:nvContentPartPr>
            <p14:xfrm>
              <a:off x="4959928" y="1530330"/>
              <a:ext cx="48960" cy="169920"/>
            </p14:xfrm>
          </p:contentPart>
        </mc:Choice>
        <mc:Fallback>
          <p:pic>
            <p:nvPicPr>
              <p:cNvPr id="24" name="Ink 23">
                <a:extLst>
                  <a:ext uri="{FF2B5EF4-FFF2-40B4-BE49-F238E27FC236}">
                    <a16:creationId xmlns:a16="http://schemas.microsoft.com/office/drawing/2014/main" id="{50E4CB08-73D5-4F2E-947E-3A2EE885E8C3}"/>
                  </a:ext>
                </a:extLst>
              </p:cNvPr>
              <p:cNvPicPr/>
              <p:nvPr/>
            </p:nvPicPr>
            <p:blipFill>
              <a:blip r:embed="rId21"/>
              <a:stretch>
                <a:fillRect/>
              </a:stretch>
            </p:blipFill>
            <p:spPr>
              <a:xfrm>
                <a:off x="4951288" y="1521690"/>
                <a:ext cx="666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36F6731B-F8CE-4AA4-A20F-5F36EF1996B6}"/>
                  </a:ext>
                </a:extLst>
              </p14:cNvPr>
              <p14:cNvContentPartPr/>
              <p14:nvPr/>
            </p14:nvContentPartPr>
            <p14:xfrm>
              <a:off x="5059648" y="1476690"/>
              <a:ext cx="228960" cy="132840"/>
            </p14:xfrm>
          </p:contentPart>
        </mc:Choice>
        <mc:Fallback>
          <p:pic>
            <p:nvPicPr>
              <p:cNvPr id="28" name="Ink 27">
                <a:extLst>
                  <a:ext uri="{FF2B5EF4-FFF2-40B4-BE49-F238E27FC236}">
                    <a16:creationId xmlns:a16="http://schemas.microsoft.com/office/drawing/2014/main" id="{36F6731B-F8CE-4AA4-A20F-5F36EF1996B6}"/>
                  </a:ext>
                </a:extLst>
              </p:cNvPr>
              <p:cNvPicPr/>
              <p:nvPr/>
            </p:nvPicPr>
            <p:blipFill>
              <a:blip r:embed="rId23"/>
              <a:stretch>
                <a:fillRect/>
              </a:stretch>
            </p:blipFill>
            <p:spPr>
              <a:xfrm>
                <a:off x="5050662" y="1468050"/>
                <a:ext cx="246572"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Ink 28">
                <a:extLst>
                  <a:ext uri="{FF2B5EF4-FFF2-40B4-BE49-F238E27FC236}">
                    <a16:creationId xmlns:a16="http://schemas.microsoft.com/office/drawing/2014/main" id="{ED680B80-9866-42E2-AD84-B866147499AE}"/>
                  </a:ext>
                </a:extLst>
              </p14:cNvPr>
              <p14:cNvContentPartPr/>
              <p14:nvPr/>
            </p14:nvContentPartPr>
            <p14:xfrm>
              <a:off x="4900528" y="1546530"/>
              <a:ext cx="15120" cy="84960"/>
            </p14:xfrm>
          </p:contentPart>
        </mc:Choice>
        <mc:Fallback>
          <p:pic>
            <p:nvPicPr>
              <p:cNvPr id="29" name="Ink 28">
                <a:extLst>
                  <a:ext uri="{FF2B5EF4-FFF2-40B4-BE49-F238E27FC236}">
                    <a16:creationId xmlns:a16="http://schemas.microsoft.com/office/drawing/2014/main" id="{ED680B80-9866-42E2-AD84-B866147499AE}"/>
                  </a:ext>
                </a:extLst>
              </p:cNvPr>
              <p:cNvPicPr/>
              <p:nvPr/>
            </p:nvPicPr>
            <p:blipFill>
              <a:blip r:embed="rId25"/>
              <a:stretch>
                <a:fillRect/>
              </a:stretch>
            </p:blipFill>
            <p:spPr>
              <a:xfrm>
                <a:off x="4891528" y="1537568"/>
                <a:ext cx="32760" cy="10252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5541" name="Ink 65540">
                <a:extLst>
                  <a:ext uri="{FF2B5EF4-FFF2-40B4-BE49-F238E27FC236}">
                    <a16:creationId xmlns:a16="http://schemas.microsoft.com/office/drawing/2014/main" id="{B80B9E59-B2E1-4369-8E67-3EDDCE6689D5}"/>
                  </a:ext>
                </a:extLst>
              </p14:cNvPr>
              <p14:cNvContentPartPr/>
              <p14:nvPr/>
            </p14:nvContentPartPr>
            <p14:xfrm>
              <a:off x="5938855" y="1581450"/>
              <a:ext cx="77400" cy="97920"/>
            </p14:xfrm>
          </p:contentPart>
        </mc:Choice>
        <mc:Fallback>
          <p:pic>
            <p:nvPicPr>
              <p:cNvPr id="65541" name="Ink 65540">
                <a:extLst>
                  <a:ext uri="{FF2B5EF4-FFF2-40B4-BE49-F238E27FC236}">
                    <a16:creationId xmlns:a16="http://schemas.microsoft.com/office/drawing/2014/main" id="{B80B9E59-B2E1-4369-8E67-3EDDCE6689D5}"/>
                  </a:ext>
                </a:extLst>
              </p:cNvPr>
              <p:cNvPicPr/>
              <p:nvPr/>
            </p:nvPicPr>
            <p:blipFill>
              <a:blip r:embed="rId27"/>
              <a:stretch>
                <a:fillRect/>
              </a:stretch>
            </p:blipFill>
            <p:spPr>
              <a:xfrm>
                <a:off x="5930215" y="1572810"/>
                <a:ext cx="95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5542" name="Ink 65541">
                <a:extLst>
                  <a:ext uri="{FF2B5EF4-FFF2-40B4-BE49-F238E27FC236}">
                    <a16:creationId xmlns:a16="http://schemas.microsoft.com/office/drawing/2014/main" id="{674D1BFC-4216-41A5-8CEC-8063C1E2111F}"/>
                  </a:ext>
                </a:extLst>
              </p14:cNvPr>
              <p14:cNvContentPartPr/>
              <p14:nvPr/>
            </p14:nvContentPartPr>
            <p14:xfrm>
              <a:off x="6064855" y="1590810"/>
              <a:ext cx="15480" cy="68400"/>
            </p14:xfrm>
          </p:contentPart>
        </mc:Choice>
        <mc:Fallback>
          <p:pic>
            <p:nvPicPr>
              <p:cNvPr id="65542" name="Ink 65541">
                <a:extLst>
                  <a:ext uri="{FF2B5EF4-FFF2-40B4-BE49-F238E27FC236}">
                    <a16:creationId xmlns:a16="http://schemas.microsoft.com/office/drawing/2014/main" id="{674D1BFC-4216-41A5-8CEC-8063C1E2111F}"/>
                  </a:ext>
                </a:extLst>
              </p:cNvPr>
              <p:cNvPicPr/>
              <p:nvPr/>
            </p:nvPicPr>
            <p:blipFill>
              <a:blip r:embed="rId29"/>
              <a:stretch>
                <a:fillRect/>
              </a:stretch>
            </p:blipFill>
            <p:spPr>
              <a:xfrm>
                <a:off x="6056215" y="1581810"/>
                <a:ext cx="33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5543" name="Ink 65542">
                <a:extLst>
                  <a:ext uri="{FF2B5EF4-FFF2-40B4-BE49-F238E27FC236}">
                    <a16:creationId xmlns:a16="http://schemas.microsoft.com/office/drawing/2014/main" id="{6C85ABD5-55CF-4B9C-B5B0-F3C5D564D0E1}"/>
                  </a:ext>
                </a:extLst>
              </p14:cNvPr>
              <p14:cNvContentPartPr/>
              <p14:nvPr/>
            </p14:nvContentPartPr>
            <p14:xfrm>
              <a:off x="6038215" y="1535730"/>
              <a:ext cx="360" cy="720"/>
            </p14:xfrm>
          </p:contentPart>
        </mc:Choice>
        <mc:Fallback>
          <p:pic>
            <p:nvPicPr>
              <p:cNvPr id="65543" name="Ink 65542">
                <a:extLst>
                  <a:ext uri="{FF2B5EF4-FFF2-40B4-BE49-F238E27FC236}">
                    <a16:creationId xmlns:a16="http://schemas.microsoft.com/office/drawing/2014/main" id="{6C85ABD5-55CF-4B9C-B5B0-F3C5D564D0E1}"/>
                  </a:ext>
                </a:extLst>
              </p:cNvPr>
              <p:cNvPicPr/>
              <p:nvPr/>
            </p:nvPicPr>
            <p:blipFill>
              <a:blip r:embed="rId31"/>
              <a:stretch>
                <a:fillRect/>
              </a:stretch>
            </p:blipFill>
            <p:spPr>
              <a:xfrm>
                <a:off x="6029215" y="1526730"/>
                <a:ext cx="18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5544" name="Ink 65543">
                <a:extLst>
                  <a:ext uri="{FF2B5EF4-FFF2-40B4-BE49-F238E27FC236}">
                    <a16:creationId xmlns:a16="http://schemas.microsoft.com/office/drawing/2014/main" id="{7E7D5D6B-E46C-45D0-B424-C4508578B357}"/>
                  </a:ext>
                </a:extLst>
              </p14:cNvPr>
              <p14:cNvContentPartPr/>
              <p14:nvPr/>
            </p14:nvContentPartPr>
            <p14:xfrm>
              <a:off x="5522335" y="1517370"/>
              <a:ext cx="371520" cy="186840"/>
            </p14:xfrm>
          </p:contentPart>
        </mc:Choice>
        <mc:Fallback>
          <p:pic>
            <p:nvPicPr>
              <p:cNvPr id="65544" name="Ink 65543">
                <a:extLst>
                  <a:ext uri="{FF2B5EF4-FFF2-40B4-BE49-F238E27FC236}">
                    <a16:creationId xmlns:a16="http://schemas.microsoft.com/office/drawing/2014/main" id="{7E7D5D6B-E46C-45D0-B424-C4508578B357}"/>
                  </a:ext>
                </a:extLst>
              </p:cNvPr>
              <p:cNvPicPr/>
              <p:nvPr/>
            </p:nvPicPr>
            <p:blipFill>
              <a:blip r:embed="rId33"/>
              <a:stretch>
                <a:fillRect/>
              </a:stretch>
            </p:blipFill>
            <p:spPr>
              <a:xfrm>
                <a:off x="5513335" y="1508730"/>
                <a:ext cx="389160" cy="204480"/>
              </a:xfrm>
              <a:prstGeom prst="rect">
                <a:avLst/>
              </a:prstGeom>
            </p:spPr>
          </p:pic>
        </mc:Fallback>
      </mc:AlternateContent>
      <p:sp>
        <p:nvSpPr>
          <p:cNvPr id="65545" name="Rectangle 65544">
            <a:extLst>
              <a:ext uri="{FF2B5EF4-FFF2-40B4-BE49-F238E27FC236}">
                <a16:creationId xmlns:a16="http://schemas.microsoft.com/office/drawing/2014/main" id="{E355FED3-A14A-4689-843B-D6A76FAD82CD}"/>
              </a:ext>
            </a:extLst>
          </p:cNvPr>
          <p:cNvSpPr/>
          <p:nvPr/>
        </p:nvSpPr>
        <p:spPr>
          <a:xfrm>
            <a:off x="2324100" y="191742"/>
            <a:ext cx="4572000" cy="584775"/>
          </a:xfrm>
          <a:prstGeom prst="rect">
            <a:avLst/>
          </a:prstGeom>
        </p:spPr>
        <p:txBody>
          <a:bodyPr>
            <a:spAutoFit/>
          </a:bodyPr>
          <a:lstStyle/>
          <a:p>
            <a:r>
              <a:rPr lang="en-US" sz="1600" dirty="0"/>
              <a:t>Subclavian Vein Cannulation is found between the clavicle and the </a:t>
            </a:r>
            <a:r>
              <a:rPr lang="en-US" sz="1600" dirty="0" err="1"/>
              <a:t>firt</a:t>
            </a:r>
            <a:r>
              <a:rPr lang="en-US" sz="1600" dirty="0"/>
              <a:t> rib.</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39800"/>
          </a:xfrm>
        </p:spPr>
        <p:txBody>
          <a:bodyPr/>
          <a:lstStyle/>
          <a:p>
            <a:pPr algn="l">
              <a:defRPr/>
            </a:pPr>
            <a:r>
              <a:rPr lang="en-US" b="1" dirty="0">
                <a:solidFill>
                  <a:srgbClr val="B0CCB0">
                    <a:lumMod val="40000"/>
                    <a:lumOff val="60000"/>
                  </a:srgbClr>
                </a:solidFill>
              </a:rPr>
              <a:t>Central Venous Access</a:t>
            </a:r>
            <a:endParaRPr lang="en-US" dirty="0"/>
          </a:p>
        </p:txBody>
      </p:sp>
      <p:pic>
        <p:nvPicPr>
          <p:cNvPr id="66563" name="Picture 2" descr="C:\Users\user\Pictures\Triple-Lum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2132013"/>
            <a:ext cx="3505200" cy="3556000"/>
          </a:xfrm>
          <a:noFill/>
        </p:spPr>
      </p:pic>
      <p:pic>
        <p:nvPicPr>
          <p:cNvPr id="66564" name="Picture 3" descr="C:\Users\user\Pictures\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8626C39E-10E5-4E35-BA5A-1DCF8B8A5E52}"/>
                  </a:ext>
                </a:extLst>
              </p14:cNvPr>
              <p14:cNvContentPartPr/>
              <p14:nvPr/>
            </p14:nvContentPartPr>
            <p14:xfrm>
              <a:off x="6121208" y="1846015"/>
              <a:ext cx="109080" cy="50760"/>
            </p14:xfrm>
          </p:contentPart>
        </mc:Choice>
        <mc:Fallback>
          <p:pic>
            <p:nvPicPr>
              <p:cNvPr id="8" name="Ink 7">
                <a:extLst>
                  <a:ext uri="{FF2B5EF4-FFF2-40B4-BE49-F238E27FC236}">
                    <a16:creationId xmlns:a16="http://schemas.microsoft.com/office/drawing/2014/main" id="{8626C39E-10E5-4E35-BA5A-1DCF8B8A5E52}"/>
                  </a:ext>
                </a:extLst>
              </p:cNvPr>
              <p:cNvPicPr/>
              <p:nvPr/>
            </p:nvPicPr>
            <p:blipFill>
              <a:blip r:embed="rId5"/>
              <a:stretch>
                <a:fillRect/>
              </a:stretch>
            </p:blipFill>
            <p:spPr>
              <a:xfrm>
                <a:off x="6112568" y="1837375"/>
                <a:ext cx="126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9A5E6B49-E2FD-45C5-90FD-6896472F6976}"/>
                  </a:ext>
                </a:extLst>
              </p14:cNvPr>
              <p14:cNvContentPartPr/>
              <p14:nvPr/>
            </p14:nvContentPartPr>
            <p14:xfrm>
              <a:off x="6279608" y="1833055"/>
              <a:ext cx="109440" cy="63360"/>
            </p14:xfrm>
          </p:contentPart>
        </mc:Choice>
        <mc:Fallback>
          <p:pic>
            <p:nvPicPr>
              <p:cNvPr id="9" name="Ink 8">
                <a:extLst>
                  <a:ext uri="{FF2B5EF4-FFF2-40B4-BE49-F238E27FC236}">
                    <a16:creationId xmlns:a16="http://schemas.microsoft.com/office/drawing/2014/main" id="{9A5E6B49-E2FD-45C5-90FD-6896472F6976}"/>
                  </a:ext>
                </a:extLst>
              </p:cNvPr>
              <p:cNvPicPr/>
              <p:nvPr/>
            </p:nvPicPr>
            <p:blipFill>
              <a:blip r:embed="rId7"/>
              <a:stretch>
                <a:fillRect/>
              </a:stretch>
            </p:blipFill>
            <p:spPr>
              <a:xfrm>
                <a:off x="6270608" y="1824415"/>
                <a:ext cx="127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18FD7ADA-B0E6-46A6-A9D4-84DA064C374D}"/>
                  </a:ext>
                </a:extLst>
              </p14:cNvPr>
              <p14:cNvContentPartPr/>
              <p14:nvPr/>
            </p14:nvContentPartPr>
            <p14:xfrm>
              <a:off x="6645008" y="1831255"/>
              <a:ext cx="49680" cy="56880"/>
            </p14:xfrm>
          </p:contentPart>
        </mc:Choice>
        <mc:Fallback>
          <p:pic>
            <p:nvPicPr>
              <p:cNvPr id="14" name="Ink 13">
                <a:extLst>
                  <a:ext uri="{FF2B5EF4-FFF2-40B4-BE49-F238E27FC236}">
                    <a16:creationId xmlns:a16="http://schemas.microsoft.com/office/drawing/2014/main" id="{18FD7ADA-B0E6-46A6-A9D4-84DA064C374D}"/>
                  </a:ext>
                </a:extLst>
              </p:cNvPr>
              <p:cNvPicPr/>
              <p:nvPr/>
            </p:nvPicPr>
            <p:blipFill>
              <a:blip r:embed="rId9"/>
              <a:stretch>
                <a:fillRect/>
              </a:stretch>
            </p:blipFill>
            <p:spPr>
              <a:xfrm>
                <a:off x="6636368" y="1822255"/>
                <a:ext cx="67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8E93C42E-ECC2-4842-9F65-528B16ADE020}"/>
                  </a:ext>
                </a:extLst>
              </p14:cNvPr>
              <p14:cNvContentPartPr/>
              <p14:nvPr/>
            </p14:nvContentPartPr>
            <p14:xfrm>
              <a:off x="6440888" y="1832335"/>
              <a:ext cx="146520" cy="141480"/>
            </p14:xfrm>
          </p:contentPart>
        </mc:Choice>
        <mc:Fallback>
          <p:pic>
            <p:nvPicPr>
              <p:cNvPr id="15" name="Ink 14">
                <a:extLst>
                  <a:ext uri="{FF2B5EF4-FFF2-40B4-BE49-F238E27FC236}">
                    <a16:creationId xmlns:a16="http://schemas.microsoft.com/office/drawing/2014/main" id="{8E93C42E-ECC2-4842-9F65-528B16ADE020}"/>
                  </a:ext>
                </a:extLst>
              </p:cNvPr>
              <p:cNvPicPr/>
              <p:nvPr/>
            </p:nvPicPr>
            <p:blipFill>
              <a:blip r:embed="rId11"/>
              <a:stretch>
                <a:fillRect/>
              </a:stretch>
            </p:blipFill>
            <p:spPr>
              <a:xfrm>
                <a:off x="6431888" y="1823673"/>
                <a:ext cx="164160" cy="15916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B40B20A5-5643-4FCF-976C-A6E154E6374C}"/>
                  </a:ext>
                </a:extLst>
              </p14:cNvPr>
              <p14:cNvContentPartPr/>
              <p14:nvPr/>
            </p14:nvContentPartPr>
            <p14:xfrm>
              <a:off x="5918528" y="1828735"/>
              <a:ext cx="126360" cy="67320"/>
            </p14:xfrm>
          </p:contentPart>
        </mc:Choice>
        <mc:Fallback>
          <p:pic>
            <p:nvPicPr>
              <p:cNvPr id="16" name="Ink 15">
                <a:extLst>
                  <a:ext uri="{FF2B5EF4-FFF2-40B4-BE49-F238E27FC236}">
                    <a16:creationId xmlns:a16="http://schemas.microsoft.com/office/drawing/2014/main" id="{B40B20A5-5643-4FCF-976C-A6E154E6374C}"/>
                  </a:ext>
                </a:extLst>
              </p:cNvPr>
              <p:cNvPicPr/>
              <p:nvPr/>
            </p:nvPicPr>
            <p:blipFill>
              <a:blip r:embed="rId13"/>
              <a:stretch>
                <a:fillRect/>
              </a:stretch>
            </p:blipFill>
            <p:spPr>
              <a:xfrm>
                <a:off x="5909554" y="1819735"/>
                <a:ext cx="14395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4ED58BB7-018B-4B1C-9CAE-448895F60DE1}"/>
                  </a:ext>
                </a:extLst>
              </p14:cNvPr>
              <p14:cNvContentPartPr/>
              <p14:nvPr/>
            </p14:nvContentPartPr>
            <p14:xfrm>
              <a:off x="5614328" y="1739815"/>
              <a:ext cx="255240" cy="171720"/>
            </p14:xfrm>
          </p:contentPart>
        </mc:Choice>
        <mc:Fallback>
          <p:pic>
            <p:nvPicPr>
              <p:cNvPr id="17" name="Ink 16">
                <a:extLst>
                  <a:ext uri="{FF2B5EF4-FFF2-40B4-BE49-F238E27FC236}">
                    <a16:creationId xmlns:a16="http://schemas.microsoft.com/office/drawing/2014/main" id="{4ED58BB7-018B-4B1C-9CAE-448895F60DE1}"/>
                  </a:ext>
                </a:extLst>
              </p:cNvPr>
              <p:cNvPicPr/>
              <p:nvPr/>
            </p:nvPicPr>
            <p:blipFill>
              <a:blip r:embed="rId15"/>
              <a:stretch>
                <a:fillRect/>
              </a:stretch>
            </p:blipFill>
            <p:spPr>
              <a:xfrm>
                <a:off x="5605688" y="1731175"/>
                <a:ext cx="272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7996570C-BE73-438D-A8D0-25940B9793E2}"/>
                  </a:ext>
                </a:extLst>
              </p14:cNvPr>
              <p14:cNvContentPartPr/>
              <p14:nvPr/>
            </p14:nvContentPartPr>
            <p14:xfrm>
              <a:off x="6843578" y="1721095"/>
              <a:ext cx="186120" cy="212400"/>
            </p14:xfrm>
          </p:contentPart>
        </mc:Choice>
        <mc:Fallback>
          <p:pic>
            <p:nvPicPr>
              <p:cNvPr id="20" name="Ink 19">
                <a:extLst>
                  <a:ext uri="{FF2B5EF4-FFF2-40B4-BE49-F238E27FC236}">
                    <a16:creationId xmlns:a16="http://schemas.microsoft.com/office/drawing/2014/main" id="{7996570C-BE73-438D-A8D0-25940B9793E2}"/>
                  </a:ext>
                </a:extLst>
              </p:cNvPr>
              <p:cNvPicPr/>
              <p:nvPr/>
            </p:nvPicPr>
            <p:blipFill>
              <a:blip r:embed="rId17"/>
              <a:stretch>
                <a:fillRect/>
              </a:stretch>
            </p:blipFill>
            <p:spPr>
              <a:xfrm>
                <a:off x="6834595" y="1712095"/>
                <a:ext cx="203726"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4913824F-78A7-473D-8B74-0E3E451A36E5}"/>
                  </a:ext>
                </a:extLst>
              </p14:cNvPr>
              <p14:cNvContentPartPr/>
              <p14:nvPr/>
            </p14:nvContentPartPr>
            <p14:xfrm>
              <a:off x="7362338" y="1673215"/>
              <a:ext cx="54720" cy="105840"/>
            </p14:xfrm>
          </p:contentPart>
        </mc:Choice>
        <mc:Fallback>
          <p:pic>
            <p:nvPicPr>
              <p:cNvPr id="25" name="Ink 24">
                <a:extLst>
                  <a:ext uri="{FF2B5EF4-FFF2-40B4-BE49-F238E27FC236}">
                    <a16:creationId xmlns:a16="http://schemas.microsoft.com/office/drawing/2014/main" id="{4913824F-78A7-473D-8B74-0E3E451A36E5}"/>
                  </a:ext>
                </a:extLst>
              </p:cNvPr>
              <p:cNvPicPr/>
              <p:nvPr/>
            </p:nvPicPr>
            <p:blipFill>
              <a:blip r:embed="rId19"/>
              <a:stretch>
                <a:fillRect/>
              </a:stretch>
            </p:blipFill>
            <p:spPr>
              <a:xfrm>
                <a:off x="7353698" y="1664575"/>
                <a:ext cx="72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C26DE401-919C-466B-A9B6-5CF75A2C9977}"/>
                  </a:ext>
                </a:extLst>
              </p14:cNvPr>
              <p14:cNvContentPartPr/>
              <p14:nvPr/>
            </p14:nvContentPartPr>
            <p14:xfrm>
              <a:off x="7361618" y="1859335"/>
              <a:ext cx="42120" cy="100440"/>
            </p14:xfrm>
          </p:contentPart>
        </mc:Choice>
        <mc:Fallback>
          <p:pic>
            <p:nvPicPr>
              <p:cNvPr id="26" name="Ink 25">
                <a:extLst>
                  <a:ext uri="{FF2B5EF4-FFF2-40B4-BE49-F238E27FC236}">
                    <a16:creationId xmlns:a16="http://schemas.microsoft.com/office/drawing/2014/main" id="{C26DE401-919C-466B-A9B6-5CF75A2C9977}"/>
                  </a:ext>
                </a:extLst>
              </p:cNvPr>
              <p:cNvPicPr/>
              <p:nvPr/>
            </p:nvPicPr>
            <p:blipFill>
              <a:blip r:embed="rId21"/>
              <a:stretch>
                <a:fillRect/>
              </a:stretch>
            </p:blipFill>
            <p:spPr>
              <a:xfrm>
                <a:off x="7352618" y="1850335"/>
                <a:ext cx="59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6BD8449E-A553-4FB8-A534-FBCABD25DCBE}"/>
                  </a:ext>
                </a:extLst>
              </p14:cNvPr>
              <p14:cNvContentPartPr/>
              <p14:nvPr/>
            </p14:nvContentPartPr>
            <p14:xfrm>
              <a:off x="7443698" y="1915135"/>
              <a:ext cx="360" cy="42120"/>
            </p14:xfrm>
          </p:contentPart>
        </mc:Choice>
        <mc:Fallback>
          <p:pic>
            <p:nvPicPr>
              <p:cNvPr id="27" name="Ink 26">
                <a:extLst>
                  <a:ext uri="{FF2B5EF4-FFF2-40B4-BE49-F238E27FC236}">
                    <a16:creationId xmlns:a16="http://schemas.microsoft.com/office/drawing/2014/main" id="{6BD8449E-A553-4FB8-A534-FBCABD25DCBE}"/>
                  </a:ext>
                </a:extLst>
              </p:cNvPr>
              <p:cNvPicPr/>
              <p:nvPr/>
            </p:nvPicPr>
            <p:blipFill>
              <a:blip r:embed="rId23"/>
              <a:stretch>
                <a:fillRect/>
              </a:stretch>
            </p:blipFill>
            <p:spPr>
              <a:xfrm>
                <a:off x="7435058" y="1906135"/>
                <a:ext cx="18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E86C0A3C-BEA9-4CFB-946A-C6706FE6BC04}"/>
                  </a:ext>
                </a:extLst>
              </p14:cNvPr>
              <p14:cNvContentPartPr/>
              <p14:nvPr/>
            </p14:nvContentPartPr>
            <p14:xfrm>
              <a:off x="7446218" y="1876975"/>
              <a:ext cx="720" cy="720"/>
            </p14:xfrm>
          </p:contentPart>
        </mc:Choice>
        <mc:Fallback>
          <p:pic>
            <p:nvPicPr>
              <p:cNvPr id="28" name="Ink 27">
                <a:extLst>
                  <a:ext uri="{FF2B5EF4-FFF2-40B4-BE49-F238E27FC236}">
                    <a16:creationId xmlns:a16="http://schemas.microsoft.com/office/drawing/2014/main" id="{E86C0A3C-BEA9-4CFB-946A-C6706FE6BC04}"/>
                  </a:ext>
                </a:extLst>
              </p:cNvPr>
              <p:cNvPicPr/>
              <p:nvPr/>
            </p:nvPicPr>
            <p:blipFill>
              <a:blip r:embed="rId25"/>
              <a:stretch>
                <a:fillRect/>
              </a:stretch>
            </p:blipFill>
            <p:spPr>
              <a:xfrm>
                <a:off x="7437578" y="1867975"/>
                <a:ext cx="18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Ink 28">
                <a:extLst>
                  <a:ext uri="{FF2B5EF4-FFF2-40B4-BE49-F238E27FC236}">
                    <a16:creationId xmlns:a16="http://schemas.microsoft.com/office/drawing/2014/main" id="{2C5E26AD-9C75-4F48-9AB3-2859985A8382}"/>
                  </a:ext>
                </a:extLst>
              </p14:cNvPr>
              <p14:cNvContentPartPr/>
              <p14:nvPr/>
            </p14:nvContentPartPr>
            <p14:xfrm>
              <a:off x="7500218" y="1856815"/>
              <a:ext cx="24840" cy="137880"/>
            </p14:xfrm>
          </p:contentPart>
        </mc:Choice>
        <mc:Fallback>
          <p:pic>
            <p:nvPicPr>
              <p:cNvPr id="29" name="Ink 28">
                <a:extLst>
                  <a:ext uri="{FF2B5EF4-FFF2-40B4-BE49-F238E27FC236}">
                    <a16:creationId xmlns:a16="http://schemas.microsoft.com/office/drawing/2014/main" id="{2C5E26AD-9C75-4F48-9AB3-2859985A8382}"/>
                  </a:ext>
                </a:extLst>
              </p:cNvPr>
              <p:cNvPicPr/>
              <p:nvPr/>
            </p:nvPicPr>
            <p:blipFill>
              <a:blip r:embed="rId27"/>
              <a:stretch>
                <a:fillRect/>
              </a:stretch>
            </p:blipFill>
            <p:spPr>
              <a:xfrm>
                <a:off x="7491218" y="1848175"/>
                <a:ext cx="42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6560" name="Ink 66559">
                <a:extLst>
                  <a:ext uri="{FF2B5EF4-FFF2-40B4-BE49-F238E27FC236}">
                    <a16:creationId xmlns:a16="http://schemas.microsoft.com/office/drawing/2014/main" id="{67DC95C6-E677-492B-B8D0-E02B25920F92}"/>
                  </a:ext>
                </a:extLst>
              </p14:cNvPr>
              <p14:cNvContentPartPr/>
              <p14:nvPr/>
            </p14:nvContentPartPr>
            <p14:xfrm>
              <a:off x="5689778" y="2253895"/>
              <a:ext cx="54360" cy="46800"/>
            </p14:xfrm>
          </p:contentPart>
        </mc:Choice>
        <mc:Fallback>
          <p:pic>
            <p:nvPicPr>
              <p:cNvPr id="66560" name="Ink 66559">
                <a:extLst>
                  <a:ext uri="{FF2B5EF4-FFF2-40B4-BE49-F238E27FC236}">
                    <a16:creationId xmlns:a16="http://schemas.microsoft.com/office/drawing/2014/main" id="{67DC95C6-E677-492B-B8D0-E02B25920F92}"/>
                  </a:ext>
                </a:extLst>
              </p:cNvPr>
              <p:cNvPicPr/>
              <p:nvPr/>
            </p:nvPicPr>
            <p:blipFill>
              <a:blip r:embed="rId29"/>
              <a:stretch>
                <a:fillRect/>
              </a:stretch>
            </p:blipFill>
            <p:spPr>
              <a:xfrm>
                <a:off x="5680778" y="2245255"/>
                <a:ext cx="72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6575" name="Ink 66574">
                <a:extLst>
                  <a:ext uri="{FF2B5EF4-FFF2-40B4-BE49-F238E27FC236}">
                    <a16:creationId xmlns:a16="http://schemas.microsoft.com/office/drawing/2014/main" id="{0FE4C4F5-953F-4EC0-8F0F-E85B93149DBA}"/>
                  </a:ext>
                </a:extLst>
              </p14:cNvPr>
              <p14:cNvContentPartPr/>
              <p14:nvPr/>
            </p14:nvContentPartPr>
            <p14:xfrm>
              <a:off x="6576818" y="2223295"/>
              <a:ext cx="53640" cy="62640"/>
            </p14:xfrm>
          </p:contentPart>
        </mc:Choice>
        <mc:Fallback>
          <p:pic>
            <p:nvPicPr>
              <p:cNvPr id="66575" name="Ink 66574">
                <a:extLst>
                  <a:ext uri="{FF2B5EF4-FFF2-40B4-BE49-F238E27FC236}">
                    <a16:creationId xmlns:a16="http://schemas.microsoft.com/office/drawing/2014/main" id="{0FE4C4F5-953F-4EC0-8F0F-E85B93149DBA}"/>
                  </a:ext>
                </a:extLst>
              </p:cNvPr>
              <p:cNvPicPr/>
              <p:nvPr/>
            </p:nvPicPr>
            <p:blipFill>
              <a:blip r:embed="rId31"/>
              <a:stretch>
                <a:fillRect/>
              </a:stretch>
            </p:blipFill>
            <p:spPr>
              <a:xfrm>
                <a:off x="6567818" y="2214655"/>
                <a:ext cx="71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6578" name="Ink 66577">
                <a:extLst>
                  <a:ext uri="{FF2B5EF4-FFF2-40B4-BE49-F238E27FC236}">
                    <a16:creationId xmlns:a16="http://schemas.microsoft.com/office/drawing/2014/main" id="{16108B30-66CC-45C8-9EF9-80EC3E3E3FEF}"/>
                  </a:ext>
                </a:extLst>
              </p14:cNvPr>
              <p14:cNvContentPartPr/>
              <p14:nvPr/>
            </p14:nvContentPartPr>
            <p14:xfrm>
              <a:off x="6713258" y="2103415"/>
              <a:ext cx="108360" cy="176400"/>
            </p14:xfrm>
          </p:contentPart>
        </mc:Choice>
        <mc:Fallback>
          <p:pic>
            <p:nvPicPr>
              <p:cNvPr id="66578" name="Ink 66577">
                <a:extLst>
                  <a:ext uri="{FF2B5EF4-FFF2-40B4-BE49-F238E27FC236}">
                    <a16:creationId xmlns:a16="http://schemas.microsoft.com/office/drawing/2014/main" id="{16108B30-66CC-45C8-9EF9-80EC3E3E3FEF}"/>
                  </a:ext>
                </a:extLst>
              </p:cNvPr>
              <p:cNvPicPr/>
              <p:nvPr/>
            </p:nvPicPr>
            <p:blipFill>
              <a:blip r:embed="rId33"/>
              <a:stretch>
                <a:fillRect/>
              </a:stretch>
            </p:blipFill>
            <p:spPr>
              <a:xfrm>
                <a:off x="6704618" y="2094415"/>
                <a:ext cx="126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6579" name="Ink 66578">
                <a:extLst>
                  <a:ext uri="{FF2B5EF4-FFF2-40B4-BE49-F238E27FC236}">
                    <a16:creationId xmlns:a16="http://schemas.microsoft.com/office/drawing/2014/main" id="{2332D13E-AB3A-4BC6-825F-22315CAE6B95}"/>
                  </a:ext>
                </a:extLst>
              </p14:cNvPr>
              <p14:cNvContentPartPr/>
              <p14:nvPr/>
            </p14:nvContentPartPr>
            <p14:xfrm>
              <a:off x="6433178" y="2198815"/>
              <a:ext cx="103320" cy="165600"/>
            </p14:xfrm>
          </p:contentPart>
        </mc:Choice>
        <mc:Fallback>
          <p:pic>
            <p:nvPicPr>
              <p:cNvPr id="66579" name="Ink 66578">
                <a:extLst>
                  <a:ext uri="{FF2B5EF4-FFF2-40B4-BE49-F238E27FC236}">
                    <a16:creationId xmlns:a16="http://schemas.microsoft.com/office/drawing/2014/main" id="{2332D13E-AB3A-4BC6-825F-22315CAE6B95}"/>
                  </a:ext>
                </a:extLst>
              </p:cNvPr>
              <p:cNvPicPr/>
              <p:nvPr/>
            </p:nvPicPr>
            <p:blipFill>
              <a:blip r:embed="rId35"/>
              <a:stretch>
                <a:fillRect/>
              </a:stretch>
            </p:blipFill>
            <p:spPr>
              <a:xfrm>
                <a:off x="6424178" y="2190156"/>
                <a:ext cx="120960" cy="18327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6580" name="Ink 66579">
                <a:extLst>
                  <a:ext uri="{FF2B5EF4-FFF2-40B4-BE49-F238E27FC236}">
                    <a16:creationId xmlns:a16="http://schemas.microsoft.com/office/drawing/2014/main" id="{E8F68521-34F0-4ED4-8B63-DE241B216676}"/>
                  </a:ext>
                </a:extLst>
              </p14:cNvPr>
              <p14:cNvContentPartPr/>
              <p14:nvPr/>
            </p14:nvContentPartPr>
            <p14:xfrm>
              <a:off x="6131138" y="2223655"/>
              <a:ext cx="262440" cy="100800"/>
            </p14:xfrm>
          </p:contentPart>
        </mc:Choice>
        <mc:Fallback>
          <p:pic>
            <p:nvPicPr>
              <p:cNvPr id="66580" name="Ink 66579">
                <a:extLst>
                  <a:ext uri="{FF2B5EF4-FFF2-40B4-BE49-F238E27FC236}">
                    <a16:creationId xmlns:a16="http://schemas.microsoft.com/office/drawing/2014/main" id="{E8F68521-34F0-4ED4-8B63-DE241B216676}"/>
                  </a:ext>
                </a:extLst>
              </p:cNvPr>
              <p:cNvPicPr/>
              <p:nvPr/>
            </p:nvPicPr>
            <p:blipFill>
              <a:blip r:embed="rId37"/>
              <a:stretch>
                <a:fillRect/>
              </a:stretch>
            </p:blipFill>
            <p:spPr>
              <a:xfrm>
                <a:off x="6122486" y="2214984"/>
                <a:ext cx="280104" cy="118503"/>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6581" name="Ink 66580">
                <a:extLst>
                  <a:ext uri="{FF2B5EF4-FFF2-40B4-BE49-F238E27FC236}">
                    <a16:creationId xmlns:a16="http://schemas.microsoft.com/office/drawing/2014/main" id="{B454C47A-F638-4A49-BD4F-9581EE5A321B}"/>
                  </a:ext>
                </a:extLst>
              </p14:cNvPr>
              <p14:cNvContentPartPr/>
              <p14:nvPr/>
            </p14:nvContentPartPr>
            <p14:xfrm>
              <a:off x="5960858" y="2226895"/>
              <a:ext cx="97200" cy="82440"/>
            </p14:xfrm>
          </p:contentPart>
        </mc:Choice>
        <mc:Fallback>
          <p:pic>
            <p:nvPicPr>
              <p:cNvPr id="66581" name="Ink 66580">
                <a:extLst>
                  <a:ext uri="{FF2B5EF4-FFF2-40B4-BE49-F238E27FC236}">
                    <a16:creationId xmlns:a16="http://schemas.microsoft.com/office/drawing/2014/main" id="{B454C47A-F638-4A49-BD4F-9581EE5A321B}"/>
                  </a:ext>
                </a:extLst>
              </p:cNvPr>
              <p:cNvPicPr/>
              <p:nvPr/>
            </p:nvPicPr>
            <p:blipFill>
              <a:blip r:embed="rId39"/>
              <a:stretch>
                <a:fillRect/>
              </a:stretch>
            </p:blipFill>
            <p:spPr>
              <a:xfrm>
                <a:off x="5952186" y="2217895"/>
                <a:ext cx="114906"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6582" name="Ink 66581">
                <a:extLst>
                  <a:ext uri="{FF2B5EF4-FFF2-40B4-BE49-F238E27FC236}">
                    <a16:creationId xmlns:a16="http://schemas.microsoft.com/office/drawing/2014/main" id="{54E89451-01DC-4ADD-B852-8F00F1EB26B0}"/>
                  </a:ext>
                </a:extLst>
              </p14:cNvPr>
              <p14:cNvContentPartPr/>
              <p14:nvPr/>
            </p14:nvContentPartPr>
            <p14:xfrm>
              <a:off x="5883098" y="2208535"/>
              <a:ext cx="38880" cy="97560"/>
            </p14:xfrm>
          </p:contentPart>
        </mc:Choice>
        <mc:Fallback>
          <p:pic>
            <p:nvPicPr>
              <p:cNvPr id="66582" name="Ink 66581">
                <a:extLst>
                  <a:ext uri="{FF2B5EF4-FFF2-40B4-BE49-F238E27FC236}">
                    <a16:creationId xmlns:a16="http://schemas.microsoft.com/office/drawing/2014/main" id="{54E89451-01DC-4ADD-B852-8F00F1EB26B0}"/>
                  </a:ext>
                </a:extLst>
              </p:cNvPr>
              <p:cNvPicPr/>
              <p:nvPr/>
            </p:nvPicPr>
            <p:blipFill>
              <a:blip r:embed="rId41"/>
              <a:stretch>
                <a:fillRect/>
              </a:stretch>
            </p:blipFill>
            <p:spPr>
              <a:xfrm>
                <a:off x="5874458" y="2199568"/>
                <a:ext cx="56520" cy="115135"/>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6583" name="Ink 66582">
                <a:extLst>
                  <a:ext uri="{FF2B5EF4-FFF2-40B4-BE49-F238E27FC236}">
                    <a16:creationId xmlns:a16="http://schemas.microsoft.com/office/drawing/2014/main" id="{0E38B8AF-D55A-4D5B-9BE1-D144BF9D2A5C}"/>
                  </a:ext>
                </a:extLst>
              </p14:cNvPr>
              <p14:cNvContentPartPr/>
              <p14:nvPr/>
            </p14:nvContentPartPr>
            <p14:xfrm>
              <a:off x="5803538" y="2243455"/>
              <a:ext cx="40320" cy="82440"/>
            </p14:xfrm>
          </p:contentPart>
        </mc:Choice>
        <mc:Fallback>
          <p:pic>
            <p:nvPicPr>
              <p:cNvPr id="66583" name="Ink 66582">
                <a:extLst>
                  <a:ext uri="{FF2B5EF4-FFF2-40B4-BE49-F238E27FC236}">
                    <a16:creationId xmlns:a16="http://schemas.microsoft.com/office/drawing/2014/main" id="{0E38B8AF-D55A-4D5B-9BE1-D144BF9D2A5C}"/>
                  </a:ext>
                </a:extLst>
              </p:cNvPr>
              <p:cNvPicPr/>
              <p:nvPr/>
            </p:nvPicPr>
            <p:blipFill>
              <a:blip r:embed="rId43"/>
              <a:stretch>
                <a:fillRect/>
              </a:stretch>
            </p:blipFill>
            <p:spPr>
              <a:xfrm>
                <a:off x="5794820" y="2234815"/>
                <a:ext cx="58119"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6585" name="Ink 66584">
                <a:extLst>
                  <a:ext uri="{FF2B5EF4-FFF2-40B4-BE49-F238E27FC236}">
                    <a16:creationId xmlns:a16="http://schemas.microsoft.com/office/drawing/2014/main" id="{5959B073-1A66-45B0-A1DA-08809FF40AD7}"/>
                  </a:ext>
                </a:extLst>
              </p14:cNvPr>
              <p14:cNvContentPartPr/>
              <p14:nvPr/>
            </p14:nvContentPartPr>
            <p14:xfrm>
              <a:off x="7126898" y="1731535"/>
              <a:ext cx="195120" cy="221400"/>
            </p14:xfrm>
          </p:contentPart>
        </mc:Choice>
        <mc:Fallback>
          <p:pic>
            <p:nvPicPr>
              <p:cNvPr id="66585" name="Ink 66584">
                <a:extLst>
                  <a:ext uri="{FF2B5EF4-FFF2-40B4-BE49-F238E27FC236}">
                    <a16:creationId xmlns:a16="http://schemas.microsoft.com/office/drawing/2014/main" id="{5959B073-1A66-45B0-A1DA-08809FF40AD7}"/>
                  </a:ext>
                </a:extLst>
              </p:cNvPr>
              <p:cNvPicPr/>
              <p:nvPr/>
            </p:nvPicPr>
            <p:blipFill>
              <a:blip r:embed="rId45"/>
              <a:stretch>
                <a:fillRect/>
              </a:stretch>
            </p:blipFill>
            <p:spPr>
              <a:xfrm>
                <a:off x="7117898" y="1722535"/>
                <a:ext cx="2127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589" name="Ink 66588">
                <a:extLst>
                  <a:ext uri="{FF2B5EF4-FFF2-40B4-BE49-F238E27FC236}">
                    <a16:creationId xmlns:a16="http://schemas.microsoft.com/office/drawing/2014/main" id="{BCFDF462-4BE3-417F-BA1A-2FC0E248A690}"/>
                  </a:ext>
                </a:extLst>
              </p14:cNvPr>
              <p14:cNvContentPartPr/>
              <p14:nvPr/>
            </p14:nvContentPartPr>
            <p14:xfrm>
              <a:off x="6978218" y="2079655"/>
              <a:ext cx="174960" cy="222480"/>
            </p14:xfrm>
          </p:contentPart>
        </mc:Choice>
        <mc:Fallback>
          <p:pic>
            <p:nvPicPr>
              <p:cNvPr id="66589" name="Ink 66588">
                <a:extLst>
                  <a:ext uri="{FF2B5EF4-FFF2-40B4-BE49-F238E27FC236}">
                    <a16:creationId xmlns:a16="http://schemas.microsoft.com/office/drawing/2014/main" id="{BCFDF462-4BE3-417F-BA1A-2FC0E248A690}"/>
                  </a:ext>
                </a:extLst>
              </p:cNvPr>
              <p:cNvPicPr/>
              <p:nvPr/>
            </p:nvPicPr>
            <p:blipFill>
              <a:blip r:embed="rId47"/>
              <a:stretch>
                <a:fillRect/>
              </a:stretch>
            </p:blipFill>
            <p:spPr>
              <a:xfrm>
                <a:off x="6969578" y="2070655"/>
                <a:ext cx="1926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6595" name="Ink 66594">
                <a:extLst>
                  <a:ext uri="{FF2B5EF4-FFF2-40B4-BE49-F238E27FC236}">
                    <a16:creationId xmlns:a16="http://schemas.microsoft.com/office/drawing/2014/main" id="{73BC2F13-6951-48A8-A116-8229CBCA2FCE}"/>
                  </a:ext>
                </a:extLst>
              </p14:cNvPr>
              <p14:cNvContentPartPr/>
              <p14:nvPr/>
            </p14:nvContentPartPr>
            <p14:xfrm>
              <a:off x="7241018" y="2115655"/>
              <a:ext cx="259200" cy="179640"/>
            </p14:xfrm>
          </p:contentPart>
        </mc:Choice>
        <mc:Fallback>
          <p:pic>
            <p:nvPicPr>
              <p:cNvPr id="66595" name="Ink 66594">
                <a:extLst>
                  <a:ext uri="{FF2B5EF4-FFF2-40B4-BE49-F238E27FC236}">
                    <a16:creationId xmlns:a16="http://schemas.microsoft.com/office/drawing/2014/main" id="{73BC2F13-6951-48A8-A116-8229CBCA2FCE}"/>
                  </a:ext>
                </a:extLst>
              </p:cNvPr>
              <p:cNvPicPr/>
              <p:nvPr/>
            </p:nvPicPr>
            <p:blipFill>
              <a:blip r:embed="rId49"/>
              <a:stretch>
                <a:fillRect/>
              </a:stretch>
            </p:blipFill>
            <p:spPr>
              <a:xfrm>
                <a:off x="7232378" y="2106673"/>
                <a:ext cx="276840" cy="197245"/>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6606" name="Ink 66605">
                <a:extLst>
                  <a:ext uri="{FF2B5EF4-FFF2-40B4-BE49-F238E27FC236}">
                    <a16:creationId xmlns:a16="http://schemas.microsoft.com/office/drawing/2014/main" id="{74662A0F-7784-4AFD-8299-C5BBFB37AAF7}"/>
                  </a:ext>
                </a:extLst>
              </p14:cNvPr>
              <p14:cNvContentPartPr/>
              <p14:nvPr/>
            </p14:nvContentPartPr>
            <p14:xfrm>
              <a:off x="5113467" y="5872085"/>
              <a:ext cx="327600" cy="153000"/>
            </p14:xfrm>
          </p:contentPart>
        </mc:Choice>
        <mc:Fallback>
          <p:pic>
            <p:nvPicPr>
              <p:cNvPr id="66606" name="Ink 66605">
                <a:extLst>
                  <a:ext uri="{FF2B5EF4-FFF2-40B4-BE49-F238E27FC236}">
                    <a16:creationId xmlns:a16="http://schemas.microsoft.com/office/drawing/2014/main" id="{74662A0F-7784-4AFD-8299-C5BBFB37AAF7}"/>
                  </a:ext>
                </a:extLst>
              </p:cNvPr>
              <p:cNvPicPr/>
              <p:nvPr/>
            </p:nvPicPr>
            <p:blipFill>
              <a:blip r:embed="rId51"/>
              <a:stretch>
                <a:fillRect/>
              </a:stretch>
            </p:blipFill>
            <p:spPr>
              <a:xfrm>
                <a:off x="5104467" y="5863445"/>
                <a:ext cx="345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6611" name="Ink 66610">
                <a:extLst>
                  <a:ext uri="{FF2B5EF4-FFF2-40B4-BE49-F238E27FC236}">
                    <a16:creationId xmlns:a16="http://schemas.microsoft.com/office/drawing/2014/main" id="{FEA289B9-88B2-4583-8456-6C315A286234}"/>
                  </a:ext>
                </a:extLst>
              </p14:cNvPr>
              <p14:cNvContentPartPr/>
              <p14:nvPr/>
            </p14:nvContentPartPr>
            <p14:xfrm>
              <a:off x="5526387" y="5834645"/>
              <a:ext cx="373320" cy="200520"/>
            </p14:xfrm>
          </p:contentPart>
        </mc:Choice>
        <mc:Fallback>
          <p:pic>
            <p:nvPicPr>
              <p:cNvPr id="66611" name="Ink 66610">
                <a:extLst>
                  <a:ext uri="{FF2B5EF4-FFF2-40B4-BE49-F238E27FC236}">
                    <a16:creationId xmlns:a16="http://schemas.microsoft.com/office/drawing/2014/main" id="{FEA289B9-88B2-4583-8456-6C315A286234}"/>
                  </a:ext>
                </a:extLst>
              </p:cNvPr>
              <p:cNvPicPr/>
              <p:nvPr/>
            </p:nvPicPr>
            <p:blipFill>
              <a:blip r:embed="rId53"/>
              <a:stretch>
                <a:fillRect/>
              </a:stretch>
            </p:blipFill>
            <p:spPr>
              <a:xfrm>
                <a:off x="5517387" y="5826005"/>
                <a:ext cx="390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6612" name="Ink 66611">
                <a:extLst>
                  <a:ext uri="{FF2B5EF4-FFF2-40B4-BE49-F238E27FC236}">
                    <a16:creationId xmlns:a16="http://schemas.microsoft.com/office/drawing/2014/main" id="{4D7F2995-0A88-492B-93DA-46C2706C6259}"/>
                  </a:ext>
                </a:extLst>
              </p14:cNvPr>
              <p14:cNvContentPartPr/>
              <p14:nvPr/>
            </p14:nvContentPartPr>
            <p14:xfrm>
              <a:off x="5662188" y="1999858"/>
              <a:ext cx="91080" cy="185400"/>
            </p14:xfrm>
          </p:contentPart>
        </mc:Choice>
        <mc:Fallback>
          <p:pic>
            <p:nvPicPr>
              <p:cNvPr id="66612" name="Ink 66611">
                <a:extLst>
                  <a:ext uri="{FF2B5EF4-FFF2-40B4-BE49-F238E27FC236}">
                    <a16:creationId xmlns:a16="http://schemas.microsoft.com/office/drawing/2014/main" id="{4D7F2995-0A88-492B-93DA-46C2706C6259}"/>
                  </a:ext>
                </a:extLst>
              </p:cNvPr>
              <p:cNvPicPr/>
              <p:nvPr/>
            </p:nvPicPr>
            <p:blipFill>
              <a:blip r:embed="rId55"/>
              <a:stretch>
                <a:fillRect/>
              </a:stretch>
            </p:blipFill>
            <p:spPr>
              <a:xfrm>
                <a:off x="5653188" y="1991218"/>
                <a:ext cx="108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6618" name="Ink 66617">
                <a:extLst>
                  <a:ext uri="{FF2B5EF4-FFF2-40B4-BE49-F238E27FC236}">
                    <a16:creationId xmlns:a16="http://schemas.microsoft.com/office/drawing/2014/main" id="{B0168E16-DCE9-4752-8957-64D06AD23EBE}"/>
                  </a:ext>
                </a:extLst>
              </p14:cNvPr>
              <p14:cNvContentPartPr/>
              <p14:nvPr/>
            </p14:nvContentPartPr>
            <p14:xfrm>
              <a:off x="6081946" y="5847147"/>
              <a:ext cx="511560" cy="181080"/>
            </p14:xfrm>
          </p:contentPart>
        </mc:Choice>
        <mc:Fallback>
          <p:pic>
            <p:nvPicPr>
              <p:cNvPr id="66618" name="Ink 66617">
                <a:extLst>
                  <a:ext uri="{FF2B5EF4-FFF2-40B4-BE49-F238E27FC236}">
                    <a16:creationId xmlns:a16="http://schemas.microsoft.com/office/drawing/2014/main" id="{B0168E16-DCE9-4752-8957-64D06AD23EBE}"/>
                  </a:ext>
                </a:extLst>
              </p:cNvPr>
              <p:cNvPicPr/>
              <p:nvPr/>
            </p:nvPicPr>
            <p:blipFill>
              <a:blip r:embed="rId57"/>
              <a:stretch>
                <a:fillRect/>
              </a:stretch>
            </p:blipFill>
            <p:spPr>
              <a:xfrm>
                <a:off x="6072946" y="5838507"/>
                <a:ext cx="529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6621" name="Ink 66620">
                <a:extLst>
                  <a:ext uri="{FF2B5EF4-FFF2-40B4-BE49-F238E27FC236}">
                    <a16:creationId xmlns:a16="http://schemas.microsoft.com/office/drawing/2014/main" id="{E8132819-2F9C-4CA5-9CFA-5FB1AE98E92F}"/>
                  </a:ext>
                </a:extLst>
              </p14:cNvPr>
              <p14:cNvContentPartPr/>
              <p14:nvPr/>
            </p14:nvContentPartPr>
            <p14:xfrm>
              <a:off x="7007506" y="5708187"/>
              <a:ext cx="48960" cy="67320"/>
            </p14:xfrm>
          </p:contentPart>
        </mc:Choice>
        <mc:Fallback>
          <p:pic>
            <p:nvPicPr>
              <p:cNvPr id="66621" name="Ink 66620">
                <a:extLst>
                  <a:ext uri="{FF2B5EF4-FFF2-40B4-BE49-F238E27FC236}">
                    <a16:creationId xmlns:a16="http://schemas.microsoft.com/office/drawing/2014/main" id="{E8132819-2F9C-4CA5-9CFA-5FB1AE98E92F}"/>
                  </a:ext>
                </a:extLst>
              </p:cNvPr>
              <p:cNvPicPr/>
              <p:nvPr/>
            </p:nvPicPr>
            <p:blipFill>
              <a:blip r:embed="rId59"/>
              <a:stretch>
                <a:fillRect/>
              </a:stretch>
            </p:blipFill>
            <p:spPr>
              <a:xfrm>
                <a:off x="6998506" y="5699187"/>
                <a:ext cx="66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622" name="Ink 66621">
                <a:extLst>
                  <a:ext uri="{FF2B5EF4-FFF2-40B4-BE49-F238E27FC236}">
                    <a16:creationId xmlns:a16="http://schemas.microsoft.com/office/drawing/2014/main" id="{47EB565D-CA79-4096-BC63-F4527EF78230}"/>
                  </a:ext>
                </a:extLst>
              </p14:cNvPr>
              <p14:cNvContentPartPr/>
              <p14:nvPr/>
            </p14:nvContentPartPr>
            <p14:xfrm>
              <a:off x="7103266" y="5711067"/>
              <a:ext cx="53640" cy="66960"/>
            </p14:xfrm>
          </p:contentPart>
        </mc:Choice>
        <mc:Fallback>
          <p:pic>
            <p:nvPicPr>
              <p:cNvPr id="66622" name="Ink 66621">
                <a:extLst>
                  <a:ext uri="{FF2B5EF4-FFF2-40B4-BE49-F238E27FC236}">
                    <a16:creationId xmlns:a16="http://schemas.microsoft.com/office/drawing/2014/main" id="{47EB565D-CA79-4096-BC63-F4527EF78230}"/>
                  </a:ext>
                </a:extLst>
              </p:cNvPr>
              <p:cNvPicPr/>
              <p:nvPr/>
            </p:nvPicPr>
            <p:blipFill>
              <a:blip r:embed="rId61"/>
              <a:stretch>
                <a:fillRect/>
              </a:stretch>
            </p:blipFill>
            <p:spPr>
              <a:xfrm>
                <a:off x="7094266" y="5702427"/>
                <a:ext cx="71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6628" name="Ink 66627">
                <a:extLst>
                  <a:ext uri="{FF2B5EF4-FFF2-40B4-BE49-F238E27FC236}">
                    <a16:creationId xmlns:a16="http://schemas.microsoft.com/office/drawing/2014/main" id="{F57FB1FC-5A6A-48B3-BD13-1C15C7BBC61B}"/>
                  </a:ext>
                </a:extLst>
              </p14:cNvPr>
              <p14:cNvContentPartPr/>
              <p14:nvPr/>
            </p14:nvContentPartPr>
            <p14:xfrm>
              <a:off x="7197226" y="5689827"/>
              <a:ext cx="226800" cy="123840"/>
            </p14:xfrm>
          </p:contentPart>
        </mc:Choice>
        <mc:Fallback>
          <p:pic>
            <p:nvPicPr>
              <p:cNvPr id="66628" name="Ink 66627">
                <a:extLst>
                  <a:ext uri="{FF2B5EF4-FFF2-40B4-BE49-F238E27FC236}">
                    <a16:creationId xmlns:a16="http://schemas.microsoft.com/office/drawing/2014/main" id="{F57FB1FC-5A6A-48B3-BD13-1C15C7BBC61B}"/>
                  </a:ext>
                </a:extLst>
              </p:cNvPr>
              <p:cNvPicPr/>
              <p:nvPr/>
            </p:nvPicPr>
            <p:blipFill>
              <a:blip r:embed="rId63"/>
              <a:stretch>
                <a:fillRect/>
              </a:stretch>
            </p:blipFill>
            <p:spPr>
              <a:xfrm>
                <a:off x="7188240" y="5680827"/>
                <a:ext cx="244412"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6631" name="Ink 66630">
                <a:extLst>
                  <a:ext uri="{FF2B5EF4-FFF2-40B4-BE49-F238E27FC236}">
                    <a16:creationId xmlns:a16="http://schemas.microsoft.com/office/drawing/2014/main" id="{1210FD5E-FD88-4F73-9767-523801E14593}"/>
                  </a:ext>
                </a:extLst>
              </p14:cNvPr>
              <p14:cNvContentPartPr/>
              <p14:nvPr/>
            </p14:nvContentPartPr>
            <p14:xfrm>
              <a:off x="7724838" y="5659227"/>
              <a:ext cx="3960" cy="133200"/>
            </p14:xfrm>
          </p:contentPart>
        </mc:Choice>
        <mc:Fallback>
          <p:pic>
            <p:nvPicPr>
              <p:cNvPr id="66631" name="Ink 66630">
                <a:extLst>
                  <a:ext uri="{FF2B5EF4-FFF2-40B4-BE49-F238E27FC236}">
                    <a16:creationId xmlns:a16="http://schemas.microsoft.com/office/drawing/2014/main" id="{1210FD5E-FD88-4F73-9767-523801E14593}"/>
                  </a:ext>
                </a:extLst>
              </p:cNvPr>
              <p:cNvPicPr/>
              <p:nvPr/>
            </p:nvPicPr>
            <p:blipFill>
              <a:blip r:embed="rId65"/>
              <a:stretch>
                <a:fillRect/>
              </a:stretch>
            </p:blipFill>
            <p:spPr>
              <a:xfrm>
                <a:off x="7716198" y="5650587"/>
                <a:ext cx="21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6634" name="Ink 66633">
                <a:extLst>
                  <a:ext uri="{FF2B5EF4-FFF2-40B4-BE49-F238E27FC236}">
                    <a16:creationId xmlns:a16="http://schemas.microsoft.com/office/drawing/2014/main" id="{92E29840-7541-43C2-B63C-A3D8F069BE6C}"/>
                  </a:ext>
                </a:extLst>
              </p14:cNvPr>
              <p14:cNvContentPartPr/>
              <p14:nvPr/>
            </p14:nvContentPartPr>
            <p14:xfrm>
              <a:off x="7786398" y="5708187"/>
              <a:ext cx="281160" cy="119160"/>
            </p14:xfrm>
          </p:contentPart>
        </mc:Choice>
        <mc:Fallback>
          <p:pic>
            <p:nvPicPr>
              <p:cNvPr id="66634" name="Ink 66633">
                <a:extLst>
                  <a:ext uri="{FF2B5EF4-FFF2-40B4-BE49-F238E27FC236}">
                    <a16:creationId xmlns:a16="http://schemas.microsoft.com/office/drawing/2014/main" id="{92E29840-7541-43C2-B63C-A3D8F069BE6C}"/>
                  </a:ext>
                </a:extLst>
              </p:cNvPr>
              <p:cNvPicPr/>
              <p:nvPr/>
            </p:nvPicPr>
            <p:blipFill>
              <a:blip r:embed="rId67"/>
              <a:stretch>
                <a:fillRect/>
              </a:stretch>
            </p:blipFill>
            <p:spPr>
              <a:xfrm>
                <a:off x="7777398" y="5699187"/>
                <a:ext cx="298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6635" name="Ink 66634">
                <a:extLst>
                  <a:ext uri="{FF2B5EF4-FFF2-40B4-BE49-F238E27FC236}">
                    <a16:creationId xmlns:a16="http://schemas.microsoft.com/office/drawing/2014/main" id="{8D5A3709-7B54-4421-9A7A-8B881FD22C1F}"/>
                  </a:ext>
                </a:extLst>
              </p14:cNvPr>
              <p14:cNvContentPartPr/>
              <p14:nvPr/>
            </p14:nvContentPartPr>
            <p14:xfrm>
              <a:off x="7575078" y="5692707"/>
              <a:ext cx="83880" cy="148320"/>
            </p14:xfrm>
          </p:contentPart>
        </mc:Choice>
        <mc:Fallback>
          <p:pic>
            <p:nvPicPr>
              <p:cNvPr id="66635" name="Ink 66634">
                <a:extLst>
                  <a:ext uri="{FF2B5EF4-FFF2-40B4-BE49-F238E27FC236}">
                    <a16:creationId xmlns:a16="http://schemas.microsoft.com/office/drawing/2014/main" id="{8D5A3709-7B54-4421-9A7A-8B881FD22C1F}"/>
                  </a:ext>
                </a:extLst>
              </p:cNvPr>
              <p:cNvPicPr/>
              <p:nvPr/>
            </p:nvPicPr>
            <p:blipFill>
              <a:blip r:embed="rId69"/>
              <a:stretch>
                <a:fillRect/>
              </a:stretch>
            </p:blipFill>
            <p:spPr>
              <a:xfrm>
                <a:off x="7566438" y="5684046"/>
                <a:ext cx="101520" cy="166003"/>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637" name="Ink 66636">
                <a:extLst>
                  <a:ext uri="{FF2B5EF4-FFF2-40B4-BE49-F238E27FC236}">
                    <a16:creationId xmlns:a16="http://schemas.microsoft.com/office/drawing/2014/main" id="{E7679045-6AC0-4DC8-8C71-CEC0F32C5888}"/>
                  </a:ext>
                </a:extLst>
              </p14:cNvPr>
              <p14:cNvContentPartPr/>
              <p14:nvPr/>
            </p14:nvContentPartPr>
            <p14:xfrm>
              <a:off x="6715186" y="5703867"/>
              <a:ext cx="234720" cy="439200"/>
            </p14:xfrm>
          </p:contentPart>
        </mc:Choice>
        <mc:Fallback>
          <p:pic>
            <p:nvPicPr>
              <p:cNvPr id="66637" name="Ink 66636">
                <a:extLst>
                  <a:ext uri="{FF2B5EF4-FFF2-40B4-BE49-F238E27FC236}">
                    <a16:creationId xmlns:a16="http://schemas.microsoft.com/office/drawing/2014/main" id="{E7679045-6AC0-4DC8-8C71-CEC0F32C5888}"/>
                  </a:ext>
                </a:extLst>
              </p:cNvPr>
              <p:cNvPicPr/>
              <p:nvPr/>
            </p:nvPicPr>
            <p:blipFill>
              <a:blip r:embed="rId71"/>
              <a:stretch>
                <a:fillRect/>
              </a:stretch>
            </p:blipFill>
            <p:spPr>
              <a:xfrm>
                <a:off x="6706546" y="5694867"/>
                <a:ext cx="2523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6653" name="Ink 66652">
                <a:extLst>
                  <a:ext uri="{FF2B5EF4-FFF2-40B4-BE49-F238E27FC236}">
                    <a16:creationId xmlns:a16="http://schemas.microsoft.com/office/drawing/2014/main" id="{F6461CBE-09BA-4F30-B7D2-DAE9C89E5A07}"/>
                  </a:ext>
                </a:extLst>
              </p14:cNvPr>
              <p14:cNvContentPartPr/>
              <p14:nvPr/>
            </p14:nvContentPartPr>
            <p14:xfrm>
              <a:off x="7807998" y="6056307"/>
              <a:ext cx="251280" cy="153360"/>
            </p14:xfrm>
          </p:contentPart>
        </mc:Choice>
        <mc:Fallback>
          <p:pic>
            <p:nvPicPr>
              <p:cNvPr id="66653" name="Ink 66652">
                <a:extLst>
                  <a:ext uri="{FF2B5EF4-FFF2-40B4-BE49-F238E27FC236}">
                    <a16:creationId xmlns:a16="http://schemas.microsoft.com/office/drawing/2014/main" id="{F6461CBE-09BA-4F30-B7D2-DAE9C89E5A07}"/>
                  </a:ext>
                </a:extLst>
              </p:cNvPr>
              <p:cNvPicPr/>
              <p:nvPr/>
            </p:nvPicPr>
            <p:blipFill>
              <a:blip r:embed="rId73"/>
              <a:stretch>
                <a:fillRect/>
              </a:stretch>
            </p:blipFill>
            <p:spPr>
              <a:xfrm>
                <a:off x="7799358" y="6047328"/>
                <a:ext cx="268920" cy="170959"/>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6654" name="Ink 66653">
                <a:extLst>
                  <a:ext uri="{FF2B5EF4-FFF2-40B4-BE49-F238E27FC236}">
                    <a16:creationId xmlns:a16="http://schemas.microsoft.com/office/drawing/2014/main" id="{C5AD5E03-7C29-4F98-A5AE-E6C3D53DA6BA}"/>
                  </a:ext>
                </a:extLst>
              </p14:cNvPr>
              <p14:cNvContentPartPr/>
              <p14:nvPr/>
            </p14:nvContentPartPr>
            <p14:xfrm>
              <a:off x="7559238" y="6123987"/>
              <a:ext cx="183240" cy="108000"/>
            </p14:xfrm>
          </p:contentPart>
        </mc:Choice>
        <mc:Fallback>
          <p:pic>
            <p:nvPicPr>
              <p:cNvPr id="66654" name="Ink 66653">
                <a:extLst>
                  <a:ext uri="{FF2B5EF4-FFF2-40B4-BE49-F238E27FC236}">
                    <a16:creationId xmlns:a16="http://schemas.microsoft.com/office/drawing/2014/main" id="{C5AD5E03-7C29-4F98-A5AE-E6C3D53DA6BA}"/>
                  </a:ext>
                </a:extLst>
              </p:cNvPr>
              <p:cNvPicPr/>
              <p:nvPr/>
            </p:nvPicPr>
            <p:blipFill>
              <a:blip r:embed="rId75"/>
              <a:stretch>
                <a:fillRect/>
              </a:stretch>
            </p:blipFill>
            <p:spPr>
              <a:xfrm>
                <a:off x="7550238" y="6114987"/>
                <a:ext cx="200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6655" name="Ink 66654">
                <a:extLst>
                  <a:ext uri="{FF2B5EF4-FFF2-40B4-BE49-F238E27FC236}">
                    <a16:creationId xmlns:a16="http://schemas.microsoft.com/office/drawing/2014/main" id="{A2E2C78C-152F-4474-A2BC-A914FFCE3838}"/>
                  </a:ext>
                </a:extLst>
              </p14:cNvPr>
              <p14:cNvContentPartPr/>
              <p14:nvPr/>
            </p14:nvContentPartPr>
            <p14:xfrm>
              <a:off x="7340358" y="6035787"/>
              <a:ext cx="164160" cy="175320"/>
            </p14:xfrm>
          </p:contentPart>
        </mc:Choice>
        <mc:Fallback>
          <p:pic>
            <p:nvPicPr>
              <p:cNvPr id="66655" name="Ink 66654">
                <a:extLst>
                  <a:ext uri="{FF2B5EF4-FFF2-40B4-BE49-F238E27FC236}">
                    <a16:creationId xmlns:a16="http://schemas.microsoft.com/office/drawing/2014/main" id="{A2E2C78C-152F-4474-A2BC-A914FFCE3838}"/>
                  </a:ext>
                </a:extLst>
              </p:cNvPr>
              <p:cNvPicPr/>
              <p:nvPr/>
            </p:nvPicPr>
            <p:blipFill>
              <a:blip r:embed="rId77"/>
              <a:stretch>
                <a:fillRect/>
              </a:stretch>
            </p:blipFill>
            <p:spPr>
              <a:xfrm>
                <a:off x="7331358" y="6027129"/>
                <a:ext cx="181800" cy="192996"/>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656" name="Ink 66655">
                <a:extLst>
                  <a:ext uri="{FF2B5EF4-FFF2-40B4-BE49-F238E27FC236}">
                    <a16:creationId xmlns:a16="http://schemas.microsoft.com/office/drawing/2014/main" id="{6F3B4DC2-BAAF-4ED1-BF0D-C3DB1B6F3027}"/>
                  </a:ext>
                </a:extLst>
              </p14:cNvPr>
              <p14:cNvContentPartPr/>
              <p14:nvPr/>
            </p14:nvContentPartPr>
            <p14:xfrm>
              <a:off x="7036878" y="6056307"/>
              <a:ext cx="156600" cy="108720"/>
            </p14:xfrm>
          </p:contentPart>
        </mc:Choice>
        <mc:Fallback>
          <p:pic>
            <p:nvPicPr>
              <p:cNvPr id="66656" name="Ink 66655">
                <a:extLst>
                  <a:ext uri="{FF2B5EF4-FFF2-40B4-BE49-F238E27FC236}">
                    <a16:creationId xmlns:a16="http://schemas.microsoft.com/office/drawing/2014/main" id="{6F3B4DC2-BAAF-4ED1-BF0D-C3DB1B6F3027}"/>
                  </a:ext>
                </a:extLst>
              </p:cNvPr>
              <p:cNvPicPr/>
              <p:nvPr/>
            </p:nvPicPr>
            <p:blipFill>
              <a:blip r:embed="rId79"/>
              <a:stretch>
                <a:fillRect/>
              </a:stretch>
            </p:blipFill>
            <p:spPr>
              <a:xfrm>
                <a:off x="7027878" y="6047307"/>
                <a:ext cx="174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6662" name="Ink 66661">
                <a:extLst>
                  <a:ext uri="{FF2B5EF4-FFF2-40B4-BE49-F238E27FC236}">
                    <a16:creationId xmlns:a16="http://schemas.microsoft.com/office/drawing/2014/main" id="{C6D2A6BF-F24B-43DD-AA69-95F9BCA85169}"/>
                  </a:ext>
                </a:extLst>
              </p14:cNvPr>
              <p14:cNvContentPartPr/>
              <p14:nvPr/>
            </p14:nvContentPartPr>
            <p14:xfrm>
              <a:off x="8103558" y="6041187"/>
              <a:ext cx="344113" cy="162000"/>
            </p14:xfrm>
          </p:contentPart>
        </mc:Choice>
        <mc:Fallback>
          <p:pic>
            <p:nvPicPr>
              <p:cNvPr id="66662" name="Ink 66661">
                <a:extLst>
                  <a:ext uri="{FF2B5EF4-FFF2-40B4-BE49-F238E27FC236}">
                    <a16:creationId xmlns:a16="http://schemas.microsoft.com/office/drawing/2014/main" id="{C6D2A6BF-F24B-43DD-AA69-95F9BCA85169}"/>
                  </a:ext>
                </a:extLst>
              </p:cNvPr>
              <p:cNvPicPr/>
              <p:nvPr/>
            </p:nvPicPr>
            <p:blipFill>
              <a:blip r:embed="rId81"/>
              <a:stretch>
                <a:fillRect/>
              </a:stretch>
            </p:blipFill>
            <p:spPr>
              <a:xfrm>
                <a:off x="8094910" y="6032547"/>
                <a:ext cx="361769" cy="179640"/>
              </a:xfrm>
              <a:prstGeom prst="rect">
                <a:avLst/>
              </a:prstGeom>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67587" name="Rectangle 3"/>
          <p:cNvSpPr>
            <a:spLocks noGrp="1" noChangeArrowheads="1"/>
          </p:cNvSpPr>
          <p:nvPr>
            <p:ph idx="1"/>
          </p:nvPr>
        </p:nvSpPr>
        <p:spPr/>
        <p:txBody>
          <a:bodyPr/>
          <a:lstStyle/>
          <a:p>
            <a:pPr eaLnBrk="1" hangingPunct="1"/>
            <a:r>
              <a:rPr lang="en-US" b="1">
                <a:solidFill>
                  <a:srgbClr val="002060"/>
                </a:solidFill>
              </a:rPr>
              <a:t>Indications </a:t>
            </a:r>
          </a:p>
          <a:p>
            <a:pPr eaLnBrk="1" hangingPunct="1"/>
            <a:endParaRPr lang="en-US" b="1">
              <a:solidFill>
                <a:srgbClr val="002060"/>
              </a:solidFill>
            </a:endParaRPr>
          </a:p>
          <a:p>
            <a:pPr lvl="1" eaLnBrk="1" hangingPunct="1"/>
            <a:r>
              <a:rPr lang="en-US">
                <a:solidFill>
                  <a:schemeClr val="bg1"/>
                </a:solidFill>
              </a:rPr>
              <a:t>Available when peripheral vessels collapse</a:t>
            </a:r>
          </a:p>
          <a:p>
            <a:pPr lvl="1" eaLnBrk="1" hangingPunct="1"/>
            <a:r>
              <a:rPr lang="en-US">
                <a:solidFill>
                  <a:schemeClr val="bg1"/>
                </a:solidFill>
              </a:rPr>
              <a:t>Access to central pressure measurements</a:t>
            </a:r>
          </a:p>
          <a:p>
            <a:pPr lvl="2" eaLnBrk="1" hangingPunct="1"/>
            <a:r>
              <a:rPr lang="en-US">
                <a:solidFill>
                  <a:schemeClr val="bg1"/>
                </a:solidFill>
              </a:rPr>
              <a:t>In-hospital procedure</a:t>
            </a:r>
          </a:p>
          <a:p>
            <a:pPr lvl="1" eaLnBrk="1" hangingPunct="1"/>
            <a:r>
              <a:rPr lang="en-US">
                <a:solidFill>
                  <a:schemeClr val="bg1"/>
                </a:solidFill>
              </a:rPr>
              <a:t>Safer vasopressor administration</a:t>
            </a:r>
          </a:p>
        </p:txBody>
      </p:sp>
      <p:sp>
        <p:nvSpPr>
          <p:cNvPr id="6758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3274C1A0-DE07-4071-BF9B-676B51466E4D}"/>
                  </a:ext>
                </a:extLst>
              </p14:cNvPr>
              <p14:cNvContentPartPr/>
              <p14:nvPr/>
            </p14:nvContentPartPr>
            <p14:xfrm>
              <a:off x="2059746" y="5079095"/>
              <a:ext cx="738360" cy="320040"/>
            </p14:xfrm>
          </p:contentPart>
        </mc:Choice>
        <mc:Fallback>
          <p:pic>
            <p:nvPicPr>
              <p:cNvPr id="6" name="Ink 5">
                <a:extLst>
                  <a:ext uri="{FF2B5EF4-FFF2-40B4-BE49-F238E27FC236}">
                    <a16:creationId xmlns:a16="http://schemas.microsoft.com/office/drawing/2014/main" id="{3274C1A0-DE07-4071-BF9B-676B51466E4D}"/>
                  </a:ext>
                </a:extLst>
              </p:cNvPr>
              <p:cNvPicPr/>
              <p:nvPr/>
            </p:nvPicPr>
            <p:blipFill>
              <a:blip r:embed="rId4"/>
              <a:stretch>
                <a:fillRect/>
              </a:stretch>
            </p:blipFill>
            <p:spPr>
              <a:xfrm>
                <a:off x="2051110" y="5070455"/>
                <a:ext cx="755991"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a:extLst>
                  <a:ext uri="{FF2B5EF4-FFF2-40B4-BE49-F238E27FC236}">
                    <a16:creationId xmlns:a16="http://schemas.microsoft.com/office/drawing/2014/main" id="{44B8DE16-92D3-4CD3-87FC-82AFC3B4100F}"/>
                  </a:ext>
                </a:extLst>
              </p14:cNvPr>
              <p14:cNvContentPartPr/>
              <p14:nvPr/>
            </p14:nvContentPartPr>
            <p14:xfrm>
              <a:off x="2988186" y="5067575"/>
              <a:ext cx="1079280" cy="236520"/>
            </p14:xfrm>
          </p:contentPart>
        </mc:Choice>
        <mc:Fallback>
          <p:pic>
            <p:nvPicPr>
              <p:cNvPr id="15" name="Ink 14">
                <a:extLst>
                  <a:ext uri="{FF2B5EF4-FFF2-40B4-BE49-F238E27FC236}">
                    <a16:creationId xmlns:a16="http://schemas.microsoft.com/office/drawing/2014/main" id="{44B8DE16-92D3-4CD3-87FC-82AFC3B4100F}"/>
                  </a:ext>
                </a:extLst>
              </p:cNvPr>
              <p:cNvPicPr/>
              <p:nvPr/>
            </p:nvPicPr>
            <p:blipFill>
              <a:blip r:embed="rId6"/>
              <a:stretch>
                <a:fillRect/>
              </a:stretch>
            </p:blipFill>
            <p:spPr>
              <a:xfrm>
                <a:off x="2979546" y="5058935"/>
                <a:ext cx="1096920" cy="25416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b="1" dirty="0">
                <a:solidFill>
                  <a:srgbClr val="FFFF00"/>
                </a:solidFill>
              </a:rPr>
              <a:t>Antiseptics</a:t>
            </a:r>
            <a:r>
              <a:rPr lang="en-US" dirty="0">
                <a:solidFill>
                  <a:schemeClr val="bg1"/>
                </a:solidFill>
              </a:rPr>
              <a:t> and </a:t>
            </a:r>
            <a:r>
              <a:rPr lang="en-US" b="1" dirty="0">
                <a:solidFill>
                  <a:srgbClr val="FF0000"/>
                </a:solidFill>
              </a:rPr>
              <a:t>Disinfectants</a:t>
            </a:r>
          </a:p>
        </p:txBody>
      </p:sp>
      <p:sp>
        <p:nvSpPr>
          <p:cNvPr id="31747" name="Text Placeholder 1"/>
          <p:cNvSpPr>
            <a:spLocks noGrp="1"/>
          </p:cNvSpPr>
          <p:nvPr>
            <p:ph type="body" sz="half" idx="1"/>
          </p:nvPr>
        </p:nvSpPr>
        <p:spPr/>
        <p:txBody>
          <a:bodyPr/>
          <a:lstStyle/>
          <a:p>
            <a:endParaRPr lang="en-US"/>
          </a:p>
        </p:txBody>
      </p:sp>
      <p:sp>
        <p:nvSpPr>
          <p:cNvPr id="2" name="Rectangle 3"/>
          <p:cNvSpPr>
            <a:spLocks noGrp="1" noChangeArrowheads="1"/>
          </p:cNvSpPr>
          <p:nvPr>
            <p:ph sz="half" idx="2"/>
          </p:nvPr>
        </p:nvSpPr>
        <p:spPr/>
        <p:txBody>
          <a:bodyPr>
            <a:normAutofit fontScale="92500"/>
          </a:bodyPr>
          <a:lstStyle/>
          <a:p>
            <a:pPr eaLnBrk="1" hangingPunct="1">
              <a:lnSpc>
                <a:spcPct val="90000"/>
              </a:lnSpc>
              <a:defRPr/>
            </a:pPr>
            <a:r>
              <a:rPr lang="en-US" sz="2100" dirty="0">
                <a:solidFill>
                  <a:schemeClr val="bg1"/>
                </a:solidFill>
              </a:rPr>
              <a:t>Chemical agents used to kill specific microorganisms</a:t>
            </a:r>
          </a:p>
          <a:p>
            <a:pPr eaLnBrk="1" hangingPunct="1">
              <a:lnSpc>
                <a:spcPct val="90000"/>
              </a:lnSpc>
              <a:defRPr/>
            </a:pPr>
            <a:endParaRPr lang="en-US" sz="2100" dirty="0">
              <a:solidFill>
                <a:schemeClr val="bg1"/>
              </a:solidFill>
            </a:endParaRPr>
          </a:p>
          <a:p>
            <a:pPr eaLnBrk="1" hangingPunct="1">
              <a:lnSpc>
                <a:spcPct val="90000"/>
              </a:lnSpc>
              <a:defRPr/>
            </a:pPr>
            <a:r>
              <a:rPr lang="en-US" sz="2100" b="1" dirty="0">
                <a:solidFill>
                  <a:srgbClr val="C00000"/>
                </a:solidFill>
              </a:rPr>
              <a:t>Disinfectants</a:t>
            </a:r>
          </a:p>
          <a:p>
            <a:pPr lvl="1" eaLnBrk="1" hangingPunct="1">
              <a:lnSpc>
                <a:spcPct val="90000"/>
              </a:lnSpc>
              <a:defRPr/>
            </a:pPr>
            <a:r>
              <a:rPr lang="en-US" sz="2000" dirty="0">
                <a:solidFill>
                  <a:schemeClr val="bg1"/>
                </a:solidFill>
              </a:rPr>
              <a:t>Used on nonliving objects</a:t>
            </a:r>
          </a:p>
          <a:p>
            <a:pPr lvl="1" eaLnBrk="1" hangingPunct="1">
              <a:lnSpc>
                <a:spcPct val="90000"/>
              </a:lnSpc>
              <a:defRPr/>
            </a:pPr>
            <a:r>
              <a:rPr lang="en-US" sz="2000" dirty="0">
                <a:solidFill>
                  <a:schemeClr val="bg1"/>
                </a:solidFill>
              </a:rPr>
              <a:t>Toxic to living tissue</a:t>
            </a:r>
          </a:p>
          <a:p>
            <a:pPr eaLnBrk="1" hangingPunct="1">
              <a:lnSpc>
                <a:spcPct val="90000"/>
              </a:lnSpc>
              <a:defRPr/>
            </a:pPr>
            <a:endParaRPr lang="en-US" sz="2200" dirty="0">
              <a:solidFill>
                <a:schemeClr val="bg1"/>
              </a:solidFill>
            </a:endParaRPr>
          </a:p>
          <a:p>
            <a:pPr eaLnBrk="1" hangingPunct="1">
              <a:lnSpc>
                <a:spcPct val="90000"/>
              </a:lnSpc>
              <a:defRPr/>
            </a:pPr>
            <a:r>
              <a:rPr lang="en-US" sz="2200" b="1" dirty="0">
                <a:solidFill>
                  <a:srgbClr val="FFC000"/>
                </a:solidFill>
              </a:rPr>
              <a:t>Antiseptics</a:t>
            </a:r>
          </a:p>
          <a:p>
            <a:pPr lvl="1" eaLnBrk="1" hangingPunct="1">
              <a:lnSpc>
                <a:spcPct val="90000"/>
              </a:lnSpc>
              <a:defRPr/>
            </a:pPr>
            <a:r>
              <a:rPr lang="en-US" sz="2000" dirty="0">
                <a:solidFill>
                  <a:schemeClr val="bg1"/>
                </a:solidFill>
              </a:rPr>
              <a:t>Applied to living tissue</a:t>
            </a:r>
          </a:p>
          <a:p>
            <a:pPr lvl="1" eaLnBrk="1" hangingPunct="1">
              <a:lnSpc>
                <a:spcPct val="90000"/>
              </a:lnSpc>
              <a:defRPr/>
            </a:pPr>
            <a:r>
              <a:rPr lang="en-US" sz="2000" dirty="0">
                <a:solidFill>
                  <a:schemeClr val="bg1"/>
                </a:solidFill>
              </a:rPr>
              <a:t>More dilute to prevent cell damage</a:t>
            </a:r>
          </a:p>
          <a:p>
            <a:pPr eaLnBrk="1" hangingPunct="1">
              <a:lnSpc>
                <a:spcPct val="90000"/>
              </a:lnSpc>
              <a:defRPr/>
            </a:pPr>
            <a:endParaRPr lang="en-US" sz="2200" dirty="0">
              <a:solidFill>
                <a:schemeClr val="bg1"/>
              </a:solidFill>
            </a:endParaRPr>
          </a:p>
          <a:p>
            <a:pPr eaLnBrk="1" hangingPunct="1">
              <a:lnSpc>
                <a:spcPct val="90000"/>
              </a:lnSpc>
              <a:defRPr/>
            </a:pPr>
            <a:r>
              <a:rPr lang="en-US" sz="2200" dirty="0">
                <a:solidFill>
                  <a:schemeClr val="bg1"/>
                </a:solidFill>
              </a:rPr>
              <a:t>Some chemical agents have antiseptic and disinfectant properties</a:t>
            </a:r>
          </a:p>
        </p:txBody>
      </p:sp>
      <p:sp>
        <p:nvSpPr>
          <p:cNvPr id="31749"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317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924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3924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3493" name="Rectangle 3"/>
          <p:cNvSpPr>
            <a:spLocks noGrp="1" noChangeArrowheads="1"/>
          </p:cNvSpPr>
          <p:nvPr>
            <p:ph sz="quarter" idx="2"/>
          </p:nvPr>
        </p:nvSpPr>
        <p:spPr/>
        <p:txBody>
          <a:bodyPr>
            <a:normAutofit lnSpcReduction="10000"/>
          </a:bodyPr>
          <a:lstStyle/>
          <a:p>
            <a:pPr eaLnBrk="1" hangingPunct="1">
              <a:lnSpc>
                <a:spcPct val="90000"/>
              </a:lnSpc>
              <a:defRPr/>
            </a:pPr>
            <a:r>
              <a:rPr lang="en-US" b="1" dirty="0">
                <a:solidFill>
                  <a:srgbClr val="C00000"/>
                </a:solidFill>
              </a:rPr>
              <a:t>Disadvantages</a:t>
            </a:r>
          </a:p>
          <a:p>
            <a:pPr eaLnBrk="1" hangingPunct="1">
              <a:lnSpc>
                <a:spcPct val="90000"/>
              </a:lnSpc>
              <a:defRPr/>
            </a:pPr>
            <a:endParaRPr lang="en-US" b="1" dirty="0">
              <a:solidFill>
                <a:srgbClr val="C00000"/>
              </a:solidFill>
            </a:endParaRPr>
          </a:p>
          <a:p>
            <a:pPr lvl="1" eaLnBrk="1" hangingPunct="1">
              <a:lnSpc>
                <a:spcPct val="90000"/>
              </a:lnSpc>
              <a:defRPr/>
            </a:pPr>
            <a:r>
              <a:rPr lang="en-US" dirty="0">
                <a:solidFill>
                  <a:schemeClr val="bg1"/>
                </a:solidFill>
              </a:rPr>
              <a:t>Excessive time for placement</a:t>
            </a:r>
          </a:p>
          <a:p>
            <a:pPr lvl="1" eaLnBrk="1" hangingPunct="1">
              <a:lnSpc>
                <a:spcPct val="90000"/>
              </a:lnSpc>
              <a:defRPr/>
            </a:pPr>
            <a:r>
              <a:rPr lang="en-US" dirty="0">
                <a:solidFill>
                  <a:schemeClr val="bg1"/>
                </a:solidFill>
              </a:rPr>
              <a:t>Sterile technique </a:t>
            </a:r>
          </a:p>
          <a:p>
            <a:pPr lvl="1" eaLnBrk="1" hangingPunct="1">
              <a:lnSpc>
                <a:spcPct val="90000"/>
              </a:lnSpc>
              <a:defRPr/>
            </a:pPr>
            <a:r>
              <a:rPr lang="en-US" dirty="0">
                <a:solidFill>
                  <a:schemeClr val="bg1"/>
                </a:solidFill>
              </a:rPr>
              <a:t>Special equipment </a:t>
            </a:r>
          </a:p>
          <a:p>
            <a:pPr lvl="1" eaLnBrk="1" hangingPunct="1">
              <a:lnSpc>
                <a:spcPct val="90000"/>
              </a:lnSpc>
              <a:defRPr/>
            </a:pPr>
            <a:r>
              <a:rPr lang="en-US" dirty="0">
                <a:solidFill>
                  <a:schemeClr val="bg1"/>
                </a:solidFill>
              </a:rPr>
              <a:t>Skill deterioration</a:t>
            </a:r>
          </a:p>
          <a:p>
            <a:pPr lvl="1" eaLnBrk="1" hangingPunct="1">
              <a:lnSpc>
                <a:spcPct val="90000"/>
              </a:lnSpc>
              <a:defRPr/>
            </a:pPr>
            <a:r>
              <a:rPr lang="en-US" dirty="0">
                <a:solidFill>
                  <a:schemeClr val="bg1"/>
                </a:solidFill>
              </a:rPr>
              <a:t>High complication rate </a:t>
            </a:r>
          </a:p>
          <a:p>
            <a:pPr lvl="2" eaLnBrk="1" hangingPunct="1">
              <a:lnSpc>
                <a:spcPct val="90000"/>
              </a:lnSpc>
              <a:defRPr/>
            </a:pPr>
            <a:r>
              <a:rPr lang="en-US" b="1" dirty="0">
                <a:solidFill>
                  <a:srgbClr val="FF0000"/>
                </a:solidFill>
              </a:rPr>
              <a:t>Pneumothorax, arterial injury, abnormal placement</a:t>
            </a:r>
          </a:p>
          <a:p>
            <a:pPr lvl="1" eaLnBrk="1" hangingPunct="1">
              <a:lnSpc>
                <a:spcPct val="90000"/>
              </a:lnSpc>
              <a:defRPr/>
            </a:pPr>
            <a:r>
              <a:rPr lang="en-US" dirty="0">
                <a:solidFill>
                  <a:schemeClr val="bg1"/>
                </a:solidFill>
              </a:rPr>
              <a:t>Chest x-ray should be obtained immediately</a:t>
            </a:r>
          </a:p>
        </p:txBody>
      </p:sp>
      <p:sp>
        <p:nvSpPr>
          <p:cNvPr id="6861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68615" name="Picture 5" descr="C:\Users\user\Pictures\images (1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600200"/>
            <a:ext cx="3505200" cy="43434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69635" name="Rectangle 3"/>
          <p:cNvSpPr>
            <a:spLocks noGrp="1" noChangeArrowheads="1"/>
          </p:cNvSpPr>
          <p:nvPr>
            <p:ph idx="1"/>
          </p:nvPr>
        </p:nvSpPr>
        <p:spPr/>
        <p:txBody>
          <a:bodyPr/>
          <a:lstStyle/>
          <a:p>
            <a:pPr eaLnBrk="1" hangingPunct="1"/>
            <a:r>
              <a:rPr lang="en-US" b="1" dirty="0">
                <a:solidFill>
                  <a:srgbClr val="FF0000"/>
                </a:solidFill>
              </a:rPr>
              <a:t>Disadvantages</a:t>
            </a:r>
          </a:p>
          <a:p>
            <a:pPr eaLnBrk="1" hangingPunct="1"/>
            <a:endParaRPr lang="en-US" b="1" dirty="0">
              <a:solidFill>
                <a:srgbClr val="FF0000"/>
              </a:solidFill>
            </a:endParaRPr>
          </a:p>
          <a:p>
            <a:pPr lvl="1" eaLnBrk="1" hangingPunct="1"/>
            <a:r>
              <a:rPr lang="en-US" dirty="0">
                <a:solidFill>
                  <a:schemeClr val="bg1"/>
                </a:solidFill>
              </a:rPr>
              <a:t>Can’t initiate during other patient care activities </a:t>
            </a:r>
          </a:p>
          <a:p>
            <a:pPr lvl="1" eaLnBrk="1" hangingPunct="1"/>
            <a:r>
              <a:rPr lang="en-US" b="1" dirty="0">
                <a:solidFill>
                  <a:srgbClr val="FFC000"/>
                </a:solidFill>
              </a:rPr>
              <a:t>Not generally considered to be a useful prehospital technique</a:t>
            </a:r>
          </a:p>
          <a:p>
            <a:pPr lvl="1" eaLnBrk="1" hangingPunct="1"/>
            <a:r>
              <a:rPr lang="en-US" dirty="0">
                <a:solidFill>
                  <a:schemeClr val="bg1"/>
                </a:solidFill>
              </a:rPr>
              <a:t>Lower flow rates than peripheral IV</a:t>
            </a:r>
          </a:p>
        </p:txBody>
      </p:sp>
      <p:sp>
        <p:nvSpPr>
          <p:cNvPr id="6963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2">
                    <a:lumMod val="60000"/>
                    <a:lumOff val="40000"/>
                  </a:schemeClr>
                </a:solidFill>
              </a:rPr>
              <a:t>Systemic Complications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0419" name="Rectangle 3"/>
          <p:cNvSpPr>
            <a:spLocks noGrp="1" noChangeArrowheads="1"/>
          </p:cNvSpPr>
          <p:nvPr>
            <p:ph sz="quarter" idx="2"/>
          </p:nvPr>
        </p:nvSpPr>
        <p:spPr/>
        <p:txBody>
          <a:bodyPr>
            <a:normAutofit lnSpcReduction="10000"/>
          </a:bodyPr>
          <a:lstStyle/>
          <a:p>
            <a:pPr eaLnBrk="1" fontAlgn="auto" hangingPunct="1">
              <a:spcBef>
                <a:spcPts val="500"/>
              </a:spcBef>
              <a:spcAft>
                <a:spcPts val="0"/>
              </a:spcAft>
              <a:buFont typeface="Wingdings 2"/>
              <a:buChar char=""/>
              <a:defRPr/>
            </a:pPr>
            <a:r>
              <a:rPr lang="en-US">
                <a:solidFill>
                  <a:schemeClr val="bg1"/>
                </a:solidFill>
              </a:rPr>
              <a:t>Contamination and infection</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Hypersensitivity reactions</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Sepsis</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Speed shock</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Emboli (blood clot, air, and catheter)</a:t>
            </a:r>
          </a:p>
        </p:txBody>
      </p:sp>
      <p:sp>
        <p:nvSpPr>
          <p:cNvPr id="7066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0663" name="Picture 5" descr="C:\Users\user\Pictures\images (10).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1600200"/>
            <a:ext cx="3886200" cy="4495800"/>
          </a:xfrm>
          <a:noFill/>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D62523D2-6179-48DD-BCAA-AD599996F96A}"/>
                  </a:ext>
                </a:extLst>
              </p14:cNvPr>
              <p14:cNvContentPartPr/>
              <p14:nvPr/>
            </p14:nvContentPartPr>
            <p14:xfrm>
              <a:off x="2135650" y="4274073"/>
              <a:ext cx="75240" cy="104400"/>
            </p14:xfrm>
          </p:contentPart>
        </mc:Choice>
        <mc:Fallback>
          <p:pic>
            <p:nvPicPr>
              <p:cNvPr id="9" name="Ink 8">
                <a:extLst>
                  <a:ext uri="{FF2B5EF4-FFF2-40B4-BE49-F238E27FC236}">
                    <a16:creationId xmlns:a16="http://schemas.microsoft.com/office/drawing/2014/main" id="{D62523D2-6179-48DD-BCAA-AD599996F96A}"/>
                  </a:ext>
                </a:extLst>
              </p:cNvPr>
              <p:cNvPicPr/>
              <p:nvPr/>
            </p:nvPicPr>
            <p:blipFill>
              <a:blip r:embed="rId5"/>
              <a:stretch>
                <a:fillRect/>
              </a:stretch>
            </p:blipFill>
            <p:spPr>
              <a:xfrm>
                <a:off x="2127010" y="4265073"/>
                <a:ext cx="92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E5C40D81-B817-45F5-9F07-8046722507B5}"/>
                  </a:ext>
                </a:extLst>
              </p14:cNvPr>
              <p14:cNvContentPartPr/>
              <p14:nvPr/>
            </p14:nvContentPartPr>
            <p14:xfrm>
              <a:off x="2250850" y="4309713"/>
              <a:ext cx="52560" cy="76680"/>
            </p14:xfrm>
          </p:contentPart>
        </mc:Choice>
        <mc:Fallback>
          <p:pic>
            <p:nvPicPr>
              <p:cNvPr id="10" name="Ink 9">
                <a:extLst>
                  <a:ext uri="{FF2B5EF4-FFF2-40B4-BE49-F238E27FC236}">
                    <a16:creationId xmlns:a16="http://schemas.microsoft.com/office/drawing/2014/main" id="{E5C40D81-B817-45F5-9F07-8046722507B5}"/>
                  </a:ext>
                </a:extLst>
              </p:cNvPr>
              <p:cNvPicPr/>
              <p:nvPr/>
            </p:nvPicPr>
            <p:blipFill>
              <a:blip r:embed="rId7"/>
              <a:stretch>
                <a:fillRect/>
              </a:stretch>
            </p:blipFill>
            <p:spPr>
              <a:xfrm>
                <a:off x="2241850" y="4301073"/>
                <a:ext cx="70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84A4038B-2207-43A5-8D74-4BE1A0E95E1A}"/>
                  </a:ext>
                </a:extLst>
              </p14:cNvPr>
              <p14:cNvContentPartPr/>
              <p14:nvPr/>
            </p14:nvContentPartPr>
            <p14:xfrm>
              <a:off x="2650090" y="4261113"/>
              <a:ext cx="78480" cy="160200"/>
            </p14:xfrm>
          </p:contentPart>
        </mc:Choice>
        <mc:Fallback>
          <p:pic>
            <p:nvPicPr>
              <p:cNvPr id="13" name="Ink 12">
                <a:extLst>
                  <a:ext uri="{FF2B5EF4-FFF2-40B4-BE49-F238E27FC236}">
                    <a16:creationId xmlns:a16="http://schemas.microsoft.com/office/drawing/2014/main" id="{84A4038B-2207-43A5-8D74-4BE1A0E95E1A}"/>
                  </a:ext>
                </a:extLst>
              </p:cNvPr>
              <p:cNvPicPr/>
              <p:nvPr/>
            </p:nvPicPr>
            <p:blipFill>
              <a:blip r:embed="rId9"/>
              <a:stretch>
                <a:fillRect/>
              </a:stretch>
            </p:blipFill>
            <p:spPr>
              <a:xfrm>
                <a:off x="2641090" y="4252473"/>
                <a:ext cx="96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36F8E435-11AE-47A4-A9CA-C4748BAF1AA1}"/>
                  </a:ext>
                </a:extLst>
              </p14:cNvPr>
              <p14:cNvContentPartPr/>
              <p14:nvPr/>
            </p14:nvContentPartPr>
            <p14:xfrm>
              <a:off x="2930170" y="4276593"/>
              <a:ext cx="24480" cy="60120"/>
            </p14:xfrm>
          </p:contentPart>
        </mc:Choice>
        <mc:Fallback>
          <p:pic>
            <p:nvPicPr>
              <p:cNvPr id="15" name="Ink 14">
                <a:extLst>
                  <a:ext uri="{FF2B5EF4-FFF2-40B4-BE49-F238E27FC236}">
                    <a16:creationId xmlns:a16="http://schemas.microsoft.com/office/drawing/2014/main" id="{36F8E435-11AE-47A4-A9CA-C4748BAF1AA1}"/>
                  </a:ext>
                </a:extLst>
              </p:cNvPr>
              <p:cNvPicPr/>
              <p:nvPr/>
            </p:nvPicPr>
            <p:blipFill>
              <a:blip r:embed="rId11"/>
              <a:stretch>
                <a:fillRect/>
              </a:stretch>
            </p:blipFill>
            <p:spPr>
              <a:xfrm>
                <a:off x="2921170" y="4267593"/>
                <a:ext cx="42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Ink 19">
                <a:extLst>
                  <a:ext uri="{FF2B5EF4-FFF2-40B4-BE49-F238E27FC236}">
                    <a16:creationId xmlns:a16="http://schemas.microsoft.com/office/drawing/2014/main" id="{32100F31-0C73-4B1A-811E-542F6DC02FAD}"/>
                  </a:ext>
                </a:extLst>
              </p14:cNvPr>
              <p14:cNvContentPartPr/>
              <p14:nvPr/>
            </p14:nvContentPartPr>
            <p14:xfrm>
              <a:off x="3002530" y="4180833"/>
              <a:ext cx="145440" cy="168840"/>
            </p14:xfrm>
          </p:contentPart>
        </mc:Choice>
        <mc:Fallback>
          <p:pic>
            <p:nvPicPr>
              <p:cNvPr id="20" name="Ink 19">
                <a:extLst>
                  <a:ext uri="{FF2B5EF4-FFF2-40B4-BE49-F238E27FC236}">
                    <a16:creationId xmlns:a16="http://schemas.microsoft.com/office/drawing/2014/main" id="{32100F31-0C73-4B1A-811E-542F6DC02FAD}"/>
                  </a:ext>
                </a:extLst>
              </p:cNvPr>
              <p:cNvPicPr/>
              <p:nvPr/>
            </p:nvPicPr>
            <p:blipFill>
              <a:blip r:embed="rId13"/>
              <a:stretch>
                <a:fillRect/>
              </a:stretch>
            </p:blipFill>
            <p:spPr>
              <a:xfrm>
                <a:off x="2993530" y="4172193"/>
                <a:ext cx="163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DF911C24-4A31-49E7-B161-6BE077569C50}"/>
                  </a:ext>
                </a:extLst>
              </p14:cNvPr>
              <p14:cNvContentPartPr/>
              <p14:nvPr/>
            </p14:nvContentPartPr>
            <p14:xfrm>
              <a:off x="2785450" y="4227273"/>
              <a:ext cx="101880" cy="147240"/>
            </p14:xfrm>
          </p:contentPart>
        </mc:Choice>
        <mc:Fallback>
          <p:pic>
            <p:nvPicPr>
              <p:cNvPr id="21" name="Ink 20">
                <a:extLst>
                  <a:ext uri="{FF2B5EF4-FFF2-40B4-BE49-F238E27FC236}">
                    <a16:creationId xmlns:a16="http://schemas.microsoft.com/office/drawing/2014/main" id="{DF911C24-4A31-49E7-B161-6BE077569C50}"/>
                  </a:ext>
                </a:extLst>
              </p:cNvPr>
              <p:cNvPicPr/>
              <p:nvPr/>
            </p:nvPicPr>
            <p:blipFill>
              <a:blip r:embed="rId15"/>
              <a:stretch>
                <a:fillRect/>
              </a:stretch>
            </p:blipFill>
            <p:spPr>
              <a:xfrm>
                <a:off x="2776450" y="4218633"/>
                <a:ext cx="119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08FC8945-853A-41F1-94DF-2811F6A92022}"/>
                  </a:ext>
                </a:extLst>
              </p14:cNvPr>
              <p14:cNvContentPartPr/>
              <p14:nvPr/>
            </p14:nvContentPartPr>
            <p14:xfrm>
              <a:off x="2403130" y="4210713"/>
              <a:ext cx="210240" cy="166680"/>
            </p14:xfrm>
          </p:contentPart>
        </mc:Choice>
        <mc:Fallback>
          <p:pic>
            <p:nvPicPr>
              <p:cNvPr id="22" name="Ink 21">
                <a:extLst>
                  <a:ext uri="{FF2B5EF4-FFF2-40B4-BE49-F238E27FC236}">
                    <a16:creationId xmlns:a16="http://schemas.microsoft.com/office/drawing/2014/main" id="{08FC8945-853A-41F1-94DF-2811F6A92022}"/>
                  </a:ext>
                </a:extLst>
              </p:cNvPr>
              <p:cNvPicPr/>
              <p:nvPr/>
            </p:nvPicPr>
            <p:blipFill>
              <a:blip r:embed="rId17"/>
              <a:stretch>
                <a:fillRect/>
              </a:stretch>
            </p:blipFill>
            <p:spPr>
              <a:xfrm>
                <a:off x="2394490" y="4201713"/>
                <a:ext cx="227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8CAB5DA5-2A22-47FB-8EA8-BD777F41268A}"/>
                  </a:ext>
                </a:extLst>
              </p14:cNvPr>
              <p14:cNvContentPartPr/>
              <p14:nvPr/>
            </p14:nvContentPartPr>
            <p14:xfrm>
              <a:off x="1955650" y="4214313"/>
              <a:ext cx="117720" cy="175680"/>
            </p14:xfrm>
          </p:contentPart>
        </mc:Choice>
        <mc:Fallback>
          <p:pic>
            <p:nvPicPr>
              <p:cNvPr id="23" name="Ink 22">
                <a:extLst>
                  <a:ext uri="{FF2B5EF4-FFF2-40B4-BE49-F238E27FC236}">
                    <a16:creationId xmlns:a16="http://schemas.microsoft.com/office/drawing/2014/main" id="{8CAB5DA5-2A22-47FB-8EA8-BD777F41268A}"/>
                  </a:ext>
                </a:extLst>
              </p:cNvPr>
              <p:cNvPicPr/>
              <p:nvPr/>
            </p:nvPicPr>
            <p:blipFill>
              <a:blip r:embed="rId19"/>
              <a:stretch>
                <a:fillRect/>
              </a:stretch>
            </p:blipFill>
            <p:spPr>
              <a:xfrm>
                <a:off x="1946650" y="4205655"/>
                <a:ext cx="135360" cy="193356"/>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Ink 23">
                <a:extLst>
                  <a:ext uri="{FF2B5EF4-FFF2-40B4-BE49-F238E27FC236}">
                    <a16:creationId xmlns:a16="http://schemas.microsoft.com/office/drawing/2014/main" id="{D6F9633E-C049-4C37-9307-36BB7EF43DBB}"/>
                  </a:ext>
                </a:extLst>
              </p14:cNvPr>
              <p14:cNvContentPartPr/>
              <p14:nvPr/>
            </p14:nvContentPartPr>
            <p14:xfrm>
              <a:off x="1788610" y="4163193"/>
              <a:ext cx="76680" cy="92160"/>
            </p14:xfrm>
          </p:contentPart>
        </mc:Choice>
        <mc:Fallback>
          <p:pic>
            <p:nvPicPr>
              <p:cNvPr id="24" name="Ink 23">
                <a:extLst>
                  <a:ext uri="{FF2B5EF4-FFF2-40B4-BE49-F238E27FC236}">
                    <a16:creationId xmlns:a16="http://schemas.microsoft.com/office/drawing/2014/main" id="{D6F9633E-C049-4C37-9307-36BB7EF43DBB}"/>
                  </a:ext>
                </a:extLst>
              </p:cNvPr>
              <p:cNvPicPr/>
              <p:nvPr/>
            </p:nvPicPr>
            <p:blipFill>
              <a:blip r:embed="rId21"/>
              <a:stretch>
                <a:fillRect/>
              </a:stretch>
            </p:blipFill>
            <p:spPr>
              <a:xfrm>
                <a:off x="1779610" y="4154553"/>
                <a:ext cx="94320" cy="109800"/>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2">
                    <a:lumMod val="60000"/>
                    <a:lumOff val="40000"/>
                  </a:schemeClr>
                </a:solidFill>
              </a:rPr>
              <a:t>Air Embolism</a:t>
            </a:r>
          </a:p>
        </p:txBody>
      </p:sp>
      <p:sp>
        <p:nvSpPr>
          <p:cNvPr id="71685" name="Rectangle 3"/>
          <p:cNvSpPr>
            <a:spLocks noGrp="1" noChangeArrowheads="1"/>
          </p:cNvSpPr>
          <p:nvPr>
            <p:ph sz="half" idx="1"/>
          </p:nvPr>
        </p:nvSpPr>
        <p:spPr>
          <a:xfrm>
            <a:off x="457200" y="1646238"/>
            <a:ext cx="4038600" cy="4525962"/>
          </a:xfrm>
        </p:spPr>
        <p:txBody>
          <a:bodyPr>
            <a:normAutofit fontScale="92500" lnSpcReduction="20000"/>
          </a:bodyPr>
          <a:lstStyle/>
          <a:p>
            <a:pPr eaLnBrk="1" hangingPunct="1">
              <a:spcBef>
                <a:spcPts val="500"/>
              </a:spcBef>
              <a:defRPr/>
            </a:pPr>
            <a:r>
              <a:rPr lang="en-US" dirty="0">
                <a:solidFill>
                  <a:schemeClr val="bg1"/>
                </a:solidFill>
              </a:rPr>
              <a:t>Uncommon but can be fatal</a:t>
            </a:r>
          </a:p>
          <a:p>
            <a:pPr eaLnBrk="1" hangingPunct="1">
              <a:spcBef>
                <a:spcPts val="500"/>
              </a:spcBef>
              <a:defRPr/>
            </a:pPr>
            <a:endParaRPr lang="en-US" dirty="0">
              <a:solidFill>
                <a:schemeClr val="bg1"/>
              </a:solidFill>
            </a:endParaRPr>
          </a:p>
          <a:p>
            <a:pPr eaLnBrk="1" hangingPunct="1">
              <a:spcBef>
                <a:spcPts val="500"/>
              </a:spcBef>
              <a:defRPr/>
            </a:pPr>
            <a:r>
              <a:rPr lang="en-US" b="1" dirty="0">
                <a:solidFill>
                  <a:srgbClr val="FFC000"/>
                </a:solidFill>
              </a:rPr>
              <a:t>Air enters bloodstream through catheter tubing</a:t>
            </a:r>
          </a:p>
          <a:p>
            <a:pPr eaLnBrk="1" hangingPunct="1">
              <a:spcBef>
                <a:spcPts val="500"/>
              </a:spcBef>
              <a:defRPr/>
            </a:pPr>
            <a:endParaRPr lang="en-US" dirty="0">
              <a:solidFill>
                <a:schemeClr val="bg1"/>
              </a:solidFill>
            </a:endParaRPr>
          </a:p>
          <a:p>
            <a:pPr eaLnBrk="1" hangingPunct="1">
              <a:spcBef>
                <a:spcPts val="500"/>
              </a:spcBef>
              <a:defRPr/>
            </a:pPr>
            <a:r>
              <a:rPr lang="en-US" dirty="0">
                <a:solidFill>
                  <a:schemeClr val="bg1"/>
                </a:solidFill>
              </a:rPr>
              <a:t>Risk greatest with catheter in central circulation</a:t>
            </a:r>
          </a:p>
          <a:p>
            <a:pPr lvl="1" eaLnBrk="1" hangingPunct="1">
              <a:spcBef>
                <a:spcPts val="500"/>
              </a:spcBef>
              <a:defRPr/>
            </a:pPr>
            <a:r>
              <a:rPr lang="en-US" b="1" dirty="0">
                <a:solidFill>
                  <a:srgbClr val="FFC000"/>
                </a:solidFill>
              </a:rPr>
              <a:t>Negative pressure may pull air in</a:t>
            </a:r>
          </a:p>
        </p:txBody>
      </p:sp>
      <p:pic>
        <p:nvPicPr>
          <p:cNvPr id="71684" name="Picture 5" descr="C:\Users\user\Pictures\images (1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371600"/>
            <a:ext cx="3429000" cy="4572000"/>
          </a:xfrm>
          <a:noFill/>
        </p:spPr>
      </p:pic>
      <p:sp>
        <p:nvSpPr>
          <p:cNvPr id="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2709" name="Rectangle 3"/>
          <p:cNvSpPr>
            <a:spLocks noGrp="1" noChangeArrowheads="1"/>
          </p:cNvSpPr>
          <p:nvPr>
            <p:ph sz="quarter" idx="2"/>
          </p:nvPr>
        </p:nvSpPr>
        <p:spPr/>
        <p:txBody>
          <a:bodyPr/>
          <a:lstStyle/>
          <a:p>
            <a:pPr eaLnBrk="1" hangingPunct="1">
              <a:spcBef>
                <a:spcPts val="500"/>
              </a:spcBef>
            </a:pPr>
            <a:r>
              <a:rPr lang="en-US">
                <a:solidFill>
                  <a:schemeClr val="bg1"/>
                </a:solidFill>
              </a:rPr>
              <a:t>Air can enter circulation </a:t>
            </a:r>
          </a:p>
          <a:p>
            <a:pPr lvl="1" eaLnBrk="1" hangingPunct="1">
              <a:spcBef>
                <a:spcPts val="500"/>
              </a:spcBef>
            </a:pPr>
            <a:r>
              <a:rPr lang="en-US">
                <a:solidFill>
                  <a:schemeClr val="bg1"/>
                </a:solidFill>
              </a:rPr>
              <a:t>During catheter insertion</a:t>
            </a:r>
          </a:p>
          <a:p>
            <a:pPr lvl="1" eaLnBrk="1" hangingPunct="1">
              <a:spcBef>
                <a:spcPts val="500"/>
              </a:spcBef>
            </a:pPr>
            <a:r>
              <a:rPr lang="en-US">
                <a:solidFill>
                  <a:schemeClr val="bg1"/>
                </a:solidFill>
              </a:rPr>
              <a:t>If tubing is disconnected</a:t>
            </a:r>
          </a:p>
          <a:p>
            <a:pPr lvl="1" eaLnBrk="1" hangingPunct="1">
              <a:spcBef>
                <a:spcPts val="500"/>
              </a:spcBef>
            </a:pPr>
            <a:endParaRPr lang="en-US">
              <a:solidFill>
                <a:schemeClr val="bg1"/>
              </a:solidFill>
            </a:endParaRPr>
          </a:p>
          <a:p>
            <a:pPr eaLnBrk="1" hangingPunct="1">
              <a:spcBef>
                <a:spcPts val="500"/>
              </a:spcBef>
            </a:pPr>
            <a:r>
              <a:rPr lang="en-US">
                <a:solidFill>
                  <a:schemeClr val="bg1"/>
                </a:solidFill>
              </a:rPr>
              <a:t>If enough air enters the heart chamber:</a:t>
            </a:r>
          </a:p>
          <a:p>
            <a:pPr lvl="1" eaLnBrk="1" hangingPunct="1">
              <a:spcBef>
                <a:spcPts val="500"/>
              </a:spcBef>
            </a:pPr>
            <a:r>
              <a:rPr lang="en-US" b="1">
                <a:solidFill>
                  <a:srgbClr val="C00000"/>
                </a:solidFill>
              </a:rPr>
              <a:t>Blood flow is impeded </a:t>
            </a:r>
          </a:p>
          <a:p>
            <a:pPr lvl="1" eaLnBrk="1" hangingPunct="1">
              <a:spcBef>
                <a:spcPts val="500"/>
              </a:spcBef>
            </a:pPr>
            <a:r>
              <a:rPr lang="en-US" b="1">
                <a:solidFill>
                  <a:srgbClr val="C00000"/>
                </a:solidFill>
              </a:rPr>
              <a:t>Shock develops</a:t>
            </a:r>
          </a:p>
          <a:p>
            <a:pPr lvl="1" eaLnBrk="1" hangingPunct="1">
              <a:spcBef>
                <a:spcPts val="500"/>
              </a:spcBef>
            </a:pPr>
            <a:endParaRPr lang="en-US" b="1">
              <a:solidFill>
                <a:srgbClr val="C00000"/>
              </a:solidFill>
            </a:endParaRPr>
          </a:p>
        </p:txBody>
      </p:sp>
      <p:sp>
        <p:nvSpPr>
          <p:cNvPr id="7271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2711" name="Picture 5" descr="C:\Users\user\Pictures\AIR EMB.p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94238" y="2362200"/>
            <a:ext cx="3943350" cy="3941763"/>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3733" name="Rectangle 3"/>
          <p:cNvSpPr>
            <a:spLocks noGrp="1" noChangeArrowheads="1"/>
          </p:cNvSpPr>
          <p:nvPr>
            <p:ph sz="quarter" idx="2"/>
          </p:nvPr>
        </p:nvSpPr>
        <p:spPr/>
        <p:txBody>
          <a:bodyPr/>
          <a:lstStyle/>
          <a:p>
            <a:pPr eaLnBrk="1" hangingPunct="1">
              <a:spcBef>
                <a:spcPts val="500"/>
              </a:spcBef>
            </a:pPr>
            <a:r>
              <a:rPr lang="en-US" b="1">
                <a:solidFill>
                  <a:srgbClr val="C00000"/>
                </a:solidFill>
              </a:rPr>
              <a:t>Signs and symptoms</a:t>
            </a:r>
          </a:p>
          <a:p>
            <a:pPr lvl="1" eaLnBrk="1" hangingPunct="1">
              <a:spcBef>
                <a:spcPts val="500"/>
              </a:spcBef>
            </a:pPr>
            <a:r>
              <a:rPr lang="en-US">
                <a:solidFill>
                  <a:schemeClr val="bg1"/>
                </a:solidFill>
              </a:rPr>
              <a:t>Hypotension</a:t>
            </a:r>
          </a:p>
          <a:p>
            <a:pPr lvl="1" eaLnBrk="1" hangingPunct="1">
              <a:spcBef>
                <a:spcPts val="500"/>
              </a:spcBef>
            </a:pPr>
            <a:r>
              <a:rPr lang="en-US">
                <a:solidFill>
                  <a:schemeClr val="bg1"/>
                </a:solidFill>
              </a:rPr>
              <a:t>Cyanosis</a:t>
            </a:r>
          </a:p>
          <a:p>
            <a:pPr lvl="1" eaLnBrk="1" hangingPunct="1">
              <a:spcBef>
                <a:spcPts val="500"/>
              </a:spcBef>
            </a:pPr>
            <a:r>
              <a:rPr lang="en-US">
                <a:solidFill>
                  <a:schemeClr val="bg1"/>
                </a:solidFill>
              </a:rPr>
              <a:t>Weak and rapid pulse</a:t>
            </a:r>
          </a:p>
          <a:p>
            <a:pPr lvl="1" eaLnBrk="1" hangingPunct="1">
              <a:spcBef>
                <a:spcPts val="500"/>
              </a:spcBef>
            </a:pPr>
            <a:r>
              <a:rPr lang="en-US">
                <a:solidFill>
                  <a:schemeClr val="bg1"/>
                </a:solidFill>
              </a:rPr>
              <a:t>Loss of consciousness</a:t>
            </a:r>
          </a:p>
        </p:txBody>
      </p:sp>
      <p:sp>
        <p:nvSpPr>
          <p:cNvPr id="7373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3735" name="Picture 5" descr="C:\Users\user\Pictures\images (16).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267200" y="1600200"/>
            <a:ext cx="4648200" cy="43434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A8CDD7">
                    <a:lumMod val="60000"/>
                    <a:lumOff val="40000"/>
                  </a:srgbClr>
                </a:solidFill>
              </a:rPr>
              <a:t>Air Embolism</a:t>
            </a:r>
            <a:endParaRPr lang="en-US" dirty="0">
              <a:solidFill>
                <a:schemeClr val="bg1"/>
              </a:solidFill>
            </a:endParaRPr>
          </a:p>
        </p:txBody>
      </p:sp>
      <p:sp>
        <p:nvSpPr>
          <p:cNvPr id="5" name="Text Placeholder 4"/>
          <p:cNvSpPr>
            <a:spLocks noGrp="1"/>
          </p:cNvSpPr>
          <p:nvPr>
            <p:ph type="body" idx="1"/>
          </p:nvPr>
        </p:nvSpPr>
        <p:spPr>
          <a:xfrm>
            <a:off x="457200" y="1394948"/>
            <a:ext cx="4040188" cy="779927"/>
          </a:xfrm>
        </p:spPr>
        <p:txBody>
          <a:bodyPr/>
          <a:lstStyle/>
          <a:p>
            <a:pPr eaLnBrk="1" fontAlgn="auto" hangingPunct="1">
              <a:spcAft>
                <a:spcPts val="0"/>
              </a:spcAft>
              <a:defRPr/>
            </a:pPr>
            <a:r>
              <a:rPr lang="en-US" b="1" dirty="0">
                <a:solidFill>
                  <a:srgbClr val="FF3300"/>
                </a:solidFill>
              </a:rPr>
              <a:t>Management</a:t>
            </a:r>
          </a:p>
          <a:p>
            <a:pPr eaLnBrk="1" fontAlgn="auto" hangingPunct="1">
              <a:spcAft>
                <a:spcPts val="0"/>
              </a:spcAft>
              <a:buFont typeface="Wingdings 2"/>
              <a:buNone/>
              <a:defRPr/>
            </a:pPr>
            <a:endParaRPr lang="en-US" dirty="0"/>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4757" name="Rectangle 3"/>
          <p:cNvSpPr>
            <a:spLocks noGrp="1" noChangeArrowheads="1"/>
          </p:cNvSpPr>
          <p:nvPr>
            <p:ph sz="quarter" idx="2"/>
          </p:nvPr>
        </p:nvSpPr>
        <p:spPr/>
        <p:txBody>
          <a:bodyPr/>
          <a:lstStyle/>
          <a:p>
            <a:pPr lvl="1" eaLnBrk="1" hangingPunct="1">
              <a:spcBef>
                <a:spcPts val="500"/>
              </a:spcBef>
              <a:defRPr/>
            </a:pPr>
            <a:r>
              <a:rPr lang="en-US" dirty="0">
                <a:solidFill>
                  <a:schemeClr val="bg1"/>
                </a:solidFill>
              </a:rPr>
              <a:t>Close the tubing</a:t>
            </a:r>
          </a:p>
          <a:p>
            <a:pPr lvl="1" eaLnBrk="1" hangingPunct="1">
              <a:spcBef>
                <a:spcPts val="500"/>
              </a:spcBef>
              <a:defRPr/>
            </a:pPr>
            <a:r>
              <a:rPr lang="en-US" b="1" dirty="0">
                <a:solidFill>
                  <a:schemeClr val="accent3">
                    <a:lumMod val="60000"/>
                    <a:lumOff val="40000"/>
                  </a:schemeClr>
                </a:solidFill>
              </a:rPr>
              <a:t>Turn patient on left side with head down</a:t>
            </a:r>
          </a:p>
          <a:p>
            <a:pPr lvl="1" eaLnBrk="1" hangingPunct="1">
              <a:spcBef>
                <a:spcPts val="500"/>
              </a:spcBef>
              <a:defRPr/>
            </a:pPr>
            <a:r>
              <a:rPr lang="en-US" dirty="0">
                <a:solidFill>
                  <a:schemeClr val="bg1"/>
                </a:solidFill>
              </a:rPr>
              <a:t>Check tubing for leaks</a:t>
            </a:r>
          </a:p>
          <a:p>
            <a:pPr lvl="1" eaLnBrk="1" hangingPunct="1">
              <a:spcBef>
                <a:spcPts val="500"/>
              </a:spcBef>
              <a:defRPr/>
            </a:pPr>
            <a:r>
              <a:rPr lang="en-US" dirty="0">
                <a:solidFill>
                  <a:schemeClr val="bg1"/>
                </a:solidFill>
              </a:rPr>
              <a:t>Administer100% Oxygen</a:t>
            </a:r>
          </a:p>
          <a:p>
            <a:pPr lvl="1" eaLnBrk="1" hangingPunct="1">
              <a:spcBef>
                <a:spcPts val="500"/>
              </a:spcBef>
              <a:defRPr/>
            </a:pPr>
            <a:r>
              <a:rPr lang="en-US" dirty="0">
                <a:solidFill>
                  <a:schemeClr val="bg1"/>
                </a:solidFill>
              </a:rPr>
              <a:t>Notify medical direction</a:t>
            </a:r>
          </a:p>
          <a:p>
            <a:pPr eaLnBrk="1" hangingPunct="1">
              <a:buFont typeface="Wingdings 2" pitchFamily="18" charset="2"/>
              <a:buNone/>
              <a:defRPr/>
            </a:pPr>
            <a:endParaRPr lang="en-US" dirty="0">
              <a:solidFill>
                <a:schemeClr val="bg1"/>
              </a:solidFill>
            </a:endParaRPr>
          </a:p>
        </p:txBody>
      </p:sp>
      <p:sp>
        <p:nvSpPr>
          <p:cNvPr id="747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4759" name="Content Placeholder 8" descr="left-lateral-decubitus-position_NU101017.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172200" y="1784911"/>
            <a:ext cx="2895600" cy="3603413"/>
          </a:xfrm>
        </p:spPr>
      </p:pic>
      <p:sp>
        <p:nvSpPr>
          <p:cNvPr id="2" name="Rectangle 1">
            <a:extLst>
              <a:ext uri="{FF2B5EF4-FFF2-40B4-BE49-F238E27FC236}">
                <a16:creationId xmlns:a16="http://schemas.microsoft.com/office/drawing/2014/main" id="{352132A0-9B25-4BA7-B318-3565D8B0E332}"/>
              </a:ext>
            </a:extLst>
          </p:cNvPr>
          <p:cNvSpPr/>
          <p:nvPr/>
        </p:nvSpPr>
        <p:spPr>
          <a:xfrm>
            <a:off x="457200" y="2632981"/>
            <a:ext cx="5943600" cy="253916"/>
          </a:xfrm>
          <a:prstGeom prst="rect">
            <a:avLst/>
          </a:prstGeom>
        </p:spPr>
        <p:txBody>
          <a:bodyPr wrap="square">
            <a:spAutoFit/>
          </a:bodyPr>
          <a:lstStyle/>
          <a:p>
            <a:r>
              <a:rPr lang="en-US" sz="1050" dirty="0"/>
              <a:t>this directs the air to the apex of the heart and prevents it from reaching the pulmonary circulation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b="1" dirty="0">
                <a:solidFill>
                  <a:schemeClr val="accent3">
                    <a:lumMod val="60000"/>
                    <a:lumOff val="40000"/>
                  </a:schemeClr>
                </a:solidFill>
              </a:rPr>
              <a:t>Complications</a:t>
            </a:r>
            <a:r>
              <a:rPr lang="en-US" b="1" dirty="0">
                <a:solidFill>
                  <a:schemeClr val="accent3">
                    <a:lumMod val="60000"/>
                    <a:lumOff val="40000"/>
                  </a:schemeClr>
                </a:solidFill>
                <a:cs typeface="Arial" charset="0"/>
              </a:rPr>
              <a:t>—</a:t>
            </a:r>
            <a:r>
              <a:rPr lang="en-US" b="1" dirty="0">
                <a:solidFill>
                  <a:schemeClr val="accent3">
                    <a:lumMod val="60000"/>
                    <a:lumOff val="40000"/>
                  </a:schemeClr>
                </a:solidFill>
              </a:rPr>
              <a:t>Central Veins </a:t>
            </a:r>
          </a:p>
        </p:txBody>
      </p:sp>
      <p:sp>
        <p:nvSpPr>
          <p:cNvPr id="75779" name="Rectangle 3"/>
          <p:cNvSpPr>
            <a:spLocks noGrp="1" noChangeArrowheads="1"/>
          </p:cNvSpPr>
          <p:nvPr>
            <p:ph idx="1"/>
          </p:nvPr>
        </p:nvSpPr>
        <p:spPr/>
        <p:txBody>
          <a:bodyPr/>
          <a:lstStyle/>
          <a:p>
            <a:pPr eaLnBrk="1" hangingPunct="1"/>
            <a:r>
              <a:rPr lang="en-US" b="1">
                <a:solidFill>
                  <a:srgbClr val="C00000"/>
                </a:solidFill>
              </a:rPr>
              <a:t>Femoral vein</a:t>
            </a:r>
          </a:p>
          <a:p>
            <a:pPr lvl="1" eaLnBrk="1" hangingPunct="1"/>
            <a:r>
              <a:rPr lang="en-US">
                <a:solidFill>
                  <a:schemeClr val="bg1"/>
                </a:solidFill>
              </a:rPr>
              <a:t>Local complications</a:t>
            </a:r>
          </a:p>
          <a:p>
            <a:pPr lvl="1" eaLnBrk="1" hangingPunct="1"/>
            <a:r>
              <a:rPr lang="en-US">
                <a:solidFill>
                  <a:schemeClr val="bg1"/>
                </a:solidFill>
              </a:rPr>
              <a:t>Systemic complications</a:t>
            </a:r>
          </a:p>
          <a:p>
            <a:pPr eaLnBrk="1" hangingPunct="1"/>
            <a:endParaRPr lang="en-US">
              <a:solidFill>
                <a:schemeClr val="bg1"/>
              </a:solidFill>
            </a:endParaRPr>
          </a:p>
          <a:p>
            <a:pPr eaLnBrk="1" hangingPunct="1"/>
            <a:r>
              <a:rPr lang="en-US" b="1">
                <a:solidFill>
                  <a:srgbClr val="C00000"/>
                </a:solidFill>
              </a:rPr>
              <a:t>Internal jugular and subclavian veins</a:t>
            </a:r>
          </a:p>
          <a:p>
            <a:pPr lvl="1" eaLnBrk="1" hangingPunct="1"/>
            <a:r>
              <a:rPr lang="en-US">
                <a:solidFill>
                  <a:schemeClr val="bg1"/>
                </a:solidFill>
              </a:rPr>
              <a:t>Local complications</a:t>
            </a:r>
          </a:p>
          <a:p>
            <a:pPr lvl="1" eaLnBrk="1" hangingPunct="1"/>
            <a:r>
              <a:rPr lang="en-US">
                <a:solidFill>
                  <a:schemeClr val="bg1"/>
                </a:solidFill>
              </a:rPr>
              <a:t>Systemic complications</a:t>
            </a:r>
          </a:p>
        </p:txBody>
      </p:sp>
      <p:sp>
        <p:nvSpPr>
          <p:cNvPr id="7578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Indwelling Vascular Devices </a:t>
            </a:r>
          </a:p>
        </p:txBody>
      </p:sp>
      <p:sp>
        <p:nvSpPr>
          <p:cNvPr id="82947" name="Rectangle 3"/>
          <p:cNvSpPr>
            <a:spLocks noGrp="1" noChangeArrowheads="1"/>
          </p:cNvSpPr>
          <p:nvPr>
            <p:ph type="body" sz="half" idx="1"/>
          </p:nvPr>
        </p:nvSpPr>
        <p:spPr/>
        <p:txBody>
          <a:bodyPr/>
          <a:lstStyle/>
          <a:p>
            <a:pPr eaLnBrk="1" hangingPunct="1"/>
            <a:r>
              <a:rPr lang="en-US">
                <a:solidFill>
                  <a:schemeClr val="bg1"/>
                </a:solidFill>
              </a:rPr>
              <a:t>Heparin or saline lock</a:t>
            </a:r>
          </a:p>
        </p:txBody>
      </p:sp>
      <p:pic>
        <p:nvPicPr>
          <p:cNvPr id="82948" name="Picture 8" descr="A02786-18-3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2133600"/>
            <a:ext cx="5618163" cy="3733800"/>
          </a:xfrm>
          <a:noFill/>
        </p:spPr>
      </p:pic>
      <p:sp>
        <p:nvSpPr>
          <p:cNvPr id="8294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Indwelling Vascular Devices</a:t>
            </a:r>
          </a:p>
        </p:txBody>
      </p:sp>
      <p:sp>
        <p:nvSpPr>
          <p:cNvPr id="83971" name="Rectangle 3"/>
          <p:cNvSpPr>
            <a:spLocks noGrp="1" noChangeArrowheads="1"/>
          </p:cNvSpPr>
          <p:nvPr>
            <p:ph type="body" sz="half" idx="1"/>
          </p:nvPr>
        </p:nvSpPr>
        <p:spPr/>
        <p:txBody>
          <a:bodyPr/>
          <a:lstStyle/>
          <a:p>
            <a:pPr eaLnBrk="1" hangingPunct="1"/>
            <a:r>
              <a:rPr lang="en-US" sz="2400">
                <a:solidFill>
                  <a:schemeClr val="bg1"/>
                </a:solidFill>
              </a:rPr>
              <a:t>Single-, dual-, and triple-lumen catheters</a:t>
            </a:r>
          </a:p>
        </p:txBody>
      </p:sp>
      <p:pic>
        <p:nvPicPr>
          <p:cNvPr id="83972" name="Picture 8" descr="A02786-18-3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38400" y="2362200"/>
            <a:ext cx="4038600" cy="2466975"/>
          </a:xfrm>
          <a:noFill/>
        </p:spPr>
      </p:pic>
      <p:sp>
        <p:nvSpPr>
          <p:cNvPr id="8397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54864" indent="0" algn="l" eaLnBrk="1" fontAlgn="auto" hangingPunct="1">
              <a:spcAft>
                <a:spcPts val="0"/>
              </a:spcAft>
              <a:defRPr/>
            </a:pPr>
            <a:r>
              <a:rPr lang="en-US" dirty="0">
                <a:solidFill>
                  <a:schemeClr val="bg1"/>
                </a:solidFill>
              </a:rPr>
              <a:t>Universal Precautions</a:t>
            </a:r>
          </a:p>
        </p:txBody>
      </p:sp>
      <p:sp>
        <p:nvSpPr>
          <p:cNvPr id="5" name="Text Placeholder 4"/>
          <p:cNvSpPr>
            <a:spLocks noGrp="1"/>
          </p:cNvSpPr>
          <p:nvPr>
            <p:ph type="body" idx="1"/>
          </p:nvPr>
        </p:nvSpPr>
        <p:spPr>
          <a:xfrm>
            <a:off x="457200" y="1600200"/>
            <a:ext cx="4152900" cy="1752600"/>
          </a:xfrm>
        </p:spPr>
        <p:txBody>
          <a:bodyPr>
            <a:normAutofit/>
          </a:bodyPr>
          <a:lstStyle/>
          <a:p>
            <a:pPr eaLnBrk="1" fontAlgn="auto" hangingPunct="1">
              <a:spcAft>
                <a:spcPts val="0"/>
              </a:spcAft>
              <a:defRPr/>
            </a:pPr>
            <a:r>
              <a:rPr lang="en-US" b="1" cap="none" dirty="0">
                <a:solidFill>
                  <a:srgbClr val="FFFF00"/>
                </a:solidFill>
              </a:rPr>
              <a:t>Universal standard precautions on every patient </a:t>
            </a:r>
          </a:p>
          <a:p>
            <a:pPr eaLnBrk="1" fontAlgn="auto" hangingPunct="1">
              <a:spcAft>
                <a:spcPts val="0"/>
              </a:spcAft>
              <a:buFont typeface="Wingdings 2"/>
              <a:buNone/>
              <a:defRPr/>
            </a:pPr>
            <a:endParaRPr lang="en-US" dirty="0"/>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2773" name="Rectangle 3"/>
          <p:cNvSpPr>
            <a:spLocks noGrp="1" noChangeArrowheads="1"/>
          </p:cNvSpPr>
          <p:nvPr>
            <p:ph sz="quarter" idx="2"/>
          </p:nvPr>
        </p:nvSpPr>
        <p:spPr>
          <a:xfrm>
            <a:off x="457200" y="3429000"/>
            <a:ext cx="4040188" cy="2874963"/>
          </a:xfrm>
        </p:spPr>
        <p:txBody>
          <a:bodyPr/>
          <a:lstStyle/>
          <a:p>
            <a:pPr lvl="1" eaLnBrk="1" hangingPunct="1">
              <a:defRPr/>
            </a:pPr>
            <a:r>
              <a:rPr lang="en-US" dirty="0">
                <a:solidFill>
                  <a:schemeClr val="bg1"/>
                </a:solidFill>
              </a:rPr>
              <a:t>Observe </a:t>
            </a:r>
            <a:r>
              <a:rPr lang="en-US" dirty="0">
                <a:solidFill>
                  <a:srgbClr val="FFFF00"/>
                </a:solidFill>
              </a:rPr>
              <a:t>hand washing </a:t>
            </a:r>
            <a:r>
              <a:rPr lang="en-US" dirty="0">
                <a:solidFill>
                  <a:schemeClr val="bg1"/>
                </a:solidFill>
              </a:rPr>
              <a:t>and gloving procedures</a:t>
            </a:r>
          </a:p>
          <a:p>
            <a:pPr marL="411163" lvl="1" indent="0" eaLnBrk="1" hangingPunct="1">
              <a:buFontTx/>
              <a:buNone/>
              <a:defRPr/>
            </a:pPr>
            <a:endParaRPr lang="en-US" dirty="0">
              <a:solidFill>
                <a:schemeClr val="bg1"/>
              </a:solidFill>
            </a:endParaRPr>
          </a:p>
          <a:p>
            <a:pPr lvl="1" eaLnBrk="1" hangingPunct="1">
              <a:defRPr/>
            </a:pPr>
            <a:r>
              <a:rPr lang="en-US" dirty="0">
                <a:solidFill>
                  <a:srgbClr val="FFFF00"/>
                </a:solidFill>
              </a:rPr>
              <a:t>Face shields </a:t>
            </a:r>
            <a:r>
              <a:rPr lang="en-US" dirty="0">
                <a:solidFill>
                  <a:schemeClr val="bg1"/>
                </a:solidFill>
              </a:rPr>
              <a:t>indicated during  clean  procedures</a:t>
            </a:r>
          </a:p>
          <a:p>
            <a:pPr lvl="1" eaLnBrk="1" hangingPunct="1">
              <a:defRPr/>
            </a:pPr>
            <a:endParaRPr lang="en-US" dirty="0">
              <a:solidFill>
                <a:schemeClr val="bg1"/>
              </a:solidFill>
            </a:endParaRPr>
          </a:p>
          <a:p>
            <a:pPr lvl="1" eaLnBrk="1" hangingPunct="1">
              <a:defRPr/>
            </a:pPr>
            <a:r>
              <a:rPr lang="en-US" dirty="0">
                <a:solidFill>
                  <a:srgbClr val="FFFF00"/>
                </a:solidFill>
              </a:rPr>
              <a:t>Sterile gowns </a:t>
            </a:r>
            <a:r>
              <a:rPr lang="en-US" dirty="0">
                <a:solidFill>
                  <a:schemeClr val="bg1"/>
                </a:solidFill>
              </a:rPr>
              <a:t>plus above all for sterile procedures.</a:t>
            </a:r>
          </a:p>
        </p:txBody>
      </p:sp>
      <p:sp>
        <p:nvSpPr>
          <p:cNvPr id="3277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GB" sz="1600" dirty="0"/>
              <a:t>In clean procedure like iv access no need ,just wash hand gloves</a:t>
            </a:r>
          </a:p>
        </p:txBody>
      </p:sp>
      <p:pic>
        <p:nvPicPr>
          <p:cNvPr id="32775" name="Picture 5" descr="C:\Users\user\Pictures\images (17).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10100" y="1597025"/>
            <a:ext cx="4152900" cy="4575175"/>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a:t>Ultrasound guided IV  insertion</a:t>
            </a:r>
          </a:p>
        </p:txBody>
      </p:sp>
      <p:pic>
        <p:nvPicPr>
          <p:cNvPr id="84995" name="Content Placeholder 3" descr="usiv-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16163" y="1646238"/>
            <a:ext cx="4511675" cy="4525962"/>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a:t>Ultrasound guided CVC insertion</a:t>
            </a:r>
          </a:p>
        </p:txBody>
      </p:sp>
      <p:pic>
        <p:nvPicPr>
          <p:cNvPr id="86019" name="Content Placeholder 4" descr="download (3).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28700" y="2590800"/>
            <a:ext cx="4116388" cy="3124200"/>
          </a:xfrm>
        </p:spPr>
      </p:pic>
      <p:pic>
        <p:nvPicPr>
          <p:cNvPr id="86020" name="Content Placeholder 5" descr="download (4).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3538" y="2667000"/>
            <a:ext cx="2938462" cy="2971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a:solidFill>
                  <a:srgbClr val="FF0000"/>
                </a:solidFill>
              </a:rPr>
              <a:t>Arterial Line Placement</a:t>
            </a:r>
          </a:p>
        </p:txBody>
      </p:sp>
      <p:sp>
        <p:nvSpPr>
          <p:cNvPr id="87043" name="Content Placeholder 2"/>
          <p:cNvSpPr>
            <a:spLocks noGrp="1"/>
          </p:cNvSpPr>
          <p:nvPr>
            <p:ph sz="half" idx="1"/>
          </p:nvPr>
        </p:nvSpPr>
        <p:spPr>
          <a:xfrm>
            <a:off x="457200" y="1646238"/>
            <a:ext cx="4038600" cy="4525962"/>
          </a:xfrm>
        </p:spPr>
        <p:txBody>
          <a:bodyPr/>
          <a:lstStyle/>
          <a:p>
            <a:r>
              <a:rPr lang="en-US"/>
              <a:t>Provide continuous blood pressure (BP) monitoring </a:t>
            </a:r>
          </a:p>
          <a:p>
            <a:endParaRPr lang="en-US"/>
          </a:p>
          <a:p>
            <a:endParaRPr lang="en-US"/>
          </a:p>
          <a:p>
            <a:endParaRPr lang="en-US"/>
          </a:p>
          <a:p>
            <a:r>
              <a:rPr lang="en-US"/>
              <a:t>Arterial blood sampling</a:t>
            </a:r>
          </a:p>
        </p:txBody>
      </p:sp>
      <p:pic>
        <p:nvPicPr>
          <p:cNvPr id="8704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1148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11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b="1" dirty="0">
                <a:solidFill>
                  <a:srgbClr val="FF0000"/>
                </a:solidFill>
              </a:rPr>
              <a:t>Arterial line placement </a:t>
            </a:r>
            <a:br>
              <a:rPr lang="en-US" b="1" dirty="0">
                <a:solidFill>
                  <a:srgbClr val="FF0000"/>
                </a:solidFill>
              </a:rPr>
            </a:br>
            <a:r>
              <a:rPr lang="en-US" b="1" dirty="0">
                <a:solidFill>
                  <a:srgbClr val="FF0000"/>
                </a:solidFill>
              </a:rPr>
              <a:t>Indications </a:t>
            </a:r>
          </a:p>
        </p:txBody>
      </p:sp>
      <p:sp>
        <p:nvSpPr>
          <p:cNvPr id="88067" name="Content Placeholder 2"/>
          <p:cNvSpPr>
            <a:spLocks noGrp="1"/>
          </p:cNvSpPr>
          <p:nvPr>
            <p:ph idx="1"/>
          </p:nvPr>
        </p:nvSpPr>
        <p:spPr/>
        <p:txBody>
          <a:bodyPr/>
          <a:lstStyle/>
          <a:p>
            <a:r>
              <a:rPr lang="en-US" dirty="0"/>
              <a:t>Continuous arterial BP monitoring - more accurate than NIBP</a:t>
            </a:r>
          </a:p>
          <a:p>
            <a:r>
              <a:rPr lang="en-US" dirty="0"/>
              <a:t>Inability to use indirect BP monitoring (</a:t>
            </a:r>
            <a:r>
              <a:rPr lang="en-US" dirty="0" err="1"/>
              <a:t>eg</a:t>
            </a:r>
            <a:r>
              <a:rPr lang="en-US" dirty="0"/>
              <a:t>, in patients with severe burns or morbid obesity)</a:t>
            </a:r>
          </a:p>
          <a:p>
            <a:r>
              <a:rPr lang="en-US" dirty="0"/>
              <a:t>Frequent blood sampling</a:t>
            </a:r>
          </a:p>
          <a:p>
            <a:r>
              <a:rPr lang="en-US" dirty="0"/>
              <a:t>Frequent arterial blood gas sampling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Contraindications for arterial line placement </a:t>
            </a:r>
          </a:p>
        </p:txBody>
      </p:sp>
      <p:sp>
        <p:nvSpPr>
          <p:cNvPr id="3" name="Text Placeholder 2"/>
          <p:cNvSpPr>
            <a:spLocks noGrp="1"/>
          </p:cNvSpPr>
          <p:nvPr>
            <p:ph type="body" idx="1"/>
          </p:nvPr>
        </p:nvSpPr>
        <p:spPr/>
        <p:txBody>
          <a:bodyPr/>
          <a:lstStyle/>
          <a:p>
            <a:pPr>
              <a:defRPr/>
            </a:pPr>
            <a:r>
              <a:rPr lang="en-US" dirty="0">
                <a:solidFill>
                  <a:srgbClr val="FF0000"/>
                </a:solidFill>
              </a:rPr>
              <a:t>Absolute</a:t>
            </a:r>
          </a:p>
        </p:txBody>
      </p:sp>
      <p:sp>
        <p:nvSpPr>
          <p:cNvPr id="4" name="Text Placeholder 3"/>
          <p:cNvSpPr>
            <a:spLocks noGrp="1"/>
          </p:cNvSpPr>
          <p:nvPr>
            <p:ph type="body" sz="half" idx="3"/>
          </p:nvPr>
        </p:nvSpPr>
        <p:spPr/>
        <p:txBody>
          <a:bodyPr/>
          <a:lstStyle/>
          <a:p>
            <a:pPr>
              <a:defRPr/>
            </a:pPr>
            <a:r>
              <a:rPr lang="en-US" dirty="0">
                <a:solidFill>
                  <a:srgbClr val="FFFF00"/>
                </a:solidFill>
              </a:rPr>
              <a:t>Relative</a:t>
            </a:r>
          </a:p>
        </p:txBody>
      </p:sp>
      <p:sp>
        <p:nvSpPr>
          <p:cNvPr id="5" name="Content Placeholder 4"/>
          <p:cNvSpPr>
            <a:spLocks noGrp="1"/>
          </p:cNvSpPr>
          <p:nvPr>
            <p:ph sz="quarter" idx="2"/>
          </p:nvPr>
        </p:nvSpPr>
        <p:spPr/>
        <p:txBody>
          <a:bodyPr/>
          <a:lstStyle/>
          <a:p>
            <a:pPr marL="0" indent="0">
              <a:buFont typeface="Wingdings 2" pitchFamily="18" charset="2"/>
              <a:buNone/>
              <a:defRPr/>
            </a:pPr>
            <a:endParaRPr lang="en-US" dirty="0"/>
          </a:p>
          <a:p>
            <a:pPr>
              <a:defRPr/>
            </a:pPr>
            <a:r>
              <a:rPr lang="en-US" b="1" dirty="0"/>
              <a:t>Absent pulse</a:t>
            </a:r>
          </a:p>
          <a:p>
            <a:pPr>
              <a:defRPr/>
            </a:pPr>
            <a:r>
              <a:rPr lang="en-US" b="1" dirty="0" err="1"/>
              <a:t>Thromboangiitis</a:t>
            </a:r>
            <a:r>
              <a:rPr lang="en-US" b="1" dirty="0"/>
              <a:t> </a:t>
            </a:r>
            <a:r>
              <a:rPr lang="en-US" b="1" dirty="0" err="1"/>
              <a:t>obliterans</a:t>
            </a:r>
            <a:r>
              <a:rPr lang="en-US" b="1" dirty="0"/>
              <a:t> (</a:t>
            </a:r>
            <a:r>
              <a:rPr lang="en-US" b="1" dirty="0" err="1"/>
              <a:t>Buerger</a:t>
            </a:r>
            <a:r>
              <a:rPr lang="en-US" b="1" dirty="0"/>
              <a:t> disease)</a:t>
            </a:r>
          </a:p>
          <a:p>
            <a:pPr>
              <a:defRPr/>
            </a:pPr>
            <a:r>
              <a:rPr lang="en-US" b="1" dirty="0"/>
              <a:t>Full-thickness burns over the </a:t>
            </a:r>
            <a:r>
              <a:rPr lang="en-US" b="1" dirty="0" err="1"/>
              <a:t>cannulation</a:t>
            </a:r>
            <a:r>
              <a:rPr lang="en-US" b="1" dirty="0"/>
              <a:t> site</a:t>
            </a:r>
          </a:p>
          <a:p>
            <a:pPr>
              <a:defRPr/>
            </a:pPr>
            <a:r>
              <a:rPr lang="en-US" b="1" dirty="0"/>
              <a:t>Inadequate circulation to the extremity</a:t>
            </a:r>
          </a:p>
          <a:p>
            <a:pPr>
              <a:defRPr/>
            </a:pPr>
            <a:r>
              <a:rPr lang="en-US" b="1" dirty="0"/>
              <a:t>Raynaud syndrome</a:t>
            </a:r>
          </a:p>
        </p:txBody>
      </p:sp>
      <p:sp>
        <p:nvSpPr>
          <p:cNvPr id="89094" name="Content Placeholder 5"/>
          <p:cNvSpPr>
            <a:spLocks noGrp="1"/>
          </p:cNvSpPr>
          <p:nvPr>
            <p:ph sz="quarter" idx="4"/>
          </p:nvPr>
        </p:nvSpPr>
        <p:spPr/>
        <p:txBody>
          <a:bodyPr/>
          <a:lstStyle/>
          <a:p>
            <a:r>
              <a:rPr lang="en-US">
                <a:solidFill>
                  <a:srgbClr val="FFC000"/>
                </a:solidFill>
              </a:rPr>
              <a:t>Anticoagulation</a:t>
            </a:r>
          </a:p>
          <a:p>
            <a:r>
              <a:rPr lang="en-US">
                <a:solidFill>
                  <a:srgbClr val="FFC000"/>
                </a:solidFill>
              </a:rPr>
              <a:t>Atherosclerosis</a:t>
            </a:r>
          </a:p>
          <a:p>
            <a:r>
              <a:rPr lang="en-US">
                <a:solidFill>
                  <a:srgbClr val="FFC000"/>
                </a:solidFill>
              </a:rPr>
              <a:t>Coagulopathy</a:t>
            </a:r>
          </a:p>
          <a:p>
            <a:r>
              <a:rPr lang="en-US">
                <a:solidFill>
                  <a:srgbClr val="FFC000"/>
                </a:solidFill>
              </a:rPr>
              <a:t>Inadequate collateral flow</a:t>
            </a:r>
          </a:p>
          <a:p>
            <a:r>
              <a:rPr lang="en-US">
                <a:solidFill>
                  <a:srgbClr val="FFC000"/>
                </a:solidFill>
              </a:rPr>
              <a:t>Infection at the cannulation site</a:t>
            </a:r>
          </a:p>
          <a:p>
            <a:r>
              <a:rPr lang="en-US">
                <a:solidFill>
                  <a:srgbClr val="FFC000"/>
                </a:solidFill>
              </a:rPr>
              <a:t>Partial-thickness burn at the cannulation site</a:t>
            </a:r>
          </a:p>
          <a:p>
            <a:r>
              <a:rPr lang="en-US">
                <a:solidFill>
                  <a:srgbClr val="FFC000"/>
                </a:solidFill>
              </a:rPr>
              <a:t>Previous surgery in the area</a:t>
            </a:r>
          </a:p>
          <a:p>
            <a:r>
              <a:rPr lang="en-US">
                <a:solidFill>
                  <a:srgbClr val="FFC000"/>
                </a:solidFill>
              </a:rPr>
              <a:t>Synthetic vascular graft</a:t>
            </a:r>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C92A3EDB-0135-4C5F-A147-6242754FE08C}"/>
                  </a:ext>
                </a:extLst>
              </p14:cNvPr>
              <p14:cNvContentPartPr/>
              <p14:nvPr/>
            </p14:nvContentPartPr>
            <p14:xfrm>
              <a:off x="1064678" y="2357465"/>
              <a:ext cx="1030320" cy="299880"/>
            </p14:xfrm>
          </p:contentPart>
        </mc:Choice>
        <mc:Fallback>
          <p:pic>
            <p:nvPicPr>
              <p:cNvPr id="16" name="Ink 15">
                <a:extLst>
                  <a:ext uri="{FF2B5EF4-FFF2-40B4-BE49-F238E27FC236}">
                    <a16:creationId xmlns:a16="http://schemas.microsoft.com/office/drawing/2014/main" id="{C92A3EDB-0135-4C5F-A147-6242754FE08C}"/>
                  </a:ext>
                </a:extLst>
              </p:cNvPr>
              <p:cNvPicPr/>
              <p:nvPr/>
            </p:nvPicPr>
            <p:blipFill>
              <a:blip r:embed="rId3"/>
              <a:stretch>
                <a:fillRect/>
              </a:stretch>
            </p:blipFill>
            <p:spPr>
              <a:xfrm>
                <a:off x="1046678" y="2339465"/>
                <a:ext cx="10659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7" name="Ink 16">
                <a:extLst>
                  <a:ext uri="{FF2B5EF4-FFF2-40B4-BE49-F238E27FC236}">
                    <a16:creationId xmlns:a16="http://schemas.microsoft.com/office/drawing/2014/main" id="{83D26433-DE5C-4F9F-BC8B-AF3E6CE4B3C5}"/>
                  </a:ext>
                </a:extLst>
              </p14:cNvPr>
              <p14:cNvContentPartPr/>
              <p14:nvPr/>
            </p14:nvContentPartPr>
            <p14:xfrm>
              <a:off x="672278" y="2454665"/>
              <a:ext cx="299160" cy="292680"/>
            </p14:xfrm>
          </p:contentPart>
        </mc:Choice>
        <mc:Fallback>
          <p:pic>
            <p:nvPicPr>
              <p:cNvPr id="17" name="Ink 16">
                <a:extLst>
                  <a:ext uri="{FF2B5EF4-FFF2-40B4-BE49-F238E27FC236}">
                    <a16:creationId xmlns:a16="http://schemas.microsoft.com/office/drawing/2014/main" id="{83D26433-DE5C-4F9F-BC8B-AF3E6CE4B3C5}"/>
                  </a:ext>
                </a:extLst>
              </p:cNvPr>
              <p:cNvPicPr/>
              <p:nvPr/>
            </p:nvPicPr>
            <p:blipFill>
              <a:blip r:embed="rId5"/>
              <a:stretch>
                <a:fillRect/>
              </a:stretch>
            </p:blipFill>
            <p:spPr>
              <a:xfrm>
                <a:off x="654278" y="2437025"/>
                <a:ext cx="33480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5B03A014-6550-4750-ACE7-021DAF11CB19}"/>
                  </a:ext>
                </a:extLst>
              </p14:cNvPr>
              <p14:cNvContentPartPr/>
              <p14:nvPr/>
            </p14:nvContentPartPr>
            <p14:xfrm>
              <a:off x="421718" y="2347385"/>
              <a:ext cx="158760" cy="279720"/>
            </p14:xfrm>
          </p:contentPart>
        </mc:Choice>
        <mc:Fallback>
          <p:pic>
            <p:nvPicPr>
              <p:cNvPr id="18" name="Ink 17">
                <a:extLst>
                  <a:ext uri="{FF2B5EF4-FFF2-40B4-BE49-F238E27FC236}">
                    <a16:creationId xmlns:a16="http://schemas.microsoft.com/office/drawing/2014/main" id="{5B03A014-6550-4750-ACE7-021DAF11CB19}"/>
                  </a:ext>
                </a:extLst>
              </p:cNvPr>
              <p:cNvPicPr/>
              <p:nvPr/>
            </p:nvPicPr>
            <p:blipFill>
              <a:blip r:embed="rId7"/>
              <a:stretch>
                <a:fillRect/>
              </a:stretch>
            </p:blipFill>
            <p:spPr>
              <a:xfrm>
                <a:off x="403718" y="2329385"/>
                <a:ext cx="1944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 name="Ink 24">
                <a:extLst>
                  <a:ext uri="{FF2B5EF4-FFF2-40B4-BE49-F238E27FC236}">
                    <a16:creationId xmlns:a16="http://schemas.microsoft.com/office/drawing/2014/main" id="{98651955-95A2-403F-9BCC-EE8EEC807BDD}"/>
                  </a:ext>
                </a:extLst>
              </p14:cNvPr>
              <p14:cNvContentPartPr/>
              <p14:nvPr/>
            </p14:nvContentPartPr>
            <p14:xfrm>
              <a:off x="2247458" y="2336585"/>
              <a:ext cx="791640" cy="450360"/>
            </p14:xfrm>
          </p:contentPart>
        </mc:Choice>
        <mc:Fallback>
          <p:pic>
            <p:nvPicPr>
              <p:cNvPr id="25" name="Ink 24">
                <a:extLst>
                  <a:ext uri="{FF2B5EF4-FFF2-40B4-BE49-F238E27FC236}">
                    <a16:creationId xmlns:a16="http://schemas.microsoft.com/office/drawing/2014/main" id="{98651955-95A2-403F-9BCC-EE8EEC807BDD}"/>
                  </a:ext>
                </a:extLst>
              </p:cNvPr>
              <p:cNvPicPr/>
              <p:nvPr/>
            </p:nvPicPr>
            <p:blipFill>
              <a:blip r:embed="rId9"/>
              <a:stretch>
                <a:fillRect/>
              </a:stretch>
            </p:blipFill>
            <p:spPr>
              <a:xfrm>
                <a:off x="2229810" y="2318945"/>
                <a:ext cx="827296" cy="486000"/>
              </a:xfrm>
              <a:prstGeom prst="rect">
                <a:avLst/>
              </a:prstGeom>
            </p:spPr>
          </p:pic>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t>Technical Considerations</a:t>
            </a:r>
          </a:p>
        </p:txBody>
      </p:sp>
      <p:sp>
        <p:nvSpPr>
          <p:cNvPr id="8" name="Content Placeholder 7"/>
          <p:cNvSpPr>
            <a:spLocks noGrp="1"/>
          </p:cNvSpPr>
          <p:nvPr>
            <p:ph sz="half" idx="1"/>
          </p:nvPr>
        </p:nvSpPr>
        <p:spPr>
          <a:xfrm>
            <a:off x="457200" y="1646238"/>
            <a:ext cx="4038600" cy="4525962"/>
          </a:xfrm>
        </p:spPr>
        <p:txBody>
          <a:bodyPr>
            <a:normAutofit fontScale="92500"/>
          </a:bodyPr>
          <a:lstStyle/>
          <a:p>
            <a:pPr>
              <a:defRPr/>
            </a:pPr>
            <a:r>
              <a:rPr lang="en-US" dirty="0"/>
              <a:t> Not entirely without risks, </a:t>
            </a:r>
          </a:p>
          <a:p>
            <a:pPr>
              <a:defRPr/>
            </a:pPr>
            <a:r>
              <a:rPr lang="en-US" dirty="0"/>
              <a:t> </a:t>
            </a:r>
            <a:r>
              <a:rPr lang="en-US" dirty="0">
                <a:solidFill>
                  <a:srgbClr val="C00000"/>
                </a:solidFill>
              </a:rPr>
              <a:t>Requires </a:t>
            </a:r>
            <a:r>
              <a:rPr lang="en-US" dirty="0"/>
              <a:t>appropriate </a:t>
            </a:r>
            <a:r>
              <a:rPr lang="en-US" dirty="0">
                <a:solidFill>
                  <a:srgbClr val="FFC000"/>
                </a:solidFill>
              </a:rPr>
              <a:t>knowledge of the anatomy </a:t>
            </a:r>
            <a:r>
              <a:rPr lang="en-US" dirty="0"/>
              <a:t>and </a:t>
            </a:r>
            <a:r>
              <a:rPr lang="en-US" dirty="0">
                <a:solidFill>
                  <a:srgbClr val="FF0000"/>
                </a:solidFill>
              </a:rPr>
              <a:t>procedural skills</a:t>
            </a:r>
            <a:r>
              <a:rPr lang="en-US" dirty="0"/>
              <a:t>.</a:t>
            </a:r>
          </a:p>
          <a:p>
            <a:pPr>
              <a:defRPr/>
            </a:pPr>
            <a:r>
              <a:rPr lang="en-US" dirty="0"/>
              <a:t>Arterial line placement is considered a safe.</a:t>
            </a:r>
          </a:p>
          <a:p>
            <a:pPr>
              <a:defRPr/>
            </a:pPr>
            <a:r>
              <a:rPr lang="en-US" dirty="0"/>
              <a:t>Major complications that is below 1%.</a:t>
            </a:r>
          </a:p>
        </p:txBody>
      </p:sp>
      <p:sp>
        <p:nvSpPr>
          <p:cNvPr id="90116" name="Content Placeholder 8"/>
          <p:cNvSpPr>
            <a:spLocks noGrp="1"/>
          </p:cNvSpPr>
          <p:nvPr>
            <p:ph sz="half" idx="2"/>
          </p:nvPr>
        </p:nvSpPr>
        <p:spPr>
          <a:xfrm>
            <a:off x="4648200" y="1646238"/>
            <a:ext cx="4038600" cy="4525962"/>
          </a:xfrm>
        </p:spPr>
        <p:txBody>
          <a:bodyPr/>
          <a:lstStyle/>
          <a:p>
            <a:r>
              <a:rPr lang="en-US" b="1" dirty="0">
                <a:solidFill>
                  <a:srgbClr val="FFC000"/>
                </a:solidFill>
              </a:rPr>
              <a:t>Common site of cannulation</a:t>
            </a:r>
          </a:p>
          <a:p>
            <a:r>
              <a:rPr lang="en-US" dirty="0"/>
              <a:t>radial, ulnar, brachial, axillary, posterior tibial, femoral, and dorsalis </a:t>
            </a:r>
            <a:r>
              <a:rPr lang="en-US" dirty="0" err="1"/>
              <a:t>pedis</a:t>
            </a:r>
            <a:r>
              <a:rPr lang="en-US" dirty="0"/>
              <a:t> arteries.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5916342-8DE5-434D-89C2-F7FEA0F2E2FC}"/>
                  </a:ext>
                </a:extLst>
              </p14:cNvPr>
              <p14:cNvContentPartPr/>
              <p14:nvPr/>
            </p14:nvContentPartPr>
            <p14:xfrm>
              <a:off x="4885088" y="2589234"/>
              <a:ext cx="1235520" cy="468000"/>
            </p14:xfrm>
          </p:contentPart>
        </mc:Choice>
        <mc:Fallback>
          <p:pic>
            <p:nvPicPr>
              <p:cNvPr id="3" name="Ink 2">
                <a:extLst>
                  <a:ext uri="{FF2B5EF4-FFF2-40B4-BE49-F238E27FC236}">
                    <a16:creationId xmlns:a16="http://schemas.microsoft.com/office/drawing/2014/main" id="{35916342-8DE5-434D-89C2-F7FEA0F2E2FC}"/>
                  </a:ext>
                </a:extLst>
              </p:cNvPr>
              <p:cNvPicPr/>
              <p:nvPr/>
            </p:nvPicPr>
            <p:blipFill>
              <a:blip r:embed="rId3"/>
              <a:stretch>
                <a:fillRect/>
              </a:stretch>
            </p:blipFill>
            <p:spPr>
              <a:xfrm>
                <a:off x="4867448" y="2571594"/>
                <a:ext cx="127116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8402133-9607-4210-8A04-54DB4F57A4B4}"/>
                  </a:ext>
                </a:extLst>
              </p14:cNvPr>
              <p14:cNvContentPartPr/>
              <p14:nvPr/>
            </p14:nvContentPartPr>
            <p14:xfrm>
              <a:off x="5931594" y="3392813"/>
              <a:ext cx="1438200" cy="459000"/>
            </p14:xfrm>
          </p:contentPart>
        </mc:Choice>
        <mc:Fallback>
          <p:pic>
            <p:nvPicPr>
              <p:cNvPr id="4" name="Ink 3">
                <a:extLst>
                  <a:ext uri="{FF2B5EF4-FFF2-40B4-BE49-F238E27FC236}">
                    <a16:creationId xmlns:a16="http://schemas.microsoft.com/office/drawing/2014/main" id="{F8402133-9607-4210-8A04-54DB4F57A4B4}"/>
                  </a:ext>
                </a:extLst>
              </p:cNvPr>
              <p:cNvPicPr/>
              <p:nvPr/>
            </p:nvPicPr>
            <p:blipFill>
              <a:blip r:embed="rId5"/>
              <a:stretch>
                <a:fillRect/>
              </a:stretch>
            </p:blipFill>
            <p:spPr>
              <a:xfrm>
                <a:off x="5913594" y="3375173"/>
                <a:ext cx="1473840" cy="494640"/>
              </a:xfrm>
              <a:prstGeom prst="rect">
                <a:avLst/>
              </a:prstGeom>
            </p:spPr>
          </p:pic>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a:solidFill>
                  <a:srgbClr val="FFC000"/>
                </a:solidFill>
              </a:rPr>
              <a:t>Allen test </a:t>
            </a:r>
          </a:p>
        </p:txBody>
      </p:sp>
      <p:sp>
        <p:nvSpPr>
          <p:cNvPr id="91139" name="Content Placeholder 2"/>
          <p:cNvSpPr>
            <a:spLocks noGrp="1"/>
          </p:cNvSpPr>
          <p:nvPr>
            <p:ph idx="1"/>
          </p:nvPr>
        </p:nvSpPr>
        <p:spPr/>
        <p:txBody>
          <a:bodyPr/>
          <a:lstStyle/>
          <a:p>
            <a:r>
              <a:rPr lang="en-US" dirty="0"/>
              <a:t>The Allen test is a worldwide used test to determine </a:t>
            </a:r>
            <a:r>
              <a:rPr lang="en-US" dirty="0">
                <a:solidFill>
                  <a:srgbClr val="FFC000"/>
                </a:solidFill>
              </a:rPr>
              <a:t>whether the patency of the radial or ulnar artery is normal</a:t>
            </a:r>
            <a:r>
              <a:rPr lang="en-US" dirty="0"/>
              <a:t>. </a:t>
            </a:r>
          </a:p>
          <a:p>
            <a:r>
              <a:rPr lang="en-US" dirty="0"/>
              <a:t>It is performed prior to radial cannulation or catheterization. </a:t>
            </a:r>
          </a:p>
          <a:p>
            <a:r>
              <a:rPr lang="en-US" dirty="0"/>
              <a:t>The test is used to reduce the risk of ischemia to the hand.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a:solidFill>
                  <a:srgbClr val="FFC000"/>
                </a:solidFill>
                <a:effectLst/>
                <a:ea typeface="+mn-ea"/>
                <a:cs typeface="+mn-cs"/>
              </a:rPr>
              <a:t>Allen test</a:t>
            </a:r>
            <a:endParaRPr lang="en-US" sz="3600" b="1" dirty="0">
              <a:solidFill>
                <a:srgbClr val="FFC000"/>
              </a:solidFill>
            </a:endParaRPr>
          </a:p>
        </p:txBody>
      </p:sp>
      <p:sp>
        <p:nvSpPr>
          <p:cNvPr id="3" name="Content Placeholder 2"/>
          <p:cNvSpPr>
            <a:spLocks noGrp="1"/>
          </p:cNvSpPr>
          <p:nvPr>
            <p:ph sz="half" idx="1"/>
          </p:nvPr>
        </p:nvSpPr>
        <p:spPr>
          <a:xfrm>
            <a:off x="457200" y="1646238"/>
            <a:ext cx="4038600" cy="4525962"/>
          </a:xfrm>
        </p:spPr>
        <p:txBody>
          <a:bodyPr>
            <a:normAutofit fontScale="70000" lnSpcReduction="20000"/>
          </a:bodyPr>
          <a:lstStyle/>
          <a:p>
            <a:pPr>
              <a:defRPr/>
            </a:pPr>
            <a:r>
              <a:rPr lang="en-US" dirty="0"/>
              <a:t>Instruct the patient to clench his or her fist OR  hand tightly.</a:t>
            </a:r>
          </a:p>
          <a:p>
            <a:pPr>
              <a:defRPr/>
            </a:pPr>
            <a:r>
              <a:rPr lang="en-US" dirty="0">
                <a:solidFill>
                  <a:srgbClr val="FFC000"/>
                </a:solidFill>
              </a:rPr>
              <a:t>Using your fingers, apply occlusive pressure to both the ulnar and radial arteries, to obstruct blood flow to the hand.</a:t>
            </a:r>
          </a:p>
          <a:p>
            <a:pPr>
              <a:defRPr/>
            </a:pPr>
            <a:r>
              <a:rPr lang="en-US" dirty="0"/>
              <a:t>While applying occlusive pressure to both arteries, have the patient relax his or her hand, and check whether the palm and fingers have blanched. If this is not the case, you have not completely occluded the arteries with your fingers.</a:t>
            </a:r>
          </a:p>
        </p:txBody>
      </p:sp>
      <p:pic>
        <p:nvPicPr>
          <p:cNvPr id="9216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447800"/>
            <a:ext cx="4038600" cy="228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429000"/>
            <a:ext cx="4038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C40-D4DD-4A18-A63D-7F373F2DC1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19CCD5A-218D-4CF2-903D-D900611ED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6172200" cy="4405646"/>
          </a:xfrm>
        </p:spPr>
      </p:pic>
    </p:spTree>
    <p:extLst>
      <p:ext uri="{BB962C8B-B14F-4D97-AF65-F5344CB8AC3E}">
        <p14:creationId xmlns:p14="http://schemas.microsoft.com/office/powerpoint/2010/main" val="2841715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defRPr/>
            </a:pPr>
            <a:r>
              <a:rPr lang="en-US" sz="3600" b="1" dirty="0">
                <a:solidFill>
                  <a:srgbClr val="FFC000"/>
                </a:solidFill>
                <a:effectLst/>
              </a:rPr>
              <a:t>Allen test</a:t>
            </a:r>
            <a:endParaRPr lang="en-US" dirty="0"/>
          </a:p>
        </p:txBody>
      </p:sp>
      <p:sp>
        <p:nvSpPr>
          <p:cNvPr id="6" name="Text Placeholder 5"/>
          <p:cNvSpPr>
            <a:spLocks noGrp="1"/>
          </p:cNvSpPr>
          <p:nvPr>
            <p:ph type="body" idx="1"/>
          </p:nvPr>
        </p:nvSpPr>
        <p:spPr/>
        <p:txBody>
          <a:bodyPr/>
          <a:lstStyle/>
          <a:p>
            <a:pPr>
              <a:defRPr/>
            </a:pPr>
            <a:r>
              <a:rPr lang="en-US" b="1" dirty="0">
                <a:solidFill>
                  <a:srgbClr val="92D050"/>
                </a:solidFill>
              </a:rPr>
              <a:t>positive</a:t>
            </a:r>
          </a:p>
        </p:txBody>
      </p:sp>
      <p:sp>
        <p:nvSpPr>
          <p:cNvPr id="7" name="Text Placeholder 6"/>
          <p:cNvSpPr>
            <a:spLocks noGrp="1"/>
          </p:cNvSpPr>
          <p:nvPr>
            <p:ph type="body" sz="half" idx="3"/>
          </p:nvPr>
        </p:nvSpPr>
        <p:spPr/>
        <p:txBody>
          <a:bodyPr/>
          <a:lstStyle/>
          <a:p>
            <a:pPr>
              <a:defRPr/>
            </a:pPr>
            <a:r>
              <a:rPr lang="en-US" b="1" dirty="0">
                <a:solidFill>
                  <a:srgbClr val="C00000"/>
                </a:solidFill>
              </a:rPr>
              <a:t>negative</a:t>
            </a:r>
          </a:p>
        </p:txBody>
      </p:sp>
      <p:pic>
        <p:nvPicPr>
          <p:cNvPr id="93189"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27575" y="2363788"/>
            <a:ext cx="3876675" cy="3938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2209800"/>
            <a:ext cx="4040188" cy="4038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Types of IV Catheters</a:t>
            </a:r>
          </a:p>
        </p:txBody>
      </p:sp>
      <p:sp>
        <p:nvSpPr>
          <p:cNvPr id="33795" name="Rectangle 3"/>
          <p:cNvSpPr>
            <a:spLocks noGrp="1" noChangeArrowheads="1"/>
          </p:cNvSpPr>
          <p:nvPr>
            <p:ph type="body" sz="half" idx="1"/>
          </p:nvPr>
        </p:nvSpPr>
        <p:spPr>
          <a:xfrm>
            <a:off x="381000" y="1641475"/>
            <a:ext cx="4419600" cy="4454525"/>
          </a:xfrm>
        </p:spPr>
        <p:txBody>
          <a:bodyPr/>
          <a:lstStyle/>
          <a:p>
            <a:pPr eaLnBrk="1" hangingPunct="1"/>
            <a:r>
              <a:rPr lang="en-US" sz="2400" b="1">
                <a:solidFill>
                  <a:srgbClr val="FF0000"/>
                </a:solidFill>
              </a:rPr>
              <a:t>Hollow needles</a:t>
            </a:r>
          </a:p>
          <a:p>
            <a:pPr lvl="1" eaLnBrk="1" hangingPunct="1"/>
            <a:r>
              <a:rPr lang="en-US" sz="2000">
                <a:solidFill>
                  <a:schemeClr val="bg1"/>
                </a:solidFill>
              </a:rPr>
              <a:t>Butterfly type</a:t>
            </a:r>
          </a:p>
          <a:p>
            <a:pPr eaLnBrk="1" hangingPunct="1"/>
            <a:endParaRPr lang="en-US" sz="2400">
              <a:solidFill>
                <a:schemeClr val="bg1"/>
              </a:solidFill>
            </a:endParaRPr>
          </a:p>
          <a:p>
            <a:pPr eaLnBrk="1" hangingPunct="1"/>
            <a:r>
              <a:rPr lang="en-US" sz="2400" b="1">
                <a:solidFill>
                  <a:srgbClr val="FFC000"/>
                </a:solidFill>
              </a:rPr>
              <a:t>Indwelling plastic catheter over hollow needle</a:t>
            </a:r>
          </a:p>
          <a:p>
            <a:pPr eaLnBrk="1" hangingPunct="1"/>
            <a:endParaRPr lang="en-US" sz="2400">
              <a:solidFill>
                <a:schemeClr val="bg1"/>
              </a:solidFill>
            </a:endParaRPr>
          </a:p>
          <a:p>
            <a:pPr eaLnBrk="1" hangingPunct="1"/>
            <a:r>
              <a:rPr lang="en-US" sz="2400">
                <a:solidFill>
                  <a:schemeClr val="bg1"/>
                </a:solidFill>
              </a:rPr>
              <a:t>Indwelling plastic catheter inserted through a hollow needle</a:t>
            </a:r>
          </a:p>
          <a:p>
            <a:pPr lvl="1" eaLnBrk="1" hangingPunct="1"/>
            <a:r>
              <a:rPr lang="en-US" sz="2000">
                <a:solidFill>
                  <a:schemeClr val="bg1"/>
                </a:solidFill>
              </a:rPr>
              <a:t>Intracath</a:t>
            </a:r>
          </a:p>
        </p:txBody>
      </p:sp>
      <p:pic>
        <p:nvPicPr>
          <p:cNvPr id="33796" name="Picture 8" descr="A02786-18-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752600"/>
            <a:ext cx="3543300" cy="3314700"/>
          </a:xfrm>
          <a:noFill/>
        </p:spPr>
      </p:pic>
      <p:sp>
        <p:nvSpPr>
          <p:cNvPr id="33797"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3600" b="1" dirty="0">
                <a:solidFill>
                  <a:srgbClr val="FFC000"/>
                </a:solidFill>
                <a:effectLst/>
              </a:rPr>
              <a:t>Allen test- </a:t>
            </a:r>
            <a:r>
              <a:rPr lang="en-US" sz="3600" b="1" dirty="0">
                <a:solidFill>
                  <a:srgbClr val="00B0F0"/>
                </a:solidFill>
                <a:effectLst/>
              </a:rPr>
              <a:t>Release the occlusive pressure on the ulnar artery</a:t>
            </a:r>
            <a:endParaRPr lang="en-US" dirty="0">
              <a:solidFill>
                <a:srgbClr val="00B0F0"/>
              </a:solidFill>
            </a:endParaRPr>
          </a:p>
        </p:txBody>
      </p:sp>
      <p:sp>
        <p:nvSpPr>
          <p:cNvPr id="3" name="Content Placeholder 2"/>
          <p:cNvSpPr>
            <a:spLocks noGrp="1"/>
          </p:cNvSpPr>
          <p:nvPr>
            <p:ph idx="1"/>
          </p:nvPr>
        </p:nvSpPr>
        <p:spPr>
          <a:xfrm>
            <a:off x="457200" y="1722438"/>
            <a:ext cx="8229600" cy="4525962"/>
          </a:xfrm>
        </p:spPr>
        <p:txBody>
          <a:bodyPr>
            <a:normAutofit fontScale="92500" lnSpcReduction="20000"/>
          </a:bodyPr>
          <a:lstStyle/>
          <a:p>
            <a:pPr>
              <a:defRPr/>
            </a:pPr>
            <a:r>
              <a:rPr lang="en-US" b="1" dirty="0">
                <a:solidFill>
                  <a:srgbClr val="FFC000"/>
                </a:solidFill>
              </a:rPr>
              <a:t>Positive modified Allen test </a:t>
            </a:r>
            <a:r>
              <a:rPr lang="en-US" dirty="0"/>
              <a:t>– </a:t>
            </a:r>
            <a:r>
              <a:rPr lang="en-US" dirty="0">
                <a:solidFill>
                  <a:srgbClr val="FFFF00"/>
                </a:solidFill>
              </a:rPr>
              <a:t>hand flushes within 5-15 seconds</a:t>
            </a:r>
            <a:r>
              <a:rPr lang="en-US" dirty="0"/>
              <a:t> it indicates that the ulnar artery has good blood flow; this normal flushing of the hand is considered to be a </a:t>
            </a:r>
            <a:r>
              <a:rPr lang="en-US" dirty="0">
                <a:solidFill>
                  <a:srgbClr val="FFFF00"/>
                </a:solidFill>
              </a:rPr>
              <a:t>positive test.</a:t>
            </a:r>
          </a:p>
          <a:p>
            <a:pPr>
              <a:defRPr/>
            </a:pPr>
            <a:endParaRPr lang="en-US" dirty="0">
              <a:solidFill>
                <a:srgbClr val="FFFF00"/>
              </a:solidFill>
            </a:endParaRPr>
          </a:p>
          <a:p>
            <a:pPr>
              <a:defRPr/>
            </a:pPr>
            <a:r>
              <a:rPr lang="en-US" b="1" dirty="0">
                <a:solidFill>
                  <a:srgbClr val="C00000"/>
                </a:solidFill>
              </a:rPr>
              <a:t>Negative modified Allen test </a:t>
            </a:r>
            <a:r>
              <a:rPr lang="en-US" dirty="0"/>
              <a:t>– </a:t>
            </a:r>
            <a:r>
              <a:rPr lang="en-US" dirty="0">
                <a:solidFill>
                  <a:srgbClr val="FFFF00"/>
                </a:solidFill>
              </a:rPr>
              <a:t>If the hand does not flush within 5-15 seconds, </a:t>
            </a:r>
            <a:r>
              <a:rPr lang="en-US" dirty="0"/>
              <a:t>it indicates that </a:t>
            </a:r>
            <a:r>
              <a:rPr lang="en-US" dirty="0">
                <a:solidFill>
                  <a:srgbClr val="FF3300"/>
                </a:solidFill>
              </a:rPr>
              <a:t>ulnar circulation is inadequate or nonexistent; </a:t>
            </a:r>
            <a:r>
              <a:rPr lang="en-US" dirty="0"/>
              <a:t>in this situation, the radial artery supplying arterial blood to that hand should not be punctured.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defRPr/>
            </a:pPr>
            <a:r>
              <a:rPr lang="en-US" dirty="0">
                <a:solidFill>
                  <a:srgbClr val="C00000"/>
                </a:solidFill>
              </a:rPr>
              <a:t>Radial artery</a:t>
            </a:r>
            <a:br>
              <a:rPr lang="en-US" dirty="0"/>
            </a:br>
            <a:r>
              <a:rPr lang="en-US" dirty="0" err="1"/>
              <a:t>Aatomic</a:t>
            </a:r>
            <a:r>
              <a:rPr lang="en-US" dirty="0"/>
              <a:t> consideration</a:t>
            </a:r>
          </a:p>
        </p:txBody>
      </p:sp>
      <p:sp>
        <p:nvSpPr>
          <p:cNvPr id="95235" name="Content Placeholder 7"/>
          <p:cNvSpPr>
            <a:spLocks noGrp="1"/>
          </p:cNvSpPr>
          <p:nvPr>
            <p:ph sz="half" idx="1"/>
          </p:nvPr>
        </p:nvSpPr>
        <p:spPr>
          <a:xfrm>
            <a:off x="457200" y="1646238"/>
            <a:ext cx="4038600" cy="4525962"/>
          </a:xfrm>
        </p:spPr>
        <p:txBody>
          <a:bodyPr/>
          <a:lstStyle/>
          <a:p>
            <a:r>
              <a:rPr lang="en-US">
                <a:solidFill>
                  <a:srgbClr val="C00000"/>
                </a:solidFill>
              </a:rPr>
              <a:t>Originates in the cubital fossa from the brachial artery </a:t>
            </a:r>
          </a:p>
          <a:p>
            <a:r>
              <a:rPr lang="en-US">
                <a:solidFill>
                  <a:srgbClr val="FFC000"/>
                </a:solidFill>
              </a:rPr>
              <a:t>At the wrist, the radial artery sits proximal and medial to the radial styloid process and just lateral to the flexor carpi radialis tendon</a:t>
            </a:r>
            <a:r>
              <a:rPr lang="en-US"/>
              <a:t>.</a:t>
            </a:r>
          </a:p>
        </p:txBody>
      </p:sp>
      <p:pic>
        <p:nvPicPr>
          <p:cNvPr id="9523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038600" cy="4314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537A90F-0CD2-443B-8D20-99CD10260D75}"/>
                  </a:ext>
                </a:extLst>
              </p14:cNvPr>
              <p14:cNvContentPartPr/>
              <p14:nvPr/>
            </p14:nvContentPartPr>
            <p14:xfrm>
              <a:off x="1932347" y="1461160"/>
              <a:ext cx="339480" cy="198000"/>
            </p14:xfrm>
          </p:contentPart>
        </mc:Choice>
        <mc:Fallback>
          <p:pic>
            <p:nvPicPr>
              <p:cNvPr id="2" name="Ink 1">
                <a:extLst>
                  <a:ext uri="{FF2B5EF4-FFF2-40B4-BE49-F238E27FC236}">
                    <a16:creationId xmlns:a16="http://schemas.microsoft.com/office/drawing/2014/main" id="{D537A90F-0CD2-443B-8D20-99CD10260D75}"/>
                  </a:ext>
                </a:extLst>
              </p:cNvPr>
              <p:cNvPicPr/>
              <p:nvPr/>
            </p:nvPicPr>
            <p:blipFill>
              <a:blip r:embed="rId4"/>
              <a:stretch>
                <a:fillRect/>
              </a:stretch>
            </p:blipFill>
            <p:spPr>
              <a:xfrm>
                <a:off x="1923707" y="1452520"/>
                <a:ext cx="357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6E272E09-CDE4-42B8-ADF6-990F5C1D4AC2}"/>
                  </a:ext>
                </a:extLst>
              </p14:cNvPr>
              <p14:cNvContentPartPr/>
              <p14:nvPr/>
            </p14:nvContentPartPr>
            <p14:xfrm>
              <a:off x="2387027" y="1408960"/>
              <a:ext cx="561960" cy="272520"/>
            </p14:xfrm>
          </p:contentPart>
        </mc:Choice>
        <mc:Fallback>
          <p:pic>
            <p:nvPicPr>
              <p:cNvPr id="6" name="Ink 5">
                <a:extLst>
                  <a:ext uri="{FF2B5EF4-FFF2-40B4-BE49-F238E27FC236}">
                    <a16:creationId xmlns:a16="http://schemas.microsoft.com/office/drawing/2014/main" id="{6E272E09-CDE4-42B8-ADF6-990F5C1D4AC2}"/>
                  </a:ext>
                </a:extLst>
              </p:cNvPr>
              <p:cNvPicPr/>
              <p:nvPr/>
            </p:nvPicPr>
            <p:blipFill>
              <a:blip r:embed="rId6"/>
              <a:stretch>
                <a:fillRect/>
              </a:stretch>
            </p:blipFill>
            <p:spPr>
              <a:xfrm>
                <a:off x="2378381" y="1400320"/>
                <a:ext cx="579611" cy="290160"/>
              </a:xfrm>
              <a:prstGeom prst="rect">
                <a:avLst/>
              </a:prstGeom>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C00000"/>
                </a:solidFill>
              </a:rPr>
              <a:t>Femoral  artery</a:t>
            </a:r>
            <a:br>
              <a:rPr lang="en-US" dirty="0"/>
            </a:br>
            <a:r>
              <a:rPr lang="en-US" dirty="0"/>
              <a:t>Anatomic consideration</a:t>
            </a:r>
          </a:p>
        </p:txBody>
      </p:sp>
      <p:sp>
        <p:nvSpPr>
          <p:cNvPr id="96259" name="Content Placeholder 2"/>
          <p:cNvSpPr>
            <a:spLocks noGrp="1"/>
          </p:cNvSpPr>
          <p:nvPr>
            <p:ph sz="half" idx="1"/>
          </p:nvPr>
        </p:nvSpPr>
        <p:spPr>
          <a:xfrm>
            <a:off x="457200" y="1646238"/>
            <a:ext cx="4038600" cy="4525962"/>
          </a:xfrm>
        </p:spPr>
        <p:txBody>
          <a:bodyPr/>
          <a:lstStyle/>
          <a:p>
            <a:r>
              <a:rPr lang="en-US"/>
              <a:t> Originates at the inguinal ligament from the external iliac artery</a:t>
            </a:r>
          </a:p>
          <a:p>
            <a:r>
              <a:rPr lang="en-US"/>
              <a:t> </a:t>
            </a:r>
            <a:r>
              <a:rPr lang="en-US">
                <a:solidFill>
                  <a:srgbClr val="FF0000"/>
                </a:solidFill>
              </a:rPr>
              <a:t>Medial</a:t>
            </a:r>
            <a:r>
              <a:rPr lang="en-US"/>
              <a:t> to the </a:t>
            </a:r>
            <a:r>
              <a:rPr lang="en-US">
                <a:solidFill>
                  <a:srgbClr val="FFC000"/>
                </a:solidFill>
              </a:rPr>
              <a:t>femoral nerve </a:t>
            </a:r>
            <a:r>
              <a:rPr lang="en-US"/>
              <a:t>and </a:t>
            </a:r>
            <a:r>
              <a:rPr lang="en-US">
                <a:solidFill>
                  <a:srgbClr val="FFFF00"/>
                </a:solidFill>
              </a:rPr>
              <a:t>lateral</a:t>
            </a:r>
            <a:r>
              <a:rPr lang="en-US"/>
              <a:t> to the </a:t>
            </a:r>
            <a:r>
              <a:rPr lang="en-US">
                <a:solidFill>
                  <a:srgbClr val="002060"/>
                </a:solidFill>
              </a:rPr>
              <a:t>femoral vein </a:t>
            </a:r>
            <a:r>
              <a:rPr lang="en-US"/>
              <a:t>and lymphatics.</a:t>
            </a:r>
          </a:p>
        </p:txBody>
      </p:sp>
      <p:pic>
        <p:nvPicPr>
          <p:cNvPr id="9626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0386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solidFill>
                  <a:srgbClr val="FFC000"/>
                </a:solidFill>
              </a:rPr>
              <a:t>Equipment</a:t>
            </a:r>
          </a:p>
        </p:txBody>
      </p:sp>
      <p:sp>
        <p:nvSpPr>
          <p:cNvPr id="97283" name="Content Placeholder 2"/>
          <p:cNvSpPr>
            <a:spLocks noGrp="1"/>
          </p:cNvSpPr>
          <p:nvPr>
            <p:ph sz="half" idx="1"/>
          </p:nvPr>
        </p:nvSpPr>
        <p:spPr>
          <a:xfrm>
            <a:off x="457200" y="1646238"/>
            <a:ext cx="4038600" cy="4525962"/>
          </a:xfrm>
        </p:spPr>
        <p:txBody>
          <a:bodyPr/>
          <a:lstStyle/>
          <a:p>
            <a:r>
              <a:rPr lang="en-US" sz="1600">
                <a:solidFill>
                  <a:srgbClr val="FFC000"/>
                </a:solidFill>
              </a:rPr>
              <a:t>Sterile gloves</a:t>
            </a:r>
          </a:p>
          <a:p>
            <a:r>
              <a:rPr lang="en-US" sz="1600">
                <a:solidFill>
                  <a:srgbClr val="FFC000"/>
                </a:solidFill>
              </a:rPr>
              <a:t>Sterile gauze </a:t>
            </a:r>
          </a:p>
          <a:p>
            <a:r>
              <a:rPr lang="en-US" sz="1600">
                <a:solidFill>
                  <a:srgbClr val="FFC000"/>
                </a:solidFill>
              </a:rPr>
              <a:t>Sterile towels</a:t>
            </a:r>
          </a:p>
          <a:p>
            <a:r>
              <a:rPr lang="en-US" sz="1600">
                <a:solidFill>
                  <a:srgbClr val="FFC000"/>
                </a:solidFill>
              </a:rPr>
              <a:t>Chlorhexidine or povidone-iodine skin preparation solution</a:t>
            </a:r>
          </a:p>
          <a:p>
            <a:r>
              <a:rPr lang="en-US" sz="1600">
                <a:solidFill>
                  <a:srgbClr val="FFC000"/>
                </a:solidFill>
              </a:rPr>
              <a:t>1% Lidocaine needle</a:t>
            </a:r>
          </a:p>
          <a:p>
            <a:r>
              <a:rPr lang="en-US" sz="1600">
                <a:solidFill>
                  <a:srgbClr val="FFC000"/>
                </a:solidFill>
              </a:rPr>
              <a:t>5-mL syringe </a:t>
            </a:r>
          </a:p>
          <a:p>
            <a:r>
              <a:rPr lang="en-US" sz="1600">
                <a:solidFill>
                  <a:srgbClr val="FFC000"/>
                </a:solidFill>
              </a:rPr>
              <a:t>Appropriate-sized cannula for artery</a:t>
            </a:r>
          </a:p>
          <a:p>
            <a:r>
              <a:rPr lang="en-US" sz="1600">
                <a:solidFill>
                  <a:srgbClr val="FFC000"/>
                </a:solidFill>
              </a:rPr>
              <a:t>Scalpel (No. 11 blade)</a:t>
            </a:r>
          </a:p>
          <a:p>
            <a:r>
              <a:rPr lang="en-US" sz="1600">
                <a:solidFill>
                  <a:srgbClr val="FFC000"/>
                </a:solidFill>
              </a:rPr>
              <a:t>Nonabsorbable suture (3-0 to 4-0)</a:t>
            </a:r>
          </a:p>
          <a:p>
            <a:r>
              <a:rPr lang="en-US" sz="1600">
                <a:solidFill>
                  <a:srgbClr val="FFC000"/>
                </a:solidFill>
              </a:rPr>
              <a:t>Adhesive tape or strips</a:t>
            </a:r>
          </a:p>
          <a:p>
            <a:r>
              <a:rPr lang="en-US" sz="1600">
                <a:solidFill>
                  <a:srgbClr val="FFC000"/>
                </a:solidFill>
              </a:rPr>
              <a:t>Sterile nonabsorbable dressing</a:t>
            </a:r>
          </a:p>
          <a:p>
            <a:r>
              <a:rPr lang="en-US" sz="1600">
                <a:solidFill>
                  <a:srgbClr val="FFC000"/>
                </a:solidFill>
              </a:rPr>
              <a:t>Three-way stopcock</a:t>
            </a:r>
          </a:p>
          <a:p>
            <a:r>
              <a:rPr lang="en-US" sz="1600">
                <a:solidFill>
                  <a:srgbClr val="FFC000"/>
                </a:solidFill>
              </a:rPr>
              <a:t>Pressure transducer kit</a:t>
            </a:r>
          </a:p>
          <a:p>
            <a:r>
              <a:rPr lang="en-US" sz="1600">
                <a:solidFill>
                  <a:srgbClr val="FFC000"/>
                </a:solidFill>
              </a:rPr>
              <a:t>Pressure tubing</a:t>
            </a:r>
          </a:p>
          <a:p>
            <a:r>
              <a:rPr lang="en-US" sz="1600">
                <a:solidFill>
                  <a:srgbClr val="FFC000"/>
                </a:solidFill>
              </a:rPr>
              <a:t>Arm board of appropriate size for the patient (eg, neonate, pediatric, adult)</a:t>
            </a:r>
          </a:p>
          <a:p>
            <a:r>
              <a:rPr lang="en-US" sz="1600">
                <a:solidFill>
                  <a:srgbClr val="FFC000"/>
                </a:solidFill>
              </a:rPr>
              <a:t>Needle holder</a:t>
            </a:r>
          </a:p>
          <a:p>
            <a:r>
              <a:rPr lang="en-US" sz="1600">
                <a:solidFill>
                  <a:srgbClr val="FFC000"/>
                </a:solidFill>
              </a:rPr>
              <a:t>Intravenous (IV) tubing T-connector</a:t>
            </a:r>
          </a:p>
        </p:txBody>
      </p:sp>
      <p:pic>
        <p:nvPicPr>
          <p:cNvPr id="9728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40386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648200"/>
            <a:ext cx="4267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t>Patient Preparation</a:t>
            </a:r>
          </a:p>
        </p:txBody>
      </p:sp>
      <p:sp>
        <p:nvSpPr>
          <p:cNvPr id="3" name="Content Placeholder 2"/>
          <p:cNvSpPr>
            <a:spLocks noGrp="1"/>
          </p:cNvSpPr>
          <p:nvPr>
            <p:ph idx="1"/>
          </p:nvPr>
        </p:nvSpPr>
        <p:spPr/>
        <p:txBody>
          <a:bodyPr/>
          <a:lstStyle/>
          <a:p>
            <a:pPr>
              <a:defRPr/>
            </a:pPr>
            <a:r>
              <a:rPr lang="en-US" sz="2400" dirty="0">
                <a:solidFill>
                  <a:srgbClr val="C00000"/>
                </a:solidFill>
              </a:rPr>
              <a:t>UNCOSCIOS PATIENT</a:t>
            </a:r>
          </a:p>
          <a:p>
            <a:pPr marL="0" indent="0">
              <a:buFont typeface="Wingdings 2" pitchFamily="18" charset="2"/>
              <a:buNone/>
              <a:defRPr/>
            </a:pPr>
            <a:r>
              <a:rPr lang="en-US" sz="2400" dirty="0"/>
              <a:t>	Anesthesia/ Sedation is not required.</a:t>
            </a:r>
          </a:p>
          <a:p>
            <a:pPr marL="0" indent="0">
              <a:buFont typeface="Wingdings 2" pitchFamily="18" charset="2"/>
              <a:buNone/>
              <a:defRPr/>
            </a:pPr>
            <a:endParaRPr lang="en-US" dirty="0"/>
          </a:p>
          <a:p>
            <a:pPr>
              <a:defRPr/>
            </a:pPr>
            <a:r>
              <a:rPr lang="en-US" sz="2400" dirty="0">
                <a:solidFill>
                  <a:srgbClr val="C00000"/>
                </a:solidFill>
              </a:rPr>
              <a:t>CONSCIOUS PATIENT</a:t>
            </a:r>
          </a:p>
          <a:p>
            <a:pPr marL="0" indent="0">
              <a:buFont typeface="Wingdings 2" pitchFamily="18" charset="2"/>
              <a:buNone/>
              <a:defRPr/>
            </a:pPr>
            <a:r>
              <a:rPr lang="en-US" sz="2400" dirty="0">
                <a:solidFill>
                  <a:srgbClr val="C00000"/>
                </a:solidFill>
              </a:rPr>
              <a:t>	 </a:t>
            </a:r>
            <a:r>
              <a:rPr lang="en-US" sz="2000" dirty="0"/>
              <a:t>provided LA -</a:t>
            </a:r>
            <a:r>
              <a:rPr lang="en-US" sz="2000" dirty="0" err="1"/>
              <a:t>lidocaine</a:t>
            </a:r>
            <a:r>
              <a:rPr lang="en-US" sz="2000" dirty="0"/>
              <a:t> 1%</a:t>
            </a:r>
          </a:p>
          <a:p>
            <a:pPr>
              <a:defRPr/>
            </a:pPr>
            <a:endParaRPr lang="en-US" sz="2000" dirty="0"/>
          </a:p>
          <a:p>
            <a:pPr>
              <a:defRPr/>
            </a:pPr>
            <a:r>
              <a:rPr lang="en-US" sz="2400" dirty="0">
                <a:solidFill>
                  <a:srgbClr val="C00000"/>
                </a:solidFill>
              </a:rPr>
              <a:t>UNCOPERATIVE  PATIENT</a:t>
            </a:r>
          </a:p>
          <a:p>
            <a:pPr>
              <a:defRPr/>
            </a:pPr>
            <a:endParaRPr lang="en-US" sz="2400" dirty="0">
              <a:solidFill>
                <a:srgbClr val="C00000"/>
              </a:solidFill>
            </a:endParaRPr>
          </a:p>
          <a:p>
            <a:pPr marL="0" indent="0">
              <a:buFont typeface="Wingdings 2" pitchFamily="18" charset="2"/>
              <a:buNone/>
              <a:defRPr/>
            </a:pPr>
            <a:r>
              <a:rPr lang="en-US" sz="2400" dirty="0"/>
              <a:t> 	sedation or general anesthesia may be required.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t>Positioning</a:t>
            </a:r>
          </a:p>
        </p:txBody>
      </p:sp>
      <p:sp>
        <p:nvSpPr>
          <p:cNvPr id="3" name="Content Placeholder 2"/>
          <p:cNvSpPr>
            <a:spLocks noGrp="1"/>
          </p:cNvSpPr>
          <p:nvPr>
            <p:ph sz="half" idx="1"/>
          </p:nvPr>
        </p:nvSpPr>
        <p:spPr>
          <a:xfrm>
            <a:off x="457200" y="1646238"/>
            <a:ext cx="4038600" cy="4525962"/>
          </a:xfrm>
        </p:spPr>
        <p:txBody>
          <a:bodyPr>
            <a:normAutofit fontScale="85000" lnSpcReduction="10000"/>
          </a:bodyPr>
          <a:lstStyle/>
          <a:p>
            <a:pPr>
              <a:defRPr/>
            </a:pPr>
            <a:r>
              <a:rPr lang="en-US" dirty="0">
                <a:solidFill>
                  <a:srgbClr val="FF0000"/>
                </a:solidFill>
              </a:rPr>
              <a:t>The patient is placed in the supine position</a:t>
            </a:r>
            <a:r>
              <a:rPr lang="en-US" dirty="0"/>
              <a:t>. </a:t>
            </a:r>
          </a:p>
          <a:p>
            <a:pPr>
              <a:defRPr/>
            </a:pPr>
            <a:r>
              <a:rPr lang="en-US" dirty="0">
                <a:solidFill>
                  <a:srgbClr val="FFC000"/>
                </a:solidFill>
              </a:rPr>
              <a:t>The arm is placed up on a flat surface in neutral position, with the palm up and the wrist adequately exposed</a:t>
            </a:r>
            <a:r>
              <a:rPr lang="en-US" dirty="0"/>
              <a:t>. </a:t>
            </a:r>
          </a:p>
          <a:p>
            <a:pPr>
              <a:defRPr/>
            </a:pPr>
            <a:r>
              <a:rPr lang="en-US" dirty="0"/>
              <a:t>The wrist is </a:t>
            </a:r>
            <a:r>
              <a:rPr lang="en-US" dirty="0" err="1"/>
              <a:t>dorsiflexed</a:t>
            </a:r>
            <a:r>
              <a:rPr lang="en-US" dirty="0"/>
              <a:t> to 30-45° and supported in this position with a towel or gauze under its dorsal aspect </a:t>
            </a:r>
          </a:p>
        </p:txBody>
      </p:sp>
      <p:pic>
        <p:nvPicPr>
          <p:cNvPr id="9933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71600"/>
            <a:ext cx="40386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t>Arterial Line Placement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a:t>The most commonly used methods</a:t>
            </a:r>
          </a:p>
          <a:p>
            <a:pPr marL="0" indent="0">
              <a:buFont typeface="Wingdings 2" pitchFamily="18" charset="2"/>
              <a:buNone/>
              <a:defRPr/>
            </a:pPr>
            <a:endParaRPr lang="en-US" dirty="0"/>
          </a:p>
          <a:p>
            <a:pPr>
              <a:defRPr/>
            </a:pPr>
            <a:r>
              <a:rPr lang="en-US" b="1" dirty="0">
                <a:solidFill>
                  <a:srgbClr val="C00000"/>
                </a:solidFill>
              </a:rPr>
              <a:t>Catheter over needle</a:t>
            </a:r>
          </a:p>
          <a:p>
            <a:pPr marL="0" indent="0">
              <a:buFont typeface="Wingdings 2" pitchFamily="18" charset="2"/>
              <a:buNone/>
              <a:defRPr/>
            </a:pPr>
            <a:endParaRPr lang="en-US" b="1" dirty="0">
              <a:solidFill>
                <a:srgbClr val="C00000"/>
              </a:solidFill>
            </a:endParaRPr>
          </a:p>
          <a:p>
            <a:pPr>
              <a:defRPr/>
            </a:pPr>
            <a:r>
              <a:rPr lang="en-US" dirty="0">
                <a:solidFill>
                  <a:srgbClr val="FFC000"/>
                </a:solidFill>
              </a:rPr>
              <a:t>Catheter over wire (including direct </a:t>
            </a:r>
            <a:r>
              <a:rPr lang="en-US" dirty="0" err="1">
                <a:solidFill>
                  <a:srgbClr val="FFC000"/>
                </a:solidFill>
              </a:rPr>
              <a:t>Seldinger</a:t>
            </a:r>
            <a:r>
              <a:rPr lang="en-US" dirty="0">
                <a:solidFill>
                  <a:srgbClr val="FFC000"/>
                </a:solidFill>
              </a:rPr>
              <a:t> and modified </a:t>
            </a:r>
            <a:r>
              <a:rPr lang="en-US" dirty="0" err="1">
                <a:solidFill>
                  <a:srgbClr val="FFC000"/>
                </a:solidFill>
                <a:highlight>
                  <a:srgbClr val="FF0000"/>
                </a:highlight>
              </a:rPr>
              <a:t>Seldinger</a:t>
            </a:r>
            <a:r>
              <a:rPr lang="en-US" dirty="0">
                <a:solidFill>
                  <a:srgbClr val="FFC000"/>
                </a:solidFill>
              </a:rPr>
              <a:t> techniques)</a:t>
            </a:r>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827733F5-0CF1-4A29-83ED-F1D95C4027B5}"/>
                  </a:ext>
                </a:extLst>
              </p14:cNvPr>
              <p14:cNvContentPartPr/>
              <p14:nvPr/>
            </p14:nvContentPartPr>
            <p14:xfrm>
              <a:off x="1487676" y="3580228"/>
              <a:ext cx="194400" cy="95400"/>
            </p14:xfrm>
          </p:contentPart>
        </mc:Choice>
        <mc:Fallback>
          <p:pic>
            <p:nvPicPr>
              <p:cNvPr id="10" name="Ink 9">
                <a:extLst>
                  <a:ext uri="{FF2B5EF4-FFF2-40B4-BE49-F238E27FC236}">
                    <a16:creationId xmlns:a16="http://schemas.microsoft.com/office/drawing/2014/main" id="{827733F5-0CF1-4A29-83ED-F1D95C4027B5}"/>
                  </a:ext>
                </a:extLst>
              </p:cNvPr>
              <p:cNvPicPr/>
              <p:nvPr/>
            </p:nvPicPr>
            <p:blipFill>
              <a:blip r:embed="rId3"/>
              <a:stretch>
                <a:fillRect/>
              </a:stretch>
            </p:blipFill>
            <p:spPr>
              <a:xfrm>
                <a:off x="1478676" y="3571228"/>
                <a:ext cx="212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1DC3814C-8E44-4009-B2B3-35E457594718}"/>
                  </a:ext>
                </a:extLst>
              </p14:cNvPr>
              <p14:cNvContentPartPr/>
              <p14:nvPr/>
            </p14:nvContentPartPr>
            <p14:xfrm>
              <a:off x="881796" y="3561508"/>
              <a:ext cx="494280" cy="140040"/>
            </p14:xfrm>
          </p:contentPart>
        </mc:Choice>
        <mc:Fallback>
          <p:pic>
            <p:nvPicPr>
              <p:cNvPr id="11" name="Ink 10">
                <a:extLst>
                  <a:ext uri="{FF2B5EF4-FFF2-40B4-BE49-F238E27FC236}">
                    <a16:creationId xmlns:a16="http://schemas.microsoft.com/office/drawing/2014/main" id="{1DC3814C-8E44-4009-B2B3-35E457594718}"/>
                  </a:ext>
                </a:extLst>
              </p:cNvPr>
              <p:cNvPicPr/>
              <p:nvPr/>
            </p:nvPicPr>
            <p:blipFill>
              <a:blip r:embed="rId5"/>
              <a:stretch>
                <a:fillRect/>
              </a:stretch>
            </p:blipFill>
            <p:spPr>
              <a:xfrm>
                <a:off x="872796" y="3552868"/>
                <a:ext cx="511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A94E97CA-FC5D-4A4F-B7BF-8E4007A09F3F}"/>
                  </a:ext>
                </a:extLst>
              </p14:cNvPr>
              <p14:cNvContentPartPr/>
              <p14:nvPr/>
            </p14:nvContentPartPr>
            <p14:xfrm>
              <a:off x="1773876" y="3501028"/>
              <a:ext cx="459360" cy="174960"/>
            </p14:xfrm>
          </p:contentPart>
        </mc:Choice>
        <mc:Fallback>
          <p:pic>
            <p:nvPicPr>
              <p:cNvPr id="15" name="Ink 14">
                <a:extLst>
                  <a:ext uri="{FF2B5EF4-FFF2-40B4-BE49-F238E27FC236}">
                    <a16:creationId xmlns:a16="http://schemas.microsoft.com/office/drawing/2014/main" id="{A94E97CA-FC5D-4A4F-B7BF-8E4007A09F3F}"/>
                  </a:ext>
                </a:extLst>
              </p:cNvPr>
              <p:cNvPicPr/>
              <p:nvPr/>
            </p:nvPicPr>
            <p:blipFill>
              <a:blip r:embed="rId7"/>
              <a:stretch>
                <a:fillRect/>
              </a:stretch>
            </p:blipFill>
            <p:spPr>
              <a:xfrm>
                <a:off x="1765229" y="3492028"/>
                <a:ext cx="477014" cy="192600"/>
              </a:xfrm>
              <a:prstGeom prst="rect">
                <a:avLst/>
              </a:prstGeom>
            </p:spPr>
          </p:pic>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Catheter over needle technique</a:t>
            </a:r>
            <a:br>
              <a:rPr lang="en-US" dirty="0"/>
            </a:br>
            <a:endParaRPr lang="en-US" dirty="0"/>
          </a:p>
        </p:txBody>
      </p:sp>
      <p:pic>
        <p:nvPicPr>
          <p:cNvPr id="10137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038600" cy="1981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4114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524000"/>
            <a:ext cx="40386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41148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Catheter over needle technique</a:t>
            </a:r>
          </a:p>
        </p:txBody>
      </p:sp>
      <p:pic>
        <p:nvPicPr>
          <p:cNvPr id="10240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a:t>Radial artery </a:t>
            </a:r>
            <a:r>
              <a:rPr lang="en-US" sz="3200" dirty="0" err="1"/>
              <a:t>cannulation</a:t>
            </a:r>
            <a:r>
              <a:rPr lang="en-US" sz="3200" dirty="0"/>
              <a:t> (</a:t>
            </a:r>
            <a:r>
              <a:rPr lang="en-US" sz="3200" dirty="0" err="1"/>
              <a:t>Seldinger</a:t>
            </a:r>
            <a:r>
              <a:rPr lang="en-US" sz="3200" dirty="0"/>
              <a:t>). Advancement of catheter over guide wire.</a:t>
            </a:r>
          </a:p>
        </p:txBody>
      </p:sp>
      <p:pic>
        <p:nvPicPr>
          <p:cNvPr id="10342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66750" y="1676400"/>
            <a:ext cx="3619500" cy="358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038600" cy="3589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5" name="Ink 24">
                <a:extLst>
                  <a:ext uri="{FF2B5EF4-FFF2-40B4-BE49-F238E27FC236}">
                    <a16:creationId xmlns:a16="http://schemas.microsoft.com/office/drawing/2014/main" id="{A2401FA7-E8D7-41A8-9745-4D38A59F938E}"/>
                  </a:ext>
                </a:extLst>
              </p14:cNvPr>
              <p14:cNvContentPartPr/>
              <p14:nvPr/>
            </p14:nvContentPartPr>
            <p14:xfrm>
              <a:off x="1688143" y="6027745"/>
              <a:ext cx="30960" cy="58320"/>
            </p14:xfrm>
          </p:contentPart>
        </mc:Choice>
        <mc:Fallback>
          <p:pic>
            <p:nvPicPr>
              <p:cNvPr id="25" name="Ink 24">
                <a:extLst>
                  <a:ext uri="{FF2B5EF4-FFF2-40B4-BE49-F238E27FC236}">
                    <a16:creationId xmlns:a16="http://schemas.microsoft.com/office/drawing/2014/main" id="{A2401FA7-E8D7-41A8-9745-4D38A59F938E}"/>
                  </a:ext>
                </a:extLst>
              </p:cNvPr>
              <p:cNvPicPr/>
              <p:nvPr/>
            </p:nvPicPr>
            <p:blipFill>
              <a:blip r:embed="rId5"/>
              <a:stretch>
                <a:fillRect/>
              </a:stretch>
            </p:blipFill>
            <p:spPr>
              <a:xfrm>
                <a:off x="1679143" y="6019105"/>
                <a:ext cx="48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Ink 28">
                <a:extLst>
                  <a:ext uri="{FF2B5EF4-FFF2-40B4-BE49-F238E27FC236}">
                    <a16:creationId xmlns:a16="http://schemas.microsoft.com/office/drawing/2014/main" id="{930BF0F6-8A34-4753-AEB3-30DC564CE9C9}"/>
                  </a:ext>
                </a:extLst>
              </p14:cNvPr>
              <p14:cNvContentPartPr/>
              <p14:nvPr/>
            </p14:nvContentPartPr>
            <p14:xfrm>
              <a:off x="1827823" y="5904625"/>
              <a:ext cx="641520" cy="177840"/>
            </p14:xfrm>
          </p:contentPart>
        </mc:Choice>
        <mc:Fallback>
          <p:pic>
            <p:nvPicPr>
              <p:cNvPr id="29" name="Ink 28">
                <a:extLst>
                  <a:ext uri="{FF2B5EF4-FFF2-40B4-BE49-F238E27FC236}">
                    <a16:creationId xmlns:a16="http://schemas.microsoft.com/office/drawing/2014/main" id="{930BF0F6-8A34-4753-AEB3-30DC564CE9C9}"/>
                  </a:ext>
                </a:extLst>
              </p:cNvPr>
              <p:cNvPicPr/>
              <p:nvPr/>
            </p:nvPicPr>
            <p:blipFill>
              <a:blip r:embed="rId7"/>
              <a:stretch>
                <a:fillRect/>
              </a:stretch>
            </p:blipFill>
            <p:spPr>
              <a:xfrm>
                <a:off x="1818828" y="5895625"/>
                <a:ext cx="65915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Ink 29">
                <a:extLst>
                  <a:ext uri="{FF2B5EF4-FFF2-40B4-BE49-F238E27FC236}">
                    <a16:creationId xmlns:a16="http://schemas.microsoft.com/office/drawing/2014/main" id="{F23C0C86-90D9-4111-804C-01CC75379070}"/>
                  </a:ext>
                </a:extLst>
              </p14:cNvPr>
              <p14:cNvContentPartPr/>
              <p14:nvPr/>
            </p14:nvContentPartPr>
            <p14:xfrm>
              <a:off x="1518943" y="6013345"/>
              <a:ext cx="113040" cy="88200"/>
            </p14:xfrm>
          </p:contentPart>
        </mc:Choice>
        <mc:Fallback>
          <p:pic>
            <p:nvPicPr>
              <p:cNvPr id="30" name="Ink 29">
                <a:extLst>
                  <a:ext uri="{FF2B5EF4-FFF2-40B4-BE49-F238E27FC236}">
                    <a16:creationId xmlns:a16="http://schemas.microsoft.com/office/drawing/2014/main" id="{F23C0C86-90D9-4111-804C-01CC75379070}"/>
                  </a:ext>
                </a:extLst>
              </p:cNvPr>
              <p:cNvPicPr/>
              <p:nvPr/>
            </p:nvPicPr>
            <p:blipFill>
              <a:blip r:embed="rId9"/>
              <a:stretch>
                <a:fillRect/>
              </a:stretch>
            </p:blipFill>
            <p:spPr>
              <a:xfrm>
                <a:off x="1509972" y="6004705"/>
                <a:ext cx="130624"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E9B2F8F3-9100-4A89-8265-502D78D9A811}"/>
                  </a:ext>
                </a:extLst>
              </p14:cNvPr>
              <p14:cNvContentPartPr/>
              <p14:nvPr/>
            </p14:nvContentPartPr>
            <p14:xfrm>
              <a:off x="1091983" y="6035305"/>
              <a:ext cx="374400" cy="109800"/>
            </p14:xfrm>
          </p:contentPart>
        </mc:Choice>
        <mc:Fallback>
          <p:pic>
            <p:nvPicPr>
              <p:cNvPr id="31" name="Ink 30">
                <a:extLst>
                  <a:ext uri="{FF2B5EF4-FFF2-40B4-BE49-F238E27FC236}">
                    <a16:creationId xmlns:a16="http://schemas.microsoft.com/office/drawing/2014/main" id="{E9B2F8F3-9100-4A89-8265-502D78D9A811}"/>
                  </a:ext>
                </a:extLst>
              </p:cNvPr>
              <p:cNvPicPr/>
              <p:nvPr/>
            </p:nvPicPr>
            <p:blipFill>
              <a:blip r:embed="rId11"/>
              <a:stretch>
                <a:fillRect/>
              </a:stretch>
            </p:blipFill>
            <p:spPr>
              <a:xfrm>
                <a:off x="1083343" y="6026665"/>
                <a:ext cx="392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3424" name="Ink 103423">
                <a:extLst>
                  <a:ext uri="{FF2B5EF4-FFF2-40B4-BE49-F238E27FC236}">
                    <a16:creationId xmlns:a16="http://schemas.microsoft.com/office/drawing/2014/main" id="{FAB126A7-425D-47A3-8F1A-1B5F616F486E}"/>
                  </a:ext>
                </a:extLst>
              </p14:cNvPr>
              <p14:cNvContentPartPr/>
              <p14:nvPr/>
            </p14:nvContentPartPr>
            <p14:xfrm>
              <a:off x="1444423" y="5755945"/>
              <a:ext cx="321120" cy="100080"/>
            </p14:xfrm>
          </p:contentPart>
        </mc:Choice>
        <mc:Fallback>
          <p:pic>
            <p:nvPicPr>
              <p:cNvPr id="103424" name="Ink 103423">
                <a:extLst>
                  <a:ext uri="{FF2B5EF4-FFF2-40B4-BE49-F238E27FC236}">
                    <a16:creationId xmlns:a16="http://schemas.microsoft.com/office/drawing/2014/main" id="{FAB126A7-425D-47A3-8F1A-1B5F616F486E}"/>
                  </a:ext>
                </a:extLst>
              </p:cNvPr>
              <p:cNvPicPr/>
              <p:nvPr/>
            </p:nvPicPr>
            <p:blipFill>
              <a:blip r:embed="rId13"/>
              <a:stretch>
                <a:fillRect/>
              </a:stretch>
            </p:blipFill>
            <p:spPr>
              <a:xfrm>
                <a:off x="1435783" y="5747274"/>
                <a:ext cx="338760" cy="11778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3425" name="Ink 103424">
                <a:extLst>
                  <a:ext uri="{FF2B5EF4-FFF2-40B4-BE49-F238E27FC236}">
                    <a16:creationId xmlns:a16="http://schemas.microsoft.com/office/drawing/2014/main" id="{501588E2-9639-462D-828C-AE8B817A57B3}"/>
                  </a:ext>
                </a:extLst>
              </p14:cNvPr>
              <p14:cNvContentPartPr/>
              <p14:nvPr/>
            </p14:nvContentPartPr>
            <p14:xfrm>
              <a:off x="1255423" y="5766745"/>
              <a:ext cx="122760" cy="117360"/>
            </p14:xfrm>
          </p:contentPart>
        </mc:Choice>
        <mc:Fallback>
          <p:pic>
            <p:nvPicPr>
              <p:cNvPr id="103425" name="Ink 103424">
                <a:extLst>
                  <a:ext uri="{FF2B5EF4-FFF2-40B4-BE49-F238E27FC236}">
                    <a16:creationId xmlns:a16="http://schemas.microsoft.com/office/drawing/2014/main" id="{501588E2-9639-462D-828C-AE8B817A57B3}"/>
                  </a:ext>
                </a:extLst>
              </p:cNvPr>
              <p:cNvPicPr/>
              <p:nvPr/>
            </p:nvPicPr>
            <p:blipFill>
              <a:blip r:embed="rId15"/>
              <a:stretch>
                <a:fillRect/>
              </a:stretch>
            </p:blipFill>
            <p:spPr>
              <a:xfrm>
                <a:off x="1246423" y="5758105"/>
                <a:ext cx="140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3426" name="Ink 103425">
                <a:extLst>
                  <a:ext uri="{FF2B5EF4-FFF2-40B4-BE49-F238E27FC236}">
                    <a16:creationId xmlns:a16="http://schemas.microsoft.com/office/drawing/2014/main" id="{562D20B2-E271-4241-9917-B0AEF4F4AD60}"/>
                  </a:ext>
                </a:extLst>
              </p14:cNvPr>
              <p14:cNvContentPartPr/>
              <p14:nvPr/>
            </p14:nvContentPartPr>
            <p14:xfrm>
              <a:off x="987223" y="5776105"/>
              <a:ext cx="160200" cy="178560"/>
            </p14:xfrm>
          </p:contentPart>
        </mc:Choice>
        <mc:Fallback>
          <p:pic>
            <p:nvPicPr>
              <p:cNvPr id="103426" name="Ink 103425">
                <a:extLst>
                  <a:ext uri="{FF2B5EF4-FFF2-40B4-BE49-F238E27FC236}">
                    <a16:creationId xmlns:a16="http://schemas.microsoft.com/office/drawing/2014/main" id="{562D20B2-E271-4241-9917-B0AEF4F4AD60}"/>
                  </a:ext>
                </a:extLst>
              </p:cNvPr>
              <p:cNvPicPr/>
              <p:nvPr/>
            </p:nvPicPr>
            <p:blipFill>
              <a:blip r:embed="rId17"/>
              <a:stretch>
                <a:fillRect/>
              </a:stretch>
            </p:blipFill>
            <p:spPr>
              <a:xfrm>
                <a:off x="978243" y="5767465"/>
                <a:ext cx="177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3440" name="Ink 103439">
                <a:extLst>
                  <a:ext uri="{FF2B5EF4-FFF2-40B4-BE49-F238E27FC236}">
                    <a16:creationId xmlns:a16="http://schemas.microsoft.com/office/drawing/2014/main" id="{79635E43-1422-4066-9955-636C0633ED25}"/>
                  </a:ext>
                </a:extLst>
              </p14:cNvPr>
              <p14:cNvContentPartPr/>
              <p14:nvPr/>
            </p14:nvContentPartPr>
            <p14:xfrm>
              <a:off x="2042288" y="6329190"/>
              <a:ext cx="168480" cy="90360"/>
            </p14:xfrm>
          </p:contentPart>
        </mc:Choice>
        <mc:Fallback>
          <p:pic>
            <p:nvPicPr>
              <p:cNvPr id="103440" name="Ink 103439">
                <a:extLst>
                  <a:ext uri="{FF2B5EF4-FFF2-40B4-BE49-F238E27FC236}">
                    <a16:creationId xmlns:a16="http://schemas.microsoft.com/office/drawing/2014/main" id="{79635E43-1422-4066-9955-636C0633ED25}"/>
                  </a:ext>
                </a:extLst>
              </p:cNvPr>
              <p:cNvPicPr/>
              <p:nvPr/>
            </p:nvPicPr>
            <p:blipFill>
              <a:blip r:embed="rId19"/>
              <a:stretch>
                <a:fillRect/>
              </a:stretch>
            </p:blipFill>
            <p:spPr>
              <a:xfrm>
                <a:off x="2033288" y="6320190"/>
                <a:ext cx="186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3441" name="Ink 103440">
                <a:extLst>
                  <a:ext uri="{FF2B5EF4-FFF2-40B4-BE49-F238E27FC236}">
                    <a16:creationId xmlns:a16="http://schemas.microsoft.com/office/drawing/2014/main" id="{2D9CC6C3-76D6-4AAB-9C38-3AFF4693B90E}"/>
                  </a:ext>
                </a:extLst>
              </p14:cNvPr>
              <p14:cNvContentPartPr/>
              <p14:nvPr/>
            </p14:nvContentPartPr>
            <p14:xfrm>
              <a:off x="1275128" y="6242790"/>
              <a:ext cx="707040" cy="200160"/>
            </p14:xfrm>
          </p:contentPart>
        </mc:Choice>
        <mc:Fallback>
          <p:pic>
            <p:nvPicPr>
              <p:cNvPr id="103441" name="Ink 103440">
                <a:extLst>
                  <a:ext uri="{FF2B5EF4-FFF2-40B4-BE49-F238E27FC236}">
                    <a16:creationId xmlns:a16="http://schemas.microsoft.com/office/drawing/2014/main" id="{2D9CC6C3-76D6-4AAB-9C38-3AFF4693B90E}"/>
                  </a:ext>
                </a:extLst>
              </p:cNvPr>
              <p:cNvPicPr/>
              <p:nvPr/>
            </p:nvPicPr>
            <p:blipFill>
              <a:blip r:embed="rId21"/>
              <a:stretch>
                <a:fillRect/>
              </a:stretch>
            </p:blipFill>
            <p:spPr>
              <a:xfrm>
                <a:off x="1266492" y="6234150"/>
                <a:ext cx="724671"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3453" name="Ink 103452">
                <a:extLst>
                  <a:ext uri="{FF2B5EF4-FFF2-40B4-BE49-F238E27FC236}">
                    <a16:creationId xmlns:a16="http://schemas.microsoft.com/office/drawing/2014/main" id="{188D88D8-B463-45D5-B2D3-686B4A65518A}"/>
                  </a:ext>
                </a:extLst>
              </p14:cNvPr>
              <p14:cNvContentPartPr/>
              <p14:nvPr/>
            </p14:nvContentPartPr>
            <p14:xfrm>
              <a:off x="2002528" y="5499383"/>
              <a:ext cx="671400" cy="213120"/>
            </p14:xfrm>
          </p:contentPart>
        </mc:Choice>
        <mc:Fallback>
          <p:pic>
            <p:nvPicPr>
              <p:cNvPr id="103453" name="Ink 103452">
                <a:extLst>
                  <a:ext uri="{FF2B5EF4-FFF2-40B4-BE49-F238E27FC236}">
                    <a16:creationId xmlns:a16="http://schemas.microsoft.com/office/drawing/2014/main" id="{188D88D8-B463-45D5-B2D3-686B4A65518A}"/>
                  </a:ext>
                </a:extLst>
              </p:cNvPr>
              <p:cNvPicPr/>
              <p:nvPr/>
            </p:nvPicPr>
            <p:blipFill>
              <a:blip r:embed="rId23"/>
              <a:stretch>
                <a:fillRect/>
              </a:stretch>
            </p:blipFill>
            <p:spPr>
              <a:xfrm>
                <a:off x="1993528" y="5490368"/>
                <a:ext cx="689040" cy="23079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3454" name="Ink 103453">
                <a:extLst>
                  <a:ext uri="{FF2B5EF4-FFF2-40B4-BE49-F238E27FC236}">
                    <a16:creationId xmlns:a16="http://schemas.microsoft.com/office/drawing/2014/main" id="{3DD5572F-76E5-493B-8F88-D3B297F67F75}"/>
                  </a:ext>
                </a:extLst>
              </p14:cNvPr>
              <p14:cNvContentPartPr/>
              <p14:nvPr/>
            </p14:nvContentPartPr>
            <p14:xfrm>
              <a:off x="1466128" y="5520623"/>
              <a:ext cx="480600" cy="112320"/>
            </p14:xfrm>
          </p:contentPart>
        </mc:Choice>
        <mc:Fallback>
          <p:pic>
            <p:nvPicPr>
              <p:cNvPr id="103454" name="Ink 103453">
                <a:extLst>
                  <a:ext uri="{FF2B5EF4-FFF2-40B4-BE49-F238E27FC236}">
                    <a16:creationId xmlns:a16="http://schemas.microsoft.com/office/drawing/2014/main" id="{3DD5572F-76E5-493B-8F88-D3B297F67F75}"/>
                  </a:ext>
                </a:extLst>
              </p:cNvPr>
              <p:cNvPicPr/>
              <p:nvPr/>
            </p:nvPicPr>
            <p:blipFill>
              <a:blip r:embed="rId25"/>
              <a:stretch>
                <a:fillRect/>
              </a:stretch>
            </p:blipFill>
            <p:spPr>
              <a:xfrm>
                <a:off x="1457488" y="5511623"/>
                <a:ext cx="498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3455" name="Ink 103454">
                <a:extLst>
                  <a:ext uri="{FF2B5EF4-FFF2-40B4-BE49-F238E27FC236}">
                    <a16:creationId xmlns:a16="http://schemas.microsoft.com/office/drawing/2014/main" id="{29CF886D-05FF-4B07-8F44-9CDF9916BE4F}"/>
                  </a:ext>
                </a:extLst>
              </p14:cNvPr>
              <p14:cNvContentPartPr/>
              <p14:nvPr/>
            </p14:nvContentPartPr>
            <p14:xfrm>
              <a:off x="1014328" y="5515943"/>
              <a:ext cx="316440" cy="209160"/>
            </p14:xfrm>
          </p:contentPart>
        </mc:Choice>
        <mc:Fallback>
          <p:pic>
            <p:nvPicPr>
              <p:cNvPr id="103455" name="Ink 103454">
                <a:extLst>
                  <a:ext uri="{FF2B5EF4-FFF2-40B4-BE49-F238E27FC236}">
                    <a16:creationId xmlns:a16="http://schemas.microsoft.com/office/drawing/2014/main" id="{29CF886D-05FF-4B07-8F44-9CDF9916BE4F}"/>
                  </a:ext>
                </a:extLst>
              </p:cNvPr>
              <p:cNvPicPr/>
              <p:nvPr/>
            </p:nvPicPr>
            <p:blipFill>
              <a:blip r:embed="rId27"/>
              <a:stretch>
                <a:fillRect/>
              </a:stretch>
            </p:blipFill>
            <p:spPr>
              <a:xfrm>
                <a:off x="1005688" y="5507318"/>
                <a:ext cx="334080" cy="22677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3456" name="Ink 103455">
                <a:extLst>
                  <a:ext uri="{FF2B5EF4-FFF2-40B4-BE49-F238E27FC236}">
                    <a16:creationId xmlns:a16="http://schemas.microsoft.com/office/drawing/2014/main" id="{7F398CCF-4FF5-49AE-B276-8F6468063B9A}"/>
                  </a:ext>
                </a:extLst>
              </p14:cNvPr>
              <p14:cNvContentPartPr/>
              <p14:nvPr/>
            </p14:nvContentPartPr>
            <p14:xfrm>
              <a:off x="965728" y="5312543"/>
              <a:ext cx="109800" cy="108720"/>
            </p14:xfrm>
          </p:contentPart>
        </mc:Choice>
        <mc:Fallback>
          <p:pic>
            <p:nvPicPr>
              <p:cNvPr id="103456" name="Ink 103455">
                <a:extLst>
                  <a:ext uri="{FF2B5EF4-FFF2-40B4-BE49-F238E27FC236}">
                    <a16:creationId xmlns:a16="http://schemas.microsoft.com/office/drawing/2014/main" id="{7F398CCF-4FF5-49AE-B276-8F6468063B9A}"/>
                  </a:ext>
                </a:extLst>
              </p:cNvPr>
              <p:cNvPicPr/>
              <p:nvPr/>
            </p:nvPicPr>
            <p:blipFill>
              <a:blip r:embed="rId29"/>
              <a:stretch>
                <a:fillRect/>
              </a:stretch>
            </p:blipFill>
            <p:spPr>
              <a:xfrm>
                <a:off x="956728" y="5303543"/>
                <a:ext cx="127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3465" name="Ink 103464">
                <a:extLst>
                  <a:ext uri="{FF2B5EF4-FFF2-40B4-BE49-F238E27FC236}">
                    <a16:creationId xmlns:a16="http://schemas.microsoft.com/office/drawing/2014/main" id="{C0E16DAF-BD2F-4185-AB04-9BD6752CC6B1}"/>
                  </a:ext>
                </a:extLst>
              </p14:cNvPr>
              <p14:cNvContentPartPr/>
              <p14:nvPr/>
            </p14:nvContentPartPr>
            <p14:xfrm>
              <a:off x="1132768" y="5281223"/>
              <a:ext cx="527400" cy="142920"/>
            </p14:xfrm>
          </p:contentPart>
        </mc:Choice>
        <mc:Fallback>
          <p:pic>
            <p:nvPicPr>
              <p:cNvPr id="103465" name="Ink 103464">
                <a:extLst>
                  <a:ext uri="{FF2B5EF4-FFF2-40B4-BE49-F238E27FC236}">
                    <a16:creationId xmlns:a16="http://schemas.microsoft.com/office/drawing/2014/main" id="{C0E16DAF-BD2F-4185-AB04-9BD6752CC6B1}"/>
                  </a:ext>
                </a:extLst>
              </p:cNvPr>
              <p:cNvPicPr/>
              <p:nvPr/>
            </p:nvPicPr>
            <p:blipFill>
              <a:blip r:embed="rId31"/>
              <a:stretch>
                <a:fillRect/>
              </a:stretch>
            </p:blipFill>
            <p:spPr>
              <a:xfrm>
                <a:off x="1124128" y="5272223"/>
                <a:ext cx="545040" cy="16056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Needles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4821" name="Rectangle 3"/>
          <p:cNvSpPr>
            <a:spLocks noGrp="1" noChangeArrowheads="1"/>
          </p:cNvSpPr>
          <p:nvPr>
            <p:ph sz="quarter" idx="2"/>
          </p:nvPr>
        </p:nvSpPr>
        <p:spPr/>
        <p:txBody>
          <a:bodyPr/>
          <a:lstStyle/>
          <a:p>
            <a:pPr eaLnBrk="1" hangingPunct="1"/>
            <a:r>
              <a:rPr lang="en-US" sz="2800">
                <a:solidFill>
                  <a:schemeClr val="bg1"/>
                </a:solidFill>
              </a:rPr>
              <a:t>Vary in length and gauge </a:t>
            </a:r>
          </a:p>
          <a:p>
            <a:pPr lvl="1" eaLnBrk="1" hangingPunct="1"/>
            <a:r>
              <a:rPr lang="en-US" sz="2800" b="1">
                <a:solidFill>
                  <a:srgbClr val="FF0000"/>
                </a:solidFill>
              </a:rPr>
              <a:t>Larger gauge means a smaller needle</a:t>
            </a:r>
          </a:p>
          <a:p>
            <a:pPr eaLnBrk="1" hangingPunct="1"/>
            <a:endParaRPr lang="en-US" sz="2400">
              <a:solidFill>
                <a:schemeClr val="bg1"/>
              </a:solidFill>
            </a:endParaRPr>
          </a:p>
        </p:txBody>
      </p:sp>
      <p:pic>
        <p:nvPicPr>
          <p:cNvPr id="34822" name="Content Placeholder 7" descr="catheter_made_of_ptfe_and_latex_free_material_softens_once_inserted_in_body.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3482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a:t>Complications of arterial line placement </a:t>
            </a:r>
          </a:p>
        </p:txBody>
      </p:sp>
      <p:sp>
        <p:nvSpPr>
          <p:cNvPr id="4" name="Text Placeholder 3"/>
          <p:cNvSpPr>
            <a:spLocks noGrp="1"/>
          </p:cNvSpPr>
          <p:nvPr>
            <p:ph type="body" idx="1"/>
          </p:nvPr>
        </p:nvSpPr>
        <p:spPr/>
        <p:txBody>
          <a:bodyPr/>
          <a:lstStyle/>
          <a:p>
            <a:pPr>
              <a:defRPr/>
            </a:pPr>
            <a:r>
              <a:rPr lang="en-US" b="1" dirty="0">
                <a:solidFill>
                  <a:srgbClr val="FF0000"/>
                </a:solidFill>
              </a:rPr>
              <a:t>Common</a:t>
            </a:r>
          </a:p>
        </p:txBody>
      </p:sp>
      <p:sp>
        <p:nvSpPr>
          <p:cNvPr id="5" name="Text Placeholder 4"/>
          <p:cNvSpPr>
            <a:spLocks noGrp="1"/>
          </p:cNvSpPr>
          <p:nvPr>
            <p:ph type="body" sz="half" idx="3"/>
          </p:nvPr>
        </p:nvSpPr>
        <p:spPr/>
        <p:txBody>
          <a:bodyPr/>
          <a:lstStyle/>
          <a:p>
            <a:pPr>
              <a:defRPr/>
            </a:pPr>
            <a:r>
              <a:rPr lang="en-US" b="1" dirty="0">
                <a:solidFill>
                  <a:srgbClr val="FFC000"/>
                </a:solidFill>
              </a:rPr>
              <a:t>Less common </a:t>
            </a:r>
          </a:p>
        </p:txBody>
      </p:sp>
      <p:sp>
        <p:nvSpPr>
          <p:cNvPr id="3" name="Content Placeholder 2"/>
          <p:cNvSpPr>
            <a:spLocks noGrp="1"/>
          </p:cNvSpPr>
          <p:nvPr>
            <p:ph sz="quarter" idx="2"/>
          </p:nvPr>
        </p:nvSpPr>
        <p:spPr/>
        <p:txBody>
          <a:bodyPr/>
          <a:lstStyle/>
          <a:p>
            <a:pPr>
              <a:defRPr/>
            </a:pPr>
            <a:endParaRPr lang="en-US" dirty="0">
              <a:solidFill>
                <a:srgbClr val="C00000"/>
              </a:solidFill>
            </a:endParaRPr>
          </a:p>
          <a:p>
            <a:pPr>
              <a:defRPr/>
            </a:pPr>
            <a:r>
              <a:rPr lang="en-US" dirty="0">
                <a:solidFill>
                  <a:srgbClr val="C00000"/>
                </a:solidFill>
              </a:rPr>
              <a:t>Temporary radial artery occlusion (19.7%)</a:t>
            </a:r>
          </a:p>
          <a:p>
            <a:pPr marL="0" indent="0">
              <a:buFont typeface="Wingdings 2" pitchFamily="18" charset="2"/>
              <a:buNone/>
              <a:defRPr/>
            </a:pPr>
            <a:endParaRPr lang="en-US" dirty="0">
              <a:solidFill>
                <a:srgbClr val="C00000"/>
              </a:solidFill>
            </a:endParaRPr>
          </a:p>
          <a:p>
            <a:pPr>
              <a:defRPr/>
            </a:pPr>
            <a:r>
              <a:rPr lang="en-US" dirty="0">
                <a:solidFill>
                  <a:srgbClr val="C00000"/>
                </a:solidFill>
              </a:rPr>
              <a:t>Hematoma/bleeding (14.4%)</a:t>
            </a:r>
          </a:p>
        </p:txBody>
      </p:sp>
      <p:sp>
        <p:nvSpPr>
          <p:cNvPr id="104454" name="Content Placeholder 5"/>
          <p:cNvSpPr>
            <a:spLocks noGrp="1"/>
          </p:cNvSpPr>
          <p:nvPr>
            <p:ph sz="quarter" idx="4"/>
          </p:nvPr>
        </p:nvSpPr>
        <p:spPr/>
        <p:txBody>
          <a:bodyPr/>
          <a:lstStyle/>
          <a:p>
            <a:endParaRPr lang="en-US"/>
          </a:p>
          <a:p>
            <a:r>
              <a:rPr lang="en-US">
                <a:solidFill>
                  <a:srgbClr val="FFFF00"/>
                </a:solidFill>
              </a:rPr>
              <a:t>Localized catheter site infection (0.72%) - The risk increases with the length of time the catheter is in place </a:t>
            </a:r>
          </a:p>
          <a:p>
            <a:r>
              <a:rPr lang="en-US">
                <a:solidFill>
                  <a:srgbClr val="FFFF00"/>
                </a:solidFill>
              </a:rPr>
              <a:t>Hemorrhage (0.53%)</a:t>
            </a:r>
          </a:p>
          <a:p>
            <a:r>
              <a:rPr lang="en-US">
                <a:solidFill>
                  <a:srgbClr val="FFFF00"/>
                </a:solidFill>
              </a:rPr>
              <a:t>Sepsis (0.13%)</a:t>
            </a:r>
          </a:p>
          <a:p>
            <a:r>
              <a:rPr lang="en-US">
                <a:solidFill>
                  <a:srgbClr val="FFFF00"/>
                </a:solidFill>
              </a:rPr>
              <a:t>Permanent ischemic damage (0.09%)</a:t>
            </a:r>
          </a:p>
          <a:p>
            <a:r>
              <a:rPr lang="en-US">
                <a:solidFill>
                  <a:srgbClr val="FFFF00"/>
                </a:solidFill>
              </a:rPr>
              <a:t>Pseudoaneurysm formation (0.09%)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Peripheral IV Insertion</a:t>
            </a:r>
          </a:p>
        </p:txBody>
      </p:sp>
      <p:sp>
        <p:nvSpPr>
          <p:cNvPr id="35843" name="Rectangle 3"/>
          <p:cNvSpPr>
            <a:spLocks noGrp="1" noChangeArrowheads="1"/>
          </p:cNvSpPr>
          <p:nvPr>
            <p:ph type="body" sz="half" idx="1"/>
          </p:nvPr>
        </p:nvSpPr>
        <p:spPr>
          <a:xfrm>
            <a:off x="685800" y="1524000"/>
            <a:ext cx="7772400" cy="1254125"/>
          </a:xfrm>
        </p:spPr>
        <p:txBody>
          <a:bodyPr/>
          <a:lstStyle/>
          <a:p>
            <a:pPr eaLnBrk="1" hangingPunct="1"/>
            <a:r>
              <a:rPr lang="en-US" sz="2400">
                <a:solidFill>
                  <a:schemeClr val="bg1"/>
                </a:solidFill>
              </a:rPr>
              <a:t>Common sites:</a:t>
            </a:r>
          </a:p>
          <a:p>
            <a:pPr lvl="1" eaLnBrk="1" hangingPunct="1"/>
            <a:r>
              <a:rPr lang="en-US" sz="2000">
                <a:solidFill>
                  <a:schemeClr val="bg1"/>
                </a:solidFill>
              </a:rPr>
              <a:t>Hands and arms</a:t>
            </a:r>
          </a:p>
          <a:p>
            <a:pPr lvl="1" eaLnBrk="1" hangingPunct="1"/>
            <a:r>
              <a:rPr lang="en-US" sz="2000">
                <a:solidFill>
                  <a:schemeClr val="bg1"/>
                </a:solidFill>
              </a:rPr>
              <a:t>Antecubital fossa (AC space)</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5029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36867" name="Rectangle 3"/>
          <p:cNvSpPr>
            <a:spLocks noGrp="1" noChangeArrowheads="1"/>
          </p:cNvSpPr>
          <p:nvPr>
            <p:ph idx="1"/>
          </p:nvPr>
        </p:nvSpPr>
        <p:spPr/>
        <p:txBody>
          <a:bodyPr/>
          <a:lstStyle/>
          <a:p>
            <a:pPr eaLnBrk="1" hangingPunct="1"/>
            <a:r>
              <a:rPr lang="en-US" sz="2400" b="1">
                <a:solidFill>
                  <a:srgbClr val="FF0000"/>
                </a:solidFill>
              </a:rPr>
              <a:t>Alternate sites:</a:t>
            </a:r>
          </a:p>
          <a:p>
            <a:pPr lvl="1" eaLnBrk="1" hangingPunct="1"/>
            <a:r>
              <a:rPr lang="en-US" sz="2000">
                <a:solidFill>
                  <a:schemeClr val="bg1"/>
                </a:solidFill>
              </a:rPr>
              <a:t>Long saphenous veins</a:t>
            </a:r>
          </a:p>
          <a:p>
            <a:pPr lvl="1" eaLnBrk="1" hangingPunct="1"/>
            <a:r>
              <a:rPr lang="en-US" sz="2000">
                <a:solidFill>
                  <a:schemeClr val="bg1"/>
                </a:solidFill>
              </a:rPr>
              <a:t>External jugular veins</a:t>
            </a:r>
          </a:p>
          <a:p>
            <a:pPr eaLnBrk="1" hangingPunct="1"/>
            <a:r>
              <a:rPr lang="en-US" sz="2400">
                <a:solidFill>
                  <a:schemeClr val="bg1"/>
                </a:solidFill>
              </a:rPr>
              <a:t>Embolism and infection rates higher </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41148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52800"/>
            <a:ext cx="39624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1362</TotalTime>
  <Words>2780</Words>
  <Application>Microsoft Office PowerPoint</Application>
  <PresentationFormat>On-screen Show (4:3)</PresentationFormat>
  <Paragraphs>499</Paragraphs>
  <Slides>70</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Century Gothic</vt:lpstr>
      <vt:lpstr>Rockwell</vt:lpstr>
      <vt:lpstr>Times New Roman</vt:lpstr>
      <vt:lpstr>Wingdings</vt:lpstr>
      <vt:lpstr>Wingdings 2</vt:lpstr>
      <vt:lpstr>Foundry</vt:lpstr>
      <vt:lpstr> Vascular Access</vt:lpstr>
      <vt:lpstr>Lecture Objectives.. </vt:lpstr>
      <vt:lpstr>Medical Asepsis</vt:lpstr>
      <vt:lpstr>Antiseptics and Disinfectants</vt:lpstr>
      <vt:lpstr>Universal Precautions</vt:lpstr>
      <vt:lpstr>Types of IV Catheters</vt:lpstr>
      <vt:lpstr>Needles</vt:lpstr>
      <vt:lpstr>Peripheral IV Insertion</vt:lpstr>
      <vt:lpstr>Peripheral IV Insertion</vt:lpstr>
      <vt:lpstr>Peripheral IV Insertion</vt:lpstr>
      <vt:lpstr>Peripheral IV Procedure</vt:lpstr>
      <vt:lpstr>Peripheral IV Procedure</vt:lpstr>
      <vt:lpstr>Peripheral IV Procedure</vt:lpstr>
      <vt:lpstr>Peripheral IV Procedure</vt:lpstr>
      <vt:lpstr>Peripheral IV Procedure</vt:lpstr>
      <vt:lpstr>Peripheral IV Insertion</vt:lpstr>
      <vt:lpstr>Peripheral IV Procedure</vt:lpstr>
      <vt:lpstr>Peripheral IV Procedure</vt:lpstr>
      <vt:lpstr>Peripheral IV Procedure</vt:lpstr>
      <vt:lpstr>Peripheral IV Procedure</vt:lpstr>
      <vt:lpstr>Peripheral IV Procedure</vt:lpstr>
      <vt:lpstr>Local Complications </vt:lpstr>
      <vt:lpstr>Infiltration—Causes</vt:lpstr>
      <vt:lpstr>Infiltration—Signs &amp; Symptoms</vt:lpstr>
      <vt:lpstr>PowerPoint Presentation</vt:lpstr>
      <vt:lpstr>Infiltration—Management</vt:lpstr>
      <vt:lpstr>Central Venous Access</vt:lpstr>
      <vt:lpstr>Central Venous Access</vt:lpstr>
      <vt:lpstr>Central Venous Access</vt:lpstr>
      <vt:lpstr>Femoral Vein Anatomy</vt:lpstr>
      <vt:lpstr>Femoral Vein Cannulation</vt:lpstr>
      <vt:lpstr>Internal Jugular Vein Anatomy</vt:lpstr>
      <vt:lpstr>Internal Jugular Vein Cannulation</vt:lpstr>
      <vt:lpstr>Internal Jugular Vein Cannulation</vt:lpstr>
      <vt:lpstr>Internal Jugular Vein Cannulation</vt:lpstr>
      <vt:lpstr>Subclavian Vein Anatomy</vt:lpstr>
      <vt:lpstr>Subclavian Vein Cannulation</vt:lpstr>
      <vt:lpstr>Central Venous Access</vt:lpstr>
      <vt:lpstr>Central Venous Access</vt:lpstr>
      <vt:lpstr>Central Venous Access</vt:lpstr>
      <vt:lpstr>Central Venous Access</vt:lpstr>
      <vt:lpstr>Systemic Complications</vt:lpstr>
      <vt:lpstr>Air Embolism</vt:lpstr>
      <vt:lpstr>Air Embolism</vt:lpstr>
      <vt:lpstr>Air Embolism</vt:lpstr>
      <vt:lpstr>Air Embolism</vt:lpstr>
      <vt:lpstr>Complications—Central Veins </vt:lpstr>
      <vt:lpstr>Indwelling Vascular Devices </vt:lpstr>
      <vt:lpstr>Indwelling Vascular Devices</vt:lpstr>
      <vt:lpstr>Ultrasound guided IV  insertion</vt:lpstr>
      <vt:lpstr>Ultrasound guided CVC insertion</vt:lpstr>
      <vt:lpstr>Arterial Line Placement</vt:lpstr>
      <vt:lpstr>Arterial line placement  Indications </vt:lpstr>
      <vt:lpstr>Contraindications for arterial line placement </vt:lpstr>
      <vt:lpstr>Technical Considerations</vt:lpstr>
      <vt:lpstr>Allen test </vt:lpstr>
      <vt:lpstr>Allen test</vt:lpstr>
      <vt:lpstr>PowerPoint Presentation</vt:lpstr>
      <vt:lpstr>Allen test</vt:lpstr>
      <vt:lpstr>Allen test- Release the occlusive pressure on the ulnar artery</vt:lpstr>
      <vt:lpstr>Radial artery Aatomic consideration</vt:lpstr>
      <vt:lpstr>Femoral  artery Anatomic consideration</vt:lpstr>
      <vt:lpstr>Arterial Line Placement Equipment</vt:lpstr>
      <vt:lpstr>Arterial Line Placement Patient Preparation</vt:lpstr>
      <vt:lpstr>Arterial Line Placement Positioning</vt:lpstr>
      <vt:lpstr>Arterial Line Placement</vt:lpstr>
      <vt:lpstr>Catheter over needle technique </vt:lpstr>
      <vt:lpstr>Catheter over needle technique</vt:lpstr>
      <vt:lpstr>Radial artery cannulation (Seldinger). Advancement of catheter over guide wire.</vt:lpstr>
      <vt:lpstr>Complications of arterial line placement </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Venous Access and Medication Administration</dc:title>
  <dc:creator>Linda Honeycutt</dc:creator>
  <cp:lastModifiedBy>روان الضويحي</cp:lastModifiedBy>
  <cp:revision>128</cp:revision>
  <dcterms:created xsi:type="dcterms:W3CDTF">2004-12-06T00:21:17Z</dcterms:created>
  <dcterms:modified xsi:type="dcterms:W3CDTF">2018-10-24T06:34:31Z</dcterms:modified>
</cp:coreProperties>
</file>