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848" r:id="rId5"/>
  </p:sldMasterIdLst>
  <p:notesMasterIdLst>
    <p:notesMasterId r:id="rId160"/>
  </p:notesMasterIdLst>
  <p:sldIdLst>
    <p:sldId id="256" r:id="rId6"/>
    <p:sldId id="411" r:id="rId7"/>
    <p:sldId id="414" r:id="rId8"/>
    <p:sldId id="415" r:id="rId9"/>
    <p:sldId id="416" r:id="rId10"/>
    <p:sldId id="417" r:id="rId11"/>
    <p:sldId id="418" r:id="rId12"/>
    <p:sldId id="419" r:id="rId13"/>
    <p:sldId id="421" r:id="rId14"/>
    <p:sldId id="412" r:id="rId15"/>
    <p:sldId id="257" r:id="rId16"/>
    <p:sldId id="258" r:id="rId17"/>
    <p:sldId id="259" r:id="rId18"/>
    <p:sldId id="260" r:id="rId19"/>
    <p:sldId id="261" r:id="rId20"/>
    <p:sldId id="262" r:id="rId21"/>
    <p:sldId id="263" r:id="rId22"/>
    <p:sldId id="264" r:id="rId23"/>
    <p:sldId id="265" r:id="rId24"/>
    <p:sldId id="398" r:id="rId25"/>
    <p:sldId id="266" r:id="rId26"/>
    <p:sldId id="267" r:id="rId27"/>
    <p:sldId id="268" r:id="rId28"/>
    <p:sldId id="269" r:id="rId29"/>
    <p:sldId id="270" r:id="rId30"/>
    <p:sldId id="271" r:id="rId31"/>
    <p:sldId id="272" r:id="rId32"/>
    <p:sldId id="273" r:id="rId33"/>
    <p:sldId id="406" r:id="rId34"/>
    <p:sldId id="404" r:id="rId35"/>
    <p:sldId id="405" r:id="rId36"/>
    <p:sldId id="274" r:id="rId37"/>
    <p:sldId id="275" r:id="rId38"/>
    <p:sldId id="276" r:id="rId39"/>
    <p:sldId id="277" r:id="rId40"/>
    <p:sldId id="278" r:id="rId41"/>
    <p:sldId id="279" r:id="rId42"/>
    <p:sldId id="280" r:id="rId43"/>
    <p:sldId id="281" r:id="rId44"/>
    <p:sldId id="282" r:id="rId45"/>
    <p:sldId id="283" r:id="rId46"/>
    <p:sldId id="284" r:id="rId47"/>
    <p:sldId id="399" r:id="rId48"/>
    <p:sldId id="400" r:id="rId49"/>
    <p:sldId id="401" r:id="rId50"/>
    <p:sldId id="402" r:id="rId51"/>
    <p:sldId id="403" r:id="rId52"/>
    <p:sldId id="413" r:id="rId53"/>
    <p:sldId id="350" r:id="rId54"/>
    <p:sldId id="355" r:id="rId55"/>
    <p:sldId id="329" r:id="rId56"/>
    <p:sldId id="330" r:id="rId57"/>
    <p:sldId id="331" r:id="rId58"/>
    <p:sldId id="332" r:id="rId59"/>
    <p:sldId id="333" r:id="rId60"/>
    <p:sldId id="336" r:id="rId61"/>
    <p:sldId id="335" r:id="rId62"/>
    <p:sldId id="337" r:id="rId63"/>
    <p:sldId id="334" r:id="rId64"/>
    <p:sldId id="338" r:id="rId65"/>
    <p:sldId id="340" r:id="rId66"/>
    <p:sldId id="339" r:id="rId67"/>
    <p:sldId id="344" r:id="rId68"/>
    <p:sldId id="343" r:id="rId69"/>
    <p:sldId id="342" r:id="rId70"/>
    <p:sldId id="345" r:id="rId71"/>
    <p:sldId id="341" r:id="rId72"/>
    <p:sldId id="346" r:id="rId73"/>
    <p:sldId id="349" r:id="rId74"/>
    <p:sldId id="352" r:id="rId75"/>
    <p:sldId id="351" r:id="rId76"/>
    <p:sldId id="354" r:id="rId77"/>
    <p:sldId id="353" r:id="rId78"/>
    <p:sldId id="356" r:id="rId79"/>
    <p:sldId id="362" r:id="rId80"/>
    <p:sldId id="361" r:id="rId81"/>
    <p:sldId id="360" r:id="rId82"/>
    <p:sldId id="364" r:id="rId83"/>
    <p:sldId id="363" r:id="rId84"/>
    <p:sldId id="357" r:id="rId85"/>
    <p:sldId id="368" r:id="rId86"/>
    <p:sldId id="367" r:id="rId87"/>
    <p:sldId id="366" r:id="rId88"/>
    <p:sldId id="365" r:id="rId89"/>
    <p:sldId id="370" r:id="rId90"/>
    <p:sldId id="369" r:id="rId91"/>
    <p:sldId id="372" r:id="rId92"/>
    <p:sldId id="371" r:id="rId93"/>
    <p:sldId id="375" r:id="rId94"/>
    <p:sldId id="388" r:id="rId95"/>
    <p:sldId id="374" r:id="rId96"/>
    <p:sldId id="373" r:id="rId97"/>
    <p:sldId id="376" r:id="rId98"/>
    <p:sldId id="378" r:id="rId99"/>
    <p:sldId id="380" r:id="rId100"/>
    <p:sldId id="390" r:id="rId101"/>
    <p:sldId id="391" r:id="rId102"/>
    <p:sldId id="389" r:id="rId103"/>
    <p:sldId id="379" r:id="rId104"/>
    <p:sldId id="377" r:id="rId105"/>
    <p:sldId id="382" r:id="rId106"/>
    <p:sldId id="381" r:id="rId107"/>
    <p:sldId id="384" r:id="rId108"/>
    <p:sldId id="383" r:id="rId109"/>
    <p:sldId id="385" r:id="rId110"/>
    <p:sldId id="386" r:id="rId111"/>
    <p:sldId id="387" r:id="rId112"/>
    <p:sldId id="420" r:id="rId113"/>
    <p:sldId id="285" r:id="rId114"/>
    <p:sldId id="286" r:id="rId115"/>
    <p:sldId id="287" r:id="rId116"/>
    <p:sldId id="288" r:id="rId117"/>
    <p:sldId id="407" r:id="rId118"/>
    <p:sldId id="289" r:id="rId119"/>
    <p:sldId id="290" r:id="rId120"/>
    <p:sldId id="291" r:id="rId121"/>
    <p:sldId id="292" r:id="rId122"/>
    <p:sldId id="293" r:id="rId123"/>
    <p:sldId id="408" r:id="rId124"/>
    <p:sldId id="304" r:id="rId125"/>
    <p:sldId id="305" r:id="rId126"/>
    <p:sldId id="307" r:id="rId127"/>
    <p:sldId id="409" r:id="rId128"/>
    <p:sldId id="306" r:id="rId129"/>
    <p:sldId id="316" r:id="rId130"/>
    <p:sldId id="317" r:id="rId131"/>
    <p:sldId id="318" r:id="rId132"/>
    <p:sldId id="319" r:id="rId133"/>
    <p:sldId id="410" r:id="rId134"/>
    <p:sldId id="294" r:id="rId135"/>
    <p:sldId id="295" r:id="rId136"/>
    <p:sldId id="296" r:id="rId137"/>
    <p:sldId id="320" r:id="rId138"/>
    <p:sldId id="321" r:id="rId139"/>
    <p:sldId id="322" r:id="rId140"/>
    <p:sldId id="323" r:id="rId141"/>
    <p:sldId id="324" r:id="rId142"/>
    <p:sldId id="297" r:id="rId143"/>
    <p:sldId id="298" r:id="rId144"/>
    <p:sldId id="299" r:id="rId145"/>
    <p:sldId id="300" r:id="rId146"/>
    <p:sldId id="325" r:id="rId147"/>
    <p:sldId id="326" r:id="rId148"/>
    <p:sldId id="328" r:id="rId149"/>
    <p:sldId id="327" r:id="rId150"/>
    <p:sldId id="301" r:id="rId151"/>
    <p:sldId id="302" r:id="rId152"/>
    <p:sldId id="303" r:id="rId153"/>
    <p:sldId id="393" r:id="rId154"/>
    <p:sldId id="392" r:id="rId155"/>
    <p:sldId id="394" r:id="rId156"/>
    <p:sldId id="396" r:id="rId157"/>
    <p:sldId id="397" r:id="rId158"/>
    <p:sldId id="395" r:id="rId159"/>
  </p:sldIdLst>
  <p:sldSz cx="10160000" cy="7620000"/>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5613" indent="1588" algn="l" rtl="0" fontAlgn="base">
      <a:spcBef>
        <a:spcPct val="0"/>
      </a:spcBef>
      <a:spcAft>
        <a:spcPct val="0"/>
      </a:spcAft>
      <a:defRPr sz="2400" kern="1200">
        <a:solidFill>
          <a:schemeClr val="tx1"/>
        </a:solidFill>
        <a:latin typeface="Times New Roman" pitchFamily="18" charset="0"/>
        <a:ea typeface="+mn-ea"/>
        <a:cs typeface="+mn-cs"/>
      </a:defRPr>
    </a:lvl2pPr>
    <a:lvl3pPr marL="912813" indent="1588" algn="l" rtl="0" fontAlgn="base">
      <a:spcBef>
        <a:spcPct val="0"/>
      </a:spcBef>
      <a:spcAft>
        <a:spcPct val="0"/>
      </a:spcAft>
      <a:defRPr sz="2400" kern="1200">
        <a:solidFill>
          <a:schemeClr val="tx1"/>
        </a:solidFill>
        <a:latin typeface="Times New Roman" pitchFamily="18" charset="0"/>
        <a:ea typeface="+mn-ea"/>
        <a:cs typeface="+mn-cs"/>
      </a:defRPr>
    </a:lvl3pPr>
    <a:lvl4pPr marL="1370013" indent="1588" algn="l" rtl="0" fontAlgn="base">
      <a:spcBef>
        <a:spcPct val="0"/>
      </a:spcBef>
      <a:spcAft>
        <a:spcPct val="0"/>
      </a:spcAft>
      <a:defRPr sz="2400" kern="1200">
        <a:solidFill>
          <a:schemeClr val="tx1"/>
        </a:solidFill>
        <a:latin typeface="Times New Roman" pitchFamily="18" charset="0"/>
        <a:ea typeface="+mn-ea"/>
        <a:cs typeface="+mn-cs"/>
      </a:defRPr>
    </a:lvl4pPr>
    <a:lvl5pPr marL="1827213" indent="1588"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06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088" autoAdjust="0"/>
    <p:restoredTop sz="90929"/>
  </p:normalViewPr>
  <p:slideViewPr>
    <p:cSldViewPr>
      <p:cViewPr varScale="1">
        <p:scale>
          <a:sx n="82" d="100"/>
          <a:sy n="82" d="100"/>
        </p:scale>
        <p:origin x="96" y="2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5.xml"/><Relationship Id="rId95" Type="http://schemas.openxmlformats.org/officeDocument/2006/relationships/slide" Target="slides/slide90.xml"/><Relationship Id="rId160" Type="http://schemas.openxmlformats.org/officeDocument/2006/relationships/notesMaster" Target="notesMasters/notesMaster1.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C4CDAD40-0EA1-42B7-AF2C-55D8F26A6EE5}" type="datetimeFigureOut">
              <a:rPr lang="en-US"/>
              <a:pPr>
                <a:defRPr/>
              </a:pPr>
              <a:t>3/21/2019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E7C5021F-D365-409F-859D-ECD4D76C917D}"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defTabSz="912813" rtl="0" eaLnBrk="0" fontAlgn="base" hangingPunct="0">
      <a:spcBef>
        <a:spcPct val="30000"/>
      </a:spcBef>
      <a:spcAft>
        <a:spcPct val="0"/>
      </a:spcAft>
      <a:defRPr sz="1200" kern="1200">
        <a:solidFill>
          <a:schemeClr val="tx1"/>
        </a:solidFill>
        <a:latin typeface="+mn-lt"/>
        <a:ea typeface="+mn-ea"/>
        <a:cs typeface="+mn-cs"/>
      </a:defRPr>
    </a:lvl1pPr>
    <a:lvl2pPr marL="455613" algn="l" defTabSz="912813" rtl="0" eaLnBrk="0" fontAlgn="base" hangingPunct="0">
      <a:spcBef>
        <a:spcPct val="30000"/>
      </a:spcBef>
      <a:spcAft>
        <a:spcPct val="0"/>
      </a:spcAft>
      <a:defRPr sz="1200" kern="1200">
        <a:solidFill>
          <a:schemeClr val="tx1"/>
        </a:solidFill>
        <a:latin typeface="+mn-lt"/>
        <a:ea typeface="+mn-ea"/>
        <a:cs typeface="+mn-cs"/>
      </a:defRPr>
    </a:lvl2pPr>
    <a:lvl3pPr marL="912813" algn="l" defTabSz="912813" rtl="0" eaLnBrk="0" fontAlgn="base" hangingPunct="0">
      <a:spcBef>
        <a:spcPct val="30000"/>
      </a:spcBef>
      <a:spcAft>
        <a:spcPct val="0"/>
      </a:spcAft>
      <a:defRPr sz="1200" kern="1200">
        <a:solidFill>
          <a:schemeClr val="tx1"/>
        </a:solidFill>
        <a:latin typeface="+mn-lt"/>
        <a:ea typeface="+mn-ea"/>
        <a:cs typeface="+mn-cs"/>
      </a:defRPr>
    </a:lvl3pPr>
    <a:lvl4pPr marL="1370013" algn="l" defTabSz="912813" rtl="0" eaLnBrk="0" fontAlgn="base" hangingPunct="0">
      <a:spcBef>
        <a:spcPct val="30000"/>
      </a:spcBef>
      <a:spcAft>
        <a:spcPct val="0"/>
      </a:spcAft>
      <a:defRPr sz="1200" kern="1200">
        <a:solidFill>
          <a:schemeClr val="tx1"/>
        </a:solidFill>
        <a:latin typeface="+mn-lt"/>
        <a:ea typeface="+mn-ea"/>
        <a:cs typeface="+mn-cs"/>
      </a:defRPr>
    </a:lvl4pPr>
    <a:lvl5pPr marL="1827213" algn="l" defTabSz="912813" rtl="0" eaLnBrk="0" fontAlgn="base" hangingPunct="0">
      <a:spcBef>
        <a:spcPct val="30000"/>
      </a:spcBef>
      <a:spcAft>
        <a:spcPct val="0"/>
      </a:spcAft>
      <a:defRPr sz="1200" kern="1200">
        <a:solidFill>
          <a:schemeClr val="tx1"/>
        </a:solidFill>
        <a:latin typeface="+mn-lt"/>
        <a:ea typeface="+mn-ea"/>
        <a:cs typeface="+mn-cs"/>
      </a:defRPr>
    </a:lvl5pPr>
    <a:lvl6pPr marL="2285954" algn="l" defTabSz="914382" rtl="0" eaLnBrk="1" latinLnBrk="0" hangingPunct="1">
      <a:defRPr sz="1200" kern="1200">
        <a:solidFill>
          <a:schemeClr val="tx1"/>
        </a:solidFill>
        <a:latin typeface="+mn-lt"/>
        <a:ea typeface="+mn-ea"/>
        <a:cs typeface="+mn-cs"/>
      </a:defRPr>
    </a:lvl6pPr>
    <a:lvl7pPr marL="2743146" algn="l" defTabSz="914382" rtl="0" eaLnBrk="1" latinLnBrk="0" hangingPunct="1">
      <a:defRPr sz="1200" kern="1200">
        <a:solidFill>
          <a:schemeClr val="tx1"/>
        </a:solidFill>
        <a:latin typeface="+mn-lt"/>
        <a:ea typeface="+mn-ea"/>
        <a:cs typeface="+mn-cs"/>
      </a:defRPr>
    </a:lvl7pPr>
    <a:lvl8pPr marL="3200336" algn="l" defTabSz="914382" rtl="0" eaLnBrk="1" latinLnBrk="0" hangingPunct="1">
      <a:defRPr sz="1200" kern="1200">
        <a:solidFill>
          <a:schemeClr val="tx1"/>
        </a:solidFill>
        <a:latin typeface="+mn-lt"/>
        <a:ea typeface="+mn-ea"/>
        <a:cs typeface="+mn-cs"/>
      </a:defRPr>
    </a:lvl8pPr>
    <a:lvl9pPr marL="3657527" algn="l" defTabSz="91438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p:spPr>
      </p:sp>
      <p:sp>
        <p:nvSpPr>
          <p:cNvPr id="1566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6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8BF81EC-4008-4A77-A8F6-49B129FB2341}" type="slidenum">
              <a:rPr lang="en-US" smtClean="0"/>
              <a:pPr/>
              <a:t>31</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7C5021F-D365-409F-859D-ECD4D76C917D}" type="slidenum">
              <a:rPr lang="en-US" smtClean="0"/>
              <a:pPr>
                <a:defRPr/>
              </a:pPr>
              <a:t>108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5"/>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2"/>
            <a:ext cx="7112000" cy="1947863"/>
          </a:xfrm>
        </p:spPr>
        <p:txBody>
          <a:bodyPr/>
          <a:lstStyle>
            <a:lvl1pPr marL="0" indent="0" algn="ctr">
              <a:buNone/>
              <a:defRPr/>
            </a:lvl1pPr>
            <a:lvl2pPr marL="457191" indent="0" algn="ctr">
              <a:buNone/>
              <a:defRPr/>
            </a:lvl2pPr>
            <a:lvl3pPr marL="914382" indent="0" algn="ctr">
              <a:buNone/>
              <a:defRPr/>
            </a:lvl3pPr>
            <a:lvl4pPr marL="1371572" indent="0" algn="ctr">
              <a:buNone/>
              <a:defRPr/>
            </a:lvl4pPr>
            <a:lvl5pPr marL="1828764" indent="0" algn="ctr">
              <a:buNone/>
              <a:defRPr/>
            </a:lvl5pPr>
            <a:lvl6pPr marL="2285954" indent="0" algn="ctr">
              <a:buNone/>
              <a:defRPr/>
            </a:lvl6pPr>
            <a:lvl7pPr marL="2743146" indent="0" algn="ctr">
              <a:buNone/>
              <a:defRPr/>
            </a:lvl7pPr>
            <a:lvl8pPr marL="3200336" indent="0" algn="ctr">
              <a:buNone/>
              <a:defRPr/>
            </a:lvl8pPr>
            <a:lvl9pPr marL="3657527"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23F504-1055-4263-9876-4253BF62067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99C8CE-A91E-4CE2-89B8-6B0F8683210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39000" y="676277"/>
            <a:ext cx="2159000" cy="60975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676277"/>
            <a:ext cx="6324600" cy="60975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B42C82-8093-4EDB-BD07-AC33DB1E0CDE}"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5"/>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2"/>
            <a:ext cx="7112000" cy="1947863"/>
          </a:xfrm>
        </p:spPr>
        <p:txBody>
          <a:bodyPr/>
          <a:lstStyle>
            <a:lvl1pPr marL="0" indent="0" algn="ctr">
              <a:buNone/>
              <a:defRPr/>
            </a:lvl1pPr>
            <a:lvl2pPr marL="457191" indent="0" algn="ctr">
              <a:buNone/>
              <a:defRPr/>
            </a:lvl2pPr>
            <a:lvl3pPr marL="914382" indent="0" algn="ctr">
              <a:buNone/>
              <a:defRPr/>
            </a:lvl3pPr>
            <a:lvl4pPr marL="1371572" indent="0" algn="ctr">
              <a:buNone/>
              <a:defRPr/>
            </a:lvl4pPr>
            <a:lvl5pPr marL="1828764" indent="0" algn="ctr">
              <a:buNone/>
              <a:defRPr/>
            </a:lvl5pPr>
            <a:lvl6pPr marL="2285954" indent="0" algn="ctr">
              <a:buNone/>
              <a:defRPr/>
            </a:lvl6pPr>
            <a:lvl7pPr marL="2743146" indent="0" algn="ctr">
              <a:buNone/>
              <a:defRPr/>
            </a:lvl7pPr>
            <a:lvl8pPr marL="3200336" indent="0" algn="ctr">
              <a:buNone/>
              <a:defRPr/>
            </a:lvl8pPr>
            <a:lvl9pPr marL="3657527"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6BEA74-B010-4F88-84C4-4DD1498A919B}"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BABE11-A9A4-4EA9-8C53-26232D2B8C19}"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6" y="4895850"/>
            <a:ext cx="8636000" cy="15144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6" y="3228975"/>
            <a:ext cx="8636000" cy="1666876"/>
          </a:xfrm>
        </p:spPr>
        <p:txBody>
          <a:bodyPr anchor="b"/>
          <a:lstStyle>
            <a:lvl1pPr marL="0" indent="0">
              <a:buNone/>
              <a:defRPr sz="2000"/>
            </a:lvl1pPr>
            <a:lvl2pPr marL="457191" indent="0">
              <a:buNone/>
              <a:defRPr sz="1800"/>
            </a:lvl2pPr>
            <a:lvl3pPr marL="914382" indent="0">
              <a:buNone/>
              <a:defRPr sz="1600"/>
            </a:lvl3pPr>
            <a:lvl4pPr marL="1371572" indent="0">
              <a:buNone/>
              <a:defRPr sz="1400"/>
            </a:lvl4pPr>
            <a:lvl5pPr marL="1828764" indent="0">
              <a:buNone/>
              <a:defRPr sz="1400"/>
            </a:lvl5pPr>
            <a:lvl6pPr marL="2285954" indent="0">
              <a:buNone/>
              <a:defRPr sz="1400"/>
            </a:lvl6pPr>
            <a:lvl7pPr marL="2743146" indent="0">
              <a:buNone/>
              <a:defRPr sz="1400"/>
            </a:lvl7pPr>
            <a:lvl8pPr marL="3200336" indent="0">
              <a:buNone/>
              <a:defRPr sz="1400"/>
            </a:lvl8pPr>
            <a:lvl9pPr marL="3657527"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CEC3F7-E930-4EB7-B17A-F4C30FB2820D}"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2200277"/>
            <a:ext cx="4241800" cy="45735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2200277"/>
            <a:ext cx="4241800" cy="45735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C69408-F344-4588-9333-EA1529E55807}"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2" y="1704976"/>
            <a:ext cx="4489450" cy="711200"/>
          </a:xfrm>
        </p:spPr>
        <p:txBody>
          <a:bodyPr anchor="b"/>
          <a:lstStyle>
            <a:lvl1pPr marL="0" indent="0">
              <a:buNone/>
              <a:defRPr sz="2400" b="1"/>
            </a:lvl1pPr>
            <a:lvl2pPr marL="457191" indent="0">
              <a:buNone/>
              <a:defRPr sz="2000" b="1"/>
            </a:lvl2pPr>
            <a:lvl3pPr marL="914382" indent="0">
              <a:buNone/>
              <a:defRPr sz="1800" b="1"/>
            </a:lvl3pPr>
            <a:lvl4pPr marL="1371572" indent="0">
              <a:buNone/>
              <a:defRPr sz="1600" b="1"/>
            </a:lvl4pPr>
            <a:lvl5pPr marL="1828764" indent="0">
              <a:buNone/>
              <a:defRPr sz="1600" b="1"/>
            </a:lvl5pPr>
            <a:lvl6pPr marL="2285954" indent="0">
              <a:buNone/>
              <a:defRPr sz="1600" b="1"/>
            </a:lvl6pPr>
            <a:lvl7pPr marL="2743146" indent="0">
              <a:buNone/>
              <a:defRPr sz="1600" b="1"/>
            </a:lvl7pPr>
            <a:lvl8pPr marL="3200336" indent="0">
              <a:buNone/>
              <a:defRPr sz="1600" b="1"/>
            </a:lvl8pPr>
            <a:lvl9pPr marL="365752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2" y="2416177"/>
            <a:ext cx="4489450" cy="439102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5" y="1704976"/>
            <a:ext cx="4491037" cy="711200"/>
          </a:xfrm>
        </p:spPr>
        <p:txBody>
          <a:bodyPr anchor="b"/>
          <a:lstStyle>
            <a:lvl1pPr marL="0" indent="0">
              <a:buNone/>
              <a:defRPr sz="2400" b="1"/>
            </a:lvl1pPr>
            <a:lvl2pPr marL="457191" indent="0">
              <a:buNone/>
              <a:defRPr sz="2000" b="1"/>
            </a:lvl2pPr>
            <a:lvl3pPr marL="914382" indent="0">
              <a:buNone/>
              <a:defRPr sz="1800" b="1"/>
            </a:lvl3pPr>
            <a:lvl4pPr marL="1371572" indent="0">
              <a:buNone/>
              <a:defRPr sz="1600" b="1"/>
            </a:lvl4pPr>
            <a:lvl5pPr marL="1828764" indent="0">
              <a:buNone/>
              <a:defRPr sz="1600" b="1"/>
            </a:lvl5pPr>
            <a:lvl6pPr marL="2285954" indent="0">
              <a:buNone/>
              <a:defRPr sz="1600" b="1"/>
            </a:lvl6pPr>
            <a:lvl7pPr marL="2743146" indent="0">
              <a:buNone/>
              <a:defRPr sz="1600" b="1"/>
            </a:lvl7pPr>
            <a:lvl8pPr marL="3200336" indent="0">
              <a:buNone/>
              <a:defRPr sz="1600" b="1"/>
            </a:lvl8pPr>
            <a:lvl9pPr marL="365752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5" y="2416177"/>
            <a:ext cx="4491037" cy="439102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DA3E1D7-3504-489A-A595-9685AF802B44}"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F193800-EBB1-4F48-849B-1E9BBB8DA517}"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228A685-24D8-4097-85DD-1CA25A433FFF}"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5"/>
            <a:ext cx="3343276"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6"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2"/>
            <a:ext cx="3343276" cy="5213350"/>
          </a:xfrm>
        </p:spPr>
        <p:txBody>
          <a:bodyPr/>
          <a:lstStyle>
            <a:lvl1pPr marL="0" indent="0">
              <a:buNone/>
              <a:defRPr sz="1400"/>
            </a:lvl1pPr>
            <a:lvl2pPr marL="457191" indent="0">
              <a:buNone/>
              <a:defRPr sz="1200"/>
            </a:lvl2pPr>
            <a:lvl3pPr marL="914382" indent="0">
              <a:buNone/>
              <a:defRPr sz="1000"/>
            </a:lvl3pPr>
            <a:lvl4pPr marL="1371572" indent="0">
              <a:buNone/>
              <a:defRPr sz="900"/>
            </a:lvl4pPr>
            <a:lvl5pPr marL="1828764" indent="0">
              <a:buNone/>
              <a:defRPr sz="900"/>
            </a:lvl5pPr>
            <a:lvl6pPr marL="2285954" indent="0">
              <a:buNone/>
              <a:defRPr sz="900"/>
            </a:lvl6pPr>
            <a:lvl7pPr marL="2743146" indent="0">
              <a:buNone/>
              <a:defRPr sz="900"/>
            </a:lvl7pPr>
            <a:lvl8pPr marL="3200336" indent="0">
              <a:buNone/>
              <a:defRPr sz="900"/>
            </a:lvl8pPr>
            <a:lvl9pPr marL="3657527"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3BC88D-A4B8-4022-B25D-9E294CB92C8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F8885E-2E99-4279-AE03-4A1BC5D545C8}"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6"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6" y="681038"/>
            <a:ext cx="6096000" cy="4572000"/>
          </a:xfrm>
        </p:spPr>
        <p:txBody>
          <a:bodyPr/>
          <a:lstStyle>
            <a:lvl1pPr marL="0" indent="0">
              <a:buNone/>
              <a:defRPr sz="3200"/>
            </a:lvl1pPr>
            <a:lvl2pPr marL="457191" indent="0">
              <a:buNone/>
              <a:defRPr sz="2800"/>
            </a:lvl2pPr>
            <a:lvl3pPr marL="914382" indent="0">
              <a:buNone/>
              <a:defRPr sz="2400"/>
            </a:lvl3pPr>
            <a:lvl4pPr marL="1371572" indent="0">
              <a:buNone/>
              <a:defRPr sz="2000"/>
            </a:lvl4pPr>
            <a:lvl5pPr marL="1828764" indent="0">
              <a:buNone/>
              <a:defRPr sz="2000"/>
            </a:lvl5pPr>
            <a:lvl6pPr marL="2285954" indent="0">
              <a:buNone/>
              <a:defRPr sz="2000"/>
            </a:lvl6pPr>
            <a:lvl7pPr marL="2743146" indent="0">
              <a:buNone/>
              <a:defRPr sz="2000"/>
            </a:lvl7pPr>
            <a:lvl8pPr marL="3200336" indent="0">
              <a:buNone/>
              <a:defRPr sz="2000"/>
            </a:lvl8pPr>
            <a:lvl9pPr marL="3657527" indent="0">
              <a:buNone/>
              <a:defRPr sz="2000"/>
            </a:lvl9pPr>
          </a:lstStyle>
          <a:p>
            <a:pPr lvl="0"/>
            <a:endParaRPr lang="en-US" noProof="0" smtClean="0"/>
          </a:p>
        </p:txBody>
      </p:sp>
      <p:sp>
        <p:nvSpPr>
          <p:cNvPr id="4" name="Text Placeholder 3"/>
          <p:cNvSpPr>
            <a:spLocks noGrp="1"/>
          </p:cNvSpPr>
          <p:nvPr>
            <p:ph type="body" sz="half" idx="2"/>
          </p:nvPr>
        </p:nvSpPr>
        <p:spPr>
          <a:xfrm>
            <a:off x="1990726" y="5964238"/>
            <a:ext cx="6096000" cy="893762"/>
          </a:xfrm>
        </p:spPr>
        <p:txBody>
          <a:bodyPr/>
          <a:lstStyle>
            <a:lvl1pPr marL="0" indent="0">
              <a:buNone/>
              <a:defRPr sz="1400"/>
            </a:lvl1pPr>
            <a:lvl2pPr marL="457191" indent="0">
              <a:buNone/>
              <a:defRPr sz="1200"/>
            </a:lvl2pPr>
            <a:lvl3pPr marL="914382" indent="0">
              <a:buNone/>
              <a:defRPr sz="1000"/>
            </a:lvl3pPr>
            <a:lvl4pPr marL="1371572" indent="0">
              <a:buNone/>
              <a:defRPr sz="900"/>
            </a:lvl4pPr>
            <a:lvl5pPr marL="1828764" indent="0">
              <a:buNone/>
              <a:defRPr sz="900"/>
            </a:lvl5pPr>
            <a:lvl6pPr marL="2285954" indent="0">
              <a:buNone/>
              <a:defRPr sz="900"/>
            </a:lvl6pPr>
            <a:lvl7pPr marL="2743146" indent="0">
              <a:buNone/>
              <a:defRPr sz="900"/>
            </a:lvl7pPr>
            <a:lvl8pPr marL="3200336" indent="0">
              <a:buNone/>
              <a:defRPr sz="900"/>
            </a:lvl8pPr>
            <a:lvl9pPr marL="3657527"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7F2B8AD-4777-48CD-B787-42BF9E2143C1}"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E710E3-53C0-4903-9B25-2456733350D9}"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39000" y="676277"/>
            <a:ext cx="2159000" cy="60975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676277"/>
            <a:ext cx="6324600" cy="60975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852FAC-B97A-48DC-AAB2-BAD816522E2F}"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5"/>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2"/>
            <a:ext cx="7112000" cy="1947863"/>
          </a:xfrm>
        </p:spPr>
        <p:txBody>
          <a:bodyPr/>
          <a:lstStyle>
            <a:lvl1pPr marL="0" indent="0" algn="ctr">
              <a:buNone/>
              <a:defRPr/>
            </a:lvl1pPr>
            <a:lvl2pPr marL="457191" indent="0" algn="ctr">
              <a:buNone/>
              <a:defRPr/>
            </a:lvl2pPr>
            <a:lvl3pPr marL="914382" indent="0" algn="ctr">
              <a:buNone/>
              <a:defRPr/>
            </a:lvl3pPr>
            <a:lvl4pPr marL="1371572" indent="0" algn="ctr">
              <a:buNone/>
              <a:defRPr/>
            </a:lvl4pPr>
            <a:lvl5pPr marL="1828764" indent="0" algn="ctr">
              <a:buNone/>
              <a:defRPr/>
            </a:lvl5pPr>
            <a:lvl6pPr marL="2285954" indent="0" algn="ctr">
              <a:buNone/>
              <a:defRPr/>
            </a:lvl6pPr>
            <a:lvl7pPr marL="2743146" indent="0" algn="ctr">
              <a:buNone/>
              <a:defRPr/>
            </a:lvl7pPr>
            <a:lvl8pPr marL="3200336" indent="0" algn="ctr">
              <a:buNone/>
              <a:defRPr/>
            </a:lvl8pPr>
            <a:lvl9pPr marL="3657527"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82F62D-3673-49CF-87D5-6A5B10CEBCE5}"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ACA718-1EFD-4C39-9CDD-55A29E62AC6F}"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6" y="4895850"/>
            <a:ext cx="8636000" cy="15144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6" y="3228975"/>
            <a:ext cx="8636000" cy="1666876"/>
          </a:xfrm>
        </p:spPr>
        <p:txBody>
          <a:bodyPr anchor="b"/>
          <a:lstStyle>
            <a:lvl1pPr marL="0" indent="0">
              <a:buNone/>
              <a:defRPr sz="2000"/>
            </a:lvl1pPr>
            <a:lvl2pPr marL="457191" indent="0">
              <a:buNone/>
              <a:defRPr sz="1800"/>
            </a:lvl2pPr>
            <a:lvl3pPr marL="914382" indent="0">
              <a:buNone/>
              <a:defRPr sz="1600"/>
            </a:lvl3pPr>
            <a:lvl4pPr marL="1371572" indent="0">
              <a:buNone/>
              <a:defRPr sz="1400"/>
            </a:lvl4pPr>
            <a:lvl5pPr marL="1828764" indent="0">
              <a:buNone/>
              <a:defRPr sz="1400"/>
            </a:lvl5pPr>
            <a:lvl6pPr marL="2285954" indent="0">
              <a:buNone/>
              <a:defRPr sz="1400"/>
            </a:lvl6pPr>
            <a:lvl7pPr marL="2743146" indent="0">
              <a:buNone/>
              <a:defRPr sz="1400"/>
            </a:lvl7pPr>
            <a:lvl8pPr marL="3200336" indent="0">
              <a:buNone/>
              <a:defRPr sz="1400"/>
            </a:lvl8pPr>
            <a:lvl9pPr marL="3657527"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6A089E-DACD-47BC-8447-6BEE4E1B0CD0}"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2200277"/>
            <a:ext cx="4241800" cy="45735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2200277"/>
            <a:ext cx="4241800" cy="45735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E1255F6-50ED-45A5-8462-A4B8D91D72ED}"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2" y="1704976"/>
            <a:ext cx="4489450" cy="711200"/>
          </a:xfrm>
        </p:spPr>
        <p:txBody>
          <a:bodyPr anchor="b"/>
          <a:lstStyle>
            <a:lvl1pPr marL="0" indent="0">
              <a:buNone/>
              <a:defRPr sz="2400" b="1"/>
            </a:lvl1pPr>
            <a:lvl2pPr marL="457191" indent="0">
              <a:buNone/>
              <a:defRPr sz="2000" b="1"/>
            </a:lvl2pPr>
            <a:lvl3pPr marL="914382" indent="0">
              <a:buNone/>
              <a:defRPr sz="1800" b="1"/>
            </a:lvl3pPr>
            <a:lvl4pPr marL="1371572" indent="0">
              <a:buNone/>
              <a:defRPr sz="1600" b="1"/>
            </a:lvl4pPr>
            <a:lvl5pPr marL="1828764" indent="0">
              <a:buNone/>
              <a:defRPr sz="1600" b="1"/>
            </a:lvl5pPr>
            <a:lvl6pPr marL="2285954" indent="0">
              <a:buNone/>
              <a:defRPr sz="1600" b="1"/>
            </a:lvl6pPr>
            <a:lvl7pPr marL="2743146" indent="0">
              <a:buNone/>
              <a:defRPr sz="1600" b="1"/>
            </a:lvl7pPr>
            <a:lvl8pPr marL="3200336" indent="0">
              <a:buNone/>
              <a:defRPr sz="1600" b="1"/>
            </a:lvl8pPr>
            <a:lvl9pPr marL="365752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2" y="2416177"/>
            <a:ext cx="4489450" cy="439102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5" y="1704976"/>
            <a:ext cx="4491037" cy="711200"/>
          </a:xfrm>
        </p:spPr>
        <p:txBody>
          <a:bodyPr anchor="b"/>
          <a:lstStyle>
            <a:lvl1pPr marL="0" indent="0">
              <a:buNone/>
              <a:defRPr sz="2400" b="1"/>
            </a:lvl1pPr>
            <a:lvl2pPr marL="457191" indent="0">
              <a:buNone/>
              <a:defRPr sz="2000" b="1"/>
            </a:lvl2pPr>
            <a:lvl3pPr marL="914382" indent="0">
              <a:buNone/>
              <a:defRPr sz="1800" b="1"/>
            </a:lvl3pPr>
            <a:lvl4pPr marL="1371572" indent="0">
              <a:buNone/>
              <a:defRPr sz="1600" b="1"/>
            </a:lvl4pPr>
            <a:lvl5pPr marL="1828764" indent="0">
              <a:buNone/>
              <a:defRPr sz="1600" b="1"/>
            </a:lvl5pPr>
            <a:lvl6pPr marL="2285954" indent="0">
              <a:buNone/>
              <a:defRPr sz="1600" b="1"/>
            </a:lvl6pPr>
            <a:lvl7pPr marL="2743146" indent="0">
              <a:buNone/>
              <a:defRPr sz="1600" b="1"/>
            </a:lvl7pPr>
            <a:lvl8pPr marL="3200336" indent="0">
              <a:buNone/>
              <a:defRPr sz="1600" b="1"/>
            </a:lvl8pPr>
            <a:lvl9pPr marL="365752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5" y="2416177"/>
            <a:ext cx="4491037" cy="439102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B840B7F-37A0-44BE-979F-C7280B0AAF30}"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B52AA7C-8B77-48F7-AFC7-9358EB092BDC}"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848FF07-5B49-42E9-94E7-9D0D8981B681}"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6" y="4895850"/>
            <a:ext cx="8636000" cy="15144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6" y="3228975"/>
            <a:ext cx="8636000" cy="1666876"/>
          </a:xfrm>
        </p:spPr>
        <p:txBody>
          <a:bodyPr anchor="b"/>
          <a:lstStyle>
            <a:lvl1pPr marL="0" indent="0">
              <a:buNone/>
              <a:defRPr sz="2000"/>
            </a:lvl1pPr>
            <a:lvl2pPr marL="457191" indent="0">
              <a:buNone/>
              <a:defRPr sz="1800"/>
            </a:lvl2pPr>
            <a:lvl3pPr marL="914382" indent="0">
              <a:buNone/>
              <a:defRPr sz="1600"/>
            </a:lvl3pPr>
            <a:lvl4pPr marL="1371572" indent="0">
              <a:buNone/>
              <a:defRPr sz="1400"/>
            </a:lvl4pPr>
            <a:lvl5pPr marL="1828764" indent="0">
              <a:buNone/>
              <a:defRPr sz="1400"/>
            </a:lvl5pPr>
            <a:lvl6pPr marL="2285954" indent="0">
              <a:buNone/>
              <a:defRPr sz="1400"/>
            </a:lvl6pPr>
            <a:lvl7pPr marL="2743146" indent="0">
              <a:buNone/>
              <a:defRPr sz="1400"/>
            </a:lvl7pPr>
            <a:lvl8pPr marL="3200336" indent="0">
              <a:buNone/>
              <a:defRPr sz="1400"/>
            </a:lvl8pPr>
            <a:lvl9pPr marL="3657527"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0A4096-AB77-4179-94E4-3BF7A585BD4C}"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5"/>
            <a:ext cx="3343276"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6"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2"/>
            <a:ext cx="3343276" cy="5213350"/>
          </a:xfrm>
        </p:spPr>
        <p:txBody>
          <a:bodyPr/>
          <a:lstStyle>
            <a:lvl1pPr marL="0" indent="0">
              <a:buNone/>
              <a:defRPr sz="1400"/>
            </a:lvl1pPr>
            <a:lvl2pPr marL="457191" indent="0">
              <a:buNone/>
              <a:defRPr sz="1200"/>
            </a:lvl2pPr>
            <a:lvl3pPr marL="914382" indent="0">
              <a:buNone/>
              <a:defRPr sz="1000"/>
            </a:lvl3pPr>
            <a:lvl4pPr marL="1371572" indent="0">
              <a:buNone/>
              <a:defRPr sz="900"/>
            </a:lvl4pPr>
            <a:lvl5pPr marL="1828764" indent="0">
              <a:buNone/>
              <a:defRPr sz="900"/>
            </a:lvl5pPr>
            <a:lvl6pPr marL="2285954" indent="0">
              <a:buNone/>
              <a:defRPr sz="900"/>
            </a:lvl6pPr>
            <a:lvl7pPr marL="2743146" indent="0">
              <a:buNone/>
              <a:defRPr sz="900"/>
            </a:lvl7pPr>
            <a:lvl8pPr marL="3200336" indent="0">
              <a:buNone/>
              <a:defRPr sz="900"/>
            </a:lvl8pPr>
            <a:lvl9pPr marL="3657527"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B01968D-420E-4F35-9007-9326624E7F2B}"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6"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6" y="681038"/>
            <a:ext cx="6096000" cy="4572000"/>
          </a:xfrm>
        </p:spPr>
        <p:txBody>
          <a:bodyPr/>
          <a:lstStyle>
            <a:lvl1pPr marL="0" indent="0">
              <a:buNone/>
              <a:defRPr sz="3200"/>
            </a:lvl1pPr>
            <a:lvl2pPr marL="457191" indent="0">
              <a:buNone/>
              <a:defRPr sz="2800"/>
            </a:lvl2pPr>
            <a:lvl3pPr marL="914382" indent="0">
              <a:buNone/>
              <a:defRPr sz="2400"/>
            </a:lvl3pPr>
            <a:lvl4pPr marL="1371572" indent="0">
              <a:buNone/>
              <a:defRPr sz="2000"/>
            </a:lvl4pPr>
            <a:lvl5pPr marL="1828764" indent="0">
              <a:buNone/>
              <a:defRPr sz="2000"/>
            </a:lvl5pPr>
            <a:lvl6pPr marL="2285954" indent="0">
              <a:buNone/>
              <a:defRPr sz="2000"/>
            </a:lvl6pPr>
            <a:lvl7pPr marL="2743146" indent="0">
              <a:buNone/>
              <a:defRPr sz="2000"/>
            </a:lvl7pPr>
            <a:lvl8pPr marL="3200336" indent="0">
              <a:buNone/>
              <a:defRPr sz="2000"/>
            </a:lvl8pPr>
            <a:lvl9pPr marL="3657527" indent="0">
              <a:buNone/>
              <a:defRPr sz="2000"/>
            </a:lvl9pPr>
          </a:lstStyle>
          <a:p>
            <a:pPr lvl="0"/>
            <a:endParaRPr lang="en-US" noProof="0" smtClean="0"/>
          </a:p>
        </p:txBody>
      </p:sp>
      <p:sp>
        <p:nvSpPr>
          <p:cNvPr id="4" name="Text Placeholder 3"/>
          <p:cNvSpPr>
            <a:spLocks noGrp="1"/>
          </p:cNvSpPr>
          <p:nvPr>
            <p:ph type="body" sz="half" idx="2"/>
          </p:nvPr>
        </p:nvSpPr>
        <p:spPr>
          <a:xfrm>
            <a:off x="1990726" y="5964238"/>
            <a:ext cx="6096000" cy="893762"/>
          </a:xfrm>
        </p:spPr>
        <p:txBody>
          <a:bodyPr/>
          <a:lstStyle>
            <a:lvl1pPr marL="0" indent="0">
              <a:buNone/>
              <a:defRPr sz="1400"/>
            </a:lvl1pPr>
            <a:lvl2pPr marL="457191" indent="0">
              <a:buNone/>
              <a:defRPr sz="1200"/>
            </a:lvl2pPr>
            <a:lvl3pPr marL="914382" indent="0">
              <a:buNone/>
              <a:defRPr sz="1000"/>
            </a:lvl3pPr>
            <a:lvl4pPr marL="1371572" indent="0">
              <a:buNone/>
              <a:defRPr sz="900"/>
            </a:lvl4pPr>
            <a:lvl5pPr marL="1828764" indent="0">
              <a:buNone/>
              <a:defRPr sz="900"/>
            </a:lvl5pPr>
            <a:lvl6pPr marL="2285954" indent="0">
              <a:buNone/>
              <a:defRPr sz="900"/>
            </a:lvl6pPr>
            <a:lvl7pPr marL="2743146" indent="0">
              <a:buNone/>
              <a:defRPr sz="900"/>
            </a:lvl7pPr>
            <a:lvl8pPr marL="3200336" indent="0">
              <a:buNone/>
              <a:defRPr sz="900"/>
            </a:lvl8pPr>
            <a:lvl9pPr marL="3657527"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C6DF8F-AE2C-42DD-8B2A-0C7EAE728C70}"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77EC88-03B8-4AA4-A8A3-D2DE9A206C78}"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39000" y="676277"/>
            <a:ext cx="2159000" cy="60975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676277"/>
            <a:ext cx="6324600" cy="60975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B18384-D808-4071-8D5B-82EB027C78BC}"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5"/>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2"/>
            <a:ext cx="7112000" cy="1947863"/>
          </a:xfrm>
        </p:spPr>
        <p:txBody>
          <a:bodyPr/>
          <a:lstStyle>
            <a:lvl1pPr marL="0" indent="0" algn="ctr">
              <a:buNone/>
              <a:defRPr/>
            </a:lvl1pPr>
            <a:lvl2pPr marL="457191" indent="0" algn="ctr">
              <a:buNone/>
              <a:defRPr/>
            </a:lvl2pPr>
            <a:lvl3pPr marL="914382" indent="0" algn="ctr">
              <a:buNone/>
              <a:defRPr/>
            </a:lvl3pPr>
            <a:lvl4pPr marL="1371572" indent="0" algn="ctr">
              <a:buNone/>
              <a:defRPr/>
            </a:lvl4pPr>
            <a:lvl5pPr marL="1828764" indent="0" algn="ctr">
              <a:buNone/>
              <a:defRPr/>
            </a:lvl5pPr>
            <a:lvl6pPr marL="2285954" indent="0" algn="ctr">
              <a:buNone/>
              <a:defRPr/>
            </a:lvl6pPr>
            <a:lvl7pPr marL="2743146" indent="0" algn="ctr">
              <a:buNone/>
              <a:defRPr/>
            </a:lvl7pPr>
            <a:lvl8pPr marL="3200336" indent="0" algn="ctr">
              <a:buNone/>
              <a:defRPr/>
            </a:lvl8pPr>
            <a:lvl9pPr marL="3657527"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0F28EC-F7D1-4112-A6B8-3C7865D28F7A}"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7D6D48-81EE-4DAA-89FB-08AC02835C02}"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6" y="4895850"/>
            <a:ext cx="8636000" cy="15144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6" y="3228975"/>
            <a:ext cx="8636000" cy="1666876"/>
          </a:xfrm>
        </p:spPr>
        <p:txBody>
          <a:bodyPr anchor="b"/>
          <a:lstStyle>
            <a:lvl1pPr marL="0" indent="0">
              <a:buNone/>
              <a:defRPr sz="2000"/>
            </a:lvl1pPr>
            <a:lvl2pPr marL="457191" indent="0">
              <a:buNone/>
              <a:defRPr sz="1800"/>
            </a:lvl2pPr>
            <a:lvl3pPr marL="914382" indent="0">
              <a:buNone/>
              <a:defRPr sz="1600"/>
            </a:lvl3pPr>
            <a:lvl4pPr marL="1371572" indent="0">
              <a:buNone/>
              <a:defRPr sz="1400"/>
            </a:lvl4pPr>
            <a:lvl5pPr marL="1828764" indent="0">
              <a:buNone/>
              <a:defRPr sz="1400"/>
            </a:lvl5pPr>
            <a:lvl6pPr marL="2285954" indent="0">
              <a:buNone/>
              <a:defRPr sz="1400"/>
            </a:lvl6pPr>
            <a:lvl7pPr marL="2743146" indent="0">
              <a:buNone/>
              <a:defRPr sz="1400"/>
            </a:lvl7pPr>
            <a:lvl8pPr marL="3200336" indent="0">
              <a:buNone/>
              <a:defRPr sz="1400"/>
            </a:lvl8pPr>
            <a:lvl9pPr marL="3657527"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5A1E9B-AE37-43FA-9D58-D225F36F1CAB}"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2200277"/>
            <a:ext cx="4241800" cy="45735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2200277"/>
            <a:ext cx="4241800" cy="45735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EC89CE-DC1D-47AA-9DAC-7AE747A13C37}"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2" y="1704976"/>
            <a:ext cx="4489450" cy="711200"/>
          </a:xfrm>
        </p:spPr>
        <p:txBody>
          <a:bodyPr anchor="b"/>
          <a:lstStyle>
            <a:lvl1pPr marL="0" indent="0">
              <a:buNone/>
              <a:defRPr sz="2400" b="1"/>
            </a:lvl1pPr>
            <a:lvl2pPr marL="457191" indent="0">
              <a:buNone/>
              <a:defRPr sz="2000" b="1"/>
            </a:lvl2pPr>
            <a:lvl3pPr marL="914382" indent="0">
              <a:buNone/>
              <a:defRPr sz="1800" b="1"/>
            </a:lvl3pPr>
            <a:lvl4pPr marL="1371572" indent="0">
              <a:buNone/>
              <a:defRPr sz="1600" b="1"/>
            </a:lvl4pPr>
            <a:lvl5pPr marL="1828764" indent="0">
              <a:buNone/>
              <a:defRPr sz="1600" b="1"/>
            </a:lvl5pPr>
            <a:lvl6pPr marL="2285954" indent="0">
              <a:buNone/>
              <a:defRPr sz="1600" b="1"/>
            </a:lvl6pPr>
            <a:lvl7pPr marL="2743146" indent="0">
              <a:buNone/>
              <a:defRPr sz="1600" b="1"/>
            </a:lvl7pPr>
            <a:lvl8pPr marL="3200336" indent="0">
              <a:buNone/>
              <a:defRPr sz="1600" b="1"/>
            </a:lvl8pPr>
            <a:lvl9pPr marL="365752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2" y="2416177"/>
            <a:ext cx="4489450" cy="439102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5" y="1704976"/>
            <a:ext cx="4491037" cy="711200"/>
          </a:xfrm>
        </p:spPr>
        <p:txBody>
          <a:bodyPr anchor="b"/>
          <a:lstStyle>
            <a:lvl1pPr marL="0" indent="0">
              <a:buNone/>
              <a:defRPr sz="2400" b="1"/>
            </a:lvl1pPr>
            <a:lvl2pPr marL="457191" indent="0">
              <a:buNone/>
              <a:defRPr sz="2000" b="1"/>
            </a:lvl2pPr>
            <a:lvl3pPr marL="914382" indent="0">
              <a:buNone/>
              <a:defRPr sz="1800" b="1"/>
            </a:lvl3pPr>
            <a:lvl4pPr marL="1371572" indent="0">
              <a:buNone/>
              <a:defRPr sz="1600" b="1"/>
            </a:lvl4pPr>
            <a:lvl5pPr marL="1828764" indent="0">
              <a:buNone/>
              <a:defRPr sz="1600" b="1"/>
            </a:lvl5pPr>
            <a:lvl6pPr marL="2285954" indent="0">
              <a:buNone/>
              <a:defRPr sz="1600" b="1"/>
            </a:lvl6pPr>
            <a:lvl7pPr marL="2743146" indent="0">
              <a:buNone/>
              <a:defRPr sz="1600" b="1"/>
            </a:lvl7pPr>
            <a:lvl8pPr marL="3200336" indent="0">
              <a:buNone/>
              <a:defRPr sz="1600" b="1"/>
            </a:lvl8pPr>
            <a:lvl9pPr marL="365752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5" y="2416177"/>
            <a:ext cx="4491037" cy="439102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DB81630-8A6B-4A33-91B5-A1B427E7C214}"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88090F1-AFD8-4FA1-90DF-2F2CD173110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2200277"/>
            <a:ext cx="4241800" cy="45735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2200277"/>
            <a:ext cx="4241800" cy="45735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92AFFB-3C11-4283-9AB7-124566836BD3}"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EA7CBCC-A947-4B65-9DAC-EC42B84A65D4}"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5"/>
            <a:ext cx="3343276"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6"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2"/>
            <a:ext cx="3343276" cy="5213350"/>
          </a:xfrm>
        </p:spPr>
        <p:txBody>
          <a:bodyPr/>
          <a:lstStyle>
            <a:lvl1pPr marL="0" indent="0">
              <a:buNone/>
              <a:defRPr sz="1400"/>
            </a:lvl1pPr>
            <a:lvl2pPr marL="457191" indent="0">
              <a:buNone/>
              <a:defRPr sz="1200"/>
            </a:lvl2pPr>
            <a:lvl3pPr marL="914382" indent="0">
              <a:buNone/>
              <a:defRPr sz="1000"/>
            </a:lvl3pPr>
            <a:lvl4pPr marL="1371572" indent="0">
              <a:buNone/>
              <a:defRPr sz="900"/>
            </a:lvl4pPr>
            <a:lvl5pPr marL="1828764" indent="0">
              <a:buNone/>
              <a:defRPr sz="900"/>
            </a:lvl5pPr>
            <a:lvl6pPr marL="2285954" indent="0">
              <a:buNone/>
              <a:defRPr sz="900"/>
            </a:lvl6pPr>
            <a:lvl7pPr marL="2743146" indent="0">
              <a:buNone/>
              <a:defRPr sz="900"/>
            </a:lvl7pPr>
            <a:lvl8pPr marL="3200336" indent="0">
              <a:buNone/>
              <a:defRPr sz="900"/>
            </a:lvl8pPr>
            <a:lvl9pPr marL="3657527"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F7937A-9C1D-4EA2-9A26-8F18C96619C7}"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6"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6" y="681038"/>
            <a:ext cx="6096000" cy="4572000"/>
          </a:xfrm>
        </p:spPr>
        <p:txBody>
          <a:bodyPr/>
          <a:lstStyle>
            <a:lvl1pPr marL="0" indent="0">
              <a:buNone/>
              <a:defRPr sz="3200"/>
            </a:lvl1pPr>
            <a:lvl2pPr marL="457191" indent="0">
              <a:buNone/>
              <a:defRPr sz="2800"/>
            </a:lvl2pPr>
            <a:lvl3pPr marL="914382" indent="0">
              <a:buNone/>
              <a:defRPr sz="2400"/>
            </a:lvl3pPr>
            <a:lvl4pPr marL="1371572" indent="0">
              <a:buNone/>
              <a:defRPr sz="2000"/>
            </a:lvl4pPr>
            <a:lvl5pPr marL="1828764" indent="0">
              <a:buNone/>
              <a:defRPr sz="2000"/>
            </a:lvl5pPr>
            <a:lvl6pPr marL="2285954" indent="0">
              <a:buNone/>
              <a:defRPr sz="2000"/>
            </a:lvl6pPr>
            <a:lvl7pPr marL="2743146" indent="0">
              <a:buNone/>
              <a:defRPr sz="2000"/>
            </a:lvl7pPr>
            <a:lvl8pPr marL="3200336" indent="0">
              <a:buNone/>
              <a:defRPr sz="2000"/>
            </a:lvl8pPr>
            <a:lvl9pPr marL="3657527" indent="0">
              <a:buNone/>
              <a:defRPr sz="2000"/>
            </a:lvl9pPr>
          </a:lstStyle>
          <a:p>
            <a:pPr lvl="0"/>
            <a:endParaRPr lang="en-US" noProof="0" smtClean="0"/>
          </a:p>
        </p:txBody>
      </p:sp>
      <p:sp>
        <p:nvSpPr>
          <p:cNvPr id="4" name="Text Placeholder 3"/>
          <p:cNvSpPr>
            <a:spLocks noGrp="1"/>
          </p:cNvSpPr>
          <p:nvPr>
            <p:ph type="body" sz="half" idx="2"/>
          </p:nvPr>
        </p:nvSpPr>
        <p:spPr>
          <a:xfrm>
            <a:off x="1990726" y="5964238"/>
            <a:ext cx="6096000" cy="893762"/>
          </a:xfrm>
        </p:spPr>
        <p:txBody>
          <a:bodyPr/>
          <a:lstStyle>
            <a:lvl1pPr marL="0" indent="0">
              <a:buNone/>
              <a:defRPr sz="1400"/>
            </a:lvl1pPr>
            <a:lvl2pPr marL="457191" indent="0">
              <a:buNone/>
              <a:defRPr sz="1200"/>
            </a:lvl2pPr>
            <a:lvl3pPr marL="914382" indent="0">
              <a:buNone/>
              <a:defRPr sz="1000"/>
            </a:lvl3pPr>
            <a:lvl4pPr marL="1371572" indent="0">
              <a:buNone/>
              <a:defRPr sz="900"/>
            </a:lvl4pPr>
            <a:lvl5pPr marL="1828764" indent="0">
              <a:buNone/>
              <a:defRPr sz="900"/>
            </a:lvl5pPr>
            <a:lvl6pPr marL="2285954" indent="0">
              <a:buNone/>
              <a:defRPr sz="900"/>
            </a:lvl6pPr>
            <a:lvl7pPr marL="2743146" indent="0">
              <a:buNone/>
              <a:defRPr sz="900"/>
            </a:lvl7pPr>
            <a:lvl8pPr marL="3200336" indent="0">
              <a:buNone/>
              <a:defRPr sz="900"/>
            </a:lvl8pPr>
            <a:lvl9pPr marL="3657527"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979CA94-D5D9-4553-A480-0B4C68026102}"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9B2EE8-BEDA-4F33-BFFC-CE91AB562996}"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39000" y="676277"/>
            <a:ext cx="2159000" cy="60975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676277"/>
            <a:ext cx="6324600" cy="60975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008038-7392-4680-8DD6-94EF272F73D6}"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92667" y="1524000"/>
            <a:ext cx="8724053" cy="2032000"/>
          </a:xfrm>
          <a:ln>
            <a:noFill/>
          </a:ln>
        </p:spPr>
        <p:txBody>
          <a:bodyPr tIns="0" rIns="20320">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62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92667" y="3587262"/>
            <a:ext cx="8727440" cy="1947333"/>
          </a:xfrm>
        </p:spPr>
        <p:txBody>
          <a:bodyPr lIns="0" rIns="20320"/>
          <a:lstStyle>
            <a:lvl1pPr marL="0" marR="50799" indent="0" algn="r">
              <a:buNone/>
              <a:defRPr>
                <a:solidFill>
                  <a:schemeClr val="tx1"/>
                </a:solidFill>
              </a:defRPr>
            </a:lvl1pPr>
            <a:lvl2pPr marL="507995" indent="0" algn="ctr">
              <a:buNone/>
            </a:lvl2pPr>
            <a:lvl3pPr marL="1015990" indent="0" algn="ctr">
              <a:buNone/>
            </a:lvl3pPr>
            <a:lvl4pPr marL="1523985" indent="0" algn="ctr">
              <a:buNone/>
            </a:lvl4pPr>
            <a:lvl5pPr marL="2031980" indent="0" algn="ctr">
              <a:buNone/>
            </a:lvl5pPr>
            <a:lvl6pPr marL="2539975" indent="0" algn="ctr">
              <a:buNone/>
            </a:lvl6pPr>
            <a:lvl7pPr marL="3047970" indent="0" algn="ctr">
              <a:buNone/>
            </a:lvl7pPr>
            <a:lvl8pPr marL="3555964" indent="0" algn="ctr">
              <a:buNone/>
            </a:lvl8pPr>
            <a:lvl9pPr marL="4063959"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endParaRPr lang="en-US"/>
          </a:p>
        </p:txBody>
      </p:sp>
      <p:sp>
        <p:nvSpPr>
          <p:cNvPr id="5" name="Footer Placeholder 18"/>
          <p:cNvSpPr>
            <a:spLocks noGrp="1"/>
          </p:cNvSpPr>
          <p:nvPr>
            <p:ph type="ftr" sz="quarter" idx="11"/>
          </p:nvPr>
        </p:nvSpPr>
        <p:spPr/>
        <p:txBody>
          <a:bodyPr/>
          <a:lstStyle>
            <a:lvl1pPr>
              <a:defRPr/>
            </a:lvl1pPr>
          </a:lstStyle>
          <a:p>
            <a:pPr>
              <a:defRPr/>
            </a:pPr>
            <a:endParaRPr lang="en-US"/>
          </a:p>
        </p:txBody>
      </p:sp>
      <p:sp>
        <p:nvSpPr>
          <p:cNvPr id="6" name="Slide Number Placeholder 26"/>
          <p:cNvSpPr>
            <a:spLocks noGrp="1"/>
          </p:cNvSpPr>
          <p:nvPr>
            <p:ph type="sldNum" sz="quarter" idx="12"/>
          </p:nvPr>
        </p:nvSpPr>
        <p:spPr/>
        <p:txBody>
          <a:bodyPr/>
          <a:lstStyle>
            <a:lvl1pPr>
              <a:defRPr/>
            </a:lvl1pPr>
          </a:lstStyle>
          <a:p>
            <a:pPr>
              <a:defRPr/>
            </a:pPr>
            <a:fld id="{5527F80B-ED47-438A-9E91-F98358462A36}"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70FC6678-AA06-482E-90F9-E675103FCC09}"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89280" y="1463040"/>
            <a:ext cx="8636000" cy="1513840"/>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62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89280" y="3005182"/>
            <a:ext cx="8636000" cy="1677458"/>
          </a:xfrm>
        </p:spPr>
        <p:txBody>
          <a:bodyPr lIns="50799" rIns="50799"/>
          <a:lstStyle>
            <a:lvl1pPr marL="0" indent="0">
              <a:buNone/>
              <a:defRPr sz="2400">
                <a:solidFill>
                  <a:schemeClr val="tx1"/>
                </a:solidFill>
              </a:defRPr>
            </a:lvl1pPr>
            <a:lvl2pPr>
              <a:buNone/>
              <a:defRPr sz="2000">
                <a:solidFill>
                  <a:schemeClr val="tx1">
                    <a:tint val="75000"/>
                  </a:schemeClr>
                </a:solidFill>
              </a:defRPr>
            </a:lvl2pPr>
            <a:lvl3pPr>
              <a:buNone/>
              <a:defRPr sz="1800">
                <a:solidFill>
                  <a:schemeClr val="tx1">
                    <a:tint val="75000"/>
                  </a:schemeClr>
                </a:solidFill>
              </a:defRPr>
            </a:lvl3pPr>
            <a:lvl4pPr>
              <a:buNone/>
              <a:defRPr sz="1600">
                <a:solidFill>
                  <a:schemeClr val="tx1">
                    <a:tint val="75000"/>
                  </a:schemeClr>
                </a:solidFill>
              </a:defRPr>
            </a:lvl4pPr>
            <a:lvl5pPr>
              <a:buNone/>
              <a:defRPr sz="16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BB594B-F40D-47B8-B6DB-88E748CF1222}"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782320"/>
            <a:ext cx="9144000" cy="1270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2133428"/>
            <a:ext cx="4487333" cy="4927600"/>
          </a:xfrm>
        </p:spPr>
        <p:txBody>
          <a:bodyPr/>
          <a:lstStyle>
            <a:lvl1pPr>
              <a:defRPr sz="2900"/>
            </a:lvl1pPr>
            <a:lvl2pPr>
              <a:defRPr sz="2700"/>
            </a:lvl2pPr>
            <a:lvl3pPr>
              <a:defRPr sz="22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64667" y="2133428"/>
            <a:ext cx="4487333" cy="4927600"/>
          </a:xfrm>
        </p:spPr>
        <p:txBody>
          <a:bodyPr/>
          <a:lstStyle>
            <a:lvl1pPr>
              <a:defRPr sz="2900"/>
            </a:lvl1pPr>
            <a:lvl2pPr>
              <a:defRPr sz="2700"/>
            </a:lvl2pPr>
            <a:lvl3pPr>
              <a:defRPr sz="22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BAD135B5-3BDD-4779-903E-184847DC8EF5}"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78232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2061387"/>
            <a:ext cx="4489098" cy="732613"/>
          </a:xfrm>
        </p:spPr>
        <p:txBody>
          <a:bodyPr lIns="50799" tIns="0" rIns="50799" bIns="0" anchor="ctr">
            <a:noAutofit/>
          </a:bodyPr>
          <a:lstStyle>
            <a:lvl1pPr marL="0" indent="0">
              <a:buNone/>
              <a:defRPr sz="2700" b="1" cap="none" baseline="0">
                <a:solidFill>
                  <a:schemeClr val="tx2"/>
                </a:solidFill>
                <a:effectLst/>
              </a:defRPr>
            </a:lvl1pPr>
            <a:lvl2pPr>
              <a:buNone/>
              <a:defRPr sz="2200" b="1"/>
            </a:lvl2pPr>
            <a:lvl3pPr>
              <a:buNone/>
              <a:defRPr sz="2000" b="1"/>
            </a:lvl3pPr>
            <a:lvl4pPr>
              <a:buNone/>
              <a:defRPr sz="1800" b="1"/>
            </a:lvl4pPr>
            <a:lvl5pPr>
              <a:buNone/>
              <a:defRPr sz="1800" b="1"/>
            </a:lvl5pPr>
          </a:lstStyle>
          <a:p>
            <a:pPr lvl="0"/>
            <a:r>
              <a:rPr lang="en-US" smtClean="0"/>
              <a:t>Click to edit Master text styles</a:t>
            </a:r>
          </a:p>
        </p:txBody>
      </p:sp>
      <p:sp>
        <p:nvSpPr>
          <p:cNvPr id="4" name="Text Placeholder 3"/>
          <p:cNvSpPr>
            <a:spLocks noGrp="1"/>
          </p:cNvSpPr>
          <p:nvPr>
            <p:ph type="body" sz="half" idx="3"/>
          </p:nvPr>
        </p:nvSpPr>
        <p:spPr>
          <a:xfrm>
            <a:off x="5161140" y="2066397"/>
            <a:ext cx="4490861" cy="727603"/>
          </a:xfrm>
        </p:spPr>
        <p:txBody>
          <a:bodyPr lIns="50799" tIns="0" rIns="50799" bIns="0" anchor="ctr"/>
          <a:lstStyle>
            <a:lvl1pPr marL="0" indent="0">
              <a:buNone/>
              <a:defRPr sz="2700" b="1" cap="none" baseline="0">
                <a:solidFill>
                  <a:schemeClr val="tx2"/>
                </a:solidFill>
                <a:effectLst/>
              </a:defRPr>
            </a:lvl1pPr>
            <a:lvl2pPr>
              <a:buNone/>
              <a:defRPr sz="2200" b="1"/>
            </a:lvl2pPr>
            <a:lvl3pPr>
              <a:buNone/>
              <a:defRPr sz="2000" b="1"/>
            </a:lvl3pPr>
            <a:lvl4pPr>
              <a:buNone/>
              <a:defRPr sz="1800" b="1"/>
            </a:lvl4pPr>
            <a:lvl5pPr>
              <a:buNone/>
              <a:defRPr sz="1800" b="1"/>
            </a:lvl5pPr>
          </a:lstStyle>
          <a:p>
            <a:pPr lvl="0"/>
            <a:r>
              <a:rPr lang="en-US" smtClean="0"/>
              <a:t>Click to edit Master text styles</a:t>
            </a:r>
          </a:p>
        </p:txBody>
      </p:sp>
      <p:sp>
        <p:nvSpPr>
          <p:cNvPr id="5" name="Content Placeholder 4"/>
          <p:cNvSpPr>
            <a:spLocks noGrp="1"/>
          </p:cNvSpPr>
          <p:nvPr>
            <p:ph sz="quarter" idx="2"/>
          </p:nvPr>
        </p:nvSpPr>
        <p:spPr>
          <a:xfrm>
            <a:off x="508000" y="2794000"/>
            <a:ext cx="4489098" cy="4273022"/>
          </a:xfrm>
        </p:spPr>
        <p:txBody>
          <a:bodyPr tIns="0"/>
          <a:lstStyle>
            <a:lvl1pPr>
              <a:defRPr sz="2400"/>
            </a:lvl1pPr>
            <a:lvl2pPr>
              <a:defRPr sz="22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161140" y="2794000"/>
            <a:ext cx="4490861" cy="4273022"/>
          </a:xfrm>
        </p:spPr>
        <p:txBody>
          <a:bodyPr tIns="0"/>
          <a:lstStyle>
            <a:lvl1pPr>
              <a:defRPr sz="2400"/>
            </a:lvl1pPr>
            <a:lvl2pPr>
              <a:defRPr sz="22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endParaRPr 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B55FBED5-DA32-4B48-9683-67D4C3BF745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2" y="1704976"/>
            <a:ext cx="4489450" cy="711200"/>
          </a:xfrm>
        </p:spPr>
        <p:txBody>
          <a:bodyPr anchor="b"/>
          <a:lstStyle>
            <a:lvl1pPr marL="0" indent="0">
              <a:buNone/>
              <a:defRPr sz="2400" b="1"/>
            </a:lvl1pPr>
            <a:lvl2pPr marL="457191" indent="0">
              <a:buNone/>
              <a:defRPr sz="2000" b="1"/>
            </a:lvl2pPr>
            <a:lvl3pPr marL="914382" indent="0">
              <a:buNone/>
              <a:defRPr sz="1800" b="1"/>
            </a:lvl3pPr>
            <a:lvl4pPr marL="1371572" indent="0">
              <a:buNone/>
              <a:defRPr sz="1600" b="1"/>
            </a:lvl4pPr>
            <a:lvl5pPr marL="1828764" indent="0">
              <a:buNone/>
              <a:defRPr sz="1600" b="1"/>
            </a:lvl5pPr>
            <a:lvl6pPr marL="2285954" indent="0">
              <a:buNone/>
              <a:defRPr sz="1600" b="1"/>
            </a:lvl6pPr>
            <a:lvl7pPr marL="2743146" indent="0">
              <a:buNone/>
              <a:defRPr sz="1600" b="1"/>
            </a:lvl7pPr>
            <a:lvl8pPr marL="3200336" indent="0">
              <a:buNone/>
              <a:defRPr sz="1600" b="1"/>
            </a:lvl8pPr>
            <a:lvl9pPr marL="365752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2" y="2416177"/>
            <a:ext cx="4489450" cy="439102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5" y="1704976"/>
            <a:ext cx="4491037" cy="711200"/>
          </a:xfrm>
        </p:spPr>
        <p:txBody>
          <a:bodyPr anchor="b"/>
          <a:lstStyle>
            <a:lvl1pPr marL="0" indent="0">
              <a:buNone/>
              <a:defRPr sz="2400" b="1"/>
            </a:lvl1pPr>
            <a:lvl2pPr marL="457191" indent="0">
              <a:buNone/>
              <a:defRPr sz="2000" b="1"/>
            </a:lvl2pPr>
            <a:lvl3pPr marL="914382" indent="0">
              <a:buNone/>
              <a:defRPr sz="1800" b="1"/>
            </a:lvl3pPr>
            <a:lvl4pPr marL="1371572" indent="0">
              <a:buNone/>
              <a:defRPr sz="1600" b="1"/>
            </a:lvl4pPr>
            <a:lvl5pPr marL="1828764" indent="0">
              <a:buNone/>
              <a:defRPr sz="1600" b="1"/>
            </a:lvl5pPr>
            <a:lvl6pPr marL="2285954" indent="0">
              <a:buNone/>
              <a:defRPr sz="1600" b="1"/>
            </a:lvl6pPr>
            <a:lvl7pPr marL="2743146" indent="0">
              <a:buNone/>
              <a:defRPr sz="1600" b="1"/>
            </a:lvl7pPr>
            <a:lvl8pPr marL="3200336" indent="0">
              <a:buNone/>
              <a:defRPr sz="1600" b="1"/>
            </a:lvl8pPr>
            <a:lvl9pPr marL="365752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5" y="2416177"/>
            <a:ext cx="4491037" cy="439102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155A937-23F3-4C0C-9DD9-D8EE90FEDFF8}"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0" y="782320"/>
            <a:ext cx="9228667" cy="1270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5BA8837E-3894-4C31-9214-42AF194B36FB}"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64B7EE78-C7D9-4BAE-92A4-C9F4A270CB50}"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571502"/>
            <a:ext cx="3048000" cy="1291167"/>
          </a:xfrm>
        </p:spPr>
        <p:txBody>
          <a:bodyPr>
            <a:noAutofit/>
          </a:bodyPr>
          <a:lstStyle>
            <a:lvl1pPr algn="l" rtl="0">
              <a:spcBef>
                <a:spcPct val="0"/>
              </a:spcBef>
              <a:buNone/>
              <a:defRPr sz="29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762000" y="1862667"/>
            <a:ext cx="3048000" cy="5080000"/>
          </a:xfrm>
        </p:spPr>
        <p:txBody>
          <a:bodyPr lIns="20320" rIns="20320"/>
          <a:lstStyle>
            <a:lvl1pPr marL="0" indent="0" algn="l">
              <a:buNone/>
              <a:defRPr sz="1600"/>
            </a:lvl1pPr>
            <a:lvl2pPr indent="0" algn="l">
              <a:buNone/>
              <a:defRPr sz="1300"/>
            </a:lvl2pPr>
            <a:lvl3pPr indent="0" algn="l">
              <a:buNone/>
              <a:defRPr sz="1100"/>
            </a:lvl3pPr>
            <a:lvl4pPr indent="0" algn="l">
              <a:buNone/>
              <a:defRPr sz="1000"/>
            </a:lvl4pPr>
            <a:lvl5pPr indent="0" algn="l">
              <a:buNone/>
              <a:defRPr sz="1000"/>
            </a:lvl5pPr>
          </a:lstStyle>
          <a:p>
            <a:pPr lvl="0"/>
            <a:r>
              <a:rPr lang="en-US" smtClean="0"/>
              <a:t>Click to edit Master text styles</a:t>
            </a:r>
          </a:p>
        </p:txBody>
      </p:sp>
      <p:sp>
        <p:nvSpPr>
          <p:cNvPr id="4" name="Content Placeholder 3"/>
          <p:cNvSpPr>
            <a:spLocks noGrp="1"/>
          </p:cNvSpPr>
          <p:nvPr>
            <p:ph sz="half" idx="1"/>
          </p:nvPr>
        </p:nvSpPr>
        <p:spPr>
          <a:xfrm>
            <a:off x="3972278" y="1862667"/>
            <a:ext cx="5679722" cy="5080000"/>
          </a:xfrm>
        </p:spPr>
        <p:txBody>
          <a:bodyPr tIns="0"/>
          <a:lstStyle>
            <a:lvl1pPr>
              <a:defRPr sz="3100"/>
            </a:lvl1pPr>
            <a:lvl2pPr>
              <a:defRPr sz="2900"/>
            </a:lvl2pPr>
            <a:lvl3pPr>
              <a:defRPr sz="2700"/>
            </a:lvl3pPr>
            <a:lvl4pPr>
              <a:defRPr sz="22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79BCBED5-86CE-4F6E-8119-1A015C3C5253}"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517900" y="1231900"/>
            <a:ext cx="5842000" cy="45720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lIns="101599" tIns="50799" rIns="101599" bIns="50799" anchor="ctr"/>
          <a:lstStyle/>
          <a:p>
            <a:pPr algn="ctr">
              <a:defRPr/>
            </a:pPr>
            <a:endParaRPr lang="en-US"/>
          </a:p>
        </p:txBody>
      </p:sp>
      <p:sp>
        <p:nvSpPr>
          <p:cNvPr id="6" name="Right Triangle 5"/>
          <p:cNvSpPr/>
          <p:nvPr/>
        </p:nvSpPr>
        <p:spPr>
          <a:xfrm rot="420000" flipV="1">
            <a:off x="8893175" y="5954713"/>
            <a:ext cx="173038" cy="173037"/>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lIns="101599" tIns="50799" rIns="101599" bIns="50799" anchor="ctr"/>
          <a:lstStyle/>
          <a:p>
            <a:pPr algn="ctr">
              <a:defRPr/>
            </a:pPr>
            <a:endParaRPr lang="en-US"/>
          </a:p>
        </p:txBody>
      </p:sp>
      <p:sp>
        <p:nvSpPr>
          <p:cNvPr id="7" name="Freeform 6"/>
          <p:cNvSpPr>
            <a:spLocks/>
          </p:cNvSpPr>
          <p:nvPr/>
        </p:nvSpPr>
        <p:spPr bwMode="auto">
          <a:xfrm flipV="1">
            <a:off x="-11113" y="6462713"/>
            <a:ext cx="10182226" cy="1157287"/>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lIns="101599" tIns="50799" rIns="101599" bIns="50799"/>
          <a:lstStyle/>
          <a:p>
            <a:pPr>
              <a:defRPr/>
            </a:pPr>
            <a:endParaRPr lang="en-US">
              <a:latin typeface="+mn-lt"/>
            </a:endParaRPr>
          </a:p>
        </p:txBody>
      </p:sp>
      <p:sp>
        <p:nvSpPr>
          <p:cNvPr id="8" name="Freeform 7"/>
          <p:cNvSpPr>
            <a:spLocks/>
          </p:cNvSpPr>
          <p:nvPr/>
        </p:nvSpPr>
        <p:spPr bwMode="auto">
          <a:xfrm flipV="1">
            <a:off x="4868863" y="6910388"/>
            <a:ext cx="5291137" cy="709612"/>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lIns="101599" tIns="50799" rIns="101599" bIns="50799"/>
          <a:lstStyle/>
          <a:p>
            <a:pPr>
              <a:defRPr/>
            </a:pPr>
            <a:endParaRPr lang="en-US">
              <a:latin typeface="+mn-lt"/>
            </a:endParaRPr>
          </a:p>
        </p:txBody>
      </p:sp>
      <p:sp>
        <p:nvSpPr>
          <p:cNvPr id="2" name="Title 1"/>
          <p:cNvSpPr>
            <a:spLocks noGrp="1"/>
          </p:cNvSpPr>
          <p:nvPr>
            <p:ph type="title"/>
          </p:nvPr>
        </p:nvSpPr>
        <p:spPr>
          <a:xfrm>
            <a:off x="677333" y="1307774"/>
            <a:ext cx="2458720" cy="1758468"/>
          </a:xfrm>
        </p:spPr>
        <p:txBody>
          <a:bodyPr lIns="50799" rIns="50799" bIns="50799"/>
          <a:lstStyle>
            <a:lvl1pPr algn="l">
              <a:buNone/>
              <a:defRPr sz="22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77334" y="3143094"/>
            <a:ext cx="2455333" cy="2421467"/>
          </a:xfrm>
        </p:spPr>
        <p:txBody>
          <a:bodyPr lIns="71119" rIns="50799"/>
          <a:lstStyle>
            <a:lvl1pPr marL="0" indent="0" algn="l">
              <a:spcBef>
                <a:spcPts val="278"/>
              </a:spcBef>
              <a:buFontTx/>
              <a:buNone/>
              <a:defRPr sz="1400"/>
            </a:lvl1pPr>
            <a:lvl2pPr>
              <a:defRPr sz="1300"/>
            </a:lvl2pPr>
            <a:lvl3pPr>
              <a:defRPr sz="1100"/>
            </a:lvl3pPr>
            <a:lvl4pPr>
              <a:defRPr sz="1000"/>
            </a:lvl4pPr>
            <a:lvl5pPr>
              <a:defRPr sz="1000"/>
            </a:lvl5pPr>
          </a:lstStyle>
          <a:p>
            <a:pPr lvl="0"/>
            <a:r>
              <a:rPr lang="en-US" smtClean="0"/>
              <a:t>Click to edit Master text styles</a:t>
            </a:r>
          </a:p>
        </p:txBody>
      </p:sp>
      <p:sp>
        <p:nvSpPr>
          <p:cNvPr id="3" name="Picture Placeholder 2"/>
          <p:cNvSpPr>
            <a:spLocks noGrp="1"/>
          </p:cNvSpPr>
          <p:nvPr>
            <p:ph type="pic" idx="1"/>
          </p:nvPr>
        </p:nvSpPr>
        <p:spPr>
          <a:xfrm rot="420000">
            <a:off x="3873103" y="1332797"/>
            <a:ext cx="5130800" cy="4368800"/>
          </a:xfrm>
          <a:prstGeom prst="rect">
            <a:avLst/>
          </a:prstGeom>
          <a:solidFill>
            <a:schemeClr val="bg2"/>
          </a:solidFill>
          <a:ln w="3000" cap="rnd">
            <a:solidFill>
              <a:srgbClr val="C0C0C0"/>
            </a:solidFill>
            <a:round/>
          </a:ln>
          <a:effectLst/>
        </p:spPr>
        <p:txBody>
          <a:bodyPr>
            <a:normAutofit/>
          </a:bodyPr>
          <a:lstStyle>
            <a:lvl1pPr marL="0" indent="0">
              <a:buNone/>
              <a:defRPr sz="36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8974138" y="7062788"/>
            <a:ext cx="677862" cy="404812"/>
          </a:xfrm>
        </p:spPr>
        <p:txBody>
          <a:bodyPr/>
          <a:lstStyle>
            <a:lvl1pPr>
              <a:defRPr/>
            </a:lvl1pPr>
          </a:lstStyle>
          <a:p>
            <a:pPr>
              <a:defRPr/>
            </a:pPr>
            <a:fld id="{7899C781-0CB5-4EAC-9C86-845A98D15ECC}"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D1D94563-7C65-4589-9236-B5F62875F48B}"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1016002"/>
            <a:ext cx="2286000" cy="579084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1016002"/>
            <a:ext cx="6688667" cy="579084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7C1D7CCB-7342-4C85-8404-12A22613848D}"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B0F797B-0768-4058-9B5B-51F8C12B68A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558B204-8688-4CAB-9B9B-1AD2E5DE27F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5"/>
            <a:ext cx="3343276"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6"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2"/>
            <a:ext cx="3343276" cy="5213350"/>
          </a:xfrm>
        </p:spPr>
        <p:txBody>
          <a:bodyPr/>
          <a:lstStyle>
            <a:lvl1pPr marL="0" indent="0">
              <a:buNone/>
              <a:defRPr sz="1400"/>
            </a:lvl1pPr>
            <a:lvl2pPr marL="457191" indent="0">
              <a:buNone/>
              <a:defRPr sz="1200"/>
            </a:lvl2pPr>
            <a:lvl3pPr marL="914382" indent="0">
              <a:buNone/>
              <a:defRPr sz="1000"/>
            </a:lvl3pPr>
            <a:lvl4pPr marL="1371572" indent="0">
              <a:buNone/>
              <a:defRPr sz="900"/>
            </a:lvl4pPr>
            <a:lvl5pPr marL="1828764" indent="0">
              <a:buNone/>
              <a:defRPr sz="900"/>
            </a:lvl5pPr>
            <a:lvl6pPr marL="2285954" indent="0">
              <a:buNone/>
              <a:defRPr sz="900"/>
            </a:lvl6pPr>
            <a:lvl7pPr marL="2743146" indent="0">
              <a:buNone/>
              <a:defRPr sz="900"/>
            </a:lvl7pPr>
            <a:lvl8pPr marL="3200336" indent="0">
              <a:buNone/>
              <a:defRPr sz="900"/>
            </a:lvl8pPr>
            <a:lvl9pPr marL="3657527"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938BC4-8288-44E6-9A2E-B4B0986DE3A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6"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6" y="681038"/>
            <a:ext cx="6096000" cy="4572000"/>
          </a:xfrm>
        </p:spPr>
        <p:txBody>
          <a:bodyPr/>
          <a:lstStyle>
            <a:lvl1pPr marL="0" indent="0">
              <a:buNone/>
              <a:defRPr sz="3200"/>
            </a:lvl1pPr>
            <a:lvl2pPr marL="457191" indent="0">
              <a:buNone/>
              <a:defRPr sz="2800"/>
            </a:lvl2pPr>
            <a:lvl3pPr marL="914382" indent="0">
              <a:buNone/>
              <a:defRPr sz="2400"/>
            </a:lvl3pPr>
            <a:lvl4pPr marL="1371572" indent="0">
              <a:buNone/>
              <a:defRPr sz="2000"/>
            </a:lvl4pPr>
            <a:lvl5pPr marL="1828764" indent="0">
              <a:buNone/>
              <a:defRPr sz="2000"/>
            </a:lvl5pPr>
            <a:lvl6pPr marL="2285954" indent="0">
              <a:buNone/>
              <a:defRPr sz="2000"/>
            </a:lvl6pPr>
            <a:lvl7pPr marL="2743146" indent="0">
              <a:buNone/>
              <a:defRPr sz="2000"/>
            </a:lvl7pPr>
            <a:lvl8pPr marL="3200336" indent="0">
              <a:buNone/>
              <a:defRPr sz="2000"/>
            </a:lvl8pPr>
            <a:lvl9pPr marL="3657527" indent="0">
              <a:buNone/>
              <a:defRPr sz="2000"/>
            </a:lvl9pPr>
          </a:lstStyle>
          <a:p>
            <a:pPr lvl="0"/>
            <a:endParaRPr lang="en-US" noProof="0" smtClean="0"/>
          </a:p>
        </p:txBody>
      </p:sp>
      <p:sp>
        <p:nvSpPr>
          <p:cNvPr id="4" name="Text Placeholder 3"/>
          <p:cNvSpPr>
            <a:spLocks noGrp="1"/>
          </p:cNvSpPr>
          <p:nvPr>
            <p:ph type="body" sz="half" idx="2"/>
          </p:nvPr>
        </p:nvSpPr>
        <p:spPr>
          <a:xfrm>
            <a:off x="1990726" y="5964238"/>
            <a:ext cx="6096000" cy="893762"/>
          </a:xfrm>
        </p:spPr>
        <p:txBody>
          <a:bodyPr/>
          <a:lstStyle>
            <a:lvl1pPr marL="0" indent="0">
              <a:buNone/>
              <a:defRPr sz="1400"/>
            </a:lvl1pPr>
            <a:lvl2pPr marL="457191" indent="0">
              <a:buNone/>
              <a:defRPr sz="1200"/>
            </a:lvl2pPr>
            <a:lvl3pPr marL="914382" indent="0">
              <a:buNone/>
              <a:defRPr sz="1000"/>
            </a:lvl3pPr>
            <a:lvl4pPr marL="1371572" indent="0">
              <a:buNone/>
              <a:defRPr sz="900"/>
            </a:lvl4pPr>
            <a:lvl5pPr marL="1828764" indent="0">
              <a:buNone/>
              <a:defRPr sz="900"/>
            </a:lvl5pPr>
            <a:lvl6pPr marL="2285954" indent="0">
              <a:buNone/>
              <a:defRPr sz="900"/>
            </a:lvl6pPr>
            <a:lvl7pPr marL="2743146" indent="0">
              <a:buNone/>
              <a:defRPr sz="900"/>
            </a:lvl7pPr>
            <a:lvl8pPr marL="3200336" indent="0">
              <a:buNone/>
              <a:defRPr sz="900"/>
            </a:lvl8pPr>
            <a:lvl9pPr marL="3657527"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EB7285C-8441-4C4E-9414-E54BF64240F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0" y="676275"/>
            <a:ext cx="8636000" cy="1271588"/>
          </a:xfrm>
          <a:prstGeom prst="rect">
            <a:avLst/>
          </a:prstGeom>
          <a:noFill/>
          <a:ln w="9525">
            <a:noFill/>
            <a:miter lim="800000"/>
            <a:headEnd/>
            <a:tailEnd/>
          </a:ln>
        </p:spPr>
        <p:txBody>
          <a:bodyPr vert="horz" wrap="square" lIns="91438" tIns="45720" rIns="91438"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762000" y="2200275"/>
            <a:ext cx="8636000" cy="4573588"/>
          </a:xfrm>
          <a:prstGeom prst="rect">
            <a:avLst/>
          </a:prstGeom>
          <a:noFill/>
          <a:ln w="9525">
            <a:noFill/>
            <a:miter lim="800000"/>
            <a:headEnd/>
            <a:tailEnd/>
          </a:ln>
        </p:spPr>
        <p:txBody>
          <a:bodyPr vert="horz" wrap="square" lIns="91438" tIns="45720" rIns="91438"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762000" y="6942138"/>
            <a:ext cx="2117725" cy="509587"/>
          </a:xfrm>
          <a:prstGeom prst="rect">
            <a:avLst/>
          </a:prstGeom>
          <a:noFill/>
          <a:ln w="9525">
            <a:noFill/>
            <a:miter lim="800000"/>
            <a:headEnd/>
            <a:tailEnd/>
          </a:ln>
          <a:effectLst/>
        </p:spPr>
        <p:txBody>
          <a:bodyPr vert="horz" wrap="square" lIns="91438" tIns="45720" rIns="91438"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470275" y="6942138"/>
            <a:ext cx="3219450" cy="509587"/>
          </a:xfrm>
          <a:prstGeom prst="rect">
            <a:avLst/>
          </a:prstGeom>
          <a:noFill/>
          <a:ln w="9525">
            <a:noFill/>
            <a:miter lim="800000"/>
            <a:headEnd/>
            <a:tailEnd/>
          </a:ln>
          <a:effectLst/>
        </p:spPr>
        <p:txBody>
          <a:bodyPr vert="horz" wrap="square" lIns="91438" tIns="45720" rIns="91438"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7280275" y="6942138"/>
            <a:ext cx="2119313" cy="509587"/>
          </a:xfrm>
          <a:prstGeom prst="rect">
            <a:avLst/>
          </a:prstGeom>
          <a:noFill/>
          <a:ln w="9525">
            <a:noFill/>
            <a:miter lim="800000"/>
            <a:headEnd/>
            <a:tailEnd/>
          </a:ln>
          <a:effectLst/>
        </p:spPr>
        <p:txBody>
          <a:bodyPr vert="horz" wrap="square" lIns="91438" tIns="45720" rIns="91438" bIns="45720" numCol="1" anchor="t" anchorCtr="0" compatLnSpc="1">
            <a:prstTxWarp prst="textNoShape">
              <a:avLst/>
            </a:prstTxWarp>
          </a:bodyPr>
          <a:lstStyle>
            <a:lvl1pPr algn="r">
              <a:defRPr sz="1400">
                <a:solidFill>
                  <a:srgbClr val="000000"/>
                </a:solidFill>
              </a:defRPr>
            </a:lvl1pPr>
          </a:lstStyle>
          <a:p>
            <a:pPr>
              <a:defRPr/>
            </a:pPr>
            <a:fld id="{A8FA08F8-317E-4412-B03B-50C7A9B68CC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191" algn="ctr" rtl="0" fontAlgn="base">
        <a:spcBef>
          <a:spcPct val="0"/>
        </a:spcBef>
        <a:spcAft>
          <a:spcPct val="0"/>
        </a:spcAft>
        <a:defRPr sz="4400">
          <a:solidFill>
            <a:schemeClr val="tx2"/>
          </a:solidFill>
          <a:latin typeface="Times New Roman" pitchFamily="18" charset="0"/>
        </a:defRPr>
      </a:lvl6pPr>
      <a:lvl7pPr marL="914382" algn="ctr" rtl="0" fontAlgn="base">
        <a:spcBef>
          <a:spcPct val="0"/>
        </a:spcBef>
        <a:spcAft>
          <a:spcPct val="0"/>
        </a:spcAft>
        <a:defRPr sz="4400">
          <a:solidFill>
            <a:schemeClr val="tx2"/>
          </a:solidFill>
          <a:latin typeface="Times New Roman" pitchFamily="18" charset="0"/>
        </a:defRPr>
      </a:lvl7pPr>
      <a:lvl8pPr marL="1371572" algn="ctr" rtl="0" fontAlgn="base">
        <a:spcBef>
          <a:spcPct val="0"/>
        </a:spcBef>
        <a:spcAft>
          <a:spcPct val="0"/>
        </a:spcAft>
        <a:defRPr sz="4400">
          <a:solidFill>
            <a:schemeClr val="tx2"/>
          </a:solidFill>
          <a:latin typeface="Times New Roman" pitchFamily="18" charset="0"/>
        </a:defRPr>
      </a:lvl8pPr>
      <a:lvl9pPr marL="1828764" algn="ctr" rtl="0" fontAlgn="base">
        <a:spcBef>
          <a:spcPct val="0"/>
        </a:spcBef>
        <a:spcAft>
          <a:spcPct val="0"/>
        </a:spcAft>
        <a:defRPr sz="4400">
          <a:solidFill>
            <a:schemeClr val="tx2"/>
          </a:solidFill>
          <a:latin typeface="Times New Roman" pitchFamily="18"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550" indent="-228595" algn="l" rtl="0" fontAlgn="base">
        <a:spcBef>
          <a:spcPct val="20000"/>
        </a:spcBef>
        <a:spcAft>
          <a:spcPct val="0"/>
        </a:spcAft>
        <a:buChar char="»"/>
        <a:defRPr sz="2000">
          <a:solidFill>
            <a:schemeClr val="tx1"/>
          </a:solidFill>
          <a:latin typeface="+mn-lt"/>
        </a:defRPr>
      </a:lvl6pPr>
      <a:lvl7pPr marL="2971740" indent="-228595" algn="l" rtl="0" fontAlgn="base">
        <a:spcBef>
          <a:spcPct val="20000"/>
        </a:spcBef>
        <a:spcAft>
          <a:spcPct val="0"/>
        </a:spcAft>
        <a:buChar char="»"/>
        <a:defRPr sz="2000">
          <a:solidFill>
            <a:schemeClr val="tx1"/>
          </a:solidFill>
          <a:latin typeface="+mn-lt"/>
        </a:defRPr>
      </a:lvl7pPr>
      <a:lvl8pPr marL="3428931" indent="-228595" algn="l" rtl="0" fontAlgn="base">
        <a:spcBef>
          <a:spcPct val="20000"/>
        </a:spcBef>
        <a:spcAft>
          <a:spcPct val="0"/>
        </a:spcAft>
        <a:buChar char="»"/>
        <a:defRPr sz="2000">
          <a:solidFill>
            <a:schemeClr val="tx1"/>
          </a:solidFill>
          <a:latin typeface="+mn-lt"/>
        </a:defRPr>
      </a:lvl8pPr>
      <a:lvl9pPr marL="3886122" indent="-228595"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82" rtl="0" eaLnBrk="1" latinLnBrk="0" hangingPunct="1">
        <a:defRPr sz="1800" kern="1200">
          <a:solidFill>
            <a:schemeClr val="tx1"/>
          </a:solidFill>
          <a:latin typeface="+mn-lt"/>
          <a:ea typeface="+mn-ea"/>
          <a:cs typeface="+mn-cs"/>
        </a:defRPr>
      </a:lvl1pPr>
      <a:lvl2pPr marL="457191" algn="l" defTabSz="914382" rtl="0" eaLnBrk="1" latinLnBrk="0" hangingPunct="1">
        <a:defRPr sz="1800" kern="1200">
          <a:solidFill>
            <a:schemeClr val="tx1"/>
          </a:solidFill>
          <a:latin typeface="+mn-lt"/>
          <a:ea typeface="+mn-ea"/>
          <a:cs typeface="+mn-cs"/>
        </a:defRPr>
      </a:lvl2pPr>
      <a:lvl3pPr marL="914382" algn="l" defTabSz="914382" rtl="0" eaLnBrk="1" latinLnBrk="0" hangingPunct="1">
        <a:defRPr sz="1800" kern="1200">
          <a:solidFill>
            <a:schemeClr val="tx1"/>
          </a:solidFill>
          <a:latin typeface="+mn-lt"/>
          <a:ea typeface="+mn-ea"/>
          <a:cs typeface="+mn-cs"/>
        </a:defRPr>
      </a:lvl3pPr>
      <a:lvl4pPr marL="1371572" algn="l" defTabSz="914382" rtl="0" eaLnBrk="1" latinLnBrk="0" hangingPunct="1">
        <a:defRPr sz="1800" kern="1200">
          <a:solidFill>
            <a:schemeClr val="tx1"/>
          </a:solidFill>
          <a:latin typeface="+mn-lt"/>
          <a:ea typeface="+mn-ea"/>
          <a:cs typeface="+mn-cs"/>
        </a:defRPr>
      </a:lvl4pPr>
      <a:lvl5pPr marL="1828764" algn="l" defTabSz="914382" rtl="0" eaLnBrk="1" latinLnBrk="0" hangingPunct="1">
        <a:defRPr sz="1800" kern="1200">
          <a:solidFill>
            <a:schemeClr val="tx1"/>
          </a:solidFill>
          <a:latin typeface="+mn-lt"/>
          <a:ea typeface="+mn-ea"/>
          <a:cs typeface="+mn-cs"/>
        </a:defRPr>
      </a:lvl5pPr>
      <a:lvl6pPr marL="2285954" algn="l" defTabSz="914382" rtl="0" eaLnBrk="1" latinLnBrk="0" hangingPunct="1">
        <a:defRPr sz="1800" kern="1200">
          <a:solidFill>
            <a:schemeClr val="tx1"/>
          </a:solidFill>
          <a:latin typeface="+mn-lt"/>
          <a:ea typeface="+mn-ea"/>
          <a:cs typeface="+mn-cs"/>
        </a:defRPr>
      </a:lvl6pPr>
      <a:lvl7pPr marL="2743146" algn="l" defTabSz="914382" rtl="0" eaLnBrk="1" latinLnBrk="0" hangingPunct="1">
        <a:defRPr sz="1800" kern="1200">
          <a:solidFill>
            <a:schemeClr val="tx1"/>
          </a:solidFill>
          <a:latin typeface="+mn-lt"/>
          <a:ea typeface="+mn-ea"/>
          <a:cs typeface="+mn-cs"/>
        </a:defRPr>
      </a:lvl7pPr>
      <a:lvl8pPr marL="3200336" algn="l" defTabSz="914382" rtl="0" eaLnBrk="1" latinLnBrk="0" hangingPunct="1">
        <a:defRPr sz="1800" kern="1200">
          <a:solidFill>
            <a:schemeClr val="tx1"/>
          </a:solidFill>
          <a:latin typeface="+mn-lt"/>
          <a:ea typeface="+mn-ea"/>
          <a:cs typeface="+mn-cs"/>
        </a:defRPr>
      </a:lvl8pPr>
      <a:lvl9pPr marL="3657527" algn="l" defTabSz="91438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762000" y="676275"/>
            <a:ext cx="8636000" cy="1271588"/>
          </a:xfrm>
          <a:prstGeom prst="rect">
            <a:avLst/>
          </a:prstGeom>
          <a:noFill/>
          <a:ln w="9525">
            <a:noFill/>
            <a:miter lim="800000"/>
            <a:headEnd/>
            <a:tailEnd/>
          </a:ln>
        </p:spPr>
        <p:txBody>
          <a:bodyPr vert="horz" wrap="square" lIns="91438" tIns="45720" rIns="91438"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762000" y="2200275"/>
            <a:ext cx="8636000" cy="4573588"/>
          </a:xfrm>
          <a:prstGeom prst="rect">
            <a:avLst/>
          </a:prstGeom>
          <a:noFill/>
          <a:ln w="9525">
            <a:noFill/>
            <a:miter lim="800000"/>
            <a:headEnd/>
            <a:tailEnd/>
          </a:ln>
        </p:spPr>
        <p:txBody>
          <a:bodyPr vert="horz" wrap="square" lIns="91438" tIns="45720" rIns="91438"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762000" y="6942138"/>
            <a:ext cx="2117725" cy="509587"/>
          </a:xfrm>
          <a:prstGeom prst="rect">
            <a:avLst/>
          </a:prstGeom>
          <a:noFill/>
          <a:ln w="9525">
            <a:noFill/>
            <a:miter lim="800000"/>
            <a:headEnd/>
            <a:tailEnd/>
          </a:ln>
          <a:effectLst/>
        </p:spPr>
        <p:txBody>
          <a:bodyPr vert="horz" wrap="square" lIns="91438" tIns="45720" rIns="91438"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470275" y="6942138"/>
            <a:ext cx="3219450" cy="509587"/>
          </a:xfrm>
          <a:prstGeom prst="rect">
            <a:avLst/>
          </a:prstGeom>
          <a:noFill/>
          <a:ln w="9525">
            <a:noFill/>
            <a:miter lim="800000"/>
            <a:headEnd/>
            <a:tailEnd/>
          </a:ln>
          <a:effectLst/>
        </p:spPr>
        <p:txBody>
          <a:bodyPr vert="horz" wrap="square" lIns="91438" tIns="45720" rIns="91438"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7280275" y="6942138"/>
            <a:ext cx="2119313" cy="509587"/>
          </a:xfrm>
          <a:prstGeom prst="rect">
            <a:avLst/>
          </a:prstGeom>
          <a:noFill/>
          <a:ln w="9525">
            <a:noFill/>
            <a:miter lim="800000"/>
            <a:headEnd/>
            <a:tailEnd/>
          </a:ln>
          <a:effectLst/>
        </p:spPr>
        <p:txBody>
          <a:bodyPr vert="horz" wrap="square" lIns="91438" tIns="45720" rIns="91438" bIns="45720" numCol="1" anchor="t" anchorCtr="0" compatLnSpc="1">
            <a:prstTxWarp prst="textNoShape">
              <a:avLst/>
            </a:prstTxWarp>
          </a:bodyPr>
          <a:lstStyle>
            <a:lvl1pPr algn="r">
              <a:defRPr sz="1400">
                <a:solidFill>
                  <a:srgbClr val="000000"/>
                </a:solidFill>
              </a:defRPr>
            </a:lvl1pPr>
          </a:lstStyle>
          <a:p>
            <a:pPr>
              <a:defRPr/>
            </a:pPr>
            <a:fld id="{07841365-148C-418C-8018-D83CA06D7A7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191" algn="ctr" rtl="0" fontAlgn="base">
        <a:spcBef>
          <a:spcPct val="0"/>
        </a:spcBef>
        <a:spcAft>
          <a:spcPct val="0"/>
        </a:spcAft>
        <a:defRPr sz="4400">
          <a:solidFill>
            <a:schemeClr val="tx2"/>
          </a:solidFill>
          <a:latin typeface="Times New Roman" pitchFamily="18" charset="0"/>
        </a:defRPr>
      </a:lvl6pPr>
      <a:lvl7pPr marL="914382" algn="ctr" rtl="0" fontAlgn="base">
        <a:spcBef>
          <a:spcPct val="0"/>
        </a:spcBef>
        <a:spcAft>
          <a:spcPct val="0"/>
        </a:spcAft>
        <a:defRPr sz="4400">
          <a:solidFill>
            <a:schemeClr val="tx2"/>
          </a:solidFill>
          <a:latin typeface="Times New Roman" pitchFamily="18" charset="0"/>
        </a:defRPr>
      </a:lvl7pPr>
      <a:lvl8pPr marL="1371572" algn="ctr" rtl="0" fontAlgn="base">
        <a:spcBef>
          <a:spcPct val="0"/>
        </a:spcBef>
        <a:spcAft>
          <a:spcPct val="0"/>
        </a:spcAft>
        <a:defRPr sz="4400">
          <a:solidFill>
            <a:schemeClr val="tx2"/>
          </a:solidFill>
          <a:latin typeface="Times New Roman" pitchFamily="18" charset="0"/>
        </a:defRPr>
      </a:lvl8pPr>
      <a:lvl9pPr marL="1828764" algn="ctr" rtl="0" fontAlgn="base">
        <a:spcBef>
          <a:spcPct val="0"/>
        </a:spcBef>
        <a:spcAft>
          <a:spcPct val="0"/>
        </a:spcAft>
        <a:defRPr sz="4400">
          <a:solidFill>
            <a:schemeClr val="tx2"/>
          </a:solidFill>
          <a:latin typeface="Times New Roman" pitchFamily="18"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550" indent="-228595" algn="l" rtl="0" fontAlgn="base">
        <a:spcBef>
          <a:spcPct val="20000"/>
        </a:spcBef>
        <a:spcAft>
          <a:spcPct val="0"/>
        </a:spcAft>
        <a:buChar char="»"/>
        <a:defRPr sz="2000">
          <a:solidFill>
            <a:schemeClr val="tx1"/>
          </a:solidFill>
          <a:latin typeface="+mn-lt"/>
        </a:defRPr>
      </a:lvl6pPr>
      <a:lvl7pPr marL="2971740" indent="-228595" algn="l" rtl="0" fontAlgn="base">
        <a:spcBef>
          <a:spcPct val="20000"/>
        </a:spcBef>
        <a:spcAft>
          <a:spcPct val="0"/>
        </a:spcAft>
        <a:buChar char="»"/>
        <a:defRPr sz="2000">
          <a:solidFill>
            <a:schemeClr val="tx1"/>
          </a:solidFill>
          <a:latin typeface="+mn-lt"/>
        </a:defRPr>
      </a:lvl7pPr>
      <a:lvl8pPr marL="3428931" indent="-228595" algn="l" rtl="0" fontAlgn="base">
        <a:spcBef>
          <a:spcPct val="20000"/>
        </a:spcBef>
        <a:spcAft>
          <a:spcPct val="0"/>
        </a:spcAft>
        <a:buChar char="»"/>
        <a:defRPr sz="2000">
          <a:solidFill>
            <a:schemeClr val="tx1"/>
          </a:solidFill>
          <a:latin typeface="+mn-lt"/>
        </a:defRPr>
      </a:lvl8pPr>
      <a:lvl9pPr marL="3886122" indent="-228595"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82" rtl="0" eaLnBrk="1" latinLnBrk="0" hangingPunct="1">
        <a:defRPr sz="1800" kern="1200">
          <a:solidFill>
            <a:schemeClr val="tx1"/>
          </a:solidFill>
          <a:latin typeface="+mn-lt"/>
          <a:ea typeface="+mn-ea"/>
          <a:cs typeface="+mn-cs"/>
        </a:defRPr>
      </a:lvl1pPr>
      <a:lvl2pPr marL="457191" algn="l" defTabSz="914382" rtl="0" eaLnBrk="1" latinLnBrk="0" hangingPunct="1">
        <a:defRPr sz="1800" kern="1200">
          <a:solidFill>
            <a:schemeClr val="tx1"/>
          </a:solidFill>
          <a:latin typeface="+mn-lt"/>
          <a:ea typeface="+mn-ea"/>
          <a:cs typeface="+mn-cs"/>
        </a:defRPr>
      </a:lvl2pPr>
      <a:lvl3pPr marL="914382" algn="l" defTabSz="914382" rtl="0" eaLnBrk="1" latinLnBrk="0" hangingPunct="1">
        <a:defRPr sz="1800" kern="1200">
          <a:solidFill>
            <a:schemeClr val="tx1"/>
          </a:solidFill>
          <a:latin typeface="+mn-lt"/>
          <a:ea typeface="+mn-ea"/>
          <a:cs typeface="+mn-cs"/>
        </a:defRPr>
      </a:lvl3pPr>
      <a:lvl4pPr marL="1371572" algn="l" defTabSz="914382" rtl="0" eaLnBrk="1" latinLnBrk="0" hangingPunct="1">
        <a:defRPr sz="1800" kern="1200">
          <a:solidFill>
            <a:schemeClr val="tx1"/>
          </a:solidFill>
          <a:latin typeface="+mn-lt"/>
          <a:ea typeface="+mn-ea"/>
          <a:cs typeface="+mn-cs"/>
        </a:defRPr>
      </a:lvl4pPr>
      <a:lvl5pPr marL="1828764" algn="l" defTabSz="914382" rtl="0" eaLnBrk="1" latinLnBrk="0" hangingPunct="1">
        <a:defRPr sz="1800" kern="1200">
          <a:solidFill>
            <a:schemeClr val="tx1"/>
          </a:solidFill>
          <a:latin typeface="+mn-lt"/>
          <a:ea typeface="+mn-ea"/>
          <a:cs typeface="+mn-cs"/>
        </a:defRPr>
      </a:lvl5pPr>
      <a:lvl6pPr marL="2285954" algn="l" defTabSz="914382" rtl="0" eaLnBrk="1" latinLnBrk="0" hangingPunct="1">
        <a:defRPr sz="1800" kern="1200">
          <a:solidFill>
            <a:schemeClr val="tx1"/>
          </a:solidFill>
          <a:latin typeface="+mn-lt"/>
          <a:ea typeface="+mn-ea"/>
          <a:cs typeface="+mn-cs"/>
        </a:defRPr>
      </a:lvl6pPr>
      <a:lvl7pPr marL="2743146" algn="l" defTabSz="914382" rtl="0" eaLnBrk="1" latinLnBrk="0" hangingPunct="1">
        <a:defRPr sz="1800" kern="1200">
          <a:solidFill>
            <a:schemeClr val="tx1"/>
          </a:solidFill>
          <a:latin typeface="+mn-lt"/>
          <a:ea typeface="+mn-ea"/>
          <a:cs typeface="+mn-cs"/>
        </a:defRPr>
      </a:lvl7pPr>
      <a:lvl8pPr marL="3200336" algn="l" defTabSz="914382" rtl="0" eaLnBrk="1" latinLnBrk="0" hangingPunct="1">
        <a:defRPr sz="1800" kern="1200">
          <a:solidFill>
            <a:schemeClr val="tx1"/>
          </a:solidFill>
          <a:latin typeface="+mn-lt"/>
          <a:ea typeface="+mn-ea"/>
          <a:cs typeface="+mn-cs"/>
        </a:defRPr>
      </a:lvl8pPr>
      <a:lvl9pPr marL="3657527" algn="l" defTabSz="91438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762000" y="676275"/>
            <a:ext cx="8636000" cy="1271588"/>
          </a:xfrm>
          <a:prstGeom prst="rect">
            <a:avLst/>
          </a:prstGeom>
          <a:noFill/>
          <a:ln w="9525">
            <a:noFill/>
            <a:miter lim="800000"/>
            <a:headEnd/>
            <a:tailEnd/>
          </a:ln>
        </p:spPr>
        <p:txBody>
          <a:bodyPr vert="horz" wrap="square" lIns="91438" tIns="45720" rIns="91438"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762000" y="2200275"/>
            <a:ext cx="8636000" cy="4573588"/>
          </a:xfrm>
          <a:prstGeom prst="rect">
            <a:avLst/>
          </a:prstGeom>
          <a:noFill/>
          <a:ln w="9525">
            <a:noFill/>
            <a:miter lim="800000"/>
            <a:headEnd/>
            <a:tailEnd/>
          </a:ln>
        </p:spPr>
        <p:txBody>
          <a:bodyPr vert="horz" wrap="square" lIns="91438" tIns="45720" rIns="91438"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762000" y="6942138"/>
            <a:ext cx="2117725" cy="509587"/>
          </a:xfrm>
          <a:prstGeom prst="rect">
            <a:avLst/>
          </a:prstGeom>
          <a:noFill/>
          <a:ln w="9525">
            <a:noFill/>
            <a:miter lim="800000"/>
            <a:headEnd/>
            <a:tailEnd/>
          </a:ln>
          <a:effectLst/>
        </p:spPr>
        <p:txBody>
          <a:bodyPr vert="horz" wrap="square" lIns="91438" tIns="45720" rIns="91438"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470275" y="6942138"/>
            <a:ext cx="3219450" cy="509587"/>
          </a:xfrm>
          <a:prstGeom prst="rect">
            <a:avLst/>
          </a:prstGeom>
          <a:noFill/>
          <a:ln w="9525">
            <a:noFill/>
            <a:miter lim="800000"/>
            <a:headEnd/>
            <a:tailEnd/>
          </a:ln>
          <a:effectLst/>
        </p:spPr>
        <p:txBody>
          <a:bodyPr vert="horz" wrap="square" lIns="91438" tIns="45720" rIns="91438"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7280275" y="6942138"/>
            <a:ext cx="2119313" cy="509587"/>
          </a:xfrm>
          <a:prstGeom prst="rect">
            <a:avLst/>
          </a:prstGeom>
          <a:noFill/>
          <a:ln w="9525">
            <a:noFill/>
            <a:miter lim="800000"/>
            <a:headEnd/>
            <a:tailEnd/>
          </a:ln>
          <a:effectLst/>
        </p:spPr>
        <p:txBody>
          <a:bodyPr vert="horz" wrap="square" lIns="91438" tIns="45720" rIns="91438" bIns="45720" numCol="1" anchor="t" anchorCtr="0" compatLnSpc="1">
            <a:prstTxWarp prst="textNoShape">
              <a:avLst/>
            </a:prstTxWarp>
          </a:bodyPr>
          <a:lstStyle>
            <a:lvl1pPr algn="r">
              <a:defRPr sz="1400">
                <a:solidFill>
                  <a:srgbClr val="000000"/>
                </a:solidFill>
              </a:defRPr>
            </a:lvl1pPr>
          </a:lstStyle>
          <a:p>
            <a:pPr>
              <a:defRPr/>
            </a:pPr>
            <a:fld id="{21E9AE41-6F02-485E-AA6D-A16619AD113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191" algn="ctr" rtl="0" fontAlgn="base">
        <a:spcBef>
          <a:spcPct val="0"/>
        </a:spcBef>
        <a:spcAft>
          <a:spcPct val="0"/>
        </a:spcAft>
        <a:defRPr sz="4400">
          <a:solidFill>
            <a:schemeClr val="tx2"/>
          </a:solidFill>
          <a:latin typeface="Times New Roman" pitchFamily="18" charset="0"/>
        </a:defRPr>
      </a:lvl6pPr>
      <a:lvl7pPr marL="914382" algn="ctr" rtl="0" fontAlgn="base">
        <a:spcBef>
          <a:spcPct val="0"/>
        </a:spcBef>
        <a:spcAft>
          <a:spcPct val="0"/>
        </a:spcAft>
        <a:defRPr sz="4400">
          <a:solidFill>
            <a:schemeClr val="tx2"/>
          </a:solidFill>
          <a:latin typeface="Times New Roman" pitchFamily="18" charset="0"/>
        </a:defRPr>
      </a:lvl7pPr>
      <a:lvl8pPr marL="1371572" algn="ctr" rtl="0" fontAlgn="base">
        <a:spcBef>
          <a:spcPct val="0"/>
        </a:spcBef>
        <a:spcAft>
          <a:spcPct val="0"/>
        </a:spcAft>
        <a:defRPr sz="4400">
          <a:solidFill>
            <a:schemeClr val="tx2"/>
          </a:solidFill>
          <a:latin typeface="Times New Roman" pitchFamily="18" charset="0"/>
        </a:defRPr>
      </a:lvl8pPr>
      <a:lvl9pPr marL="1828764" algn="ctr" rtl="0" fontAlgn="base">
        <a:spcBef>
          <a:spcPct val="0"/>
        </a:spcBef>
        <a:spcAft>
          <a:spcPct val="0"/>
        </a:spcAft>
        <a:defRPr sz="4400">
          <a:solidFill>
            <a:schemeClr val="tx2"/>
          </a:solidFill>
          <a:latin typeface="Times New Roman" pitchFamily="18"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550" indent="-228595" algn="l" rtl="0" fontAlgn="base">
        <a:spcBef>
          <a:spcPct val="20000"/>
        </a:spcBef>
        <a:spcAft>
          <a:spcPct val="0"/>
        </a:spcAft>
        <a:buChar char="»"/>
        <a:defRPr sz="2000">
          <a:solidFill>
            <a:schemeClr val="tx1"/>
          </a:solidFill>
          <a:latin typeface="+mn-lt"/>
        </a:defRPr>
      </a:lvl6pPr>
      <a:lvl7pPr marL="2971740" indent="-228595" algn="l" rtl="0" fontAlgn="base">
        <a:spcBef>
          <a:spcPct val="20000"/>
        </a:spcBef>
        <a:spcAft>
          <a:spcPct val="0"/>
        </a:spcAft>
        <a:buChar char="»"/>
        <a:defRPr sz="2000">
          <a:solidFill>
            <a:schemeClr val="tx1"/>
          </a:solidFill>
          <a:latin typeface="+mn-lt"/>
        </a:defRPr>
      </a:lvl7pPr>
      <a:lvl8pPr marL="3428931" indent="-228595" algn="l" rtl="0" fontAlgn="base">
        <a:spcBef>
          <a:spcPct val="20000"/>
        </a:spcBef>
        <a:spcAft>
          <a:spcPct val="0"/>
        </a:spcAft>
        <a:buChar char="»"/>
        <a:defRPr sz="2000">
          <a:solidFill>
            <a:schemeClr val="tx1"/>
          </a:solidFill>
          <a:latin typeface="+mn-lt"/>
        </a:defRPr>
      </a:lvl8pPr>
      <a:lvl9pPr marL="3886122" indent="-228595"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82" rtl="0" eaLnBrk="1" latinLnBrk="0" hangingPunct="1">
        <a:defRPr sz="1800" kern="1200">
          <a:solidFill>
            <a:schemeClr val="tx1"/>
          </a:solidFill>
          <a:latin typeface="+mn-lt"/>
          <a:ea typeface="+mn-ea"/>
          <a:cs typeface="+mn-cs"/>
        </a:defRPr>
      </a:lvl1pPr>
      <a:lvl2pPr marL="457191" algn="l" defTabSz="914382" rtl="0" eaLnBrk="1" latinLnBrk="0" hangingPunct="1">
        <a:defRPr sz="1800" kern="1200">
          <a:solidFill>
            <a:schemeClr val="tx1"/>
          </a:solidFill>
          <a:latin typeface="+mn-lt"/>
          <a:ea typeface="+mn-ea"/>
          <a:cs typeface="+mn-cs"/>
        </a:defRPr>
      </a:lvl2pPr>
      <a:lvl3pPr marL="914382" algn="l" defTabSz="914382" rtl="0" eaLnBrk="1" latinLnBrk="0" hangingPunct="1">
        <a:defRPr sz="1800" kern="1200">
          <a:solidFill>
            <a:schemeClr val="tx1"/>
          </a:solidFill>
          <a:latin typeface="+mn-lt"/>
          <a:ea typeface="+mn-ea"/>
          <a:cs typeface="+mn-cs"/>
        </a:defRPr>
      </a:lvl3pPr>
      <a:lvl4pPr marL="1371572" algn="l" defTabSz="914382" rtl="0" eaLnBrk="1" latinLnBrk="0" hangingPunct="1">
        <a:defRPr sz="1800" kern="1200">
          <a:solidFill>
            <a:schemeClr val="tx1"/>
          </a:solidFill>
          <a:latin typeface="+mn-lt"/>
          <a:ea typeface="+mn-ea"/>
          <a:cs typeface="+mn-cs"/>
        </a:defRPr>
      </a:lvl4pPr>
      <a:lvl5pPr marL="1828764" algn="l" defTabSz="914382" rtl="0" eaLnBrk="1" latinLnBrk="0" hangingPunct="1">
        <a:defRPr sz="1800" kern="1200">
          <a:solidFill>
            <a:schemeClr val="tx1"/>
          </a:solidFill>
          <a:latin typeface="+mn-lt"/>
          <a:ea typeface="+mn-ea"/>
          <a:cs typeface="+mn-cs"/>
        </a:defRPr>
      </a:lvl5pPr>
      <a:lvl6pPr marL="2285954" algn="l" defTabSz="914382" rtl="0" eaLnBrk="1" latinLnBrk="0" hangingPunct="1">
        <a:defRPr sz="1800" kern="1200">
          <a:solidFill>
            <a:schemeClr val="tx1"/>
          </a:solidFill>
          <a:latin typeface="+mn-lt"/>
          <a:ea typeface="+mn-ea"/>
          <a:cs typeface="+mn-cs"/>
        </a:defRPr>
      </a:lvl6pPr>
      <a:lvl7pPr marL="2743146" algn="l" defTabSz="914382" rtl="0" eaLnBrk="1" latinLnBrk="0" hangingPunct="1">
        <a:defRPr sz="1800" kern="1200">
          <a:solidFill>
            <a:schemeClr val="tx1"/>
          </a:solidFill>
          <a:latin typeface="+mn-lt"/>
          <a:ea typeface="+mn-ea"/>
          <a:cs typeface="+mn-cs"/>
        </a:defRPr>
      </a:lvl7pPr>
      <a:lvl8pPr marL="3200336" algn="l" defTabSz="914382" rtl="0" eaLnBrk="1" latinLnBrk="0" hangingPunct="1">
        <a:defRPr sz="1800" kern="1200">
          <a:solidFill>
            <a:schemeClr val="tx1"/>
          </a:solidFill>
          <a:latin typeface="+mn-lt"/>
          <a:ea typeface="+mn-ea"/>
          <a:cs typeface="+mn-cs"/>
        </a:defRPr>
      </a:lvl8pPr>
      <a:lvl9pPr marL="3657527" algn="l" defTabSz="91438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762000" y="676275"/>
            <a:ext cx="8636000" cy="1271588"/>
          </a:xfrm>
          <a:prstGeom prst="rect">
            <a:avLst/>
          </a:prstGeom>
          <a:noFill/>
          <a:ln w="9525">
            <a:noFill/>
            <a:miter lim="800000"/>
            <a:headEnd/>
            <a:tailEnd/>
          </a:ln>
        </p:spPr>
        <p:txBody>
          <a:bodyPr vert="horz" wrap="square" lIns="91438" tIns="45720" rIns="91438"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762000" y="2200275"/>
            <a:ext cx="8636000" cy="4573588"/>
          </a:xfrm>
          <a:prstGeom prst="rect">
            <a:avLst/>
          </a:prstGeom>
          <a:noFill/>
          <a:ln w="9525">
            <a:noFill/>
            <a:miter lim="800000"/>
            <a:headEnd/>
            <a:tailEnd/>
          </a:ln>
        </p:spPr>
        <p:txBody>
          <a:bodyPr vert="horz" wrap="square" lIns="91438" tIns="45720" rIns="91438"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762000" y="6942138"/>
            <a:ext cx="2117725" cy="509587"/>
          </a:xfrm>
          <a:prstGeom prst="rect">
            <a:avLst/>
          </a:prstGeom>
          <a:noFill/>
          <a:ln w="9525">
            <a:noFill/>
            <a:miter lim="800000"/>
            <a:headEnd/>
            <a:tailEnd/>
          </a:ln>
          <a:effectLst/>
        </p:spPr>
        <p:txBody>
          <a:bodyPr vert="horz" wrap="square" lIns="91438" tIns="45720" rIns="91438"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470275" y="6942138"/>
            <a:ext cx="3219450" cy="509587"/>
          </a:xfrm>
          <a:prstGeom prst="rect">
            <a:avLst/>
          </a:prstGeom>
          <a:noFill/>
          <a:ln w="9525">
            <a:noFill/>
            <a:miter lim="800000"/>
            <a:headEnd/>
            <a:tailEnd/>
          </a:ln>
          <a:effectLst/>
        </p:spPr>
        <p:txBody>
          <a:bodyPr vert="horz" wrap="square" lIns="91438" tIns="45720" rIns="91438"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7280275" y="6942138"/>
            <a:ext cx="2119313" cy="509587"/>
          </a:xfrm>
          <a:prstGeom prst="rect">
            <a:avLst/>
          </a:prstGeom>
          <a:noFill/>
          <a:ln w="9525">
            <a:noFill/>
            <a:miter lim="800000"/>
            <a:headEnd/>
            <a:tailEnd/>
          </a:ln>
          <a:effectLst/>
        </p:spPr>
        <p:txBody>
          <a:bodyPr vert="horz" wrap="square" lIns="91438" tIns="45720" rIns="91438" bIns="45720" numCol="1" anchor="t" anchorCtr="0" compatLnSpc="1">
            <a:prstTxWarp prst="textNoShape">
              <a:avLst/>
            </a:prstTxWarp>
          </a:bodyPr>
          <a:lstStyle>
            <a:lvl1pPr algn="r">
              <a:defRPr sz="1400">
                <a:solidFill>
                  <a:srgbClr val="000000"/>
                </a:solidFill>
              </a:defRPr>
            </a:lvl1pPr>
          </a:lstStyle>
          <a:p>
            <a:pPr>
              <a:defRPr/>
            </a:pPr>
            <a:fld id="{FD810925-E8CC-4E07-9EBA-0EC17AA56D4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191" algn="ctr" rtl="0" fontAlgn="base">
        <a:spcBef>
          <a:spcPct val="0"/>
        </a:spcBef>
        <a:spcAft>
          <a:spcPct val="0"/>
        </a:spcAft>
        <a:defRPr sz="4400">
          <a:solidFill>
            <a:schemeClr val="tx2"/>
          </a:solidFill>
          <a:latin typeface="Times New Roman" pitchFamily="18" charset="0"/>
        </a:defRPr>
      </a:lvl6pPr>
      <a:lvl7pPr marL="914382" algn="ctr" rtl="0" fontAlgn="base">
        <a:spcBef>
          <a:spcPct val="0"/>
        </a:spcBef>
        <a:spcAft>
          <a:spcPct val="0"/>
        </a:spcAft>
        <a:defRPr sz="4400">
          <a:solidFill>
            <a:schemeClr val="tx2"/>
          </a:solidFill>
          <a:latin typeface="Times New Roman" pitchFamily="18" charset="0"/>
        </a:defRPr>
      </a:lvl7pPr>
      <a:lvl8pPr marL="1371572" algn="ctr" rtl="0" fontAlgn="base">
        <a:spcBef>
          <a:spcPct val="0"/>
        </a:spcBef>
        <a:spcAft>
          <a:spcPct val="0"/>
        </a:spcAft>
        <a:defRPr sz="4400">
          <a:solidFill>
            <a:schemeClr val="tx2"/>
          </a:solidFill>
          <a:latin typeface="Times New Roman" pitchFamily="18" charset="0"/>
        </a:defRPr>
      </a:lvl8pPr>
      <a:lvl9pPr marL="1828764" algn="ctr" rtl="0" fontAlgn="base">
        <a:spcBef>
          <a:spcPct val="0"/>
        </a:spcBef>
        <a:spcAft>
          <a:spcPct val="0"/>
        </a:spcAft>
        <a:defRPr sz="4400">
          <a:solidFill>
            <a:schemeClr val="tx2"/>
          </a:solidFill>
          <a:latin typeface="Times New Roman" pitchFamily="18"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550" indent="-228595" algn="l" rtl="0" fontAlgn="base">
        <a:spcBef>
          <a:spcPct val="20000"/>
        </a:spcBef>
        <a:spcAft>
          <a:spcPct val="0"/>
        </a:spcAft>
        <a:buChar char="»"/>
        <a:defRPr sz="2000">
          <a:solidFill>
            <a:schemeClr val="tx1"/>
          </a:solidFill>
          <a:latin typeface="+mn-lt"/>
        </a:defRPr>
      </a:lvl6pPr>
      <a:lvl7pPr marL="2971740" indent="-228595" algn="l" rtl="0" fontAlgn="base">
        <a:spcBef>
          <a:spcPct val="20000"/>
        </a:spcBef>
        <a:spcAft>
          <a:spcPct val="0"/>
        </a:spcAft>
        <a:buChar char="»"/>
        <a:defRPr sz="2000">
          <a:solidFill>
            <a:schemeClr val="tx1"/>
          </a:solidFill>
          <a:latin typeface="+mn-lt"/>
        </a:defRPr>
      </a:lvl7pPr>
      <a:lvl8pPr marL="3428931" indent="-228595" algn="l" rtl="0" fontAlgn="base">
        <a:spcBef>
          <a:spcPct val="20000"/>
        </a:spcBef>
        <a:spcAft>
          <a:spcPct val="0"/>
        </a:spcAft>
        <a:buChar char="»"/>
        <a:defRPr sz="2000">
          <a:solidFill>
            <a:schemeClr val="tx1"/>
          </a:solidFill>
          <a:latin typeface="+mn-lt"/>
        </a:defRPr>
      </a:lvl8pPr>
      <a:lvl9pPr marL="3886122" indent="-228595"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82" rtl="0" eaLnBrk="1" latinLnBrk="0" hangingPunct="1">
        <a:defRPr sz="1800" kern="1200">
          <a:solidFill>
            <a:schemeClr val="tx1"/>
          </a:solidFill>
          <a:latin typeface="+mn-lt"/>
          <a:ea typeface="+mn-ea"/>
          <a:cs typeface="+mn-cs"/>
        </a:defRPr>
      </a:lvl1pPr>
      <a:lvl2pPr marL="457191" algn="l" defTabSz="914382" rtl="0" eaLnBrk="1" latinLnBrk="0" hangingPunct="1">
        <a:defRPr sz="1800" kern="1200">
          <a:solidFill>
            <a:schemeClr val="tx1"/>
          </a:solidFill>
          <a:latin typeface="+mn-lt"/>
          <a:ea typeface="+mn-ea"/>
          <a:cs typeface="+mn-cs"/>
        </a:defRPr>
      </a:lvl2pPr>
      <a:lvl3pPr marL="914382" algn="l" defTabSz="914382" rtl="0" eaLnBrk="1" latinLnBrk="0" hangingPunct="1">
        <a:defRPr sz="1800" kern="1200">
          <a:solidFill>
            <a:schemeClr val="tx1"/>
          </a:solidFill>
          <a:latin typeface="+mn-lt"/>
          <a:ea typeface="+mn-ea"/>
          <a:cs typeface="+mn-cs"/>
        </a:defRPr>
      </a:lvl3pPr>
      <a:lvl4pPr marL="1371572" algn="l" defTabSz="914382" rtl="0" eaLnBrk="1" latinLnBrk="0" hangingPunct="1">
        <a:defRPr sz="1800" kern="1200">
          <a:solidFill>
            <a:schemeClr val="tx1"/>
          </a:solidFill>
          <a:latin typeface="+mn-lt"/>
          <a:ea typeface="+mn-ea"/>
          <a:cs typeface="+mn-cs"/>
        </a:defRPr>
      </a:lvl4pPr>
      <a:lvl5pPr marL="1828764" algn="l" defTabSz="914382" rtl="0" eaLnBrk="1" latinLnBrk="0" hangingPunct="1">
        <a:defRPr sz="1800" kern="1200">
          <a:solidFill>
            <a:schemeClr val="tx1"/>
          </a:solidFill>
          <a:latin typeface="+mn-lt"/>
          <a:ea typeface="+mn-ea"/>
          <a:cs typeface="+mn-cs"/>
        </a:defRPr>
      </a:lvl5pPr>
      <a:lvl6pPr marL="2285954" algn="l" defTabSz="914382" rtl="0" eaLnBrk="1" latinLnBrk="0" hangingPunct="1">
        <a:defRPr sz="1800" kern="1200">
          <a:solidFill>
            <a:schemeClr val="tx1"/>
          </a:solidFill>
          <a:latin typeface="+mn-lt"/>
          <a:ea typeface="+mn-ea"/>
          <a:cs typeface="+mn-cs"/>
        </a:defRPr>
      </a:lvl6pPr>
      <a:lvl7pPr marL="2743146" algn="l" defTabSz="914382" rtl="0" eaLnBrk="1" latinLnBrk="0" hangingPunct="1">
        <a:defRPr sz="1800" kern="1200">
          <a:solidFill>
            <a:schemeClr val="tx1"/>
          </a:solidFill>
          <a:latin typeface="+mn-lt"/>
          <a:ea typeface="+mn-ea"/>
          <a:cs typeface="+mn-cs"/>
        </a:defRPr>
      </a:lvl7pPr>
      <a:lvl8pPr marL="3200336" algn="l" defTabSz="914382" rtl="0" eaLnBrk="1" latinLnBrk="0" hangingPunct="1">
        <a:defRPr sz="1800" kern="1200">
          <a:solidFill>
            <a:schemeClr val="tx1"/>
          </a:solidFill>
          <a:latin typeface="+mn-lt"/>
          <a:ea typeface="+mn-ea"/>
          <a:cs typeface="+mn-cs"/>
        </a:defRPr>
      </a:lvl8pPr>
      <a:lvl9pPr marL="3657527" algn="l" defTabSz="91438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1113" y="-7938"/>
            <a:ext cx="10182226" cy="1157288"/>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lIns="101599" tIns="50799" rIns="101599" bIns="50799"/>
          <a:lstStyle/>
          <a:p>
            <a:pPr>
              <a:defRPr/>
            </a:pPr>
            <a:endParaRPr lang="en-US">
              <a:latin typeface="+mn-lt"/>
            </a:endParaRPr>
          </a:p>
        </p:txBody>
      </p:sp>
      <p:sp>
        <p:nvSpPr>
          <p:cNvPr id="8" name="Freeform 7"/>
          <p:cNvSpPr>
            <a:spLocks/>
          </p:cNvSpPr>
          <p:nvPr/>
        </p:nvSpPr>
        <p:spPr bwMode="auto">
          <a:xfrm>
            <a:off x="4868863" y="-7938"/>
            <a:ext cx="5291137" cy="709613"/>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lIns="101599" tIns="50799" rIns="101599" bIns="50799"/>
          <a:lstStyle/>
          <a:p>
            <a:pPr>
              <a:defRPr/>
            </a:pPr>
            <a:endParaRPr lang="en-US">
              <a:latin typeface="+mn-lt"/>
            </a:endParaRPr>
          </a:p>
        </p:txBody>
      </p:sp>
      <p:sp>
        <p:nvSpPr>
          <p:cNvPr id="5124" name="Title Placeholder 8"/>
          <p:cNvSpPr>
            <a:spLocks noGrp="1"/>
          </p:cNvSpPr>
          <p:nvPr>
            <p:ph type="title"/>
          </p:nvPr>
        </p:nvSpPr>
        <p:spPr bwMode="auto">
          <a:xfrm>
            <a:off x="508000" y="782638"/>
            <a:ext cx="9144000" cy="1270000"/>
          </a:xfrm>
          <a:prstGeom prst="rect">
            <a:avLst/>
          </a:prstGeom>
          <a:noFill/>
          <a:ln w="9525">
            <a:noFill/>
            <a:miter lim="800000"/>
            <a:headEnd/>
            <a:tailEnd/>
          </a:ln>
        </p:spPr>
        <p:txBody>
          <a:bodyPr vert="horz" wrap="square" lIns="0" tIns="50799" rIns="0" bIns="0" numCol="1" anchor="b" anchorCtr="0" compatLnSpc="1">
            <a:prstTxWarp prst="textNoShape">
              <a:avLst/>
            </a:prstTxWarp>
          </a:bodyPr>
          <a:lstStyle/>
          <a:p>
            <a:pPr lvl="0"/>
            <a:r>
              <a:rPr lang="en-US" smtClean="0"/>
              <a:t>Click to edit Master title style</a:t>
            </a:r>
          </a:p>
        </p:txBody>
      </p:sp>
      <p:sp>
        <p:nvSpPr>
          <p:cNvPr id="5125" name="Text Placeholder 29"/>
          <p:cNvSpPr>
            <a:spLocks noGrp="1"/>
          </p:cNvSpPr>
          <p:nvPr>
            <p:ph type="body" idx="1"/>
          </p:nvPr>
        </p:nvSpPr>
        <p:spPr bwMode="auto">
          <a:xfrm>
            <a:off x="508000" y="2151063"/>
            <a:ext cx="9144000" cy="4876800"/>
          </a:xfrm>
          <a:prstGeom prst="rect">
            <a:avLst/>
          </a:prstGeom>
          <a:noFill/>
          <a:ln w="9525">
            <a:noFill/>
            <a:miter lim="800000"/>
            <a:headEnd/>
            <a:tailEnd/>
          </a:ln>
        </p:spPr>
        <p:txBody>
          <a:bodyPr vert="horz" wrap="square" lIns="101599" tIns="50799" rIns="101599" bIns="5079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508000" y="7062788"/>
            <a:ext cx="2370138" cy="404812"/>
          </a:xfrm>
          <a:prstGeom prst="rect">
            <a:avLst/>
          </a:prstGeom>
        </p:spPr>
        <p:txBody>
          <a:bodyPr vert="horz" lIns="0" tIns="0" rIns="0" bIns="0" anchor="b"/>
          <a:lstStyle>
            <a:lvl1pPr algn="l" eaLnBrk="1" latinLnBrk="0" hangingPunct="1">
              <a:defRPr kumimoji="0" sz="1300">
                <a:solidFill>
                  <a:schemeClr val="tx2">
                    <a:shade val="90000"/>
                  </a:schemeClr>
                </a:solidFill>
              </a:defRPr>
            </a:lvl1pPr>
          </a:lstStyle>
          <a:p>
            <a:pPr>
              <a:defRPr/>
            </a:pPr>
            <a:endParaRPr lang="en-US"/>
          </a:p>
        </p:txBody>
      </p:sp>
      <p:sp>
        <p:nvSpPr>
          <p:cNvPr id="22" name="Footer Placeholder 21"/>
          <p:cNvSpPr>
            <a:spLocks noGrp="1"/>
          </p:cNvSpPr>
          <p:nvPr>
            <p:ph type="ftr" sz="quarter" idx="3"/>
          </p:nvPr>
        </p:nvSpPr>
        <p:spPr>
          <a:xfrm>
            <a:off x="2963863" y="7062788"/>
            <a:ext cx="3724275" cy="404812"/>
          </a:xfrm>
          <a:prstGeom prst="rect">
            <a:avLst/>
          </a:prstGeom>
        </p:spPr>
        <p:txBody>
          <a:bodyPr vert="horz" lIns="0" tIns="0" rIns="0" bIns="0" anchor="b"/>
          <a:lstStyle>
            <a:lvl1pPr algn="l" eaLnBrk="1" latinLnBrk="0" hangingPunct="1">
              <a:defRPr kumimoji="0" sz="1300">
                <a:solidFill>
                  <a:schemeClr val="tx2">
                    <a:shade val="90000"/>
                  </a:schemeClr>
                </a:solidFill>
              </a:defRPr>
            </a:lvl1pPr>
          </a:lstStyle>
          <a:p>
            <a:pPr>
              <a:defRPr/>
            </a:pPr>
            <a:endParaRPr lang="en-US"/>
          </a:p>
        </p:txBody>
      </p:sp>
      <p:sp>
        <p:nvSpPr>
          <p:cNvPr id="18" name="Slide Number Placeholder 17"/>
          <p:cNvSpPr>
            <a:spLocks noGrp="1"/>
          </p:cNvSpPr>
          <p:nvPr>
            <p:ph type="sldNum" sz="quarter" idx="4"/>
          </p:nvPr>
        </p:nvSpPr>
        <p:spPr>
          <a:xfrm>
            <a:off x="8805863" y="7062788"/>
            <a:ext cx="846137" cy="404812"/>
          </a:xfrm>
          <a:prstGeom prst="rect">
            <a:avLst/>
          </a:prstGeom>
        </p:spPr>
        <p:txBody>
          <a:bodyPr vert="horz" lIns="0" tIns="0" rIns="0" bIns="0" anchor="b"/>
          <a:lstStyle>
            <a:lvl1pPr algn="r" eaLnBrk="1" latinLnBrk="0" hangingPunct="1">
              <a:defRPr kumimoji="0" sz="1300">
                <a:solidFill>
                  <a:schemeClr val="tx2">
                    <a:shade val="90000"/>
                  </a:schemeClr>
                </a:solidFill>
              </a:defRPr>
            </a:lvl1pPr>
          </a:lstStyle>
          <a:p>
            <a:pPr>
              <a:defRPr/>
            </a:pPr>
            <a:fld id="{2DE85537-3989-47CE-9AF5-514F97D0C6FA}" type="slidenum">
              <a:rPr lang="en-US"/>
              <a:pPr>
                <a:defRPr/>
              </a:pPr>
              <a:t>‹#›</a:t>
            </a:fld>
            <a:endParaRPr lang="en-US"/>
          </a:p>
        </p:txBody>
      </p:sp>
      <p:grpSp>
        <p:nvGrpSpPr>
          <p:cNvPr id="5129" name="Group 1"/>
          <p:cNvGrpSpPr>
            <a:grpSpLocks/>
          </p:cNvGrpSpPr>
          <p:nvPr/>
        </p:nvGrpSpPr>
        <p:grpSpPr bwMode="auto">
          <a:xfrm>
            <a:off x="-20638" y="225425"/>
            <a:ext cx="10199688" cy="720725"/>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p>
          </p:txBody>
        </p:sp>
      </p:grpSp>
    </p:spTree>
  </p:cSld>
  <p:clrMap bg1="lt1" tx1="dk1" bg2="lt2" tx2="dk2" accent1="accent1" accent2="accent2" accent3="accent3" accent4="accent4" accent5="accent5" accent6="accent6" hlink="hlink" folHlink="folHlink"/>
  <p:sldLayoutIdLst>
    <p:sldLayoutId id="2147483973" r:id="rId1"/>
    <p:sldLayoutId id="2147483965" r:id="rId2"/>
    <p:sldLayoutId id="2147483974" r:id="rId3"/>
    <p:sldLayoutId id="2147483966" r:id="rId4"/>
    <p:sldLayoutId id="2147483967" r:id="rId5"/>
    <p:sldLayoutId id="2147483968" r:id="rId6"/>
    <p:sldLayoutId id="2147483969" r:id="rId7"/>
    <p:sldLayoutId id="2147483970" r:id="rId8"/>
    <p:sldLayoutId id="2147483975" r:id="rId9"/>
    <p:sldLayoutId id="2147483971" r:id="rId10"/>
    <p:sldLayoutId id="2147483972" r:id="rId11"/>
  </p:sldLayoutIdLst>
  <p:txStyles>
    <p:titleStyle>
      <a:lvl1pPr algn="l" rtl="0" eaLnBrk="0" fontAlgn="base" hangingPunct="0">
        <a:spcBef>
          <a:spcPct val="0"/>
        </a:spcBef>
        <a:spcAft>
          <a:spcPct val="0"/>
        </a:spcAft>
        <a:defRPr sz="5600" kern="1200">
          <a:solidFill>
            <a:schemeClr val="tx2"/>
          </a:solidFill>
          <a:latin typeface="+mj-lt"/>
          <a:ea typeface="+mj-ea"/>
          <a:cs typeface="+mj-cs"/>
        </a:defRPr>
      </a:lvl1pPr>
      <a:lvl2pPr algn="l" rtl="0" eaLnBrk="0" fontAlgn="base" hangingPunct="0">
        <a:spcBef>
          <a:spcPct val="0"/>
        </a:spcBef>
        <a:spcAft>
          <a:spcPct val="0"/>
        </a:spcAft>
        <a:defRPr sz="5600">
          <a:solidFill>
            <a:schemeClr val="tx2"/>
          </a:solidFill>
          <a:latin typeface="Calibri" pitchFamily="34" charset="0"/>
        </a:defRPr>
      </a:lvl2pPr>
      <a:lvl3pPr algn="l" rtl="0" eaLnBrk="0" fontAlgn="base" hangingPunct="0">
        <a:spcBef>
          <a:spcPct val="0"/>
        </a:spcBef>
        <a:spcAft>
          <a:spcPct val="0"/>
        </a:spcAft>
        <a:defRPr sz="5600">
          <a:solidFill>
            <a:schemeClr val="tx2"/>
          </a:solidFill>
          <a:latin typeface="Calibri" pitchFamily="34" charset="0"/>
        </a:defRPr>
      </a:lvl3pPr>
      <a:lvl4pPr algn="l" rtl="0" eaLnBrk="0" fontAlgn="base" hangingPunct="0">
        <a:spcBef>
          <a:spcPct val="0"/>
        </a:spcBef>
        <a:spcAft>
          <a:spcPct val="0"/>
        </a:spcAft>
        <a:defRPr sz="5600">
          <a:solidFill>
            <a:schemeClr val="tx2"/>
          </a:solidFill>
          <a:latin typeface="Calibri" pitchFamily="34" charset="0"/>
        </a:defRPr>
      </a:lvl4pPr>
      <a:lvl5pPr algn="l" rtl="0" eaLnBrk="0" fontAlgn="base" hangingPunct="0">
        <a:spcBef>
          <a:spcPct val="0"/>
        </a:spcBef>
        <a:spcAft>
          <a:spcPct val="0"/>
        </a:spcAft>
        <a:defRPr sz="5600">
          <a:solidFill>
            <a:schemeClr val="tx2"/>
          </a:solidFill>
          <a:latin typeface="Calibri" pitchFamily="34" charset="0"/>
        </a:defRPr>
      </a:lvl5pPr>
      <a:lvl6pPr marL="457200" algn="l" rtl="0" fontAlgn="base">
        <a:spcBef>
          <a:spcPct val="0"/>
        </a:spcBef>
        <a:spcAft>
          <a:spcPct val="0"/>
        </a:spcAft>
        <a:defRPr sz="5600">
          <a:solidFill>
            <a:schemeClr val="tx2"/>
          </a:solidFill>
          <a:latin typeface="Calibri" pitchFamily="34" charset="0"/>
        </a:defRPr>
      </a:lvl6pPr>
      <a:lvl7pPr marL="914400" algn="l" rtl="0" fontAlgn="base">
        <a:spcBef>
          <a:spcPct val="0"/>
        </a:spcBef>
        <a:spcAft>
          <a:spcPct val="0"/>
        </a:spcAft>
        <a:defRPr sz="5600">
          <a:solidFill>
            <a:schemeClr val="tx2"/>
          </a:solidFill>
          <a:latin typeface="Calibri" pitchFamily="34" charset="0"/>
        </a:defRPr>
      </a:lvl7pPr>
      <a:lvl8pPr marL="1371600" algn="l" rtl="0" fontAlgn="base">
        <a:spcBef>
          <a:spcPct val="0"/>
        </a:spcBef>
        <a:spcAft>
          <a:spcPct val="0"/>
        </a:spcAft>
        <a:defRPr sz="5600">
          <a:solidFill>
            <a:schemeClr val="tx2"/>
          </a:solidFill>
          <a:latin typeface="Calibri" pitchFamily="34" charset="0"/>
        </a:defRPr>
      </a:lvl8pPr>
      <a:lvl9pPr marL="1828800" algn="l" rtl="0" fontAlgn="base">
        <a:spcBef>
          <a:spcPct val="0"/>
        </a:spcBef>
        <a:spcAft>
          <a:spcPct val="0"/>
        </a:spcAft>
        <a:defRPr sz="5600">
          <a:solidFill>
            <a:schemeClr val="tx2"/>
          </a:solidFill>
          <a:latin typeface="Calibri" pitchFamily="34" charset="0"/>
        </a:defRPr>
      </a:lvl9pPr>
    </p:titleStyle>
    <p:bodyStyle>
      <a:lvl1pPr marL="303213" indent="-303213" algn="l" rtl="0" eaLnBrk="0" fontAlgn="base" hangingPunct="0">
        <a:spcBef>
          <a:spcPct val="20000"/>
        </a:spcBef>
        <a:spcAft>
          <a:spcPct val="0"/>
        </a:spcAft>
        <a:buClr>
          <a:srgbClr val="0BD0D9"/>
        </a:buClr>
        <a:buSzPct val="95000"/>
        <a:buFont typeface="Wingdings 2" pitchFamily="18" charset="2"/>
        <a:buChar char=""/>
        <a:defRPr sz="2900" kern="1200">
          <a:solidFill>
            <a:schemeClr val="tx1"/>
          </a:solidFill>
          <a:latin typeface="+mn-lt"/>
          <a:ea typeface="+mn-ea"/>
          <a:cs typeface="+mn-cs"/>
        </a:defRPr>
      </a:lvl1pPr>
      <a:lvl2pPr marL="709613"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2pPr>
      <a:lvl3pPr marL="1014413" indent="-273050" algn="l" rtl="0" eaLnBrk="0" fontAlgn="base" hangingPunct="0">
        <a:spcBef>
          <a:spcPct val="20000"/>
        </a:spcBef>
        <a:spcAft>
          <a:spcPct val="0"/>
        </a:spcAft>
        <a:buClr>
          <a:schemeClr val="accent2"/>
        </a:buClr>
        <a:buSzPct val="70000"/>
        <a:buFont typeface="Wingdings 2" pitchFamily="18" charset="2"/>
        <a:buChar char=""/>
        <a:defRPr sz="2300" kern="1200">
          <a:solidFill>
            <a:schemeClr val="tx1"/>
          </a:solidFill>
          <a:latin typeface="+mn-lt"/>
          <a:ea typeface="+mn-ea"/>
          <a:cs typeface="+mn-cs"/>
        </a:defRPr>
      </a:lvl3pPr>
      <a:lvl4pPr marL="1319213" indent="-233363" algn="l" rtl="0" eaLnBrk="0" fontAlgn="base" hangingPunct="0">
        <a:spcBef>
          <a:spcPct val="20000"/>
        </a:spcBef>
        <a:spcAft>
          <a:spcPct val="0"/>
        </a:spcAft>
        <a:buClr>
          <a:srgbClr val="0BD0D9"/>
        </a:buClr>
        <a:buSzPct val="65000"/>
        <a:buFont typeface="Wingdings 2" pitchFamily="18" charset="2"/>
        <a:buChar char=""/>
        <a:defRPr sz="2200" kern="1200">
          <a:solidFill>
            <a:schemeClr val="tx1"/>
          </a:solidFill>
          <a:latin typeface="+mn-lt"/>
          <a:ea typeface="+mn-ea"/>
          <a:cs typeface="+mn-cs"/>
        </a:defRPr>
      </a:lvl4pPr>
      <a:lvl5pPr marL="1624013" indent="-233363" algn="l" rtl="0" eaLnBrk="0" fontAlgn="base" hangingPunct="0">
        <a:spcBef>
          <a:spcPct val="20000"/>
        </a:spcBef>
        <a:spcAft>
          <a:spcPct val="0"/>
        </a:spcAft>
        <a:buClr>
          <a:srgbClr val="10CF9B"/>
        </a:buClr>
        <a:buSzPct val="65000"/>
        <a:buFont typeface="Wingdings 2" pitchFamily="18" charset="2"/>
        <a:buChar char=""/>
        <a:defRPr sz="2200" kern="1200">
          <a:solidFill>
            <a:schemeClr val="tx1"/>
          </a:solidFill>
          <a:latin typeface="+mn-lt"/>
          <a:ea typeface="+mn-ea"/>
          <a:cs typeface="+mn-cs"/>
        </a:defRPr>
      </a:lvl5pPr>
      <a:lvl6pPr marL="1930381" indent="-233678" algn="l" rtl="0" eaLnBrk="1" latinLnBrk="0" hangingPunct="1">
        <a:spcBef>
          <a:spcPct val="20000"/>
        </a:spcBef>
        <a:buClr>
          <a:schemeClr val="accent5"/>
        </a:buClr>
        <a:buSzPct val="80000"/>
        <a:buFont typeface="Wingdings 2"/>
        <a:buChar char=""/>
        <a:defRPr kumimoji="0" sz="2000" kern="1200">
          <a:solidFill>
            <a:schemeClr val="tx1"/>
          </a:solidFill>
          <a:latin typeface="+mn-lt"/>
          <a:ea typeface="+mn-ea"/>
          <a:cs typeface="+mn-cs"/>
        </a:defRPr>
      </a:lvl6pPr>
      <a:lvl7pPr marL="2133579" indent="-203198" algn="l" rtl="0" eaLnBrk="1" latinLnBrk="0" hangingPunct="1">
        <a:spcBef>
          <a:spcPct val="20000"/>
        </a:spcBef>
        <a:buClr>
          <a:schemeClr val="accent6"/>
        </a:buClr>
        <a:buSzPct val="80000"/>
        <a:buFont typeface="Wingdings 2"/>
        <a:buChar char=""/>
        <a:defRPr kumimoji="0" sz="1800" kern="1200" baseline="0">
          <a:solidFill>
            <a:schemeClr val="tx1"/>
          </a:solidFill>
          <a:latin typeface="+mn-lt"/>
          <a:ea typeface="+mn-ea"/>
          <a:cs typeface="+mn-cs"/>
        </a:defRPr>
      </a:lvl7pPr>
      <a:lvl8pPr marL="2438376" indent="-203198" algn="l" rtl="0" eaLnBrk="1" latinLnBrk="0" hangingPunct="1">
        <a:spcBef>
          <a:spcPct val="20000"/>
        </a:spcBef>
        <a:buClr>
          <a:schemeClr val="tx2"/>
        </a:buClr>
        <a:buChar char="•"/>
        <a:defRPr kumimoji="0" sz="1800" kern="1200">
          <a:solidFill>
            <a:schemeClr val="tx1"/>
          </a:solidFill>
          <a:latin typeface="+mn-lt"/>
          <a:ea typeface="+mn-ea"/>
          <a:cs typeface="+mn-cs"/>
        </a:defRPr>
      </a:lvl8pPr>
      <a:lvl9pPr marL="2743173" indent="-203198" algn="l" rtl="0" eaLnBrk="1" latinLnBrk="0" hangingPunct="1">
        <a:spcBef>
          <a:spcPct val="20000"/>
        </a:spcBef>
        <a:buClr>
          <a:schemeClr val="tx2"/>
        </a:buClr>
        <a:buFontTx/>
        <a:buChar char="•"/>
        <a:defRPr kumimoji="0" sz="16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07995" algn="l" rtl="0" eaLnBrk="1" latinLnBrk="0" hangingPunct="1">
        <a:defRPr kumimoji="0" kern="1200">
          <a:solidFill>
            <a:schemeClr val="tx1"/>
          </a:solidFill>
          <a:latin typeface="+mn-lt"/>
          <a:ea typeface="+mn-ea"/>
          <a:cs typeface="+mn-cs"/>
        </a:defRPr>
      </a:lvl2pPr>
      <a:lvl3pPr marL="1015990" algn="l" rtl="0" eaLnBrk="1" latinLnBrk="0" hangingPunct="1">
        <a:defRPr kumimoji="0" kern="1200">
          <a:solidFill>
            <a:schemeClr val="tx1"/>
          </a:solidFill>
          <a:latin typeface="+mn-lt"/>
          <a:ea typeface="+mn-ea"/>
          <a:cs typeface="+mn-cs"/>
        </a:defRPr>
      </a:lvl3pPr>
      <a:lvl4pPr marL="1523985" algn="l" rtl="0" eaLnBrk="1" latinLnBrk="0" hangingPunct="1">
        <a:defRPr kumimoji="0" kern="1200">
          <a:solidFill>
            <a:schemeClr val="tx1"/>
          </a:solidFill>
          <a:latin typeface="+mn-lt"/>
          <a:ea typeface="+mn-ea"/>
          <a:cs typeface="+mn-cs"/>
        </a:defRPr>
      </a:lvl4pPr>
      <a:lvl5pPr marL="2031980" algn="l" rtl="0" eaLnBrk="1" latinLnBrk="0" hangingPunct="1">
        <a:defRPr kumimoji="0" kern="1200">
          <a:solidFill>
            <a:schemeClr val="tx1"/>
          </a:solidFill>
          <a:latin typeface="+mn-lt"/>
          <a:ea typeface="+mn-ea"/>
          <a:cs typeface="+mn-cs"/>
        </a:defRPr>
      </a:lvl5pPr>
      <a:lvl6pPr marL="2539975" algn="l" rtl="0" eaLnBrk="1" latinLnBrk="0" hangingPunct="1">
        <a:defRPr kumimoji="0" kern="1200">
          <a:solidFill>
            <a:schemeClr val="tx1"/>
          </a:solidFill>
          <a:latin typeface="+mn-lt"/>
          <a:ea typeface="+mn-ea"/>
          <a:cs typeface="+mn-cs"/>
        </a:defRPr>
      </a:lvl6pPr>
      <a:lvl7pPr marL="3047970" algn="l" rtl="0" eaLnBrk="1" latinLnBrk="0" hangingPunct="1">
        <a:defRPr kumimoji="0" kern="1200">
          <a:solidFill>
            <a:schemeClr val="tx1"/>
          </a:solidFill>
          <a:latin typeface="+mn-lt"/>
          <a:ea typeface="+mn-ea"/>
          <a:cs typeface="+mn-cs"/>
        </a:defRPr>
      </a:lvl7pPr>
      <a:lvl8pPr marL="3555964" algn="l" rtl="0" eaLnBrk="1" latinLnBrk="0" hangingPunct="1">
        <a:defRPr kumimoji="0" kern="1200">
          <a:solidFill>
            <a:schemeClr val="tx1"/>
          </a:solidFill>
          <a:latin typeface="+mn-lt"/>
          <a:ea typeface="+mn-ea"/>
          <a:cs typeface="+mn-cs"/>
        </a:defRPr>
      </a:lvl8pPr>
      <a:lvl9pPr marL="4063959"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0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10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10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10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10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10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10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10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10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11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1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11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1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11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11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11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11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11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12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12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12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12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45.xml"/></Relationships>
</file>

<file path=ppt/slides/_rels/slide12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12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2.png"/><Relationship Id="rId1" Type="http://schemas.openxmlformats.org/officeDocument/2006/relationships/slideLayout" Target="../slideLayouts/slideLayout23.xml"/></Relationships>
</file>

<file path=ppt/slides/_rels/slide12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2.png"/><Relationship Id="rId1" Type="http://schemas.openxmlformats.org/officeDocument/2006/relationships/slideLayout" Target="../slideLayouts/slideLayout34.xml"/></Relationships>
</file>

<file path=ppt/slides/_rels/slide129.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1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1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13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13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13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13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13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13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1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1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1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14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14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14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14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14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14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14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14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14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15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15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png"/><Relationship Id="rId1" Type="http://schemas.openxmlformats.org/officeDocument/2006/relationships/slideLayout" Target="../slideLayouts/slideLayout45.xml"/><Relationship Id="rId4" Type="http://schemas.openxmlformats.org/officeDocument/2006/relationships/image" Target="../media/image129.jpeg"/></Relationships>
</file>

<file path=ppt/slides/_rels/slide15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png"/><Relationship Id="rId1" Type="http://schemas.openxmlformats.org/officeDocument/2006/relationships/slideLayout" Target="../slideLayouts/slideLayout45.xml"/><Relationship Id="rId4" Type="http://schemas.openxmlformats.org/officeDocument/2006/relationships/image" Target="../media/image131.jpeg"/></Relationships>
</file>

<file path=ppt/slides/_rels/slide1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1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6.xml"/><Relationship Id="rId5" Type="http://schemas.openxmlformats.org/officeDocument/2006/relationships/image" Target="../media/image22.jpe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7.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6.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5.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7.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5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5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5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5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5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7.xml"/></Relationships>
</file>

<file path=ppt/slides/_rels/slide6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6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6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6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6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6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6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6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6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6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7.xml"/></Relationships>
</file>

<file path=ppt/slides/_rels/slide7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7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7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7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7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7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7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7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7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7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7.xml"/></Relationships>
</file>

<file path=ppt/slides/_rels/slide8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8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8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8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8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8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8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8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8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8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7.xml"/></Relationships>
</file>

<file path=ppt/slides/_rels/slide9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9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9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9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9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9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9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9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9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9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12.png"/><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68AE"/>
        </a:solidFill>
        <a:effectLst/>
      </p:bgPr>
    </p:bg>
    <p:spTree>
      <p:nvGrpSpPr>
        <p:cNvPr id="1" name=""/>
        <p:cNvGrpSpPr/>
        <p:nvPr/>
      </p:nvGrpSpPr>
      <p:grpSpPr>
        <a:xfrm>
          <a:off x="0" y="0"/>
          <a:ext cx="0" cy="0"/>
          <a:chOff x="0" y="0"/>
          <a:chExt cx="0" cy="0"/>
        </a:xfrm>
      </p:grpSpPr>
      <p:sp>
        <p:nvSpPr>
          <p:cNvPr id="9218" name="Text Box 4"/>
          <p:cNvSpPr txBox="1">
            <a:spLocks noChangeArrowheads="1"/>
          </p:cNvSpPr>
          <p:nvPr/>
        </p:nvSpPr>
        <p:spPr bwMode="auto">
          <a:xfrm>
            <a:off x="4362450" y="5045075"/>
            <a:ext cx="5075238" cy="395288"/>
          </a:xfrm>
          <a:prstGeom prst="rect">
            <a:avLst/>
          </a:prstGeom>
          <a:noFill/>
          <a:ln w="9525">
            <a:noFill/>
            <a:miter lim="800000"/>
            <a:headEnd/>
            <a:tailEnd/>
          </a:ln>
        </p:spPr>
        <p:txBody>
          <a:bodyPr lIns="0" tIns="0" rIns="0" bIns="0">
            <a:spAutoFit/>
          </a:bodyPr>
          <a:lstStyle/>
          <a:p>
            <a:pPr>
              <a:lnSpc>
                <a:spcPct val="95000"/>
              </a:lnSpc>
            </a:pPr>
            <a:r>
              <a:rPr lang="en-US" sz="2700" b="1" i="1">
                <a:solidFill>
                  <a:srgbClr val="FFFF66"/>
                </a:solidFill>
                <a:latin typeface="Arial" charset="0"/>
              </a:rPr>
              <a:t>By:</a:t>
            </a:r>
            <a:r>
              <a:rPr lang="en-US" sz="2700" b="1" i="1">
                <a:solidFill>
                  <a:srgbClr val="FFFF99"/>
                </a:solidFill>
                <a:latin typeface="Arial" charset="0"/>
              </a:rPr>
              <a:t> Dr. Mona Halawani </a:t>
            </a:r>
          </a:p>
        </p:txBody>
      </p:sp>
      <p:pic>
        <p:nvPicPr>
          <p:cNvPr id="9219" name="Picture 5"/>
          <p:cNvPicPr>
            <a:picLocks noChangeAspect="1" noChangeArrowheads="1"/>
          </p:cNvPicPr>
          <p:nvPr/>
        </p:nvPicPr>
        <p:blipFill>
          <a:blip r:embed="rId2"/>
          <a:srcRect/>
          <a:stretch>
            <a:fillRect/>
          </a:stretch>
        </p:blipFill>
        <p:spPr bwMode="auto">
          <a:xfrm>
            <a:off x="762000" y="3683000"/>
            <a:ext cx="8975725" cy="85725"/>
          </a:xfrm>
          <a:prstGeom prst="rect">
            <a:avLst/>
          </a:prstGeom>
          <a:noFill/>
          <a:ln w="9525">
            <a:noFill/>
            <a:miter lim="800000"/>
            <a:headEnd/>
            <a:tailEnd/>
          </a:ln>
        </p:spPr>
      </p:pic>
      <p:sp>
        <p:nvSpPr>
          <p:cNvPr id="9220" name="Text Box 6"/>
          <p:cNvSpPr txBox="1">
            <a:spLocks noChangeArrowheads="1"/>
          </p:cNvSpPr>
          <p:nvPr/>
        </p:nvSpPr>
        <p:spPr bwMode="auto">
          <a:xfrm>
            <a:off x="5040313" y="5384800"/>
            <a:ext cx="3721100" cy="325438"/>
          </a:xfrm>
          <a:prstGeom prst="rect">
            <a:avLst/>
          </a:prstGeom>
          <a:noFill/>
          <a:ln w="9525">
            <a:noFill/>
            <a:miter lim="800000"/>
            <a:headEnd/>
            <a:tailEnd/>
          </a:ln>
        </p:spPr>
        <p:txBody>
          <a:bodyPr lIns="0" tIns="0" rIns="0" bIns="0">
            <a:spAutoFit/>
          </a:bodyPr>
          <a:lstStyle/>
          <a:p>
            <a:pPr>
              <a:lnSpc>
                <a:spcPct val="95000"/>
              </a:lnSpc>
            </a:pPr>
            <a:r>
              <a:rPr lang="en-US" sz="2200">
                <a:solidFill>
                  <a:srgbClr val="FFFFCC"/>
                </a:solidFill>
                <a:latin typeface="Arial" charset="0"/>
              </a:rPr>
              <a:t>Consultant Dermatologist</a:t>
            </a:r>
          </a:p>
        </p:txBody>
      </p:sp>
      <p:sp>
        <p:nvSpPr>
          <p:cNvPr id="9221" name="Text Box 7"/>
          <p:cNvSpPr txBox="1">
            <a:spLocks noChangeArrowheads="1"/>
          </p:cNvSpPr>
          <p:nvPr/>
        </p:nvSpPr>
        <p:spPr bwMode="auto">
          <a:xfrm>
            <a:off x="1568450" y="1727200"/>
            <a:ext cx="7510463" cy="1428750"/>
          </a:xfrm>
          <a:prstGeom prst="rect">
            <a:avLst/>
          </a:prstGeom>
          <a:noFill/>
          <a:ln w="9525">
            <a:noFill/>
            <a:miter lim="800000"/>
            <a:headEnd/>
            <a:tailEnd/>
          </a:ln>
        </p:spPr>
        <p:txBody>
          <a:bodyPr lIns="0" tIns="0" rIns="0" bIns="0">
            <a:spAutoFit/>
          </a:bodyPr>
          <a:lstStyle/>
          <a:p>
            <a:pPr>
              <a:lnSpc>
                <a:spcPct val="95000"/>
              </a:lnSpc>
            </a:pPr>
            <a:r>
              <a:rPr lang="en-US" sz="4900" b="1">
                <a:solidFill>
                  <a:srgbClr val="FFFF66"/>
                </a:solidFill>
                <a:latin typeface="Arial" charset="0"/>
              </a:rPr>
              <a:t>Dermatologic Emergencies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r>
              <a:rPr lang="en-US" dirty="0" smtClean="0"/>
              <a:t>- </a:t>
            </a:r>
            <a:r>
              <a:rPr lang="en-US" sz="2800" dirty="0" err="1" smtClean="0"/>
              <a:t>Urticaria</a:t>
            </a:r>
            <a:r>
              <a:rPr lang="en-US" sz="2800" dirty="0" smtClean="0"/>
              <a:t> and </a:t>
            </a:r>
            <a:r>
              <a:rPr lang="en-US" sz="2800" dirty="0" err="1" smtClean="0"/>
              <a:t>angioedema</a:t>
            </a:r>
            <a:r>
              <a:rPr lang="en-US" sz="2800" dirty="0" smtClean="0"/>
              <a:t>, drug eruptions, </a:t>
            </a:r>
            <a:r>
              <a:rPr lang="en-US" sz="2800" dirty="0" err="1" smtClean="0"/>
              <a:t>kawasaki</a:t>
            </a:r>
            <a:r>
              <a:rPr lang="en-US" sz="2800" dirty="0" smtClean="0"/>
              <a:t> syndrome, </a:t>
            </a:r>
            <a:r>
              <a:rPr lang="en-US" sz="2800" dirty="0" err="1" smtClean="0"/>
              <a:t>exfoliative</a:t>
            </a:r>
            <a:r>
              <a:rPr lang="en-US" sz="2800" dirty="0" smtClean="0"/>
              <a:t> dermatitis, </a:t>
            </a:r>
            <a:r>
              <a:rPr lang="en-US" sz="2800" dirty="0" err="1" smtClean="0"/>
              <a:t>pustular</a:t>
            </a:r>
            <a:r>
              <a:rPr lang="en-US" sz="2800" dirty="0" smtClean="0"/>
              <a:t> psoriasis</a:t>
            </a:r>
          </a:p>
          <a:p>
            <a:r>
              <a:rPr lang="en-US" sz="2800" dirty="0" smtClean="0"/>
              <a:t>- Drug reactions: EM, SJS, TEN</a:t>
            </a:r>
          </a:p>
          <a:p>
            <a:r>
              <a:rPr lang="en-US" sz="2800" dirty="0" smtClean="0"/>
              <a:t>- </a:t>
            </a:r>
            <a:r>
              <a:rPr lang="en-US" sz="2800" dirty="0" err="1" smtClean="0"/>
              <a:t>Vesiculobullous</a:t>
            </a:r>
            <a:r>
              <a:rPr lang="en-US" sz="2800" dirty="0" smtClean="0"/>
              <a:t> disorders</a:t>
            </a:r>
          </a:p>
          <a:p>
            <a:r>
              <a:rPr lang="en-US" sz="2800" dirty="0" smtClean="0"/>
              <a:t>- Autoimmune disorders</a:t>
            </a:r>
          </a:p>
          <a:p>
            <a:r>
              <a:rPr lang="en-US" sz="2800" dirty="0" smtClean="0"/>
              <a:t>- miscellaneous</a:t>
            </a:r>
            <a:endParaRPr lang="en-US" sz="2800"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436563" y="452438"/>
            <a:ext cx="9350375" cy="1184275"/>
          </a:xfrm>
          <a:prstGeom prst="rect">
            <a:avLst/>
          </a:prstGeom>
          <a:noFill/>
          <a:ln w="9525">
            <a:noFill/>
            <a:miter lim="800000"/>
            <a:headEnd/>
            <a:tailEnd/>
          </a:ln>
        </p:spPr>
        <p:txBody>
          <a:bodyPr lIns="0" tIns="0" rIns="0" bIns="0">
            <a:spAutoFit/>
          </a:bodyPr>
          <a:lstStyle/>
          <a:p>
            <a:pPr marL="514340" indent="-514340">
              <a:lnSpc>
                <a:spcPct val="95000"/>
              </a:lnSpc>
              <a:defRPr/>
            </a:pPr>
            <a:endParaRPr lang="en-US" sz="2700" dirty="0">
              <a:solidFill>
                <a:schemeClr val="bg1"/>
              </a:solidFill>
              <a:latin typeface="Arial" charset="0"/>
            </a:endParaRPr>
          </a:p>
          <a:p>
            <a:pPr>
              <a:lnSpc>
                <a:spcPct val="95000"/>
              </a:lnSpc>
              <a:defRPr/>
            </a:pPr>
            <a:endParaRPr lang="en-US" sz="3000" b="1" dirty="0">
              <a:solidFill>
                <a:srgbClr val="FFFF66"/>
              </a:solidFill>
              <a:latin typeface="Arial" charset="0"/>
            </a:endParaRPr>
          </a:p>
          <a:p>
            <a:pPr>
              <a:lnSpc>
                <a:spcPct val="95000"/>
              </a:lnSpc>
              <a:defRPr/>
            </a:pPr>
            <a:endParaRPr lang="en-US" dirty="0"/>
          </a:p>
        </p:txBody>
      </p:sp>
      <p:pic>
        <p:nvPicPr>
          <p:cNvPr id="100355" name="Picture 2" descr="C:\Documents and Settings\Loucie\Desktop\Dr.Mona lecture\p44-2.jpg"/>
          <p:cNvPicPr>
            <a:picLocks noChangeAspect="1" noChangeArrowheads="1"/>
          </p:cNvPicPr>
          <p:nvPr/>
        </p:nvPicPr>
        <p:blipFill>
          <a:blip r:embed="rId3"/>
          <a:srcRect/>
          <a:stretch>
            <a:fillRect/>
          </a:stretch>
        </p:blipFill>
        <p:spPr bwMode="auto">
          <a:xfrm>
            <a:off x="2384425" y="1146175"/>
            <a:ext cx="5072063" cy="5013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436563" y="452438"/>
            <a:ext cx="9350375" cy="1184275"/>
          </a:xfrm>
          <a:prstGeom prst="rect">
            <a:avLst/>
          </a:prstGeom>
          <a:noFill/>
          <a:ln w="9525">
            <a:noFill/>
            <a:miter lim="800000"/>
            <a:headEnd/>
            <a:tailEnd/>
          </a:ln>
        </p:spPr>
        <p:txBody>
          <a:bodyPr lIns="0" tIns="0" rIns="0" bIns="0">
            <a:spAutoFit/>
          </a:bodyPr>
          <a:lstStyle/>
          <a:p>
            <a:pPr marL="514340" indent="-514340">
              <a:lnSpc>
                <a:spcPct val="95000"/>
              </a:lnSpc>
              <a:defRPr/>
            </a:pPr>
            <a:endParaRPr lang="en-US" sz="2700" dirty="0">
              <a:solidFill>
                <a:schemeClr val="bg1"/>
              </a:solidFill>
              <a:latin typeface="Arial" charset="0"/>
            </a:endParaRPr>
          </a:p>
          <a:p>
            <a:pPr>
              <a:lnSpc>
                <a:spcPct val="95000"/>
              </a:lnSpc>
              <a:defRPr/>
            </a:pPr>
            <a:endParaRPr lang="en-US" sz="3000" b="1" dirty="0">
              <a:solidFill>
                <a:srgbClr val="FFFF66"/>
              </a:solidFill>
              <a:latin typeface="Arial" charset="0"/>
            </a:endParaRPr>
          </a:p>
          <a:p>
            <a:pPr>
              <a:lnSpc>
                <a:spcPct val="95000"/>
              </a:lnSpc>
              <a:defRPr/>
            </a:pPr>
            <a:endParaRPr lang="en-US" dirty="0"/>
          </a:p>
        </p:txBody>
      </p:sp>
      <p:pic>
        <p:nvPicPr>
          <p:cNvPr id="101379" name="Picture 3" descr="C:\Documents and Settings\Loucie\Desktop\Dr.Mona lecture\p46.jpg"/>
          <p:cNvPicPr>
            <a:picLocks noChangeAspect="1" noChangeArrowheads="1"/>
          </p:cNvPicPr>
          <p:nvPr/>
        </p:nvPicPr>
        <p:blipFill>
          <a:blip r:embed="rId3"/>
          <a:srcRect/>
          <a:stretch>
            <a:fillRect/>
          </a:stretch>
        </p:blipFill>
        <p:spPr bwMode="auto">
          <a:xfrm>
            <a:off x="2703513" y="1001713"/>
            <a:ext cx="4840287" cy="4811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436563" y="452438"/>
            <a:ext cx="9350375" cy="1184275"/>
          </a:xfrm>
          <a:prstGeom prst="rect">
            <a:avLst/>
          </a:prstGeom>
          <a:noFill/>
          <a:ln w="9525">
            <a:noFill/>
            <a:miter lim="800000"/>
            <a:headEnd/>
            <a:tailEnd/>
          </a:ln>
        </p:spPr>
        <p:txBody>
          <a:bodyPr lIns="0" tIns="0" rIns="0" bIns="0">
            <a:spAutoFit/>
          </a:bodyPr>
          <a:lstStyle/>
          <a:p>
            <a:pPr marL="514340" indent="-514340">
              <a:lnSpc>
                <a:spcPct val="95000"/>
              </a:lnSpc>
              <a:defRPr/>
            </a:pPr>
            <a:endParaRPr lang="en-US" sz="2700" dirty="0">
              <a:solidFill>
                <a:schemeClr val="bg1"/>
              </a:solidFill>
              <a:latin typeface="Arial" charset="0"/>
            </a:endParaRPr>
          </a:p>
          <a:p>
            <a:pPr>
              <a:lnSpc>
                <a:spcPct val="95000"/>
              </a:lnSpc>
              <a:defRPr/>
            </a:pPr>
            <a:endParaRPr lang="en-US" sz="3000" b="1" dirty="0">
              <a:solidFill>
                <a:srgbClr val="FFFF66"/>
              </a:solidFill>
              <a:latin typeface="Arial" charset="0"/>
            </a:endParaRPr>
          </a:p>
          <a:p>
            <a:pPr>
              <a:lnSpc>
                <a:spcPct val="95000"/>
              </a:lnSpc>
              <a:defRPr/>
            </a:pPr>
            <a:endParaRPr lang="en-US" dirty="0"/>
          </a:p>
        </p:txBody>
      </p:sp>
      <p:sp>
        <p:nvSpPr>
          <p:cNvPr id="102403" name="Rectangle 2"/>
          <p:cNvSpPr>
            <a:spLocks noChangeArrowheads="1"/>
          </p:cNvSpPr>
          <p:nvPr/>
        </p:nvSpPr>
        <p:spPr bwMode="auto">
          <a:xfrm>
            <a:off x="615950" y="641350"/>
            <a:ext cx="3398838" cy="468313"/>
          </a:xfrm>
          <a:prstGeom prst="rect">
            <a:avLst/>
          </a:prstGeom>
          <a:noFill/>
          <a:ln w="9525">
            <a:noFill/>
            <a:miter lim="800000"/>
            <a:headEnd/>
            <a:tailEnd/>
          </a:ln>
        </p:spPr>
        <p:txBody>
          <a:bodyPr wrap="none" lIns="91438" rIns="91438">
            <a:spAutoFit/>
          </a:bodyPr>
          <a:lstStyle/>
          <a:p>
            <a:r>
              <a:rPr lang="en-US" b="1">
                <a:solidFill>
                  <a:srgbClr val="FFFF00"/>
                </a:solidFill>
                <a:latin typeface="Arial" charset="0"/>
              </a:rPr>
              <a:t>17. Annular Erythema</a:t>
            </a:r>
          </a:p>
        </p:txBody>
      </p:sp>
      <p:pic>
        <p:nvPicPr>
          <p:cNvPr id="102404" name="Picture 2" descr="C:\Documents and Settings\Loucie\Desktop\Dr.Mona lecture\p48.jpg"/>
          <p:cNvPicPr>
            <a:picLocks noChangeAspect="1" noChangeArrowheads="1"/>
          </p:cNvPicPr>
          <p:nvPr/>
        </p:nvPicPr>
        <p:blipFill>
          <a:blip r:embed="rId3"/>
          <a:srcRect/>
          <a:stretch>
            <a:fillRect/>
          </a:stretch>
        </p:blipFill>
        <p:spPr bwMode="auto">
          <a:xfrm>
            <a:off x="2565400" y="1289050"/>
            <a:ext cx="5165725" cy="4438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436563" y="452438"/>
            <a:ext cx="9350375" cy="1184275"/>
          </a:xfrm>
          <a:prstGeom prst="rect">
            <a:avLst/>
          </a:prstGeom>
          <a:noFill/>
          <a:ln w="9525">
            <a:noFill/>
            <a:miter lim="800000"/>
            <a:headEnd/>
            <a:tailEnd/>
          </a:ln>
        </p:spPr>
        <p:txBody>
          <a:bodyPr lIns="0" tIns="0" rIns="0" bIns="0">
            <a:spAutoFit/>
          </a:bodyPr>
          <a:lstStyle/>
          <a:p>
            <a:pPr marL="514340" indent="-514340">
              <a:lnSpc>
                <a:spcPct val="95000"/>
              </a:lnSpc>
              <a:defRPr/>
            </a:pPr>
            <a:endParaRPr lang="en-US" sz="2700" dirty="0">
              <a:solidFill>
                <a:schemeClr val="bg1"/>
              </a:solidFill>
              <a:latin typeface="Arial" charset="0"/>
            </a:endParaRPr>
          </a:p>
          <a:p>
            <a:pPr>
              <a:lnSpc>
                <a:spcPct val="95000"/>
              </a:lnSpc>
              <a:defRPr/>
            </a:pPr>
            <a:endParaRPr lang="en-US" sz="3000" b="1" dirty="0">
              <a:solidFill>
                <a:srgbClr val="FFFF66"/>
              </a:solidFill>
              <a:latin typeface="Arial" charset="0"/>
            </a:endParaRPr>
          </a:p>
          <a:p>
            <a:pPr>
              <a:lnSpc>
                <a:spcPct val="95000"/>
              </a:lnSpc>
              <a:defRPr/>
            </a:pPr>
            <a:endParaRPr lang="en-US" dirty="0"/>
          </a:p>
        </p:txBody>
      </p:sp>
      <p:sp>
        <p:nvSpPr>
          <p:cNvPr id="103427" name="Rectangle 2"/>
          <p:cNvSpPr>
            <a:spLocks noChangeArrowheads="1"/>
          </p:cNvSpPr>
          <p:nvPr/>
        </p:nvSpPr>
        <p:spPr bwMode="auto">
          <a:xfrm>
            <a:off x="615950" y="641350"/>
            <a:ext cx="5057775" cy="461963"/>
          </a:xfrm>
          <a:prstGeom prst="rect">
            <a:avLst/>
          </a:prstGeom>
          <a:noFill/>
          <a:ln w="9525">
            <a:noFill/>
            <a:miter lim="800000"/>
            <a:headEnd/>
            <a:tailEnd/>
          </a:ln>
        </p:spPr>
        <p:txBody>
          <a:bodyPr lIns="91438" rIns="91438">
            <a:spAutoFit/>
          </a:bodyPr>
          <a:lstStyle/>
          <a:p>
            <a:r>
              <a:rPr lang="en-US" b="1">
                <a:solidFill>
                  <a:srgbClr val="FFFF00"/>
                </a:solidFill>
                <a:latin typeface="Arial" charset="0"/>
              </a:rPr>
              <a:t>18. Pityriasis rosea like eruptions</a:t>
            </a:r>
          </a:p>
        </p:txBody>
      </p:sp>
      <p:pic>
        <p:nvPicPr>
          <p:cNvPr id="103428" name="Picture 2" descr="C:\Documents and Settings\Loucie\Desktop\Dr.Mona lecture\p48-2.jpg"/>
          <p:cNvPicPr>
            <a:picLocks noChangeAspect="1" noChangeArrowheads="1"/>
          </p:cNvPicPr>
          <p:nvPr/>
        </p:nvPicPr>
        <p:blipFill>
          <a:blip r:embed="rId3"/>
          <a:srcRect/>
          <a:stretch>
            <a:fillRect/>
          </a:stretch>
        </p:blipFill>
        <p:spPr bwMode="auto">
          <a:xfrm>
            <a:off x="2343150" y="1506538"/>
            <a:ext cx="5216525" cy="4476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436563" y="452438"/>
            <a:ext cx="9350375" cy="1184275"/>
          </a:xfrm>
          <a:prstGeom prst="rect">
            <a:avLst/>
          </a:prstGeom>
          <a:noFill/>
          <a:ln w="9525">
            <a:noFill/>
            <a:miter lim="800000"/>
            <a:headEnd/>
            <a:tailEnd/>
          </a:ln>
        </p:spPr>
        <p:txBody>
          <a:bodyPr lIns="0" tIns="0" rIns="0" bIns="0">
            <a:spAutoFit/>
          </a:bodyPr>
          <a:lstStyle/>
          <a:p>
            <a:pPr marL="514340" indent="-514340">
              <a:lnSpc>
                <a:spcPct val="95000"/>
              </a:lnSpc>
              <a:defRPr/>
            </a:pPr>
            <a:endParaRPr lang="en-US" sz="2700" dirty="0">
              <a:solidFill>
                <a:schemeClr val="bg1"/>
              </a:solidFill>
              <a:latin typeface="Arial" charset="0"/>
            </a:endParaRPr>
          </a:p>
          <a:p>
            <a:pPr>
              <a:lnSpc>
                <a:spcPct val="95000"/>
              </a:lnSpc>
              <a:defRPr/>
            </a:pPr>
            <a:endParaRPr lang="en-US" sz="3000" b="1" dirty="0">
              <a:solidFill>
                <a:srgbClr val="FFFF66"/>
              </a:solidFill>
              <a:latin typeface="Arial" charset="0"/>
            </a:endParaRPr>
          </a:p>
          <a:p>
            <a:pPr>
              <a:lnSpc>
                <a:spcPct val="95000"/>
              </a:lnSpc>
              <a:defRPr/>
            </a:pPr>
            <a:endParaRPr lang="en-US" dirty="0"/>
          </a:p>
        </p:txBody>
      </p:sp>
      <p:sp>
        <p:nvSpPr>
          <p:cNvPr id="104451" name="Rectangle 2"/>
          <p:cNvSpPr>
            <a:spLocks noChangeArrowheads="1"/>
          </p:cNvSpPr>
          <p:nvPr/>
        </p:nvSpPr>
        <p:spPr bwMode="auto">
          <a:xfrm>
            <a:off x="615950" y="641350"/>
            <a:ext cx="5057775" cy="468313"/>
          </a:xfrm>
          <a:prstGeom prst="rect">
            <a:avLst/>
          </a:prstGeom>
          <a:noFill/>
          <a:ln w="9525">
            <a:noFill/>
            <a:miter lim="800000"/>
            <a:headEnd/>
            <a:tailEnd/>
          </a:ln>
        </p:spPr>
        <p:txBody>
          <a:bodyPr lIns="91438" rIns="91438">
            <a:spAutoFit/>
          </a:bodyPr>
          <a:lstStyle/>
          <a:p>
            <a:r>
              <a:rPr lang="en-US" b="1">
                <a:solidFill>
                  <a:srgbClr val="FFFF00"/>
                </a:solidFill>
                <a:latin typeface="Arial" charset="0"/>
              </a:rPr>
              <a:t>19. Psoriasiform drug eruption</a:t>
            </a:r>
          </a:p>
        </p:txBody>
      </p:sp>
      <p:pic>
        <p:nvPicPr>
          <p:cNvPr id="104452" name="Picture 2" descr="C:\Documents and Settings\Loucie\Desktop\Dr.Mona lecture\p49.jpg"/>
          <p:cNvPicPr>
            <a:picLocks noChangeAspect="1" noChangeArrowheads="1"/>
          </p:cNvPicPr>
          <p:nvPr/>
        </p:nvPicPr>
        <p:blipFill>
          <a:blip r:embed="rId3"/>
          <a:srcRect/>
          <a:stretch>
            <a:fillRect/>
          </a:stretch>
        </p:blipFill>
        <p:spPr bwMode="auto">
          <a:xfrm>
            <a:off x="3063875" y="1433513"/>
            <a:ext cx="4308475" cy="43926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436563" y="452438"/>
            <a:ext cx="9350375" cy="1184275"/>
          </a:xfrm>
          <a:prstGeom prst="rect">
            <a:avLst/>
          </a:prstGeom>
          <a:noFill/>
          <a:ln w="9525">
            <a:noFill/>
            <a:miter lim="800000"/>
            <a:headEnd/>
            <a:tailEnd/>
          </a:ln>
        </p:spPr>
        <p:txBody>
          <a:bodyPr lIns="0" tIns="0" rIns="0" bIns="0">
            <a:spAutoFit/>
          </a:bodyPr>
          <a:lstStyle/>
          <a:p>
            <a:pPr marL="514340" indent="-514340">
              <a:lnSpc>
                <a:spcPct val="95000"/>
              </a:lnSpc>
              <a:defRPr/>
            </a:pPr>
            <a:endParaRPr lang="en-US" sz="2700" dirty="0">
              <a:solidFill>
                <a:schemeClr val="bg1"/>
              </a:solidFill>
              <a:latin typeface="Arial" charset="0"/>
            </a:endParaRPr>
          </a:p>
          <a:p>
            <a:pPr>
              <a:lnSpc>
                <a:spcPct val="95000"/>
              </a:lnSpc>
              <a:defRPr/>
            </a:pPr>
            <a:endParaRPr lang="en-US" sz="3000" b="1" dirty="0">
              <a:solidFill>
                <a:srgbClr val="FFFF66"/>
              </a:solidFill>
              <a:latin typeface="Arial" charset="0"/>
            </a:endParaRPr>
          </a:p>
          <a:p>
            <a:pPr>
              <a:lnSpc>
                <a:spcPct val="95000"/>
              </a:lnSpc>
              <a:defRPr/>
            </a:pPr>
            <a:endParaRPr lang="en-US" dirty="0"/>
          </a:p>
        </p:txBody>
      </p:sp>
      <p:sp>
        <p:nvSpPr>
          <p:cNvPr id="105475" name="Rectangle 2"/>
          <p:cNvSpPr>
            <a:spLocks noChangeArrowheads="1"/>
          </p:cNvSpPr>
          <p:nvPr/>
        </p:nvSpPr>
        <p:spPr bwMode="auto">
          <a:xfrm>
            <a:off x="615950" y="641350"/>
            <a:ext cx="9359900" cy="468313"/>
          </a:xfrm>
          <a:prstGeom prst="rect">
            <a:avLst/>
          </a:prstGeom>
          <a:noFill/>
          <a:ln w="9525">
            <a:noFill/>
            <a:miter lim="800000"/>
            <a:headEnd/>
            <a:tailEnd/>
          </a:ln>
        </p:spPr>
        <p:txBody>
          <a:bodyPr lIns="91438" rIns="91438">
            <a:spAutoFit/>
          </a:bodyPr>
          <a:lstStyle/>
          <a:p>
            <a:r>
              <a:rPr lang="en-US" b="1">
                <a:solidFill>
                  <a:srgbClr val="FFFF00"/>
                </a:solidFill>
                <a:latin typeface="Arial" charset="0"/>
              </a:rPr>
              <a:t>20. Lupus Erythematosus-like syndrome induced by drugs</a:t>
            </a:r>
          </a:p>
        </p:txBody>
      </p:sp>
      <p:pic>
        <p:nvPicPr>
          <p:cNvPr id="105476" name="Picture 2" descr="C:\Documents and Settings\Loucie\Desktop\Dr.Mona lecture\p114.jpg"/>
          <p:cNvPicPr>
            <a:picLocks noChangeAspect="1" noChangeArrowheads="1"/>
          </p:cNvPicPr>
          <p:nvPr/>
        </p:nvPicPr>
        <p:blipFill>
          <a:blip r:embed="rId3"/>
          <a:srcRect/>
          <a:stretch>
            <a:fillRect/>
          </a:stretch>
        </p:blipFill>
        <p:spPr bwMode="auto">
          <a:xfrm>
            <a:off x="3424238" y="1362075"/>
            <a:ext cx="3455987" cy="4737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436563" y="452438"/>
            <a:ext cx="9350375" cy="1184275"/>
          </a:xfrm>
          <a:prstGeom prst="rect">
            <a:avLst/>
          </a:prstGeom>
          <a:noFill/>
          <a:ln w="9525">
            <a:noFill/>
            <a:miter lim="800000"/>
            <a:headEnd/>
            <a:tailEnd/>
          </a:ln>
        </p:spPr>
        <p:txBody>
          <a:bodyPr lIns="0" tIns="0" rIns="0" bIns="0">
            <a:spAutoFit/>
          </a:bodyPr>
          <a:lstStyle/>
          <a:p>
            <a:pPr marL="514340" indent="-514340">
              <a:lnSpc>
                <a:spcPct val="95000"/>
              </a:lnSpc>
              <a:defRPr/>
            </a:pPr>
            <a:endParaRPr lang="en-US" sz="2700" dirty="0">
              <a:solidFill>
                <a:schemeClr val="bg1"/>
              </a:solidFill>
              <a:latin typeface="Arial" charset="0"/>
            </a:endParaRPr>
          </a:p>
          <a:p>
            <a:pPr>
              <a:lnSpc>
                <a:spcPct val="95000"/>
              </a:lnSpc>
              <a:defRPr/>
            </a:pPr>
            <a:endParaRPr lang="en-US" sz="3000" b="1" dirty="0">
              <a:solidFill>
                <a:srgbClr val="FFFF66"/>
              </a:solidFill>
              <a:latin typeface="Arial" charset="0"/>
            </a:endParaRPr>
          </a:p>
          <a:p>
            <a:pPr>
              <a:lnSpc>
                <a:spcPct val="95000"/>
              </a:lnSpc>
              <a:defRPr/>
            </a:pPr>
            <a:endParaRPr lang="en-US" dirty="0"/>
          </a:p>
        </p:txBody>
      </p:sp>
      <p:sp>
        <p:nvSpPr>
          <p:cNvPr id="106499" name="Rectangle 2"/>
          <p:cNvSpPr>
            <a:spLocks noChangeArrowheads="1"/>
          </p:cNvSpPr>
          <p:nvPr/>
        </p:nvSpPr>
        <p:spPr bwMode="auto">
          <a:xfrm>
            <a:off x="615950" y="641350"/>
            <a:ext cx="9359900" cy="468313"/>
          </a:xfrm>
          <a:prstGeom prst="rect">
            <a:avLst/>
          </a:prstGeom>
          <a:noFill/>
          <a:ln w="9525">
            <a:noFill/>
            <a:miter lim="800000"/>
            <a:headEnd/>
            <a:tailEnd/>
          </a:ln>
        </p:spPr>
        <p:txBody>
          <a:bodyPr lIns="91438" rIns="91438">
            <a:spAutoFit/>
          </a:bodyPr>
          <a:lstStyle/>
          <a:p>
            <a:r>
              <a:rPr lang="en-US" b="1">
                <a:solidFill>
                  <a:srgbClr val="FFFF00"/>
                </a:solidFill>
                <a:latin typeface="Arial" charset="0"/>
              </a:rPr>
              <a:t>21. Erythema Nodosum</a:t>
            </a:r>
          </a:p>
        </p:txBody>
      </p:sp>
      <p:pic>
        <p:nvPicPr>
          <p:cNvPr id="106500" name="Picture 2" descr="C:\Documents and Settings\Loucie\Desktop\Dr.Mona lecture\p125.jpg"/>
          <p:cNvPicPr>
            <a:picLocks noChangeAspect="1" noChangeArrowheads="1"/>
          </p:cNvPicPr>
          <p:nvPr/>
        </p:nvPicPr>
        <p:blipFill>
          <a:blip r:embed="rId3"/>
          <a:srcRect/>
          <a:stretch>
            <a:fillRect/>
          </a:stretch>
        </p:blipFill>
        <p:spPr bwMode="auto">
          <a:xfrm>
            <a:off x="2992438" y="1217613"/>
            <a:ext cx="3671887" cy="48910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436563" y="452438"/>
            <a:ext cx="9350375" cy="1184275"/>
          </a:xfrm>
          <a:prstGeom prst="rect">
            <a:avLst/>
          </a:prstGeom>
          <a:noFill/>
          <a:ln w="9525">
            <a:noFill/>
            <a:miter lim="800000"/>
            <a:headEnd/>
            <a:tailEnd/>
          </a:ln>
        </p:spPr>
        <p:txBody>
          <a:bodyPr lIns="0" tIns="0" rIns="0" bIns="0">
            <a:spAutoFit/>
          </a:bodyPr>
          <a:lstStyle/>
          <a:p>
            <a:pPr marL="514340" indent="-514340">
              <a:lnSpc>
                <a:spcPct val="95000"/>
              </a:lnSpc>
              <a:defRPr/>
            </a:pPr>
            <a:endParaRPr lang="en-US" sz="2700" dirty="0">
              <a:solidFill>
                <a:schemeClr val="bg1"/>
              </a:solidFill>
              <a:latin typeface="Arial" charset="0"/>
            </a:endParaRPr>
          </a:p>
          <a:p>
            <a:pPr>
              <a:lnSpc>
                <a:spcPct val="95000"/>
              </a:lnSpc>
              <a:defRPr/>
            </a:pPr>
            <a:endParaRPr lang="en-US" sz="3000" b="1" dirty="0">
              <a:solidFill>
                <a:srgbClr val="FFFF66"/>
              </a:solidFill>
              <a:latin typeface="Arial" charset="0"/>
            </a:endParaRPr>
          </a:p>
          <a:p>
            <a:pPr>
              <a:lnSpc>
                <a:spcPct val="95000"/>
              </a:lnSpc>
              <a:defRPr/>
            </a:pPr>
            <a:endParaRPr lang="en-US" dirty="0"/>
          </a:p>
        </p:txBody>
      </p:sp>
      <p:pic>
        <p:nvPicPr>
          <p:cNvPr id="107523" name="Picture 2" descr="C:\Documents and Settings\Loucie\Desktop\Dr.Mona lecture\p125-2.jpg"/>
          <p:cNvPicPr>
            <a:picLocks noChangeAspect="1" noChangeArrowheads="1"/>
          </p:cNvPicPr>
          <p:nvPr/>
        </p:nvPicPr>
        <p:blipFill>
          <a:blip r:embed="rId3"/>
          <a:srcRect/>
          <a:stretch>
            <a:fillRect/>
          </a:stretch>
        </p:blipFill>
        <p:spPr bwMode="auto">
          <a:xfrm>
            <a:off x="2559050" y="1146175"/>
            <a:ext cx="4681538" cy="5040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en-US"/>
          </a:p>
        </p:txBody>
      </p:sp>
      <p:sp>
        <p:nvSpPr>
          <p:cNvPr id="5" name="Subtitle 4"/>
          <p:cNvSpPr>
            <a:spLocks noGrp="1"/>
          </p:cNvSpPr>
          <p:nvPr>
            <p:ph type="subTitle" idx="1"/>
          </p:nvPr>
        </p:nvSpPr>
        <p:spPr>
          <a:xfrm>
            <a:off x="579406" y="3309934"/>
            <a:ext cx="8727440" cy="1947333"/>
          </a:xfrm>
        </p:spPr>
        <p:txBody>
          <a:bodyPr/>
          <a:lstStyle/>
          <a:p>
            <a:pPr algn="ctr"/>
            <a:r>
              <a:rPr lang="en-US" sz="9600" dirty="0" smtClean="0"/>
              <a:t>Thank you</a:t>
            </a:r>
            <a:endParaRPr lang="en-US" sz="9600"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02" name="Rectangle 1"/>
          <p:cNvSpPr>
            <a:spLocks noGrp="1" noChangeArrowheads="1"/>
          </p:cNvSpPr>
          <p:nvPr>
            <p:ph type="ctrTitle"/>
          </p:nvPr>
        </p:nvSpPr>
        <p:spPr>
          <a:xfrm>
            <a:off x="323850" y="500065"/>
            <a:ext cx="9512300" cy="746126"/>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0">
            <a:normAutofit fontScale="90000"/>
          </a:bodyPr>
          <a:lstStyle/>
          <a:p>
            <a:pPr algn="l" eaLnBrk="1" fontAlgn="auto" hangingPunct="1">
              <a:lnSpc>
                <a:spcPct val="95000"/>
              </a:lnSpc>
              <a:spcAft>
                <a:spcPts val="0"/>
              </a:spcAft>
              <a:defRPr/>
            </a:pPr>
            <a:r>
              <a:rPr lang="en-US" u="sng" smtClean="0">
                <a:solidFill>
                  <a:srgbClr val="FFFF66"/>
                </a:solidFill>
                <a:latin typeface="Arial" charset="0"/>
              </a:rPr>
              <a:t>Vesiculobullous Disorders</a:t>
            </a:r>
          </a:p>
        </p:txBody>
      </p:sp>
      <p:sp>
        <p:nvSpPr>
          <p:cNvPr id="108547" name="Text Box 4"/>
          <p:cNvSpPr txBox="1">
            <a:spLocks noChangeArrowheads="1"/>
          </p:cNvSpPr>
          <p:nvPr/>
        </p:nvSpPr>
        <p:spPr bwMode="auto">
          <a:xfrm>
            <a:off x="484188" y="1460500"/>
            <a:ext cx="9351962" cy="3552825"/>
          </a:xfrm>
          <a:prstGeom prst="rect">
            <a:avLst/>
          </a:prstGeom>
          <a:noFill/>
          <a:ln w="9525">
            <a:noFill/>
            <a:miter lim="800000"/>
            <a:headEnd/>
            <a:tailEnd/>
          </a:ln>
        </p:spPr>
        <p:txBody>
          <a:bodyPr lIns="0" tIns="0" rIns="0" bIns="0">
            <a:spAutoFit/>
          </a:bodyPr>
          <a:lstStyle/>
          <a:p>
            <a:pPr>
              <a:lnSpc>
                <a:spcPct val="95000"/>
              </a:lnSpc>
            </a:pPr>
            <a:r>
              <a:rPr lang="en-US" sz="2700">
                <a:solidFill>
                  <a:srgbClr val="FFFFFF"/>
                </a:solidFill>
                <a:latin typeface="Arial" charset="0"/>
              </a:rPr>
              <a:t>Def: Circumscribed skin lesions containing fluid ≤ 5mm: vesicle.,&gt;5mm:- bulla </a:t>
            </a:r>
            <a:endParaRPr lang="en-US"/>
          </a:p>
          <a:p>
            <a:pPr>
              <a:lnSpc>
                <a:spcPct val="95000"/>
              </a:lnSpc>
            </a:pPr>
            <a:r>
              <a:rPr lang="en-US" sz="2700">
                <a:solidFill>
                  <a:srgbClr val="FFFFFF"/>
                </a:solidFill>
                <a:latin typeface="Arial" charset="0"/>
              </a:rPr>
              <a:t>Which skiing findings are helpful in evaluating a patient with blister?</a:t>
            </a:r>
            <a:endParaRPr lang="en-US"/>
          </a:p>
          <a:p>
            <a:pPr lvl="1" indent="-341313">
              <a:lnSpc>
                <a:spcPct val="95000"/>
              </a:lnSpc>
              <a:buClr>
                <a:srgbClr val="FFFFCC"/>
              </a:buClr>
              <a:buSzPct val="100000"/>
              <a:buFontTx/>
              <a:buChar char="•"/>
            </a:pPr>
            <a:r>
              <a:rPr lang="en-US" sz="2700">
                <a:solidFill>
                  <a:srgbClr val="FFFFCC"/>
                </a:solidFill>
                <a:latin typeface="Arial" charset="0"/>
              </a:rPr>
              <a:t>Distribution : Generalized skin and oral cavity</a:t>
            </a:r>
            <a:endParaRPr lang="en-US"/>
          </a:p>
          <a:p>
            <a:pPr lvl="1" indent="-341313">
              <a:lnSpc>
                <a:spcPct val="95000"/>
              </a:lnSpc>
              <a:buClr>
                <a:srgbClr val="FFFFCC"/>
              </a:buClr>
              <a:buSzPct val="100000"/>
              <a:buFontTx/>
              <a:buChar char="•"/>
            </a:pPr>
            <a:r>
              <a:rPr lang="en-US" sz="2700">
                <a:solidFill>
                  <a:srgbClr val="FFFFCC"/>
                </a:solidFill>
                <a:latin typeface="Arial" charset="0"/>
              </a:rPr>
              <a:t>Symmetry</a:t>
            </a:r>
            <a:endParaRPr lang="en-US"/>
          </a:p>
          <a:p>
            <a:pPr lvl="1" indent="-341313">
              <a:lnSpc>
                <a:spcPct val="95000"/>
              </a:lnSpc>
              <a:buClr>
                <a:srgbClr val="FFFFCC"/>
              </a:buClr>
              <a:buSzPct val="100000"/>
              <a:buFontTx/>
              <a:buChar char="•"/>
            </a:pPr>
            <a:r>
              <a:rPr lang="en-US" sz="2700">
                <a:solidFill>
                  <a:srgbClr val="FFFFCC"/>
                </a:solidFill>
                <a:latin typeface="Arial" charset="0"/>
              </a:rPr>
              <a:t>Associated lesions</a:t>
            </a:r>
            <a:endParaRPr lang="en-US"/>
          </a:p>
          <a:p>
            <a:pPr lvl="1" indent="-341313">
              <a:lnSpc>
                <a:spcPct val="95000"/>
              </a:lnSpc>
              <a:buClr>
                <a:srgbClr val="FFFFCC"/>
              </a:buClr>
              <a:buSzPct val="100000"/>
              <a:buFontTx/>
              <a:buChar char="•"/>
            </a:pPr>
            <a:r>
              <a:rPr lang="en-US" sz="2700">
                <a:solidFill>
                  <a:srgbClr val="FFFFCC"/>
                </a:solidFill>
                <a:latin typeface="Arial" charset="0"/>
              </a:rPr>
              <a:t>Additional types of skin lesions –urtic.</a:t>
            </a:r>
            <a:endParaRPr lang="en-US"/>
          </a:p>
          <a:p>
            <a:pPr lvl="1" indent="-341313">
              <a:lnSpc>
                <a:spcPct val="95000"/>
              </a:lnSpc>
              <a:buClr>
                <a:srgbClr val="FFFFCC"/>
              </a:buClr>
              <a:buSzPct val="100000"/>
              <a:buFontTx/>
              <a:buChar char="•"/>
            </a:pPr>
            <a:r>
              <a:rPr lang="en-US" sz="2700">
                <a:solidFill>
                  <a:srgbClr val="FFFFCC"/>
                </a:solidFill>
                <a:latin typeface="Arial" charset="0"/>
              </a:rPr>
              <a:t>Characteristic of blisters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Text Box 4"/>
          <p:cNvSpPr txBox="1">
            <a:spLocks noChangeArrowheads="1"/>
          </p:cNvSpPr>
          <p:nvPr/>
        </p:nvSpPr>
        <p:spPr bwMode="auto">
          <a:xfrm>
            <a:off x="963613" y="339725"/>
            <a:ext cx="8472487" cy="649288"/>
          </a:xfrm>
          <a:prstGeom prst="rect">
            <a:avLst/>
          </a:prstGeom>
          <a:noFill/>
          <a:ln w="9525">
            <a:noFill/>
            <a:miter lim="800000"/>
            <a:headEnd/>
            <a:tailEnd/>
          </a:ln>
        </p:spPr>
        <p:txBody>
          <a:bodyPr lIns="0" tIns="0" rIns="0" bIns="0">
            <a:spAutoFit/>
          </a:bodyPr>
          <a:lstStyle/>
          <a:p>
            <a:pPr>
              <a:lnSpc>
                <a:spcPct val="95000"/>
              </a:lnSpc>
            </a:pPr>
            <a:r>
              <a:rPr lang="en-US" sz="4400" b="1" u="sng">
                <a:solidFill>
                  <a:srgbClr val="FFFF66"/>
                </a:solidFill>
                <a:latin typeface="Arial" charset="0"/>
              </a:rPr>
              <a:t>Urticaria and Angioedma</a:t>
            </a:r>
          </a:p>
        </p:txBody>
      </p:sp>
      <p:sp>
        <p:nvSpPr>
          <p:cNvPr id="10243" name="Text Box 5"/>
          <p:cNvSpPr txBox="1">
            <a:spLocks noChangeArrowheads="1"/>
          </p:cNvSpPr>
          <p:nvPr/>
        </p:nvSpPr>
        <p:spPr bwMode="auto">
          <a:xfrm>
            <a:off x="565150" y="1460500"/>
            <a:ext cx="9272588" cy="5307013"/>
          </a:xfrm>
          <a:prstGeom prst="rect">
            <a:avLst/>
          </a:prstGeom>
          <a:noFill/>
          <a:ln w="9525">
            <a:noFill/>
            <a:miter lim="800000"/>
            <a:headEnd/>
            <a:tailEnd/>
          </a:ln>
        </p:spPr>
        <p:txBody>
          <a:bodyPr lIns="0" tIns="0" rIns="0" bIns="0">
            <a:spAutoFit/>
          </a:bodyPr>
          <a:lstStyle/>
          <a:p>
            <a:pPr lvl="1" indent="-341313">
              <a:lnSpc>
                <a:spcPct val="95000"/>
              </a:lnSpc>
              <a:buClr>
                <a:srgbClr val="FFFF66"/>
              </a:buClr>
              <a:buSzPct val="100000"/>
              <a:buFontTx/>
              <a:buChar char="•"/>
            </a:pPr>
            <a:r>
              <a:rPr lang="en-US" sz="3100" b="1" u="sng">
                <a:solidFill>
                  <a:srgbClr val="FFFF66"/>
                </a:solidFill>
                <a:latin typeface="Arial" charset="0"/>
              </a:rPr>
              <a:t>Essentials of Diagnosis:-</a:t>
            </a:r>
            <a:endParaRPr lang="en-US"/>
          </a:p>
          <a:p>
            <a:pPr marL="855663" lvl="2" indent="-284163">
              <a:lnSpc>
                <a:spcPct val="95000"/>
              </a:lnSpc>
              <a:buClr>
                <a:srgbClr val="FFFFFF"/>
              </a:buClr>
              <a:buSzPct val="80000"/>
              <a:buFont typeface="Courier New" pitchFamily="49" charset="0"/>
              <a:buChar char="o"/>
            </a:pPr>
            <a:r>
              <a:rPr lang="en-US" sz="2700">
                <a:solidFill>
                  <a:srgbClr val="FFFFFF"/>
                </a:solidFill>
                <a:latin typeface="Arial" charset="0"/>
              </a:rPr>
              <a:t>Wheals or hives</a:t>
            </a:r>
            <a:endParaRPr lang="en-US"/>
          </a:p>
          <a:p>
            <a:pPr marL="855663" lvl="2" indent="-284163">
              <a:lnSpc>
                <a:spcPct val="95000"/>
              </a:lnSpc>
              <a:buClr>
                <a:srgbClr val="FFFFFF"/>
              </a:buClr>
              <a:buSzPct val="80000"/>
              <a:buFont typeface="Courier New" pitchFamily="49" charset="0"/>
              <a:buChar char="o"/>
            </a:pPr>
            <a:r>
              <a:rPr lang="en-US" sz="2700">
                <a:solidFill>
                  <a:srgbClr val="FFFFFF"/>
                </a:solidFill>
                <a:latin typeface="Arial" charset="0"/>
              </a:rPr>
              <a:t>Evanescent: individual wheals disappear within 24 hours </a:t>
            </a:r>
            <a:endParaRPr lang="en-US"/>
          </a:p>
          <a:p>
            <a:pPr marL="855663" lvl="2" indent="-284163">
              <a:lnSpc>
                <a:spcPct val="95000"/>
              </a:lnSpc>
              <a:buClr>
                <a:srgbClr val="FFFFFF"/>
              </a:buClr>
              <a:buSzPct val="100000"/>
              <a:buFontTx/>
              <a:buChar char=" "/>
            </a:pPr>
            <a:r>
              <a:rPr lang="en-US" sz="2700">
                <a:solidFill>
                  <a:srgbClr val="FFFFFF"/>
                </a:solidFill>
                <a:latin typeface="Arial" charset="0"/>
              </a:rPr>
              <a:t>and often within minutes.</a:t>
            </a:r>
            <a:endParaRPr lang="en-US"/>
          </a:p>
          <a:p>
            <a:pPr marL="855663" lvl="2" indent="-284163">
              <a:lnSpc>
                <a:spcPct val="95000"/>
              </a:lnSpc>
              <a:buClr>
                <a:srgbClr val="FFFFFF"/>
              </a:buClr>
              <a:buSzPct val="80000"/>
              <a:buFont typeface="Courier New" pitchFamily="49" charset="0"/>
              <a:buChar char="o"/>
            </a:pPr>
            <a:r>
              <a:rPr lang="en-US" sz="2700">
                <a:solidFill>
                  <a:srgbClr val="FFFFFF"/>
                </a:solidFill>
                <a:latin typeface="Arial" charset="0"/>
              </a:rPr>
              <a:t>Changing of configuration.</a:t>
            </a:r>
            <a:endParaRPr lang="en-US"/>
          </a:p>
          <a:p>
            <a:pPr lvl="1" indent="-341313">
              <a:lnSpc>
                <a:spcPct val="95000"/>
              </a:lnSpc>
              <a:buClr>
                <a:srgbClr val="FFFF66"/>
              </a:buClr>
              <a:buSzPct val="100000"/>
              <a:buFontTx/>
              <a:buChar char="•"/>
            </a:pPr>
            <a:r>
              <a:rPr lang="en-US" sz="3100" b="1">
                <a:solidFill>
                  <a:srgbClr val="FFFF66"/>
                </a:solidFill>
                <a:latin typeface="Arial" charset="0"/>
              </a:rPr>
              <a:t>What is the major mediator of Urticaria?</a:t>
            </a:r>
            <a:endParaRPr lang="en-US"/>
          </a:p>
          <a:p>
            <a:pPr lvl="1" indent="-341313">
              <a:lnSpc>
                <a:spcPct val="95000"/>
              </a:lnSpc>
              <a:buClr>
                <a:srgbClr val="FFFF66"/>
              </a:buClr>
              <a:buSzPct val="100000"/>
              <a:buFontTx/>
              <a:buChar char="•"/>
            </a:pPr>
            <a:r>
              <a:rPr lang="en-US" sz="3100" b="1" u="sng">
                <a:solidFill>
                  <a:srgbClr val="FFFF66"/>
                </a:solidFill>
                <a:latin typeface="Arial" charset="0"/>
              </a:rPr>
              <a:t>Pathogenic mechanism:</a:t>
            </a:r>
            <a:endParaRPr lang="en-US"/>
          </a:p>
          <a:p>
            <a:pPr marL="855663" lvl="2" indent="-284163">
              <a:lnSpc>
                <a:spcPct val="95000"/>
              </a:lnSpc>
              <a:buClr>
                <a:srgbClr val="FFFFFF"/>
              </a:buClr>
              <a:buSzPct val="80000"/>
              <a:buFont typeface="Courier New" pitchFamily="49" charset="0"/>
              <a:buChar char="o"/>
            </a:pPr>
            <a:r>
              <a:rPr lang="en-US" sz="2700">
                <a:solidFill>
                  <a:srgbClr val="FFFFFF"/>
                </a:solidFill>
                <a:latin typeface="Arial" charset="0"/>
              </a:rPr>
              <a:t>Immunologic Type I (IgE mediated) or Type III.</a:t>
            </a:r>
            <a:endParaRPr lang="en-US"/>
          </a:p>
          <a:p>
            <a:pPr marL="855663" lvl="2" indent="-284163">
              <a:lnSpc>
                <a:spcPct val="95000"/>
              </a:lnSpc>
              <a:buClr>
                <a:srgbClr val="FFFFFF"/>
              </a:buClr>
              <a:buSzPct val="80000"/>
              <a:buFont typeface="Courier New" pitchFamily="49" charset="0"/>
              <a:buChar char="o"/>
            </a:pPr>
            <a:r>
              <a:rPr lang="en-US" sz="2700">
                <a:solidFill>
                  <a:srgbClr val="FFFFFF"/>
                </a:solidFill>
                <a:latin typeface="Arial" charset="0"/>
              </a:rPr>
              <a:t>Non immunologic (</a:t>
            </a:r>
            <a:r>
              <a:rPr lang="en-US" sz="2700">
                <a:solidFill>
                  <a:srgbClr val="EFFDB1"/>
                </a:solidFill>
                <a:latin typeface="Arial" charset="0"/>
              </a:rPr>
              <a:t>activation of the alternative complement pathway and direct release of histamine</a:t>
            </a:r>
            <a:r>
              <a:rPr lang="en-US" sz="2700">
                <a:solidFill>
                  <a:srgbClr val="FFFFFF"/>
                </a:solidFill>
                <a:latin typeface="Arial" charset="0"/>
              </a:rPr>
              <a:t>) from basophils or tissue mast cells by drugs or chemicals. </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09570" name="Picture 4"/>
          <p:cNvPicPr>
            <a:picLocks noChangeAspect="1" noChangeArrowheads="1"/>
          </p:cNvPicPr>
          <p:nvPr/>
        </p:nvPicPr>
        <p:blipFill>
          <a:blip r:embed="rId3"/>
          <a:srcRect/>
          <a:stretch>
            <a:fillRect/>
          </a:stretch>
        </p:blipFill>
        <p:spPr bwMode="auto">
          <a:xfrm>
            <a:off x="2190750" y="1406525"/>
            <a:ext cx="5619750" cy="5600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0594" name="Text Box 4"/>
          <p:cNvSpPr txBox="1">
            <a:spLocks noChangeArrowheads="1"/>
          </p:cNvSpPr>
          <p:nvPr/>
        </p:nvSpPr>
        <p:spPr bwMode="auto">
          <a:xfrm>
            <a:off x="484188" y="100013"/>
            <a:ext cx="9191625" cy="5087937"/>
          </a:xfrm>
          <a:prstGeom prst="rect">
            <a:avLst/>
          </a:prstGeom>
          <a:noFill/>
          <a:ln w="9525">
            <a:noFill/>
            <a:miter lim="800000"/>
            <a:headEnd/>
            <a:tailEnd/>
          </a:ln>
        </p:spPr>
        <p:txBody>
          <a:bodyPr lIns="0" tIns="0" rIns="0" bIns="0">
            <a:spAutoFit/>
          </a:bodyPr>
          <a:lstStyle/>
          <a:p>
            <a:pPr>
              <a:lnSpc>
                <a:spcPct val="95000"/>
              </a:lnSpc>
            </a:pPr>
            <a:r>
              <a:rPr lang="en-US" sz="2700" b="1">
                <a:solidFill>
                  <a:srgbClr val="FFFF66"/>
                </a:solidFill>
                <a:latin typeface="Arial" charset="0"/>
              </a:rPr>
              <a:t>Which test are most useful in evaluating</a:t>
            </a:r>
            <a:r>
              <a:rPr lang="en-US" sz="2700" b="1">
                <a:solidFill>
                  <a:srgbClr val="FFFFFF"/>
                </a:solidFill>
                <a:latin typeface="Arial" charset="0"/>
              </a:rPr>
              <a:t> </a:t>
            </a:r>
            <a:r>
              <a:rPr lang="en-US" sz="2700" b="1" u="sng">
                <a:solidFill>
                  <a:srgbClr val="FFFF66"/>
                </a:solidFill>
                <a:latin typeface="Arial" charset="0"/>
              </a:rPr>
              <a:t>Vesiculobullous Dis.? </a:t>
            </a:r>
            <a:endParaRPr lang="en-US"/>
          </a:p>
          <a:p>
            <a:pPr lvl="1" indent="-341313">
              <a:lnSpc>
                <a:spcPct val="95000"/>
              </a:lnSpc>
              <a:buClr>
                <a:srgbClr val="FFFFFF"/>
              </a:buClr>
              <a:buSzPct val="100000"/>
              <a:buFontTx/>
              <a:buChar char="•"/>
            </a:pPr>
            <a:r>
              <a:rPr lang="en-US" sz="2700">
                <a:solidFill>
                  <a:srgbClr val="FFFFFF"/>
                </a:solidFill>
                <a:latin typeface="Arial" charset="0"/>
              </a:rPr>
              <a:t>Cultures (Bact, viruses, fungi)</a:t>
            </a:r>
            <a:endParaRPr lang="en-US"/>
          </a:p>
          <a:p>
            <a:pPr lvl="1" indent="-341313">
              <a:lnSpc>
                <a:spcPct val="95000"/>
              </a:lnSpc>
              <a:buClr>
                <a:srgbClr val="FFFFFF"/>
              </a:buClr>
              <a:buSzPct val="100000"/>
              <a:buFontTx/>
              <a:buChar char="•"/>
            </a:pPr>
            <a:r>
              <a:rPr lang="en-US" sz="2700">
                <a:solidFill>
                  <a:srgbClr val="FFFFFF"/>
                </a:solidFill>
                <a:latin typeface="Arial" charset="0"/>
              </a:rPr>
              <a:t>Smears from blisters (Bact, dermatophytes, multinucleate giant cells of H.S)</a:t>
            </a:r>
            <a:endParaRPr lang="en-US"/>
          </a:p>
          <a:p>
            <a:pPr lvl="1" indent="-341313">
              <a:lnSpc>
                <a:spcPct val="95000"/>
              </a:lnSpc>
              <a:buClr>
                <a:srgbClr val="FFFFFF"/>
              </a:buClr>
              <a:buSzPct val="100000"/>
              <a:buFontTx/>
              <a:buChar char="•"/>
            </a:pPr>
            <a:r>
              <a:rPr lang="en-US" sz="2700">
                <a:solidFill>
                  <a:srgbClr val="FFFFFF"/>
                </a:solidFill>
                <a:latin typeface="Arial" charset="0"/>
              </a:rPr>
              <a:t>Skin biopsy – non infectious cause</a:t>
            </a:r>
            <a:endParaRPr lang="en-US"/>
          </a:p>
          <a:p>
            <a:pPr>
              <a:lnSpc>
                <a:spcPct val="95000"/>
              </a:lnSpc>
            </a:pPr>
            <a:r>
              <a:rPr lang="en-US" sz="2700" b="1">
                <a:solidFill>
                  <a:srgbClr val="FFFF66"/>
                </a:solidFill>
                <a:latin typeface="Arial" charset="0"/>
              </a:rPr>
              <a:t>When are special tests necessary to diagnose blistering Dis. of the skin?</a:t>
            </a:r>
            <a:endParaRPr lang="en-US"/>
          </a:p>
          <a:p>
            <a:pPr lvl="1" indent="-341313">
              <a:lnSpc>
                <a:spcPct val="95000"/>
              </a:lnSpc>
              <a:buClr>
                <a:srgbClr val="FFFFFF"/>
              </a:buClr>
              <a:buSzPct val="100000"/>
              <a:buFontTx/>
              <a:buChar char="•"/>
            </a:pPr>
            <a:r>
              <a:rPr lang="en-US" sz="2700">
                <a:solidFill>
                  <a:srgbClr val="FFFFFF"/>
                </a:solidFill>
                <a:latin typeface="Arial" charset="0"/>
              </a:rPr>
              <a:t>Routine Hist.</a:t>
            </a:r>
            <a:endParaRPr lang="en-US"/>
          </a:p>
          <a:p>
            <a:pPr lvl="1" indent="-341313">
              <a:lnSpc>
                <a:spcPct val="95000"/>
              </a:lnSpc>
              <a:buClr>
                <a:srgbClr val="FFFFFF"/>
              </a:buClr>
              <a:buSzPct val="100000"/>
              <a:buFontTx/>
              <a:buChar char="•"/>
            </a:pPr>
            <a:r>
              <a:rPr lang="en-US" sz="2700">
                <a:solidFill>
                  <a:srgbClr val="FFFFFF"/>
                </a:solidFill>
                <a:latin typeface="Arial" charset="0"/>
              </a:rPr>
              <a:t>Dif- immunobullous Dis./IIF</a:t>
            </a:r>
            <a:endParaRPr lang="en-US"/>
          </a:p>
          <a:p>
            <a:pPr lvl="1" indent="-341313">
              <a:lnSpc>
                <a:spcPct val="95000"/>
              </a:lnSpc>
              <a:buClr>
                <a:srgbClr val="FFFFFF"/>
              </a:buClr>
              <a:buSzPct val="100000"/>
              <a:buFontTx/>
              <a:buChar char="•"/>
            </a:pPr>
            <a:r>
              <a:rPr lang="en-US" sz="2700">
                <a:solidFill>
                  <a:srgbClr val="FFFFFF"/>
                </a:solidFill>
                <a:latin typeface="Arial" charset="0"/>
              </a:rPr>
              <a:t>EM – EB.</a:t>
            </a:r>
            <a:endParaRPr lang="en-US"/>
          </a:p>
          <a:p>
            <a:pPr lvl="1" indent="-341313">
              <a:lnSpc>
                <a:spcPct val="95000"/>
              </a:lnSpc>
              <a:buClr>
                <a:srgbClr val="FFFFFF"/>
              </a:buClr>
              <a:buSzPct val="100000"/>
              <a:buFontTx/>
              <a:buChar char="•"/>
            </a:pPr>
            <a:r>
              <a:rPr lang="en-US" sz="2700">
                <a:solidFill>
                  <a:srgbClr val="FFFFFF"/>
                </a:solidFill>
                <a:latin typeface="Arial" charset="0"/>
              </a:rPr>
              <a:t>Urine porphyrin- PCT</a:t>
            </a:r>
            <a:endParaRPr lang="en-US"/>
          </a:p>
          <a:p>
            <a:pPr lvl="1" indent="-341313">
              <a:lnSpc>
                <a:spcPct val="95000"/>
              </a:lnSpc>
              <a:buClr>
                <a:srgbClr val="FFFFFF"/>
              </a:buClr>
              <a:buSzPct val="100000"/>
              <a:buFontTx/>
              <a:buChar char="•"/>
            </a:pPr>
            <a:r>
              <a:rPr lang="en-US" sz="2700">
                <a:solidFill>
                  <a:srgbClr val="FFFFFF"/>
                </a:solidFill>
                <a:latin typeface="Arial" charset="0"/>
              </a:rPr>
              <a:t>Zinc levels - ADE</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5474" name="Rectangle 1"/>
          <p:cNvSpPr>
            <a:spLocks noGrp="1" noChangeArrowheads="1"/>
          </p:cNvSpPr>
          <p:nvPr>
            <p:ph type="ctrTitle"/>
          </p:nvPr>
        </p:nvSpPr>
        <p:spPr>
          <a:xfrm>
            <a:off x="644525" y="179388"/>
            <a:ext cx="8550276" cy="10985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0"/>
          <a:lstStyle/>
          <a:p>
            <a:pPr algn="l" eaLnBrk="1" fontAlgn="auto" hangingPunct="1">
              <a:lnSpc>
                <a:spcPct val="95000"/>
              </a:lnSpc>
              <a:spcAft>
                <a:spcPts val="0"/>
              </a:spcAft>
              <a:defRPr/>
            </a:pPr>
            <a:r>
              <a:rPr lang="en-US" u="sng" smtClean="0">
                <a:solidFill>
                  <a:srgbClr val="FFFF00"/>
                </a:solidFill>
                <a:latin typeface="Arial" charset="0"/>
              </a:rPr>
              <a:t>Pemphigus</a:t>
            </a:r>
          </a:p>
        </p:txBody>
      </p:sp>
      <p:sp>
        <p:nvSpPr>
          <p:cNvPr id="111619" name="Text Box 4"/>
          <p:cNvSpPr txBox="1">
            <a:spLocks noChangeArrowheads="1"/>
          </p:cNvSpPr>
          <p:nvPr/>
        </p:nvSpPr>
        <p:spPr bwMode="auto">
          <a:xfrm>
            <a:off x="484188" y="1460500"/>
            <a:ext cx="9191625" cy="4400550"/>
          </a:xfrm>
          <a:prstGeom prst="rect">
            <a:avLst/>
          </a:prstGeom>
          <a:noFill/>
          <a:ln w="9525">
            <a:noFill/>
            <a:miter lim="800000"/>
            <a:headEnd/>
            <a:tailEnd/>
          </a:ln>
        </p:spPr>
        <p:txBody>
          <a:bodyPr lIns="0" tIns="0" rIns="0" bIns="0">
            <a:spAutoFit/>
          </a:bodyPr>
          <a:lstStyle/>
          <a:p>
            <a:pPr>
              <a:lnSpc>
                <a:spcPct val="95000"/>
              </a:lnSpc>
            </a:pPr>
            <a:r>
              <a:rPr lang="en-US" sz="3100" b="1" u="sng">
                <a:solidFill>
                  <a:srgbClr val="FFFF66"/>
                </a:solidFill>
                <a:latin typeface="Arial" charset="0"/>
              </a:rPr>
              <a:t>Essential of</a:t>
            </a:r>
            <a:endParaRPr lang="en-US"/>
          </a:p>
          <a:p>
            <a:pPr lvl="1" indent="-341313">
              <a:lnSpc>
                <a:spcPct val="95000"/>
              </a:lnSpc>
              <a:buClr>
                <a:srgbClr val="FFFFFF"/>
              </a:buClr>
              <a:buSzPct val="100000"/>
              <a:buFontTx/>
              <a:buChar char="•"/>
            </a:pPr>
            <a:r>
              <a:rPr lang="en-US" sz="2700">
                <a:solidFill>
                  <a:srgbClr val="FFFFFF"/>
                </a:solidFill>
                <a:latin typeface="Arial" charset="0"/>
              </a:rPr>
              <a:t>Flaccid blisters, weeping painful erosions </a:t>
            </a:r>
            <a:endParaRPr lang="en-US"/>
          </a:p>
          <a:p>
            <a:pPr lvl="1" indent="-341313">
              <a:lnSpc>
                <a:spcPct val="95000"/>
              </a:lnSpc>
              <a:buClr>
                <a:srgbClr val="FFFFFF"/>
              </a:buClr>
              <a:buSzPct val="100000"/>
              <a:buFontTx/>
              <a:buChar char="•"/>
            </a:pPr>
            <a:r>
              <a:rPr lang="en-US" sz="2700">
                <a:solidFill>
                  <a:srgbClr val="FFFFFF"/>
                </a:solidFill>
                <a:latin typeface="Arial" charset="0"/>
              </a:rPr>
              <a:t>M.M. involv.</a:t>
            </a:r>
            <a:endParaRPr lang="en-US"/>
          </a:p>
          <a:p>
            <a:pPr lvl="1" indent="-341313">
              <a:lnSpc>
                <a:spcPct val="95000"/>
              </a:lnSpc>
              <a:buClr>
                <a:srgbClr val="FFFFFF"/>
              </a:buClr>
              <a:buSzPct val="100000"/>
              <a:buFontTx/>
              <a:buChar char="•"/>
            </a:pPr>
            <a:r>
              <a:rPr lang="en-US" sz="2700">
                <a:solidFill>
                  <a:srgbClr val="FFFFFF"/>
                </a:solidFill>
                <a:latin typeface="Arial" charset="0"/>
              </a:rPr>
              <a:t>Nikolosky’s sign</a:t>
            </a:r>
          </a:p>
          <a:p>
            <a:pPr lvl="1" indent="-341313">
              <a:lnSpc>
                <a:spcPct val="95000"/>
              </a:lnSpc>
              <a:buClr>
                <a:srgbClr val="FFFFFF"/>
              </a:buClr>
              <a:buSzPct val="100000"/>
              <a:buFontTx/>
              <a:buChar char="•"/>
            </a:pPr>
            <a:r>
              <a:rPr lang="en-US" sz="2700">
                <a:solidFill>
                  <a:srgbClr val="FFFFFF"/>
                </a:solidFill>
                <a:latin typeface="Arial" charset="0"/>
              </a:rPr>
              <a:t>Asboe – Hansen sign or (bulla spread sign)</a:t>
            </a:r>
            <a:endParaRPr lang="en-US"/>
          </a:p>
          <a:p>
            <a:pPr lvl="1" indent="-341313">
              <a:lnSpc>
                <a:spcPct val="95000"/>
              </a:lnSpc>
              <a:buClr>
                <a:srgbClr val="FFFFFF"/>
              </a:buClr>
              <a:buSzPct val="100000"/>
              <a:buFontTx/>
              <a:buChar char="•"/>
            </a:pPr>
            <a:r>
              <a:rPr lang="en-US" sz="2700">
                <a:solidFill>
                  <a:srgbClr val="FFFFFF"/>
                </a:solidFill>
                <a:latin typeface="Arial" charset="0"/>
              </a:rPr>
              <a:t>Acantholysis and intra epidermal cleft</a:t>
            </a:r>
            <a:endParaRPr lang="en-US"/>
          </a:p>
          <a:p>
            <a:pPr lvl="1" indent="-341313">
              <a:lnSpc>
                <a:spcPct val="95000"/>
              </a:lnSpc>
              <a:buClr>
                <a:srgbClr val="FFFFFF"/>
              </a:buClr>
              <a:buSzPct val="100000"/>
              <a:buFontTx/>
              <a:buChar char="•"/>
            </a:pPr>
            <a:r>
              <a:rPr lang="en-US" sz="2700">
                <a:solidFill>
                  <a:srgbClr val="FFFFFF"/>
                </a:solidFill>
                <a:latin typeface="Arial" charset="0"/>
              </a:rPr>
              <a:t>IgG, C3 in intercellular space of epid.</a:t>
            </a:r>
            <a:endParaRPr lang="en-US"/>
          </a:p>
          <a:p>
            <a:pPr lvl="1" indent="-341313">
              <a:lnSpc>
                <a:spcPct val="95000"/>
              </a:lnSpc>
              <a:buClr>
                <a:srgbClr val="FFFFFF"/>
              </a:buClr>
              <a:buSzPct val="100000"/>
              <a:buFontTx/>
              <a:buChar char="•"/>
            </a:pPr>
            <a:r>
              <a:rPr lang="en-US" sz="2700">
                <a:solidFill>
                  <a:srgbClr val="FFFFFF"/>
                </a:solidFill>
                <a:latin typeface="Arial" charset="0"/>
              </a:rPr>
              <a:t>IF:- S.Abs to epidermal cell surface Ags – Titer reflects Dis. Activ.</a:t>
            </a:r>
            <a:endParaRPr lang="en-US"/>
          </a:p>
          <a:p>
            <a:pPr lvl="1" indent="-341313">
              <a:lnSpc>
                <a:spcPct val="95000"/>
              </a:lnSpc>
              <a:buClr>
                <a:srgbClr val="FFFFFF"/>
              </a:buClr>
              <a:buSzPct val="100000"/>
              <a:buFontTx/>
              <a:buChar char="•"/>
            </a:pPr>
            <a:r>
              <a:rPr lang="en-US" sz="2700">
                <a:solidFill>
                  <a:srgbClr val="FFFFFF"/>
                </a:solidFill>
                <a:latin typeface="Arial" charset="0"/>
              </a:rPr>
              <a:t>Rare, Lethal, Autoimmune blistering Dis.</a:t>
            </a:r>
            <a:endParaRPr lang="en-US"/>
          </a:p>
          <a:p>
            <a:pPr lvl="1" indent="-341313">
              <a:lnSpc>
                <a:spcPct val="95000"/>
              </a:lnSpc>
              <a:buClr>
                <a:srgbClr val="FFFFFF"/>
              </a:buClr>
              <a:buSzPct val="100000"/>
              <a:buFontTx/>
              <a:buChar char="•"/>
            </a:pPr>
            <a:r>
              <a:rPr lang="en-US" sz="2700">
                <a:solidFill>
                  <a:srgbClr val="FFFFFF"/>
                </a:solidFill>
                <a:latin typeface="Arial" charset="0"/>
              </a:rPr>
              <a:t>Age – sixth decade</a:t>
            </a:r>
          </a:p>
        </p:txBody>
      </p:sp>
      <p:pic>
        <p:nvPicPr>
          <p:cNvPr id="111620" name="Picture 5"/>
          <p:cNvPicPr>
            <a:picLocks noChangeAspect="1" noChangeArrowheads="1"/>
          </p:cNvPicPr>
          <p:nvPr/>
        </p:nvPicPr>
        <p:blipFill>
          <a:blip r:embed="rId3"/>
          <a:srcRect/>
          <a:stretch>
            <a:fillRect/>
          </a:stretch>
        </p:blipFill>
        <p:spPr bwMode="auto">
          <a:xfrm>
            <a:off x="3722688" y="1095375"/>
            <a:ext cx="2689225" cy="83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36530" y="-333404"/>
            <a:ext cx="8724053" cy="2032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fontAlgn="auto" hangingPunct="1">
              <a:spcAft>
                <a:spcPts val="0"/>
              </a:spcAft>
              <a:defRPr/>
            </a:pPr>
            <a:r>
              <a:rPr lang="en-US" sz="2800" dirty="0" smtClean="0">
                <a:solidFill>
                  <a:srgbClr val="FFFF00"/>
                </a:solidFill>
                <a:effectLst/>
              </a:rPr>
              <a:t>Classification of </a:t>
            </a:r>
            <a:r>
              <a:rPr lang="en-US" sz="2800" dirty="0" err="1" smtClean="0">
                <a:solidFill>
                  <a:srgbClr val="FFFF00"/>
                </a:solidFill>
                <a:effectLst/>
              </a:rPr>
              <a:t>pemphigus</a:t>
            </a:r>
            <a:r>
              <a:rPr lang="en-US" sz="2800" dirty="0" smtClean="0">
                <a:solidFill>
                  <a:srgbClr val="FFFF00"/>
                </a:solidFill>
                <a:effectLst/>
              </a:rPr>
              <a:t> </a:t>
            </a:r>
            <a:r>
              <a:rPr lang="en-US" sz="2800" dirty="0" smtClean="0">
                <a:solidFill>
                  <a:srgbClr val="FFFF00"/>
                </a:solidFill>
              </a:rPr>
              <a:t>:</a:t>
            </a:r>
            <a:endParaRPr lang="en-US" sz="2800" dirty="0">
              <a:solidFill>
                <a:srgbClr val="FFFF00"/>
              </a:solidFill>
            </a:endParaRPr>
          </a:p>
        </p:txBody>
      </p:sp>
      <p:sp>
        <p:nvSpPr>
          <p:cNvPr id="5" name="Subtitle 4"/>
          <p:cNvSpPr>
            <a:spLocks noGrp="1"/>
          </p:cNvSpPr>
          <p:nvPr>
            <p:ph type="subTitle" idx="1"/>
          </p:nvPr>
        </p:nvSpPr>
        <p:spPr>
          <a:xfrm>
            <a:off x="365125" y="1595438"/>
            <a:ext cx="8728075" cy="1947862"/>
          </a:xfrm>
        </p:spPr>
        <p:txBody>
          <a:bodyPr>
            <a:normAutofit fontScale="32500" lnSpcReduction="20000"/>
          </a:bodyPr>
          <a:lstStyle/>
          <a:p>
            <a:pPr marR="0" algn="l" eaLnBrk="1" hangingPunct="1">
              <a:lnSpc>
                <a:spcPct val="80000"/>
              </a:lnSpc>
              <a:defRPr/>
            </a:pPr>
            <a:endParaRPr lang="en-US" sz="2800" smtClean="0">
              <a:solidFill>
                <a:srgbClr val="FF0000"/>
              </a:solidFill>
            </a:endParaRPr>
          </a:p>
          <a:p>
            <a:pPr marR="0" algn="l" eaLnBrk="1" hangingPunct="1">
              <a:lnSpc>
                <a:spcPct val="80000"/>
              </a:lnSpc>
              <a:buFont typeface="Wingdings" pitchFamily="2" charset="2"/>
              <a:buChar char="q"/>
              <a:defRPr/>
            </a:pPr>
            <a:r>
              <a:rPr lang="en-US" sz="2800" smtClean="0">
                <a:solidFill>
                  <a:srgbClr val="FF0000"/>
                </a:solidFill>
              </a:rPr>
              <a:t>Pempigus vulgaris</a:t>
            </a:r>
          </a:p>
          <a:p>
            <a:pPr marR="0" algn="l" eaLnBrk="1" hangingPunct="1">
              <a:lnSpc>
                <a:spcPct val="80000"/>
              </a:lnSpc>
              <a:buFont typeface="Arial" charset="0"/>
              <a:buChar char="•"/>
              <a:defRPr/>
            </a:pPr>
            <a:r>
              <a:rPr lang="en-US" sz="2800" smtClean="0">
                <a:solidFill>
                  <a:srgbClr val="FF0000"/>
                </a:solidFill>
              </a:rPr>
              <a:t>Pemphigus vegetans</a:t>
            </a:r>
          </a:p>
          <a:p>
            <a:pPr marR="0" algn="l" eaLnBrk="1" hangingPunct="1">
              <a:lnSpc>
                <a:spcPct val="80000"/>
              </a:lnSpc>
              <a:buFont typeface="Arial" charset="0"/>
              <a:buChar char="•"/>
              <a:defRPr/>
            </a:pPr>
            <a:endParaRPr lang="en-US" sz="2800" smtClean="0">
              <a:solidFill>
                <a:srgbClr val="FF0000"/>
              </a:solidFill>
            </a:endParaRPr>
          </a:p>
          <a:p>
            <a:pPr marR="0" algn="l" eaLnBrk="1" hangingPunct="1">
              <a:lnSpc>
                <a:spcPct val="80000"/>
              </a:lnSpc>
              <a:buFont typeface="Wingdings" pitchFamily="2" charset="2"/>
              <a:buChar char="q"/>
              <a:defRPr/>
            </a:pPr>
            <a:r>
              <a:rPr lang="en-US" sz="2800" smtClean="0">
                <a:solidFill>
                  <a:srgbClr val="92D050"/>
                </a:solidFill>
              </a:rPr>
              <a:t>Pemphigus foliaceus</a:t>
            </a:r>
          </a:p>
          <a:p>
            <a:pPr marR="0" algn="l" eaLnBrk="1" hangingPunct="1">
              <a:lnSpc>
                <a:spcPct val="80000"/>
              </a:lnSpc>
              <a:buFont typeface="Arial" charset="0"/>
              <a:buChar char="•"/>
              <a:defRPr/>
            </a:pPr>
            <a:r>
              <a:rPr lang="en-US" sz="2800" smtClean="0">
                <a:solidFill>
                  <a:srgbClr val="92D050"/>
                </a:solidFill>
              </a:rPr>
              <a:t>Pemphigus erythematosus : localized</a:t>
            </a:r>
          </a:p>
          <a:p>
            <a:pPr marR="0" algn="l" eaLnBrk="1" hangingPunct="1">
              <a:lnSpc>
                <a:spcPct val="80000"/>
              </a:lnSpc>
              <a:buFont typeface="Arial" charset="0"/>
              <a:buChar char="•"/>
              <a:defRPr/>
            </a:pPr>
            <a:r>
              <a:rPr lang="en-US" sz="2800" smtClean="0">
                <a:solidFill>
                  <a:srgbClr val="92D050"/>
                </a:solidFill>
              </a:rPr>
              <a:t>Fogoselvagem : endemic </a:t>
            </a:r>
          </a:p>
          <a:p>
            <a:pPr marR="0" algn="l" eaLnBrk="1" hangingPunct="1">
              <a:lnSpc>
                <a:spcPct val="80000"/>
              </a:lnSpc>
              <a:defRPr/>
            </a:pPr>
            <a:r>
              <a:rPr lang="en-US" sz="2800" smtClean="0">
                <a:solidFill>
                  <a:srgbClr val="92D050"/>
                </a:solidFill>
              </a:rPr>
              <a:t> </a:t>
            </a:r>
          </a:p>
          <a:p>
            <a:pPr marR="0" algn="l" eaLnBrk="1" hangingPunct="1">
              <a:lnSpc>
                <a:spcPct val="80000"/>
              </a:lnSpc>
              <a:buFont typeface="Wingdings" pitchFamily="2" charset="2"/>
              <a:buChar char="q"/>
              <a:defRPr/>
            </a:pPr>
            <a:r>
              <a:rPr lang="en-US" sz="2800" smtClean="0">
                <a:solidFill>
                  <a:srgbClr val="BFBFBF"/>
                </a:solidFill>
              </a:rPr>
              <a:t>Drug induced pemphigus </a:t>
            </a:r>
          </a:p>
          <a:p>
            <a:pPr marR="0" algn="l" eaLnBrk="1" hangingPunct="1">
              <a:lnSpc>
                <a:spcPct val="80000"/>
              </a:lnSpc>
              <a:buFont typeface="Wingdings" pitchFamily="2" charset="2"/>
              <a:buChar char="q"/>
              <a:defRPr/>
            </a:pPr>
            <a:endParaRPr lang="en-US" sz="2800" smtClean="0">
              <a:solidFill>
                <a:srgbClr val="BFBFBF"/>
              </a:solidFill>
            </a:endParaRPr>
          </a:p>
          <a:p>
            <a:pPr marR="0" algn="l" eaLnBrk="1" hangingPunct="1">
              <a:lnSpc>
                <a:spcPct val="80000"/>
              </a:lnSpc>
              <a:buFont typeface="Wingdings" pitchFamily="2" charset="2"/>
              <a:buChar char="q"/>
              <a:defRPr/>
            </a:pPr>
            <a:r>
              <a:rPr lang="en-US" sz="2800" smtClean="0">
                <a:solidFill>
                  <a:srgbClr val="F806D5"/>
                </a:solidFill>
              </a:rPr>
              <a:t>Paraneoplastic pemphigus </a:t>
            </a:r>
          </a:p>
          <a:p>
            <a:pPr marR="0" algn="l" eaLnBrk="1" hangingPunct="1">
              <a:lnSpc>
                <a:spcPct val="80000"/>
              </a:lnSpc>
              <a:buFont typeface="Wingdings" pitchFamily="2" charset="2"/>
              <a:buChar char="q"/>
              <a:defRPr/>
            </a:pPr>
            <a:endParaRPr lang="en-US" sz="2800" smtClean="0">
              <a:solidFill>
                <a:srgbClr val="F806D5"/>
              </a:solidFill>
            </a:endParaRPr>
          </a:p>
          <a:p>
            <a:pPr marR="0" algn="l" eaLnBrk="1" hangingPunct="1">
              <a:lnSpc>
                <a:spcPct val="80000"/>
              </a:lnSpc>
              <a:buFont typeface="Wingdings" pitchFamily="2" charset="2"/>
              <a:buChar char="q"/>
              <a:defRPr/>
            </a:pPr>
            <a:r>
              <a:rPr lang="en-US" sz="2800" smtClean="0">
                <a:solidFill>
                  <a:srgbClr val="FFC000"/>
                </a:solidFill>
              </a:rPr>
              <a:t>IgA  pemphigus </a:t>
            </a:r>
          </a:p>
          <a:p>
            <a:pPr marR="0" algn="l" eaLnBrk="1" hangingPunct="1">
              <a:lnSpc>
                <a:spcPct val="80000"/>
              </a:lnSpc>
              <a:defRPr/>
            </a:pPr>
            <a:endParaRPr lang="en-US" sz="2400" smtClean="0">
              <a:solidFill>
                <a:srgbClr val="92D050"/>
              </a:solidFill>
            </a:endParaRPr>
          </a:p>
          <a:p>
            <a:pPr marR="0" algn="ctr" eaLnBrk="1" hangingPunct="1">
              <a:lnSpc>
                <a:spcPct val="80000"/>
              </a:lnSpc>
              <a:defRPr/>
            </a:pPr>
            <a:endParaRPr lang="en-US" sz="700" smtClean="0">
              <a:solidFill>
                <a:srgbClr val="FF0000"/>
              </a:solidFill>
            </a:endParaRPr>
          </a:p>
          <a:p>
            <a:pPr marR="0" algn="l" eaLnBrk="1" hangingPunct="1">
              <a:lnSpc>
                <a:spcPct val="80000"/>
              </a:lnSpc>
              <a:defRPr/>
            </a:pPr>
            <a:r>
              <a:rPr lang="en-US" sz="700" smtClean="0">
                <a:solidFill>
                  <a:srgbClr val="FF0000"/>
                </a:solidFill>
              </a:rPr>
              <a:t>   </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13666" name="Picture 4"/>
          <p:cNvPicPr>
            <a:picLocks noChangeAspect="1" noChangeArrowheads="1"/>
          </p:cNvPicPr>
          <p:nvPr/>
        </p:nvPicPr>
        <p:blipFill>
          <a:blip r:embed="rId3"/>
          <a:srcRect/>
          <a:stretch>
            <a:fillRect/>
          </a:stretch>
        </p:blipFill>
        <p:spPr bwMode="auto">
          <a:xfrm>
            <a:off x="1957388" y="1724025"/>
            <a:ext cx="6097587" cy="4044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14690" name="Picture 4"/>
          <p:cNvPicPr>
            <a:picLocks noChangeAspect="1" noChangeArrowheads="1"/>
          </p:cNvPicPr>
          <p:nvPr/>
        </p:nvPicPr>
        <p:blipFill>
          <a:blip r:embed="rId3"/>
          <a:srcRect/>
          <a:stretch>
            <a:fillRect/>
          </a:stretch>
        </p:blipFill>
        <p:spPr bwMode="auto">
          <a:xfrm>
            <a:off x="1509713" y="381000"/>
            <a:ext cx="71405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15714" name="Picture 4"/>
          <p:cNvPicPr>
            <a:picLocks noChangeAspect="1" noChangeArrowheads="1"/>
          </p:cNvPicPr>
          <p:nvPr/>
        </p:nvPicPr>
        <p:blipFill>
          <a:blip r:embed="rId3"/>
          <a:srcRect/>
          <a:stretch>
            <a:fillRect/>
          </a:stretch>
        </p:blipFill>
        <p:spPr bwMode="auto">
          <a:xfrm>
            <a:off x="2190750" y="1163638"/>
            <a:ext cx="6011863" cy="5092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16738" name="Picture 4"/>
          <p:cNvPicPr>
            <a:picLocks noChangeAspect="1" noChangeArrowheads="1"/>
          </p:cNvPicPr>
          <p:nvPr/>
        </p:nvPicPr>
        <p:blipFill>
          <a:blip r:embed="rId3"/>
          <a:srcRect/>
          <a:stretch>
            <a:fillRect/>
          </a:stretch>
        </p:blipFill>
        <p:spPr bwMode="auto">
          <a:xfrm>
            <a:off x="2751138" y="1481138"/>
            <a:ext cx="4478337" cy="42656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17762" name="Picture 4"/>
          <p:cNvPicPr>
            <a:picLocks noChangeAspect="1" noChangeArrowheads="1"/>
          </p:cNvPicPr>
          <p:nvPr/>
        </p:nvPicPr>
        <p:blipFill>
          <a:blip r:embed="rId3"/>
          <a:srcRect/>
          <a:stretch>
            <a:fillRect/>
          </a:stretch>
        </p:blipFill>
        <p:spPr bwMode="auto">
          <a:xfrm>
            <a:off x="2190750" y="1968500"/>
            <a:ext cx="5737225" cy="3927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92138" y="1524000"/>
            <a:ext cx="8724900" cy="2032000"/>
          </a:xfrm>
        </p:spPr>
        <p:txBody>
          <a:bodyPr/>
          <a:lstStyle/>
          <a:p>
            <a:pPr eaLnBrk="1" fontAlgn="auto" hangingPunct="1">
              <a:spcAft>
                <a:spcPts val="0"/>
              </a:spcAft>
              <a:defRPr/>
            </a:pPr>
            <a:endParaRPr lang="en-US" dirty="0"/>
          </a:p>
        </p:txBody>
      </p:sp>
      <p:sp>
        <p:nvSpPr>
          <p:cNvPr id="118787" name="Subtitle 4"/>
          <p:cNvSpPr>
            <a:spLocks noGrp="1"/>
          </p:cNvSpPr>
          <p:nvPr>
            <p:ph type="subTitle" idx="1"/>
          </p:nvPr>
        </p:nvSpPr>
        <p:spPr>
          <a:xfrm>
            <a:off x="592138" y="3587750"/>
            <a:ext cx="8728075" cy="1946275"/>
          </a:xfrm>
        </p:spPr>
        <p:txBody>
          <a:bodyPr/>
          <a:lstStyle/>
          <a:p>
            <a:pPr marR="0" eaLnBrk="1" hangingPunct="1"/>
            <a:endParaRPr lang="en-US" smtClean="0"/>
          </a:p>
        </p:txBody>
      </p:sp>
      <p:pic>
        <p:nvPicPr>
          <p:cNvPr id="118788" name="Picture 5" descr="222222.jpg"/>
          <p:cNvPicPr>
            <a:picLocks noChangeAspect="1"/>
          </p:cNvPicPr>
          <p:nvPr/>
        </p:nvPicPr>
        <p:blipFill>
          <a:blip r:embed="rId2"/>
          <a:srcRect/>
          <a:stretch>
            <a:fillRect/>
          </a:stretch>
        </p:blipFill>
        <p:spPr bwMode="auto">
          <a:xfrm>
            <a:off x="3235325" y="1023938"/>
            <a:ext cx="3309938" cy="5000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1266" name="Picture 4"/>
          <p:cNvPicPr>
            <a:picLocks noChangeAspect="1" noChangeArrowheads="1"/>
          </p:cNvPicPr>
          <p:nvPr/>
        </p:nvPicPr>
        <p:blipFill>
          <a:blip r:embed="rId3"/>
          <a:srcRect/>
          <a:stretch>
            <a:fillRect/>
          </a:stretch>
        </p:blipFill>
        <p:spPr bwMode="auto">
          <a:xfrm>
            <a:off x="2517775" y="1322388"/>
            <a:ext cx="4679950" cy="4879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19810" name="Picture 3" descr="C:\Documents and Settings\Loucie\Desktop\Dr.Mona lecture\page 27.jpg"/>
          <p:cNvPicPr>
            <a:picLocks noChangeAspect="1" noChangeArrowheads="1"/>
          </p:cNvPicPr>
          <p:nvPr/>
        </p:nvPicPr>
        <p:blipFill>
          <a:blip r:embed="rId3"/>
          <a:srcRect/>
          <a:stretch>
            <a:fillRect/>
          </a:stretch>
        </p:blipFill>
        <p:spPr bwMode="auto">
          <a:xfrm>
            <a:off x="2127250" y="1146175"/>
            <a:ext cx="6121400" cy="4392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20834" name="Picture 2" descr="C:\Documents and Settings\Loucie\Desktop\Dr.Mona lecture\page 27 -2.jpg"/>
          <p:cNvPicPr>
            <a:picLocks noChangeAspect="1" noChangeArrowheads="1"/>
          </p:cNvPicPr>
          <p:nvPr/>
        </p:nvPicPr>
        <p:blipFill>
          <a:blip r:embed="rId3"/>
          <a:srcRect/>
          <a:stretch>
            <a:fillRect/>
          </a:stretch>
        </p:blipFill>
        <p:spPr bwMode="auto">
          <a:xfrm>
            <a:off x="2127250" y="1217613"/>
            <a:ext cx="6297613" cy="4460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21858" name="Picture 2" descr="C:\Documents and Settings\Loucie\Desktop\Dr.Mona lecture\Copy of page  page 27 -3.jpg"/>
          <p:cNvPicPr>
            <a:picLocks noChangeAspect="1" noChangeArrowheads="1"/>
          </p:cNvPicPr>
          <p:nvPr/>
        </p:nvPicPr>
        <p:blipFill>
          <a:blip r:embed="rId3"/>
          <a:srcRect/>
          <a:stretch>
            <a:fillRect/>
          </a:stretch>
        </p:blipFill>
        <p:spPr bwMode="auto">
          <a:xfrm>
            <a:off x="2487613" y="354013"/>
            <a:ext cx="4610100" cy="5902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92138" y="1524000"/>
            <a:ext cx="8724900" cy="2032000"/>
          </a:xfrm>
        </p:spPr>
        <p:txBody>
          <a:bodyPr/>
          <a:lstStyle/>
          <a:p>
            <a:pPr eaLnBrk="1" fontAlgn="auto" hangingPunct="1">
              <a:spcAft>
                <a:spcPts val="0"/>
              </a:spcAft>
              <a:defRPr/>
            </a:pPr>
            <a:endParaRPr lang="en-US"/>
          </a:p>
        </p:txBody>
      </p:sp>
      <p:sp>
        <p:nvSpPr>
          <p:cNvPr id="122883" name="Subtitle 4"/>
          <p:cNvSpPr>
            <a:spLocks noGrp="1"/>
          </p:cNvSpPr>
          <p:nvPr>
            <p:ph type="subTitle" idx="1"/>
          </p:nvPr>
        </p:nvSpPr>
        <p:spPr>
          <a:xfrm>
            <a:off x="592138" y="3587750"/>
            <a:ext cx="8728075" cy="1946275"/>
          </a:xfrm>
        </p:spPr>
        <p:txBody>
          <a:bodyPr/>
          <a:lstStyle/>
          <a:p>
            <a:pPr marR="0" eaLnBrk="1" hangingPunct="1"/>
            <a:endParaRPr lang="en-US" smtClean="0"/>
          </a:p>
        </p:txBody>
      </p:sp>
      <p:pic>
        <p:nvPicPr>
          <p:cNvPr id="122884" name="Picture 5" descr="11111.jpg"/>
          <p:cNvPicPr>
            <a:picLocks noChangeAspect="1"/>
          </p:cNvPicPr>
          <p:nvPr/>
        </p:nvPicPr>
        <p:blipFill>
          <a:blip r:embed="rId2"/>
          <a:srcRect/>
          <a:stretch>
            <a:fillRect/>
          </a:stretch>
        </p:blipFill>
        <p:spPr bwMode="auto">
          <a:xfrm>
            <a:off x="2508250" y="1524000"/>
            <a:ext cx="5091113" cy="4000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23906" name="Picture 2" descr="C:\Documents and Settings\Loucie\Desktop\Dr.Mona lecture\page 27 -4.jpg"/>
          <p:cNvPicPr>
            <a:picLocks noChangeAspect="1" noChangeArrowheads="1"/>
          </p:cNvPicPr>
          <p:nvPr/>
        </p:nvPicPr>
        <p:blipFill>
          <a:blip r:embed="rId3"/>
          <a:srcRect/>
          <a:stretch>
            <a:fillRect/>
          </a:stretch>
        </p:blipFill>
        <p:spPr bwMode="auto">
          <a:xfrm>
            <a:off x="2200275" y="1073150"/>
            <a:ext cx="6207125" cy="4438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24930" name="Picture 2" descr="C:\Documents and Settings\Loucie\Desktop\Dr.Mona lecture\page 29.jpg"/>
          <p:cNvPicPr>
            <a:picLocks noChangeAspect="1" noChangeArrowheads="1"/>
          </p:cNvPicPr>
          <p:nvPr/>
        </p:nvPicPr>
        <p:blipFill>
          <a:blip r:embed="rId3"/>
          <a:srcRect/>
          <a:stretch>
            <a:fillRect/>
          </a:stretch>
        </p:blipFill>
        <p:spPr bwMode="auto">
          <a:xfrm>
            <a:off x="1879600" y="1433513"/>
            <a:ext cx="6584950" cy="4889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25954" name="Picture 2" descr="C:\Documents and Settings\Loucie\Desktop\Dr.Mona lecture\page 29 -2.jpg"/>
          <p:cNvPicPr>
            <a:picLocks noChangeAspect="1" noChangeArrowheads="1"/>
          </p:cNvPicPr>
          <p:nvPr/>
        </p:nvPicPr>
        <p:blipFill>
          <a:blip r:embed="rId3"/>
          <a:srcRect/>
          <a:stretch>
            <a:fillRect/>
          </a:stretch>
        </p:blipFill>
        <p:spPr bwMode="auto">
          <a:xfrm>
            <a:off x="3135313" y="857250"/>
            <a:ext cx="4392612" cy="5727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26978" name="Picture 2" descr="C:\Documents and Settings\Loucie\Desktop\Dr.Mona lecture\page 29-3.jpg"/>
          <p:cNvPicPr>
            <a:picLocks noChangeAspect="1" noChangeArrowheads="1"/>
          </p:cNvPicPr>
          <p:nvPr/>
        </p:nvPicPr>
        <p:blipFill>
          <a:blip r:embed="rId3"/>
          <a:srcRect/>
          <a:stretch>
            <a:fillRect/>
          </a:stretch>
        </p:blipFill>
        <p:spPr bwMode="auto">
          <a:xfrm>
            <a:off x="1911350" y="1073150"/>
            <a:ext cx="6430963" cy="482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28002" name="Picture 3" descr="C:\Documents and Settings\Loucie\Desktop\Dr.Mona lecture\page 29-4.jpg"/>
          <p:cNvPicPr>
            <a:picLocks noChangeAspect="1" noChangeArrowheads="1"/>
          </p:cNvPicPr>
          <p:nvPr/>
        </p:nvPicPr>
        <p:blipFill>
          <a:blip r:embed="rId3"/>
          <a:srcRect/>
          <a:stretch>
            <a:fillRect/>
          </a:stretch>
        </p:blipFill>
        <p:spPr bwMode="auto">
          <a:xfrm>
            <a:off x="1911350" y="1073150"/>
            <a:ext cx="6624638" cy="4933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92138" y="1524000"/>
            <a:ext cx="8724900" cy="2032000"/>
          </a:xfrm>
        </p:spPr>
        <p:txBody>
          <a:bodyPr/>
          <a:lstStyle/>
          <a:p>
            <a:pPr eaLnBrk="1" fontAlgn="auto" hangingPunct="1">
              <a:spcAft>
                <a:spcPts val="0"/>
              </a:spcAft>
              <a:defRPr/>
            </a:pPr>
            <a:endParaRPr lang="en-US"/>
          </a:p>
        </p:txBody>
      </p:sp>
      <p:sp>
        <p:nvSpPr>
          <p:cNvPr id="129027" name="Subtitle 4"/>
          <p:cNvSpPr>
            <a:spLocks noGrp="1"/>
          </p:cNvSpPr>
          <p:nvPr>
            <p:ph type="subTitle" idx="1"/>
          </p:nvPr>
        </p:nvSpPr>
        <p:spPr>
          <a:xfrm>
            <a:off x="592138" y="3587750"/>
            <a:ext cx="8728075" cy="1946275"/>
          </a:xfrm>
        </p:spPr>
        <p:txBody>
          <a:bodyPr/>
          <a:lstStyle/>
          <a:p>
            <a:pPr marR="0" eaLnBrk="1" hangingPunct="1"/>
            <a:endParaRPr lang="en-US" smtClean="0"/>
          </a:p>
        </p:txBody>
      </p:sp>
      <p:pic>
        <p:nvPicPr>
          <p:cNvPr id="129028" name="Picture 5" descr="333333.jpg"/>
          <p:cNvPicPr>
            <a:picLocks noChangeAspect="1"/>
          </p:cNvPicPr>
          <p:nvPr/>
        </p:nvPicPr>
        <p:blipFill>
          <a:blip r:embed="rId2"/>
          <a:srcRect/>
          <a:stretch>
            <a:fillRect/>
          </a:stretch>
        </p:blipFill>
        <p:spPr bwMode="auto">
          <a:xfrm>
            <a:off x="2436813" y="1095375"/>
            <a:ext cx="5072062" cy="4997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2290" name="Picture 4"/>
          <p:cNvPicPr>
            <a:picLocks noChangeAspect="1" noChangeArrowheads="1"/>
          </p:cNvPicPr>
          <p:nvPr/>
        </p:nvPicPr>
        <p:blipFill>
          <a:blip r:embed="rId3"/>
          <a:srcRect/>
          <a:stretch>
            <a:fillRect/>
          </a:stretch>
        </p:blipFill>
        <p:spPr bwMode="auto">
          <a:xfrm>
            <a:off x="3238500" y="920750"/>
            <a:ext cx="3175000" cy="5472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0050" name="Text Box 4"/>
          <p:cNvSpPr txBox="1">
            <a:spLocks noChangeArrowheads="1"/>
          </p:cNvSpPr>
          <p:nvPr/>
        </p:nvSpPr>
        <p:spPr bwMode="auto">
          <a:xfrm>
            <a:off x="323850" y="482600"/>
            <a:ext cx="9271000" cy="5307013"/>
          </a:xfrm>
          <a:prstGeom prst="rect">
            <a:avLst/>
          </a:prstGeom>
          <a:noFill/>
          <a:ln w="9525">
            <a:noFill/>
            <a:miter lim="800000"/>
            <a:headEnd/>
            <a:tailEnd/>
          </a:ln>
        </p:spPr>
        <p:txBody>
          <a:bodyPr lIns="0" tIns="0" rIns="0" bIns="0">
            <a:spAutoFit/>
          </a:bodyPr>
          <a:lstStyle/>
          <a:p>
            <a:pPr>
              <a:lnSpc>
                <a:spcPct val="95000"/>
              </a:lnSpc>
            </a:pPr>
            <a:endParaRPr lang="en-US" sz="3100" b="1" u="sng">
              <a:solidFill>
                <a:srgbClr val="FFFF66"/>
              </a:solidFill>
              <a:latin typeface="Arial" charset="0"/>
            </a:endParaRPr>
          </a:p>
          <a:p>
            <a:pPr>
              <a:lnSpc>
                <a:spcPct val="95000"/>
              </a:lnSpc>
            </a:pPr>
            <a:endParaRPr lang="en-US" sz="3100" b="1" u="sng">
              <a:solidFill>
                <a:srgbClr val="FFFF66"/>
              </a:solidFill>
              <a:latin typeface="Arial" charset="0"/>
            </a:endParaRPr>
          </a:p>
          <a:p>
            <a:pPr lvl="1" indent="-341313">
              <a:lnSpc>
                <a:spcPct val="95000"/>
              </a:lnSpc>
              <a:buClr>
                <a:srgbClr val="FFFFFF"/>
              </a:buClr>
              <a:buSzPct val="100000"/>
              <a:buFontTx/>
              <a:buChar char="•"/>
            </a:pPr>
            <a:r>
              <a:rPr lang="en-US" sz="2700">
                <a:solidFill>
                  <a:srgbClr val="FFFFFF"/>
                </a:solidFill>
                <a:latin typeface="Arial" charset="0"/>
              </a:rPr>
              <a:t>Skin biopsy – light Mic.</a:t>
            </a:r>
            <a:endParaRPr lang="en-US"/>
          </a:p>
          <a:p>
            <a:pPr lvl="1" indent="-341313">
              <a:lnSpc>
                <a:spcPct val="95000"/>
              </a:lnSpc>
              <a:buClr>
                <a:srgbClr val="FFFFFF"/>
              </a:buClr>
              <a:buSzPct val="100000"/>
              <a:buFontTx/>
              <a:buChar char="•"/>
            </a:pPr>
            <a:r>
              <a:rPr lang="en-US" sz="2700">
                <a:solidFill>
                  <a:srgbClr val="FFFFFF"/>
                </a:solidFill>
                <a:latin typeface="Arial" charset="0"/>
              </a:rPr>
              <a:t>IF: IgG, C3 in intercellular substance of epid.</a:t>
            </a:r>
            <a:endParaRPr lang="en-US"/>
          </a:p>
          <a:p>
            <a:pPr lvl="1" indent="-341313">
              <a:lnSpc>
                <a:spcPct val="95000"/>
              </a:lnSpc>
              <a:buClr>
                <a:srgbClr val="FFFFFF"/>
              </a:buClr>
              <a:buSzPct val="100000"/>
              <a:buFontTx/>
              <a:buChar char="•"/>
            </a:pPr>
            <a:r>
              <a:rPr lang="en-US" sz="2700">
                <a:solidFill>
                  <a:srgbClr val="FFFFFF"/>
                </a:solidFill>
                <a:latin typeface="Arial" charset="0"/>
              </a:rPr>
              <a:t>IF: levels reflects the activity of Dis.</a:t>
            </a:r>
            <a:endParaRPr lang="en-US"/>
          </a:p>
          <a:p>
            <a:pPr>
              <a:lnSpc>
                <a:spcPct val="95000"/>
              </a:lnSpc>
            </a:pPr>
            <a:endParaRPr lang="en-US" sz="2700">
              <a:solidFill>
                <a:srgbClr val="FFFFFF"/>
              </a:solidFill>
              <a:latin typeface="Arial" charset="0"/>
            </a:endParaRPr>
          </a:p>
          <a:p>
            <a:pPr>
              <a:lnSpc>
                <a:spcPct val="95000"/>
              </a:lnSpc>
            </a:pPr>
            <a:r>
              <a:rPr lang="en-US" sz="3100" b="1" u="sng">
                <a:solidFill>
                  <a:srgbClr val="FFFFFF"/>
                </a:solidFill>
                <a:latin typeface="Arial" charset="0"/>
              </a:rPr>
              <a:t>Rx</a:t>
            </a:r>
            <a:endParaRPr lang="en-US"/>
          </a:p>
          <a:p>
            <a:pPr lvl="1" indent="-341313">
              <a:lnSpc>
                <a:spcPct val="95000"/>
              </a:lnSpc>
              <a:buClr>
                <a:srgbClr val="FFFFFF"/>
              </a:buClr>
              <a:buSzPct val="100000"/>
              <a:buFontTx/>
              <a:buChar char="•"/>
            </a:pPr>
            <a:r>
              <a:rPr lang="en-US" sz="2700">
                <a:solidFill>
                  <a:srgbClr val="FFFFFF"/>
                </a:solidFill>
                <a:latin typeface="Arial" charset="0"/>
              </a:rPr>
              <a:t>Corticosteroids</a:t>
            </a:r>
            <a:endParaRPr lang="en-US"/>
          </a:p>
          <a:p>
            <a:pPr lvl="1" indent="-341313">
              <a:lnSpc>
                <a:spcPct val="95000"/>
              </a:lnSpc>
              <a:buClr>
                <a:srgbClr val="FFFFFF"/>
              </a:buClr>
              <a:buSzPct val="100000"/>
              <a:buFontTx/>
              <a:buChar char="•"/>
            </a:pPr>
            <a:r>
              <a:rPr lang="en-US" sz="2700">
                <a:solidFill>
                  <a:srgbClr val="FFFFFF"/>
                </a:solidFill>
                <a:latin typeface="Arial" charset="0"/>
              </a:rPr>
              <a:t>Immunosuppressive therapy </a:t>
            </a:r>
          </a:p>
          <a:p>
            <a:pPr lvl="1" indent="-341313">
              <a:lnSpc>
                <a:spcPct val="95000"/>
              </a:lnSpc>
              <a:buClr>
                <a:srgbClr val="FFFFFF"/>
              </a:buClr>
              <a:buSzPct val="100000"/>
            </a:pPr>
            <a:r>
              <a:rPr lang="en-US" sz="2700">
                <a:solidFill>
                  <a:srgbClr val="FFFFFF"/>
                </a:solidFill>
                <a:latin typeface="Arial" charset="0"/>
              </a:rPr>
              <a:t>	(Azathioprine, mycophenolate, mofetil)</a:t>
            </a:r>
          </a:p>
          <a:p>
            <a:pPr lvl="1" indent="-341313">
              <a:lnSpc>
                <a:spcPct val="95000"/>
              </a:lnSpc>
              <a:buClr>
                <a:srgbClr val="FFFFFF"/>
              </a:buClr>
              <a:buSzPct val="100000"/>
              <a:buFont typeface="Arial" charset="0"/>
              <a:buChar char="•"/>
            </a:pPr>
            <a:r>
              <a:rPr lang="en-US" sz="2700">
                <a:solidFill>
                  <a:srgbClr val="FFFFFF"/>
                </a:solidFill>
                <a:latin typeface="Arial" charset="0"/>
              </a:rPr>
              <a:t>IVIG</a:t>
            </a:r>
          </a:p>
          <a:p>
            <a:pPr lvl="1" indent="-341313">
              <a:lnSpc>
                <a:spcPct val="95000"/>
              </a:lnSpc>
              <a:buClr>
                <a:srgbClr val="FFFFFF"/>
              </a:buClr>
              <a:buSzPct val="100000"/>
              <a:buFont typeface="Arial" charset="0"/>
              <a:buChar char="•"/>
            </a:pPr>
            <a:r>
              <a:rPr lang="en-US" sz="2700">
                <a:solidFill>
                  <a:srgbClr val="FFFFFF"/>
                </a:solidFill>
                <a:latin typeface="Arial" charset="0"/>
              </a:rPr>
              <a:t>Anti CD-20, Rituximab</a:t>
            </a:r>
          </a:p>
          <a:p>
            <a:pPr lvl="1" indent="-341313">
              <a:lnSpc>
                <a:spcPct val="95000"/>
              </a:lnSpc>
              <a:buClr>
                <a:srgbClr val="FFFFFF"/>
              </a:buClr>
              <a:buSzPct val="100000"/>
            </a:pPr>
            <a:endParaRPr lang="en-US" sz="2700">
              <a:solidFill>
                <a:srgbClr val="FFFFFF"/>
              </a:solidFill>
              <a:latin typeface="Arial" charset="0"/>
            </a:endParaRP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0834" name="Rectangle 1"/>
          <p:cNvSpPr>
            <a:spLocks noGrp="1" noChangeArrowheads="1"/>
          </p:cNvSpPr>
          <p:nvPr>
            <p:ph type="ctrTitle"/>
          </p:nvPr>
        </p:nvSpPr>
        <p:spPr>
          <a:xfrm>
            <a:off x="644525" y="260350"/>
            <a:ext cx="8550276" cy="746126"/>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0"/>
          <a:lstStyle/>
          <a:p>
            <a:pPr algn="l" eaLnBrk="1" fontAlgn="auto" hangingPunct="1">
              <a:lnSpc>
                <a:spcPct val="95000"/>
              </a:lnSpc>
              <a:spcAft>
                <a:spcPts val="0"/>
              </a:spcAft>
              <a:defRPr/>
            </a:pPr>
            <a:r>
              <a:rPr lang="en-US" sz="4000" u="sng" dirty="0" err="1" smtClean="0">
                <a:solidFill>
                  <a:srgbClr val="FFFF66"/>
                </a:solidFill>
                <a:latin typeface="Arial" charset="0"/>
              </a:rPr>
              <a:t>Pemphigoid</a:t>
            </a:r>
            <a:r>
              <a:rPr lang="en-US" sz="4000" u="sng" dirty="0" smtClean="0">
                <a:solidFill>
                  <a:srgbClr val="FFFF66"/>
                </a:solidFill>
                <a:latin typeface="Arial" charset="0"/>
              </a:rPr>
              <a:t> Group of Dis.</a:t>
            </a:r>
          </a:p>
        </p:txBody>
      </p:sp>
      <p:sp>
        <p:nvSpPr>
          <p:cNvPr id="131075" name="Text Box 4"/>
          <p:cNvSpPr txBox="1">
            <a:spLocks noChangeArrowheads="1"/>
          </p:cNvSpPr>
          <p:nvPr/>
        </p:nvSpPr>
        <p:spPr bwMode="auto">
          <a:xfrm>
            <a:off x="484188" y="1219200"/>
            <a:ext cx="9351962" cy="1184275"/>
          </a:xfrm>
          <a:prstGeom prst="rect">
            <a:avLst/>
          </a:prstGeom>
          <a:noFill/>
          <a:ln w="9525">
            <a:noFill/>
            <a:miter lim="800000"/>
            <a:headEnd/>
            <a:tailEnd/>
          </a:ln>
        </p:spPr>
        <p:txBody>
          <a:bodyPr lIns="0" tIns="0" rIns="0" bIns="0">
            <a:spAutoFit/>
          </a:bodyPr>
          <a:lstStyle/>
          <a:p>
            <a:pPr lvl="1" indent="-341313">
              <a:lnSpc>
                <a:spcPct val="95000"/>
              </a:lnSpc>
              <a:buClr>
                <a:srgbClr val="FFFFFF"/>
              </a:buClr>
              <a:buSzPct val="100000"/>
              <a:buFontTx/>
              <a:buChar char="•"/>
            </a:pPr>
            <a:r>
              <a:rPr lang="en-US" sz="2700">
                <a:solidFill>
                  <a:srgbClr val="FFFFFF"/>
                </a:solidFill>
                <a:latin typeface="Arial" charset="0"/>
              </a:rPr>
              <a:t>Bullous pemphigoid, herpes gestations, cicatricial pemphigoid: auto immune sub epidermal blistering Dis. With circ.IgGand BMZ- bound IgG ABS α C</a:t>
            </a:r>
            <a:r>
              <a:rPr lang="en-US" sz="2700" baseline="-25000">
                <a:solidFill>
                  <a:srgbClr val="FFFFFF"/>
                </a:solidFill>
                <a:latin typeface="Arial" charset="0"/>
              </a:rPr>
              <a:t>3</a:t>
            </a:r>
            <a:r>
              <a:rPr lang="en-US" sz="2700">
                <a:solidFill>
                  <a:srgbClr val="FFFFFF"/>
                </a:solidFill>
                <a:latin typeface="Arial" charset="0"/>
              </a:rPr>
              <a:t>.</a:t>
            </a:r>
          </a:p>
        </p:txBody>
      </p:sp>
      <p:sp>
        <p:nvSpPr>
          <p:cNvPr id="131076" name="Text Box 5"/>
          <p:cNvSpPr txBox="1">
            <a:spLocks noChangeArrowheads="1"/>
          </p:cNvSpPr>
          <p:nvPr/>
        </p:nvSpPr>
        <p:spPr bwMode="auto">
          <a:xfrm>
            <a:off x="323850" y="2863850"/>
            <a:ext cx="9512300" cy="3727450"/>
          </a:xfrm>
          <a:prstGeom prst="rect">
            <a:avLst/>
          </a:prstGeom>
          <a:noFill/>
          <a:ln w="9525">
            <a:noFill/>
            <a:miter lim="800000"/>
            <a:headEnd/>
            <a:tailEnd/>
          </a:ln>
        </p:spPr>
        <p:txBody>
          <a:bodyPr lIns="0" tIns="0" rIns="0" bIns="0">
            <a:spAutoFit/>
          </a:bodyPr>
          <a:lstStyle/>
          <a:p>
            <a:pPr>
              <a:lnSpc>
                <a:spcPct val="95000"/>
              </a:lnSpc>
            </a:pPr>
            <a:r>
              <a:rPr lang="en-US" sz="3100" b="1" u="sng">
                <a:solidFill>
                  <a:srgbClr val="FFFF66"/>
                </a:solidFill>
                <a:latin typeface="Arial" charset="0"/>
              </a:rPr>
              <a:t>Bullous Pemphigoid</a:t>
            </a:r>
            <a:endParaRPr lang="en-US"/>
          </a:p>
          <a:p>
            <a:pPr>
              <a:lnSpc>
                <a:spcPct val="95000"/>
              </a:lnSpc>
            </a:pPr>
            <a:endParaRPr lang="en-US" sz="3100" b="1" u="sng">
              <a:solidFill>
                <a:srgbClr val="FFFF66"/>
              </a:solidFill>
              <a:latin typeface="Arial" charset="0"/>
            </a:endParaRPr>
          </a:p>
          <a:p>
            <a:pPr>
              <a:lnSpc>
                <a:spcPct val="95000"/>
              </a:lnSpc>
            </a:pPr>
            <a:r>
              <a:rPr lang="en-US" sz="3100" b="1" u="sng">
                <a:solidFill>
                  <a:srgbClr val="FFFFFF"/>
                </a:solidFill>
                <a:latin typeface="Arial" charset="0"/>
              </a:rPr>
              <a:t>Essentials of Diagnosis:</a:t>
            </a:r>
            <a:endParaRPr lang="en-US"/>
          </a:p>
          <a:p>
            <a:pPr lvl="1" indent="-341313">
              <a:lnSpc>
                <a:spcPct val="95000"/>
              </a:lnSpc>
              <a:buClr>
                <a:srgbClr val="FFFFFF"/>
              </a:buClr>
              <a:buSzPct val="100000"/>
              <a:buFontTx/>
              <a:buChar char="•"/>
            </a:pPr>
            <a:r>
              <a:rPr lang="en-US" sz="2700">
                <a:solidFill>
                  <a:srgbClr val="FFFFFF"/>
                </a:solidFill>
                <a:latin typeface="Arial" charset="0"/>
              </a:rPr>
              <a:t>Large bullae on erythematous plaques or normal appearing skin.</a:t>
            </a:r>
            <a:endParaRPr lang="en-US"/>
          </a:p>
          <a:p>
            <a:pPr lvl="1" indent="-341313">
              <a:lnSpc>
                <a:spcPct val="95000"/>
              </a:lnSpc>
              <a:buClr>
                <a:srgbClr val="FFFFFF"/>
              </a:buClr>
              <a:buSzPct val="100000"/>
              <a:buFontTx/>
              <a:buChar char="•"/>
            </a:pPr>
            <a:r>
              <a:rPr lang="en-US" sz="2700">
                <a:solidFill>
                  <a:srgbClr val="FFFFFF"/>
                </a:solidFill>
                <a:latin typeface="Arial" charset="0"/>
              </a:rPr>
              <a:t>No or only mild involv. of mucos.</a:t>
            </a:r>
            <a:endParaRPr lang="en-US"/>
          </a:p>
          <a:p>
            <a:pPr lvl="1" indent="-341313">
              <a:lnSpc>
                <a:spcPct val="95000"/>
              </a:lnSpc>
              <a:buClr>
                <a:srgbClr val="FFFFFF"/>
              </a:buClr>
              <a:buSzPct val="100000"/>
              <a:buFontTx/>
              <a:buChar char="•"/>
            </a:pPr>
            <a:r>
              <a:rPr lang="en-US" sz="2700">
                <a:solidFill>
                  <a:srgbClr val="FFFFFF"/>
                </a:solidFill>
                <a:latin typeface="Arial" charset="0"/>
              </a:rPr>
              <a:t>Sub epidermal blister</a:t>
            </a:r>
            <a:endParaRPr lang="en-US"/>
          </a:p>
          <a:p>
            <a:pPr lvl="1" indent="-341313">
              <a:lnSpc>
                <a:spcPct val="95000"/>
              </a:lnSpc>
              <a:buClr>
                <a:srgbClr val="FFFFFF"/>
              </a:buClr>
              <a:buSzPct val="100000"/>
              <a:buFontTx/>
              <a:buChar char="•"/>
            </a:pPr>
            <a:r>
              <a:rPr lang="en-US" sz="2700">
                <a:solidFill>
                  <a:srgbClr val="FFFFFF"/>
                </a:solidFill>
                <a:latin typeface="Arial" charset="0"/>
              </a:rPr>
              <a:t>IgG, C</a:t>
            </a:r>
            <a:r>
              <a:rPr lang="en-US" sz="2700" baseline="-25000">
                <a:solidFill>
                  <a:srgbClr val="FFFFFF"/>
                </a:solidFill>
                <a:latin typeface="Arial" charset="0"/>
              </a:rPr>
              <a:t>3</a:t>
            </a:r>
            <a:r>
              <a:rPr lang="en-US" sz="2700">
                <a:solidFill>
                  <a:srgbClr val="FFFFFF"/>
                </a:solidFill>
                <a:latin typeface="Arial" charset="0"/>
              </a:rPr>
              <a:t> at dermal epid. Junction.</a:t>
            </a:r>
            <a:endParaRPr lang="en-US"/>
          </a:p>
          <a:p>
            <a:pPr lvl="1" indent="-341313">
              <a:lnSpc>
                <a:spcPct val="95000"/>
              </a:lnSpc>
              <a:buClr>
                <a:srgbClr val="FFFFFF"/>
              </a:buClr>
              <a:buSzPct val="100000"/>
              <a:buFontTx/>
              <a:buChar char="•"/>
            </a:pPr>
            <a:r>
              <a:rPr lang="en-US" sz="2700">
                <a:solidFill>
                  <a:srgbClr val="FFFFFF"/>
                </a:solidFill>
                <a:latin typeface="Arial" charset="0"/>
              </a:rPr>
              <a:t>ABS. against BMZ in patients sera</a:t>
            </a: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32098" name="Picture 4"/>
          <p:cNvPicPr>
            <a:picLocks noChangeAspect="1" noChangeArrowheads="1"/>
          </p:cNvPicPr>
          <p:nvPr/>
        </p:nvPicPr>
        <p:blipFill>
          <a:blip r:embed="rId3"/>
          <a:srcRect/>
          <a:stretch>
            <a:fillRect/>
          </a:stretch>
        </p:blipFill>
        <p:spPr bwMode="auto">
          <a:xfrm>
            <a:off x="2676525" y="920750"/>
            <a:ext cx="4192588" cy="57578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33122" name="Picture 2" descr="C:\Documents and Settings\Loucie\Desktop\Dr.Mona lecture\page 47.jpg"/>
          <p:cNvPicPr>
            <a:picLocks noChangeAspect="1" noChangeArrowheads="1"/>
          </p:cNvPicPr>
          <p:nvPr/>
        </p:nvPicPr>
        <p:blipFill>
          <a:blip r:embed="rId3"/>
          <a:srcRect/>
          <a:stretch>
            <a:fillRect/>
          </a:stretch>
        </p:blipFill>
        <p:spPr bwMode="auto">
          <a:xfrm>
            <a:off x="2271713" y="1146175"/>
            <a:ext cx="6064250" cy="4433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34146" name="Picture 2" descr="C:\Documents and Settings\Loucie\Desktop\Dr.Mona lecture\page 47-2.jpg"/>
          <p:cNvPicPr>
            <a:picLocks noChangeAspect="1" noChangeArrowheads="1"/>
          </p:cNvPicPr>
          <p:nvPr/>
        </p:nvPicPr>
        <p:blipFill>
          <a:blip r:embed="rId3"/>
          <a:srcRect/>
          <a:stretch>
            <a:fillRect/>
          </a:stretch>
        </p:blipFill>
        <p:spPr bwMode="auto">
          <a:xfrm>
            <a:off x="1839913" y="1073150"/>
            <a:ext cx="6415087" cy="4703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35170" name="Picture 2" descr="C:\Documents and Settings\Loucie\Desktop\Dr.Mona lecture\page 47-3.jpg"/>
          <p:cNvPicPr>
            <a:picLocks noChangeAspect="1" noChangeArrowheads="1"/>
          </p:cNvPicPr>
          <p:nvPr/>
        </p:nvPicPr>
        <p:blipFill>
          <a:blip r:embed="rId3"/>
          <a:srcRect/>
          <a:stretch>
            <a:fillRect/>
          </a:stretch>
        </p:blipFill>
        <p:spPr bwMode="auto">
          <a:xfrm>
            <a:off x="2055813" y="1146175"/>
            <a:ext cx="6049962" cy="4464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36194" name="Picture 3" descr="C:\Documents and Settings\Loucie\Desktop\Dr.Mona lecture\page 48.jpg"/>
          <p:cNvPicPr>
            <a:picLocks noChangeAspect="1" noChangeArrowheads="1"/>
          </p:cNvPicPr>
          <p:nvPr/>
        </p:nvPicPr>
        <p:blipFill>
          <a:blip r:embed="rId3"/>
          <a:srcRect/>
          <a:stretch>
            <a:fillRect/>
          </a:stretch>
        </p:blipFill>
        <p:spPr bwMode="auto">
          <a:xfrm>
            <a:off x="2200275" y="1433513"/>
            <a:ext cx="5999163" cy="39481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37218" name="Picture 2" descr="C:\Documents and Settings\Loucie\Desktop\Dr.Mona lecture\page 48-2.jpg"/>
          <p:cNvPicPr>
            <a:picLocks noChangeAspect="1" noChangeArrowheads="1"/>
          </p:cNvPicPr>
          <p:nvPr/>
        </p:nvPicPr>
        <p:blipFill>
          <a:blip r:embed="rId3"/>
          <a:srcRect/>
          <a:stretch>
            <a:fillRect/>
          </a:stretch>
        </p:blipFill>
        <p:spPr bwMode="auto">
          <a:xfrm>
            <a:off x="3016250" y="569913"/>
            <a:ext cx="4295775" cy="5616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8002" name="Rectangle 1"/>
          <p:cNvSpPr>
            <a:spLocks noGrp="1" noChangeArrowheads="1"/>
          </p:cNvSpPr>
          <p:nvPr>
            <p:ph type="ctrTitle"/>
          </p:nvPr>
        </p:nvSpPr>
        <p:spPr>
          <a:xfrm>
            <a:off x="644525" y="500065"/>
            <a:ext cx="2390776" cy="746126"/>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0"/>
          <a:lstStyle/>
          <a:p>
            <a:pPr algn="l" eaLnBrk="1" fontAlgn="auto" hangingPunct="1">
              <a:lnSpc>
                <a:spcPct val="95000"/>
              </a:lnSpc>
              <a:spcAft>
                <a:spcPts val="0"/>
              </a:spcAft>
              <a:defRPr/>
            </a:pPr>
            <a:r>
              <a:rPr lang="en-US" sz="3100" dirty="0" smtClean="0">
                <a:solidFill>
                  <a:srgbClr val="FFFF00"/>
                </a:solidFill>
                <a:latin typeface="Arial" charset="0"/>
              </a:rPr>
              <a:t>Age: Elderly</a:t>
            </a:r>
            <a:r>
              <a:rPr lang="en-US" sz="4900" u="sng" dirty="0" smtClean="0">
                <a:solidFill>
                  <a:srgbClr val="FFFF00"/>
                </a:solidFill>
                <a:latin typeface="Arial" charset="0"/>
              </a:rPr>
              <a:t> </a:t>
            </a:r>
          </a:p>
        </p:txBody>
      </p:sp>
      <p:sp>
        <p:nvSpPr>
          <p:cNvPr id="138243" name="Text Box 4"/>
          <p:cNvSpPr txBox="1">
            <a:spLocks noChangeArrowheads="1"/>
          </p:cNvSpPr>
          <p:nvPr/>
        </p:nvSpPr>
        <p:spPr bwMode="auto">
          <a:xfrm>
            <a:off x="723900" y="1620838"/>
            <a:ext cx="9113838" cy="395287"/>
          </a:xfrm>
          <a:prstGeom prst="rect">
            <a:avLst/>
          </a:prstGeom>
          <a:noFill/>
          <a:ln w="9525">
            <a:noFill/>
            <a:miter lim="800000"/>
            <a:headEnd/>
            <a:tailEnd/>
          </a:ln>
        </p:spPr>
        <p:txBody>
          <a:bodyPr lIns="0" tIns="0" rIns="0" bIns="0">
            <a:spAutoFit/>
          </a:bodyPr>
          <a:lstStyle/>
          <a:p>
            <a:pPr lvl="1" indent="-341313">
              <a:lnSpc>
                <a:spcPct val="95000"/>
              </a:lnSpc>
              <a:buClr>
                <a:srgbClr val="FFFFFF"/>
              </a:buClr>
              <a:buSzPct val="100000"/>
              <a:buFontTx/>
              <a:buChar char="•"/>
            </a:pPr>
            <a:r>
              <a:rPr lang="en-US" sz="2700">
                <a:solidFill>
                  <a:srgbClr val="FFFFFF"/>
                </a:solidFill>
                <a:latin typeface="Arial" charset="0"/>
              </a:rPr>
              <a:t>Relatively Benign </a:t>
            </a:r>
          </a:p>
        </p:txBody>
      </p:sp>
      <p:sp>
        <p:nvSpPr>
          <p:cNvPr id="138244" name="Text Box 5"/>
          <p:cNvSpPr txBox="1">
            <a:spLocks noChangeArrowheads="1"/>
          </p:cNvSpPr>
          <p:nvPr/>
        </p:nvSpPr>
        <p:spPr bwMode="auto">
          <a:xfrm>
            <a:off x="644525" y="2179638"/>
            <a:ext cx="2951163" cy="455612"/>
          </a:xfrm>
          <a:prstGeom prst="rect">
            <a:avLst/>
          </a:prstGeom>
          <a:noFill/>
          <a:ln w="9525">
            <a:noFill/>
            <a:miter lim="800000"/>
            <a:headEnd/>
            <a:tailEnd/>
          </a:ln>
        </p:spPr>
        <p:txBody>
          <a:bodyPr lIns="0" tIns="0" rIns="0" bIns="0" anchor="ctr">
            <a:spAutoFit/>
          </a:bodyPr>
          <a:lstStyle/>
          <a:p>
            <a:pPr>
              <a:lnSpc>
                <a:spcPct val="95000"/>
              </a:lnSpc>
            </a:pPr>
            <a:r>
              <a:rPr lang="en-US" sz="3100" b="1" u="sng">
                <a:solidFill>
                  <a:srgbClr val="FFFF00"/>
                </a:solidFill>
                <a:latin typeface="Arial" charset="0"/>
              </a:rPr>
              <a:t>Clinical Manif.: </a:t>
            </a:r>
          </a:p>
        </p:txBody>
      </p:sp>
      <p:sp>
        <p:nvSpPr>
          <p:cNvPr id="138245" name="Text Box 6"/>
          <p:cNvSpPr txBox="1">
            <a:spLocks noChangeArrowheads="1"/>
          </p:cNvSpPr>
          <p:nvPr/>
        </p:nvSpPr>
        <p:spPr bwMode="auto">
          <a:xfrm>
            <a:off x="803275" y="3219450"/>
            <a:ext cx="9113838" cy="2763838"/>
          </a:xfrm>
          <a:prstGeom prst="rect">
            <a:avLst/>
          </a:prstGeom>
          <a:noFill/>
          <a:ln w="9525">
            <a:noFill/>
            <a:miter lim="800000"/>
            <a:headEnd/>
            <a:tailEnd/>
          </a:ln>
        </p:spPr>
        <p:txBody>
          <a:bodyPr lIns="0" tIns="0" rIns="0" bIns="0">
            <a:spAutoFit/>
          </a:bodyPr>
          <a:lstStyle/>
          <a:p>
            <a:pPr lvl="1" indent="-341313">
              <a:lnSpc>
                <a:spcPct val="95000"/>
              </a:lnSpc>
              <a:buClr>
                <a:srgbClr val="FFFFFF"/>
              </a:buClr>
              <a:buSzPct val="100000"/>
              <a:buFontTx/>
              <a:buChar char="•"/>
            </a:pPr>
            <a:r>
              <a:rPr lang="en-US" sz="2700">
                <a:solidFill>
                  <a:srgbClr val="FFFFFF"/>
                </a:solidFill>
                <a:latin typeface="Arial" charset="0"/>
              </a:rPr>
              <a:t>Loc Erythema, Urticaria, Pruritus</a:t>
            </a:r>
            <a:endParaRPr lang="en-US"/>
          </a:p>
          <a:p>
            <a:pPr lvl="1" indent="-341313">
              <a:lnSpc>
                <a:spcPct val="95000"/>
              </a:lnSpc>
              <a:buClr>
                <a:srgbClr val="FFFFFF"/>
              </a:buClr>
              <a:buSzPct val="100000"/>
              <a:buFontTx/>
              <a:buChar char="•"/>
            </a:pPr>
            <a:r>
              <a:rPr lang="en-US" sz="2700">
                <a:solidFill>
                  <a:srgbClr val="FFFFFF"/>
                </a:solidFill>
                <a:latin typeface="Arial" charset="0"/>
              </a:rPr>
              <a:t>Tense blisters, lower part of abdomin, groin, flexors of Arms &amp;</a:t>
            </a:r>
            <a:endParaRPr lang="en-US"/>
          </a:p>
          <a:p>
            <a:pPr>
              <a:lnSpc>
                <a:spcPct val="95000"/>
              </a:lnSpc>
            </a:pPr>
            <a:r>
              <a:rPr lang="en-US" sz="2700">
                <a:solidFill>
                  <a:srgbClr val="FFFFFF"/>
                </a:solidFill>
                <a:latin typeface="Arial" charset="0"/>
              </a:rPr>
              <a:t>Legs.</a:t>
            </a:r>
            <a:endParaRPr lang="en-US"/>
          </a:p>
          <a:p>
            <a:pPr lvl="1" indent="-341313">
              <a:lnSpc>
                <a:spcPct val="95000"/>
              </a:lnSpc>
              <a:buClr>
                <a:srgbClr val="FFFFFF"/>
              </a:buClr>
              <a:buSzPct val="100000"/>
              <a:buFontTx/>
              <a:buChar char="•"/>
            </a:pPr>
            <a:r>
              <a:rPr lang="en-US" sz="2700">
                <a:solidFill>
                  <a:srgbClr val="FFFFFF"/>
                </a:solidFill>
                <a:latin typeface="Arial" charset="0"/>
              </a:rPr>
              <a:t>Negative Nikolsky’s sign</a:t>
            </a:r>
            <a:endParaRPr lang="en-US"/>
          </a:p>
          <a:p>
            <a:pPr lvl="1" indent="-341313">
              <a:lnSpc>
                <a:spcPct val="95000"/>
              </a:lnSpc>
              <a:buClr>
                <a:srgbClr val="FFFFFF"/>
              </a:buClr>
              <a:buSzPct val="100000"/>
              <a:buFontTx/>
              <a:buChar char="•"/>
            </a:pPr>
            <a:r>
              <a:rPr lang="en-US" sz="2700">
                <a:solidFill>
                  <a:srgbClr val="FFFFFF"/>
                </a:solidFill>
                <a:latin typeface="Arial" charset="0"/>
              </a:rPr>
              <a:t>Course: Variable, untreated B.P. Localized,Spont. Remission, generalized.</a:t>
            </a: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9266" name="Text Box 4"/>
          <p:cNvSpPr txBox="1">
            <a:spLocks noChangeArrowheads="1"/>
          </p:cNvSpPr>
          <p:nvPr/>
        </p:nvSpPr>
        <p:spPr bwMode="auto">
          <a:xfrm>
            <a:off x="404813" y="339725"/>
            <a:ext cx="9350375" cy="6797675"/>
          </a:xfrm>
          <a:prstGeom prst="rect">
            <a:avLst/>
          </a:prstGeom>
          <a:noFill/>
          <a:ln w="9525">
            <a:noFill/>
            <a:miter lim="800000"/>
            <a:headEnd/>
            <a:tailEnd/>
          </a:ln>
        </p:spPr>
        <p:txBody>
          <a:bodyPr lIns="0" tIns="0" rIns="0" bIns="0">
            <a:spAutoFit/>
          </a:bodyPr>
          <a:lstStyle/>
          <a:p>
            <a:pPr>
              <a:lnSpc>
                <a:spcPct val="95000"/>
              </a:lnSpc>
            </a:pPr>
            <a:r>
              <a:rPr lang="en-US" sz="3600" b="1" u="sng">
                <a:solidFill>
                  <a:srgbClr val="FFFF66"/>
                </a:solidFill>
                <a:latin typeface="Arial" charset="0"/>
              </a:rPr>
              <a:t>Diagnosis:</a:t>
            </a:r>
            <a:endParaRPr lang="en-US"/>
          </a:p>
          <a:p>
            <a:pPr lvl="1" indent="-341313">
              <a:lnSpc>
                <a:spcPct val="95000"/>
              </a:lnSpc>
              <a:buClr>
                <a:srgbClr val="FFFFFF"/>
              </a:buClr>
              <a:buSzPct val="100000"/>
              <a:buFontTx/>
              <a:buChar char="•"/>
            </a:pPr>
            <a:r>
              <a:rPr lang="en-US" sz="3100">
                <a:solidFill>
                  <a:srgbClr val="FFFFFF"/>
                </a:solidFill>
                <a:latin typeface="Arial" charset="0"/>
              </a:rPr>
              <a:t>CBC: Eosinophilia - 50%</a:t>
            </a:r>
            <a:endParaRPr lang="en-US"/>
          </a:p>
          <a:p>
            <a:pPr>
              <a:lnSpc>
                <a:spcPct val="95000"/>
              </a:lnSpc>
            </a:pPr>
            <a:r>
              <a:rPr lang="en-US" sz="3100">
                <a:solidFill>
                  <a:srgbClr val="FFFFFF"/>
                </a:solidFill>
                <a:latin typeface="Arial" charset="0"/>
              </a:rPr>
              <a:t>IgE: - 70%</a:t>
            </a:r>
            <a:endParaRPr lang="en-US"/>
          </a:p>
          <a:p>
            <a:pPr>
              <a:lnSpc>
                <a:spcPct val="95000"/>
              </a:lnSpc>
            </a:pPr>
            <a:r>
              <a:rPr lang="en-US" sz="3100">
                <a:solidFill>
                  <a:srgbClr val="FFFFFF"/>
                </a:solidFill>
                <a:latin typeface="Arial" charset="0"/>
              </a:rPr>
              <a:t>HIST</a:t>
            </a:r>
            <a:endParaRPr lang="en-US"/>
          </a:p>
          <a:p>
            <a:pPr>
              <a:lnSpc>
                <a:spcPct val="95000"/>
              </a:lnSpc>
            </a:pPr>
            <a:r>
              <a:rPr lang="en-US" sz="3100">
                <a:solidFill>
                  <a:srgbClr val="FFFFFF"/>
                </a:solidFill>
                <a:latin typeface="Arial" charset="0"/>
              </a:rPr>
              <a:t>DIF</a:t>
            </a:r>
            <a:endParaRPr lang="en-US"/>
          </a:p>
          <a:p>
            <a:pPr>
              <a:lnSpc>
                <a:spcPct val="95000"/>
              </a:lnSpc>
            </a:pPr>
            <a:r>
              <a:rPr lang="en-US" sz="3100">
                <a:solidFill>
                  <a:srgbClr val="FFFFFF"/>
                </a:solidFill>
                <a:latin typeface="Arial" charset="0"/>
              </a:rPr>
              <a:t>IIF</a:t>
            </a:r>
            <a:endParaRPr lang="en-US"/>
          </a:p>
          <a:p>
            <a:pPr>
              <a:lnSpc>
                <a:spcPct val="95000"/>
              </a:lnSpc>
            </a:pPr>
            <a:r>
              <a:rPr lang="en-US" sz="3100" b="1" u="sng">
                <a:solidFill>
                  <a:srgbClr val="FFFF66"/>
                </a:solidFill>
                <a:latin typeface="Arial" charset="0"/>
              </a:rPr>
              <a:t>Rx</a:t>
            </a:r>
            <a:endParaRPr lang="en-US"/>
          </a:p>
          <a:p>
            <a:pPr lvl="1" indent="-341313">
              <a:lnSpc>
                <a:spcPct val="95000"/>
              </a:lnSpc>
              <a:buClr>
                <a:srgbClr val="FFFFFF"/>
              </a:buClr>
              <a:buSzPct val="100000"/>
              <a:buFontTx/>
              <a:buChar char="•"/>
            </a:pPr>
            <a:r>
              <a:rPr lang="en-US" sz="2700">
                <a:solidFill>
                  <a:srgbClr val="FFFFFF"/>
                </a:solidFill>
                <a:latin typeface="Arial" charset="0"/>
              </a:rPr>
              <a:t>Topical</a:t>
            </a:r>
            <a:endParaRPr lang="en-US"/>
          </a:p>
          <a:p>
            <a:pPr lvl="1" indent="-341313">
              <a:lnSpc>
                <a:spcPct val="95000"/>
              </a:lnSpc>
              <a:buClr>
                <a:srgbClr val="FFFFFF"/>
              </a:buClr>
              <a:buSzPct val="100000"/>
              <a:buFontTx/>
              <a:buChar char="•"/>
            </a:pPr>
            <a:r>
              <a:rPr lang="en-US" sz="2700">
                <a:solidFill>
                  <a:srgbClr val="FFFFFF"/>
                </a:solidFill>
                <a:latin typeface="Arial" charset="0"/>
              </a:rPr>
              <a:t>Systemic: Steroid</a:t>
            </a:r>
            <a:endParaRPr lang="en-US"/>
          </a:p>
          <a:p>
            <a:pPr lvl="1" indent="-341313">
              <a:lnSpc>
                <a:spcPct val="95000"/>
              </a:lnSpc>
              <a:buClr>
                <a:srgbClr val="FFFFFF"/>
              </a:buClr>
              <a:buSzPct val="100000"/>
              <a:buFontTx/>
              <a:buChar char="•"/>
            </a:pPr>
            <a:r>
              <a:rPr lang="en-US" sz="2700">
                <a:solidFill>
                  <a:srgbClr val="FFFFFF"/>
                </a:solidFill>
                <a:latin typeface="Arial" charset="0"/>
              </a:rPr>
              <a:t>Antibiotics: Tetracycline, Minocin</a:t>
            </a:r>
            <a:endParaRPr lang="en-US"/>
          </a:p>
          <a:p>
            <a:pPr lvl="1" indent="-341313">
              <a:lnSpc>
                <a:spcPct val="95000"/>
              </a:lnSpc>
              <a:buClr>
                <a:srgbClr val="FFFFFF"/>
              </a:buClr>
              <a:buSzPct val="100000"/>
              <a:buFontTx/>
              <a:buChar char="•"/>
            </a:pPr>
            <a:r>
              <a:rPr lang="en-US" sz="2700">
                <a:solidFill>
                  <a:srgbClr val="FFFFFF"/>
                </a:solidFill>
                <a:latin typeface="Arial" charset="0"/>
              </a:rPr>
              <a:t>Dapsone</a:t>
            </a:r>
            <a:endParaRPr lang="en-US"/>
          </a:p>
          <a:p>
            <a:pPr lvl="1" indent="-341313">
              <a:lnSpc>
                <a:spcPct val="95000"/>
              </a:lnSpc>
              <a:buClr>
                <a:srgbClr val="FFFFFF"/>
              </a:buClr>
              <a:buSzPct val="100000"/>
              <a:buFontTx/>
              <a:buChar char="•"/>
            </a:pPr>
            <a:r>
              <a:rPr lang="en-US" sz="2700">
                <a:solidFill>
                  <a:srgbClr val="FFFFFF"/>
                </a:solidFill>
                <a:latin typeface="Arial" charset="0"/>
              </a:rPr>
              <a:t>Immuno Suppressive </a:t>
            </a:r>
          </a:p>
          <a:p>
            <a:pPr lvl="1" indent="-341313">
              <a:lnSpc>
                <a:spcPct val="95000"/>
              </a:lnSpc>
              <a:buClr>
                <a:srgbClr val="FFFFFF"/>
              </a:buClr>
              <a:buSzPct val="100000"/>
            </a:pPr>
            <a:r>
              <a:rPr lang="en-US" sz="2700">
                <a:solidFill>
                  <a:srgbClr val="FFFFFF"/>
                </a:solidFill>
                <a:latin typeface="Arial" charset="0"/>
              </a:rPr>
              <a:t>	(Azathioprine, Mycophenolate, Mofetil)</a:t>
            </a:r>
          </a:p>
          <a:p>
            <a:pPr lvl="1" indent="-341313">
              <a:lnSpc>
                <a:spcPct val="95000"/>
              </a:lnSpc>
              <a:buClr>
                <a:srgbClr val="FFFFFF"/>
              </a:buClr>
              <a:buSzPct val="100000"/>
              <a:buFont typeface="Arial" charset="0"/>
              <a:buChar char="•"/>
            </a:pPr>
            <a:r>
              <a:rPr lang="en-US" sz="2700">
                <a:solidFill>
                  <a:srgbClr val="FFFFFF"/>
                </a:solidFill>
                <a:latin typeface="Arial" charset="0"/>
              </a:rPr>
              <a:t>In resistant cases : ivIg ,anti –CD20 immunotherapy (rituximab)</a:t>
            </a:r>
          </a:p>
          <a:p>
            <a:pPr lvl="1" indent="-341313">
              <a:lnSpc>
                <a:spcPct val="95000"/>
              </a:lnSpc>
              <a:buClr>
                <a:srgbClr val="FFFFFF"/>
              </a:buClr>
              <a:buSzPct val="100000"/>
            </a:pPr>
            <a:endParaRPr lang="en-US" sz="2700">
              <a:solidFill>
                <a:srgbClr val="FFFFFF"/>
              </a:solidFill>
              <a:latin typeface="Arial"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3314" name="Picture 4"/>
          <p:cNvPicPr>
            <a:picLocks noChangeAspect="1" noChangeArrowheads="1"/>
          </p:cNvPicPr>
          <p:nvPr/>
        </p:nvPicPr>
        <p:blipFill>
          <a:blip r:embed="rId3"/>
          <a:srcRect/>
          <a:stretch>
            <a:fillRect/>
          </a:stretch>
        </p:blipFill>
        <p:spPr bwMode="auto">
          <a:xfrm>
            <a:off x="3397250" y="1004888"/>
            <a:ext cx="3079750" cy="5800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0050" name="Rectangle 1"/>
          <p:cNvSpPr>
            <a:spLocks noGrp="1" noChangeArrowheads="1"/>
          </p:cNvSpPr>
          <p:nvPr>
            <p:ph type="ctrTitle"/>
          </p:nvPr>
        </p:nvSpPr>
        <p:spPr>
          <a:xfrm>
            <a:off x="644525" y="533400"/>
            <a:ext cx="8550276" cy="746126"/>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0">
            <a:normAutofit fontScale="90000"/>
          </a:bodyPr>
          <a:lstStyle/>
          <a:p>
            <a:pPr eaLnBrk="1" fontAlgn="auto" hangingPunct="1">
              <a:lnSpc>
                <a:spcPct val="95000"/>
              </a:lnSpc>
              <a:spcAft>
                <a:spcPts val="0"/>
              </a:spcAft>
              <a:defRPr/>
            </a:pPr>
            <a:r>
              <a:rPr lang="en-US" sz="4900" u="sng" dirty="0" err="1" smtClean="0">
                <a:solidFill>
                  <a:srgbClr val="FFFF00"/>
                </a:solidFill>
                <a:latin typeface="Arial" charset="0"/>
              </a:rPr>
              <a:t>Pemphigoid</a:t>
            </a:r>
            <a:r>
              <a:rPr lang="en-US" sz="4900" u="sng" dirty="0" smtClean="0">
                <a:solidFill>
                  <a:srgbClr val="FFFF00"/>
                </a:solidFill>
                <a:latin typeface="Arial" charset="0"/>
              </a:rPr>
              <a:t> Group of Dis.</a:t>
            </a:r>
            <a:r>
              <a:rPr lang="en-US" sz="4000" u="sng" dirty="0" smtClean="0">
                <a:solidFill>
                  <a:srgbClr val="FFFF00"/>
                </a:solidFill>
                <a:latin typeface="Arial" charset="0"/>
              </a:rPr>
              <a:t> (</a:t>
            </a:r>
            <a:r>
              <a:rPr lang="en-US" sz="4000" u="sng" dirty="0" err="1" smtClean="0">
                <a:solidFill>
                  <a:srgbClr val="FFFF00"/>
                </a:solidFill>
                <a:latin typeface="Arial" charset="0"/>
              </a:rPr>
              <a:t>Pemphigoid</a:t>
            </a:r>
            <a:r>
              <a:rPr lang="en-US" sz="4000" u="sng" dirty="0" smtClean="0">
                <a:solidFill>
                  <a:srgbClr val="FFFF00"/>
                </a:solidFill>
                <a:latin typeface="Arial" charset="0"/>
              </a:rPr>
              <a:t> </a:t>
            </a:r>
            <a:r>
              <a:rPr lang="en-US" sz="4000" u="sng" dirty="0" err="1" smtClean="0">
                <a:solidFill>
                  <a:srgbClr val="FFFF00"/>
                </a:solidFill>
                <a:latin typeface="Arial" charset="0"/>
              </a:rPr>
              <a:t>Gestationis</a:t>
            </a:r>
            <a:r>
              <a:rPr lang="en-US" sz="4000" u="sng" dirty="0" smtClean="0">
                <a:solidFill>
                  <a:srgbClr val="FFFF00"/>
                </a:solidFill>
                <a:latin typeface="Arial" charset="0"/>
              </a:rPr>
              <a:t>)</a:t>
            </a:r>
          </a:p>
        </p:txBody>
      </p:sp>
      <p:sp>
        <p:nvSpPr>
          <p:cNvPr id="140291" name="Text Box 4"/>
          <p:cNvSpPr txBox="1">
            <a:spLocks noChangeArrowheads="1"/>
          </p:cNvSpPr>
          <p:nvPr/>
        </p:nvSpPr>
        <p:spPr bwMode="auto">
          <a:xfrm>
            <a:off x="382588" y="2095500"/>
            <a:ext cx="9212262" cy="2820988"/>
          </a:xfrm>
          <a:prstGeom prst="rect">
            <a:avLst/>
          </a:prstGeom>
          <a:noFill/>
          <a:ln w="9525">
            <a:noFill/>
            <a:miter lim="800000"/>
            <a:headEnd/>
            <a:tailEnd/>
          </a:ln>
        </p:spPr>
        <p:txBody>
          <a:bodyPr lIns="0" tIns="0" rIns="0" bIns="0">
            <a:spAutoFit/>
          </a:bodyPr>
          <a:lstStyle/>
          <a:p>
            <a:pPr lvl="1" indent="-341313">
              <a:lnSpc>
                <a:spcPct val="95000"/>
              </a:lnSpc>
              <a:buClr>
                <a:srgbClr val="FFFFFF"/>
              </a:buClr>
              <a:buSzPct val="100000"/>
              <a:buFontTx/>
              <a:buChar char="•"/>
            </a:pPr>
            <a:r>
              <a:rPr lang="en-US" sz="2700">
                <a:solidFill>
                  <a:srgbClr val="FFFFFF"/>
                </a:solidFill>
                <a:latin typeface="Arial" charset="0"/>
              </a:rPr>
              <a:t>Erythematous urticarial Plaques, alone or with papules, vesicles</a:t>
            </a:r>
            <a:endParaRPr lang="en-US"/>
          </a:p>
          <a:p>
            <a:pPr>
              <a:lnSpc>
                <a:spcPct val="95000"/>
              </a:lnSpc>
            </a:pPr>
            <a:r>
              <a:rPr lang="en-US" sz="2700">
                <a:solidFill>
                  <a:srgbClr val="FFFFFF"/>
                </a:solidFill>
                <a:latin typeface="Arial" charset="0"/>
              </a:rPr>
              <a:t>blisters, erosions, most on abdomen, proximal extr.</a:t>
            </a:r>
            <a:endParaRPr lang="en-US"/>
          </a:p>
          <a:p>
            <a:pPr lvl="1" indent="-341313">
              <a:lnSpc>
                <a:spcPct val="95000"/>
              </a:lnSpc>
              <a:buClr>
                <a:srgbClr val="FFFFFF"/>
              </a:buClr>
              <a:buSzPct val="100000"/>
              <a:buFontTx/>
              <a:buChar char="•"/>
            </a:pPr>
            <a:r>
              <a:rPr lang="en-US" sz="2700">
                <a:solidFill>
                  <a:srgbClr val="FFFFFF"/>
                </a:solidFill>
                <a:latin typeface="Arial" charset="0"/>
              </a:rPr>
              <a:t>Intense pruritus </a:t>
            </a:r>
            <a:endParaRPr lang="en-US"/>
          </a:p>
          <a:p>
            <a:pPr lvl="1" indent="-341313">
              <a:lnSpc>
                <a:spcPct val="95000"/>
              </a:lnSpc>
              <a:buClr>
                <a:srgbClr val="FFFFFF"/>
              </a:buClr>
              <a:buSzPct val="100000"/>
              <a:buFontTx/>
              <a:buChar char="•"/>
            </a:pPr>
            <a:r>
              <a:rPr lang="en-US" sz="2700">
                <a:solidFill>
                  <a:srgbClr val="FFFFFF"/>
                </a:solidFill>
                <a:latin typeface="Arial" charset="0"/>
              </a:rPr>
              <a:t>Sub epidermal blister</a:t>
            </a:r>
            <a:endParaRPr lang="en-US"/>
          </a:p>
          <a:p>
            <a:pPr lvl="1" indent="-341313">
              <a:lnSpc>
                <a:spcPct val="95000"/>
              </a:lnSpc>
              <a:buClr>
                <a:srgbClr val="FFFFFF"/>
              </a:buClr>
              <a:buSzPct val="100000"/>
              <a:buFontTx/>
              <a:buChar char="•"/>
            </a:pPr>
            <a:r>
              <a:rPr lang="en-US" sz="2700">
                <a:solidFill>
                  <a:srgbClr val="FFFFFF"/>
                </a:solidFill>
                <a:latin typeface="Arial" charset="0"/>
              </a:rPr>
              <a:t>C</a:t>
            </a:r>
            <a:r>
              <a:rPr lang="en-US" sz="2700" baseline="-25000">
                <a:solidFill>
                  <a:srgbClr val="FFFFFF"/>
                </a:solidFill>
                <a:latin typeface="Arial" charset="0"/>
              </a:rPr>
              <a:t>3</a:t>
            </a:r>
            <a:r>
              <a:rPr lang="en-US" sz="2700">
                <a:solidFill>
                  <a:srgbClr val="FFFFFF"/>
                </a:solidFill>
                <a:latin typeface="Arial" charset="0"/>
              </a:rPr>
              <a:t>, IgG at BMZ, H.G. Factor in Patient’s Sera</a:t>
            </a:r>
            <a:endParaRPr lang="en-US"/>
          </a:p>
          <a:p>
            <a:pPr>
              <a:lnSpc>
                <a:spcPct val="95000"/>
              </a:lnSpc>
            </a:pPr>
            <a:r>
              <a:rPr lang="en-US" sz="3100">
                <a:solidFill>
                  <a:srgbClr val="FFFFFF"/>
                </a:solidFill>
                <a:latin typeface="Arial" charset="0"/>
              </a:rPr>
              <a:t>2</a:t>
            </a:r>
            <a:r>
              <a:rPr lang="en-US" sz="3100" baseline="30000">
                <a:solidFill>
                  <a:srgbClr val="FFFFFF"/>
                </a:solidFill>
                <a:latin typeface="Arial" charset="0"/>
              </a:rPr>
              <a:t>nd</a:t>
            </a:r>
            <a:r>
              <a:rPr lang="en-US" sz="3100">
                <a:solidFill>
                  <a:srgbClr val="FFFFFF"/>
                </a:solidFill>
                <a:latin typeface="Arial" charset="0"/>
              </a:rPr>
              <a:t>, 3</a:t>
            </a:r>
            <a:r>
              <a:rPr lang="en-US" sz="3100" baseline="30000">
                <a:solidFill>
                  <a:srgbClr val="FFFFFF"/>
                </a:solidFill>
                <a:latin typeface="Arial" charset="0"/>
              </a:rPr>
              <a:t>rd</a:t>
            </a:r>
            <a:r>
              <a:rPr lang="en-US" sz="3100">
                <a:solidFill>
                  <a:srgbClr val="FFFFFF"/>
                </a:solidFill>
                <a:latin typeface="Arial" charset="0"/>
              </a:rPr>
              <a:t> Trimester, Flares at post partum, OCP</a:t>
            </a: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41314" name="Picture 4"/>
          <p:cNvPicPr>
            <a:picLocks noChangeAspect="1" noChangeArrowheads="1"/>
          </p:cNvPicPr>
          <p:nvPr/>
        </p:nvPicPr>
        <p:blipFill>
          <a:blip r:embed="rId3"/>
          <a:srcRect/>
          <a:stretch>
            <a:fillRect/>
          </a:stretch>
        </p:blipFill>
        <p:spPr bwMode="auto">
          <a:xfrm>
            <a:off x="2751138" y="1163638"/>
            <a:ext cx="4192587" cy="53038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42338" name="Picture 2" descr="C:\Documents and Settings\Loucie\Desktop\Dr.Mona lecture\page 54.jpg"/>
          <p:cNvPicPr>
            <a:picLocks noChangeAspect="1" noChangeArrowheads="1"/>
          </p:cNvPicPr>
          <p:nvPr/>
        </p:nvPicPr>
        <p:blipFill>
          <a:blip r:embed="rId3"/>
          <a:srcRect/>
          <a:stretch>
            <a:fillRect/>
          </a:stretch>
        </p:blipFill>
        <p:spPr bwMode="auto">
          <a:xfrm>
            <a:off x="1839913" y="1217613"/>
            <a:ext cx="6408737" cy="4159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43362" name="Picture 2" descr="C:\Documents and Settings\Loucie\Desktop\Dr.Mona lecture\page 54 -2.jpg"/>
          <p:cNvPicPr>
            <a:picLocks noChangeAspect="1" noChangeArrowheads="1"/>
          </p:cNvPicPr>
          <p:nvPr/>
        </p:nvPicPr>
        <p:blipFill>
          <a:blip r:embed="rId3"/>
          <a:srcRect/>
          <a:stretch>
            <a:fillRect/>
          </a:stretch>
        </p:blipFill>
        <p:spPr bwMode="auto">
          <a:xfrm>
            <a:off x="1911350" y="1362075"/>
            <a:ext cx="6288088" cy="4471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44386" name="Picture 2" descr="C:\Documents and Settings\Loucie\Desktop\Dr.Mona lecture\page 55.jpg"/>
          <p:cNvPicPr>
            <a:picLocks noChangeAspect="1" noChangeArrowheads="1"/>
          </p:cNvPicPr>
          <p:nvPr/>
        </p:nvPicPr>
        <p:blipFill>
          <a:blip r:embed="rId3"/>
          <a:srcRect/>
          <a:stretch>
            <a:fillRect/>
          </a:stretch>
        </p:blipFill>
        <p:spPr bwMode="auto">
          <a:xfrm>
            <a:off x="2416175" y="1073150"/>
            <a:ext cx="5688013" cy="4537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45410" name="Picture 2" descr="C:\Documents and Settings\Loucie\Desktop\Dr.Mona lecture\page 55 -2.jpg"/>
          <p:cNvPicPr>
            <a:picLocks noChangeAspect="1" noChangeArrowheads="1"/>
          </p:cNvPicPr>
          <p:nvPr/>
        </p:nvPicPr>
        <p:blipFill>
          <a:blip r:embed="rId3"/>
          <a:srcRect/>
          <a:stretch>
            <a:fillRect/>
          </a:stretch>
        </p:blipFill>
        <p:spPr bwMode="auto">
          <a:xfrm>
            <a:off x="1766888" y="1001713"/>
            <a:ext cx="6408737" cy="4537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46434" name="Picture 4"/>
          <p:cNvPicPr>
            <a:picLocks noChangeAspect="1" noChangeArrowheads="1"/>
          </p:cNvPicPr>
          <p:nvPr/>
        </p:nvPicPr>
        <p:blipFill>
          <a:blip r:embed="rId3"/>
          <a:srcRect/>
          <a:stretch>
            <a:fillRect/>
          </a:stretch>
        </p:blipFill>
        <p:spPr bwMode="auto">
          <a:xfrm>
            <a:off x="508000" y="38100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47458" name="Picture 4"/>
          <p:cNvPicPr>
            <a:picLocks noChangeAspect="1" noChangeArrowheads="1"/>
          </p:cNvPicPr>
          <p:nvPr/>
        </p:nvPicPr>
        <p:blipFill>
          <a:blip r:embed="rId3"/>
          <a:srcRect/>
          <a:stretch>
            <a:fillRect/>
          </a:stretch>
        </p:blipFill>
        <p:spPr bwMode="auto">
          <a:xfrm>
            <a:off x="508000" y="460375"/>
            <a:ext cx="9144000" cy="6699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48482" name="Picture 4"/>
          <p:cNvPicPr>
            <a:picLocks noChangeAspect="1" noChangeArrowheads="1"/>
          </p:cNvPicPr>
          <p:nvPr/>
        </p:nvPicPr>
        <p:blipFill>
          <a:blip r:embed="rId3"/>
          <a:srcRect/>
          <a:stretch>
            <a:fillRect/>
          </a:stretch>
        </p:blipFill>
        <p:spPr bwMode="auto">
          <a:xfrm>
            <a:off x="508000" y="444500"/>
            <a:ext cx="9144000" cy="673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9506" name="Rectangle 2"/>
          <p:cNvSpPr>
            <a:spLocks noChangeArrowheads="1"/>
          </p:cNvSpPr>
          <p:nvPr/>
        </p:nvSpPr>
        <p:spPr bwMode="auto">
          <a:xfrm>
            <a:off x="471488" y="496888"/>
            <a:ext cx="9288462" cy="2197100"/>
          </a:xfrm>
          <a:prstGeom prst="rect">
            <a:avLst/>
          </a:prstGeom>
          <a:noFill/>
          <a:ln w="9525">
            <a:noFill/>
            <a:miter lim="800000"/>
            <a:headEnd/>
            <a:tailEnd/>
          </a:ln>
        </p:spPr>
        <p:txBody>
          <a:bodyPr lIns="91438" rIns="91438">
            <a:spAutoFit/>
          </a:bodyPr>
          <a:lstStyle/>
          <a:p>
            <a:pPr>
              <a:lnSpc>
                <a:spcPct val="95000"/>
              </a:lnSpc>
            </a:pPr>
            <a:r>
              <a:rPr lang="en-US" sz="3600" b="1" u="sng">
                <a:solidFill>
                  <a:srgbClr val="FFFF66"/>
                </a:solidFill>
                <a:latin typeface="Arial" charset="0"/>
              </a:rPr>
              <a:t>Dermatitis Herpetiformis</a:t>
            </a:r>
          </a:p>
          <a:p>
            <a:pPr>
              <a:lnSpc>
                <a:spcPct val="95000"/>
              </a:lnSpc>
              <a:buFont typeface="Arial" charset="0"/>
              <a:buChar char="•"/>
            </a:pPr>
            <a:r>
              <a:rPr lang="en-US" sz="2700">
                <a:latin typeface="Arial" charset="0"/>
              </a:rPr>
              <a:t>Severe Pruritis</a:t>
            </a:r>
          </a:p>
          <a:p>
            <a:pPr>
              <a:lnSpc>
                <a:spcPct val="95000"/>
              </a:lnSpc>
              <a:buFont typeface="Arial" charset="0"/>
              <a:buChar char="•"/>
            </a:pPr>
            <a:r>
              <a:rPr lang="en-US" sz="2700">
                <a:latin typeface="Arial" charset="0"/>
              </a:rPr>
              <a:t>Associated with gluten sensitive enteropathy</a:t>
            </a:r>
          </a:p>
          <a:p>
            <a:pPr>
              <a:lnSpc>
                <a:spcPct val="95000"/>
              </a:lnSpc>
              <a:buFont typeface="Arial" charset="0"/>
              <a:buChar char="•"/>
            </a:pPr>
            <a:r>
              <a:rPr lang="en-US" sz="2700">
                <a:latin typeface="Arial" charset="0"/>
              </a:rPr>
              <a:t>Pruritic tense blisters on extensors</a:t>
            </a:r>
          </a:p>
          <a:p>
            <a:pPr>
              <a:lnSpc>
                <a:spcPct val="95000"/>
              </a:lnSpc>
            </a:pPr>
            <a:endParaRPr lang="en-US" sz="2700">
              <a:solidFill>
                <a:schemeClr val="bg1"/>
              </a:solidFill>
            </a:endParaRPr>
          </a:p>
        </p:txBody>
      </p:sp>
      <p:pic>
        <p:nvPicPr>
          <p:cNvPr id="149507" name="Picture 2" descr="C:\Documents and Settings\Loucie\Desktop\Dr.Mona lecture\page 107.jpg"/>
          <p:cNvPicPr>
            <a:picLocks noChangeAspect="1" noChangeArrowheads="1"/>
          </p:cNvPicPr>
          <p:nvPr/>
        </p:nvPicPr>
        <p:blipFill>
          <a:blip r:embed="rId3"/>
          <a:srcRect/>
          <a:stretch>
            <a:fillRect/>
          </a:stretch>
        </p:blipFill>
        <p:spPr bwMode="auto">
          <a:xfrm>
            <a:off x="1817688" y="2830513"/>
            <a:ext cx="5494337" cy="3883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4338" name="Picture 4"/>
          <p:cNvPicPr>
            <a:picLocks noChangeAspect="1" noChangeArrowheads="1"/>
          </p:cNvPicPr>
          <p:nvPr/>
        </p:nvPicPr>
        <p:blipFill>
          <a:blip r:embed="rId3"/>
          <a:srcRect/>
          <a:stretch>
            <a:fillRect/>
          </a:stretch>
        </p:blipFill>
        <p:spPr bwMode="auto">
          <a:xfrm>
            <a:off x="2433638" y="1247775"/>
            <a:ext cx="5102225" cy="5040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50530" name="Picture 2" descr="C:\Documents and Settings\Loucie\Desktop\Dr.Mona lecture\page 107-2.jpg"/>
          <p:cNvPicPr>
            <a:picLocks noChangeAspect="1" noChangeArrowheads="1"/>
          </p:cNvPicPr>
          <p:nvPr/>
        </p:nvPicPr>
        <p:blipFill>
          <a:blip r:embed="rId3"/>
          <a:srcRect/>
          <a:stretch>
            <a:fillRect/>
          </a:stretch>
        </p:blipFill>
        <p:spPr bwMode="auto">
          <a:xfrm>
            <a:off x="2127250" y="1720850"/>
            <a:ext cx="5256213" cy="3719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51554" name="Picture 2" descr="C:\Documents and Settings\Loucie\Desktop\Dr.Mona lecture\page 107-3.jpg"/>
          <p:cNvPicPr>
            <a:picLocks noChangeAspect="1" noChangeArrowheads="1"/>
          </p:cNvPicPr>
          <p:nvPr/>
        </p:nvPicPr>
        <p:blipFill>
          <a:blip r:embed="rId3"/>
          <a:srcRect/>
          <a:stretch>
            <a:fillRect/>
          </a:stretch>
        </p:blipFill>
        <p:spPr bwMode="auto">
          <a:xfrm>
            <a:off x="976313" y="641350"/>
            <a:ext cx="3400425" cy="5129213"/>
          </a:xfrm>
          <a:prstGeom prst="rect">
            <a:avLst/>
          </a:prstGeom>
          <a:noFill/>
          <a:ln w="9525">
            <a:noFill/>
            <a:miter lim="800000"/>
            <a:headEnd/>
            <a:tailEnd/>
          </a:ln>
        </p:spPr>
      </p:pic>
      <p:pic>
        <p:nvPicPr>
          <p:cNvPr id="151555" name="Picture 3" descr="H:\Dr.Mona lecture\pp504.jpg"/>
          <p:cNvPicPr>
            <a:picLocks noChangeAspect="1" noChangeArrowheads="1"/>
          </p:cNvPicPr>
          <p:nvPr/>
        </p:nvPicPr>
        <p:blipFill>
          <a:blip r:embed="rId4"/>
          <a:srcRect/>
          <a:stretch>
            <a:fillRect/>
          </a:stretch>
        </p:blipFill>
        <p:spPr bwMode="auto">
          <a:xfrm>
            <a:off x="5440363" y="714375"/>
            <a:ext cx="3960812" cy="5035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2578" name="Rectangle 1"/>
          <p:cNvSpPr>
            <a:spLocks noChangeArrowheads="1"/>
          </p:cNvSpPr>
          <p:nvPr/>
        </p:nvSpPr>
        <p:spPr bwMode="auto">
          <a:xfrm>
            <a:off x="831850" y="714375"/>
            <a:ext cx="8064500" cy="2197100"/>
          </a:xfrm>
          <a:prstGeom prst="rect">
            <a:avLst/>
          </a:prstGeom>
          <a:noFill/>
          <a:ln w="9525">
            <a:noFill/>
            <a:miter lim="800000"/>
            <a:headEnd/>
            <a:tailEnd/>
          </a:ln>
        </p:spPr>
        <p:txBody>
          <a:bodyPr lIns="91438" rIns="91438">
            <a:spAutoFit/>
          </a:bodyPr>
          <a:lstStyle/>
          <a:p>
            <a:pPr>
              <a:lnSpc>
                <a:spcPct val="95000"/>
              </a:lnSpc>
            </a:pPr>
            <a:r>
              <a:rPr lang="en-US" sz="3600" b="1">
                <a:solidFill>
                  <a:srgbClr val="FFFF66"/>
                </a:solidFill>
                <a:latin typeface="Arial" charset="0"/>
              </a:rPr>
              <a:t>-Phatology</a:t>
            </a:r>
          </a:p>
          <a:p>
            <a:pPr>
              <a:lnSpc>
                <a:spcPct val="95000"/>
              </a:lnSpc>
              <a:buFont typeface="Arial" charset="0"/>
              <a:buChar char="•"/>
            </a:pPr>
            <a:r>
              <a:rPr lang="en-US" sz="3600" b="1">
                <a:latin typeface="Arial" charset="0"/>
              </a:rPr>
              <a:t> </a:t>
            </a:r>
            <a:r>
              <a:rPr lang="en-US" sz="3600">
                <a:latin typeface="Arial" charset="0"/>
              </a:rPr>
              <a:t>Sub epidermal blister, prominent neutrophil infiltration</a:t>
            </a:r>
          </a:p>
          <a:p>
            <a:pPr>
              <a:lnSpc>
                <a:spcPct val="95000"/>
              </a:lnSpc>
              <a:buFont typeface="Arial" charset="0"/>
              <a:buChar char="•"/>
            </a:pPr>
            <a:r>
              <a:rPr lang="en-US" sz="3600">
                <a:latin typeface="Arial" charset="0"/>
              </a:rPr>
              <a:t>Dif: granular IgA in dermal papillae</a:t>
            </a:r>
            <a:endParaRPr lang="en-US" sz="3600"/>
          </a:p>
        </p:txBody>
      </p:sp>
      <p:pic>
        <p:nvPicPr>
          <p:cNvPr id="152579" name="Picture 3" descr="C:\Documents and Settings\Loucie\Desktop\Dr.Mona lecture\page108.jpg"/>
          <p:cNvPicPr>
            <a:picLocks noChangeAspect="1" noChangeArrowheads="1"/>
          </p:cNvPicPr>
          <p:nvPr/>
        </p:nvPicPr>
        <p:blipFill>
          <a:blip r:embed="rId3"/>
          <a:srcRect/>
          <a:stretch>
            <a:fillRect/>
          </a:stretch>
        </p:blipFill>
        <p:spPr bwMode="auto">
          <a:xfrm>
            <a:off x="1047750" y="3017838"/>
            <a:ext cx="3608388" cy="3095625"/>
          </a:xfrm>
          <a:prstGeom prst="rect">
            <a:avLst/>
          </a:prstGeom>
          <a:noFill/>
          <a:ln w="9525">
            <a:noFill/>
            <a:miter lim="800000"/>
            <a:headEnd/>
            <a:tailEnd/>
          </a:ln>
        </p:spPr>
      </p:pic>
      <p:pic>
        <p:nvPicPr>
          <p:cNvPr id="152580" name="Picture 4" descr="H:\Dr.Mona lecture\page108.jpg"/>
          <p:cNvPicPr>
            <a:picLocks noChangeAspect="1" noChangeArrowheads="1"/>
          </p:cNvPicPr>
          <p:nvPr/>
        </p:nvPicPr>
        <p:blipFill>
          <a:blip r:embed="rId4"/>
          <a:srcRect/>
          <a:stretch>
            <a:fillRect/>
          </a:stretch>
        </p:blipFill>
        <p:spPr bwMode="auto">
          <a:xfrm>
            <a:off x="5295900" y="3089275"/>
            <a:ext cx="3892550" cy="2986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3602" name="Rectangle 1"/>
          <p:cNvSpPr>
            <a:spLocks noChangeArrowheads="1"/>
          </p:cNvSpPr>
          <p:nvPr/>
        </p:nvSpPr>
        <p:spPr bwMode="auto">
          <a:xfrm>
            <a:off x="615950" y="569913"/>
            <a:ext cx="8785225" cy="2460625"/>
          </a:xfrm>
          <a:prstGeom prst="rect">
            <a:avLst/>
          </a:prstGeom>
          <a:noFill/>
          <a:ln w="9525">
            <a:noFill/>
            <a:miter lim="800000"/>
            <a:headEnd/>
            <a:tailEnd/>
          </a:ln>
        </p:spPr>
        <p:txBody>
          <a:bodyPr lIns="91438" rIns="91438">
            <a:spAutoFit/>
          </a:bodyPr>
          <a:lstStyle/>
          <a:p>
            <a:pPr>
              <a:lnSpc>
                <a:spcPct val="95000"/>
              </a:lnSpc>
            </a:pPr>
            <a:r>
              <a:rPr lang="en-US" sz="2700" b="1">
                <a:solidFill>
                  <a:srgbClr val="FFFF66"/>
                </a:solidFill>
                <a:latin typeface="Arial" charset="0"/>
              </a:rPr>
              <a:t>Treatment</a:t>
            </a:r>
          </a:p>
          <a:p>
            <a:pPr>
              <a:lnSpc>
                <a:spcPct val="95000"/>
              </a:lnSpc>
            </a:pPr>
            <a:endParaRPr lang="en-US" sz="2700" b="1">
              <a:latin typeface="Arial" charset="0"/>
            </a:endParaRPr>
          </a:p>
          <a:p>
            <a:pPr>
              <a:lnSpc>
                <a:spcPct val="95000"/>
              </a:lnSpc>
              <a:buFont typeface="Arial" charset="0"/>
              <a:buChar char="•"/>
            </a:pPr>
            <a:r>
              <a:rPr lang="en-US" b="1">
                <a:latin typeface="Arial" charset="0"/>
              </a:rPr>
              <a:t> </a:t>
            </a:r>
            <a:r>
              <a:rPr lang="en-US" sz="2700">
                <a:latin typeface="Arial" charset="0"/>
              </a:rPr>
              <a:t>Gluten free diet</a:t>
            </a:r>
          </a:p>
          <a:p>
            <a:pPr>
              <a:lnSpc>
                <a:spcPct val="95000"/>
              </a:lnSpc>
              <a:buFont typeface="Arial" charset="0"/>
              <a:buChar char="•"/>
            </a:pPr>
            <a:r>
              <a:rPr lang="en-US" sz="2700">
                <a:latin typeface="Arial" charset="0"/>
              </a:rPr>
              <a:t>Dapsone – 1</a:t>
            </a:r>
            <a:r>
              <a:rPr lang="en-US" sz="2700" baseline="30000">
                <a:latin typeface="Arial" charset="0"/>
              </a:rPr>
              <a:t>st</a:t>
            </a:r>
            <a:r>
              <a:rPr lang="en-US" sz="2700">
                <a:latin typeface="Arial" charset="0"/>
              </a:rPr>
              <a:t> line of treatment</a:t>
            </a:r>
          </a:p>
          <a:p>
            <a:pPr>
              <a:lnSpc>
                <a:spcPct val="95000"/>
              </a:lnSpc>
              <a:buFont typeface="Arial" charset="0"/>
              <a:buChar char="•"/>
            </a:pPr>
            <a:r>
              <a:rPr lang="en-US" sz="2700">
                <a:latin typeface="Arial" charset="0"/>
              </a:rPr>
              <a:t>Sulfa pyridine</a:t>
            </a:r>
          </a:p>
          <a:p>
            <a:pPr>
              <a:lnSpc>
                <a:spcPct val="95000"/>
              </a:lnSpc>
              <a:buFont typeface="Arial" charset="0"/>
              <a:buChar char="•"/>
            </a:pPr>
            <a:r>
              <a:rPr lang="en-US" sz="2700">
                <a:latin typeface="Arial" charset="0"/>
              </a:rPr>
              <a:t>Tetracycline and Nicotinamide</a:t>
            </a:r>
            <a:endParaRPr lang="en-US" sz="2700"/>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4626" name="Rectangle 2"/>
          <p:cNvSpPr>
            <a:spLocks noChangeArrowheads="1"/>
          </p:cNvSpPr>
          <p:nvPr/>
        </p:nvSpPr>
        <p:spPr bwMode="auto">
          <a:xfrm>
            <a:off x="3567113" y="2657475"/>
            <a:ext cx="3889375" cy="619125"/>
          </a:xfrm>
          <a:prstGeom prst="rect">
            <a:avLst/>
          </a:prstGeom>
          <a:noFill/>
          <a:ln w="9525">
            <a:noFill/>
            <a:miter lim="800000"/>
            <a:headEnd/>
            <a:tailEnd/>
          </a:ln>
        </p:spPr>
        <p:txBody>
          <a:bodyPr lIns="91438" rIns="91438">
            <a:spAutoFit/>
          </a:bodyPr>
          <a:lstStyle/>
          <a:p>
            <a:pPr>
              <a:lnSpc>
                <a:spcPct val="95000"/>
              </a:lnSpc>
            </a:pPr>
            <a:r>
              <a:rPr lang="en-US" sz="3600" b="1">
                <a:solidFill>
                  <a:srgbClr val="FFFF66"/>
                </a:solidFill>
                <a:latin typeface="Arial" charset="0"/>
              </a:rPr>
              <a:t>THANK YOU</a:t>
            </a:r>
            <a:endParaRPr lang="en-US" sz="360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68AE"/>
        </a:solidFill>
        <a:effectLst/>
      </p:bgPr>
    </p:bg>
    <p:spTree>
      <p:nvGrpSpPr>
        <p:cNvPr id="1" name=""/>
        <p:cNvGrpSpPr/>
        <p:nvPr/>
      </p:nvGrpSpPr>
      <p:grpSpPr>
        <a:xfrm>
          <a:off x="0" y="0"/>
          <a:ext cx="0" cy="0"/>
          <a:chOff x="0" y="0"/>
          <a:chExt cx="0" cy="0"/>
        </a:xfrm>
      </p:grpSpPr>
      <p:sp>
        <p:nvSpPr>
          <p:cNvPr id="12290" name="Rectangle 1"/>
          <p:cNvSpPr>
            <a:spLocks noGrp="1" noChangeArrowheads="1"/>
          </p:cNvSpPr>
          <p:nvPr>
            <p:ph type="ctrTitle"/>
          </p:nvPr>
        </p:nvSpPr>
        <p:spPr>
          <a:xfrm>
            <a:off x="293688" y="-261936"/>
            <a:ext cx="9055100" cy="1165226"/>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0"/>
          <a:lstStyle/>
          <a:p>
            <a:pPr algn="l" eaLnBrk="1" fontAlgn="auto" hangingPunct="1">
              <a:lnSpc>
                <a:spcPct val="95000"/>
              </a:lnSpc>
              <a:spcAft>
                <a:spcPts val="0"/>
              </a:spcAft>
              <a:defRPr/>
            </a:pPr>
            <a:r>
              <a:rPr lang="en-US" sz="3100" u="sng" dirty="0" smtClean="0">
                <a:solidFill>
                  <a:srgbClr val="FFFF00"/>
                </a:solidFill>
                <a:latin typeface="Arial" charset="0"/>
              </a:rPr>
              <a:t>Classification of Hypersensitivity Reactions</a:t>
            </a:r>
            <a:r>
              <a:rPr lang="en-US" sz="5300" u="sng" dirty="0" smtClean="0">
                <a:solidFill>
                  <a:srgbClr val="FFFF00"/>
                </a:solidFill>
                <a:latin typeface="Arial" charset="0"/>
              </a:rPr>
              <a:t> </a:t>
            </a:r>
          </a:p>
        </p:txBody>
      </p:sp>
      <p:sp>
        <p:nvSpPr>
          <p:cNvPr id="15363" name="Text Box 4"/>
          <p:cNvSpPr txBox="1">
            <a:spLocks noChangeArrowheads="1"/>
          </p:cNvSpPr>
          <p:nvPr/>
        </p:nvSpPr>
        <p:spPr bwMode="auto">
          <a:xfrm>
            <a:off x="404813" y="2339975"/>
            <a:ext cx="9350375" cy="4692650"/>
          </a:xfrm>
          <a:prstGeom prst="rect">
            <a:avLst/>
          </a:prstGeom>
          <a:noFill/>
          <a:ln w="9525">
            <a:noFill/>
            <a:miter lim="800000"/>
            <a:headEnd/>
            <a:tailEnd/>
          </a:ln>
        </p:spPr>
        <p:txBody>
          <a:bodyPr lIns="0" tIns="0" rIns="0" bIns="0">
            <a:spAutoFit/>
          </a:bodyPr>
          <a:lstStyle/>
          <a:p>
            <a:pPr>
              <a:lnSpc>
                <a:spcPct val="95000"/>
              </a:lnSpc>
            </a:pPr>
            <a:r>
              <a:rPr lang="en-US" sz="2700" b="1" u="sng">
                <a:solidFill>
                  <a:srgbClr val="FFFFFF"/>
                </a:solidFill>
                <a:latin typeface="Arial" charset="0"/>
              </a:rPr>
              <a:t>5 types of hypersensitivity are recognized:</a:t>
            </a:r>
            <a:endParaRPr lang="en-US"/>
          </a:p>
          <a:p>
            <a:pPr lvl="1" indent="-341313">
              <a:lnSpc>
                <a:spcPct val="95000"/>
              </a:lnSpc>
              <a:buClr>
                <a:srgbClr val="FFFFFF"/>
              </a:buClr>
              <a:buSzPct val="100000"/>
              <a:buFontTx/>
              <a:buChar char="•"/>
            </a:pPr>
            <a:r>
              <a:rPr lang="en-US" sz="2700">
                <a:solidFill>
                  <a:srgbClr val="FFFFFF"/>
                </a:solidFill>
                <a:latin typeface="Arial" charset="0"/>
              </a:rPr>
              <a:t>Immediate (Antibody mediated):</a:t>
            </a:r>
            <a:endParaRPr lang="en-US"/>
          </a:p>
          <a:p>
            <a:pPr>
              <a:lnSpc>
                <a:spcPct val="95000"/>
              </a:lnSpc>
            </a:pPr>
            <a:r>
              <a:rPr lang="en-US" sz="2700">
                <a:solidFill>
                  <a:srgbClr val="FFFFFF"/>
                </a:solidFill>
                <a:latin typeface="Arial" charset="0"/>
              </a:rPr>
              <a:t>Type I: Anaphylaxis</a:t>
            </a:r>
            <a:endParaRPr lang="en-US"/>
          </a:p>
          <a:p>
            <a:pPr>
              <a:lnSpc>
                <a:spcPct val="95000"/>
              </a:lnSpc>
            </a:pPr>
            <a:r>
              <a:rPr lang="en-US" sz="2700">
                <a:solidFill>
                  <a:srgbClr val="FFFFFF"/>
                </a:solidFill>
                <a:latin typeface="Arial" charset="0"/>
              </a:rPr>
              <a:t>It is IgE-mediated. An antigen (allergen) reacting with specifically sensitized IgE that is fixed to mast cells through its FC portion. Degranulation of mast cells release of their mediators e.g. histamine, leukotrienes, ECF and NCF. The offending antigen is identified by intradermal prick tests giving immediate wheal and erythema reations or by provocation testing. There is a strong familial predisposition and a tendency to produce high levels of IgE. </a:t>
            </a:r>
            <a:r>
              <a:rPr lang="en-US" sz="2700">
                <a:solidFill>
                  <a:srgbClr val="FFFF66"/>
                </a:solidFill>
                <a:latin typeface="Arial" charset="0"/>
              </a:rPr>
              <a:t>e.g. anaphylaxis, utricaria, atopy</a:t>
            </a:r>
            <a:r>
              <a:rPr lang="en-US" sz="2700">
                <a:solidFill>
                  <a:srgbClr val="FFFFFF"/>
                </a:solidFill>
                <a:latin typeface="Arial" charset="0"/>
              </a:rPr>
              <a:t> </a:t>
            </a:r>
          </a:p>
        </p:txBody>
      </p:sp>
      <p:sp>
        <p:nvSpPr>
          <p:cNvPr id="15364" name="Text Box 5"/>
          <p:cNvSpPr txBox="1">
            <a:spLocks noChangeArrowheads="1"/>
          </p:cNvSpPr>
          <p:nvPr/>
        </p:nvSpPr>
        <p:spPr bwMode="auto">
          <a:xfrm>
            <a:off x="293688" y="952500"/>
            <a:ext cx="9513887" cy="1184275"/>
          </a:xfrm>
          <a:prstGeom prst="rect">
            <a:avLst/>
          </a:prstGeom>
          <a:noFill/>
          <a:ln w="9525">
            <a:noFill/>
            <a:miter lim="800000"/>
            <a:headEnd/>
            <a:tailEnd/>
          </a:ln>
        </p:spPr>
        <p:txBody>
          <a:bodyPr lIns="0" tIns="0" rIns="0" bIns="0">
            <a:spAutoFit/>
          </a:bodyPr>
          <a:lstStyle/>
          <a:p>
            <a:pPr>
              <a:lnSpc>
                <a:spcPct val="95000"/>
              </a:lnSpc>
            </a:pPr>
            <a:r>
              <a:rPr lang="en-US" sz="2700">
                <a:solidFill>
                  <a:srgbClr val="FFFFFF"/>
                </a:solidFill>
                <a:latin typeface="Arial" charset="0"/>
              </a:rPr>
              <a:t>Hypersensitivity is a state in which the immune responses frequently take place in such a way that cell damage occurs and harmful pathological lesions may occur.</a:t>
            </a:r>
          </a:p>
        </p:txBody>
      </p:sp>
      <p:pic>
        <p:nvPicPr>
          <p:cNvPr id="15365" name="Picture 6"/>
          <p:cNvPicPr>
            <a:picLocks noChangeAspect="1" noChangeArrowheads="1"/>
          </p:cNvPicPr>
          <p:nvPr/>
        </p:nvPicPr>
        <p:blipFill>
          <a:blip r:embed="rId2"/>
          <a:srcRect/>
          <a:stretch>
            <a:fillRect/>
          </a:stretch>
        </p:blipFill>
        <p:spPr bwMode="auto">
          <a:xfrm>
            <a:off x="7512050" y="1809750"/>
            <a:ext cx="2647950" cy="1757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323850" y="819150"/>
            <a:ext cx="9431338" cy="788988"/>
          </a:xfrm>
          <a:prstGeom prst="rect">
            <a:avLst/>
          </a:prstGeom>
          <a:noFill/>
          <a:ln w="9525">
            <a:noFill/>
            <a:miter lim="800000"/>
            <a:headEnd/>
            <a:tailEnd/>
          </a:ln>
        </p:spPr>
        <p:txBody>
          <a:bodyPr lIns="0" tIns="0" rIns="0" bIns="0">
            <a:spAutoFit/>
          </a:bodyPr>
          <a:lstStyle/>
          <a:p>
            <a:pPr>
              <a:lnSpc>
                <a:spcPct val="95000"/>
              </a:lnSpc>
            </a:pPr>
            <a:r>
              <a:rPr lang="en-US" sz="2700" b="1">
                <a:solidFill>
                  <a:srgbClr val="FFFF66"/>
                </a:solidFill>
                <a:latin typeface="Arial" charset="0"/>
              </a:rPr>
              <a:t>Type III:</a:t>
            </a:r>
            <a:r>
              <a:rPr lang="en-US" sz="2700" b="1" u="sng">
                <a:solidFill>
                  <a:srgbClr val="FFFF66"/>
                </a:solidFill>
                <a:latin typeface="Arial" charset="0"/>
              </a:rPr>
              <a:t> Immune-Complex Reactions (arthus phenomenon)</a:t>
            </a:r>
          </a:p>
        </p:txBody>
      </p:sp>
      <p:sp>
        <p:nvSpPr>
          <p:cNvPr id="16387" name="Text Box 5"/>
          <p:cNvSpPr txBox="1">
            <a:spLocks noChangeArrowheads="1"/>
          </p:cNvSpPr>
          <p:nvPr/>
        </p:nvSpPr>
        <p:spPr bwMode="auto">
          <a:xfrm>
            <a:off x="323850" y="1939925"/>
            <a:ext cx="9351963" cy="3449638"/>
          </a:xfrm>
          <a:prstGeom prst="rect">
            <a:avLst/>
          </a:prstGeom>
          <a:noFill/>
          <a:ln w="9525">
            <a:noFill/>
            <a:miter lim="800000"/>
            <a:headEnd/>
            <a:tailEnd/>
          </a:ln>
        </p:spPr>
        <p:txBody>
          <a:bodyPr lIns="0" tIns="0" rIns="0" bIns="0">
            <a:spAutoFit/>
          </a:bodyPr>
          <a:lstStyle/>
          <a:p>
            <a:pPr>
              <a:lnSpc>
                <a:spcPct val="95000"/>
              </a:lnSpc>
            </a:pPr>
            <a:r>
              <a:rPr lang="en-US" sz="2700">
                <a:solidFill>
                  <a:srgbClr val="FFFFFF"/>
                </a:solidFill>
                <a:latin typeface="Arial" charset="0"/>
              </a:rPr>
              <a:t>The antigen reacts with specific circulating antibodies antigen-antibody complexes that act through : (a) complement activation and PMNL attraction inflammatory response. (b) platelet aggregation microthrombi and vasoactive amine release. E.g. serum sickness, nephritis in SLE, Allergic vasculitis, urticarial vasculitis, ? Bullous pemphigoid.</a:t>
            </a:r>
            <a:endParaRPr lang="en-US"/>
          </a:p>
          <a:p>
            <a:pPr>
              <a:lnSpc>
                <a:spcPct val="95000"/>
              </a:lnSpc>
            </a:pPr>
            <a:endParaRPr lang="en-US" sz="2700">
              <a:solidFill>
                <a:srgbClr val="FFFFFF"/>
              </a:solidFill>
              <a:latin typeface="Arial" charset="0"/>
            </a:endParaRPr>
          </a:p>
          <a:p>
            <a:pPr>
              <a:lnSpc>
                <a:spcPct val="95000"/>
              </a:lnSpc>
            </a:pPr>
            <a:endParaRPr lang="en-US" sz="2200">
              <a:solidFill>
                <a:srgbClr val="FFFFFF"/>
              </a:solidFill>
              <a:latin typeface="Arial" charset="0"/>
            </a:endParaRPr>
          </a:p>
        </p:txBody>
      </p:sp>
      <p:pic>
        <p:nvPicPr>
          <p:cNvPr id="16388" name="Picture 6"/>
          <p:cNvPicPr>
            <a:picLocks noChangeAspect="1" noChangeArrowheads="1"/>
          </p:cNvPicPr>
          <p:nvPr/>
        </p:nvPicPr>
        <p:blipFill>
          <a:blip r:embed="rId3"/>
          <a:srcRect/>
          <a:stretch>
            <a:fillRect/>
          </a:stretch>
        </p:blipFill>
        <p:spPr bwMode="auto">
          <a:xfrm>
            <a:off x="5238750" y="4687888"/>
            <a:ext cx="3927475" cy="21923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410" name="Text Box 4"/>
          <p:cNvSpPr txBox="1">
            <a:spLocks noChangeArrowheads="1"/>
          </p:cNvSpPr>
          <p:nvPr/>
        </p:nvSpPr>
        <p:spPr bwMode="auto">
          <a:xfrm>
            <a:off x="723900" y="420688"/>
            <a:ext cx="8951913" cy="5481637"/>
          </a:xfrm>
          <a:prstGeom prst="rect">
            <a:avLst/>
          </a:prstGeom>
          <a:noFill/>
          <a:ln w="9525">
            <a:noFill/>
            <a:miter lim="800000"/>
            <a:headEnd/>
            <a:tailEnd/>
          </a:ln>
        </p:spPr>
        <p:txBody>
          <a:bodyPr lIns="0" tIns="0" rIns="0" bIns="0">
            <a:spAutoFit/>
          </a:bodyPr>
          <a:lstStyle/>
          <a:p>
            <a:pPr>
              <a:lnSpc>
                <a:spcPct val="95000"/>
              </a:lnSpc>
            </a:pPr>
            <a:r>
              <a:rPr lang="en-US" sz="3100" b="1" u="sng">
                <a:solidFill>
                  <a:srgbClr val="FFFF66"/>
                </a:solidFill>
                <a:latin typeface="Arial" charset="0"/>
              </a:rPr>
              <a:t>Acute Urticaria:</a:t>
            </a:r>
            <a:endParaRPr lang="en-US"/>
          </a:p>
          <a:p>
            <a:pPr>
              <a:lnSpc>
                <a:spcPct val="95000"/>
              </a:lnSpc>
            </a:pPr>
            <a:r>
              <a:rPr lang="en-US" sz="3100" b="1" u="sng">
                <a:solidFill>
                  <a:srgbClr val="FFFF66"/>
                </a:solidFill>
                <a:latin typeface="Arial" charset="0"/>
              </a:rPr>
              <a:t>Chronic Urticaria:</a:t>
            </a:r>
            <a:r>
              <a:rPr lang="en-US" sz="3100" b="1">
                <a:solidFill>
                  <a:srgbClr val="FFFF66"/>
                </a:solidFill>
                <a:latin typeface="Arial" charset="0"/>
              </a:rPr>
              <a:t> </a:t>
            </a:r>
            <a:endParaRPr lang="en-US"/>
          </a:p>
          <a:p>
            <a:pPr>
              <a:lnSpc>
                <a:spcPct val="95000"/>
              </a:lnSpc>
            </a:pPr>
            <a:r>
              <a:rPr lang="en-US" sz="3100" b="1" u="sng">
                <a:solidFill>
                  <a:srgbClr val="FFFF66"/>
                </a:solidFill>
                <a:latin typeface="Arial" charset="0"/>
              </a:rPr>
              <a:t>Urticaria may accompany systemic Anaphylaxis or serum sickness reaction.</a:t>
            </a:r>
            <a:endParaRPr lang="en-US"/>
          </a:p>
          <a:p>
            <a:pPr>
              <a:lnSpc>
                <a:spcPct val="95000"/>
              </a:lnSpc>
            </a:pPr>
            <a:r>
              <a:rPr lang="en-US" sz="3100" b="1" u="sng">
                <a:solidFill>
                  <a:srgbClr val="FFFF66"/>
                </a:solidFill>
                <a:latin typeface="Arial" charset="0"/>
              </a:rPr>
              <a:t>Serum sickness:</a:t>
            </a:r>
            <a:endParaRPr lang="en-US"/>
          </a:p>
          <a:p>
            <a:pPr lvl="1" indent="-341313">
              <a:lnSpc>
                <a:spcPct val="95000"/>
              </a:lnSpc>
              <a:buClr>
                <a:srgbClr val="FFFFFF"/>
              </a:buClr>
              <a:buSzPct val="100000"/>
              <a:buFontTx/>
              <a:buChar char="•"/>
            </a:pPr>
            <a:r>
              <a:rPr lang="en-US" sz="2700">
                <a:solidFill>
                  <a:srgbClr val="FFFFFF"/>
                </a:solidFill>
                <a:latin typeface="Arial" charset="0"/>
              </a:rPr>
              <a:t>5d 3weeks after initial exposure (type III) immune complex mediated reaction.</a:t>
            </a:r>
            <a:endParaRPr lang="en-US"/>
          </a:p>
          <a:p>
            <a:pPr lvl="1" indent="-341313">
              <a:lnSpc>
                <a:spcPct val="95000"/>
              </a:lnSpc>
              <a:buClr>
                <a:srgbClr val="FFFFFF"/>
              </a:buClr>
              <a:buSzPct val="100000"/>
              <a:buFontTx/>
              <a:buChar char="•"/>
            </a:pPr>
            <a:r>
              <a:rPr lang="en-US" sz="2700">
                <a:solidFill>
                  <a:srgbClr val="FFFFFF"/>
                </a:solidFill>
                <a:latin typeface="Arial" charset="0"/>
              </a:rPr>
              <a:t>Fever, Urticaria, Angioedema, Joint pain and swelling, lymphadenopathy, occas: nephritis or endocarditis with eosinophilia.</a:t>
            </a:r>
            <a:endParaRPr lang="en-US"/>
          </a:p>
          <a:p>
            <a:pPr lvl="1" indent="-341313">
              <a:lnSpc>
                <a:spcPct val="95000"/>
              </a:lnSpc>
              <a:buClr>
                <a:srgbClr val="FFFFFF"/>
              </a:buClr>
              <a:buSzPct val="100000"/>
              <a:buFontTx/>
              <a:buChar char="•"/>
            </a:pPr>
            <a:r>
              <a:rPr lang="en-US" sz="2700">
                <a:solidFill>
                  <a:srgbClr val="FFFFFF"/>
                </a:solidFill>
                <a:latin typeface="Arial" charset="0"/>
              </a:rPr>
              <a:t>Minor form of Serum sickness: fever, Urticaria, transitory joint tenderness.</a:t>
            </a:r>
            <a:endParaRPr lang="en-US"/>
          </a:p>
          <a:p>
            <a:pPr>
              <a:lnSpc>
                <a:spcPct val="95000"/>
              </a:lnSpc>
              <a:buClr>
                <a:srgbClr val="FFFFFF"/>
              </a:buClr>
              <a:buSzPct val="100000"/>
            </a:pPr>
            <a:endParaRPr lang="en-US" sz="3100" b="1" u="sng">
              <a:solidFill>
                <a:srgbClr val="FFFFFF"/>
              </a:solidFill>
              <a:latin typeface="Arial"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434" name="Text Box 4"/>
          <p:cNvSpPr txBox="1">
            <a:spLocks noChangeArrowheads="1"/>
          </p:cNvSpPr>
          <p:nvPr/>
        </p:nvSpPr>
        <p:spPr bwMode="auto">
          <a:xfrm>
            <a:off x="508000" y="523875"/>
            <a:ext cx="9271000" cy="7513638"/>
          </a:xfrm>
          <a:prstGeom prst="rect">
            <a:avLst/>
          </a:prstGeom>
          <a:noFill/>
          <a:ln w="9525">
            <a:noFill/>
            <a:miter lim="800000"/>
            <a:headEnd/>
            <a:tailEnd/>
          </a:ln>
        </p:spPr>
        <p:txBody>
          <a:bodyPr lIns="0" tIns="0" rIns="0" bIns="0">
            <a:spAutoFit/>
          </a:bodyPr>
          <a:lstStyle/>
          <a:p>
            <a:pPr>
              <a:lnSpc>
                <a:spcPct val="95000"/>
              </a:lnSpc>
            </a:pPr>
            <a:r>
              <a:rPr lang="en-US" sz="3100" b="1">
                <a:solidFill>
                  <a:srgbClr val="FFFF66"/>
                </a:solidFill>
                <a:latin typeface="Arial" charset="0"/>
              </a:rPr>
              <a:t>Angioedema: </a:t>
            </a:r>
            <a:r>
              <a:rPr lang="en-US" sz="2700">
                <a:solidFill>
                  <a:srgbClr val="FFFFFF"/>
                </a:solidFill>
                <a:latin typeface="Arial" charset="0"/>
              </a:rPr>
              <a:t>Involving oedema of the deep dermis or subcutaneous and submucosal areas. </a:t>
            </a:r>
            <a:endParaRPr lang="en-US"/>
          </a:p>
          <a:p>
            <a:pPr>
              <a:lnSpc>
                <a:spcPct val="95000"/>
              </a:lnSpc>
            </a:pPr>
            <a:r>
              <a:rPr lang="en-US" sz="2700" b="1" u="sng">
                <a:solidFill>
                  <a:srgbClr val="FFFF66"/>
                </a:solidFill>
                <a:latin typeface="Arial" charset="0"/>
              </a:rPr>
              <a:t>Causes of Urticaria and angioedema</a:t>
            </a:r>
            <a:endParaRPr lang="en-US"/>
          </a:p>
          <a:p>
            <a:pPr>
              <a:lnSpc>
                <a:spcPct val="95000"/>
              </a:lnSpc>
            </a:pPr>
            <a:r>
              <a:rPr lang="en-US" sz="2700">
                <a:solidFill>
                  <a:srgbClr val="FFFFFF"/>
                </a:solidFill>
                <a:latin typeface="Arial" charset="0"/>
              </a:rPr>
              <a:t>Drugs- Animal sera, vaccines containing egg protein, desensitizing agents, Antibiotics, ACEI, radiocontrast media, cylogenase inhibitors.</a:t>
            </a:r>
            <a:endParaRPr lang="en-US"/>
          </a:p>
          <a:p>
            <a:pPr lvl="1" indent="-341313">
              <a:lnSpc>
                <a:spcPct val="95000"/>
              </a:lnSpc>
              <a:buClr>
                <a:srgbClr val="FFFFCC"/>
              </a:buClr>
              <a:buSzPct val="100000"/>
              <a:buFontTx/>
              <a:buChar char="•"/>
            </a:pPr>
            <a:r>
              <a:rPr lang="en-US">
                <a:solidFill>
                  <a:srgbClr val="FFFFCC"/>
                </a:solidFill>
                <a:latin typeface="Arial" charset="0"/>
              </a:rPr>
              <a:t>Foods</a:t>
            </a:r>
            <a:endParaRPr lang="en-US"/>
          </a:p>
          <a:p>
            <a:pPr lvl="1" indent="-341313">
              <a:lnSpc>
                <a:spcPct val="95000"/>
              </a:lnSpc>
              <a:buClr>
                <a:srgbClr val="FFFFCC"/>
              </a:buClr>
              <a:buSzPct val="100000"/>
              <a:buFontTx/>
              <a:buChar char="•"/>
            </a:pPr>
            <a:r>
              <a:rPr lang="en-US">
                <a:solidFill>
                  <a:srgbClr val="FFFFCC"/>
                </a:solidFill>
                <a:latin typeface="Arial" charset="0"/>
              </a:rPr>
              <a:t>Inhalants</a:t>
            </a:r>
            <a:endParaRPr lang="en-US"/>
          </a:p>
          <a:p>
            <a:pPr lvl="1" indent="-341313">
              <a:lnSpc>
                <a:spcPct val="95000"/>
              </a:lnSpc>
              <a:buClr>
                <a:srgbClr val="FFFFCC"/>
              </a:buClr>
              <a:buSzPct val="100000"/>
              <a:buFont typeface="Arial" charset="0"/>
              <a:buChar char="•"/>
            </a:pPr>
            <a:r>
              <a:rPr lang="en-US">
                <a:solidFill>
                  <a:srgbClr val="FFFFCC"/>
                </a:solidFill>
                <a:latin typeface="Arial" charset="0"/>
              </a:rPr>
              <a:t>Infections</a:t>
            </a:r>
            <a:endParaRPr lang="en-US"/>
          </a:p>
          <a:p>
            <a:pPr lvl="1" indent="-341313">
              <a:lnSpc>
                <a:spcPct val="95000"/>
              </a:lnSpc>
              <a:buClr>
                <a:srgbClr val="FFFFCC"/>
              </a:buClr>
              <a:buSzPct val="100000"/>
              <a:buFontTx/>
              <a:buChar char="•"/>
            </a:pPr>
            <a:r>
              <a:rPr lang="en-US">
                <a:solidFill>
                  <a:srgbClr val="FFFFCC"/>
                </a:solidFill>
                <a:latin typeface="Arial" charset="0"/>
              </a:rPr>
              <a:t>Autoimmune disease</a:t>
            </a:r>
            <a:endParaRPr lang="en-US"/>
          </a:p>
          <a:p>
            <a:pPr lvl="1" indent="-341313">
              <a:lnSpc>
                <a:spcPct val="95000"/>
              </a:lnSpc>
              <a:buClr>
                <a:srgbClr val="FFFFCC"/>
              </a:buClr>
              <a:buSzPct val="100000"/>
              <a:buFontTx/>
              <a:buChar char="•"/>
            </a:pPr>
            <a:r>
              <a:rPr lang="en-US">
                <a:solidFill>
                  <a:srgbClr val="FFFFCC"/>
                </a:solidFill>
                <a:latin typeface="Arial" charset="0"/>
              </a:rPr>
              <a:t>Insect bites</a:t>
            </a:r>
            <a:endParaRPr lang="en-US"/>
          </a:p>
          <a:p>
            <a:pPr lvl="1" indent="-341313">
              <a:lnSpc>
                <a:spcPct val="95000"/>
              </a:lnSpc>
              <a:buClr>
                <a:srgbClr val="FFFFCC"/>
              </a:buClr>
              <a:buSzPct val="100000"/>
              <a:buFontTx/>
              <a:buChar char="•"/>
            </a:pPr>
            <a:r>
              <a:rPr lang="en-US">
                <a:solidFill>
                  <a:srgbClr val="FFFFCC"/>
                </a:solidFill>
                <a:latin typeface="Arial" charset="0"/>
              </a:rPr>
              <a:t>Physical causes</a:t>
            </a:r>
            <a:endParaRPr lang="en-US"/>
          </a:p>
          <a:p>
            <a:pPr lvl="1" indent="-341313">
              <a:lnSpc>
                <a:spcPct val="95000"/>
              </a:lnSpc>
              <a:buClr>
                <a:srgbClr val="FFFFCC"/>
              </a:buClr>
              <a:buSzPct val="100000"/>
              <a:buFontTx/>
              <a:buChar char="•"/>
            </a:pPr>
            <a:r>
              <a:rPr lang="en-US">
                <a:solidFill>
                  <a:srgbClr val="FFFFCC"/>
                </a:solidFill>
                <a:latin typeface="Arial" charset="0"/>
              </a:rPr>
              <a:t>Hereditary causes, hereditary Angioedema</a:t>
            </a:r>
            <a:endParaRPr lang="en-US"/>
          </a:p>
          <a:p>
            <a:pPr lvl="1" indent="-341313">
              <a:lnSpc>
                <a:spcPct val="95000"/>
              </a:lnSpc>
              <a:buClr>
                <a:srgbClr val="FFFFCC"/>
              </a:buClr>
              <a:buSzPct val="100000"/>
              <a:buFontTx/>
              <a:buChar char="•"/>
            </a:pPr>
            <a:r>
              <a:rPr lang="en-US">
                <a:solidFill>
                  <a:srgbClr val="FFFFCC"/>
                </a:solidFill>
                <a:latin typeface="Arial" charset="0"/>
              </a:rPr>
              <a:t>Vasculitis</a:t>
            </a:r>
            <a:endParaRPr lang="en-US"/>
          </a:p>
          <a:p>
            <a:pPr lvl="1" indent="-341313">
              <a:lnSpc>
                <a:spcPct val="95000"/>
              </a:lnSpc>
              <a:buClr>
                <a:srgbClr val="FFFFCC"/>
              </a:buClr>
              <a:buSzPct val="100000"/>
              <a:buFontTx/>
              <a:buChar char="•"/>
            </a:pPr>
            <a:r>
              <a:rPr lang="en-US">
                <a:solidFill>
                  <a:srgbClr val="FFFFCC"/>
                </a:solidFill>
                <a:latin typeface="Arial" charset="0"/>
              </a:rPr>
              <a:t>Contactants</a:t>
            </a:r>
            <a:endParaRPr lang="en-US"/>
          </a:p>
          <a:p>
            <a:pPr lvl="1" indent="-341313">
              <a:lnSpc>
                <a:spcPct val="95000"/>
              </a:lnSpc>
              <a:buClr>
                <a:srgbClr val="FFFFCC"/>
              </a:buClr>
              <a:buSzPct val="100000"/>
              <a:buFontTx/>
              <a:buChar char="•"/>
            </a:pPr>
            <a:r>
              <a:rPr lang="en-US">
                <a:solidFill>
                  <a:srgbClr val="FFFFCC"/>
                </a:solidFill>
                <a:latin typeface="Arial" charset="0"/>
              </a:rPr>
              <a:t>Idiopathic </a:t>
            </a:r>
          </a:p>
          <a:p>
            <a:pPr lvl="1" indent="-341313">
              <a:lnSpc>
                <a:spcPct val="95000"/>
              </a:lnSpc>
              <a:buClr>
                <a:srgbClr val="FFFFCC"/>
              </a:buClr>
              <a:buSzPct val="100000"/>
              <a:buFontTx/>
              <a:buChar char="•"/>
            </a:pPr>
            <a:r>
              <a:rPr lang="en-US">
                <a:solidFill>
                  <a:srgbClr val="FFFFCC"/>
                </a:solidFill>
                <a:latin typeface="Arial" charset="0"/>
              </a:rPr>
              <a:t>SLE, thyroid dis</a:t>
            </a:r>
          </a:p>
          <a:p>
            <a:pPr lvl="1" indent="-341313">
              <a:lnSpc>
                <a:spcPct val="95000"/>
              </a:lnSpc>
              <a:buClr>
                <a:srgbClr val="FFFFCC"/>
              </a:buClr>
              <a:buSzPct val="100000"/>
              <a:buFontTx/>
              <a:buChar char="•"/>
            </a:pPr>
            <a:r>
              <a:rPr lang="en-US">
                <a:solidFill>
                  <a:srgbClr val="FFFFCC"/>
                </a:solidFill>
                <a:latin typeface="Arial" charset="0"/>
              </a:rPr>
              <a:t>Neoplasm (iymphoma, ca of lung and colon)</a:t>
            </a:r>
          </a:p>
          <a:p>
            <a:pPr lvl="1" indent="-341313">
              <a:lnSpc>
                <a:spcPct val="95000"/>
              </a:lnSpc>
              <a:buClr>
                <a:srgbClr val="FFFFCC"/>
              </a:buClr>
              <a:buSzPct val="100000"/>
            </a:pPr>
            <a:r>
              <a:rPr lang="en-US" sz="2000">
                <a:solidFill>
                  <a:srgbClr val="FFFFCC"/>
                </a:solidFill>
                <a:latin typeface="Arial" charset="0"/>
              </a:rPr>
              <a:t/>
            </a:r>
            <a:br>
              <a:rPr lang="en-US" sz="2000">
                <a:solidFill>
                  <a:srgbClr val="FFFFCC"/>
                </a:solidFill>
                <a:latin typeface="Arial" charset="0"/>
              </a:rPr>
            </a:br>
            <a:r>
              <a:rPr lang="en-US" sz="2000">
                <a:solidFill>
                  <a:srgbClr val="FFFFCC"/>
                </a:solidFill>
                <a:latin typeface="Arial" charset="0"/>
              </a:rPr>
              <a:t/>
            </a:r>
            <a:br>
              <a:rPr lang="en-US" sz="2000">
                <a:solidFill>
                  <a:srgbClr val="FFFFCC"/>
                </a:solidFill>
                <a:latin typeface="Arial" charset="0"/>
              </a:rPr>
            </a:br>
            <a:endParaRPr lang="en-US" sz="2000">
              <a:solidFill>
                <a:srgbClr val="FFFFCC"/>
              </a:solidFill>
              <a:latin typeface="Arial"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pPr>
              <a:buFont typeface="Arial" pitchFamily="34" charset="0"/>
              <a:buChar char="•"/>
            </a:pPr>
            <a:endParaRPr lang="en-US" sz="2000" dirty="0">
              <a:solidFill>
                <a:schemeClr val="accent6">
                  <a:lumMod val="40000"/>
                  <a:lumOff val="60000"/>
                </a:schemeClr>
              </a:solidFill>
            </a:endParaRPr>
          </a:p>
        </p:txBody>
      </p:sp>
      <p:sp>
        <p:nvSpPr>
          <p:cNvPr id="13" name="Text Placeholder 12"/>
          <p:cNvSpPr>
            <a:spLocks noGrp="1"/>
          </p:cNvSpPr>
          <p:nvPr>
            <p:ph type="body" idx="1"/>
          </p:nvPr>
        </p:nvSpPr>
        <p:spPr/>
        <p:txBody>
          <a:bodyPr/>
          <a:lstStyle/>
          <a:p>
            <a:r>
              <a:rPr lang="en-US" sz="3600" dirty="0" smtClean="0">
                <a:solidFill>
                  <a:schemeClr val="accent6">
                    <a:lumMod val="60000"/>
                    <a:lumOff val="40000"/>
                  </a:schemeClr>
                </a:solidFill>
              </a:rPr>
              <a:t>What are the major groups of dermatologic</a:t>
            </a:r>
            <a:br>
              <a:rPr lang="en-US" sz="3600" dirty="0" smtClean="0">
                <a:solidFill>
                  <a:schemeClr val="accent6">
                    <a:lumMod val="60000"/>
                    <a:lumOff val="40000"/>
                  </a:schemeClr>
                </a:solidFill>
              </a:rPr>
            </a:br>
            <a:r>
              <a:rPr lang="en-US" sz="3600" dirty="0" smtClean="0">
                <a:solidFill>
                  <a:schemeClr val="accent6">
                    <a:lumMod val="60000"/>
                    <a:lumOff val="40000"/>
                  </a:schemeClr>
                </a:solidFill>
              </a:rPr>
              <a:t> emergencies</a:t>
            </a:r>
            <a:r>
              <a:rPr lang="en-US" sz="3600" dirty="0" smtClean="0">
                <a:solidFill>
                  <a:schemeClr val="accent6">
                    <a:lumMod val="40000"/>
                    <a:lumOff val="60000"/>
                  </a:schemeClr>
                </a:solidFill>
              </a:rPr>
              <a:t>?</a:t>
            </a:r>
            <a:r>
              <a:rPr lang="en-US" dirty="0" smtClean="0">
                <a:solidFill>
                  <a:schemeClr val="accent6">
                    <a:lumMod val="40000"/>
                    <a:lumOff val="60000"/>
                  </a:schemeClr>
                </a:solidFill>
              </a:rPr>
              <a:t/>
            </a:r>
            <a:br>
              <a:rPr lang="en-US" dirty="0" smtClean="0">
                <a:solidFill>
                  <a:schemeClr val="accent6">
                    <a:lumMod val="40000"/>
                    <a:lumOff val="60000"/>
                  </a:schemeClr>
                </a:solidFill>
              </a:rPr>
            </a:br>
            <a:r>
              <a:rPr lang="en-US" sz="3600" u="sng" dirty="0" smtClean="0">
                <a:solidFill>
                  <a:srgbClr val="FF0000"/>
                </a:solidFill>
              </a:rPr>
              <a:t>Infections</a:t>
            </a:r>
            <a:r>
              <a:rPr lang="en-US" dirty="0" smtClean="0"/>
              <a:t/>
            </a:r>
            <a:br>
              <a:rPr lang="en-US" dirty="0" smtClean="0"/>
            </a:br>
            <a:r>
              <a:rPr lang="en-US" dirty="0" err="1" smtClean="0"/>
              <a:t>cellulitis</a:t>
            </a:r>
            <a:r>
              <a:rPr lang="en-US" dirty="0" smtClean="0"/>
              <a:t/>
            </a:r>
            <a:br>
              <a:rPr lang="en-US" dirty="0" smtClean="0"/>
            </a:br>
            <a:r>
              <a:rPr lang="en-US" dirty="0" smtClean="0"/>
              <a:t>erysipelas</a:t>
            </a:r>
            <a:br>
              <a:rPr lang="en-US" dirty="0" smtClean="0"/>
            </a:br>
            <a:r>
              <a:rPr lang="en-US" dirty="0" smtClean="0"/>
              <a:t>necrotizing </a:t>
            </a:r>
            <a:r>
              <a:rPr lang="en-US" dirty="0" err="1" smtClean="0"/>
              <a:t>fascitis</a:t>
            </a:r>
            <a:r>
              <a:rPr lang="en-US" dirty="0" smtClean="0"/>
              <a:t/>
            </a:r>
            <a:br>
              <a:rPr lang="en-US" dirty="0" smtClean="0"/>
            </a:br>
            <a:r>
              <a:rPr lang="en-US" dirty="0" smtClean="0"/>
              <a:t>SSSS</a:t>
            </a:r>
            <a:br>
              <a:rPr lang="en-US" dirty="0" smtClean="0"/>
            </a:br>
            <a:r>
              <a:rPr lang="en-US" dirty="0" smtClean="0"/>
              <a:t>neonatal herpes</a:t>
            </a:r>
            <a:br>
              <a:rPr lang="en-US" dirty="0" smtClean="0"/>
            </a:br>
            <a:r>
              <a:rPr lang="en-US" dirty="0" smtClean="0"/>
              <a:t>neonatal </a:t>
            </a:r>
            <a:r>
              <a:rPr lang="en-US" dirty="0" err="1" smtClean="0"/>
              <a:t>candidiasis</a:t>
            </a:r>
            <a:endParaRPr lang="en-US" dirty="0" smtClean="0"/>
          </a:p>
          <a:p>
            <a:r>
              <a:rPr lang="en-US" dirty="0" err="1" smtClean="0"/>
              <a:t>mucormycosis</a:t>
            </a:r>
            <a:r>
              <a:rPr lang="en-US" dirty="0" smtClean="0">
                <a:solidFill>
                  <a:schemeClr val="accent6">
                    <a:lumMod val="40000"/>
                    <a:lumOff val="60000"/>
                  </a:schemeClr>
                </a:solidFill>
              </a:rPr>
              <a:t/>
            </a:r>
            <a:br>
              <a:rPr lang="en-US" dirty="0" smtClean="0">
                <a:solidFill>
                  <a:schemeClr val="accent6">
                    <a:lumMod val="40000"/>
                    <a:lumOff val="60000"/>
                  </a:schemeClr>
                </a:solidFill>
              </a:rPr>
            </a:br>
            <a:r>
              <a:rPr lang="en-US" dirty="0" smtClean="0">
                <a:solidFill>
                  <a:schemeClr val="accent6">
                    <a:lumMod val="40000"/>
                    <a:lumOff val="60000"/>
                  </a:schemeClr>
                </a:solidFill>
              </a:rPr>
              <a:t/>
            </a:r>
            <a:br>
              <a:rPr lang="en-US" dirty="0" smtClean="0">
                <a:solidFill>
                  <a:schemeClr val="accent6">
                    <a:lumMod val="40000"/>
                    <a:lumOff val="60000"/>
                  </a:schemeClr>
                </a:solidFill>
              </a:rPr>
            </a:br>
            <a:endParaRPr lang="en-US" dirty="0">
              <a:solidFill>
                <a:schemeClr val="tx1">
                  <a:lumMod val="95000"/>
                </a:schemeClr>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endParaRPr lang="en-US" smtClean="0"/>
          </a:p>
        </p:txBody>
      </p:sp>
      <p:pic>
        <p:nvPicPr>
          <p:cNvPr id="19459" name="Content Placeholder 3"/>
          <p:cNvPicPr>
            <a:picLocks noGrp="1"/>
          </p:cNvPicPr>
          <p:nvPr>
            <p:ph idx="1"/>
          </p:nvPr>
        </p:nvPicPr>
        <p:blipFill>
          <a:blip r:embed="rId2"/>
          <a:srcRect/>
          <a:stretch>
            <a:fillRect/>
          </a:stretch>
        </p:blipFill>
        <p:spPr>
          <a:xfrm>
            <a:off x="0" y="0"/>
            <a:ext cx="5080000" cy="3810000"/>
          </a:xfrm>
        </p:spPr>
      </p:pic>
      <p:pic>
        <p:nvPicPr>
          <p:cNvPr id="19460" name="Picture 4"/>
          <p:cNvPicPr>
            <a:picLocks noChangeAspect="1" noChangeArrowheads="1"/>
          </p:cNvPicPr>
          <p:nvPr/>
        </p:nvPicPr>
        <p:blipFill>
          <a:blip r:embed="rId3"/>
          <a:srcRect/>
          <a:stretch>
            <a:fillRect/>
          </a:stretch>
        </p:blipFill>
        <p:spPr bwMode="auto">
          <a:xfrm>
            <a:off x="4937125" y="0"/>
            <a:ext cx="5222875" cy="3952875"/>
          </a:xfrm>
          <a:prstGeom prst="rect">
            <a:avLst/>
          </a:prstGeom>
          <a:noFill/>
          <a:ln w="9525">
            <a:noFill/>
            <a:miter lim="800000"/>
            <a:headEnd/>
            <a:tailEnd/>
          </a:ln>
        </p:spPr>
      </p:pic>
      <p:pic>
        <p:nvPicPr>
          <p:cNvPr id="19461" name="Picture 5"/>
          <p:cNvPicPr>
            <a:picLocks noChangeAspect="1" noChangeArrowheads="1"/>
          </p:cNvPicPr>
          <p:nvPr/>
        </p:nvPicPr>
        <p:blipFill>
          <a:blip r:embed="rId4"/>
          <a:srcRect/>
          <a:stretch>
            <a:fillRect/>
          </a:stretch>
        </p:blipFill>
        <p:spPr bwMode="auto">
          <a:xfrm>
            <a:off x="4865688" y="3881438"/>
            <a:ext cx="5294312" cy="3738562"/>
          </a:xfrm>
          <a:prstGeom prst="rect">
            <a:avLst/>
          </a:prstGeom>
          <a:noFill/>
          <a:ln w="9525">
            <a:noFill/>
            <a:miter lim="800000"/>
            <a:headEnd/>
            <a:tailEnd/>
          </a:ln>
        </p:spPr>
      </p:pic>
      <p:pic>
        <p:nvPicPr>
          <p:cNvPr id="19462" name="Picture 6"/>
          <p:cNvPicPr>
            <a:picLocks noChangeAspect="1" noChangeArrowheads="1"/>
          </p:cNvPicPr>
          <p:nvPr/>
        </p:nvPicPr>
        <p:blipFill>
          <a:blip r:embed="rId5"/>
          <a:srcRect/>
          <a:stretch>
            <a:fillRect/>
          </a:stretch>
        </p:blipFill>
        <p:spPr bwMode="auto">
          <a:xfrm>
            <a:off x="0" y="3810000"/>
            <a:ext cx="5008563"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482" name="Text Box 4"/>
          <p:cNvSpPr txBox="1">
            <a:spLocks noChangeArrowheads="1"/>
          </p:cNvSpPr>
          <p:nvPr/>
        </p:nvSpPr>
        <p:spPr bwMode="auto">
          <a:xfrm>
            <a:off x="323850" y="260350"/>
            <a:ext cx="9512300" cy="7880350"/>
          </a:xfrm>
          <a:prstGeom prst="rect">
            <a:avLst/>
          </a:prstGeom>
          <a:noFill/>
          <a:ln w="9525">
            <a:noFill/>
            <a:miter lim="800000"/>
            <a:headEnd/>
            <a:tailEnd/>
          </a:ln>
        </p:spPr>
        <p:txBody>
          <a:bodyPr lIns="0" tIns="0" rIns="0" bIns="0">
            <a:spAutoFit/>
          </a:bodyPr>
          <a:lstStyle/>
          <a:p>
            <a:pPr>
              <a:lnSpc>
                <a:spcPct val="95000"/>
              </a:lnSpc>
            </a:pPr>
            <a:r>
              <a:rPr lang="en-US" sz="3100" b="1">
                <a:solidFill>
                  <a:srgbClr val="FFFF66"/>
                </a:solidFill>
                <a:latin typeface="Arial" charset="0"/>
              </a:rPr>
              <a:t>Approach to the patient with chronic Urticaria.</a:t>
            </a:r>
            <a:endParaRPr lang="en-US"/>
          </a:p>
          <a:p>
            <a:pPr>
              <a:lnSpc>
                <a:spcPct val="95000"/>
              </a:lnSpc>
            </a:pPr>
            <a:r>
              <a:rPr lang="en-US" sz="3100" b="1" u="sng">
                <a:solidFill>
                  <a:srgbClr val="FFFF66"/>
                </a:solidFill>
                <a:latin typeface="Arial" charset="0"/>
              </a:rPr>
              <a:t>Treatment:</a:t>
            </a:r>
          </a:p>
          <a:p>
            <a:pPr>
              <a:lnSpc>
                <a:spcPct val="95000"/>
              </a:lnSpc>
            </a:pPr>
            <a:endParaRPr lang="en-US"/>
          </a:p>
          <a:p>
            <a:pPr lvl="1" indent="-341313">
              <a:lnSpc>
                <a:spcPct val="95000"/>
              </a:lnSpc>
              <a:buClr>
                <a:srgbClr val="FFFFFF"/>
              </a:buClr>
              <a:buSzPct val="100000"/>
              <a:buFontTx/>
              <a:buChar char="•"/>
            </a:pPr>
            <a:r>
              <a:rPr lang="en-US" sz="2700">
                <a:solidFill>
                  <a:srgbClr val="FFFFFF"/>
                </a:solidFill>
                <a:latin typeface="Arial" charset="0"/>
              </a:rPr>
              <a:t>Elimination or avoidance of the causative agent.</a:t>
            </a:r>
            <a:endParaRPr lang="en-US"/>
          </a:p>
          <a:p>
            <a:pPr lvl="1" indent="-341313">
              <a:lnSpc>
                <a:spcPct val="95000"/>
              </a:lnSpc>
              <a:buClr>
                <a:srgbClr val="FFFFFF"/>
              </a:buClr>
              <a:buSzPct val="100000"/>
              <a:buFontTx/>
              <a:buChar char="•"/>
            </a:pPr>
            <a:r>
              <a:rPr lang="en-US" sz="2700">
                <a:solidFill>
                  <a:srgbClr val="FFFFFF"/>
                </a:solidFill>
                <a:latin typeface="Arial" charset="0"/>
              </a:rPr>
              <a:t>Nonsedating H</a:t>
            </a:r>
            <a:r>
              <a:rPr lang="en-US" sz="2700" baseline="-25000">
                <a:solidFill>
                  <a:srgbClr val="FFFFFF"/>
                </a:solidFill>
                <a:latin typeface="Arial" charset="0"/>
              </a:rPr>
              <a:t>1</a:t>
            </a:r>
            <a:r>
              <a:rPr lang="en-US" sz="2700">
                <a:solidFill>
                  <a:srgbClr val="FFFFFF"/>
                </a:solidFill>
                <a:latin typeface="Arial" charset="0"/>
              </a:rPr>
              <a:t> antagonists.</a:t>
            </a:r>
            <a:endParaRPr lang="en-US"/>
          </a:p>
          <a:p>
            <a:pPr lvl="1" indent="-341313">
              <a:lnSpc>
                <a:spcPct val="95000"/>
              </a:lnSpc>
              <a:buClr>
                <a:srgbClr val="FFFFFF"/>
              </a:buClr>
              <a:buSzPct val="100000"/>
              <a:buFontTx/>
              <a:buChar char="•"/>
            </a:pPr>
            <a:r>
              <a:rPr lang="en-US" sz="2700">
                <a:solidFill>
                  <a:srgbClr val="FFFFFF"/>
                </a:solidFill>
                <a:latin typeface="Arial" charset="0"/>
              </a:rPr>
              <a:t>Sedating H</a:t>
            </a:r>
            <a:r>
              <a:rPr lang="en-US" sz="2700" baseline="-25000">
                <a:solidFill>
                  <a:srgbClr val="FFFFFF"/>
                </a:solidFill>
                <a:latin typeface="Arial" charset="0"/>
              </a:rPr>
              <a:t>1 </a:t>
            </a:r>
            <a:r>
              <a:rPr lang="en-US" sz="2700">
                <a:solidFill>
                  <a:srgbClr val="FFFFFF"/>
                </a:solidFill>
                <a:latin typeface="Arial" charset="0"/>
              </a:rPr>
              <a:t>antagonists</a:t>
            </a:r>
          </a:p>
          <a:p>
            <a:pPr lvl="1" indent="-341313">
              <a:lnSpc>
                <a:spcPct val="95000"/>
              </a:lnSpc>
              <a:buClr>
                <a:srgbClr val="FFFFFF"/>
              </a:buClr>
              <a:buSzPct val="100000"/>
              <a:buFontTx/>
              <a:buChar char="•"/>
            </a:pPr>
            <a:r>
              <a:rPr lang="en-US" sz="2700">
                <a:solidFill>
                  <a:srgbClr val="FFFFFF"/>
                </a:solidFill>
                <a:latin typeface="Arial" charset="0"/>
              </a:rPr>
              <a:t>Addition of </a:t>
            </a:r>
            <a:r>
              <a:rPr lang="en-US">
                <a:solidFill>
                  <a:srgbClr val="FFFFFF"/>
                </a:solidFill>
                <a:latin typeface="Arial" charset="0"/>
              </a:rPr>
              <a:t>H</a:t>
            </a:r>
            <a:r>
              <a:rPr lang="en-US" baseline="-25000">
                <a:solidFill>
                  <a:srgbClr val="FFFFFF"/>
                </a:solidFill>
                <a:latin typeface="Arial" charset="0"/>
              </a:rPr>
              <a:t>2 </a:t>
            </a:r>
            <a:r>
              <a:rPr lang="en-US" sz="2700">
                <a:solidFill>
                  <a:srgbClr val="FFFFFF"/>
                </a:solidFill>
                <a:latin typeface="Arial" charset="0"/>
              </a:rPr>
              <a:t>antagonists </a:t>
            </a:r>
          </a:p>
          <a:p>
            <a:pPr lvl="1" indent="-341313">
              <a:lnSpc>
                <a:spcPct val="95000"/>
              </a:lnSpc>
              <a:buClr>
                <a:srgbClr val="FFFFFF"/>
              </a:buClr>
              <a:buSzPct val="100000"/>
              <a:buFontTx/>
              <a:buChar char="•"/>
            </a:pPr>
            <a:r>
              <a:rPr lang="en-US" sz="2700">
                <a:solidFill>
                  <a:srgbClr val="FFFFFF"/>
                </a:solidFill>
                <a:latin typeface="Arial" charset="0"/>
              </a:rPr>
              <a:t>Corticosteroids</a:t>
            </a:r>
          </a:p>
          <a:p>
            <a:pPr lvl="1" indent="-341313">
              <a:lnSpc>
                <a:spcPct val="95000"/>
              </a:lnSpc>
              <a:buClr>
                <a:srgbClr val="FFFFFF"/>
              </a:buClr>
              <a:buSzPct val="100000"/>
              <a:buFontTx/>
              <a:buChar char="•"/>
            </a:pPr>
            <a:r>
              <a:rPr lang="en-US" sz="2700">
                <a:solidFill>
                  <a:srgbClr val="FFFFFF"/>
                </a:solidFill>
                <a:latin typeface="Arial" charset="0"/>
              </a:rPr>
              <a:t>Epinephrine</a:t>
            </a:r>
          </a:p>
          <a:p>
            <a:pPr lvl="1" indent="-341313">
              <a:lnSpc>
                <a:spcPct val="95000"/>
              </a:lnSpc>
              <a:buClr>
                <a:srgbClr val="FFFFFF"/>
              </a:buClr>
              <a:buSzPct val="100000"/>
              <a:buFontTx/>
              <a:buChar char="•"/>
            </a:pPr>
            <a:r>
              <a:rPr lang="en-US" sz="2700">
                <a:solidFill>
                  <a:srgbClr val="FFFFFF"/>
                </a:solidFill>
                <a:latin typeface="Arial" charset="0"/>
              </a:rPr>
              <a:t>Montelukast</a:t>
            </a:r>
          </a:p>
          <a:p>
            <a:pPr lvl="1" indent="-341313">
              <a:lnSpc>
                <a:spcPct val="95000"/>
              </a:lnSpc>
              <a:buClr>
                <a:srgbClr val="FFFFFF"/>
              </a:buClr>
              <a:buSzPct val="100000"/>
              <a:buFontTx/>
              <a:buChar char="•"/>
            </a:pPr>
            <a:r>
              <a:rPr lang="en-US" sz="2700">
                <a:solidFill>
                  <a:srgbClr val="FFFFFF"/>
                </a:solidFill>
                <a:latin typeface="Arial" charset="0"/>
              </a:rPr>
              <a:t>Thyroxine</a:t>
            </a:r>
          </a:p>
          <a:p>
            <a:pPr lvl="1" indent="-341313">
              <a:lnSpc>
                <a:spcPct val="95000"/>
              </a:lnSpc>
              <a:buClr>
                <a:srgbClr val="FFFFFF"/>
              </a:buClr>
              <a:buSzPct val="100000"/>
              <a:buFontTx/>
              <a:buChar char="•"/>
            </a:pPr>
            <a:r>
              <a:rPr lang="en-US" sz="2700">
                <a:solidFill>
                  <a:srgbClr val="FFFFFF"/>
                </a:solidFill>
                <a:latin typeface="Arial" charset="0"/>
              </a:rPr>
              <a:t>Colchicine</a:t>
            </a:r>
          </a:p>
          <a:p>
            <a:pPr lvl="1" indent="-341313">
              <a:lnSpc>
                <a:spcPct val="95000"/>
              </a:lnSpc>
              <a:buClr>
                <a:srgbClr val="FFFFFF"/>
              </a:buClr>
              <a:buSzPct val="100000"/>
              <a:buFontTx/>
              <a:buChar char="•"/>
            </a:pPr>
            <a:r>
              <a:rPr lang="en-US" sz="2700">
                <a:solidFill>
                  <a:srgbClr val="FFFFFF"/>
                </a:solidFill>
                <a:latin typeface="Arial" charset="0"/>
              </a:rPr>
              <a:t>Sulfasalazine</a:t>
            </a:r>
          </a:p>
          <a:p>
            <a:pPr lvl="1" indent="-341313">
              <a:lnSpc>
                <a:spcPct val="95000"/>
              </a:lnSpc>
              <a:buClr>
                <a:srgbClr val="FFFFFF"/>
              </a:buClr>
              <a:buSzPct val="100000"/>
              <a:buFontTx/>
              <a:buChar char="•"/>
            </a:pPr>
            <a:r>
              <a:rPr lang="en-US" sz="2700">
                <a:solidFill>
                  <a:srgbClr val="FFFFFF"/>
                </a:solidFill>
                <a:latin typeface="Arial" charset="0"/>
              </a:rPr>
              <a:t>Immunosuppressive therapy</a:t>
            </a:r>
          </a:p>
          <a:p>
            <a:pPr lvl="1" indent="-341313">
              <a:lnSpc>
                <a:spcPct val="95000"/>
              </a:lnSpc>
              <a:buClr>
                <a:srgbClr val="FFFFFF"/>
              </a:buClr>
              <a:buSzPct val="100000"/>
              <a:buFontTx/>
              <a:buChar char="•"/>
            </a:pPr>
            <a:r>
              <a:rPr lang="en-US" sz="2700">
                <a:solidFill>
                  <a:srgbClr val="FFFFFF"/>
                </a:solidFill>
                <a:latin typeface="Arial" charset="0"/>
              </a:rPr>
              <a:t>Omalizumab (humanized anti igE monoclonal antibody )</a:t>
            </a:r>
          </a:p>
          <a:p>
            <a:pPr lvl="1" indent="-341313">
              <a:lnSpc>
                <a:spcPct val="95000"/>
              </a:lnSpc>
              <a:buClr>
                <a:srgbClr val="FFFFFF"/>
              </a:buClr>
              <a:buSzPct val="100000"/>
              <a:buFontTx/>
              <a:buChar char="•"/>
            </a:pPr>
            <a:r>
              <a:rPr lang="en-US" sz="2700">
                <a:solidFill>
                  <a:srgbClr val="FFFFFF"/>
                </a:solidFill>
                <a:latin typeface="Arial" charset="0"/>
              </a:rPr>
              <a:t>C1-esterase inhibitor deficiency : oral danazole,oral tranexamic acid ,for emergency : C1 inhibitor concentrate , fresh frozen plasma , oestrogen &amp; OCP avoidance .</a:t>
            </a:r>
          </a:p>
          <a:p>
            <a:pPr lvl="1" indent="-341313">
              <a:lnSpc>
                <a:spcPct val="95000"/>
              </a:lnSpc>
              <a:buClr>
                <a:srgbClr val="FFFFFF"/>
              </a:buClr>
              <a:buSzPct val="100000"/>
              <a:buFontTx/>
              <a:buChar char="•"/>
            </a:pPr>
            <a:endParaRPr lang="en-US"/>
          </a:p>
          <a:p>
            <a:pPr>
              <a:lnSpc>
                <a:spcPct val="95000"/>
              </a:lnSpc>
              <a:buClr>
                <a:srgbClr val="FFFFFF"/>
              </a:buClr>
              <a:buSzPct val="100000"/>
            </a:pPr>
            <a:endParaRPr lang="en-US" sz="2700">
              <a:solidFill>
                <a:srgbClr val="FFFFFF"/>
              </a:solidFill>
              <a:latin typeface="Arial"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1506" name="Text Box 4"/>
          <p:cNvSpPr txBox="1">
            <a:spLocks noChangeArrowheads="1"/>
          </p:cNvSpPr>
          <p:nvPr/>
        </p:nvSpPr>
        <p:spPr bwMode="auto">
          <a:xfrm>
            <a:off x="644525" y="660400"/>
            <a:ext cx="9193213" cy="5189538"/>
          </a:xfrm>
          <a:prstGeom prst="rect">
            <a:avLst/>
          </a:prstGeom>
          <a:noFill/>
          <a:ln w="9525">
            <a:noFill/>
            <a:miter lim="800000"/>
            <a:headEnd/>
            <a:tailEnd/>
          </a:ln>
        </p:spPr>
        <p:txBody>
          <a:bodyPr lIns="0" tIns="0" rIns="0" bIns="0">
            <a:spAutoFit/>
          </a:bodyPr>
          <a:lstStyle/>
          <a:p>
            <a:pPr>
              <a:lnSpc>
                <a:spcPct val="95000"/>
              </a:lnSpc>
            </a:pPr>
            <a:r>
              <a:rPr lang="en-US" sz="3100" b="1" u="sng">
                <a:solidFill>
                  <a:srgbClr val="FFFF66"/>
                </a:solidFill>
                <a:latin typeface="Arial" charset="0"/>
              </a:rPr>
              <a:t>Treatment</a:t>
            </a:r>
            <a:r>
              <a:rPr lang="en-US" sz="3100" b="1">
                <a:solidFill>
                  <a:srgbClr val="FFFF66"/>
                </a:solidFill>
                <a:latin typeface="Arial" charset="0"/>
              </a:rPr>
              <a:t> (Continued):</a:t>
            </a:r>
            <a:endParaRPr lang="en-US"/>
          </a:p>
          <a:p>
            <a:pPr lvl="1" indent="-341313">
              <a:lnSpc>
                <a:spcPct val="95000"/>
              </a:lnSpc>
              <a:buClr>
                <a:srgbClr val="FFFFFF"/>
              </a:buClr>
              <a:buSzPct val="100000"/>
              <a:buFontTx/>
              <a:buChar char="•"/>
            </a:pPr>
            <a:r>
              <a:rPr lang="en-US" sz="2700">
                <a:solidFill>
                  <a:srgbClr val="FFFFFF"/>
                </a:solidFill>
                <a:latin typeface="Arial" charset="0"/>
              </a:rPr>
              <a:t>In acute emergency episodes</a:t>
            </a:r>
            <a:endParaRPr lang="en-US"/>
          </a:p>
          <a:p>
            <a:pPr marL="855663" lvl="2" indent="-284163">
              <a:lnSpc>
                <a:spcPct val="95000"/>
              </a:lnSpc>
              <a:buClr>
                <a:srgbClr val="FFFFCC"/>
              </a:buClr>
              <a:buSzPct val="80000"/>
              <a:buFont typeface="Courier New" pitchFamily="49" charset="0"/>
              <a:buChar char="o"/>
            </a:pPr>
            <a:r>
              <a:rPr lang="en-US" sz="2700">
                <a:solidFill>
                  <a:srgbClr val="FFFFCC"/>
                </a:solidFill>
                <a:latin typeface="Arial" charset="0"/>
              </a:rPr>
              <a:t>Secure the airway</a:t>
            </a:r>
            <a:endParaRPr lang="en-US"/>
          </a:p>
          <a:p>
            <a:pPr marL="855663" lvl="2" indent="-284163">
              <a:lnSpc>
                <a:spcPct val="95000"/>
              </a:lnSpc>
              <a:buClr>
                <a:srgbClr val="FFFFCC"/>
              </a:buClr>
              <a:buSzPct val="80000"/>
              <a:buFont typeface="Courier New" pitchFamily="49" charset="0"/>
              <a:buChar char="o"/>
            </a:pPr>
            <a:r>
              <a:rPr lang="en-US" sz="2700">
                <a:solidFill>
                  <a:srgbClr val="FFFFCC"/>
                </a:solidFill>
                <a:latin typeface="Arial" charset="0"/>
              </a:rPr>
              <a:t>I.V. line</a:t>
            </a:r>
            <a:endParaRPr lang="en-US"/>
          </a:p>
          <a:p>
            <a:pPr marL="855663" lvl="2" indent="-284163">
              <a:lnSpc>
                <a:spcPct val="95000"/>
              </a:lnSpc>
              <a:buClr>
                <a:srgbClr val="FFFFCC"/>
              </a:buClr>
              <a:buSzPct val="80000"/>
              <a:buFont typeface="Courier New" pitchFamily="49" charset="0"/>
              <a:buChar char="o"/>
            </a:pPr>
            <a:r>
              <a:rPr lang="en-US" sz="2700">
                <a:solidFill>
                  <a:srgbClr val="FFFFCC"/>
                </a:solidFill>
                <a:latin typeface="Arial" charset="0"/>
              </a:rPr>
              <a:t>Adrenaline subcutaneous or I.M., repeated every 10 min.</a:t>
            </a:r>
            <a:endParaRPr lang="en-US"/>
          </a:p>
          <a:p>
            <a:pPr marL="855663" lvl="2" indent="-284163">
              <a:lnSpc>
                <a:spcPct val="95000"/>
              </a:lnSpc>
              <a:buClr>
                <a:srgbClr val="FFFFCC"/>
              </a:buClr>
              <a:buSzPct val="80000"/>
              <a:buFont typeface="Courier New" pitchFamily="49" charset="0"/>
              <a:buChar char="o"/>
            </a:pPr>
            <a:r>
              <a:rPr lang="en-US" sz="2700">
                <a:solidFill>
                  <a:srgbClr val="FFFFCC"/>
                </a:solidFill>
                <a:latin typeface="Arial" charset="0"/>
              </a:rPr>
              <a:t>Diphenhydramine I.M. or I.V.</a:t>
            </a:r>
            <a:endParaRPr lang="en-US"/>
          </a:p>
          <a:p>
            <a:pPr marL="855663" lvl="2" indent="-284163">
              <a:lnSpc>
                <a:spcPct val="95000"/>
              </a:lnSpc>
              <a:buClr>
                <a:srgbClr val="FFFFCC"/>
              </a:buClr>
              <a:buSzPct val="80000"/>
              <a:buFont typeface="Courier New" pitchFamily="49" charset="0"/>
              <a:buChar char="o"/>
            </a:pPr>
            <a:r>
              <a:rPr lang="en-US" sz="2700">
                <a:solidFill>
                  <a:srgbClr val="FFFFCC"/>
                </a:solidFill>
                <a:latin typeface="Arial" charset="0"/>
              </a:rPr>
              <a:t>Hydrcortisone I.V.</a:t>
            </a:r>
            <a:endParaRPr lang="en-US"/>
          </a:p>
          <a:p>
            <a:pPr marL="855663" lvl="2" indent="-284163">
              <a:lnSpc>
                <a:spcPct val="95000"/>
              </a:lnSpc>
              <a:buClr>
                <a:srgbClr val="FFFFCC"/>
              </a:buClr>
              <a:buSzPct val="80000"/>
              <a:buFont typeface="Courier New" pitchFamily="49" charset="0"/>
              <a:buChar char="o"/>
            </a:pPr>
            <a:r>
              <a:rPr lang="en-US" sz="2700">
                <a:solidFill>
                  <a:srgbClr val="FFFFCC"/>
                </a:solidFill>
                <a:latin typeface="Arial" charset="0"/>
              </a:rPr>
              <a:t>Patients with severe angioedema should be admitted for at least 24 hours observation particularly where laryngeal edema has occurred. </a:t>
            </a:r>
            <a:endParaRPr lang="en-US"/>
          </a:p>
          <a:p>
            <a:pPr marL="855663" lvl="2" indent="-284163">
              <a:lnSpc>
                <a:spcPct val="95000"/>
              </a:lnSpc>
              <a:buClr>
                <a:srgbClr val="FFFFCC"/>
              </a:buClr>
              <a:buSzPct val="100000"/>
              <a:buFontTx/>
              <a:buChar char=" "/>
            </a:pPr>
            <a:endParaRPr lang="en-US" sz="2700">
              <a:solidFill>
                <a:srgbClr val="FFFFCC"/>
              </a:solidFill>
              <a:latin typeface="Arial" charset="0"/>
            </a:endParaRPr>
          </a:p>
          <a:p>
            <a:pPr marL="855663" lvl="2" indent="-284163">
              <a:lnSpc>
                <a:spcPct val="95000"/>
              </a:lnSpc>
              <a:buClr>
                <a:srgbClr val="FFFFFF"/>
              </a:buClr>
              <a:buSzPct val="100000"/>
              <a:buFontTx/>
              <a:buChar char=" "/>
            </a:pPr>
            <a:endParaRPr lang="en-US" sz="2700">
              <a:solidFill>
                <a:srgbClr val="FFFFFF"/>
              </a:solidFill>
              <a:latin typeface="Arial"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2530" name="Text Box 4"/>
          <p:cNvSpPr txBox="1">
            <a:spLocks noChangeArrowheads="1"/>
          </p:cNvSpPr>
          <p:nvPr/>
        </p:nvSpPr>
        <p:spPr bwMode="auto">
          <a:xfrm>
            <a:off x="404813" y="260350"/>
            <a:ext cx="9191625" cy="4911725"/>
          </a:xfrm>
          <a:prstGeom prst="rect">
            <a:avLst/>
          </a:prstGeom>
          <a:noFill/>
          <a:ln w="9525">
            <a:noFill/>
            <a:miter lim="800000"/>
            <a:headEnd/>
            <a:tailEnd/>
          </a:ln>
        </p:spPr>
        <p:txBody>
          <a:bodyPr lIns="0" tIns="0" rIns="0" bIns="0">
            <a:spAutoFit/>
          </a:bodyPr>
          <a:lstStyle/>
          <a:p>
            <a:pPr marL="1712913" lvl="4" indent="-227013">
              <a:lnSpc>
                <a:spcPct val="95000"/>
              </a:lnSpc>
              <a:buClr>
                <a:srgbClr val="FFFF66"/>
              </a:buClr>
              <a:buSzPct val="100000"/>
              <a:buFontTx/>
              <a:buChar char=" "/>
            </a:pPr>
            <a:r>
              <a:rPr lang="en-US" sz="4000" b="1" u="sng">
                <a:solidFill>
                  <a:srgbClr val="FFFF66"/>
                </a:solidFill>
                <a:latin typeface="Arial" charset="0"/>
              </a:rPr>
              <a:t>Anaphylaxis</a:t>
            </a:r>
            <a:endParaRPr lang="en-US"/>
          </a:p>
          <a:p>
            <a:pPr>
              <a:lnSpc>
                <a:spcPct val="95000"/>
              </a:lnSpc>
            </a:pPr>
            <a:r>
              <a:rPr lang="en-US" sz="2700" b="1" u="sng">
                <a:solidFill>
                  <a:srgbClr val="FFFF66"/>
                </a:solidFill>
                <a:latin typeface="Arial" charset="0"/>
              </a:rPr>
              <a:t>Essentials of Diagnosis:-</a:t>
            </a:r>
            <a:endParaRPr lang="en-US"/>
          </a:p>
          <a:p>
            <a:pPr lvl="1" indent="-341313">
              <a:lnSpc>
                <a:spcPct val="95000"/>
              </a:lnSpc>
              <a:buClr>
                <a:srgbClr val="FFFFFF"/>
              </a:buClr>
              <a:buSzPct val="100000"/>
              <a:buFontTx/>
              <a:buChar char="•"/>
            </a:pPr>
            <a:r>
              <a:rPr lang="en-US" sz="2200">
                <a:solidFill>
                  <a:srgbClr val="FFFFFF"/>
                </a:solidFill>
                <a:latin typeface="Arial" charset="0"/>
              </a:rPr>
              <a:t>Laryngeal edema or bronchospasm or both.</a:t>
            </a:r>
            <a:endParaRPr lang="en-US"/>
          </a:p>
          <a:p>
            <a:pPr lvl="1" indent="-341313">
              <a:lnSpc>
                <a:spcPct val="95000"/>
              </a:lnSpc>
              <a:buClr>
                <a:srgbClr val="FFFFFF"/>
              </a:buClr>
              <a:buSzPct val="100000"/>
              <a:buFontTx/>
              <a:buChar char="•"/>
            </a:pPr>
            <a:r>
              <a:rPr lang="en-US" sz="2200">
                <a:solidFill>
                  <a:srgbClr val="FFFFFF"/>
                </a:solidFill>
                <a:latin typeface="Arial" charset="0"/>
              </a:rPr>
              <a:t>Erythema, puritus, urtiaria or angioedma </a:t>
            </a:r>
            <a:r>
              <a:rPr lang="en-US" sz="2200">
                <a:solidFill>
                  <a:srgbClr val="FFFFCC"/>
                </a:solidFill>
                <a:latin typeface="Arial" charset="0"/>
              </a:rPr>
              <a:t>(any or all)</a:t>
            </a:r>
            <a:endParaRPr lang="en-US"/>
          </a:p>
          <a:p>
            <a:pPr lvl="1" indent="-341313">
              <a:lnSpc>
                <a:spcPct val="95000"/>
              </a:lnSpc>
              <a:buClr>
                <a:srgbClr val="FFFFFF"/>
              </a:buClr>
              <a:buSzPct val="100000"/>
              <a:buFontTx/>
              <a:buChar char="•"/>
            </a:pPr>
            <a:r>
              <a:rPr lang="en-US" sz="2200">
                <a:solidFill>
                  <a:srgbClr val="FFFFFF"/>
                </a:solidFill>
                <a:latin typeface="Arial" charset="0"/>
              </a:rPr>
              <a:t>Vomitting, cramps, diarrhea.</a:t>
            </a:r>
            <a:endParaRPr lang="en-US"/>
          </a:p>
          <a:p>
            <a:pPr lvl="1" indent="-341313">
              <a:lnSpc>
                <a:spcPct val="95000"/>
              </a:lnSpc>
              <a:buClr>
                <a:srgbClr val="FFFFFF"/>
              </a:buClr>
              <a:buSzPct val="100000"/>
              <a:buFontTx/>
              <a:buChar char="•"/>
            </a:pPr>
            <a:r>
              <a:rPr lang="en-US" sz="2200">
                <a:solidFill>
                  <a:srgbClr val="FFFFFF"/>
                </a:solidFill>
                <a:latin typeface="Arial" charset="0"/>
              </a:rPr>
              <a:t>Hypotension, cardiac arrythmia or shocks</a:t>
            </a:r>
            <a:r>
              <a:rPr lang="en-US" sz="2200">
                <a:solidFill>
                  <a:srgbClr val="FFFF66"/>
                </a:solidFill>
                <a:latin typeface="Arial" charset="0"/>
              </a:rPr>
              <a:t>.</a:t>
            </a:r>
            <a:endParaRPr lang="en-US"/>
          </a:p>
          <a:p>
            <a:pPr>
              <a:lnSpc>
                <a:spcPct val="95000"/>
              </a:lnSpc>
            </a:pPr>
            <a:r>
              <a:rPr lang="en-US" sz="2700" b="1" u="sng">
                <a:solidFill>
                  <a:srgbClr val="FFFF66"/>
                </a:solidFill>
                <a:latin typeface="Arial" charset="0"/>
              </a:rPr>
              <a:t>General considerations</a:t>
            </a:r>
            <a:r>
              <a:rPr lang="en-US" sz="2700">
                <a:solidFill>
                  <a:srgbClr val="FFFF66"/>
                </a:solidFill>
                <a:latin typeface="Arial" charset="0"/>
              </a:rPr>
              <a:t>:</a:t>
            </a:r>
            <a:endParaRPr lang="en-US"/>
          </a:p>
          <a:p>
            <a:pPr lvl="1" indent="-341313">
              <a:lnSpc>
                <a:spcPct val="95000"/>
              </a:lnSpc>
              <a:buClr>
                <a:srgbClr val="FFFFFF"/>
              </a:buClr>
              <a:buSzPct val="100000"/>
              <a:buFontTx/>
              <a:buChar char="•"/>
            </a:pPr>
            <a:r>
              <a:rPr lang="en-US" sz="2200">
                <a:solidFill>
                  <a:srgbClr val="FFFFFF"/>
                </a:solidFill>
                <a:latin typeface="Arial" charset="0"/>
              </a:rPr>
              <a:t>Within minutes to hours, severe may be fatal.</a:t>
            </a:r>
            <a:endParaRPr lang="en-US"/>
          </a:p>
          <a:p>
            <a:pPr lvl="1" indent="-341313">
              <a:lnSpc>
                <a:spcPct val="95000"/>
              </a:lnSpc>
              <a:buClr>
                <a:srgbClr val="FFFFFF"/>
              </a:buClr>
              <a:buSzPct val="100000"/>
              <a:buFontTx/>
              <a:buChar char="•"/>
            </a:pPr>
            <a:r>
              <a:rPr lang="en-US" sz="2200">
                <a:solidFill>
                  <a:srgbClr val="FFFFFF"/>
                </a:solidFill>
                <a:latin typeface="Arial" charset="0"/>
              </a:rPr>
              <a:t>IgE mediated</a:t>
            </a:r>
            <a:endParaRPr lang="en-US"/>
          </a:p>
          <a:p>
            <a:pPr lvl="1" indent="-341313">
              <a:lnSpc>
                <a:spcPct val="95000"/>
              </a:lnSpc>
              <a:buClr>
                <a:srgbClr val="FFFFFF"/>
              </a:buClr>
              <a:buSzPct val="100000"/>
              <a:buFontTx/>
              <a:buChar char="•"/>
            </a:pPr>
            <a:r>
              <a:rPr lang="en-US" sz="2200">
                <a:solidFill>
                  <a:srgbClr val="FFFFFF"/>
                </a:solidFill>
                <a:latin typeface="Arial" charset="0"/>
              </a:rPr>
              <a:t>Chemical mediators are released</a:t>
            </a:r>
            <a:endParaRPr lang="en-US"/>
          </a:p>
          <a:p>
            <a:pPr lvl="1" indent="-341313">
              <a:lnSpc>
                <a:spcPct val="95000"/>
              </a:lnSpc>
              <a:buClr>
                <a:srgbClr val="FFFFFF"/>
              </a:buClr>
              <a:buSzPct val="100000"/>
              <a:buFontTx/>
              <a:buChar char="•"/>
            </a:pPr>
            <a:r>
              <a:rPr lang="en-US" sz="2200">
                <a:solidFill>
                  <a:srgbClr val="FFFFFF"/>
                </a:solidFill>
                <a:latin typeface="Arial" charset="0"/>
              </a:rPr>
              <a:t>Anaphylactoid reactions: clinically similar reactions that involve the nonimmunologic (non antigen-antibody) release of similar mediators e.g </a:t>
            </a:r>
            <a:r>
              <a:rPr lang="en-US" sz="2200">
                <a:solidFill>
                  <a:srgbClr val="FFFFCC"/>
                </a:solidFill>
                <a:latin typeface="Arial" charset="0"/>
              </a:rPr>
              <a:t>(reactions to radiographic contrast media, aspirin, local anesthetics)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3554" name="Text Box 4"/>
          <p:cNvSpPr txBox="1">
            <a:spLocks noChangeArrowheads="1"/>
          </p:cNvSpPr>
          <p:nvPr/>
        </p:nvSpPr>
        <p:spPr bwMode="auto">
          <a:xfrm>
            <a:off x="323850" y="1139825"/>
            <a:ext cx="9512300" cy="5307013"/>
          </a:xfrm>
          <a:prstGeom prst="rect">
            <a:avLst/>
          </a:prstGeom>
          <a:noFill/>
          <a:ln w="9525">
            <a:noFill/>
            <a:miter lim="800000"/>
            <a:headEnd/>
            <a:tailEnd/>
          </a:ln>
        </p:spPr>
        <p:txBody>
          <a:bodyPr lIns="0" tIns="0" rIns="0" bIns="0">
            <a:spAutoFit/>
          </a:bodyPr>
          <a:lstStyle/>
          <a:p>
            <a:pPr>
              <a:lnSpc>
                <a:spcPct val="95000"/>
              </a:lnSpc>
            </a:pPr>
            <a:r>
              <a:rPr lang="en-US" sz="3100" b="1" u="sng">
                <a:solidFill>
                  <a:srgbClr val="FFFF66"/>
                </a:solidFill>
                <a:latin typeface="Arial" charset="0"/>
              </a:rPr>
              <a:t>Causative agents:</a:t>
            </a:r>
            <a:endParaRPr lang="en-US"/>
          </a:p>
          <a:p>
            <a:pPr lvl="1" indent="-341313">
              <a:lnSpc>
                <a:spcPct val="95000"/>
              </a:lnSpc>
              <a:buClr>
                <a:srgbClr val="FFFFFF"/>
              </a:buClr>
              <a:buSzPct val="100000"/>
              <a:buFontTx/>
              <a:buChar char="•"/>
            </a:pPr>
            <a:r>
              <a:rPr lang="en-US" sz="2700">
                <a:solidFill>
                  <a:srgbClr val="FFFFFF"/>
                </a:solidFill>
                <a:latin typeface="Arial" charset="0"/>
              </a:rPr>
              <a:t>Drugs</a:t>
            </a:r>
            <a:endParaRPr lang="en-US"/>
          </a:p>
          <a:p>
            <a:pPr lvl="1" indent="-341313">
              <a:lnSpc>
                <a:spcPct val="95000"/>
              </a:lnSpc>
              <a:buClr>
                <a:srgbClr val="FFFFFF"/>
              </a:buClr>
              <a:buSzPct val="100000"/>
              <a:buFontTx/>
              <a:buChar char="•"/>
            </a:pPr>
            <a:r>
              <a:rPr lang="en-US" sz="2700">
                <a:solidFill>
                  <a:srgbClr val="FFFFFF"/>
                </a:solidFill>
                <a:latin typeface="Arial" charset="0"/>
              </a:rPr>
              <a:t>Foods</a:t>
            </a:r>
            <a:endParaRPr lang="en-US"/>
          </a:p>
          <a:p>
            <a:pPr lvl="1" indent="-341313">
              <a:lnSpc>
                <a:spcPct val="95000"/>
              </a:lnSpc>
              <a:buClr>
                <a:srgbClr val="FFFFFF"/>
              </a:buClr>
              <a:buSzPct val="100000"/>
              <a:buFontTx/>
              <a:buChar char="•"/>
            </a:pPr>
            <a:r>
              <a:rPr lang="en-US" sz="2700">
                <a:solidFill>
                  <a:srgbClr val="FFFFFF"/>
                </a:solidFill>
                <a:latin typeface="Arial" charset="0"/>
              </a:rPr>
              <a:t>Vaccines and Antisera</a:t>
            </a:r>
            <a:endParaRPr lang="en-US"/>
          </a:p>
          <a:p>
            <a:pPr lvl="1" indent="-341313">
              <a:lnSpc>
                <a:spcPct val="95000"/>
              </a:lnSpc>
              <a:buClr>
                <a:srgbClr val="FFFFFF"/>
              </a:buClr>
              <a:buSzPct val="100000"/>
              <a:buFontTx/>
              <a:buChar char="•"/>
            </a:pPr>
            <a:r>
              <a:rPr lang="en-US" sz="2700">
                <a:solidFill>
                  <a:srgbClr val="FFFFFF"/>
                </a:solidFill>
                <a:latin typeface="Arial" charset="0"/>
              </a:rPr>
              <a:t>Insects – bees, wasps</a:t>
            </a:r>
            <a:endParaRPr lang="en-US"/>
          </a:p>
          <a:p>
            <a:pPr lvl="1" indent="-341313">
              <a:lnSpc>
                <a:spcPct val="95000"/>
              </a:lnSpc>
              <a:buClr>
                <a:srgbClr val="FFFFFF"/>
              </a:buClr>
              <a:buSzPct val="100000"/>
              <a:buFontTx/>
              <a:buChar char="•"/>
            </a:pPr>
            <a:r>
              <a:rPr lang="en-US" sz="2700">
                <a:solidFill>
                  <a:srgbClr val="FFFFFF"/>
                </a:solidFill>
                <a:latin typeface="Arial" charset="0"/>
              </a:rPr>
              <a:t>Immunotherapy of allergic rhinitis, asthma or stinging insect sensitivity.</a:t>
            </a:r>
            <a:endParaRPr lang="en-US"/>
          </a:p>
          <a:p>
            <a:pPr lvl="1" indent="-341313">
              <a:lnSpc>
                <a:spcPct val="95000"/>
              </a:lnSpc>
              <a:buClr>
                <a:srgbClr val="FFFFFF"/>
              </a:buClr>
              <a:buSzPct val="100000"/>
              <a:buFontTx/>
              <a:buChar char="•"/>
            </a:pPr>
            <a:r>
              <a:rPr lang="en-US" sz="2700">
                <a:solidFill>
                  <a:srgbClr val="FFFFFF"/>
                </a:solidFill>
                <a:latin typeface="Arial" charset="0"/>
              </a:rPr>
              <a:t>other cases: </a:t>
            </a:r>
            <a:endParaRPr lang="en-US"/>
          </a:p>
          <a:p>
            <a:pPr marL="855663" lvl="2" indent="-284163">
              <a:lnSpc>
                <a:spcPct val="95000"/>
              </a:lnSpc>
              <a:buClr>
                <a:srgbClr val="EFFDB1"/>
              </a:buClr>
              <a:buSzPct val="80000"/>
              <a:buFont typeface="Courier New" pitchFamily="49" charset="0"/>
              <a:buChar char="o"/>
            </a:pPr>
            <a:r>
              <a:rPr lang="en-US" sz="2700">
                <a:solidFill>
                  <a:srgbClr val="EFFDB1"/>
                </a:solidFill>
                <a:latin typeface="Arial" charset="0"/>
              </a:rPr>
              <a:t>Iodinated contrast media, aspirin, local anesthetics – anaphylactoid reactions.</a:t>
            </a:r>
            <a:endParaRPr lang="en-US"/>
          </a:p>
          <a:p>
            <a:pPr marL="855663" lvl="2" indent="-284163">
              <a:lnSpc>
                <a:spcPct val="95000"/>
              </a:lnSpc>
              <a:buClr>
                <a:srgbClr val="EFFDB1"/>
              </a:buClr>
              <a:buSzPct val="80000"/>
              <a:buFont typeface="Courier New" pitchFamily="49" charset="0"/>
              <a:buChar char="o"/>
            </a:pPr>
            <a:r>
              <a:rPr lang="en-US" sz="2700">
                <a:solidFill>
                  <a:srgbClr val="EFFDB1"/>
                </a:solidFill>
                <a:latin typeface="Arial" charset="0"/>
              </a:rPr>
              <a:t>Treatment of anaphylaxis</a:t>
            </a:r>
            <a:endParaRPr lang="en-US"/>
          </a:p>
          <a:p>
            <a:pPr>
              <a:lnSpc>
                <a:spcPct val="95000"/>
              </a:lnSpc>
            </a:pPr>
            <a:endParaRPr lang="en-US" sz="3100" b="1" u="sng">
              <a:solidFill>
                <a:srgbClr val="FFFF66"/>
              </a:solidFill>
              <a:latin typeface="Arial" charset="0"/>
            </a:endParaRPr>
          </a:p>
          <a:p>
            <a:pPr>
              <a:lnSpc>
                <a:spcPct val="95000"/>
              </a:lnSpc>
            </a:pPr>
            <a:endParaRPr lang="en-US" sz="3100" b="1" u="sng">
              <a:solidFill>
                <a:srgbClr val="FFFF66"/>
              </a:solidFill>
              <a:latin typeface="Arial"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4578" name="Text Box 4"/>
          <p:cNvSpPr txBox="1">
            <a:spLocks noChangeArrowheads="1"/>
          </p:cNvSpPr>
          <p:nvPr/>
        </p:nvSpPr>
        <p:spPr bwMode="auto">
          <a:xfrm>
            <a:off x="723900" y="747713"/>
            <a:ext cx="9031288" cy="1169987"/>
          </a:xfrm>
          <a:prstGeom prst="rect">
            <a:avLst/>
          </a:prstGeom>
          <a:noFill/>
          <a:ln w="9525">
            <a:noFill/>
            <a:miter lim="800000"/>
            <a:headEnd/>
            <a:tailEnd/>
          </a:ln>
        </p:spPr>
        <p:txBody>
          <a:bodyPr lIns="0" tIns="0" rIns="0" bIns="0">
            <a:spAutoFit/>
          </a:bodyPr>
          <a:lstStyle/>
          <a:p>
            <a:pPr>
              <a:lnSpc>
                <a:spcPct val="95000"/>
              </a:lnSpc>
            </a:pPr>
            <a:r>
              <a:rPr lang="en-US" sz="4000" b="1" u="sng">
                <a:solidFill>
                  <a:srgbClr val="FFFF66"/>
                </a:solidFill>
                <a:latin typeface="Arial" charset="0"/>
              </a:rPr>
              <a:t>Erythroderma &amp; Exfoliative Dermatitis</a:t>
            </a:r>
          </a:p>
        </p:txBody>
      </p:sp>
      <p:sp>
        <p:nvSpPr>
          <p:cNvPr id="24579" name="Text Box 5"/>
          <p:cNvSpPr txBox="1">
            <a:spLocks noChangeArrowheads="1"/>
          </p:cNvSpPr>
          <p:nvPr/>
        </p:nvSpPr>
        <p:spPr bwMode="auto">
          <a:xfrm>
            <a:off x="565150" y="2033588"/>
            <a:ext cx="9550400" cy="3275012"/>
          </a:xfrm>
          <a:prstGeom prst="rect">
            <a:avLst/>
          </a:prstGeom>
          <a:noFill/>
          <a:ln w="9525">
            <a:noFill/>
            <a:miter lim="800000"/>
            <a:headEnd/>
            <a:tailEnd/>
          </a:ln>
        </p:spPr>
        <p:txBody>
          <a:bodyPr lIns="0" tIns="0" rIns="0" bIns="0">
            <a:spAutoFit/>
          </a:bodyPr>
          <a:lstStyle/>
          <a:p>
            <a:pPr lvl="1" indent="-341313">
              <a:lnSpc>
                <a:spcPct val="95000"/>
              </a:lnSpc>
              <a:buClr>
                <a:srgbClr val="FFFFFF"/>
              </a:buClr>
              <a:buSzPct val="100000"/>
              <a:buFontTx/>
              <a:buChar char="•"/>
            </a:pPr>
            <a:r>
              <a:rPr lang="en-US" sz="2700">
                <a:solidFill>
                  <a:srgbClr val="FFFFFF"/>
                </a:solidFill>
                <a:latin typeface="Arial" charset="0"/>
              </a:rPr>
              <a:t>Clinical features</a:t>
            </a:r>
            <a:endParaRPr lang="en-US"/>
          </a:p>
          <a:p>
            <a:pPr lvl="1" indent="-341313">
              <a:lnSpc>
                <a:spcPct val="95000"/>
              </a:lnSpc>
              <a:buClr>
                <a:srgbClr val="FFFFFF"/>
              </a:buClr>
              <a:buSzPct val="100000"/>
              <a:buFontTx/>
              <a:buChar char="•"/>
            </a:pPr>
            <a:r>
              <a:rPr lang="en-US" sz="2700">
                <a:solidFill>
                  <a:srgbClr val="FFFFFF"/>
                </a:solidFill>
                <a:latin typeface="Arial" charset="0"/>
              </a:rPr>
              <a:t>Complications: Hypothermia, fluid and electrolyte loss, infection,</a:t>
            </a:r>
            <a:endParaRPr lang="en-US"/>
          </a:p>
          <a:p>
            <a:pPr>
              <a:lnSpc>
                <a:spcPct val="95000"/>
              </a:lnSpc>
            </a:pPr>
            <a:r>
              <a:rPr lang="en-US" sz="2700">
                <a:solidFill>
                  <a:srgbClr val="FFFFFF"/>
                </a:solidFill>
                <a:latin typeface="Arial" charset="0"/>
              </a:rPr>
              <a:t>HF., stress induced GIT ulcer, malabsorption., venous thrombosis</a:t>
            </a:r>
            <a:r>
              <a:rPr lang="en-US" sz="3100">
                <a:solidFill>
                  <a:srgbClr val="FFFFFF"/>
                </a:solidFill>
                <a:latin typeface="Arial" charset="0"/>
              </a:rPr>
              <a:t>.</a:t>
            </a:r>
            <a:endParaRPr lang="en-US"/>
          </a:p>
          <a:p>
            <a:pPr>
              <a:lnSpc>
                <a:spcPct val="95000"/>
              </a:lnSpc>
            </a:pPr>
            <a:r>
              <a:rPr lang="en-US" sz="3100" b="1" u="sng">
                <a:solidFill>
                  <a:srgbClr val="FFFF66"/>
                </a:solidFill>
                <a:latin typeface="Arial" charset="0"/>
              </a:rPr>
              <a:t>Drug Etiology:</a:t>
            </a:r>
            <a:endParaRPr lang="en-US"/>
          </a:p>
          <a:p>
            <a:pPr lvl="1" indent="-341313">
              <a:lnSpc>
                <a:spcPct val="95000"/>
              </a:lnSpc>
              <a:buClr>
                <a:srgbClr val="FFFFFF"/>
              </a:buClr>
              <a:buSzPct val="100000"/>
              <a:buFontTx/>
              <a:buChar char="•"/>
            </a:pPr>
            <a:r>
              <a:rPr lang="en-US" sz="2700">
                <a:solidFill>
                  <a:srgbClr val="FFFFFF"/>
                </a:solidFill>
                <a:latin typeface="Arial" charset="0"/>
              </a:rPr>
              <a:t>Sulphonamides, antimalarias, penicillin, phenytoin. </a:t>
            </a:r>
            <a:endParaRPr lang="en-US"/>
          </a:p>
          <a:p>
            <a:pPr lvl="1" indent="-341313">
              <a:lnSpc>
                <a:spcPct val="95000"/>
              </a:lnSpc>
              <a:buClr>
                <a:srgbClr val="FFFFFF"/>
              </a:buClr>
              <a:buSzPct val="100000"/>
              <a:buFontTx/>
              <a:buChar char="•"/>
            </a:pPr>
            <a:r>
              <a:rPr lang="en-US" sz="2700">
                <a:solidFill>
                  <a:srgbClr val="FFFFFF"/>
                </a:solidFill>
                <a:latin typeface="Arial" charset="0"/>
              </a:rPr>
              <a:t>Other causes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3"/>
          <a:srcRect/>
          <a:stretch>
            <a:fillRect/>
          </a:stretch>
        </p:blipFill>
        <p:spPr bwMode="auto">
          <a:xfrm>
            <a:off x="2751138" y="1565275"/>
            <a:ext cx="4383087" cy="4192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6626" name="Picture 4"/>
          <p:cNvPicPr>
            <a:picLocks noChangeAspect="1" noChangeArrowheads="1"/>
          </p:cNvPicPr>
          <p:nvPr/>
        </p:nvPicPr>
        <p:blipFill>
          <a:blip r:embed="rId3"/>
          <a:srcRect/>
          <a:stretch>
            <a:fillRect/>
          </a:stretch>
        </p:blipFill>
        <p:spPr bwMode="auto">
          <a:xfrm>
            <a:off x="2909888" y="1882775"/>
            <a:ext cx="4340225" cy="4149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4578" name="Rectangle 1"/>
          <p:cNvSpPr>
            <a:spLocks noGrp="1" noChangeArrowheads="1"/>
          </p:cNvSpPr>
          <p:nvPr>
            <p:ph type="ctrTitle"/>
          </p:nvPr>
        </p:nvSpPr>
        <p:spPr>
          <a:xfrm>
            <a:off x="552450" y="274638"/>
            <a:ext cx="9055100" cy="1165226"/>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0"/>
          <a:lstStyle/>
          <a:p>
            <a:pPr algn="l" eaLnBrk="1" fontAlgn="auto" hangingPunct="1">
              <a:lnSpc>
                <a:spcPct val="95000"/>
              </a:lnSpc>
              <a:spcAft>
                <a:spcPts val="0"/>
              </a:spcAft>
              <a:defRPr/>
            </a:pPr>
            <a:r>
              <a:rPr lang="en-US" sz="3100" u="sng" dirty="0" err="1" smtClean="0">
                <a:solidFill>
                  <a:srgbClr val="FFFF00"/>
                </a:solidFill>
                <a:latin typeface="Arial" charset="0"/>
              </a:rPr>
              <a:t>Erythema</a:t>
            </a:r>
            <a:r>
              <a:rPr lang="en-US" sz="3100" u="sng" dirty="0" smtClean="0">
                <a:solidFill>
                  <a:srgbClr val="FFFF00"/>
                </a:solidFill>
                <a:latin typeface="Arial" charset="0"/>
              </a:rPr>
              <a:t> </a:t>
            </a:r>
            <a:r>
              <a:rPr lang="en-US" sz="3100" u="sng" dirty="0" err="1" smtClean="0">
                <a:solidFill>
                  <a:srgbClr val="FFFF00"/>
                </a:solidFill>
                <a:latin typeface="Arial" charset="0"/>
              </a:rPr>
              <a:t>Multiforme</a:t>
            </a:r>
            <a:r>
              <a:rPr lang="en-US" sz="3100" u="sng" dirty="0" smtClean="0">
                <a:solidFill>
                  <a:srgbClr val="FFFF00"/>
                </a:solidFill>
                <a:latin typeface="Arial" charset="0"/>
              </a:rPr>
              <a:t> Major, SJS, Toxic </a:t>
            </a:r>
            <a:br>
              <a:rPr lang="en-US" sz="3100" u="sng" dirty="0" smtClean="0">
                <a:solidFill>
                  <a:srgbClr val="FFFF00"/>
                </a:solidFill>
                <a:latin typeface="Arial" charset="0"/>
              </a:rPr>
            </a:br>
            <a:r>
              <a:rPr lang="en-US" sz="3100" u="sng" dirty="0" smtClean="0">
                <a:solidFill>
                  <a:srgbClr val="FFFF00"/>
                </a:solidFill>
                <a:latin typeface="Arial" charset="0"/>
              </a:rPr>
              <a:t>Epidermal </a:t>
            </a:r>
            <a:r>
              <a:rPr lang="en-US" sz="3100" u="sng" dirty="0" err="1" smtClean="0">
                <a:solidFill>
                  <a:srgbClr val="FFFF00"/>
                </a:solidFill>
                <a:latin typeface="Arial" charset="0"/>
              </a:rPr>
              <a:t>Necrolysis</a:t>
            </a:r>
            <a:endParaRPr lang="en-US" sz="3100" u="sng" dirty="0" smtClean="0">
              <a:solidFill>
                <a:srgbClr val="FFFF00"/>
              </a:solidFill>
              <a:latin typeface="Arial" charset="0"/>
            </a:endParaRPr>
          </a:p>
        </p:txBody>
      </p:sp>
      <p:sp>
        <p:nvSpPr>
          <p:cNvPr id="27651" name="Text Box 4"/>
          <p:cNvSpPr txBox="1">
            <a:spLocks noChangeArrowheads="1"/>
          </p:cNvSpPr>
          <p:nvPr/>
        </p:nvSpPr>
        <p:spPr bwMode="auto">
          <a:xfrm>
            <a:off x="644525" y="1860550"/>
            <a:ext cx="9193213" cy="5789613"/>
          </a:xfrm>
          <a:prstGeom prst="rect">
            <a:avLst/>
          </a:prstGeom>
          <a:noFill/>
          <a:ln w="9525">
            <a:noFill/>
            <a:miter lim="800000"/>
            <a:headEnd/>
            <a:tailEnd/>
          </a:ln>
        </p:spPr>
        <p:txBody>
          <a:bodyPr lIns="0" tIns="0" rIns="0" bIns="0">
            <a:spAutoFit/>
          </a:bodyPr>
          <a:lstStyle/>
          <a:p>
            <a:pPr lvl="1" indent="-341313">
              <a:lnSpc>
                <a:spcPct val="95000"/>
              </a:lnSpc>
              <a:buClr>
                <a:srgbClr val="FFFFFF"/>
              </a:buClr>
              <a:buSzPct val="100000"/>
              <a:buFontTx/>
              <a:buChar char="•"/>
            </a:pPr>
            <a:r>
              <a:rPr lang="en-US" sz="2700">
                <a:solidFill>
                  <a:srgbClr val="FFFFFF"/>
                </a:solidFill>
                <a:latin typeface="Arial" charset="0"/>
              </a:rPr>
              <a:t>SJS , TEN May represent variants of the same disease process.</a:t>
            </a:r>
          </a:p>
          <a:p>
            <a:pPr lvl="1" indent="-341313">
              <a:lnSpc>
                <a:spcPct val="95000"/>
              </a:lnSpc>
              <a:buClr>
                <a:srgbClr val="FFFFFF"/>
              </a:buClr>
              <a:buSzPct val="100000"/>
              <a:buFontTx/>
              <a:buChar char="•"/>
            </a:pPr>
            <a:r>
              <a:rPr lang="en-US" sz="2700">
                <a:solidFill>
                  <a:srgbClr val="FFFFFF"/>
                </a:solidFill>
                <a:latin typeface="Arial" charset="0"/>
              </a:rPr>
              <a:t>Clinically: Mucous membrane erosions, target lesions </a:t>
            </a:r>
          </a:p>
          <a:p>
            <a:pPr lvl="1" indent="-341313">
              <a:lnSpc>
                <a:spcPct val="95000"/>
              </a:lnSpc>
              <a:buClr>
                <a:srgbClr val="FFFFFF"/>
              </a:buClr>
              <a:buSzPct val="100000"/>
              <a:buFontTx/>
              <a:buChar char="•"/>
            </a:pPr>
            <a:r>
              <a:rPr lang="en-US" sz="2700">
                <a:solidFill>
                  <a:srgbClr val="FFFFFF"/>
                </a:solidFill>
                <a:latin typeface="Arial" charset="0"/>
              </a:rPr>
              <a:t>epidermal necrosis with skin detachment.</a:t>
            </a:r>
          </a:p>
          <a:p>
            <a:pPr lvl="1" indent="-341313">
              <a:lnSpc>
                <a:spcPct val="95000"/>
              </a:lnSpc>
              <a:buClr>
                <a:srgbClr val="FFFFFF"/>
              </a:buClr>
              <a:buSzPct val="100000"/>
              <a:buFontTx/>
              <a:buChar char="•"/>
            </a:pPr>
            <a:r>
              <a:rPr lang="en-US" sz="2700">
                <a:solidFill>
                  <a:srgbClr val="FFFFFF"/>
                </a:solidFill>
                <a:latin typeface="Arial" charset="0"/>
              </a:rPr>
              <a:t>SJS &lt; 10% BSA of epidermal detachment ,SJS –TEN Ooverlap 10-30%, TEN &gt; 30% </a:t>
            </a:r>
          </a:p>
          <a:p>
            <a:pPr lvl="1" indent="-341313">
              <a:lnSpc>
                <a:spcPct val="95000"/>
              </a:lnSpc>
              <a:buClr>
                <a:srgbClr val="FFFFFF"/>
              </a:buClr>
              <a:buSzPct val="100000"/>
              <a:buFontTx/>
              <a:buChar char="•"/>
            </a:pPr>
            <a:r>
              <a:rPr lang="en-US" sz="2700">
                <a:solidFill>
                  <a:srgbClr val="FFFFFF"/>
                </a:solidFill>
                <a:latin typeface="Arial" charset="0"/>
              </a:rPr>
              <a:t>EM minor little or no mucosal involvment , </a:t>
            </a:r>
            <a:r>
              <a:rPr lang="en-US">
                <a:solidFill>
                  <a:srgbClr val="FFFFFF"/>
                </a:solidFill>
                <a:latin typeface="Arial" charset="0"/>
              </a:rPr>
              <a:t>Preceding herpes labialis in 50% of EM</a:t>
            </a:r>
          </a:p>
          <a:p>
            <a:pPr lvl="1" indent="-341313">
              <a:lnSpc>
                <a:spcPct val="95000"/>
              </a:lnSpc>
              <a:buClr>
                <a:srgbClr val="FFFFFF"/>
              </a:buClr>
              <a:buSzPct val="100000"/>
              <a:buFontTx/>
              <a:buChar char="•"/>
            </a:pPr>
            <a:r>
              <a:rPr lang="en-US">
                <a:solidFill>
                  <a:srgbClr val="FFFFFF"/>
                </a:solidFill>
                <a:latin typeface="Arial" charset="0"/>
              </a:rPr>
              <a:t>Systemic symptoms present in EM major &amp; absent  or limited in EM minor .</a:t>
            </a:r>
            <a:endParaRPr lang="en-US" sz="2700">
              <a:solidFill>
                <a:srgbClr val="FFFFFF"/>
              </a:solidFill>
              <a:latin typeface="Arial" charset="0"/>
            </a:endParaRPr>
          </a:p>
          <a:p>
            <a:pPr lvl="1" indent="-341313">
              <a:lnSpc>
                <a:spcPct val="95000"/>
              </a:lnSpc>
              <a:buClr>
                <a:srgbClr val="FFFFFF"/>
              </a:buClr>
              <a:buSzPct val="100000"/>
              <a:buFontTx/>
              <a:buChar char="•"/>
            </a:pPr>
            <a:endParaRPr lang="en-US" sz="2700">
              <a:solidFill>
                <a:srgbClr val="FFFFFF"/>
              </a:solidFill>
              <a:latin typeface="Arial" charset="0"/>
            </a:endParaRPr>
          </a:p>
          <a:p>
            <a:pPr lvl="1" indent="-341313">
              <a:lnSpc>
                <a:spcPct val="95000"/>
              </a:lnSpc>
              <a:buClr>
                <a:srgbClr val="FFFFFF"/>
              </a:buClr>
              <a:buSzPct val="100000"/>
            </a:pPr>
            <a:endParaRPr lang="en-US" sz="2700">
              <a:solidFill>
                <a:srgbClr val="FFFFFF"/>
              </a:solidFill>
              <a:latin typeface="Arial" charset="0"/>
            </a:endParaRPr>
          </a:p>
          <a:p>
            <a:pPr lvl="1" indent="-341313">
              <a:lnSpc>
                <a:spcPct val="95000"/>
              </a:lnSpc>
              <a:buClr>
                <a:srgbClr val="FFFFFF"/>
              </a:buClr>
              <a:buSzPct val="100000"/>
              <a:buFontTx/>
              <a:buChar char="•"/>
            </a:pPr>
            <a:endParaRPr lang="en-US" sz="2700">
              <a:solidFill>
                <a:srgbClr val="FFFFFF"/>
              </a:solidFill>
              <a:latin typeface="Arial" charset="0"/>
            </a:endParaRPr>
          </a:p>
          <a:p>
            <a:pPr lvl="1" indent="-341313">
              <a:lnSpc>
                <a:spcPct val="95000"/>
              </a:lnSpc>
              <a:buClr>
                <a:srgbClr val="FFFFFF"/>
              </a:buClr>
              <a:buSzPct val="100000"/>
            </a:pPr>
            <a:endParaRPr lang="en-US" sz="2700">
              <a:solidFill>
                <a:srgbClr val="FFFFFF"/>
              </a:solidFill>
              <a:latin typeface="Arial" charset="0"/>
            </a:endParaRPr>
          </a:p>
          <a:p>
            <a:pPr lvl="1" indent="-341313">
              <a:lnSpc>
                <a:spcPct val="95000"/>
              </a:lnSpc>
              <a:buClr>
                <a:srgbClr val="FFFFFF"/>
              </a:buClr>
              <a:buSzPct val="100000"/>
            </a:pPr>
            <a:endParaRPr lang="en-US" sz="2700">
              <a:solidFill>
                <a:srgbClr val="FFFFFF"/>
              </a:solidFill>
              <a:latin typeface="Arial"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92138" y="1524000"/>
            <a:ext cx="8724900" cy="2032000"/>
          </a:xfrm>
        </p:spPr>
        <p:txBody>
          <a:bodyPr/>
          <a:lstStyle/>
          <a:p>
            <a:pPr eaLnBrk="1" fontAlgn="auto" hangingPunct="1">
              <a:spcAft>
                <a:spcPts val="0"/>
              </a:spcAft>
              <a:defRPr/>
            </a:pPr>
            <a:endParaRPr lang="en-US"/>
          </a:p>
        </p:txBody>
      </p:sp>
      <p:sp>
        <p:nvSpPr>
          <p:cNvPr id="5" name="Subtitle 4"/>
          <p:cNvSpPr>
            <a:spLocks noGrp="1"/>
          </p:cNvSpPr>
          <p:nvPr>
            <p:ph type="subTitle" idx="1"/>
          </p:nvPr>
        </p:nvSpPr>
        <p:spPr>
          <a:xfrm>
            <a:off x="508000" y="1595438"/>
            <a:ext cx="8728075" cy="1947862"/>
          </a:xfrm>
        </p:spPr>
        <p:txBody>
          <a:bodyPr>
            <a:normAutofit fontScale="55000" lnSpcReduction="20000"/>
          </a:bodyPr>
          <a:lstStyle/>
          <a:p>
            <a:pPr marL="506413" lvl="1" indent="-341313" eaLnBrk="1" hangingPunct="1">
              <a:lnSpc>
                <a:spcPct val="75000"/>
              </a:lnSpc>
              <a:buClr>
                <a:srgbClr val="FFFFFF"/>
              </a:buClr>
              <a:buSzPct val="100000"/>
              <a:buFontTx/>
              <a:buChar char="•"/>
              <a:defRPr/>
            </a:pPr>
            <a:endParaRPr lang="en-US" sz="700" smtClean="0"/>
          </a:p>
          <a:p>
            <a:pPr marL="506413" lvl="1" indent="-341313" algn="l" eaLnBrk="1" hangingPunct="1">
              <a:lnSpc>
                <a:spcPct val="75000"/>
              </a:lnSpc>
              <a:buClr>
                <a:srgbClr val="FFFFFF"/>
              </a:buClr>
              <a:buSzPct val="100000"/>
              <a:buFontTx/>
              <a:buChar char="•"/>
              <a:defRPr/>
            </a:pPr>
            <a:endParaRPr lang="en-US" sz="3600" smtClean="0"/>
          </a:p>
          <a:p>
            <a:pPr marR="0" algn="l" eaLnBrk="1" hangingPunct="1">
              <a:lnSpc>
                <a:spcPct val="75000"/>
              </a:lnSpc>
              <a:defRPr/>
            </a:pPr>
            <a:r>
              <a:rPr lang="en-US" sz="3600" b="1" u="sng" smtClean="0">
                <a:solidFill>
                  <a:srgbClr val="FFFF66"/>
                </a:solidFill>
                <a:latin typeface="Arial" charset="0"/>
              </a:rPr>
              <a:t>Suspected etiologic factors:</a:t>
            </a:r>
          </a:p>
          <a:p>
            <a:pPr marR="0" algn="l" eaLnBrk="1" hangingPunct="1">
              <a:lnSpc>
                <a:spcPct val="75000"/>
              </a:lnSpc>
              <a:defRPr/>
            </a:pPr>
            <a:endParaRPr lang="en-US" sz="3600" smtClean="0"/>
          </a:p>
          <a:p>
            <a:pPr marL="506413" lvl="1" indent="-341313" algn="l" eaLnBrk="1" hangingPunct="1">
              <a:lnSpc>
                <a:spcPct val="75000"/>
              </a:lnSpc>
              <a:buClr>
                <a:srgbClr val="FFFFFF"/>
              </a:buClr>
              <a:buSzPct val="100000"/>
              <a:buFontTx/>
              <a:buChar char="•"/>
              <a:defRPr/>
            </a:pPr>
            <a:r>
              <a:rPr lang="en-US" sz="3600" smtClean="0">
                <a:solidFill>
                  <a:srgbClr val="FFFFFF"/>
                </a:solidFill>
                <a:latin typeface="Arial" charset="0"/>
              </a:rPr>
              <a:t>Infections</a:t>
            </a:r>
            <a:endParaRPr lang="en-US" sz="3600" smtClean="0"/>
          </a:p>
          <a:p>
            <a:pPr marL="506413" lvl="1" indent="-341313" algn="l" eaLnBrk="1" hangingPunct="1">
              <a:lnSpc>
                <a:spcPct val="75000"/>
              </a:lnSpc>
              <a:buClr>
                <a:srgbClr val="FFFFFF"/>
              </a:buClr>
              <a:buSzPct val="100000"/>
              <a:buFontTx/>
              <a:buChar char="•"/>
              <a:defRPr/>
            </a:pPr>
            <a:r>
              <a:rPr lang="en-US" sz="3600" smtClean="0">
                <a:solidFill>
                  <a:srgbClr val="FFFFFF"/>
                </a:solidFill>
                <a:latin typeface="Arial" charset="0"/>
              </a:rPr>
              <a:t>Drugs &gt; 95% in TEN, anticonvulsants, sulphonamides, allopurinol, NSAI.</a:t>
            </a:r>
            <a:endParaRPr lang="en-US" sz="3600" smtClean="0"/>
          </a:p>
          <a:p>
            <a:pPr marL="506413" lvl="1" indent="-341313" algn="l" eaLnBrk="1" hangingPunct="1">
              <a:lnSpc>
                <a:spcPct val="75000"/>
              </a:lnSpc>
              <a:buClr>
                <a:srgbClr val="FFFFFF"/>
              </a:buClr>
              <a:buSzPct val="100000"/>
              <a:buFontTx/>
              <a:buChar char="•"/>
              <a:defRPr/>
            </a:pPr>
            <a:r>
              <a:rPr lang="en-US" sz="3600" smtClean="0">
                <a:solidFill>
                  <a:srgbClr val="FFFFFF"/>
                </a:solidFill>
                <a:latin typeface="Arial" charset="0"/>
              </a:rPr>
              <a:t>Neoplasia</a:t>
            </a:r>
            <a:endParaRPr lang="en-US" sz="3600" smtClean="0"/>
          </a:p>
          <a:p>
            <a:pPr marL="506413" lvl="1" indent="-341313" algn="l" eaLnBrk="1" hangingPunct="1">
              <a:lnSpc>
                <a:spcPct val="75000"/>
              </a:lnSpc>
              <a:buClr>
                <a:srgbClr val="FFFFFF"/>
              </a:buClr>
              <a:buSzPct val="100000"/>
              <a:buFontTx/>
              <a:buChar char="•"/>
              <a:defRPr/>
            </a:pPr>
            <a:r>
              <a:rPr lang="en-US" sz="3600" smtClean="0">
                <a:solidFill>
                  <a:srgbClr val="FFFFFF"/>
                </a:solidFill>
                <a:latin typeface="Arial" charset="0"/>
              </a:rPr>
              <a:t>Collagen disease      </a:t>
            </a:r>
          </a:p>
          <a:p>
            <a:pPr marL="506413" lvl="1" indent="-341313" algn="l" eaLnBrk="1" hangingPunct="1">
              <a:lnSpc>
                <a:spcPct val="75000"/>
              </a:lnSpc>
              <a:buClr>
                <a:srgbClr val="FFFFFF"/>
              </a:buClr>
              <a:buSzPct val="100000"/>
              <a:buFontTx/>
              <a:buChar char="•"/>
              <a:defRPr/>
            </a:pPr>
            <a:r>
              <a:rPr lang="en-US" sz="3200" smtClean="0">
                <a:solidFill>
                  <a:srgbClr val="FFFFFF"/>
                </a:solidFill>
                <a:latin typeface="Arial" charset="0"/>
              </a:rPr>
              <a:t>immunizations</a:t>
            </a:r>
          </a:p>
          <a:p>
            <a:pPr marR="0" eaLnBrk="1" hangingPunct="1">
              <a:lnSpc>
                <a:spcPct val="80000"/>
              </a:lnSpc>
              <a:defRPr/>
            </a:pPr>
            <a:endParaRPr lang="en-US" sz="70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pic>
        <p:nvPicPr>
          <p:cNvPr id="4" name="Picture 3" descr="22222.jpg"/>
          <p:cNvPicPr>
            <a:picLocks noChangeAspect="1"/>
          </p:cNvPicPr>
          <p:nvPr/>
        </p:nvPicPr>
        <p:blipFill>
          <a:blip r:embed="rId2"/>
          <a:stretch>
            <a:fillRect/>
          </a:stretch>
        </p:blipFill>
        <p:spPr>
          <a:xfrm>
            <a:off x="1436662" y="1238232"/>
            <a:ext cx="7143800" cy="402404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US" sz="6000" dirty="0" smtClean="0">
                <a:solidFill>
                  <a:srgbClr val="FFFF00"/>
                </a:solidFill>
              </a:rPr>
              <a:t>Risk factors for  TEN</a:t>
            </a:r>
            <a:r>
              <a:rPr lang="en-US" sz="6000" dirty="0" smtClean="0">
                <a:solidFill>
                  <a:srgbClr val="FF0000"/>
                </a:solidFill>
              </a:rPr>
              <a:t/>
            </a:r>
            <a:br>
              <a:rPr lang="en-US" sz="6000" dirty="0" smtClean="0">
                <a:solidFill>
                  <a:srgbClr val="FF0000"/>
                </a:solidFill>
              </a:rPr>
            </a:br>
            <a:endParaRPr lang="en-US" dirty="0">
              <a:solidFill>
                <a:srgbClr val="FF0000"/>
              </a:solidFill>
            </a:endParaRPr>
          </a:p>
        </p:txBody>
      </p:sp>
      <p:sp>
        <p:nvSpPr>
          <p:cNvPr id="29699" name="Content Placeholder 2"/>
          <p:cNvSpPr>
            <a:spLocks noGrp="1"/>
          </p:cNvSpPr>
          <p:nvPr>
            <p:ph idx="1"/>
          </p:nvPr>
        </p:nvSpPr>
        <p:spPr/>
        <p:txBody>
          <a:bodyPr/>
          <a:lstStyle/>
          <a:p>
            <a:pPr eaLnBrk="1" hangingPunct="1"/>
            <a:r>
              <a:rPr lang="en-US" sz="3200" smtClean="0">
                <a:solidFill>
                  <a:srgbClr val="FF0000"/>
                </a:solidFill>
              </a:rPr>
              <a:t> </a:t>
            </a:r>
            <a:r>
              <a:rPr lang="en-US" sz="3200" smtClean="0">
                <a:solidFill>
                  <a:schemeClr val="bg1"/>
                </a:solidFill>
              </a:rPr>
              <a:t>slow acetylators</a:t>
            </a:r>
          </a:p>
          <a:p>
            <a:pPr eaLnBrk="1" hangingPunct="1"/>
            <a:r>
              <a:rPr lang="en-US" sz="3200" smtClean="0">
                <a:solidFill>
                  <a:schemeClr val="bg1"/>
                </a:solidFill>
              </a:rPr>
              <a:t>Immunosuppression ( HIV, Lymphoms )</a:t>
            </a:r>
          </a:p>
          <a:p>
            <a:pPr eaLnBrk="1" hangingPunct="1"/>
            <a:r>
              <a:rPr lang="en-US" sz="3200" smtClean="0">
                <a:solidFill>
                  <a:schemeClr val="bg1"/>
                </a:solidFill>
              </a:rPr>
              <a:t>Radiotherapy &amp; anticonvulsants</a:t>
            </a:r>
          </a:p>
          <a:p>
            <a:pPr eaLnBrk="1" hangingPunct="1"/>
            <a:r>
              <a:rPr lang="en-US" sz="3200" smtClean="0">
                <a:solidFill>
                  <a:schemeClr val="bg1"/>
                </a:solidFill>
              </a:rPr>
              <a:t>Specific HLA</a:t>
            </a:r>
          </a:p>
          <a:p>
            <a:pPr eaLnBrk="1" hangingPunct="1">
              <a:buFont typeface="Wingdings 2" pitchFamily="18" charset="2"/>
              <a:buNone/>
            </a:pPr>
            <a:r>
              <a:rPr lang="en-US" sz="3200" smtClean="0"/>
              <a:t>FDA recently recommended genotyping of all asians for the allele HLAB 1502  prior starting carbazepine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fontAlgn="auto" hangingPunct="1">
              <a:spcAft>
                <a:spcPts val="0"/>
              </a:spcAft>
              <a:defRPr/>
            </a:pPr>
            <a:r>
              <a:rPr lang="en-US" dirty="0" smtClean="0"/>
              <a:t/>
            </a:r>
            <a:br>
              <a:rPr lang="en-US" dirty="0" smtClean="0"/>
            </a:br>
            <a:endParaRPr lang="en-US" dirty="0"/>
          </a:p>
        </p:txBody>
      </p:sp>
      <p:sp>
        <p:nvSpPr>
          <p:cNvPr id="5" name="Subtitle 4"/>
          <p:cNvSpPr>
            <a:spLocks noGrp="1"/>
          </p:cNvSpPr>
          <p:nvPr>
            <p:ph type="subTitle" idx="1"/>
          </p:nvPr>
        </p:nvSpPr>
        <p:spPr>
          <a:xfrm>
            <a:off x="865188" y="2452688"/>
            <a:ext cx="8728075" cy="1947862"/>
          </a:xfrm>
        </p:spPr>
        <p:txBody>
          <a:bodyPr>
            <a:normAutofit fontScale="55000" lnSpcReduction="20000"/>
          </a:bodyPr>
          <a:lstStyle/>
          <a:p>
            <a:pPr marR="0" algn="l" eaLnBrk="1" hangingPunct="1">
              <a:lnSpc>
                <a:spcPct val="80000"/>
              </a:lnSpc>
              <a:buFont typeface="Arial" charset="0"/>
              <a:buChar char="•"/>
              <a:defRPr/>
            </a:pPr>
            <a:r>
              <a:rPr lang="en-US" sz="700" smtClean="0"/>
              <a:t> </a:t>
            </a:r>
            <a:r>
              <a:rPr lang="en-US" sz="3600" smtClean="0"/>
              <a:t>Prognostic factors in TEN</a:t>
            </a:r>
          </a:p>
          <a:p>
            <a:pPr marR="0" algn="l" eaLnBrk="1" hangingPunct="1">
              <a:lnSpc>
                <a:spcPct val="80000"/>
              </a:lnSpc>
              <a:buFont typeface="Arial" charset="0"/>
              <a:buChar char="•"/>
              <a:defRPr/>
            </a:pPr>
            <a:endParaRPr lang="en-US" sz="3600" smtClean="0"/>
          </a:p>
          <a:p>
            <a:pPr marR="0" algn="l" eaLnBrk="1" hangingPunct="1">
              <a:lnSpc>
                <a:spcPct val="80000"/>
              </a:lnSpc>
              <a:buFont typeface="Arial" charset="0"/>
              <a:buChar char="•"/>
              <a:defRPr/>
            </a:pPr>
            <a:r>
              <a:rPr lang="en-US" sz="3600" smtClean="0"/>
              <a:t>Major cause of death </a:t>
            </a:r>
          </a:p>
          <a:p>
            <a:pPr marR="0" algn="l" eaLnBrk="1" hangingPunct="1">
              <a:lnSpc>
                <a:spcPct val="80000"/>
              </a:lnSpc>
              <a:buFont typeface="Arial" charset="0"/>
              <a:buChar char="•"/>
              <a:defRPr/>
            </a:pPr>
            <a:endParaRPr lang="en-US" sz="3600" smtClean="0"/>
          </a:p>
          <a:p>
            <a:pPr marR="0" algn="l" eaLnBrk="1" hangingPunct="1">
              <a:lnSpc>
                <a:spcPct val="80000"/>
              </a:lnSpc>
              <a:buFont typeface="Arial" charset="0"/>
              <a:buChar char="•"/>
              <a:defRPr/>
            </a:pPr>
            <a:r>
              <a:rPr lang="en-US" sz="3600" smtClean="0"/>
              <a:t>Differentialdiagnosis </a:t>
            </a:r>
          </a:p>
          <a:p>
            <a:pPr marR="0" algn="l" eaLnBrk="1" hangingPunct="1">
              <a:lnSpc>
                <a:spcPct val="80000"/>
              </a:lnSpc>
              <a:buFont typeface="Arial" charset="0"/>
              <a:buChar char="•"/>
              <a:defRPr/>
            </a:pPr>
            <a:endParaRPr lang="en-US" sz="3600" smtClean="0"/>
          </a:p>
          <a:p>
            <a:pPr marR="0" algn="l" eaLnBrk="1" hangingPunct="1">
              <a:lnSpc>
                <a:spcPct val="80000"/>
              </a:lnSpc>
              <a:defRPr/>
            </a:pPr>
            <a:r>
              <a:rPr lang="en-US" sz="3600" smtClean="0"/>
              <a:t>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1746" name="Picture 4"/>
          <p:cNvPicPr>
            <a:picLocks noChangeAspect="1" noChangeArrowheads="1"/>
          </p:cNvPicPr>
          <p:nvPr/>
        </p:nvPicPr>
        <p:blipFill>
          <a:blip r:embed="rId3"/>
          <a:srcRect/>
          <a:stretch>
            <a:fillRect/>
          </a:stretch>
        </p:blipFill>
        <p:spPr bwMode="auto">
          <a:xfrm>
            <a:off x="1555750" y="1724025"/>
            <a:ext cx="6731000" cy="44148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2770" name="Picture 4"/>
          <p:cNvPicPr>
            <a:picLocks noChangeAspect="1" noChangeArrowheads="1"/>
          </p:cNvPicPr>
          <p:nvPr/>
        </p:nvPicPr>
        <p:blipFill>
          <a:blip r:embed="rId3"/>
          <a:srcRect/>
          <a:stretch>
            <a:fillRect/>
          </a:stretch>
        </p:blipFill>
        <p:spPr bwMode="auto">
          <a:xfrm>
            <a:off x="1957388" y="1481138"/>
            <a:ext cx="6203950" cy="44465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3794" name="Picture 4"/>
          <p:cNvPicPr>
            <a:picLocks noChangeAspect="1" noChangeArrowheads="1"/>
          </p:cNvPicPr>
          <p:nvPr/>
        </p:nvPicPr>
        <p:blipFill>
          <a:blip r:embed="rId3"/>
          <a:srcRect/>
          <a:stretch>
            <a:fillRect/>
          </a:stretch>
        </p:blipFill>
        <p:spPr bwMode="auto">
          <a:xfrm>
            <a:off x="2274888" y="1163638"/>
            <a:ext cx="5367337" cy="528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4818" name="Picture 4"/>
          <p:cNvPicPr>
            <a:picLocks noChangeAspect="1" noChangeArrowheads="1"/>
          </p:cNvPicPr>
          <p:nvPr/>
        </p:nvPicPr>
        <p:blipFill>
          <a:blip r:embed="rId3"/>
          <a:srcRect/>
          <a:stretch>
            <a:fillRect/>
          </a:stretch>
        </p:blipFill>
        <p:spPr bwMode="auto">
          <a:xfrm>
            <a:off x="2359025" y="1322388"/>
            <a:ext cx="5441950" cy="52085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5842" name="Picture 4"/>
          <p:cNvPicPr>
            <a:picLocks noChangeAspect="1" noChangeArrowheads="1"/>
          </p:cNvPicPr>
          <p:nvPr/>
        </p:nvPicPr>
        <p:blipFill>
          <a:blip r:embed="rId3"/>
          <a:srcRect/>
          <a:stretch>
            <a:fillRect/>
          </a:stretch>
        </p:blipFill>
        <p:spPr bwMode="auto">
          <a:xfrm>
            <a:off x="2676525" y="1163638"/>
            <a:ext cx="5367338" cy="528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6866" name="Picture 4"/>
          <p:cNvPicPr>
            <a:picLocks noChangeAspect="1" noChangeArrowheads="1"/>
          </p:cNvPicPr>
          <p:nvPr/>
        </p:nvPicPr>
        <p:blipFill>
          <a:blip r:embed="rId3"/>
          <a:srcRect/>
          <a:stretch>
            <a:fillRect/>
          </a:stretch>
        </p:blipFill>
        <p:spPr bwMode="auto">
          <a:xfrm>
            <a:off x="2994025" y="1639888"/>
            <a:ext cx="4076700" cy="41290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7890" name="Picture 4"/>
          <p:cNvPicPr>
            <a:picLocks noChangeAspect="1" noChangeArrowheads="1"/>
          </p:cNvPicPr>
          <p:nvPr/>
        </p:nvPicPr>
        <p:blipFill>
          <a:blip r:embed="rId3"/>
          <a:srcRect/>
          <a:stretch>
            <a:fillRect/>
          </a:stretch>
        </p:blipFill>
        <p:spPr bwMode="auto">
          <a:xfrm>
            <a:off x="2751138" y="1639888"/>
            <a:ext cx="4394200" cy="48275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8914" name="Picture 4"/>
          <p:cNvPicPr>
            <a:picLocks noChangeAspect="1" noChangeArrowheads="1"/>
          </p:cNvPicPr>
          <p:nvPr/>
        </p:nvPicPr>
        <p:blipFill>
          <a:blip r:embed="rId3"/>
          <a:srcRect/>
          <a:stretch>
            <a:fillRect/>
          </a:stretch>
        </p:blipFill>
        <p:spPr bwMode="auto">
          <a:xfrm>
            <a:off x="2909888" y="1565275"/>
            <a:ext cx="4351337" cy="4405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a:p>
        </p:txBody>
      </p:sp>
      <p:pic>
        <p:nvPicPr>
          <p:cNvPr id="5" name="Picture 4" descr="33333e.jpg"/>
          <p:cNvPicPr>
            <a:picLocks noChangeAspect="1"/>
          </p:cNvPicPr>
          <p:nvPr/>
        </p:nvPicPr>
        <p:blipFill>
          <a:blip r:embed="rId2"/>
          <a:stretch>
            <a:fillRect/>
          </a:stretch>
        </p:blipFill>
        <p:spPr>
          <a:xfrm>
            <a:off x="2293918" y="1095356"/>
            <a:ext cx="5357850" cy="5243853"/>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9938" name="Picture 4"/>
          <p:cNvPicPr>
            <a:picLocks noChangeAspect="1" noChangeArrowheads="1"/>
          </p:cNvPicPr>
          <p:nvPr/>
        </p:nvPicPr>
        <p:blipFill>
          <a:blip r:embed="rId3"/>
          <a:srcRect/>
          <a:stretch>
            <a:fillRect/>
          </a:stretch>
        </p:blipFill>
        <p:spPr bwMode="auto">
          <a:xfrm>
            <a:off x="2751138" y="1004888"/>
            <a:ext cx="5197475" cy="53673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0962" name="Picture 4"/>
          <p:cNvPicPr>
            <a:picLocks noChangeAspect="1" noChangeArrowheads="1"/>
          </p:cNvPicPr>
          <p:nvPr/>
        </p:nvPicPr>
        <p:blipFill>
          <a:blip r:embed="rId3"/>
          <a:srcRect/>
          <a:stretch>
            <a:fillRect/>
          </a:stretch>
        </p:blipFill>
        <p:spPr bwMode="auto">
          <a:xfrm>
            <a:off x="2909888" y="1004888"/>
            <a:ext cx="3705225" cy="57483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1986" name="Text Box 4"/>
          <p:cNvSpPr txBox="1">
            <a:spLocks noChangeArrowheads="1"/>
          </p:cNvSpPr>
          <p:nvPr/>
        </p:nvSpPr>
        <p:spPr bwMode="auto">
          <a:xfrm>
            <a:off x="436563" y="452438"/>
            <a:ext cx="9350375" cy="6432530"/>
          </a:xfrm>
          <a:prstGeom prst="rect">
            <a:avLst/>
          </a:prstGeom>
          <a:noFill/>
          <a:ln w="9525">
            <a:noFill/>
            <a:miter lim="800000"/>
            <a:headEnd/>
            <a:tailEnd/>
          </a:ln>
        </p:spPr>
        <p:txBody>
          <a:bodyPr lIns="0" tIns="0" rIns="0" bIns="0">
            <a:spAutoFit/>
          </a:bodyPr>
          <a:lstStyle/>
          <a:p>
            <a:pPr>
              <a:lnSpc>
                <a:spcPct val="95000"/>
              </a:lnSpc>
            </a:pPr>
            <a:r>
              <a:rPr lang="en-US" sz="3100" b="1" u="sng" dirty="0">
                <a:solidFill>
                  <a:srgbClr val="FFFF66"/>
                </a:solidFill>
                <a:latin typeface="Arial" charset="0"/>
              </a:rPr>
              <a:t>Pathogenesis:</a:t>
            </a:r>
            <a:endParaRPr lang="en-US" dirty="0"/>
          </a:p>
          <a:p>
            <a:pPr lvl="1" indent="-341313">
              <a:lnSpc>
                <a:spcPct val="95000"/>
              </a:lnSpc>
              <a:buClr>
                <a:srgbClr val="FFFFFF"/>
              </a:buClr>
              <a:buSzPct val="100000"/>
              <a:buFontTx/>
              <a:buChar char="•"/>
            </a:pPr>
            <a:r>
              <a:rPr lang="en-US" sz="2700" dirty="0">
                <a:solidFill>
                  <a:srgbClr val="FFFFFF"/>
                </a:solidFill>
                <a:latin typeface="Arial" charset="0"/>
              </a:rPr>
              <a:t>? Metabolic base may trigger an immune response</a:t>
            </a:r>
            <a:endParaRPr lang="en-US" dirty="0"/>
          </a:p>
          <a:p>
            <a:pPr lvl="1" indent="-341313">
              <a:lnSpc>
                <a:spcPct val="95000"/>
              </a:lnSpc>
              <a:buClr>
                <a:srgbClr val="FFFFFF"/>
              </a:buClr>
              <a:buSzPct val="100000"/>
              <a:buFontTx/>
              <a:buChar char="•"/>
            </a:pPr>
            <a:r>
              <a:rPr lang="en-US" sz="2700" dirty="0">
                <a:solidFill>
                  <a:srgbClr val="FFFFFF"/>
                </a:solidFill>
                <a:latin typeface="Arial" charset="0"/>
              </a:rPr>
              <a:t>Prognosis: related to extent of skin involvement.</a:t>
            </a:r>
            <a:endParaRPr lang="en-US" dirty="0"/>
          </a:p>
          <a:p>
            <a:pPr lvl="1" indent="-341313">
              <a:lnSpc>
                <a:spcPct val="95000"/>
              </a:lnSpc>
              <a:buClr>
                <a:srgbClr val="FFFFFF"/>
              </a:buClr>
              <a:buSzPct val="100000"/>
              <a:buFontTx/>
              <a:buChar char="•"/>
            </a:pPr>
            <a:r>
              <a:rPr lang="en-US" sz="2700" dirty="0">
                <a:solidFill>
                  <a:srgbClr val="FFFFFF"/>
                </a:solidFill>
                <a:latin typeface="Arial" charset="0"/>
              </a:rPr>
              <a:t>Mortality for TEN: 30% related to sepsis, fluid and electrolyte imbalance.</a:t>
            </a:r>
            <a:endParaRPr lang="en-US" dirty="0"/>
          </a:p>
          <a:p>
            <a:pPr>
              <a:lnSpc>
                <a:spcPct val="95000"/>
              </a:lnSpc>
            </a:pPr>
            <a:r>
              <a:rPr lang="en-US" sz="3100" b="1" u="sng" dirty="0">
                <a:solidFill>
                  <a:srgbClr val="FFFF66"/>
                </a:solidFill>
                <a:latin typeface="Arial" charset="0"/>
              </a:rPr>
              <a:t>Management</a:t>
            </a:r>
            <a:endParaRPr lang="en-US" dirty="0"/>
          </a:p>
          <a:p>
            <a:pPr lvl="1" indent="-341313">
              <a:lnSpc>
                <a:spcPct val="95000"/>
              </a:lnSpc>
              <a:buClr>
                <a:srgbClr val="FFFFFF"/>
              </a:buClr>
              <a:buSzPct val="100000"/>
              <a:buFontTx/>
              <a:buChar char="•"/>
            </a:pPr>
            <a:r>
              <a:rPr lang="en-US" sz="2700" dirty="0">
                <a:solidFill>
                  <a:srgbClr val="FFFFFF"/>
                </a:solidFill>
                <a:latin typeface="Arial" charset="0"/>
              </a:rPr>
              <a:t>Early diagnosis, withdrawal of suspected drug</a:t>
            </a:r>
            <a:endParaRPr lang="en-US" dirty="0"/>
          </a:p>
          <a:p>
            <a:pPr lvl="1" indent="-341313">
              <a:lnSpc>
                <a:spcPct val="95000"/>
              </a:lnSpc>
              <a:buClr>
                <a:srgbClr val="FFFFFF"/>
              </a:buClr>
              <a:buSzPct val="100000"/>
              <a:buFontTx/>
              <a:buChar char="•"/>
            </a:pPr>
            <a:r>
              <a:rPr lang="en-US" sz="2700" dirty="0">
                <a:solidFill>
                  <a:srgbClr val="FFFFFF"/>
                </a:solidFill>
                <a:latin typeface="Arial" charset="0"/>
              </a:rPr>
              <a:t>Patient best cared in a burn or I.C.U.</a:t>
            </a:r>
            <a:endParaRPr lang="en-US" dirty="0"/>
          </a:p>
          <a:p>
            <a:pPr lvl="1" indent="-341313">
              <a:lnSpc>
                <a:spcPct val="95000"/>
              </a:lnSpc>
              <a:buClr>
                <a:srgbClr val="FFFFFF"/>
              </a:buClr>
              <a:buSzPct val="100000"/>
              <a:buFontTx/>
              <a:buChar char="•"/>
            </a:pPr>
            <a:r>
              <a:rPr lang="en-US" sz="2700" dirty="0">
                <a:solidFill>
                  <a:srgbClr val="FFFFFF"/>
                </a:solidFill>
                <a:latin typeface="Arial" charset="0"/>
              </a:rPr>
              <a:t>Replacement of I.V. fluids and electrolytes</a:t>
            </a:r>
            <a:endParaRPr lang="en-US" dirty="0"/>
          </a:p>
          <a:p>
            <a:pPr lvl="1" indent="-341313">
              <a:lnSpc>
                <a:spcPct val="95000"/>
              </a:lnSpc>
              <a:buClr>
                <a:srgbClr val="FFFFFF"/>
              </a:buClr>
              <a:buSzPct val="100000"/>
              <a:buFontTx/>
              <a:buChar char="•"/>
            </a:pPr>
            <a:r>
              <a:rPr lang="en-US" sz="2700" dirty="0">
                <a:solidFill>
                  <a:srgbClr val="FFFFFF"/>
                </a:solidFill>
                <a:latin typeface="Arial" charset="0"/>
              </a:rPr>
              <a:t>Systemic </a:t>
            </a:r>
            <a:r>
              <a:rPr lang="en-US" sz="2700" dirty="0" smtClean="0">
                <a:solidFill>
                  <a:srgbClr val="FFFFFF"/>
                </a:solidFill>
                <a:latin typeface="Arial" charset="0"/>
              </a:rPr>
              <a:t>corticosteroids-controversial, </a:t>
            </a:r>
            <a:r>
              <a:rPr lang="en-US" sz="2700" dirty="0" err="1" smtClean="0">
                <a:solidFill>
                  <a:srgbClr val="FFFFFF"/>
                </a:solidFill>
                <a:latin typeface="Arial" charset="0"/>
              </a:rPr>
              <a:t>IVIg</a:t>
            </a:r>
            <a:r>
              <a:rPr lang="en-US" sz="2700" dirty="0" smtClean="0">
                <a:solidFill>
                  <a:srgbClr val="FFFFFF"/>
                </a:solidFill>
                <a:latin typeface="Arial" charset="0"/>
              </a:rPr>
              <a:t>.</a:t>
            </a:r>
          </a:p>
          <a:p>
            <a:pPr lvl="1" indent="-341313">
              <a:lnSpc>
                <a:spcPct val="95000"/>
              </a:lnSpc>
              <a:buClr>
                <a:srgbClr val="FFFFFF"/>
              </a:buClr>
              <a:buSzPct val="100000"/>
              <a:buFontTx/>
              <a:buChar char="•"/>
            </a:pPr>
            <a:r>
              <a:rPr lang="en-US" sz="2700" dirty="0" smtClean="0">
                <a:solidFill>
                  <a:srgbClr val="FFFFFF"/>
                </a:solidFill>
                <a:latin typeface="Arial" charset="0"/>
              </a:rPr>
              <a:t>CSA, </a:t>
            </a:r>
            <a:r>
              <a:rPr lang="en-US" sz="2700" dirty="0" err="1" smtClean="0">
                <a:solidFill>
                  <a:srgbClr val="FFFFFF"/>
                </a:solidFill>
                <a:latin typeface="Arial" charset="0"/>
              </a:rPr>
              <a:t>cyclophosphamide</a:t>
            </a:r>
            <a:r>
              <a:rPr lang="en-US" sz="2700" dirty="0" smtClean="0">
                <a:solidFill>
                  <a:srgbClr val="FFFFFF"/>
                </a:solidFill>
                <a:latin typeface="Arial" charset="0"/>
              </a:rPr>
              <a:t>, </a:t>
            </a:r>
            <a:r>
              <a:rPr lang="en-US" sz="2700" dirty="0" err="1" smtClean="0">
                <a:solidFill>
                  <a:srgbClr val="FFFFFF"/>
                </a:solidFill>
                <a:latin typeface="Arial" charset="0"/>
              </a:rPr>
              <a:t>plasmapheresis</a:t>
            </a:r>
            <a:r>
              <a:rPr lang="en-US" sz="2700" dirty="0" smtClean="0">
                <a:solidFill>
                  <a:srgbClr val="FFFFFF"/>
                </a:solidFill>
                <a:latin typeface="Arial" charset="0"/>
              </a:rPr>
              <a:t>, N-</a:t>
            </a:r>
            <a:r>
              <a:rPr lang="en-US" sz="2700" dirty="0" err="1" smtClean="0">
                <a:solidFill>
                  <a:srgbClr val="FFFFFF"/>
                </a:solidFill>
                <a:latin typeface="Arial" charset="0"/>
              </a:rPr>
              <a:t>acetylcysteine</a:t>
            </a:r>
            <a:r>
              <a:rPr lang="en-US" sz="2700" dirty="0" smtClean="0">
                <a:solidFill>
                  <a:srgbClr val="FFFFFF"/>
                </a:solidFill>
                <a:latin typeface="Arial" charset="0"/>
              </a:rPr>
              <a:t>, TNF alpha antagonist (</a:t>
            </a:r>
            <a:r>
              <a:rPr lang="en-US" sz="2700" dirty="0" err="1" smtClean="0">
                <a:solidFill>
                  <a:srgbClr val="FFFFFF"/>
                </a:solidFill>
                <a:latin typeface="Arial" charset="0"/>
              </a:rPr>
              <a:t>etanercept</a:t>
            </a:r>
            <a:r>
              <a:rPr lang="en-US" sz="2700" dirty="0" smtClean="0">
                <a:solidFill>
                  <a:srgbClr val="FFFFFF"/>
                </a:solidFill>
                <a:latin typeface="Arial" charset="0"/>
              </a:rPr>
              <a:t>, </a:t>
            </a:r>
            <a:r>
              <a:rPr lang="en-US" sz="2700" dirty="0" err="1" smtClean="0">
                <a:solidFill>
                  <a:srgbClr val="FFFFFF"/>
                </a:solidFill>
                <a:latin typeface="Arial" charset="0"/>
              </a:rPr>
              <a:t>infliximab</a:t>
            </a:r>
            <a:r>
              <a:rPr lang="en-US" sz="2700" dirty="0" smtClean="0">
                <a:solidFill>
                  <a:srgbClr val="FFFFFF"/>
                </a:solidFill>
                <a:latin typeface="Arial" charset="0"/>
              </a:rPr>
              <a:t>)</a:t>
            </a:r>
            <a:endParaRPr lang="en-US" dirty="0"/>
          </a:p>
          <a:p>
            <a:pPr lvl="1" indent="-341313">
              <a:lnSpc>
                <a:spcPct val="95000"/>
              </a:lnSpc>
              <a:buClr>
                <a:srgbClr val="FFFFFF"/>
              </a:buClr>
              <a:buSzPct val="100000"/>
              <a:buFontTx/>
              <a:buChar char="•"/>
            </a:pPr>
            <a:r>
              <a:rPr lang="en-US" sz="2700" dirty="0">
                <a:solidFill>
                  <a:srgbClr val="FFFFFF"/>
                </a:solidFill>
                <a:latin typeface="Arial" charset="0"/>
              </a:rPr>
              <a:t>Care for mucous membrane, eye involvement</a:t>
            </a:r>
            <a:endParaRPr lang="en-US" dirty="0"/>
          </a:p>
          <a:p>
            <a:pPr lvl="1" indent="-341313">
              <a:lnSpc>
                <a:spcPct val="95000"/>
              </a:lnSpc>
              <a:buClr>
                <a:srgbClr val="FFFFFF"/>
              </a:buClr>
              <a:buSzPct val="100000"/>
              <a:buFontTx/>
              <a:buChar char="•"/>
            </a:pPr>
            <a:r>
              <a:rPr lang="en-US" sz="2700" dirty="0">
                <a:solidFill>
                  <a:srgbClr val="FFFFFF"/>
                </a:solidFill>
                <a:latin typeface="Arial" charset="0"/>
              </a:rPr>
              <a:t>diagnose and treat complicating infections</a:t>
            </a:r>
            <a:endParaRPr lang="en-US" dirty="0"/>
          </a:p>
          <a:p>
            <a:pPr lvl="1" indent="-341313">
              <a:lnSpc>
                <a:spcPct val="95000"/>
              </a:lnSpc>
              <a:buClr>
                <a:srgbClr val="FFFFFF"/>
              </a:buClr>
              <a:buSzPct val="100000"/>
              <a:buFontTx/>
              <a:buChar char="•"/>
            </a:pPr>
            <a:r>
              <a:rPr lang="en-US" sz="2700" dirty="0">
                <a:solidFill>
                  <a:srgbClr val="FFFFFF"/>
                </a:solidFill>
                <a:latin typeface="Arial" charset="0"/>
              </a:rPr>
              <a:t>Prevention</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pPr eaLnBrk="1" hangingPunct="1"/>
            <a:endParaRPr lang="en-US" smtClean="0"/>
          </a:p>
        </p:txBody>
      </p:sp>
      <p:pic>
        <p:nvPicPr>
          <p:cNvPr id="43011" name="Content Placeholder 3"/>
          <p:cNvPicPr>
            <a:picLocks noGrp="1"/>
          </p:cNvPicPr>
          <p:nvPr>
            <p:ph idx="1"/>
          </p:nvPr>
        </p:nvPicPr>
        <p:blipFill>
          <a:blip r:embed="rId2"/>
          <a:srcRect/>
          <a:stretch>
            <a:fillRect/>
          </a:stretch>
        </p:blipFill>
        <p:spPr>
          <a:xfrm>
            <a:off x="0" y="0"/>
            <a:ext cx="10160000" cy="7620000"/>
          </a:xfr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eaLnBrk="1" hangingPunct="1"/>
            <a:endParaRPr lang="en-US" smtClean="0"/>
          </a:p>
        </p:txBody>
      </p:sp>
      <p:pic>
        <p:nvPicPr>
          <p:cNvPr id="44035" name="Content Placeholder 3"/>
          <p:cNvPicPr>
            <a:picLocks noGrp="1"/>
          </p:cNvPicPr>
          <p:nvPr>
            <p:ph idx="1"/>
          </p:nvPr>
        </p:nvPicPr>
        <p:blipFill>
          <a:blip r:embed="rId2"/>
          <a:srcRect/>
          <a:stretch>
            <a:fillRect/>
          </a:stretch>
        </p:blipFill>
        <p:spPr>
          <a:xfrm>
            <a:off x="0" y="0"/>
            <a:ext cx="10160000" cy="7620000"/>
          </a:xfr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endParaRPr lang="en-US" smtClean="0"/>
          </a:p>
        </p:txBody>
      </p:sp>
      <p:pic>
        <p:nvPicPr>
          <p:cNvPr id="45059" name="Content Placeholder 3"/>
          <p:cNvPicPr>
            <a:picLocks noGrp="1"/>
          </p:cNvPicPr>
          <p:nvPr>
            <p:ph idx="1"/>
          </p:nvPr>
        </p:nvPicPr>
        <p:blipFill>
          <a:blip r:embed="rId2"/>
          <a:srcRect/>
          <a:stretch>
            <a:fillRect/>
          </a:stretch>
        </p:blipFill>
        <p:spPr>
          <a:xfrm>
            <a:off x="0" y="0"/>
            <a:ext cx="10160000" cy="7620000"/>
          </a:xfr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pPr eaLnBrk="1" hangingPunct="1"/>
            <a:endParaRPr lang="en-US" smtClean="0"/>
          </a:p>
        </p:txBody>
      </p:sp>
      <p:pic>
        <p:nvPicPr>
          <p:cNvPr id="46083" name="Content Placeholder 3"/>
          <p:cNvPicPr>
            <a:picLocks noGrp="1"/>
          </p:cNvPicPr>
          <p:nvPr>
            <p:ph idx="1"/>
          </p:nvPr>
        </p:nvPicPr>
        <p:blipFill>
          <a:blip r:embed="rId2"/>
          <a:srcRect/>
          <a:stretch>
            <a:fillRect/>
          </a:stretch>
        </p:blipFill>
        <p:spPr>
          <a:xfrm>
            <a:off x="0" y="0"/>
            <a:ext cx="10160000" cy="7620000"/>
          </a:xfr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pPr eaLnBrk="1" hangingPunct="1"/>
            <a:endParaRPr lang="en-US" smtClean="0"/>
          </a:p>
        </p:txBody>
      </p:sp>
      <p:pic>
        <p:nvPicPr>
          <p:cNvPr id="47107" name="Content Placeholder 3"/>
          <p:cNvPicPr>
            <a:picLocks noGrp="1"/>
          </p:cNvPicPr>
          <p:nvPr>
            <p:ph idx="1"/>
          </p:nvPr>
        </p:nvPicPr>
        <p:blipFill>
          <a:blip r:embed="rId2"/>
          <a:srcRect/>
          <a:stretch>
            <a:fillRect/>
          </a:stretch>
        </p:blipFill>
        <p:spPr>
          <a:xfrm>
            <a:off x="0" y="0"/>
            <a:ext cx="10160000" cy="7620000"/>
          </a:xfr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en-US" dirty="0"/>
          </a:p>
        </p:txBody>
      </p:sp>
      <p:sp>
        <p:nvSpPr>
          <p:cNvPr id="5" name="Subtitle 4"/>
          <p:cNvSpPr>
            <a:spLocks noGrp="1"/>
          </p:cNvSpPr>
          <p:nvPr>
            <p:ph type="subTitle" idx="1"/>
          </p:nvPr>
        </p:nvSpPr>
        <p:spPr/>
        <p:txBody>
          <a:bodyPr/>
          <a:lstStyle/>
          <a:p>
            <a:endParaRPr lang="en-US" dirty="0" smtClean="0"/>
          </a:p>
          <a:p>
            <a:pPr algn="ctr"/>
            <a:endParaRPr lang="en-US" sz="4800" dirty="0" smtClean="0"/>
          </a:p>
          <a:p>
            <a:pPr algn="ctr"/>
            <a:endParaRPr lang="en-US" sz="4800" dirty="0" smtClean="0"/>
          </a:p>
          <a:p>
            <a:pPr algn="ctr"/>
            <a:r>
              <a:rPr lang="en-US" sz="4800" dirty="0" smtClean="0"/>
              <a:t>AGEP</a:t>
            </a:r>
          </a:p>
          <a:p>
            <a:pPr algn="ctr"/>
            <a:endParaRPr lang="en-US" sz="4800" dirty="0"/>
          </a:p>
        </p:txBody>
      </p:sp>
      <p:pic>
        <p:nvPicPr>
          <p:cNvPr id="6" name="Picture 5" descr="11111.jpg"/>
          <p:cNvPicPr>
            <a:picLocks noChangeAspect="1"/>
          </p:cNvPicPr>
          <p:nvPr/>
        </p:nvPicPr>
        <p:blipFill>
          <a:blip r:embed="rId2"/>
          <a:stretch>
            <a:fillRect/>
          </a:stretch>
        </p:blipFill>
        <p:spPr>
          <a:xfrm>
            <a:off x="2079604" y="1166794"/>
            <a:ext cx="5643601" cy="4232701"/>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436563" y="452438"/>
            <a:ext cx="9350375" cy="1184275"/>
          </a:xfrm>
          <a:prstGeom prst="rect">
            <a:avLst/>
          </a:prstGeom>
          <a:noFill/>
          <a:ln w="9525">
            <a:noFill/>
            <a:miter lim="800000"/>
            <a:headEnd/>
            <a:tailEnd/>
          </a:ln>
        </p:spPr>
        <p:txBody>
          <a:bodyPr lIns="0" tIns="0" rIns="0" bIns="0">
            <a:spAutoFit/>
          </a:bodyPr>
          <a:lstStyle/>
          <a:p>
            <a:pPr marL="514340" indent="-514340">
              <a:lnSpc>
                <a:spcPct val="95000"/>
              </a:lnSpc>
              <a:defRPr/>
            </a:pPr>
            <a:endParaRPr lang="en-US" sz="2700" dirty="0">
              <a:solidFill>
                <a:schemeClr val="bg1"/>
              </a:solidFill>
              <a:latin typeface="Arial" charset="0"/>
            </a:endParaRPr>
          </a:p>
          <a:p>
            <a:pPr>
              <a:lnSpc>
                <a:spcPct val="95000"/>
              </a:lnSpc>
              <a:defRPr/>
            </a:pPr>
            <a:endParaRPr lang="en-US" sz="3000" b="1" dirty="0">
              <a:solidFill>
                <a:srgbClr val="FFFF66"/>
              </a:solidFill>
              <a:latin typeface="Arial" charset="0"/>
            </a:endParaRPr>
          </a:p>
          <a:p>
            <a:pPr>
              <a:lnSpc>
                <a:spcPct val="95000"/>
              </a:lnSpc>
              <a:defRPr/>
            </a:pPr>
            <a:endParaRPr lang="en-US" dirty="0"/>
          </a:p>
        </p:txBody>
      </p:sp>
      <p:pic>
        <p:nvPicPr>
          <p:cNvPr id="69635" name="Picture 2" descr="C:\Documents and Settings\Loucie\Desktop\Dr.Mona lecture\p69.jpg"/>
          <p:cNvPicPr>
            <a:picLocks noChangeAspect="1" noChangeArrowheads="1"/>
          </p:cNvPicPr>
          <p:nvPr/>
        </p:nvPicPr>
        <p:blipFill>
          <a:blip r:embed="rId3"/>
          <a:srcRect/>
          <a:stretch>
            <a:fillRect/>
          </a:stretch>
        </p:blipFill>
        <p:spPr bwMode="auto">
          <a:xfrm>
            <a:off x="2416175" y="930275"/>
            <a:ext cx="5286375" cy="5226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dirty="0"/>
          </a:p>
        </p:txBody>
      </p:sp>
      <p:pic>
        <p:nvPicPr>
          <p:cNvPr id="4" name="Picture 3" descr="444.jpg"/>
          <p:cNvPicPr>
            <a:picLocks noChangeAspect="1"/>
          </p:cNvPicPr>
          <p:nvPr/>
        </p:nvPicPr>
        <p:blipFill>
          <a:blip r:embed="rId2"/>
          <a:stretch>
            <a:fillRect/>
          </a:stretch>
        </p:blipFill>
        <p:spPr>
          <a:xfrm>
            <a:off x="1793852" y="4167190"/>
            <a:ext cx="6952830" cy="2928959"/>
          </a:xfrm>
          <a:prstGeom prst="rect">
            <a:avLst/>
          </a:prstGeom>
        </p:spPr>
      </p:pic>
      <p:pic>
        <p:nvPicPr>
          <p:cNvPr id="5" name="Picture 4" descr="444w.jpg"/>
          <p:cNvPicPr>
            <a:picLocks noChangeAspect="1"/>
          </p:cNvPicPr>
          <p:nvPr/>
        </p:nvPicPr>
        <p:blipFill>
          <a:blip r:embed="rId3"/>
          <a:stretch>
            <a:fillRect/>
          </a:stretch>
        </p:blipFill>
        <p:spPr>
          <a:xfrm>
            <a:off x="1865290" y="523852"/>
            <a:ext cx="6858048" cy="3214709"/>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436563" y="452438"/>
            <a:ext cx="9350375" cy="1184275"/>
          </a:xfrm>
          <a:prstGeom prst="rect">
            <a:avLst/>
          </a:prstGeom>
          <a:noFill/>
          <a:ln w="9525">
            <a:noFill/>
            <a:miter lim="800000"/>
            <a:headEnd/>
            <a:tailEnd/>
          </a:ln>
        </p:spPr>
        <p:txBody>
          <a:bodyPr lIns="0" tIns="0" rIns="0" bIns="0">
            <a:spAutoFit/>
          </a:bodyPr>
          <a:lstStyle/>
          <a:p>
            <a:pPr marL="514340" indent="-514340">
              <a:lnSpc>
                <a:spcPct val="95000"/>
              </a:lnSpc>
              <a:defRPr/>
            </a:pPr>
            <a:endParaRPr lang="en-US" sz="2700" dirty="0">
              <a:solidFill>
                <a:schemeClr val="bg1"/>
              </a:solidFill>
              <a:latin typeface="Arial" charset="0"/>
            </a:endParaRPr>
          </a:p>
          <a:p>
            <a:pPr>
              <a:lnSpc>
                <a:spcPct val="95000"/>
              </a:lnSpc>
              <a:defRPr/>
            </a:pPr>
            <a:endParaRPr lang="en-US" sz="3000" b="1" dirty="0">
              <a:solidFill>
                <a:srgbClr val="FFFF66"/>
              </a:solidFill>
              <a:latin typeface="Arial" charset="0"/>
            </a:endParaRPr>
          </a:p>
          <a:p>
            <a:pPr>
              <a:lnSpc>
                <a:spcPct val="95000"/>
              </a:lnSpc>
              <a:defRPr/>
            </a:pPr>
            <a:endParaRPr lang="en-US" dirty="0"/>
          </a:p>
        </p:txBody>
      </p:sp>
      <p:pic>
        <p:nvPicPr>
          <p:cNvPr id="70659" name="Picture 2" descr="C:\Documents and Settings\Loucie\Desktop\Dr.Mona lecture\p69-2.jpg"/>
          <p:cNvPicPr>
            <a:picLocks noChangeAspect="1" noChangeArrowheads="1"/>
          </p:cNvPicPr>
          <p:nvPr/>
        </p:nvPicPr>
        <p:blipFill>
          <a:blip r:embed="rId3"/>
          <a:srcRect/>
          <a:stretch>
            <a:fillRect/>
          </a:stretch>
        </p:blipFill>
        <p:spPr bwMode="auto">
          <a:xfrm>
            <a:off x="2271713" y="1506538"/>
            <a:ext cx="5757862" cy="36718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8130" name="Text Box 4"/>
          <p:cNvSpPr txBox="1">
            <a:spLocks noChangeArrowheads="1"/>
          </p:cNvSpPr>
          <p:nvPr/>
        </p:nvSpPr>
        <p:spPr bwMode="auto">
          <a:xfrm>
            <a:off x="436563" y="452438"/>
            <a:ext cx="9350375" cy="1389062"/>
          </a:xfrm>
          <a:prstGeom prst="rect">
            <a:avLst/>
          </a:prstGeom>
          <a:noFill/>
          <a:ln w="9525">
            <a:noFill/>
            <a:miter lim="800000"/>
            <a:headEnd/>
            <a:tailEnd/>
          </a:ln>
        </p:spPr>
        <p:txBody>
          <a:bodyPr lIns="0" tIns="0" rIns="0" bIns="0">
            <a:spAutoFit/>
          </a:bodyPr>
          <a:lstStyle/>
          <a:p>
            <a:pPr algn="ctr">
              <a:lnSpc>
                <a:spcPct val="95000"/>
              </a:lnSpc>
            </a:pPr>
            <a:r>
              <a:rPr lang="en-US" sz="4000" b="1" u="sng">
                <a:solidFill>
                  <a:srgbClr val="FF0000"/>
                </a:solidFill>
                <a:latin typeface="Arial" charset="0"/>
              </a:rPr>
              <a:t>DRUG ERUPTION</a:t>
            </a:r>
          </a:p>
          <a:p>
            <a:pPr>
              <a:lnSpc>
                <a:spcPct val="95000"/>
              </a:lnSpc>
            </a:pPr>
            <a:endParaRPr lang="en-US" sz="3100" b="1" u="sng">
              <a:solidFill>
                <a:srgbClr val="FFFF66"/>
              </a:solidFill>
              <a:latin typeface="Arial" charset="0"/>
            </a:endParaRPr>
          </a:p>
          <a:p>
            <a:pPr>
              <a:lnSpc>
                <a:spcPct val="95000"/>
              </a:lnSpc>
            </a:pPr>
            <a:endParaRPr lang="en-US"/>
          </a:p>
        </p:txBody>
      </p:sp>
      <p:sp>
        <p:nvSpPr>
          <p:cNvPr id="48131" name="Rectangle 3"/>
          <p:cNvSpPr>
            <a:spLocks noChangeArrowheads="1"/>
          </p:cNvSpPr>
          <p:nvPr/>
        </p:nvSpPr>
        <p:spPr bwMode="auto">
          <a:xfrm>
            <a:off x="831850" y="1938338"/>
            <a:ext cx="3973513" cy="468312"/>
          </a:xfrm>
          <a:prstGeom prst="rect">
            <a:avLst/>
          </a:prstGeom>
          <a:noFill/>
          <a:ln w="9525">
            <a:noFill/>
            <a:miter lim="800000"/>
            <a:headEnd/>
            <a:tailEnd/>
          </a:ln>
        </p:spPr>
        <p:txBody>
          <a:bodyPr lIns="91438" rIns="91438">
            <a:spAutoFit/>
          </a:bodyPr>
          <a:lstStyle/>
          <a:p>
            <a:endParaRPr lang="en-US"/>
          </a:p>
        </p:txBody>
      </p:sp>
      <p:sp>
        <p:nvSpPr>
          <p:cNvPr id="5" name="Rectangle 4"/>
          <p:cNvSpPr/>
          <p:nvPr/>
        </p:nvSpPr>
        <p:spPr>
          <a:xfrm>
            <a:off x="327025" y="1433513"/>
            <a:ext cx="9290050" cy="4986337"/>
          </a:xfrm>
          <a:prstGeom prst="rect">
            <a:avLst/>
          </a:prstGeom>
        </p:spPr>
        <p:txBody>
          <a:bodyPr lIns="91438" rIns="91438">
            <a:spAutoFit/>
          </a:bodyPr>
          <a:lstStyle/>
          <a:p>
            <a:pPr>
              <a:defRPr/>
            </a:pPr>
            <a:r>
              <a:rPr lang="en-US" sz="2700" b="1" u="sng" dirty="0">
                <a:solidFill>
                  <a:srgbClr val="FFFF66"/>
                </a:solidFill>
                <a:latin typeface="Arial" charset="0"/>
              </a:rPr>
              <a:t>Definition:</a:t>
            </a:r>
          </a:p>
          <a:p>
            <a:pPr>
              <a:defRPr/>
            </a:pPr>
            <a:endParaRPr lang="en-US" sz="2700" b="1" u="sng" dirty="0">
              <a:solidFill>
                <a:srgbClr val="FFFF66"/>
              </a:solidFill>
              <a:latin typeface="Arial" charset="0"/>
            </a:endParaRPr>
          </a:p>
          <a:p>
            <a:pPr>
              <a:defRPr/>
            </a:pPr>
            <a:r>
              <a:rPr lang="en-US" sz="2700" b="1" u="sng" dirty="0">
                <a:solidFill>
                  <a:srgbClr val="FFFF66"/>
                </a:solidFill>
                <a:latin typeface="Arial" charset="0"/>
              </a:rPr>
              <a:t>Incidence</a:t>
            </a:r>
          </a:p>
          <a:p>
            <a:pPr>
              <a:defRPr/>
            </a:pPr>
            <a:endParaRPr lang="en-US" sz="2700" b="1" u="sng" dirty="0">
              <a:solidFill>
                <a:srgbClr val="FFFF66"/>
              </a:solidFill>
              <a:latin typeface="Arial" charset="0"/>
            </a:endParaRPr>
          </a:p>
          <a:p>
            <a:pPr>
              <a:defRPr/>
            </a:pPr>
            <a:r>
              <a:rPr lang="en-US" sz="2700" b="1" u="sng" dirty="0">
                <a:solidFill>
                  <a:srgbClr val="FFFF66"/>
                </a:solidFill>
                <a:latin typeface="Arial" charset="0"/>
              </a:rPr>
              <a:t>Differential risk of adverse drug reactions amongst patient groups.</a:t>
            </a:r>
          </a:p>
          <a:p>
            <a:pPr>
              <a:defRPr/>
            </a:pPr>
            <a:endParaRPr lang="en-US" b="1" u="sng" dirty="0">
              <a:solidFill>
                <a:srgbClr val="FFFF66"/>
              </a:solidFill>
              <a:latin typeface="Arial" charset="0"/>
            </a:endParaRPr>
          </a:p>
          <a:p>
            <a:pPr>
              <a:buFont typeface="Arial" pitchFamily="34" charset="0"/>
              <a:buChar char="•"/>
              <a:defRPr/>
            </a:pPr>
            <a:r>
              <a:rPr lang="en-US" sz="2700" dirty="0">
                <a:solidFill>
                  <a:schemeClr val="accent1">
                    <a:lumMod val="40000"/>
                    <a:lumOff val="60000"/>
                  </a:schemeClr>
                </a:solidFill>
                <a:latin typeface="Arial" charset="0"/>
              </a:rPr>
              <a:t>Sex</a:t>
            </a:r>
          </a:p>
          <a:p>
            <a:pPr>
              <a:buFont typeface="Arial" pitchFamily="34" charset="0"/>
              <a:buChar char="•"/>
              <a:defRPr/>
            </a:pPr>
            <a:r>
              <a:rPr lang="en-US" sz="2700" dirty="0">
                <a:solidFill>
                  <a:schemeClr val="accent1">
                    <a:lumMod val="40000"/>
                    <a:lumOff val="60000"/>
                  </a:schemeClr>
                </a:solidFill>
                <a:latin typeface="Arial" charset="0"/>
              </a:rPr>
              <a:t>Age</a:t>
            </a:r>
          </a:p>
          <a:p>
            <a:pPr>
              <a:buFont typeface="Arial" pitchFamily="34" charset="0"/>
              <a:buChar char="•"/>
              <a:defRPr/>
            </a:pPr>
            <a:r>
              <a:rPr lang="en-US" sz="2700" dirty="0">
                <a:solidFill>
                  <a:schemeClr val="accent1">
                    <a:lumMod val="40000"/>
                    <a:lumOff val="60000"/>
                  </a:schemeClr>
                </a:solidFill>
                <a:latin typeface="Arial" charset="0"/>
              </a:rPr>
              <a:t>AIDS</a:t>
            </a:r>
          </a:p>
          <a:p>
            <a:pPr>
              <a:buFont typeface="Arial" pitchFamily="34" charset="0"/>
              <a:buChar char="•"/>
              <a:defRPr/>
            </a:pPr>
            <a:r>
              <a:rPr lang="en-US" sz="2700" dirty="0" err="1">
                <a:solidFill>
                  <a:schemeClr val="accent1">
                    <a:lumMod val="40000"/>
                    <a:lumOff val="60000"/>
                  </a:schemeClr>
                </a:solidFill>
                <a:latin typeface="Arial" charset="0"/>
              </a:rPr>
              <a:t>Sjogrenis</a:t>
            </a:r>
            <a:r>
              <a:rPr lang="en-US" sz="2700" dirty="0">
                <a:solidFill>
                  <a:schemeClr val="accent1">
                    <a:lumMod val="40000"/>
                    <a:lumOff val="60000"/>
                  </a:schemeClr>
                </a:solidFill>
                <a:latin typeface="Arial" charset="0"/>
              </a:rPr>
              <a:t> Syndrome</a:t>
            </a:r>
          </a:p>
          <a:p>
            <a:pPr>
              <a:buFont typeface="Arial" pitchFamily="34" charset="0"/>
              <a:buChar char="•"/>
              <a:defRPr/>
            </a:pPr>
            <a:r>
              <a:rPr lang="en-US" sz="2700" dirty="0">
                <a:solidFill>
                  <a:schemeClr val="accent1">
                    <a:lumMod val="40000"/>
                    <a:lumOff val="60000"/>
                  </a:schemeClr>
                </a:solidFill>
                <a:latin typeface="Arial" charset="0"/>
              </a:rPr>
              <a:t>Route of administration</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9154" name="Text Box 4"/>
          <p:cNvSpPr txBox="1">
            <a:spLocks noChangeArrowheads="1"/>
          </p:cNvSpPr>
          <p:nvPr/>
        </p:nvSpPr>
        <p:spPr bwMode="auto">
          <a:xfrm>
            <a:off x="436563" y="452438"/>
            <a:ext cx="9350375" cy="4795837"/>
          </a:xfrm>
          <a:prstGeom prst="rect">
            <a:avLst/>
          </a:prstGeom>
          <a:noFill/>
          <a:ln w="9525">
            <a:noFill/>
            <a:miter lim="800000"/>
            <a:headEnd/>
            <a:tailEnd/>
          </a:ln>
        </p:spPr>
        <p:txBody>
          <a:bodyPr lIns="0" tIns="0" rIns="0" bIns="0">
            <a:spAutoFit/>
          </a:bodyPr>
          <a:lstStyle/>
          <a:p>
            <a:pPr>
              <a:lnSpc>
                <a:spcPct val="95000"/>
              </a:lnSpc>
            </a:pPr>
            <a:r>
              <a:rPr lang="en-US" sz="2700" b="1">
                <a:solidFill>
                  <a:srgbClr val="FFFF66"/>
                </a:solidFill>
                <a:latin typeface="Arial" charset="0"/>
              </a:rPr>
              <a:t>Classification and Mechanism of Drug Reactions</a:t>
            </a:r>
          </a:p>
          <a:p>
            <a:pPr>
              <a:lnSpc>
                <a:spcPct val="95000"/>
              </a:lnSpc>
            </a:pPr>
            <a:endParaRPr lang="en-US" sz="3000" b="1">
              <a:solidFill>
                <a:srgbClr val="FFFF66"/>
              </a:solidFill>
              <a:latin typeface="Arial" charset="0"/>
            </a:endParaRPr>
          </a:p>
          <a:p>
            <a:pPr>
              <a:lnSpc>
                <a:spcPct val="95000"/>
              </a:lnSpc>
              <a:buFontTx/>
              <a:buChar char="-"/>
            </a:pPr>
            <a:r>
              <a:rPr lang="en-US" sz="3600">
                <a:latin typeface="Arial" charset="0"/>
              </a:rPr>
              <a:t>Non immunological</a:t>
            </a:r>
          </a:p>
          <a:p>
            <a:pPr>
              <a:lnSpc>
                <a:spcPct val="95000"/>
              </a:lnSpc>
              <a:buFont typeface="Arial" charset="0"/>
              <a:buChar char="•"/>
            </a:pPr>
            <a:r>
              <a:rPr lang="en-US" sz="3600">
                <a:latin typeface="Arial" charset="0"/>
              </a:rPr>
              <a:t>Predictable</a:t>
            </a:r>
          </a:p>
          <a:p>
            <a:pPr>
              <a:lnSpc>
                <a:spcPct val="95000"/>
              </a:lnSpc>
              <a:buFont typeface="Arial" charset="0"/>
              <a:buChar char="•"/>
            </a:pPr>
            <a:r>
              <a:rPr lang="en-US" sz="3600">
                <a:latin typeface="Arial" charset="0"/>
              </a:rPr>
              <a:t>Unpredictable</a:t>
            </a:r>
          </a:p>
          <a:p>
            <a:pPr>
              <a:lnSpc>
                <a:spcPct val="95000"/>
              </a:lnSpc>
              <a:buFont typeface="Arial" charset="0"/>
              <a:buChar char="•"/>
            </a:pPr>
            <a:endParaRPr lang="en-US" sz="3600">
              <a:latin typeface="Arial" charset="0"/>
            </a:endParaRPr>
          </a:p>
          <a:p>
            <a:pPr>
              <a:lnSpc>
                <a:spcPct val="95000"/>
              </a:lnSpc>
              <a:buFontTx/>
              <a:buChar char="-"/>
            </a:pPr>
            <a:r>
              <a:rPr lang="en-US" sz="3600">
                <a:latin typeface="Arial" charset="0"/>
              </a:rPr>
              <a:t>Immunological</a:t>
            </a:r>
          </a:p>
          <a:p>
            <a:pPr>
              <a:lnSpc>
                <a:spcPct val="95000"/>
              </a:lnSpc>
              <a:buFont typeface="Arial" charset="0"/>
              <a:buChar char="•"/>
            </a:pPr>
            <a:r>
              <a:rPr lang="en-US" sz="3600">
                <a:latin typeface="Arial" charset="0"/>
              </a:rPr>
              <a:t> Unpedictable</a:t>
            </a:r>
          </a:p>
          <a:p>
            <a:pPr>
              <a:lnSpc>
                <a:spcPct val="95000"/>
              </a:lnSpc>
            </a:pPr>
            <a:endParaRPr lang="en-US" sz="3100" b="1" u="sng">
              <a:solidFill>
                <a:srgbClr val="FFFF66"/>
              </a:solidFill>
              <a:latin typeface="Arial" charset="0"/>
            </a:endParaRPr>
          </a:p>
          <a:p>
            <a:pPr>
              <a:lnSpc>
                <a:spcPct val="95000"/>
              </a:lnSpc>
            </a:pPr>
            <a:endParaRPr lang="en-US"/>
          </a:p>
        </p:txBody>
      </p:sp>
      <p:sp>
        <p:nvSpPr>
          <p:cNvPr id="49155" name="Rectangle 3"/>
          <p:cNvSpPr>
            <a:spLocks noChangeArrowheads="1"/>
          </p:cNvSpPr>
          <p:nvPr/>
        </p:nvSpPr>
        <p:spPr bwMode="auto">
          <a:xfrm>
            <a:off x="831850" y="1938338"/>
            <a:ext cx="3973513" cy="468312"/>
          </a:xfrm>
          <a:prstGeom prst="rect">
            <a:avLst/>
          </a:prstGeom>
          <a:noFill/>
          <a:ln w="9525">
            <a:noFill/>
            <a:miter lim="800000"/>
            <a:headEnd/>
            <a:tailEnd/>
          </a:ln>
        </p:spPr>
        <p:txBody>
          <a:bodyPr lIns="91438" rIns="91438">
            <a:spAutoFit/>
          </a:bodyPr>
          <a:lstStyle/>
          <a:p>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0178" name="Text Box 4"/>
          <p:cNvSpPr txBox="1">
            <a:spLocks noChangeArrowheads="1"/>
          </p:cNvSpPr>
          <p:nvPr/>
        </p:nvSpPr>
        <p:spPr bwMode="auto">
          <a:xfrm>
            <a:off x="436563" y="452438"/>
            <a:ext cx="9350375" cy="1579562"/>
          </a:xfrm>
          <a:prstGeom prst="rect">
            <a:avLst/>
          </a:prstGeom>
          <a:noFill/>
          <a:ln w="9525">
            <a:noFill/>
            <a:miter lim="800000"/>
            <a:headEnd/>
            <a:tailEnd/>
          </a:ln>
        </p:spPr>
        <p:txBody>
          <a:bodyPr lIns="0" tIns="0" rIns="0" bIns="0">
            <a:spAutoFit/>
          </a:bodyPr>
          <a:lstStyle/>
          <a:p>
            <a:pPr>
              <a:lnSpc>
                <a:spcPct val="95000"/>
              </a:lnSpc>
            </a:pPr>
            <a:r>
              <a:rPr lang="en-US" sz="2700" b="1">
                <a:solidFill>
                  <a:srgbClr val="FFFF66"/>
                </a:solidFill>
                <a:latin typeface="Arial" charset="0"/>
              </a:rPr>
              <a:t>Steps in the Approach to a Suspected Adverse Drug reaction</a:t>
            </a:r>
          </a:p>
          <a:p>
            <a:pPr>
              <a:lnSpc>
                <a:spcPct val="95000"/>
              </a:lnSpc>
            </a:pPr>
            <a:endParaRPr lang="en-US" sz="3000" b="1">
              <a:solidFill>
                <a:srgbClr val="FFFF66"/>
              </a:solidFill>
              <a:latin typeface="Arial" charset="0"/>
            </a:endParaRPr>
          </a:p>
          <a:p>
            <a:pPr>
              <a:lnSpc>
                <a:spcPct val="95000"/>
              </a:lnSpc>
            </a:pPr>
            <a:endParaRPr lang="en-US"/>
          </a:p>
        </p:txBody>
      </p:sp>
      <p:sp>
        <p:nvSpPr>
          <p:cNvPr id="4" name="Rectangle 3"/>
          <p:cNvSpPr/>
          <p:nvPr/>
        </p:nvSpPr>
        <p:spPr>
          <a:xfrm>
            <a:off x="255588" y="1433513"/>
            <a:ext cx="8785225" cy="4400550"/>
          </a:xfrm>
          <a:prstGeom prst="rect">
            <a:avLst/>
          </a:prstGeom>
        </p:spPr>
        <p:txBody>
          <a:bodyPr lIns="91438" rIns="91438">
            <a:spAutoFit/>
          </a:bodyPr>
          <a:lstStyle/>
          <a:p>
            <a:pPr marL="457191" indent="-457191">
              <a:buFontTx/>
              <a:buAutoNum type="arabicPeriod"/>
              <a:defRPr/>
            </a:pPr>
            <a:r>
              <a:rPr lang="en-US" sz="3200" dirty="0">
                <a:latin typeface="Arial" charset="0"/>
              </a:rPr>
              <a:t>Clinical Diagnosis</a:t>
            </a:r>
          </a:p>
          <a:p>
            <a:pPr marL="457191" indent="-457191">
              <a:buFontTx/>
              <a:buAutoNum type="arabicPeriod"/>
              <a:defRPr/>
            </a:pPr>
            <a:r>
              <a:rPr lang="en-US" sz="3200" dirty="0">
                <a:latin typeface="Arial" charset="0"/>
              </a:rPr>
              <a:t>Analysis of Drug exposure</a:t>
            </a:r>
          </a:p>
          <a:p>
            <a:pPr marL="457191" indent="-457191">
              <a:buFontTx/>
              <a:buAutoNum type="arabicPeriod"/>
              <a:defRPr/>
            </a:pPr>
            <a:r>
              <a:rPr lang="en-US" sz="3200" dirty="0">
                <a:latin typeface="Arial" charset="0"/>
              </a:rPr>
              <a:t>Differential diagnosis </a:t>
            </a:r>
          </a:p>
          <a:p>
            <a:pPr marL="457191" indent="-457191">
              <a:buFontTx/>
              <a:buAutoNum type="arabicPeriod"/>
              <a:defRPr/>
            </a:pPr>
            <a:r>
              <a:rPr lang="en-US" sz="3200" dirty="0">
                <a:latin typeface="Arial" charset="0"/>
              </a:rPr>
              <a:t>Literature Search</a:t>
            </a:r>
          </a:p>
          <a:p>
            <a:pPr marL="457191" indent="-457191">
              <a:buFontTx/>
              <a:buAutoNum type="arabicPeriod"/>
              <a:defRPr/>
            </a:pPr>
            <a:r>
              <a:rPr lang="en-US" sz="3200" dirty="0">
                <a:latin typeface="Arial" charset="0"/>
              </a:rPr>
              <a:t>Confirmation</a:t>
            </a:r>
          </a:p>
          <a:p>
            <a:pPr marL="457191" indent="-457191">
              <a:buFontTx/>
              <a:buAutoNum type="arabicPeriod"/>
              <a:defRPr/>
            </a:pPr>
            <a:r>
              <a:rPr lang="en-US" sz="3200" dirty="0">
                <a:latin typeface="Arial" charset="0"/>
              </a:rPr>
              <a:t>Advice to the patient</a:t>
            </a:r>
          </a:p>
          <a:p>
            <a:pPr marL="457191" indent="-457191">
              <a:buFontTx/>
              <a:buAutoNum type="arabicPeriod"/>
              <a:defRPr/>
            </a:pPr>
            <a:r>
              <a:rPr lang="en-US" sz="3200" dirty="0">
                <a:latin typeface="Arial" charset="0"/>
              </a:rPr>
              <a:t>Reporting to licensing authorities and/ or manufacturer</a:t>
            </a:r>
          </a:p>
          <a:p>
            <a:pPr>
              <a:defRPr/>
            </a:pP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436563" y="452438"/>
            <a:ext cx="9350375" cy="2368550"/>
          </a:xfrm>
          <a:prstGeom prst="rect">
            <a:avLst/>
          </a:prstGeom>
          <a:noFill/>
          <a:ln w="9525">
            <a:noFill/>
            <a:miter lim="800000"/>
            <a:headEnd/>
            <a:tailEnd/>
          </a:ln>
        </p:spPr>
        <p:txBody>
          <a:bodyPr lIns="0" tIns="0" rIns="0" bIns="0">
            <a:spAutoFit/>
          </a:bodyPr>
          <a:lstStyle/>
          <a:p>
            <a:pPr>
              <a:lnSpc>
                <a:spcPct val="95000"/>
              </a:lnSpc>
              <a:defRPr/>
            </a:pPr>
            <a:r>
              <a:rPr lang="en-US" sz="2700" b="1" u="sng" dirty="0">
                <a:solidFill>
                  <a:srgbClr val="FFFF66"/>
                </a:solidFill>
                <a:latin typeface="Arial" charset="0"/>
              </a:rPr>
              <a:t>Types of Clinical Reaction</a:t>
            </a:r>
          </a:p>
          <a:p>
            <a:pPr>
              <a:lnSpc>
                <a:spcPct val="95000"/>
              </a:lnSpc>
              <a:defRPr/>
            </a:pPr>
            <a:endParaRPr lang="en-US" sz="2700" b="1" u="sng" dirty="0">
              <a:solidFill>
                <a:srgbClr val="FFFF66"/>
              </a:solidFill>
              <a:latin typeface="Arial" charset="0"/>
            </a:endParaRPr>
          </a:p>
          <a:p>
            <a:pPr marL="514340" indent="-514340">
              <a:lnSpc>
                <a:spcPct val="95000"/>
              </a:lnSpc>
              <a:defRPr/>
            </a:pPr>
            <a:r>
              <a:rPr lang="en-US" sz="2700" b="1" dirty="0">
                <a:solidFill>
                  <a:srgbClr val="FFFF00"/>
                </a:solidFill>
                <a:latin typeface="Arial" charset="0"/>
              </a:rPr>
              <a:t>1.</a:t>
            </a:r>
            <a:r>
              <a:rPr lang="en-US" sz="2700" dirty="0">
                <a:solidFill>
                  <a:srgbClr val="FFFF00"/>
                </a:solidFill>
                <a:latin typeface="Arial" charset="0"/>
              </a:rPr>
              <a:t> </a:t>
            </a:r>
            <a:r>
              <a:rPr lang="en-US" sz="2700" b="1" dirty="0" err="1">
                <a:solidFill>
                  <a:srgbClr val="FFFF00"/>
                </a:solidFill>
                <a:latin typeface="Arial" charset="0"/>
              </a:rPr>
              <a:t>Exanthematous</a:t>
            </a:r>
            <a:r>
              <a:rPr lang="en-US" sz="2700" b="1" dirty="0">
                <a:solidFill>
                  <a:srgbClr val="FFFF00"/>
                </a:solidFill>
                <a:latin typeface="Arial" charset="0"/>
              </a:rPr>
              <a:t> (</a:t>
            </a:r>
            <a:r>
              <a:rPr lang="en-US" sz="2700" b="1" dirty="0" err="1">
                <a:solidFill>
                  <a:srgbClr val="FFFF00"/>
                </a:solidFill>
                <a:latin typeface="Arial" charset="0"/>
              </a:rPr>
              <a:t>Maculopapular</a:t>
            </a:r>
            <a:r>
              <a:rPr lang="en-US" sz="2700" b="1" dirty="0">
                <a:solidFill>
                  <a:srgbClr val="FFFF00"/>
                </a:solidFill>
                <a:latin typeface="Arial" charset="0"/>
              </a:rPr>
              <a:t>) – the most frequent</a:t>
            </a:r>
          </a:p>
          <a:p>
            <a:pPr marL="514340" indent="-514340">
              <a:lnSpc>
                <a:spcPct val="95000"/>
              </a:lnSpc>
              <a:defRPr/>
            </a:pPr>
            <a:endParaRPr lang="en-US" sz="2700" dirty="0">
              <a:solidFill>
                <a:schemeClr val="bg1"/>
              </a:solidFill>
              <a:latin typeface="Arial" charset="0"/>
            </a:endParaRPr>
          </a:p>
          <a:p>
            <a:pPr>
              <a:lnSpc>
                <a:spcPct val="95000"/>
              </a:lnSpc>
              <a:defRPr/>
            </a:pPr>
            <a:endParaRPr lang="en-US" sz="3000" b="1" dirty="0">
              <a:solidFill>
                <a:srgbClr val="FFFF66"/>
              </a:solidFill>
              <a:latin typeface="Arial" charset="0"/>
            </a:endParaRPr>
          </a:p>
          <a:p>
            <a:pPr>
              <a:lnSpc>
                <a:spcPct val="95000"/>
              </a:lnSpc>
              <a:defRPr/>
            </a:pPr>
            <a:endParaRPr lang="en-US" dirty="0"/>
          </a:p>
        </p:txBody>
      </p:sp>
      <p:pic>
        <p:nvPicPr>
          <p:cNvPr id="51203" name="Picture 2" descr="C:\Documents and Settings\Loucie\Desktop\Dr.Mona lecture\p 43.jpg"/>
          <p:cNvPicPr>
            <a:picLocks noChangeAspect="1" noChangeArrowheads="1"/>
          </p:cNvPicPr>
          <p:nvPr/>
        </p:nvPicPr>
        <p:blipFill>
          <a:blip r:embed="rId3"/>
          <a:srcRect/>
          <a:stretch>
            <a:fillRect/>
          </a:stretch>
        </p:blipFill>
        <p:spPr bwMode="auto">
          <a:xfrm>
            <a:off x="2847975" y="2225675"/>
            <a:ext cx="4200525" cy="42592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436563" y="452438"/>
            <a:ext cx="9350375" cy="1184275"/>
          </a:xfrm>
          <a:prstGeom prst="rect">
            <a:avLst/>
          </a:prstGeom>
          <a:noFill/>
          <a:ln w="9525">
            <a:noFill/>
            <a:miter lim="800000"/>
            <a:headEnd/>
            <a:tailEnd/>
          </a:ln>
        </p:spPr>
        <p:txBody>
          <a:bodyPr lIns="0" tIns="0" rIns="0" bIns="0">
            <a:spAutoFit/>
          </a:bodyPr>
          <a:lstStyle/>
          <a:p>
            <a:pPr marL="514340" indent="-514340">
              <a:lnSpc>
                <a:spcPct val="95000"/>
              </a:lnSpc>
              <a:defRPr/>
            </a:pPr>
            <a:endParaRPr lang="en-US" sz="2700" dirty="0">
              <a:solidFill>
                <a:schemeClr val="bg1"/>
              </a:solidFill>
              <a:latin typeface="Arial" charset="0"/>
            </a:endParaRPr>
          </a:p>
          <a:p>
            <a:pPr>
              <a:lnSpc>
                <a:spcPct val="95000"/>
              </a:lnSpc>
              <a:defRPr/>
            </a:pPr>
            <a:endParaRPr lang="en-US" sz="3000" b="1" dirty="0">
              <a:solidFill>
                <a:srgbClr val="FFFF66"/>
              </a:solidFill>
              <a:latin typeface="Arial" charset="0"/>
            </a:endParaRPr>
          </a:p>
          <a:p>
            <a:pPr>
              <a:lnSpc>
                <a:spcPct val="95000"/>
              </a:lnSpc>
              <a:defRPr/>
            </a:pPr>
            <a:endParaRPr lang="en-US" dirty="0"/>
          </a:p>
        </p:txBody>
      </p:sp>
      <p:pic>
        <p:nvPicPr>
          <p:cNvPr id="52227" name="Picture 2" descr="C:\Documents and Settings\Loucie\Desktop\Dr.Mona lecture\p 43-2.jpg"/>
          <p:cNvPicPr>
            <a:picLocks noChangeAspect="1" noChangeArrowheads="1"/>
          </p:cNvPicPr>
          <p:nvPr/>
        </p:nvPicPr>
        <p:blipFill>
          <a:blip r:embed="rId3"/>
          <a:srcRect/>
          <a:stretch>
            <a:fillRect/>
          </a:stretch>
        </p:blipFill>
        <p:spPr bwMode="auto">
          <a:xfrm>
            <a:off x="2992438" y="1217613"/>
            <a:ext cx="4824412" cy="4759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436563" y="452438"/>
            <a:ext cx="9350375" cy="1184275"/>
          </a:xfrm>
          <a:prstGeom prst="rect">
            <a:avLst/>
          </a:prstGeom>
          <a:noFill/>
          <a:ln w="9525">
            <a:noFill/>
            <a:miter lim="800000"/>
            <a:headEnd/>
            <a:tailEnd/>
          </a:ln>
        </p:spPr>
        <p:txBody>
          <a:bodyPr lIns="0" tIns="0" rIns="0" bIns="0">
            <a:spAutoFit/>
          </a:bodyPr>
          <a:lstStyle/>
          <a:p>
            <a:pPr marL="514340" indent="-514340">
              <a:lnSpc>
                <a:spcPct val="95000"/>
              </a:lnSpc>
              <a:defRPr/>
            </a:pPr>
            <a:endParaRPr lang="en-US" sz="2700" dirty="0">
              <a:solidFill>
                <a:schemeClr val="bg1"/>
              </a:solidFill>
              <a:latin typeface="Arial" charset="0"/>
            </a:endParaRPr>
          </a:p>
          <a:p>
            <a:pPr>
              <a:lnSpc>
                <a:spcPct val="95000"/>
              </a:lnSpc>
              <a:defRPr/>
            </a:pPr>
            <a:endParaRPr lang="en-US" sz="3000" b="1" dirty="0">
              <a:solidFill>
                <a:srgbClr val="FFFF66"/>
              </a:solidFill>
              <a:latin typeface="Arial" charset="0"/>
            </a:endParaRPr>
          </a:p>
          <a:p>
            <a:pPr>
              <a:lnSpc>
                <a:spcPct val="95000"/>
              </a:lnSpc>
              <a:defRPr/>
            </a:pPr>
            <a:endParaRPr lang="en-US" dirty="0"/>
          </a:p>
        </p:txBody>
      </p:sp>
      <p:sp>
        <p:nvSpPr>
          <p:cNvPr id="53251" name="Rectangle 2"/>
          <p:cNvSpPr>
            <a:spLocks noChangeArrowheads="1"/>
          </p:cNvSpPr>
          <p:nvPr/>
        </p:nvSpPr>
        <p:spPr bwMode="auto">
          <a:xfrm>
            <a:off x="615950" y="641350"/>
            <a:ext cx="9144000" cy="5078413"/>
          </a:xfrm>
          <a:prstGeom prst="rect">
            <a:avLst/>
          </a:prstGeom>
          <a:noFill/>
          <a:ln w="9525">
            <a:noFill/>
            <a:miter lim="800000"/>
            <a:headEnd/>
            <a:tailEnd/>
          </a:ln>
        </p:spPr>
        <p:txBody>
          <a:bodyPr lIns="91438" rIns="91438">
            <a:spAutoFit/>
          </a:bodyPr>
          <a:lstStyle/>
          <a:p>
            <a:r>
              <a:rPr lang="en-US" sz="2700" b="1">
                <a:solidFill>
                  <a:srgbClr val="FFFF00"/>
                </a:solidFill>
                <a:latin typeface="Arial" charset="0"/>
              </a:rPr>
              <a:t>2. Hypersensitivity Syndrome Reaction</a:t>
            </a:r>
          </a:p>
          <a:p>
            <a:endParaRPr lang="en-US" sz="2700" b="1">
              <a:latin typeface="Arial" charset="0"/>
            </a:endParaRPr>
          </a:p>
          <a:p>
            <a:pPr>
              <a:buFont typeface="Arial" charset="0"/>
              <a:buChar char="•"/>
            </a:pPr>
            <a:r>
              <a:rPr lang="en-US" sz="2700" b="1">
                <a:latin typeface="Arial" charset="0"/>
              </a:rPr>
              <a:t> </a:t>
            </a:r>
            <a:r>
              <a:rPr lang="en-US" sz="2700">
                <a:latin typeface="Arial" charset="0"/>
              </a:rPr>
              <a:t>Triad of fever, skin eruption and internal organ involvement.</a:t>
            </a:r>
          </a:p>
          <a:p>
            <a:pPr>
              <a:lnSpc>
                <a:spcPct val="150000"/>
              </a:lnSpc>
              <a:buFont typeface="Arial" charset="0"/>
              <a:buChar char="•"/>
            </a:pPr>
            <a:r>
              <a:rPr lang="en-US" sz="2700">
                <a:latin typeface="Arial" charset="0"/>
              </a:rPr>
              <a:t> Potentially life threatening syndrome</a:t>
            </a:r>
          </a:p>
          <a:p>
            <a:pPr>
              <a:lnSpc>
                <a:spcPct val="150000"/>
              </a:lnSpc>
              <a:buFont typeface="Arial" charset="0"/>
              <a:buChar char="•"/>
            </a:pPr>
            <a:r>
              <a:rPr lang="en-US" sz="2700">
                <a:latin typeface="Arial" charset="0"/>
              </a:rPr>
              <a:t> First exposure</a:t>
            </a:r>
          </a:p>
          <a:p>
            <a:pPr>
              <a:buFont typeface="Arial" charset="0"/>
              <a:buChar char="•"/>
            </a:pPr>
            <a:r>
              <a:rPr lang="en-US" sz="2700">
                <a:latin typeface="Arial" charset="0"/>
              </a:rPr>
              <a:t> Anticonvulsants, sulfonamide, dapsone, allopurinol - 	most frequently associated with HSR</a:t>
            </a:r>
          </a:p>
          <a:p>
            <a:pPr>
              <a:lnSpc>
                <a:spcPct val="150000"/>
              </a:lnSpc>
              <a:buFont typeface="Arial" charset="0"/>
              <a:buChar char="•"/>
            </a:pPr>
            <a:r>
              <a:rPr lang="en-US" sz="2700">
                <a:latin typeface="Arial" charset="0"/>
              </a:rPr>
              <a:t> Other Drugs : Azathioprine, Minocycline</a:t>
            </a:r>
          </a:p>
          <a:p>
            <a:pPr>
              <a:lnSpc>
                <a:spcPct val="150000"/>
              </a:lnSpc>
              <a:buFont typeface="Arial" charset="0"/>
              <a:buChar char="•"/>
            </a:pPr>
            <a:endParaRPr lang="en-US" sz="2700" b="1">
              <a:solidFill>
                <a:schemeClr val="bg1"/>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436563" y="452438"/>
            <a:ext cx="9350375" cy="1184275"/>
          </a:xfrm>
          <a:prstGeom prst="rect">
            <a:avLst/>
          </a:prstGeom>
          <a:noFill/>
          <a:ln w="9525">
            <a:noFill/>
            <a:miter lim="800000"/>
            <a:headEnd/>
            <a:tailEnd/>
          </a:ln>
        </p:spPr>
        <p:txBody>
          <a:bodyPr lIns="0" tIns="0" rIns="0" bIns="0">
            <a:spAutoFit/>
          </a:bodyPr>
          <a:lstStyle/>
          <a:p>
            <a:pPr marL="514340" indent="-514340">
              <a:lnSpc>
                <a:spcPct val="95000"/>
              </a:lnSpc>
              <a:defRPr/>
            </a:pPr>
            <a:endParaRPr lang="en-US" sz="2700" dirty="0">
              <a:solidFill>
                <a:schemeClr val="bg1"/>
              </a:solidFill>
              <a:latin typeface="Arial" charset="0"/>
            </a:endParaRPr>
          </a:p>
          <a:p>
            <a:pPr>
              <a:lnSpc>
                <a:spcPct val="95000"/>
              </a:lnSpc>
              <a:defRPr/>
            </a:pPr>
            <a:endParaRPr lang="en-US" sz="3000" b="1" dirty="0">
              <a:solidFill>
                <a:srgbClr val="FFFF66"/>
              </a:solidFill>
              <a:latin typeface="Arial" charset="0"/>
            </a:endParaRPr>
          </a:p>
          <a:p>
            <a:pPr>
              <a:lnSpc>
                <a:spcPct val="95000"/>
              </a:lnSpc>
              <a:defRPr/>
            </a:pPr>
            <a:endParaRPr lang="en-US" dirty="0"/>
          </a:p>
        </p:txBody>
      </p:sp>
      <p:sp>
        <p:nvSpPr>
          <p:cNvPr id="3" name="Rectangle 2"/>
          <p:cNvSpPr/>
          <p:nvPr/>
        </p:nvSpPr>
        <p:spPr>
          <a:xfrm>
            <a:off x="400050" y="354013"/>
            <a:ext cx="9144000" cy="1255712"/>
          </a:xfrm>
          <a:prstGeom prst="rect">
            <a:avLst/>
          </a:prstGeom>
        </p:spPr>
        <p:txBody>
          <a:bodyPr lIns="91438" rIns="91438">
            <a:spAutoFit/>
          </a:bodyPr>
          <a:lstStyle/>
          <a:p>
            <a:pPr>
              <a:defRPr/>
            </a:pPr>
            <a:r>
              <a:rPr lang="en-US" b="1" dirty="0">
                <a:solidFill>
                  <a:srgbClr val="FFFF00"/>
                </a:solidFill>
                <a:latin typeface="Arial" charset="0"/>
              </a:rPr>
              <a:t>3. </a:t>
            </a:r>
            <a:r>
              <a:rPr lang="en-US" sz="2700" b="1" dirty="0" err="1">
                <a:solidFill>
                  <a:srgbClr val="FFFF00"/>
                </a:solidFill>
                <a:latin typeface="Arial" charset="0"/>
              </a:rPr>
              <a:t>Urticaria</a:t>
            </a:r>
            <a:r>
              <a:rPr lang="en-US" sz="2700" b="1" dirty="0">
                <a:solidFill>
                  <a:srgbClr val="FFFF00"/>
                </a:solidFill>
                <a:latin typeface="Arial" charset="0"/>
              </a:rPr>
              <a:t>, </a:t>
            </a:r>
            <a:r>
              <a:rPr lang="en-US" sz="2700" b="1" dirty="0" err="1">
                <a:solidFill>
                  <a:srgbClr val="FFFF00"/>
                </a:solidFill>
                <a:latin typeface="Arial" charset="0"/>
              </a:rPr>
              <a:t>Angioedema</a:t>
            </a:r>
            <a:r>
              <a:rPr lang="en-US" sz="2700" b="1" dirty="0">
                <a:solidFill>
                  <a:srgbClr val="FFFF00"/>
                </a:solidFill>
                <a:latin typeface="Arial" charset="0"/>
              </a:rPr>
              <a:t> and Serum sickness</a:t>
            </a:r>
          </a:p>
          <a:p>
            <a:pPr>
              <a:defRPr/>
            </a:pPr>
            <a:endParaRPr lang="en-US" b="1" dirty="0">
              <a:solidFill>
                <a:schemeClr val="accent1">
                  <a:lumMod val="40000"/>
                  <a:lumOff val="60000"/>
                </a:schemeClr>
              </a:solidFill>
              <a:latin typeface="Arial" charset="0"/>
            </a:endParaRPr>
          </a:p>
          <a:p>
            <a:pPr>
              <a:defRPr/>
            </a:pPr>
            <a:endParaRPr lang="en-US" dirty="0">
              <a:solidFill>
                <a:schemeClr val="bg1"/>
              </a:solidFill>
              <a:latin typeface="Arial" charset="0"/>
            </a:endParaRPr>
          </a:p>
        </p:txBody>
      </p:sp>
      <p:pic>
        <p:nvPicPr>
          <p:cNvPr id="54276" name="Picture 2" descr="C:\Documents and Settings\Loucie\Desktop\Dr.Mona lecture\p55.jpg"/>
          <p:cNvPicPr>
            <a:picLocks noChangeAspect="1" noChangeArrowheads="1"/>
          </p:cNvPicPr>
          <p:nvPr/>
        </p:nvPicPr>
        <p:blipFill>
          <a:blip r:embed="rId3"/>
          <a:srcRect/>
          <a:stretch>
            <a:fillRect/>
          </a:stretch>
        </p:blipFill>
        <p:spPr bwMode="auto">
          <a:xfrm>
            <a:off x="2403475" y="1217613"/>
            <a:ext cx="5749925" cy="4632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436563" y="452438"/>
            <a:ext cx="9350375" cy="1184275"/>
          </a:xfrm>
          <a:prstGeom prst="rect">
            <a:avLst/>
          </a:prstGeom>
          <a:noFill/>
          <a:ln w="9525">
            <a:noFill/>
            <a:miter lim="800000"/>
            <a:headEnd/>
            <a:tailEnd/>
          </a:ln>
        </p:spPr>
        <p:txBody>
          <a:bodyPr lIns="0" tIns="0" rIns="0" bIns="0">
            <a:spAutoFit/>
          </a:bodyPr>
          <a:lstStyle/>
          <a:p>
            <a:pPr marL="514340" indent="-514340">
              <a:lnSpc>
                <a:spcPct val="95000"/>
              </a:lnSpc>
              <a:defRPr/>
            </a:pPr>
            <a:endParaRPr lang="en-US" sz="2700" dirty="0">
              <a:solidFill>
                <a:schemeClr val="bg1"/>
              </a:solidFill>
              <a:latin typeface="Arial" charset="0"/>
            </a:endParaRPr>
          </a:p>
          <a:p>
            <a:pPr>
              <a:lnSpc>
                <a:spcPct val="95000"/>
              </a:lnSpc>
              <a:defRPr/>
            </a:pPr>
            <a:endParaRPr lang="en-US" sz="3000" b="1" dirty="0">
              <a:solidFill>
                <a:srgbClr val="FFFF66"/>
              </a:solidFill>
              <a:latin typeface="Arial" charset="0"/>
            </a:endParaRPr>
          </a:p>
          <a:p>
            <a:pPr>
              <a:lnSpc>
                <a:spcPct val="95000"/>
              </a:lnSpc>
              <a:defRPr/>
            </a:pPr>
            <a:endParaRPr lang="en-US" dirty="0"/>
          </a:p>
        </p:txBody>
      </p:sp>
      <p:pic>
        <p:nvPicPr>
          <p:cNvPr id="55299" name="Picture 2" descr="C:\Documents and Settings\Loucie\Desktop\Dr.Mona lecture\p55 -2.jpg"/>
          <p:cNvPicPr>
            <a:picLocks noChangeAspect="1" noChangeArrowheads="1"/>
          </p:cNvPicPr>
          <p:nvPr/>
        </p:nvPicPr>
        <p:blipFill>
          <a:blip r:embed="rId3"/>
          <a:srcRect/>
          <a:stretch>
            <a:fillRect/>
          </a:stretch>
        </p:blipFill>
        <p:spPr bwMode="auto">
          <a:xfrm>
            <a:off x="2632075" y="641350"/>
            <a:ext cx="4876800" cy="5616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436563" y="452438"/>
            <a:ext cx="9350375" cy="1184275"/>
          </a:xfrm>
          <a:prstGeom prst="rect">
            <a:avLst/>
          </a:prstGeom>
          <a:noFill/>
          <a:ln w="9525">
            <a:noFill/>
            <a:miter lim="800000"/>
            <a:headEnd/>
            <a:tailEnd/>
          </a:ln>
        </p:spPr>
        <p:txBody>
          <a:bodyPr lIns="0" tIns="0" rIns="0" bIns="0">
            <a:spAutoFit/>
          </a:bodyPr>
          <a:lstStyle/>
          <a:p>
            <a:pPr marL="514340" indent="-514340">
              <a:lnSpc>
                <a:spcPct val="95000"/>
              </a:lnSpc>
              <a:defRPr/>
            </a:pPr>
            <a:endParaRPr lang="en-US" sz="2700" dirty="0">
              <a:solidFill>
                <a:schemeClr val="bg1"/>
              </a:solidFill>
              <a:latin typeface="Arial" charset="0"/>
            </a:endParaRPr>
          </a:p>
          <a:p>
            <a:pPr>
              <a:lnSpc>
                <a:spcPct val="95000"/>
              </a:lnSpc>
              <a:defRPr/>
            </a:pPr>
            <a:endParaRPr lang="en-US" sz="3000" b="1" dirty="0">
              <a:solidFill>
                <a:srgbClr val="FFFF66"/>
              </a:solidFill>
              <a:latin typeface="Arial" charset="0"/>
            </a:endParaRPr>
          </a:p>
          <a:p>
            <a:pPr>
              <a:lnSpc>
                <a:spcPct val="95000"/>
              </a:lnSpc>
              <a:defRPr/>
            </a:pPr>
            <a:endParaRPr lang="en-US" dirty="0"/>
          </a:p>
        </p:txBody>
      </p:sp>
      <p:sp>
        <p:nvSpPr>
          <p:cNvPr id="56323" name="Rectangle 2"/>
          <p:cNvSpPr>
            <a:spLocks noChangeArrowheads="1"/>
          </p:cNvSpPr>
          <p:nvPr/>
        </p:nvSpPr>
        <p:spPr bwMode="auto">
          <a:xfrm>
            <a:off x="400050" y="785813"/>
            <a:ext cx="8928100" cy="4725987"/>
          </a:xfrm>
          <a:prstGeom prst="rect">
            <a:avLst/>
          </a:prstGeom>
          <a:noFill/>
          <a:ln w="9525">
            <a:noFill/>
            <a:miter lim="800000"/>
            <a:headEnd/>
            <a:tailEnd/>
          </a:ln>
        </p:spPr>
        <p:txBody>
          <a:bodyPr lIns="91438" rIns="91438">
            <a:spAutoFit/>
          </a:bodyPr>
          <a:lstStyle/>
          <a:p>
            <a:r>
              <a:rPr lang="en-US" b="1">
                <a:solidFill>
                  <a:srgbClr val="FFFF00"/>
                </a:solidFill>
                <a:latin typeface="Arial" charset="0"/>
              </a:rPr>
              <a:t>4. </a:t>
            </a:r>
            <a:r>
              <a:rPr lang="en-US" sz="2700" b="1">
                <a:solidFill>
                  <a:srgbClr val="FFFF00"/>
                </a:solidFill>
                <a:latin typeface="Arial" charset="0"/>
              </a:rPr>
              <a:t>Latex Allergy</a:t>
            </a:r>
          </a:p>
          <a:p>
            <a:endParaRPr lang="en-US" b="1">
              <a:solidFill>
                <a:srgbClr val="FFFF00"/>
              </a:solidFill>
              <a:latin typeface="Arial" charset="0"/>
            </a:endParaRPr>
          </a:p>
          <a:p>
            <a:pPr>
              <a:buFont typeface="Arial" charset="0"/>
              <a:buChar char="•"/>
            </a:pPr>
            <a:r>
              <a:rPr lang="en-US" b="1">
                <a:solidFill>
                  <a:srgbClr val="FFFF00"/>
                </a:solidFill>
                <a:latin typeface="Arial" charset="0"/>
              </a:rPr>
              <a:t> </a:t>
            </a:r>
            <a:r>
              <a:rPr lang="en-US">
                <a:latin typeface="Arial" charset="0"/>
              </a:rPr>
              <a:t>Typely reaction to natural rubber latex proteins</a:t>
            </a:r>
          </a:p>
          <a:p>
            <a:endParaRPr lang="en-US">
              <a:latin typeface="Arial" charset="0"/>
            </a:endParaRPr>
          </a:p>
          <a:p>
            <a:pPr>
              <a:buFont typeface="Arial" charset="0"/>
              <a:buChar char="•"/>
            </a:pPr>
            <a:r>
              <a:rPr lang="en-US">
                <a:latin typeface="Arial" charset="0"/>
              </a:rPr>
              <a:t>Clinical Manifestations – Contact Urticaria, Fatal Anaphylaxis</a:t>
            </a:r>
          </a:p>
          <a:p>
            <a:endParaRPr lang="en-US">
              <a:latin typeface="Arial" charset="0"/>
            </a:endParaRPr>
          </a:p>
          <a:p>
            <a:pPr>
              <a:buFont typeface="Arial" charset="0"/>
              <a:buChar char="•"/>
            </a:pPr>
            <a:r>
              <a:rPr lang="en-US">
                <a:latin typeface="Arial" charset="0"/>
              </a:rPr>
              <a:t>Foods that cross react with latex proteins : Banana, Kiwi, Avocado, Chestnuts</a:t>
            </a:r>
          </a:p>
          <a:p>
            <a:pPr>
              <a:buFont typeface="Arial" charset="0"/>
              <a:buChar char="•"/>
            </a:pPr>
            <a:endParaRPr lang="en-US">
              <a:solidFill>
                <a:schemeClr val="bg1"/>
              </a:solidFill>
              <a:latin typeface="Arial" charset="0"/>
            </a:endParaRPr>
          </a:p>
          <a:p>
            <a:endParaRPr lang="en-US">
              <a:solidFill>
                <a:schemeClr val="bg1"/>
              </a:solidFill>
              <a:latin typeface="Arial" charset="0"/>
            </a:endParaRPr>
          </a:p>
          <a:p>
            <a:pPr>
              <a:buFont typeface="Arial" charset="0"/>
              <a:buChar char="•"/>
            </a:pPr>
            <a:endParaRPr lang="en-US">
              <a:solidFill>
                <a:srgbClr val="FFFF00"/>
              </a:solidFill>
              <a:latin typeface="Arial" charset="0"/>
            </a:endParaRPr>
          </a:p>
          <a:p>
            <a:r>
              <a:rPr lang="en-US" sz="2700" b="1">
                <a:solidFill>
                  <a:srgbClr val="FFFF00"/>
                </a:solidFill>
                <a:latin typeface="Arial" charset="0"/>
              </a:rPr>
              <a:t>5. Anaphylaxis and Anaphylactoid reactions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pic>
        <p:nvPicPr>
          <p:cNvPr id="4" name="Picture 3" descr="ssss.jpg"/>
          <p:cNvPicPr>
            <a:picLocks noChangeAspect="1"/>
          </p:cNvPicPr>
          <p:nvPr/>
        </p:nvPicPr>
        <p:blipFill>
          <a:blip r:embed="rId2"/>
          <a:stretch>
            <a:fillRect/>
          </a:stretch>
        </p:blipFill>
        <p:spPr>
          <a:xfrm>
            <a:off x="2436794" y="380976"/>
            <a:ext cx="5500727" cy="3659758"/>
          </a:xfrm>
          <a:prstGeom prst="rect">
            <a:avLst/>
          </a:prstGeom>
        </p:spPr>
      </p:pic>
      <p:pic>
        <p:nvPicPr>
          <p:cNvPr id="5" name="Picture 4" descr="sss2.jpg"/>
          <p:cNvPicPr>
            <a:picLocks noChangeAspect="1"/>
          </p:cNvPicPr>
          <p:nvPr/>
        </p:nvPicPr>
        <p:blipFill>
          <a:blip r:embed="rId3"/>
          <a:stretch>
            <a:fillRect/>
          </a:stretch>
        </p:blipFill>
        <p:spPr>
          <a:xfrm>
            <a:off x="2508232" y="4310066"/>
            <a:ext cx="5286412" cy="2928958"/>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436563" y="452438"/>
            <a:ext cx="9350375" cy="1184275"/>
          </a:xfrm>
          <a:prstGeom prst="rect">
            <a:avLst/>
          </a:prstGeom>
          <a:noFill/>
          <a:ln w="9525">
            <a:noFill/>
            <a:miter lim="800000"/>
            <a:headEnd/>
            <a:tailEnd/>
          </a:ln>
        </p:spPr>
        <p:txBody>
          <a:bodyPr lIns="0" tIns="0" rIns="0" bIns="0">
            <a:spAutoFit/>
          </a:bodyPr>
          <a:lstStyle/>
          <a:p>
            <a:pPr marL="514340" indent="-514340">
              <a:lnSpc>
                <a:spcPct val="95000"/>
              </a:lnSpc>
              <a:defRPr/>
            </a:pPr>
            <a:endParaRPr lang="en-US" sz="2700" dirty="0">
              <a:solidFill>
                <a:schemeClr val="bg1"/>
              </a:solidFill>
              <a:latin typeface="Arial" charset="0"/>
            </a:endParaRPr>
          </a:p>
          <a:p>
            <a:pPr>
              <a:lnSpc>
                <a:spcPct val="95000"/>
              </a:lnSpc>
              <a:defRPr/>
            </a:pPr>
            <a:endParaRPr lang="en-US" sz="3000" b="1" dirty="0">
              <a:solidFill>
                <a:srgbClr val="FFFF66"/>
              </a:solidFill>
              <a:latin typeface="Arial" charset="0"/>
            </a:endParaRPr>
          </a:p>
          <a:p>
            <a:pPr>
              <a:lnSpc>
                <a:spcPct val="95000"/>
              </a:lnSpc>
              <a:defRPr/>
            </a:pPr>
            <a:endParaRPr lang="en-US" dirty="0"/>
          </a:p>
        </p:txBody>
      </p:sp>
      <p:sp>
        <p:nvSpPr>
          <p:cNvPr id="57347" name="Rectangle 2"/>
          <p:cNvSpPr>
            <a:spLocks noChangeArrowheads="1"/>
          </p:cNvSpPr>
          <p:nvPr/>
        </p:nvSpPr>
        <p:spPr bwMode="auto">
          <a:xfrm>
            <a:off x="542925" y="714375"/>
            <a:ext cx="9217025" cy="468313"/>
          </a:xfrm>
          <a:prstGeom prst="rect">
            <a:avLst/>
          </a:prstGeom>
          <a:noFill/>
          <a:ln w="9525">
            <a:noFill/>
            <a:miter lim="800000"/>
            <a:headEnd/>
            <a:tailEnd/>
          </a:ln>
        </p:spPr>
        <p:txBody>
          <a:bodyPr lIns="91438" rIns="91438">
            <a:spAutoFit/>
          </a:bodyPr>
          <a:lstStyle/>
          <a:p>
            <a:r>
              <a:rPr lang="en-US" b="1">
                <a:solidFill>
                  <a:srgbClr val="FFFF00"/>
                </a:solidFill>
                <a:latin typeface="Arial" charset="0"/>
              </a:rPr>
              <a:t>6. Erythema Multiforme and the Steven Johnson’s Syndrome</a:t>
            </a:r>
            <a:endParaRPr lang="en-US" sz="2700" b="1">
              <a:solidFill>
                <a:srgbClr val="FFFF00"/>
              </a:solidFill>
              <a:latin typeface="Arial" charset="0"/>
            </a:endParaRPr>
          </a:p>
        </p:txBody>
      </p:sp>
      <p:pic>
        <p:nvPicPr>
          <p:cNvPr id="57348" name="Picture 2" descr="C:\Documents and Settings\Loucie\Desktop\Dr.Mona lecture\p59.jpg"/>
          <p:cNvPicPr>
            <a:picLocks noChangeAspect="1" noChangeArrowheads="1"/>
          </p:cNvPicPr>
          <p:nvPr/>
        </p:nvPicPr>
        <p:blipFill>
          <a:blip r:embed="rId3"/>
          <a:srcRect/>
          <a:stretch>
            <a:fillRect/>
          </a:stretch>
        </p:blipFill>
        <p:spPr bwMode="auto">
          <a:xfrm>
            <a:off x="1952625" y="1793875"/>
            <a:ext cx="6007100" cy="387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436563" y="452438"/>
            <a:ext cx="9350375" cy="1184275"/>
          </a:xfrm>
          <a:prstGeom prst="rect">
            <a:avLst/>
          </a:prstGeom>
          <a:noFill/>
          <a:ln w="9525">
            <a:noFill/>
            <a:miter lim="800000"/>
            <a:headEnd/>
            <a:tailEnd/>
          </a:ln>
        </p:spPr>
        <p:txBody>
          <a:bodyPr lIns="0" tIns="0" rIns="0" bIns="0">
            <a:spAutoFit/>
          </a:bodyPr>
          <a:lstStyle/>
          <a:p>
            <a:pPr marL="514340" indent="-514340">
              <a:lnSpc>
                <a:spcPct val="95000"/>
              </a:lnSpc>
              <a:defRPr/>
            </a:pPr>
            <a:endParaRPr lang="en-US" sz="2700" dirty="0">
              <a:solidFill>
                <a:schemeClr val="bg1"/>
              </a:solidFill>
              <a:latin typeface="Arial" charset="0"/>
            </a:endParaRPr>
          </a:p>
          <a:p>
            <a:pPr>
              <a:lnSpc>
                <a:spcPct val="95000"/>
              </a:lnSpc>
              <a:defRPr/>
            </a:pPr>
            <a:endParaRPr lang="en-US" sz="3000" b="1" dirty="0">
              <a:solidFill>
                <a:srgbClr val="FFFF66"/>
              </a:solidFill>
              <a:latin typeface="Arial" charset="0"/>
            </a:endParaRPr>
          </a:p>
          <a:p>
            <a:pPr>
              <a:lnSpc>
                <a:spcPct val="95000"/>
              </a:lnSpc>
              <a:defRPr/>
            </a:pPr>
            <a:endParaRPr lang="en-US" dirty="0"/>
          </a:p>
        </p:txBody>
      </p:sp>
      <p:pic>
        <p:nvPicPr>
          <p:cNvPr id="58371" name="Picture 2" descr="C:\Documents and Settings\Loucie\Desktop\Dr.Mona lecture\p59 -2.jpg"/>
          <p:cNvPicPr>
            <a:picLocks noChangeAspect="1" noChangeArrowheads="1"/>
          </p:cNvPicPr>
          <p:nvPr/>
        </p:nvPicPr>
        <p:blipFill>
          <a:blip r:embed="rId3"/>
          <a:srcRect/>
          <a:stretch>
            <a:fillRect/>
          </a:stretch>
        </p:blipFill>
        <p:spPr bwMode="auto">
          <a:xfrm>
            <a:off x="2200275" y="1146175"/>
            <a:ext cx="5867400" cy="4300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436563" y="452438"/>
            <a:ext cx="9350375" cy="1184275"/>
          </a:xfrm>
          <a:prstGeom prst="rect">
            <a:avLst/>
          </a:prstGeom>
          <a:noFill/>
          <a:ln w="9525">
            <a:noFill/>
            <a:miter lim="800000"/>
            <a:headEnd/>
            <a:tailEnd/>
          </a:ln>
        </p:spPr>
        <p:txBody>
          <a:bodyPr lIns="0" tIns="0" rIns="0" bIns="0">
            <a:spAutoFit/>
          </a:bodyPr>
          <a:lstStyle/>
          <a:p>
            <a:pPr marL="514340" indent="-514340">
              <a:lnSpc>
                <a:spcPct val="95000"/>
              </a:lnSpc>
              <a:defRPr/>
            </a:pPr>
            <a:endParaRPr lang="en-US" sz="2700" dirty="0">
              <a:solidFill>
                <a:schemeClr val="bg1"/>
              </a:solidFill>
              <a:latin typeface="Arial" charset="0"/>
            </a:endParaRPr>
          </a:p>
          <a:p>
            <a:pPr>
              <a:lnSpc>
                <a:spcPct val="95000"/>
              </a:lnSpc>
              <a:defRPr/>
            </a:pPr>
            <a:endParaRPr lang="en-US" sz="3000" b="1" dirty="0">
              <a:solidFill>
                <a:srgbClr val="FFFF66"/>
              </a:solidFill>
              <a:latin typeface="Arial" charset="0"/>
            </a:endParaRPr>
          </a:p>
          <a:p>
            <a:pPr>
              <a:lnSpc>
                <a:spcPct val="95000"/>
              </a:lnSpc>
              <a:defRPr/>
            </a:pPr>
            <a:endParaRPr lang="en-US" dirty="0"/>
          </a:p>
        </p:txBody>
      </p:sp>
      <p:pic>
        <p:nvPicPr>
          <p:cNvPr id="59395" name="Picture 2" descr="C:\Documents and Settings\Loucie\Desktop\Dr.Mona lecture\p60-2.jpg"/>
          <p:cNvPicPr>
            <a:picLocks noChangeAspect="1" noChangeArrowheads="1"/>
          </p:cNvPicPr>
          <p:nvPr/>
        </p:nvPicPr>
        <p:blipFill>
          <a:blip r:embed="rId3"/>
          <a:srcRect/>
          <a:stretch>
            <a:fillRect/>
          </a:stretch>
        </p:blipFill>
        <p:spPr bwMode="auto">
          <a:xfrm>
            <a:off x="2676525" y="1289050"/>
            <a:ext cx="4710113" cy="4657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436563" y="452438"/>
            <a:ext cx="9350375" cy="1184275"/>
          </a:xfrm>
          <a:prstGeom prst="rect">
            <a:avLst/>
          </a:prstGeom>
          <a:noFill/>
          <a:ln w="9525">
            <a:noFill/>
            <a:miter lim="800000"/>
            <a:headEnd/>
            <a:tailEnd/>
          </a:ln>
        </p:spPr>
        <p:txBody>
          <a:bodyPr lIns="0" tIns="0" rIns="0" bIns="0">
            <a:spAutoFit/>
          </a:bodyPr>
          <a:lstStyle/>
          <a:p>
            <a:pPr marL="514340" indent="-514340">
              <a:lnSpc>
                <a:spcPct val="95000"/>
              </a:lnSpc>
              <a:defRPr/>
            </a:pPr>
            <a:endParaRPr lang="en-US" sz="2700" dirty="0">
              <a:solidFill>
                <a:schemeClr val="bg1"/>
              </a:solidFill>
              <a:latin typeface="Arial" charset="0"/>
            </a:endParaRPr>
          </a:p>
          <a:p>
            <a:pPr>
              <a:lnSpc>
                <a:spcPct val="95000"/>
              </a:lnSpc>
              <a:defRPr/>
            </a:pPr>
            <a:endParaRPr lang="en-US" sz="3000" b="1" dirty="0">
              <a:solidFill>
                <a:srgbClr val="FFFF66"/>
              </a:solidFill>
              <a:latin typeface="Arial" charset="0"/>
            </a:endParaRPr>
          </a:p>
          <a:p>
            <a:pPr>
              <a:lnSpc>
                <a:spcPct val="95000"/>
              </a:lnSpc>
              <a:defRPr/>
            </a:pPr>
            <a:endParaRPr lang="en-US" dirty="0"/>
          </a:p>
        </p:txBody>
      </p:sp>
      <p:pic>
        <p:nvPicPr>
          <p:cNvPr id="60419" name="Picture 3" descr="C:\Documents and Settings\Loucie\Desktop\Dr.Mona lecture\p60.jpg"/>
          <p:cNvPicPr>
            <a:picLocks noChangeAspect="1" noChangeArrowheads="1"/>
          </p:cNvPicPr>
          <p:nvPr/>
        </p:nvPicPr>
        <p:blipFill>
          <a:blip r:embed="rId3"/>
          <a:srcRect/>
          <a:stretch>
            <a:fillRect/>
          </a:stretch>
        </p:blipFill>
        <p:spPr bwMode="auto">
          <a:xfrm>
            <a:off x="2559050" y="1074738"/>
            <a:ext cx="4968875" cy="4956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436563" y="452438"/>
            <a:ext cx="9350375" cy="1184275"/>
          </a:xfrm>
          <a:prstGeom prst="rect">
            <a:avLst/>
          </a:prstGeom>
          <a:noFill/>
          <a:ln w="9525">
            <a:noFill/>
            <a:miter lim="800000"/>
            <a:headEnd/>
            <a:tailEnd/>
          </a:ln>
        </p:spPr>
        <p:txBody>
          <a:bodyPr lIns="0" tIns="0" rIns="0" bIns="0">
            <a:spAutoFit/>
          </a:bodyPr>
          <a:lstStyle/>
          <a:p>
            <a:pPr marL="514340" indent="-514340">
              <a:lnSpc>
                <a:spcPct val="95000"/>
              </a:lnSpc>
              <a:defRPr/>
            </a:pPr>
            <a:endParaRPr lang="en-US" sz="2700" dirty="0">
              <a:solidFill>
                <a:schemeClr val="bg1"/>
              </a:solidFill>
              <a:latin typeface="Arial" charset="0"/>
            </a:endParaRPr>
          </a:p>
          <a:p>
            <a:pPr>
              <a:lnSpc>
                <a:spcPct val="95000"/>
              </a:lnSpc>
              <a:defRPr/>
            </a:pPr>
            <a:endParaRPr lang="en-US" sz="3000" b="1" dirty="0">
              <a:solidFill>
                <a:srgbClr val="FFFF66"/>
              </a:solidFill>
              <a:latin typeface="Arial" charset="0"/>
            </a:endParaRPr>
          </a:p>
          <a:p>
            <a:pPr>
              <a:lnSpc>
                <a:spcPct val="95000"/>
              </a:lnSpc>
              <a:defRPr/>
            </a:pPr>
            <a:endParaRPr lang="en-US" dirty="0"/>
          </a:p>
        </p:txBody>
      </p:sp>
      <p:pic>
        <p:nvPicPr>
          <p:cNvPr id="61443" name="Picture 2" descr="C:\Documents and Settings\Loucie\Desktop\Dr.Mona lecture\p62.jpg"/>
          <p:cNvPicPr>
            <a:picLocks noChangeAspect="1" noChangeArrowheads="1"/>
          </p:cNvPicPr>
          <p:nvPr/>
        </p:nvPicPr>
        <p:blipFill>
          <a:blip r:embed="rId3"/>
          <a:srcRect/>
          <a:stretch>
            <a:fillRect/>
          </a:stretch>
        </p:blipFill>
        <p:spPr bwMode="auto">
          <a:xfrm>
            <a:off x="2559050" y="930275"/>
            <a:ext cx="4681538" cy="4657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436563" y="452438"/>
            <a:ext cx="9350375" cy="1184275"/>
          </a:xfrm>
          <a:prstGeom prst="rect">
            <a:avLst/>
          </a:prstGeom>
          <a:noFill/>
          <a:ln w="9525">
            <a:noFill/>
            <a:miter lim="800000"/>
            <a:headEnd/>
            <a:tailEnd/>
          </a:ln>
        </p:spPr>
        <p:txBody>
          <a:bodyPr lIns="0" tIns="0" rIns="0" bIns="0">
            <a:spAutoFit/>
          </a:bodyPr>
          <a:lstStyle/>
          <a:p>
            <a:pPr marL="514340" indent="-514340">
              <a:lnSpc>
                <a:spcPct val="95000"/>
              </a:lnSpc>
              <a:defRPr/>
            </a:pPr>
            <a:endParaRPr lang="en-US" sz="2700" dirty="0">
              <a:solidFill>
                <a:schemeClr val="bg1"/>
              </a:solidFill>
              <a:latin typeface="Arial" charset="0"/>
            </a:endParaRPr>
          </a:p>
          <a:p>
            <a:pPr>
              <a:lnSpc>
                <a:spcPct val="95000"/>
              </a:lnSpc>
              <a:defRPr/>
            </a:pPr>
            <a:endParaRPr lang="en-US" sz="3000" b="1" dirty="0">
              <a:solidFill>
                <a:srgbClr val="FFFF66"/>
              </a:solidFill>
              <a:latin typeface="Arial" charset="0"/>
            </a:endParaRPr>
          </a:p>
          <a:p>
            <a:pPr>
              <a:lnSpc>
                <a:spcPct val="95000"/>
              </a:lnSpc>
              <a:defRPr/>
            </a:pPr>
            <a:endParaRPr lang="en-US" dirty="0"/>
          </a:p>
        </p:txBody>
      </p:sp>
      <p:pic>
        <p:nvPicPr>
          <p:cNvPr id="62467" name="Picture 2" descr="C:\Documents and Settings\Loucie\Desktop\Dr.Mona lecture\p62-2.jpg"/>
          <p:cNvPicPr>
            <a:picLocks noChangeAspect="1" noChangeArrowheads="1"/>
          </p:cNvPicPr>
          <p:nvPr/>
        </p:nvPicPr>
        <p:blipFill>
          <a:blip r:embed="rId3"/>
          <a:srcRect/>
          <a:stretch>
            <a:fillRect/>
          </a:stretch>
        </p:blipFill>
        <p:spPr bwMode="auto">
          <a:xfrm>
            <a:off x="2271713" y="774700"/>
            <a:ext cx="5761037" cy="4951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436563" y="452438"/>
            <a:ext cx="9350375" cy="1184275"/>
          </a:xfrm>
          <a:prstGeom prst="rect">
            <a:avLst/>
          </a:prstGeom>
          <a:noFill/>
          <a:ln w="9525">
            <a:noFill/>
            <a:miter lim="800000"/>
            <a:headEnd/>
            <a:tailEnd/>
          </a:ln>
        </p:spPr>
        <p:txBody>
          <a:bodyPr lIns="0" tIns="0" rIns="0" bIns="0">
            <a:spAutoFit/>
          </a:bodyPr>
          <a:lstStyle/>
          <a:p>
            <a:pPr marL="514340" indent="-514340">
              <a:lnSpc>
                <a:spcPct val="95000"/>
              </a:lnSpc>
              <a:defRPr/>
            </a:pPr>
            <a:endParaRPr lang="en-US" sz="2700" dirty="0">
              <a:solidFill>
                <a:schemeClr val="bg1"/>
              </a:solidFill>
              <a:latin typeface="Arial" charset="0"/>
            </a:endParaRPr>
          </a:p>
          <a:p>
            <a:pPr>
              <a:lnSpc>
                <a:spcPct val="95000"/>
              </a:lnSpc>
              <a:defRPr/>
            </a:pPr>
            <a:endParaRPr lang="en-US" sz="3000" b="1" dirty="0">
              <a:solidFill>
                <a:srgbClr val="FFFF66"/>
              </a:solidFill>
              <a:latin typeface="Arial" charset="0"/>
            </a:endParaRPr>
          </a:p>
          <a:p>
            <a:pPr>
              <a:lnSpc>
                <a:spcPct val="95000"/>
              </a:lnSpc>
              <a:defRPr/>
            </a:pPr>
            <a:endParaRPr lang="en-US" dirty="0"/>
          </a:p>
        </p:txBody>
      </p:sp>
      <p:pic>
        <p:nvPicPr>
          <p:cNvPr id="63491" name="Picture 2" descr="C:\Documents and Settings\Loucie\Desktop\Dr.Mona lecture\p62-3.jpg"/>
          <p:cNvPicPr>
            <a:picLocks noChangeAspect="1" noChangeArrowheads="1"/>
          </p:cNvPicPr>
          <p:nvPr/>
        </p:nvPicPr>
        <p:blipFill>
          <a:blip r:embed="rId3"/>
          <a:srcRect/>
          <a:stretch>
            <a:fillRect/>
          </a:stretch>
        </p:blipFill>
        <p:spPr bwMode="auto">
          <a:xfrm>
            <a:off x="2416175" y="1217613"/>
            <a:ext cx="5400675" cy="4321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436563" y="452438"/>
            <a:ext cx="9350375" cy="1184275"/>
          </a:xfrm>
          <a:prstGeom prst="rect">
            <a:avLst/>
          </a:prstGeom>
          <a:noFill/>
          <a:ln w="9525">
            <a:noFill/>
            <a:miter lim="800000"/>
            <a:headEnd/>
            <a:tailEnd/>
          </a:ln>
        </p:spPr>
        <p:txBody>
          <a:bodyPr lIns="0" tIns="0" rIns="0" bIns="0">
            <a:spAutoFit/>
          </a:bodyPr>
          <a:lstStyle/>
          <a:p>
            <a:pPr marL="514340" indent="-514340">
              <a:lnSpc>
                <a:spcPct val="95000"/>
              </a:lnSpc>
              <a:defRPr/>
            </a:pPr>
            <a:endParaRPr lang="en-US" sz="2700" dirty="0">
              <a:solidFill>
                <a:schemeClr val="bg1"/>
              </a:solidFill>
              <a:latin typeface="Arial" charset="0"/>
            </a:endParaRPr>
          </a:p>
          <a:p>
            <a:pPr>
              <a:lnSpc>
                <a:spcPct val="95000"/>
              </a:lnSpc>
              <a:defRPr/>
            </a:pPr>
            <a:endParaRPr lang="en-US" sz="3000" b="1" dirty="0">
              <a:solidFill>
                <a:srgbClr val="FFFF66"/>
              </a:solidFill>
              <a:latin typeface="Arial" charset="0"/>
            </a:endParaRPr>
          </a:p>
          <a:p>
            <a:pPr>
              <a:lnSpc>
                <a:spcPct val="95000"/>
              </a:lnSpc>
              <a:defRPr/>
            </a:pPr>
            <a:endParaRPr lang="en-US" dirty="0"/>
          </a:p>
        </p:txBody>
      </p:sp>
      <p:sp>
        <p:nvSpPr>
          <p:cNvPr id="64515" name="Rectangle 2"/>
          <p:cNvSpPr>
            <a:spLocks noChangeArrowheads="1"/>
          </p:cNvSpPr>
          <p:nvPr/>
        </p:nvSpPr>
        <p:spPr bwMode="auto">
          <a:xfrm>
            <a:off x="327025" y="569913"/>
            <a:ext cx="9361488" cy="468312"/>
          </a:xfrm>
          <a:prstGeom prst="rect">
            <a:avLst/>
          </a:prstGeom>
          <a:noFill/>
          <a:ln w="9525">
            <a:noFill/>
            <a:miter lim="800000"/>
            <a:headEnd/>
            <a:tailEnd/>
          </a:ln>
        </p:spPr>
        <p:txBody>
          <a:bodyPr lIns="91438" rIns="91438">
            <a:spAutoFit/>
          </a:bodyPr>
          <a:lstStyle/>
          <a:p>
            <a:r>
              <a:rPr lang="en-US" b="1">
                <a:solidFill>
                  <a:srgbClr val="FFFF00"/>
                </a:solidFill>
                <a:latin typeface="Arial" charset="0"/>
              </a:rPr>
              <a:t>7. Toxic Epidermal Necrolysis</a:t>
            </a:r>
            <a:endParaRPr lang="en-US">
              <a:solidFill>
                <a:srgbClr val="FFFF00"/>
              </a:solidFill>
            </a:endParaRPr>
          </a:p>
        </p:txBody>
      </p:sp>
      <p:pic>
        <p:nvPicPr>
          <p:cNvPr id="64516" name="Picture 3" descr="C:\Documents and Settings\Loucie\Desktop\Dr.Mona lecture\p65.jpg"/>
          <p:cNvPicPr>
            <a:picLocks noChangeAspect="1" noChangeArrowheads="1"/>
          </p:cNvPicPr>
          <p:nvPr/>
        </p:nvPicPr>
        <p:blipFill>
          <a:blip r:embed="rId3"/>
          <a:srcRect/>
          <a:stretch>
            <a:fillRect/>
          </a:stretch>
        </p:blipFill>
        <p:spPr bwMode="auto">
          <a:xfrm>
            <a:off x="2847975" y="1506538"/>
            <a:ext cx="4464050" cy="4867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436563" y="452438"/>
            <a:ext cx="9350375" cy="1184275"/>
          </a:xfrm>
          <a:prstGeom prst="rect">
            <a:avLst/>
          </a:prstGeom>
          <a:noFill/>
          <a:ln w="9525">
            <a:noFill/>
            <a:miter lim="800000"/>
            <a:headEnd/>
            <a:tailEnd/>
          </a:ln>
        </p:spPr>
        <p:txBody>
          <a:bodyPr lIns="0" tIns="0" rIns="0" bIns="0">
            <a:spAutoFit/>
          </a:bodyPr>
          <a:lstStyle/>
          <a:p>
            <a:pPr marL="514340" indent="-514340">
              <a:lnSpc>
                <a:spcPct val="95000"/>
              </a:lnSpc>
              <a:defRPr/>
            </a:pPr>
            <a:endParaRPr lang="en-US" sz="2700" dirty="0">
              <a:solidFill>
                <a:schemeClr val="bg1"/>
              </a:solidFill>
              <a:latin typeface="Arial" charset="0"/>
            </a:endParaRPr>
          </a:p>
          <a:p>
            <a:pPr>
              <a:lnSpc>
                <a:spcPct val="95000"/>
              </a:lnSpc>
              <a:defRPr/>
            </a:pPr>
            <a:endParaRPr lang="en-US" sz="3000" b="1" dirty="0">
              <a:solidFill>
                <a:srgbClr val="FFFF66"/>
              </a:solidFill>
              <a:latin typeface="Arial" charset="0"/>
            </a:endParaRPr>
          </a:p>
          <a:p>
            <a:pPr>
              <a:lnSpc>
                <a:spcPct val="95000"/>
              </a:lnSpc>
              <a:defRPr/>
            </a:pPr>
            <a:endParaRPr lang="en-US" dirty="0"/>
          </a:p>
        </p:txBody>
      </p:sp>
      <p:pic>
        <p:nvPicPr>
          <p:cNvPr id="65539" name="Picture 2" descr="C:\Documents and Settings\Loucie\Desktop\Dr.Mona lecture\p65-2.jpg"/>
          <p:cNvPicPr>
            <a:picLocks noChangeAspect="1" noChangeArrowheads="1"/>
          </p:cNvPicPr>
          <p:nvPr/>
        </p:nvPicPr>
        <p:blipFill>
          <a:blip r:embed="rId3"/>
          <a:srcRect/>
          <a:stretch>
            <a:fillRect/>
          </a:stretch>
        </p:blipFill>
        <p:spPr bwMode="auto">
          <a:xfrm>
            <a:off x="2632075" y="930275"/>
            <a:ext cx="5141913" cy="4819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436563" y="452438"/>
            <a:ext cx="9350375" cy="1184275"/>
          </a:xfrm>
          <a:prstGeom prst="rect">
            <a:avLst/>
          </a:prstGeom>
          <a:noFill/>
          <a:ln w="9525">
            <a:noFill/>
            <a:miter lim="800000"/>
            <a:headEnd/>
            <a:tailEnd/>
          </a:ln>
        </p:spPr>
        <p:txBody>
          <a:bodyPr lIns="0" tIns="0" rIns="0" bIns="0">
            <a:spAutoFit/>
          </a:bodyPr>
          <a:lstStyle/>
          <a:p>
            <a:pPr marL="514340" indent="-514340">
              <a:lnSpc>
                <a:spcPct val="95000"/>
              </a:lnSpc>
              <a:defRPr/>
            </a:pPr>
            <a:endParaRPr lang="en-US" sz="2700" dirty="0">
              <a:solidFill>
                <a:schemeClr val="bg1"/>
              </a:solidFill>
              <a:latin typeface="Arial" charset="0"/>
            </a:endParaRPr>
          </a:p>
          <a:p>
            <a:pPr>
              <a:lnSpc>
                <a:spcPct val="95000"/>
              </a:lnSpc>
              <a:defRPr/>
            </a:pPr>
            <a:endParaRPr lang="en-US" sz="3000" b="1" dirty="0">
              <a:solidFill>
                <a:srgbClr val="FFFF66"/>
              </a:solidFill>
              <a:latin typeface="Arial" charset="0"/>
            </a:endParaRPr>
          </a:p>
          <a:p>
            <a:pPr>
              <a:lnSpc>
                <a:spcPct val="95000"/>
              </a:lnSpc>
              <a:defRPr/>
            </a:pPr>
            <a:endParaRPr lang="en-US" dirty="0"/>
          </a:p>
        </p:txBody>
      </p:sp>
      <p:pic>
        <p:nvPicPr>
          <p:cNvPr id="66563" name="Picture 2" descr="C:\Documents and Settings\Loucie\Desktop\Dr.Mona lecture\p65-3.jpg"/>
          <p:cNvPicPr>
            <a:picLocks noChangeAspect="1" noChangeArrowheads="1"/>
          </p:cNvPicPr>
          <p:nvPr/>
        </p:nvPicPr>
        <p:blipFill>
          <a:blip r:embed="rId3"/>
          <a:srcRect/>
          <a:stretch>
            <a:fillRect/>
          </a:stretch>
        </p:blipFill>
        <p:spPr bwMode="auto">
          <a:xfrm>
            <a:off x="2559050" y="1001713"/>
            <a:ext cx="4927600" cy="4895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pic>
        <p:nvPicPr>
          <p:cNvPr id="5" name="Picture 4" descr="555.jpg"/>
          <p:cNvPicPr>
            <a:picLocks noChangeAspect="1"/>
          </p:cNvPicPr>
          <p:nvPr/>
        </p:nvPicPr>
        <p:blipFill>
          <a:blip r:embed="rId2"/>
          <a:stretch>
            <a:fillRect/>
          </a:stretch>
        </p:blipFill>
        <p:spPr>
          <a:xfrm>
            <a:off x="1293786" y="1023918"/>
            <a:ext cx="7526811" cy="4714908"/>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436563" y="452438"/>
            <a:ext cx="9350375" cy="1184275"/>
          </a:xfrm>
          <a:prstGeom prst="rect">
            <a:avLst/>
          </a:prstGeom>
          <a:noFill/>
          <a:ln w="9525">
            <a:noFill/>
            <a:miter lim="800000"/>
            <a:headEnd/>
            <a:tailEnd/>
          </a:ln>
        </p:spPr>
        <p:txBody>
          <a:bodyPr lIns="0" tIns="0" rIns="0" bIns="0">
            <a:spAutoFit/>
          </a:bodyPr>
          <a:lstStyle/>
          <a:p>
            <a:pPr marL="514340" indent="-514340">
              <a:lnSpc>
                <a:spcPct val="95000"/>
              </a:lnSpc>
              <a:defRPr/>
            </a:pPr>
            <a:endParaRPr lang="en-US" sz="2700" dirty="0">
              <a:solidFill>
                <a:schemeClr val="bg1"/>
              </a:solidFill>
              <a:latin typeface="Arial" charset="0"/>
            </a:endParaRPr>
          </a:p>
          <a:p>
            <a:pPr>
              <a:lnSpc>
                <a:spcPct val="95000"/>
              </a:lnSpc>
              <a:defRPr/>
            </a:pPr>
            <a:endParaRPr lang="en-US" sz="3000" b="1" dirty="0">
              <a:solidFill>
                <a:srgbClr val="FFFF66"/>
              </a:solidFill>
              <a:latin typeface="Arial" charset="0"/>
            </a:endParaRPr>
          </a:p>
          <a:p>
            <a:pPr>
              <a:lnSpc>
                <a:spcPct val="95000"/>
              </a:lnSpc>
              <a:defRPr/>
            </a:pPr>
            <a:endParaRPr lang="en-US" dirty="0"/>
          </a:p>
        </p:txBody>
      </p:sp>
      <p:pic>
        <p:nvPicPr>
          <p:cNvPr id="67587" name="Picture 2" descr="C:\Documents and Settings\Loucie\Desktop\Dr.Mona lecture\p66.jpg"/>
          <p:cNvPicPr>
            <a:picLocks noChangeAspect="1" noChangeArrowheads="1"/>
          </p:cNvPicPr>
          <p:nvPr/>
        </p:nvPicPr>
        <p:blipFill>
          <a:blip r:embed="rId3"/>
          <a:srcRect/>
          <a:stretch>
            <a:fillRect/>
          </a:stretch>
        </p:blipFill>
        <p:spPr bwMode="auto">
          <a:xfrm>
            <a:off x="3208338" y="714375"/>
            <a:ext cx="3676650" cy="5718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436563" y="452438"/>
            <a:ext cx="9350375" cy="1184275"/>
          </a:xfrm>
          <a:prstGeom prst="rect">
            <a:avLst/>
          </a:prstGeom>
          <a:noFill/>
          <a:ln w="9525">
            <a:noFill/>
            <a:miter lim="800000"/>
            <a:headEnd/>
            <a:tailEnd/>
          </a:ln>
        </p:spPr>
        <p:txBody>
          <a:bodyPr lIns="0" tIns="0" rIns="0" bIns="0">
            <a:spAutoFit/>
          </a:bodyPr>
          <a:lstStyle/>
          <a:p>
            <a:pPr marL="514340" indent="-514340">
              <a:lnSpc>
                <a:spcPct val="95000"/>
              </a:lnSpc>
              <a:defRPr/>
            </a:pPr>
            <a:endParaRPr lang="en-US" sz="2700" dirty="0">
              <a:solidFill>
                <a:schemeClr val="bg1"/>
              </a:solidFill>
              <a:latin typeface="Arial" charset="0"/>
            </a:endParaRPr>
          </a:p>
          <a:p>
            <a:pPr>
              <a:lnSpc>
                <a:spcPct val="95000"/>
              </a:lnSpc>
              <a:defRPr/>
            </a:pPr>
            <a:endParaRPr lang="en-US" sz="3000" b="1" dirty="0">
              <a:solidFill>
                <a:srgbClr val="FFFF66"/>
              </a:solidFill>
              <a:latin typeface="Arial" charset="0"/>
            </a:endParaRPr>
          </a:p>
          <a:p>
            <a:pPr>
              <a:lnSpc>
                <a:spcPct val="95000"/>
              </a:lnSpc>
              <a:defRPr/>
            </a:pPr>
            <a:endParaRPr lang="en-US" dirty="0"/>
          </a:p>
        </p:txBody>
      </p:sp>
      <p:pic>
        <p:nvPicPr>
          <p:cNvPr id="68611" name="Picture 2" descr="C:\Documents and Settings\Loucie\Desktop\Dr.Mona lecture\p68.jpg"/>
          <p:cNvPicPr>
            <a:picLocks noChangeAspect="1" noChangeArrowheads="1"/>
          </p:cNvPicPr>
          <p:nvPr/>
        </p:nvPicPr>
        <p:blipFill>
          <a:blip r:embed="rId3"/>
          <a:srcRect/>
          <a:stretch>
            <a:fillRect/>
          </a:stretch>
        </p:blipFill>
        <p:spPr bwMode="auto">
          <a:xfrm>
            <a:off x="2343150" y="1506538"/>
            <a:ext cx="5761038" cy="4286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436563" y="452438"/>
            <a:ext cx="9350375" cy="1184275"/>
          </a:xfrm>
          <a:prstGeom prst="rect">
            <a:avLst/>
          </a:prstGeom>
          <a:noFill/>
          <a:ln w="9525">
            <a:noFill/>
            <a:miter lim="800000"/>
            <a:headEnd/>
            <a:tailEnd/>
          </a:ln>
        </p:spPr>
        <p:txBody>
          <a:bodyPr lIns="0" tIns="0" rIns="0" bIns="0">
            <a:spAutoFit/>
          </a:bodyPr>
          <a:lstStyle/>
          <a:p>
            <a:pPr marL="514340" indent="-514340">
              <a:lnSpc>
                <a:spcPct val="95000"/>
              </a:lnSpc>
              <a:defRPr/>
            </a:pPr>
            <a:endParaRPr lang="en-US" sz="2700" dirty="0">
              <a:solidFill>
                <a:schemeClr val="bg1"/>
              </a:solidFill>
              <a:latin typeface="Arial" charset="0"/>
            </a:endParaRPr>
          </a:p>
          <a:p>
            <a:pPr>
              <a:lnSpc>
                <a:spcPct val="95000"/>
              </a:lnSpc>
              <a:defRPr/>
            </a:pPr>
            <a:endParaRPr lang="en-US" sz="3000" b="1" dirty="0">
              <a:solidFill>
                <a:srgbClr val="FFFF66"/>
              </a:solidFill>
              <a:latin typeface="Arial" charset="0"/>
            </a:endParaRPr>
          </a:p>
          <a:p>
            <a:pPr>
              <a:lnSpc>
                <a:spcPct val="95000"/>
              </a:lnSpc>
              <a:defRPr/>
            </a:pPr>
            <a:endParaRPr lang="en-US" dirty="0"/>
          </a:p>
        </p:txBody>
      </p:sp>
      <p:sp>
        <p:nvSpPr>
          <p:cNvPr id="71683" name="Rectangle 2"/>
          <p:cNvSpPr>
            <a:spLocks noChangeArrowheads="1"/>
          </p:cNvSpPr>
          <p:nvPr/>
        </p:nvSpPr>
        <p:spPr bwMode="auto">
          <a:xfrm>
            <a:off x="542925" y="496888"/>
            <a:ext cx="6797675" cy="468312"/>
          </a:xfrm>
          <a:prstGeom prst="rect">
            <a:avLst/>
          </a:prstGeom>
          <a:noFill/>
          <a:ln w="9525">
            <a:noFill/>
            <a:miter lim="800000"/>
            <a:headEnd/>
            <a:tailEnd/>
          </a:ln>
        </p:spPr>
        <p:txBody>
          <a:bodyPr lIns="91438" rIns="91438">
            <a:spAutoFit/>
          </a:bodyPr>
          <a:lstStyle/>
          <a:p>
            <a:r>
              <a:rPr lang="en-US" b="1">
                <a:solidFill>
                  <a:srgbClr val="FFFF00"/>
                </a:solidFill>
                <a:latin typeface="Arial" charset="0"/>
              </a:rPr>
              <a:t>8. Erythroderma and Expoliative Dermatitis</a:t>
            </a:r>
            <a:endParaRPr lang="en-US">
              <a:solidFill>
                <a:srgbClr val="FFFF00"/>
              </a:solidFill>
            </a:endParaRPr>
          </a:p>
        </p:txBody>
      </p:sp>
      <p:pic>
        <p:nvPicPr>
          <p:cNvPr id="71684" name="Picture 2" descr="C:\Documents and Settings\Loucie\Desktop\Dr.Mona lecture\p52.jpg"/>
          <p:cNvPicPr>
            <a:picLocks noChangeAspect="1" noChangeArrowheads="1"/>
          </p:cNvPicPr>
          <p:nvPr/>
        </p:nvPicPr>
        <p:blipFill>
          <a:blip r:embed="rId3"/>
          <a:srcRect/>
          <a:stretch>
            <a:fillRect/>
          </a:stretch>
        </p:blipFill>
        <p:spPr bwMode="auto">
          <a:xfrm>
            <a:off x="2632075" y="1362075"/>
            <a:ext cx="4619625" cy="4598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436563" y="452438"/>
            <a:ext cx="9350375" cy="1184275"/>
          </a:xfrm>
          <a:prstGeom prst="rect">
            <a:avLst/>
          </a:prstGeom>
          <a:noFill/>
          <a:ln w="9525">
            <a:noFill/>
            <a:miter lim="800000"/>
            <a:headEnd/>
            <a:tailEnd/>
          </a:ln>
        </p:spPr>
        <p:txBody>
          <a:bodyPr lIns="0" tIns="0" rIns="0" bIns="0">
            <a:spAutoFit/>
          </a:bodyPr>
          <a:lstStyle/>
          <a:p>
            <a:pPr marL="514340" indent="-514340">
              <a:lnSpc>
                <a:spcPct val="95000"/>
              </a:lnSpc>
              <a:defRPr/>
            </a:pPr>
            <a:endParaRPr lang="en-US" sz="2700" dirty="0">
              <a:solidFill>
                <a:schemeClr val="bg1"/>
              </a:solidFill>
              <a:latin typeface="Arial" charset="0"/>
            </a:endParaRPr>
          </a:p>
          <a:p>
            <a:pPr>
              <a:lnSpc>
                <a:spcPct val="95000"/>
              </a:lnSpc>
              <a:defRPr/>
            </a:pPr>
            <a:endParaRPr lang="en-US" sz="3000" b="1" dirty="0">
              <a:solidFill>
                <a:srgbClr val="FFFF66"/>
              </a:solidFill>
              <a:latin typeface="Arial" charset="0"/>
            </a:endParaRPr>
          </a:p>
          <a:p>
            <a:pPr>
              <a:lnSpc>
                <a:spcPct val="95000"/>
              </a:lnSpc>
              <a:defRPr/>
            </a:pPr>
            <a:endParaRPr lang="en-US" dirty="0"/>
          </a:p>
        </p:txBody>
      </p:sp>
      <p:pic>
        <p:nvPicPr>
          <p:cNvPr id="72707" name="Picture 2" descr="C:\Documents and Settings\Loucie\Desktop\Dr.Mona lecture\p52 -2.jpg"/>
          <p:cNvPicPr>
            <a:picLocks noChangeAspect="1" noChangeArrowheads="1"/>
          </p:cNvPicPr>
          <p:nvPr/>
        </p:nvPicPr>
        <p:blipFill>
          <a:blip r:embed="rId3"/>
          <a:srcRect/>
          <a:stretch>
            <a:fillRect/>
          </a:stretch>
        </p:blipFill>
        <p:spPr bwMode="auto">
          <a:xfrm>
            <a:off x="2632075" y="857250"/>
            <a:ext cx="4895850" cy="5256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436563" y="452438"/>
            <a:ext cx="9350375" cy="1184275"/>
          </a:xfrm>
          <a:prstGeom prst="rect">
            <a:avLst/>
          </a:prstGeom>
          <a:noFill/>
          <a:ln w="9525">
            <a:noFill/>
            <a:miter lim="800000"/>
            <a:headEnd/>
            <a:tailEnd/>
          </a:ln>
        </p:spPr>
        <p:txBody>
          <a:bodyPr lIns="0" tIns="0" rIns="0" bIns="0">
            <a:spAutoFit/>
          </a:bodyPr>
          <a:lstStyle/>
          <a:p>
            <a:pPr marL="514340" indent="-514340">
              <a:lnSpc>
                <a:spcPct val="95000"/>
              </a:lnSpc>
              <a:defRPr/>
            </a:pPr>
            <a:endParaRPr lang="en-US" sz="2700" dirty="0">
              <a:solidFill>
                <a:schemeClr val="bg1"/>
              </a:solidFill>
              <a:latin typeface="Arial" charset="0"/>
            </a:endParaRPr>
          </a:p>
          <a:p>
            <a:pPr>
              <a:lnSpc>
                <a:spcPct val="95000"/>
              </a:lnSpc>
              <a:defRPr/>
            </a:pPr>
            <a:endParaRPr lang="en-US" sz="3000" b="1" dirty="0">
              <a:solidFill>
                <a:srgbClr val="FFFF66"/>
              </a:solidFill>
              <a:latin typeface="Arial" charset="0"/>
            </a:endParaRPr>
          </a:p>
          <a:p>
            <a:pPr>
              <a:lnSpc>
                <a:spcPct val="95000"/>
              </a:lnSpc>
              <a:defRPr/>
            </a:pPr>
            <a:endParaRPr lang="en-US" dirty="0"/>
          </a:p>
        </p:txBody>
      </p:sp>
      <p:sp>
        <p:nvSpPr>
          <p:cNvPr id="73731" name="Rectangle 2"/>
          <p:cNvSpPr>
            <a:spLocks noChangeArrowheads="1"/>
          </p:cNvSpPr>
          <p:nvPr/>
        </p:nvSpPr>
        <p:spPr bwMode="auto">
          <a:xfrm>
            <a:off x="400050" y="425450"/>
            <a:ext cx="7165975" cy="468313"/>
          </a:xfrm>
          <a:prstGeom prst="rect">
            <a:avLst/>
          </a:prstGeom>
          <a:noFill/>
          <a:ln w="9525">
            <a:noFill/>
            <a:miter lim="800000"/>
            <a:headEnd/>
            <a:tailEnd/>
          </a:ln>
        </p:spPr>
        <p:txBody>
          <a:bodyPr lIns="91438" rIns="91438">
            <a:spAutoFit/>
          </a:bodyPr>
          <a:lstStyle/>
          <a:p>
            <a:r>
              <a:rPr lang="en-US" b="1">
                <a:solidFill>
                  <a:srgbClr val="FFFF00"/>
                </a:solidFill>
                <a:latin typeface="Arial" charset="0"/>
              </a:rPr>
              <a:t>9. Fixed Drug Eruptions</a:t>
            </a:r>
            <a:endParaRPr lang="en-US">
              <a:solidFill>
                <a:srgbClr val="FFFF00"/>
              </a:solidFill>
            </a:endParaRPr>
          </a:p>
        </p:txBody>
      </p:sp>
      <p:pic>
        <p:nvPicPr>
          <p:cNvPr id="73732" name="Picture 2" descr="C:\Documents and Settings\Loucie\Desktop\Dr.Mona lecture\p73.jpg"/>
          <p:cNvPicPr>
            <a:picLocks noChangeAspect="1" noChangeArrowheads="1"/>
          </p:cNvPicPr>
          <p:nvPr/>
        </p:nvPicPr>
        <p:blipFill>
          <a:blip r:embed="rId3"/>
          <a:srcRect/>
          <a:stretch>
            <a:fillRect/>
          </a:stretch>
        </p:blipFill>
        <p:spPr bwMode="auto">
          <a:xfrm>
            <a:off x="2632075" y="1362075"/>
            <a:ext cx="4960938" cy="4751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436563" y="452438"/>
            <a:ext cx="9350375" cy="1184275"/>
          </a:xfrm>
          <a:prstGeom prst="rect">
            <a:avLst/>
          </a:prstGeom>
          <a:noFill/>
          <a:ln w="9525">
            <a:noFill/>
            <a:miter lim="800000"/>
            <a:headEnd/>
            <a:tailEnd/>
          </a:ln>
        </p:spPr>
        <p:txBody>
          <a:bodyPr lIns="0" tIns="0" rIns="0" bIns="0">
            <a:spAutoFit/>
          </a:bodyPr>
          <a:lstStyle/>
          <a:p>
            <a:pPr marL="514340" indent="-514340">
              <a:lnSpc>
                <a:spcPct val="95000"/>
              </a:lnSpc>
              <a:defRPr/>
            </a:pPr>
            <a:endParaRPr lang="en-US" sz="2700" dirty="0">
              <a:solidFill>
                <a:schemeClr val="bg1"/>
              </a:solidFill>
              <a:latin typeface="Arial" charset="0"/>
            </a:endParaRPr>
          </a:p>
          <a:p>
            <a:pPr>
              <a:lnSpc>
                <a:spcPct val="95000"/>
              </a:lnSpc>
              <a:defRPr/>
            </a:pPr>
            <a:endParaRPr lang="en-US" sz="3000" b="1" dirty="0">
              <a:solidFill>
                <a:srgbClr val="FFFF66"/>
              </a:solidFill>
              <a:latin typeface="Arial" charset="0"/>
            </a:endParaRPr>
          </a:p>
          <a:p>
            <a:pPr>
              <a:lnSpc>
                <a:spcPct val="95000"/>
              </a:lnSpc>
              <a:defRPr/>
            </a:pPr>
            <a:endParaRPr lang="en-US" dirty="0"/>
          </a:p>
        </p:txBody>
      </p:sp>
      <p:pic>
        <p:nvPicPr>
          <p:cNvPr id="74755" name="Picture 2" descr="C:\Documents and Settings\Loucie\Desktop\Dr.Mona lecture\p73 -2.jpg"/>
          <p:cNvPicPr>
            <a:picLocks noChangeAspect="1" noChangeArrowheads="1"/>
          </p:cNvPicPr>
          <p:nvPr/>
        </p:nvPicPr>
        <p:blipFill>
          <a:blip r:embed="rId3"/>
          <a:srcRect/>
          <a:stretch>
            <a:fillRect/>
          </a:stretch>
        </p:blipFill>
        <p:spPr bwMode="auto">
          <a:xfrm>
            <a:off x="2559050" y="1090613"/>
            <a:ext cx="4824413" cy="4630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436563" y="452438"/>
            <a:ext cx="9350375" cy="1184275"/>
          </a:xfrm>
          <a:prstGeom prst="rect">
            <a:avLst/>
          </a:prstGeom>
          <a:noFill/>
          <a:ln w="9525">
            <a:noFill/>
            <a:miter lim="800000"/>
            <a:headEnd/>
            <a:tailEnd/>
          </a:ln>
        </p:spPr>
        <p:txBody>
          <a:bodyPr lIns="0" tIns="0" rIns="0" bIns="0">
            <a:spAutoFit/>
          </a:bodyPr>
          <a:lstStyle/>
          <a:p>
            <a:pPr marL="514340" indent="-514340">
              <a:lnSpc>
                <a:spcPct val="95000"/>
              </a:lnSpc>
              <a:defRPr/>
            </a:pPr>
            <a:endParaRPr lang="en-US" sz="2700" dirty="0">
              <a:solidFill>
                <a:schemeClr val="bg1"/>
              </a:solidFill>
              <a:latin typeface="Arial" charset="0"/>
            </a:endParaRPr>
          </a:p>
          <a:p>
            <a:pPr>
              <a:lnSpc>
                <a:spcPct val="95000"/>
              </a:lnSpc>
              <a:defRPr/>
            </a:pPr>
            <a:endParaRPr lang="en-US" sz="3000" b="1" dirty="0">
              <a:solidFill>
                <a:srgbClr val="FFFF66"/>
              </a:solidFill>
              <a:latin typeface="Arial" charset="0"/>
            </a:endParaRPr>
          </a:p>
          <a:p>
            <a:pPr>
              <a:lnSpc>
                <a:spcPct val="95000"/>
              </a:lnSpc>
              <a:defRPr/>
            </a:pPr>
            <a:endParaRPr lang="en-US" dirty="0"/>
          </a:p>
        </p:txBody>
      </p:sp>
      <p:pic>
        <p:nvPicPr>
          <p:cNvPr id="75779" name="Picture 2" descr="C:\Documents and Settings\Loucie\Desktop\Dr.Mona lecture\p73-3.jpg"/>
          <p:cNvPicPr>
            <a:picLocks noChangeAspect="1" noChangeArrowheads="1"/>
          </p:cNvPicPr>
          <p:nvPr/>
        </p:nvPicPr>
        <p:blipFill>
          <a:blip r:embed="rId3"/>
          <a:srcRect/>
          <a:stretch>
            <a:fillRect/>
          </a:stretch>
        </p:blipFill>
        <p:spPr bwMode="auto">
          <a:xfrm>
            <a:off x="2703513" y="930275"/>
            <a:ext cx="4752975" cy="4946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436563" y="452438"/>
            <a:ext cx="9350375" cy="1184275"/>
          </a:xfrm>
          <a:prstGeom prst="rect">
            <a:avLst/>
          </a:prstGeom>
          <a:noFill/>
          <a:ln w="9525">
            <a:noFill/>
            <a:miter lim="800000"/>
            <a:headEnd/>
            <a:tailEnd/>
          </a:ln>
        </p:spPr>
        <p:txBody>
          <a:bodyPr lIns="0" tIns="0" rIns="0" bIns="0">
            <a:spAutoFit/>
          </a:bodyPr>
          <a:lstStyle/>
          <a:p>
            <a:pPr marL="514340" indent="-514340">
              <a:lnSpc>
                <a:spcPct val="95000"/>
              </a:lnSpc>
              <a:defRPr/>
            </a:pPr>
            <a:endParaRPr lang="en-US" sz="2700" dirty="0">
              <a:solidFill>
                <a:schemeClr val="bg1"/>
              </a:solidFill>
              <a:latin typeface="Arial" charset="0"/>
            </a:endParaRPr>
          </a:p>
          <a:p>
            <a:pPr>
              <a:lnSpc>
                <a:spcPct val="95000"/>
              </a:lnSpc>
              <a:defRPr/>
            </a:pPr>
            <a:endParaRPr lang="en-US" sz="3000" b="1" dirty="0">
              <a:solidFill>
                <a:srgbClr val="FFFF66"/>
              </a:solidFill>
              <a:latin typeface="Arial" charset="0"/>
            </a:endParaRPr>
          </a:p>
          <a:p>
            <a:pPr>
              <a:lnSpc>
                <a:spcPct val="95000"/>
              </a:lnSpc>
              <a:defRPr/>
            </a:pPr>
            <a:endParaRPr lang="en-US" dirty="0"/>
          </a:p>
        </p:txBody>
      </p:sp>
      <p:pic>
        <p:nvPicPr>
          <p:cNvPr id="76803" name="Picture 2" descr="C:\Documents and Settings\Loucie\Desktop\Dr.Mona lecture\p74.jpg"/>
          <p:cNvPicPr>
            <a:picLocks noChangeAspect="1" noChangeArrowheads="1"/>
          </p:cNvPicPr>
          <p:nvPr/>
        </p:nvPicPr>
        <p:blipFill>
          <a:blip r:embed="rId3"/>
          <a:srcRect/>
          <a:stretch>
            <a:fillRect/>
          </a:stretch>
        </p:blipFill>
        <p:spPr bwMode="auto">
          <a:xfrm>
            <a:off x="3063875" y="1073150"/>
            <a:ext cx="4435475" cy="4486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436563" y="452438"/>
            <a:ext cx="9350375" cy="1184275"/>
          </a:xfrm>
          <a:prstGeom prst="rect">
            <a:avLst/>
          </a:prstGeom>
          <a:noFill/>
          <a:ln w="9525">
            <a:noFill/>
            <a:miter lim="800000"/>
            <a:headEnd/>
            <a:tailEnd/>
          </a:ln>
        </p:spPr>
        <p:txBody>
          <a:bodyPr lIns="0" tIns="0" rIns="0" bIns="0">
            <a:spAutoFit/>
          </a:bodyPr>
          <a:lstStyle/>
          <a:p>
            <a:pPr marL="514340" indent="-514340">
              <a:lnSpc>
                <a:spcPct val="95000"/>
              </a:lnSpc>
              <a:defRPr/>
            </a:pPr>
            <a:endParaRPr lang="en-US" sz="2700" dirty="0">
              <a:solidFill>
                <a:schemeClr val="bg1"/>
              </a:solidFill>
              <a:latin typeface="Arial" charset="0"/>
            </a:endParaRPr>
          </a:p>
          <a:p>
            <a:pPr>
              <a:lnSpc>
                <a:spcPct val="95000"/>
              </a:lnSpc>
              <a:defRPr/>
            </a:pPr>
            <a:endParaRPr lang="en-US" sz="3000" b="1" dirty="0">
              <a:solidFill>
                <a:srgbClr val="FFFF66"/>
              </a:solidFill>
              <a:latin typeface="Arial" charset="0"/>
            </a:endParaRPr>
          </a:p>
          <a:p>
            <a:pPr>
              <a:lnSpc>
                <a:spcPct val="95000"/>
              </a:lnSpc>
              <a:defRPr/>
            </a:pPr>
            <a:endParaRPr lang="en-US" dirty="0"/>
          </a:p>
        </p:txBody>
      </p:sp>
      <p:pic>
        <p:nvPicPr>
          <p:cNvPr id="77827" name="Picture 2" descr="C:\Documents and Settings\Loucie\Desktop\Dr.Mona lecture\p74-2.jpg"/>
          <p:cNvPicPr>
            <a:picLocks noChangeAspect="1" noChangeArrowheads="1"/>
          </p:cNvPicPr>
          <p:nvPr/>
        </p:nvPicPr>
        <p:blipFill>
          <a:blip r:embed="rId3"/>
          <a:srcRect/>
          <a:stretch>
            <a:fillRect/>
          </a:stretch>
        </p:blipFill>
        <p:spPr bwMode="auto">
          <a:xfrm>
            <a:off x="2919413" y="785813"/>
            <a:ext cx="4959350" cy="4975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436563" y="452438"/>
            <a:ext cx="9350375" cy="1184275"/>
          </a:xfrm>
          <a:prstGeom prst="rect">
            <a:avLst/>
          </a:prstGeom>
          <a:noFill/>
          <a:ln w="9525">
            <a:noFill/>
            <a:miter lim="800000"/>
            <a:headEnd/>
            <a:tailEnd/>
          </a:ln>
        </p:spPr>
        <p:txBody>
          <a:bodyPr lIns="0" tIns="0" rIns="0" bIns="0">
            <a:spAutoFit/>
          </a:bodyPr>
          <a:lstStyle/>
          <a:p>
            <a:pPr marL="514340" indent="-514340">
              <a:lnSpc>
                <a:spcPct val="95000"/>
              </a:lnSpc>
              <a:defRPr/>
            </a:pPr>
            <a:endParaRPr lang="en-US" sz="2700" dirty="0">
              <a:solidFill>
                <a:schemeClr val="bg1"/>
              </a:solidFill>
              <a:latin typeface="Arial" charset="0"/>
            </a:endParaRPr>
          </a:p>
          <a:p>
            <a:pPr>
              <a:lnSpc>
                <a:spcPct val="95000"/>
              </a:lnSpc>
              <a:defRPr/>
            </a:pPr>
            <a:endParaRPr lang="en-US" sz="3000" b="1" dirty="0">
              <a:solidFill>
                <a:srgbClr val="FFFF66"/>
              </a:solidFill>
              <a:latin typeface="Arial" charset="0"/>
            </a:endParaRPr>
          </a:p>
          <a:p>
            <a:pPr>
              <a:lnSpc>
                <a:spcPct val="95000"/>
              </a:lnSpc>
              <a:defRPr/>
            </a:pPr>
            <a:endParaRPr lang="en-US" dirty="0"/>
          </a:p>
        </p:txBody>
      </p:sp>
      <p:sp>
        <p:nvSpPr>
          <p:cNvPr id="78851" name="Rectangle 2"/>
          <p:cNvSpPr>
            <a:spLocks noChangeArrowheads="1"/>
          </p:cNvSpPr>
          <p:nvPr/>
        </p:nvSpPr>
        <p:spPr bwMode="auto">
          <a:xfrm>
            <a:off x="400050" y="496888"/>
            <a:ext cx="7165975" cy="468312"/>
          </a:xfrm>
          <a:prstGeom prst="rect">
            <a:avLst/>
          </a:prstGeom>
          <a:noFill/>
          <a:ln w="9525">
            <a:noFill/>
            <a:miter lim="800000"/>
            <a:headEnd/>
            <a:tailEnd/>
          </a:ln>
        </p:spPr>
        <p:txBody>
          <a:bodyPr lIns="91438" rIns="91438">
            <a:spAutoFit/>
          </a:bodyPr>
          <a:lstStyle/>
          <a:p>
            <a:r>
              <a:rPr lang="en-US" b="1">
                <a:solidFill>
                  <a:srgbClr val="FFFF00"/>
                </a:solidFill>
                <a:latin typeface="Arial" charset="0"/>
              </a:rPr>
              <a:t>10. Lichenoid Eruptions</a:t>
            </a:r>
            <a:endParaRPr lang="en-US">
              <a:solidFill>
                <a:srgbClr val="FFFF00"/>
              </a:solidFill>
            </a:endParaRPr>
          </a:p>
        </p:txBody>
      </p:sp>
      <p:pic>
        <p:nvPicPr>
          <p:cNvPr id="78852" name="Picture 2" descr="C:\Documents and Settings\Loucie\Desktop\Dr.Mona lecture\p79.jpg"/>
          <p:cNvPicPr>
            <a:picLocks noChangeAspect="1" noChangeArrowheads="1"/>
          </p:cNvPicPr>
          <p:nvPr/>
        </p:nvPicPr>
        <p:blipFill>
          <a:blip r:embed="rId3"/>
          <a:srcRect/>
          <a:stretch>
            <a:fillRect/>
          </a:stretch>
        </p:blipFill>
        <p:spPr bwMode="auto">
          <a:xfrm>
            <a:off x="2776538" y="1289050"/>
            <a:ext cx="4556125" cy="4727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pic>
        <p:nvPicPr>
          <p:cNvPr id="4" name="Picture 3" descr="666.jpg"/>
          <p:cNvPicPr>
            <a:picLocks noChangeAspect="1"/>
          </p:cNvPicPr>
          <p:nvPr/>
        </p:nvPicPr>
        <p:blipFill>
          <a:blip r:embed="rId2"/>
          <a:stretch>
            <a:fillRect/>
          </a:stretch>
        </p:blipFill>
        <p:spPr>
          <a:xfrm>
            <a:off x="2079604" y="1023918"/>
            <a:ext cx="5942903" cy="5357850"/>
          </a:xfrm>
          <a:prstGeom prst="rect">
            <a:avLst/>
          </a:prstGeo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436563" y="452438"/>
            <a:ext cx="9350375" cy="1184275"/>
          </a:xfrm>
          <a:prstGeom prst="rect">
            <a:avLst/>
          </a:prstGeom>
          <a:noFill/>
          <a:ln w="9525">
            <a:noFill/>
            <a:miter lim="800000"/>
            <a:headEnd/>
            <a:tailEnd/>
          </a:ln>
        </p:spPr>
        <p:txBody>
          <a:bodyPr lIns="0" tIns="0" rIns="0" bIns="0">
            <a:spAutoFit/>
          </a:bodyPr>
          <a:lstStyle/>
          <a:p>
            <a:pPr marL="514340" indent="-514340">
              <a:lnSpc>
                <a:spcPct val="95000"/>
              </a:lnSpc>
              <a:defRPr/>
            </a:pPr>
            <a:endParaRPr lang="en-US" sz="2700" dirty="0">
              <a:solidFill>
                <a:schemeClr val="bg1"/>
              </a:solidFill>
              <a:latin typeface="Arial" charset="0"/>
            </a:endParaRPr>
          </a:p>
          <a:p>
            <a:pPr>
              <a:lnSpc>
                <a:spcPct val="95000"/>
              </a:lnSpc>
              <a:defRPr/>
            </a:pPr>
            <a:endParaRPr lang="en-US" sz="3000" b="1" dirty="0">
              <a:solidFill>
                <a:srgbClr val="FFFF66"/>
              </a:solidFill>
              <a:latin typeface="Arial" charset="0"/>
            </a:endParaRPr>
          </a:p>
          <a:p>
            <a:pPr>
              <a:lnSpc>
                <a:spcPct val="95000"/>
              </a:lnSpc>
              <a:defRPr/>
            </a:pPr>
            <a:endParaRPr lang="en-US" dirty="0"/>
          </a:p>
        </p:txBody>
      </p:sp>
      <p:pic>
        <p:nvPicPr>
          <p:cNvPr id="79875" name="Picture 3" descr="C:\Documents and Settings\Loucie\Desktop\Dr.Mona lecture\p80.jpg"/>
          <p:cNvPicPr>
            <a:picLocks noChangeAspect="1" noChangeArrowheads="1"/>
          </p:cNvPicPr>
          <p:nvPr/>
        </p:nvPicPr>
        <p:blipFill>
          <a:blip r:embed="rId3"/>
          <a:srcRect/>
          <a:stretch>
            <a:fillRect/>
          </a:stretch>
        </p:blipFill>
        <p:spPr bwMode="auto">
          <a:xfrm>
            <a:off x="3208338" y="838200"/>
            <a:ext cx="3671887" cy="5830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436563" y="452438"/>
            <a:ext cx="9350375" cy="1184275"/>
          </a:xfrm>
          <a:prstGeom prst="rect">
            <a:avLst/>
          </a:prstGeom>
          <a:noFill/>
          <a:ln w="9525">
            <a:noFill/>
            <a:miter lim="800000"/>
            <a:headEnd/>
            <a:tailEnd/>
          </a:ln>
        </p:spPr>
        <p:txBody>
          <a:bodyPr lIns="0" tIns="0" rIns="0" bIns="0">
            <a:spAutoFit/>
          </a:bodyPr>
          <a:lstStyle/>
          <a:p>
            <a:pPr marL="514340" indent="-514340">
              <a:lnSpc>
                <a:spcPct val="95000"/>
              </a:lnSpc>
              <a:defRPr/>
            </a:pPr>
            <a:endParaRPr lang="en-US" sz="2700" dirty="0">
              <a:solidFill>
                <a:schemeClr val="bg1"/>
              </a:solidFill>
              <a:latin typeface="Arial" charset="0"/>
            </a:endParaRPr>
          </a:p>
          <a:p>
            <a:pPr>
              <a:lnSpc>
                <a:spcPct val="95000"/>
              </a:lnSpc>
              <a:defRPr/>
            </a:pPr>
            <a:endParaRPr lang="en-US" sz="3000" b="1" dirty="0">
              <a:solidFill>
                <a:srgbClr val="FFFF66"/>
              </a:solidFill>
              <a:latin typeface="Arial" charset="0"/>
            </a:endParaRPr>
          </a:p>
          <a:p>
            <a:pPr>
              <a:lnSpc>
                <a:spcPct val="95000"/>
              </a:lnSpc>
              <a:defRPr/>
            </a:pPr>
            <a:endParaRPr lang="en-US" dirty="0"/>
          </a:p>
        </p:txBody>
      </p:sp>
      <p:pic>
        <p:nvPicPr>
          <p:cNvPr id="80899" name="Picture 3" descr="C:\Documents and Settings\Loucie\Desktop\Dr.Mona lecture\p80-2.jpg"/>
          <p:cNvPicPr>
            <a:picLocks noChangeAspect="1" noChangeArrowheads="1"/>
          </p:cNvPicPr>
          <p:nvPr/>
        </p:nvPicPr>
        <p:blipFill>
          <a:blip r:embed="rId3"/>
          <a:srcRect/>
          <a:stretch>
            <a:fillRect/>
          </a:stretch>
        </p:blipFill>
        <p:spPr bwMode="auto">
          <a:xfrm>
            <a:off x="3208338" y="1146175"/>
            <a:ext cx="4535487" cy="4608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436563" y="452438"/>
            <a:ext cx="9350375" cy="1184275"/>
          </a:xfrm>
          <a:prstGeom prst="rect">
            <a:avLst/>
          </a:prstGeom>
          <a:noFill/>
          <a:ln w="9525">
            <a:noFill/>
            <a:miter lim="800000"/>
            <a:headEnd/>
            <a:tailEnd/>
          </a:ln>
        </p:spPr>
        <p:txBody>
          <a:bodyPr lIns="0" tIns="0" rIns="0" bIns="0">
            <a:spAutoFit/>
          </a:bodyPr>
          <a:lstStyle/>
          <a:p>
            <a:pPr marL="514340" indent="-514340">
              <a:lnSpc>
                <a:spcPct val="95000"/>
              </a:lnSpc>
              <a:defRPr/>
            </a:pPr>
            <a:endParaRPr lang="en-US" sz="2700" dirty="0">
              <a:solidFill>
                <a:schemeClr val="bg1"/>
              </a:solidFill>
              <a:latin typeface="Arial" charset="0"/>
            </a:endParaRPr>
          </a:p>
          <a:p>
            <a:pPr>
              <a:lnSpc>
                <a:spcPct val="95000"/>
              </a:lnSpc>
              <a:defRPr/>
            </a:pPr>
            <a:endParaRPr lang="en-US" sz="3000" b="1" dirty="0">
              <a:solidFill>
                <a:srgbClr val="FFFF66"/>
              </a:solidFill>
              <a:latin typeface="Arial" charset="0"/>
            </a:endParaRPr>
          </a:p>
          <a:p>
            <a:pPr>
              <a:lnSpc>
                <a:spcPct val="95000"/>
              </a:lnSpc>
              <a:defRPr/>
            </a:pPr>
            <a:endParaRPr lang="en-US" dirty="0"/>
          </a:p>
        </p:txBody>
      </p:sp>
      <p:pic>
        <p:nvPicPr>
          <p:cNvPr id="81923" name="Picture 3" descr="C:\Documents and Settings\Loucie\Desktop\Dr.Mona lecture\p80-3.jpg"/>
          <p:cNvPicPr>
            <a:picLocks noChangeAspect="1" noChangeArrowheads="1"/>
          </p:cNvPicPr>
          <p:nvPr/>
        </p:nvPicPr>
        <p:blipFill>
          <a:blip r:embed="rId3"/>
          <a:srcRect/>
          <a:stretch>
            <a:fillRect/>
          </a:stretch>
        </p:blipFill>
        <p:spPr bwMode="auto">
          <a:xfrm>
            <a:off x="2182813" y="857250"/>
            <a:ext cx="5057775" cy="5329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436563" y="452438"/>
            <a:ext cx="9350375" cy="1184275"/>
          </a:xfrm>
          <a:prstGeom prst="rect">
            <a:avLst/>
          </a:prstGeom>
          <a:noFill/>
          <a:ln w="9525">
            <a:noFill/>
            <a:miter lim="800000"/>
            <a:headEnd/>
            <a:tailEnd/>
          </a:ln>
        </p:spPr>
        <p:txBody>
          <a:bodyPr lIns="0" tIns="0" rIns="0" bIns="0">
            <a:spAutoFit/>
          </a:bodyPr>
          <a:lstStyle/>
          <a:p>
            <a:pPr marL="514340" indent="-514340">
              <a:lnSpc>
                <a:spcPct val="95000"/>
              </a:lnSpc>
              <a:defRPr/>
            </a:pPr>
            <a:endParaRPr lang="en-US" sz="2700" dirty="0">
              <a:solidFill>
                <a:schemeClr val="bg1"/>
              </a:solidFill>
              <a:latin typeface="Arial" charset="0"/>
            </a:endParaRPr>
          </a:p>
          <a:p>
            <a:pPr>
              <a:lnSpc>
                <a:spcPct val="95000"/>
              </a:lnSpc>
              <a:defRPr/>
            </a:pPr>
            <a:endParaRPr lang="en-US" sz="3000" b="1" dirty="0">
              <a:solidFill>
                <a:srgbClr val="FFFF66"/>
              </a:solidFill>
              <a:latin typeface="Arial" charset="0"/>
            </a:endParaRPr>
          </a:p>
          <a:p>
            <a:pPr>
              <a:lnSpc>
                <a:spcPct val="95000"/>
              </a:lnSpc>
              <a:defRPr/>
            </a:pPr>
            <a:endParaRPr lang="en-US" dirty="0"/>
          </a:p>
        </p:txBody>
      </p:sp>
      <p:sp>
        <p:nvSpPr>
          <p:cNvPr id="82947" name="Rectangle 2"/>
          <p:cNvSpPr>
            <a:spLocks noChangeArrowheads="1"/>
          </p:cNvSpPr>
          <p:nvPr/>
        </p:nvSpPr>
        <p:spPr bwMode="auto">
          <a:xfrm>
            <a:off x="400050" y="496888"/>
            <a:ext cx="7165975" cy="468312"/>
          </a:xfrm>
          <a:prstGeom prst="rect">
            <a:avLst/>
          </a:prstGeom>
          <a:noFill/>
          <a:ln w="9525">
            <a:noFill/>
            <a:miter lim="800000"/>
            <a:headEnd/>
            <a:tailEnd/>
          </a:ln>
        </p:spPr>
        <p:txBody>
          <a:bodyPr lIns="91438" rIns="91438">
            <a:spAutoFit/>
          </a:bodyPr>
          <a:lstStyle/>
          <a:p>
            <a:r>
              <a:rPr lang="en-US" b="1">
                <a:solidFill>
                  <a:srgbClr val="FFFF00"/>
                </a:solidFill>
                <a:latin typeface="Arial" charset="0"/>
              </a:rPr>
              <a:t>11. Photosensitivity</a:t>
            </a:r>
            <a:endParaRPr lang="en-US">
              <a:solidFill>
                <a:srgbClr val="FFFF00"/>
              </a:solidFill>
            </a:endParaRPr>
          </a:p>
        </p:txBody>
      </p:sp>
      <p:pic>
        <p:nvPicPr>
          <p:cNvPr id="82948" name="Picture 3" descr="C:\Documents and Settings\Loucie\Desktop\Dr.Mona lecture\p85.jpg"/>
          <p:cNvPicPr>
            <a:picLocks noChangeAspect="1" noChangeArrowheads="1"/>
          </p:cNvPicPr>
          <p:nvPr/>
        </p:nvPicPr>
        <p:blipFill>
          <a:blip r:embed="rId3"/>
          <a:srcRect/>
          <a:stretch>
            <a:fillRect/>
          </a:stretch>
        </p:blipFill>
        <p:spPr bwMode="auto">
          <a:xfrm>
            <a:off x="3063875" y="1146175"/>
            <a:ext cx="3600450" cy="5616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436563" y="452438"/>
            <a:ext cx="9350375" cy="1184275"/>
          </a:xfrm>
          <a:prstGeom prst="rect">
            <a:avLst/>
          </a:prstGeom>
          <a:noFill/>
          <a:ln w="9525">
            <a:noFill/>
            <a:miter lim="800000"/>
            <a:headEnd/>
            <a:tailEnd/>
          </a:ln>
        </p:spPr>
        <p:txBody>
          <a:bodyPr lIns="0" tIns="0" rIns="0" bIns="0">
            <a:spAutoFit/>
          </a:bodyPr>
          <a:lstStyle/>
          <a:p>
            <a:pPr marL="514340" indent="-514340">
              <a:lnSpc>
                <a:spcPct val="95000"/>
              </a:lnSpc>
              <a:defRPr/>
            </a:pPr>
            <a:endParaRPr lang="en-US" sz="2700" dirty="0">
              <a:solidFill>
                <a:schemeClr val="bg1"/>
              </a:solidFill>
              <a:latin typeface="Arial" charset="0"/>
            </a:endParaRPr>
          </a:p>
          <a:p>
            <a:pPr>
              <a:lnSpc>
                <a:spcPct val="95000"/>
              </a:lnSpc>
              <a:defRPr/>
            </a:pPr>
            <a:endParaRPr lang="en-US" sz="3000" b="1" dirty="0">
              <a:solidFill>
                <a:srgbClr val="FFFF66"/>
              </a:solidFill>
              <a:latin typeface="Arial" charset="0"/>
            </a:endParaRPr>
          </a:p>
          <a:p>
            <a:pPr>
              <a:lnSpc>
                <a:spcPct val="95000"/>
              </a:lnSpc>
              <a:defRPr/>
            </a:pPr>
            <a:endParaRPr lang="en-US" dirty="0"/>
          </a:p>
        </p:txBody>
      </p:sp>
      <p:pic>
        <p:nvPicPr>
          <p:cNvPr id="83971" name="Picture 3" descr="C:\Documents and Settings\Loucie\Desktop\Dr.Mona lecture\p89.jpg"/>
          <p:cNvPicPr>
            <a:picLocks noChangeAspect="1" noChangeArrowheads="1"/>
          </p:cNvPicPr>
          <p:nvPr/>
        </p:nvPicPr>
        <p:blipFill>
          <a:blip r:embed="rId3"/>
          <a:srcRect/>
          <a:stretch>
            <a:fillRect/>
          </a:stretch>
        </p:blipFill>
        <p:spPr bwMode="auto">
          <a:xfrm>
            <a:off x="2487613" y="1865313"/>
            <a:ext cx="5567362" cy="3816350"/>
          </a:xfrm>
          <a:prstGeom prst="rect">
            <a:avLst/>
          </a:prstGeom>
          <a:noFill/>
          <a:ln w="9525">
            <a:noFill/>
            <a:miter lim="800000"/>
            <a:headEnd/>
            <a:tailEnd/>
          </a:ln>
        </p:spPr>
      </p:pic>
      <p:sp>
        <p:nvSpPr>
          <p:cNvPr id="83972" name="Rectangle 4"/>
          <p:cNvSpPr>
            <a:spLocks noChangeArrowheads="1"/>
          </p:cNvSpPr>
          <p:nvPr/>
        </p:nvSpPr>
        <p:spPr bwMode="auto">
          <a:xfrm>
            <a:off x="552450" y="649288"/>
            <a:ext cx="7165975" cy="468312"/>
          </a:xfrm>
          <a:prstGeom prst="rect">
            <a:avLst/>
          </a:prstGeom>
          <a:noFill/>
          <a:ln w="9525">
            <a:noFill/>
            <a:miter lim="800000"/>
            <a:headEnd/>
            <a:tailEnd/>
          </a:ln>
        </p:spPr>
        <p:txBody>
          <a:bodyPr lIns="91438" rIns="91438">
            <a:spAutoFit/>
          </a:bodyPr>
          <a:lstStyle/>
          <a:p>
            <a:r>
              <a:rPr lang="en-US" b="1">
                <a:solidFill>
                  <a:srgbClr val="FFFF00"/>
                </a:solidFill>
                <a:latin typeface="Arial" charset="0"/>
              </a:rPr>
              <a:t>12. Chronic Antinic Dermatitis</a:t>
            </a:r>
            <a:endParaRPr lang="en-US">
              <a:solidFill>
                <a:srgbClr val="FFFF00"/>
              </a:solidFill>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436563" y="452438"/>
            <a:ext cx="9350375" cy="1184275"/>
          </a:xfrm>
          <a:prstGeom prst="rect">
            <a:avLst/>
          </a:prstGeom>
          <a:noFill/>
          <a:ln w="9525">
            <a:noFill/>
            <a:miter lim="800000"/>
            <a:headEnd/>
            <a:tailEnd/>
          </a:ln>
        </p:spPr>
        <p:txBody>
          <a:bodyPr lIns="0" tIns="0" rIns="0" bIns="0">
            <a:spAutoFit/>
          </a:bodyPr>
          <a:lstStyle/>
          <a:p>
            <a:pPr marL="514340" indent="-514340">
              <a:lnSpc>
                <a:spcPct val="95000"/>
              </a:lnSpc>
              <a:defRPr/>
            </a:pPr>
            <a:endParaRPr lang="en-US" sz="2700" dirty="0">
              <a:solidFill>
                <a:schemeClr val="bg1"/>
              </a:solidFill>
              <a:latin typeface="Arial" charset="0"/>
            </a:endParaRPr>
          </a:p>
          <a:p>
            <a:pPr>
              <a:lnSpc>
                <a:spcPct val="95000"/>
              </a:lnSpc>
              <a:defRPr/>
            </a:pPr>
            <a:endParaRPr lang="en-US" sz="3000" b="1" dirty="0">
              <a:solidFill>
                <a:srgbClr val="FFFF66"/>
              </a:solidFill>
              <a:latin typeface="Arial" charset="0"/>
            </a:endParaRPr>
          </a:p>
          <a:p>
            <a:pPr>
              <a:lnSpc>
                <a:spcPct val="95000"/>
              </a:lnSpc>
              <a:defRPr/>
            </a:pPr>
            <a:endParaRPr lang="en-US" dirty="0"/>
          </a:p>
        </p:txBody>
      </p:sp>
      <p:sp>
        <p:nvSpPr>
          <p:cNvPr id="3" name="Rectangle 2"/>
          <p:cNvSpPr/>
          <p:nvPr/>
        </p:nvSpPr>
        <p:spPr>
          <a:xfrm>
            <a:off x="615950" y="641350"/>
            <a:ext cx="7165975" cy="468313"/>
          </a:xfrm>
          <a:prstGeom prst="rect">
            <a:avLst/>
          </a:prstGeom>
        </p:spPr>
        <p:txBody>
          <a:bodyPr lIns="91438" rIns="91438">
            <a:spAutoFit/>
          </a:bodyPr>
          <a:lstStyle/>
          <a:p>
            <a:pPr>
              <a:defRPr/>
            </a:pPr>
            <a:r>
              <a:rPr lang="en-US" b="1" dirty="0">
                <a:solidFill>
                  <a:schemeClr val="accent1">
                    <a:lumMod val="40000"/>
                    <a:lumOff val="60000"/>
                  </a:schemeClr>
                </a:solidFill>
                <a:latin typeface="Arial" charset="0"/>
              </a:rPr>
              <a:t>- </a:t>
            </a:r>
            <a:r>
              <a:rPr lang="en-US" b="1" dirty="0" err="1">
                <a:solidFill>
                  <a:srgbClr val="FFFF00"/>
                </a:solidFill>
                <a:latin typeface="Arial" charset="0"/>
              </a:rPr>
              <a:t>Pigmentary</a:t>
            </a:r>
            <a:r>
              <a:rPr lang="en-US" b="1" dirty="0">
                <a:solidFill>
                  <a:srgbClr val="FFFF00"/>
                </a:solidFill>
                <a:latin typeface="Arial" charset="0"/>
              </a:rPr>
              <a:t> Abnormalities</a:t>
            </a:r>
            <a:endParaRPr lang="en-US" dirty="0">
              <a:solidFill>
                <a:srgbClr val="FFFF00"/>
              </a:solidFill>
            </a:endParaRPr>
          </a:p>
        </p:txBody>
      </p:sp>
      <p:pic>
        <p:nvPicPr>
          <p:cNvPr id="84996" name="Picture 4" descr="C:\Documents and Settings\Loucie\Desktop\Dr.Mona lecture\p91.jpg"/>
          <p:cNvPicPr>
            <a:picLocks noChangeAspect="1" noChangeArrowheads="1"/>
          </p:cNvPicPr>
          <p:nvPr/>
        </p:nvPicPr>
        <p:blipFill>
          <a:blip r:embed="rId3"/>
          <a:srcRect/>
          <a:stretch>
            <a:fillRect/>
          </a:stretch>
        </p:blipFill>
        <p:spPr bwMode="auto">
          <a:xfrm>
            <a:off x="3208338" y="1577975"/>
            <a:ext cx="3708400" cy="4752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436563" y="452438"/>
            <a:ext cx="9350375" cy="1184275"/>
          </a:xfrm>
          <a:prstGeom prst="rect">
            <a:avLst/>
          </a:prstGeom>
          <a:noFill/>
          <a:ln w="9525">
            <a:noFill/>
            <a:miter lim="800000"/>
            <a:headEnd/>
            <a:tailEnd/>
          </a:ln>
        </p:spPr>
        <p:txBody>
          <a:bodyPr lIns="0" tIns="0" rIns="0" bIns="0">
            <a:spAutoFit/>
          </a:bodyPr>
          <a:lstStyle/>
          <a:p>
            <a:pPr marL="514340" indent="-514340">
              <a:lnSpc>
                <a:spcPct val="95000"/>
              </a:lnSpc>
              <a:defRPr/>
            </a:pPr>
            <a:endParaRPr lang="en-US" sz="2700" dirty="0">
              <a:solidFill>
                <a:schemeClr val="bg1"/>
              </a:solidFill>
              <a:latin typeface="Arial" charset="0"/>
            </a:endParaRPr>
          </a:p>
          <a:p>
            <a:pPr>
              <a:lnSpc>
                <a:spcPct val="95000"/>
              </a:lnSpc>
              <a:defRPr/>
            </a:pPr>
            <a:endParaRPr lang="en-US" sz="3000" b="1" dirty="0">
              <a:solidFill>
                <a:srgbClr val="FFFF66"/>
              </a:solidFill>
              <a:latin typeface="Arial" charset="0"/>
            </a:endParaRPr>
          </a:p>
          <a:p>
            <a:pPr>
              <a:lnSpc>
                <a:spcPct val="95000"/>
              </a:lnSpc>
              <a:defRPr/>
            </a:pPr>
            <a:endParaRPr lang="en-US" dirty="0"/>
          </a:p>
        </p:txBody>
      </p:sp>
      <p:sp>
        <p:nvSpPr>
          <p:cNvPr id="86019" name="Rectangle 2"/>
          <p:cNvSpPr>
            <a:spLocks noChangeArrowheads="1"/>
          </p:cNvSpPr>
          <p:nvPr/>
        </p:nvSpPr>
        <p:spPr bwMode="auto">
          <a:xfrm>
            <a:off x="615950" y="641350"/>
            <a:ext cx="7165975" cy="468313"/>
          </a:xfrm>
          <a:prstGeom prst="rect">
            <a:avLst/>
          </a:prstGeom>
          <a:noFill/>
          <a:ln w="9525">
            <a:noFill/>
            <a:miter lim="800000"/>
            <a:headEnd/>
            <a:tailEnd/>
          </a:ln>
        </p:spPr>
        <p:txBody>
          <a:bodyPr lIns="91438" rIns="91438">
            <a:spAutoFit/>
          </a:bodyPr>
          <a:lstStyle/>
          <a:p>
            <a:r>
              <a:rPr lang="en-US" b="1">
                <a:solidFill>
                  <a:srgbClr val="FFFF00"/>
                </a:solidFill>
                <a:latin typeface="Arial" charset="0"/>
              </a:rPr>
              <a:t>13. Acneiform and Pustular Erupstions</a:t>
            </a:r>
            <a:endParaRPr lang="en-US">
              <a:solidFill>
                <a:srgbClr val="FFFF00"/>
              </a:solidFill>
            </a:endParaRPr>
          </a:p>
        </p:txBody>
      </p:sp>
      <p:pic>
        <p:nvPicPr>
          <p:cNvPr id="86020" name="Picture 2" descr="C:\Documents and Settings\Loucie\Desktop\Dr.Mona lecture\p93.jpg"/>
          <p:cNvPicPr>
            <a:picLocks noChangeAspect="1" noChangeArrowheads="1"/>
          </p:cNvPicPr>
          <p:nvPr/>
        </p:nvPicPr>
        <p:blipFill>
          <a:blip r:embed="rId3"/>
          <a:srcRect/>
          <a:stretch>
            <a:fillRect/>
          </a:stretch>
        </p:blipFill>
        <p:spPr bwMode="auto">
          <a:xfrm>
            <a:off x="2776538" y="1593850"/>
            <a:ext cx="4751387" cy="4568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436563" y="452438"/>
            <a:ext cx="9350375" cy="1184275"/>
          </a:xfrm>
          <a:prstGeom prst="rect">
            <a:avLst/>
          </a:prstGeom>
          <a:noFill/>
          <a:ln w="9525">
            <a:noFill/>
            <a:miter lim="800000"/>
            <a:headEnd/>
            <a:tailEnd/>
          </a:ln>
        </p:spPr>
        <p:txBody>
          <a:bodyPr lIns="0" tIns="0" rIns="0" bIns="0">
            <a:spAutoFit/>
          </a:bodyPr>
          <a:lstStyle/>
          <a:p>
            <a:pPr marL="514340" indent="-514340">
              <a:lnSpc>
                <a:spcPct val="95000"/>
              </a:lnSpc>
              <a:defRPr/>
            </a:pPr>
            <a:endParaRPr lang="en-US" sz="2700" dirty="0">
              <a:solidFill>
                <a:schemeClr val="bg1"/>
              </a:solidFill>
              <a:latin typeface="Arial" charset="0"/>
            </a:endParaRPr>
          </a:p>
          <a:p>
            <a:pPr>
              <a:lnSpc>
                <a:spcPct val="95000"/>
              </a:lnSpc>
              <a:defRPr/>
            </a:pPr>
            <a:endParaRPr lang="en-US" sz="3000" b="1" dirty="0">
              <a:solidFill>
                <a:srgbClr val="FFFF66"/>
              </a:solidFill>
              <a:latin typeface="Arial" charset="0"/>
            </a:endParaRPr>
          </a:p>
          <a:p>
            <a:pPr>
              <a:lnSpc>
                <a:spcPct val="95000"/>
              </a:lnSpc>
              <a:defRPr/>
            </a:pPr>
            <a:endParaRPr lang="en-US" dirty="0"/>
          </a:p>
        </p:txBody>
      </p:sp>
      <p:pic>
        <p:nvPicPr>
          <p:cNvPr id="87043" name="Picture 2" descr="C:\Documents and Settings\Loucie\Desktop\Dr.Mona lecture\p94.jpg"/>
          <p:cNvPicPr>
            <a:picLocks noChangeAspect="1" noChangeArrowheads="1"/>
          </p:cNvPicPr>
          <p:nvPr/>
        </p:nvPicPr>
        <p:blipFill>
          <a:blip r:embed="rId3"/>
          <a:srcRect/>
          <a:stretch>
            <a:fillRect/>
          </a:stretch>
        </p:blipFill>
        <p:spPr bwMode="auto">
          <a:xfrm>
            <a:off x="2559050" y="1001713"/>
            <a:ext cx="5545138" cy="4464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436563" y="452438"/>
            <a:ext cx="9350375" cy="1184275"/>
          </a:xfrm>
          <a:prstGeom prst="rect">
            <a:avLst/>
          </a:prstGeom>
          <a:noFill/>
          <a:ln w="9525">
            <a:noFill/>
            <a:miter lim="800000"/>
            <a:headEnd/>
            <a:tailEnd/>
          </a:ln>
        </p:spPr>
        <p:txBody>
          <a:bodyPr lIns="0" tIns="0" rIns="0" bIns="0">
            <a:spAutoFit/>
          </a:bodyPr>
          <a:lstStyle/>
          <a:p>
            <a:pPr marL="514340" indent="-514340">
              <a:lnSpc>
                <a:spcPct val="95000"/>
              </a:lnSpc>
              <a:defRPr/>
            </a:pPr>
            <a:endParaRPr lang="en-US" sz="2700" dirty="0">
              <a:solidFill>
                <a:schemeClr val="bg1"/>
              </a:solidFill>
              <a:latin typeface="Arial" charset="0"/>
            </a:endParaRPr>
          </a:p>
          <a:p>
            <a:pPr>
              <a:lnSpc>
                <a:spcPct val="95000"/>
              </a:lnSpc>
              <a:defRPr/>
            </a:pPr>
            <a:endParaRPr lang="en-US" sz="3000" b="1" dirty="0">
              <a:solidFill>
                <a:srgbClr val="FFFF66"/>
              </a:solidFill>
              <a:latin typeface="Arial" charset="0"/>
            </a:endParaRPr>
          </a:p>
          <a:p>
            <a:pPr>
              <a:lnSpc>
                <a:spcPct val="95000"/>
              </a:lnSpc>
              <a:defRPr/>
            </a:pPr>
            <a:endParaRPr lang="en-US" dirty="0"/>
          </a:p>
        </p:txBody>
      </p:sp>
      <p:pic>
        <p:nvPicPr>
          <p:cNvPr id="88067" name="Picture 2" descr="C:\Documents and Settings\Loucie\Desktop\Dr.Mona lecture\p94-2.jpg"/>
          <p:cNvPicPr>
            <a:picLocks noChangeAspect="1" noChangeArrowheads="1"/>
          </p:cNvPicPr>
          <p:nvPr/>
        </p:nvPicPr>
        <p:blipFill>
          <a:blip r:embed="rId3"/>
          <a:srcRect/>
          <a:stretch>
            <a:fillRect/>
          </a:stretch>
        </p:blipFill>
        <p:spPr bwMode="auto">
          <a:xfrm>
            <a:off x="2487613" y="1001713"/>
            <a:ext cx="5400675" cy="45926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436563" y="452438"/>
            <a:ext cx="9350375" cy="1184275"/>
          </a:xfrm>
          <a:prstGeom prst="rect">
            <a:avLst/>
          </a:prstGeom>
          <a:noFill/>
          <a:ln w="9525">
            <a:noFill/>
            <a:miter lim="800000"/>
            <a:headEnd/>
            <a:tailEnd/>
          </a:ln>
        </p:spPr>
        <p:txBody>
          <a:bodyPr lIns="0" tIns="0" rIns="0" bIns="0">
            <a:spAutoFit/>
          </a:bodyPr>
          <a:lstStyle/>
          <a:p>
            <a:pPr marL="514340" indent="-514340">
              <a:lnSpc>
                <a:spcPct val="95000"/>
              </a:lnSpc>
              <a:defRPr/>
            </a:pPr>
            <a:endParaRPr lang="en-US" sz="2700" dirty="0">
              <a:solidFill>
                <a:schemeClr val="bg1"/>
              </a:solidFill>
              <a:latin typeface="Arial" charset="0"/>
            </a:endParaRPr>
          </a:p>
          <a:p>
            <a:pPr>
              <a:lnSpc>
                <a:spcPct val="95000"/>
              </a:lnSpc>
              <a:defRPr/>
            </a:pPr>
            <a:endParaRPr lang="en-US" sz="3000" b="1" dirty="0">
              <a:solidFill>
                <a:srgbClr val="FFFF66"/>
              </a:solidFill>
              <a:latin typeface="Arial" charset="0"/>
            </a:endParaRPr>
          </a:p>
          <a:p>
            <a:pPr>
              <a:lnSpc>
                <a:spcPct val="95000"/>
              </a:lnSpc>
              <a:defRPr/>
            </a:pPr>
            <a:endParaRPr lang="en-US" dirty="0"/>
          </a:p>
        </p:txBody>
      </p:sp>
      <p:sp>
        <p:nvSpPr>
          <p:cNvPr id="3" name="Rectangle 2"/>
          <p:cNvSpPr/>
          <p:nvPr/>
        </p:nvSpPr>
        <p:spPr>
          <a:xfrm>
            <a:off x="615950" y="641350"/>
            <a:ext cx="7165975" cy="4770438"/>
          </a:xfrm>
          <a:prstGeom prst="rect">
            <a:avLst/>
          </a:prstGeom>
        </p:spPr>
        <p:txBody>
          <a:bodyPr lIns="91438" rIns="91438">
            <a:spAutoFit/>
          </a:bodyPr>
          <a:lstStyle/>
          <a:p>
            <a:pPr>
              <a:defRPr/>
            </a:pPr>
            <a:r>
              <a:rPr lang="en-US" b="1" dirty="0">
                <a:solidFill>
                  <a:srgbClr val="FFFF00"/>
                </a:solidFill>
                <a:latin typeface="Arial" charset="0"/>
              </a:rPr>
              <a:t>14. </a:t>
            </a:r>
            <a:r>
              <a:rPr lang="en-US" b="1" dirty="0" err="1">
                <a:solidFill>
                  <a:srgbClr val="FFFF00"/>
                </a:solidFill>
                <a:latin typeface="Arial" charset="0"/>
              </a:rPr>
              <a:t>Bullous</a:t>
            </a:r>
            <a:r>
              <a:rPr lang="en-US" b="1" dirty="0">
                <a:solidFill>
                  <a:srgbClr val="FFFF00"/>
                </a:solidFill>
                <a:latin typeface="Arial" charset="0"/>
              </a:rPr>
              <a:t> Eruptions</a:t>
            </a:r>
          </a:p>
          <a:p>
            <a:pPr>
              <a:defRPr/>
            </a:pPr>
            <a:endParaRPr lang="en-US" sz="2800" b="1" dirty="0">
              <a:solidFill>
                <a:schemeClr val="accent1">
                  <a:lumMod val="40000"/>
                  <a:lumOff val="60000"/>
                </a:schemeClr>
              </a:solidFill>
              <a:latin typeface="Arial" charset="0"/>
            </a:endParaRPr>
          </a:p>
          <a:p>
            <a:pPr>
              <a:buFont typeface="Arial" pitchFamily="34" charset="0"/>
              <a:buChar char="•"/>
              <a:defRPr/>
            </a:pPr>
            <a:r>
              <a:rPr lang="en-US" sz="2800" dirty="0">
                <a:latin typeface="Arial" charset="0"/>
              </a:rPr>
              <a:t> Fixed drug eruptions</a:t>
            </a:r>
          </a:p>
          <a:p>
            <a:pPr>
              <a:buFont typeface="Arial" pitchFamily="34" charset="0"/>
              <a:buChar char="•"/>
              <a:defRPr/>
            </a:pPr>
            <a:r>
              <a:rPr lang="en-US" sz="2800" dirty="0">
                <a:latin typeface="Arial" charset="0"/>
              </a:rPr>
              <a:t> </a:t>
            </a:r>
            <a:r>
              <a:rPr lang="en-US" sz="2800" dirty="0" err="1">
                <a:latin typeface="Arial" charset="0"/>
              </a:rPr>
              <a:t>Erythema</a:t>
            </a:r>
            <a:r>
              <a:rPr lang="en-US" sz="2800" dirty="0">
                <a:latin typeface="Arial" charset="0"/>
              </a:rPr>
              <a:t> </a:t>
            </a:r>
            <a:r>
              <a:rPr lang="en-US" sz="2800" dirty="0" err="1">
                <a:latin typeface="Arial" charset="0"/>
              </a:rPr>
              <a:t>Multiforme</a:t>
            </a:r>
            <a:endParaRPr lang="en-US" sz="2800" dirty="0">
              <a:latin typeface="Arial" charset="0"/>
            </a:endParaRPr>
          </a:p>
          <a:p>
            <a:pPr>
              <a:buFont typeface="Arial" pitchFamily="34" charset="0"/>
              <a:buChar char="•"/>
              <a:defRPr/>
            </a:pPr>
            <a:r>
              <a:rPr lang="en-US" sz="2800" dirty="0">
                <a:latin typeface="Arial" charset="0"/>
              </a:rPr>
              <a:t> Drug induced </a:t>
            </a:r>
            <a:r>
              <a:rPr lang="en-US" sz="2800" dirty="0" err="1">
                <a:latin typeface="Arial" charset="0"/>
              </a:rPr>
              <a:t>Vasculitis</a:t>
            </a:r>
            <a:endParaRPr lang="en-US" sz="2800" dirty="0">
              <a:latin typeface="Arial" charset="0"/>
            </a:endParaRPr>
          </a:p>
          <a:p>
            <a:pPr>
              <a:defRPr/>
            </a:pPr>
            <a:endParaRPr lang="en-US" sz="2800" dirty="0">
              <a:latin typeface="Arial" charset="0"/>
            </a:endParaRPr>
          </a:p>
          <a:p>
            <a:pPr>
              <a:defRPr/>
            </a:pPr>
            <a:r>
              <a:rPr lang="en-US" sz="2800" dirty="0">
                <a:latin typeface="Arial" charset="0"/>
              </a:rPr>
              <a:t>All may have a </a:t>
            </a:r>
            <a:r>
              <a:rPr lang="en-US" sz="2800" dirty="0" err="1">
                <a:latin typeface="Arial" charset="0"/>
              </a:rPr>
              <a:t>bullous</a:t>
            </a:r>
            <a:r>
              <a:rPr lang="en-US" sz="2800" dirty="0">
                <a:latin typeface="Arial" charset="0"/>
              </a:rPr>
              <a:t> component</a:t>
            </a:r>
          </a:p>
          <a:p>
            <a:pPr>
              <a:defRPr/>
            </a:pPr>
            <a:endParaRPr lang="en-US" sz="2800" dirty="0">
              <a:latin typeface="Arial" charset="0"/>
            </a:endParaRPr>
          </a:p>
          <a:p>
            <a:pPr>
              <a:buFont typeface="Arial" pitchFamily="34" charset="0"/>
              <a:buChar char="•"/>
              <a:defRPr/>
            </a:pPr>
            <a:r>
              <a:rPr lang="en-US" sz="2800" dirty="0">
                <a:latin typeface="Arial" charset="0"/>
              </a:rPr>
              <a:t> Drug induced TEN (Widespread blistering)</a:t>
            </a:r>
          </a:p>
          <a:p>
            <a:pPr>
              <a:buFont typeface="Arial" pitchFamily="34" charset="0"/>
              <a:buChar char="•"/>
              <a:defRPr/>
            </a:pPr>
            <a:r>
              <a:rPr lang="en-US" sz="2800" dirty="0">
                <a:latin typeface="Arial" charset="0"/>
              </a:rPr>
              <a:t> Drug induced </a:t>
            </a:r>
            <a:r>
              <a:rPr lang="en-US" sz="2800" dirty="0" err="1">
                <a:latin typeface="Arial" charset="0"/>
              </a:rPr>
              <a:t>Porphyria</a:t>
            </a:r>
            <a:r>
              <a:rPr lang="en-US" sz="2800" dirty="0">
                <a:latin typeface="Arial" charset="0"/>
              </a:rPr>
              <a:t> and </a:t>
            </a:r>
            <a:r>
              <a:rPr lang="en-US" sz="2800" dirty="0" err="1">
                <a:latin typeface="Arial" charset="0"/>
              </a:rPr>
              <a:t>Pseudoporphyria</a:t>
            </a:r>
            <a:endParaRPr lang="en-US" sz="28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999.jpg"/>
          <p:cNvPicPr>
            <a:picLocks noChangeAspect="1"/>
          </p:cNvPicPr>
          <p:nvPr/>
        </p:nvPicPr>
        <p:blipFill>
          <a:blip r:embed="rId2"/>
          <a:stretch>
            <a:fillRect/>
          </a:stretch>
        </p:blipFill>
        <p:spPr>
          <a:xfrm>
            <a:off x="2936860" y="952480"/>
            <a:ext cx="4714908" cy="6072230"/>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436563" y="452438"/>
            <a:ext cx="9350375" cy="1184275"/>
          </a:xfrm>
          <a:prstGeom prst="rect">
            <a:avLst/>
          </a:prstGeom>
          <a:noFill/>
          <a:ln w="9525">
            <a:noFill/>
            <a:miter lim="800000"/>
            <a:headEnd/>
            <a:tailEnd/>
          </a:ln>
        </p:spPr>
        <p:txBody>
          <a:bodyPr lIns="0" tIns="0" rIns="0" bIns="0">
            <a:spAutoFit/>
          </a:bodyPr>
          <a:lstStyle/>
          <a:p>
            <a:pPr marL="514340" indent="-514340">
              <a:lnSpc>
                <a:spcPct val="95000"/>
              </a:lnSpc>
              <a:defRPr/>
            </a:pPr>
            <a:endParaRPr lang="en-US" sz="2700" dirty="0">
              <a:solidFill>
                <a:schemeClr val="bg1"/>
              </a:solidFill>
              <a:latin typeface="Arial" charset="0"/>
            </a:endParaRPr>
          </a:p>
          <a:p>
            <a:pPr>
              <a:lnSpc>
                <a:spcPct val="95000"/>
              </a:lnSpc>
              <a:defRPr/>
            </a:pPr>
            <a:endParaRPr lang="en-US" sz="3000" b="1" dirty="0">
              <a:solidFill>
                <a:srgbClr val="FFFF66"/>
              </a:solidFill>
              <a:latin typeface="Arial" charset="0"/>
            </a:endParaRPr>
          </a:p>
          <a:p>
            <a:pPr>
              <a:lnSpc>
                <a:spcPct val="95000"/>
              </a:lnSpc>
              <a:defRPr/>
            </a:pPr>
            <a:endParaRPr lang="en-US" dirty="0"/>
          </a:p>
        </p:txBody>
      </p:sp>
      <p:pic>
        <p:nvPicPr>
          <p:cNvPr id="90115" name="Picture 3" descr="C:\Documents and Settings\Loucie\Desktop\Dr.Mona lecture\p100.jpg"/>
          <p:cNvPicPr>
            <a:picLocks noChangeAspect="1" noChangeArrowheads="1"/>
          </p:cNvPicPr>
          <p:nvPr/>
        </p:nvPicPr>
        <p:blipFill>
          <a:blip r:embed="rId3"/>
          <a:srcRect/>
          <a:stretch>
            <a:fillRect/>
          </a:stretch>
        </p:blipFill>
        <p:spPr bwMode="auto">
          <a:xfrm>
            <a:off x="2487613" y="930275"/>
            <a:ext cx="4841875" cy="5183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436563" y="452438"/>
            <a:ext cx="9350375" cy="1184275"/>
          </a:xfrm>
          <a:prstGeom prst="rect">
            <a:avLst/>
          </a:prstGeom>
          <a:noFill/>
          <a:ln w="9525">
            <a:noFill/>
            <a:miter lim="800000"/>
            <a:headEnd/>
            <a:tailEnd/>
          </a:ln>
        </p:spPr>
        <p:txBody>
          <a:bodyPr lIns="0" tIns="0" rIns="0" bIns="0">
            <a:spAutoFit/>
          </a:bodyPr>
          <a:lstStyle/>
          <a:p>
            <a:pPr marL="514340" indent="-514340">
              <a:lnSpc>
                <a:spcPct val="95000"/>
              </a:lnSpc>
              <a:defRPr/>
            </a:pPr>
            <a:endParaRPr lang="en-US" sz="2700" dirty="0">
              <a:solidFill>
                <a:schemeClr val="bg1"/>
              </a:solidFill>
              <a:latin typeface="Arial" charset="0"/>
            </a:endParaRPr>
          </a:p>
          <a:p>
            <a:pPr>
              <a:lnSpc>
                <a:spcPct val="95000"/>
              </a:lnSpc>
              <a:defRPr/>
            </a:pPr>
            <a:endParaRPr lang="en-US" sz="3000" b="1" dirty="0">
              <a:solidFill>
                <a:srgbClr val="FFFF66"/>
              </a:solidFill>
              <a:latin typeface="Arial" charset="0"/>
            </a:endParaRPr>
          </a:p>
          <a:p>
            <a:pPr>
              <a:lnSpc>
                <a:spcPct val="95000"/>
              </a:lnSpc>
              <a:defRPr/>
            </a:pPr>
            <a:endParaRPr lang="en-US" dirty="0"/>
          </a:p>
        </p:txBody>
      </p:sp>
      <p:sp>
        <p:nvSpPr>
          <p:cNvPr id="91139" name="Rectangle 2"/>
          <p:cNvSpPr>
            <a:spLocks noChangeArrowheads="1"/>
          </p:cNvSpPr>
          <p:nvPr/>
        </p:nvSpPr>
        <p:spPr bwMode="auto">
          <a:xfrm>
            <a:off x="758825" y="641350"/>
            <a:ext cx="7705725" cy="468313"/>
          </a:xfrm>
          <a:prstGeom prst="rect">
            <a:avLst/>
          </a:prstGeom>
          <a:noFill/>
          <a:ln w="9525">
            <a:noFill/>
            <a:miter lim="800000"/>
            <a:headEnd/>
            <a:tailEnd/>
          </a:ln>
        </p:spPr>
        <p:txBody>
          <a:bodyPr lIns="91438" rIns="91438">
            <a:spAutoFit/>
          </a:bodyPr>
          <a:lstStyle/>
          <a:p>
            <a:pPr>
              <a:buFont typeface="Arial" charset="0"/>
              <a:buChar char="•"/>
            </a:pPr>
            <a:r>
              <a:rPr lang="en-US">
                <a:solidFill>
                  <a:srgbClr val="FFFF00"/>
                </a:solidFill>
                <a:latin typeface="Arial" charset="0"/>
              </a:rPr>
              <a:t> Drug induced bullous pemphigoid</a:t>
            </a:r>
            <a:endParaRPr lang="en-US">
              <a:solidFill>
                <a:srgbClr val="FFFF00"/>
              </a:solidFill>
            </a:endParaRPr>
          </a:p>
        </p:txBody>
      </p:sp>
      <p:pic>
        <p:nvPicPr>
          <p:cNvPr id="91140" name="Picture 2" descr="C:\Documents and Settings\Loucie\Desktop\Dr.Mona lecture\p103.jpg"/>
          <p:cNvPicPr>
            <a:picLocks noChangeAspect="1" noChangeArrowheads="1"/>
          </p:cNvPicPr>
          <p:nvPr/>
        </p:nvPicPr>
        <p:blipFill>
          <a:blip r:embed="rId3"/>
          <a:srcRect/>
          <a:stretch>
            <a:fillRect/>
          </a:stretch>
        </p:blipFill>
        <p:spPr bwMode="auto">
          <a:xfrm>
            <a:off x="2949575" y="1649413"/>
            <a:ext cx="4291013" cy="4349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436563" y="452438"/>
            <a:ext cx="9350375" cy="1184275"/>
          </a:xfrm>
          <a:prstGeom prst="rect">
            <a:avLst/>
          </a:prstGeom>
          <a:noFill/>
          <a:ln w="9525">
            <a:noFill/>
            <a:miter lim="800000"/>
            <a:headEnd/>
            <a:tailEnd/>
          </a:ln>
        </p:spPr>
        <p:txBody>
          <a:bodyPr lIns="0" tIns="0" rIns="0" bIns="0">
            <a:spAutoFit/>
          </a:bodyPr>
          <a:lstStyle/>
          <a:p>
            <a:pPr marL="514340" indent="-514340">
              <a:lnSpc>
                <a:spcPct val="95000"/>
              </a:lnSpc>
              <a:defRPr/>
            </a:pPr>
            <a:endParaRPr lang="en-US" sz="2700" dirty="0">
              <a:solidFill>
                <a:schemeClr val="bg1"/>
              </a:solidFill>
              <a:latin typeface="Arial" charset="0"/>
            </a:endParaRPr>
          </a:p>
          <a:p>
            <a:pPr>
              <a:lnSpc>
                <a:spcPct val="95000"/>
              </a:lnSpc>
              <a:defRPr/>
            </a:pPr>
            <a:endParaRPr lang="en-US" sz="3000" b="1" dirty="0">
              <a:solidFill>
                <a:srgbClr val="FFFF66"/>
              </a:solidFill>
              <a:latin typeface="Arial" charset="0"/>
            </a:endParaRPr>
          </a:p>
          <a:p>
            <a:pPr>
              <a:lnSpc>
                <a:spcPct val="95000"/>
              </a:lnSpc>
              <a:defRPr/>
            </a:pPr>
            <a:endParaRPr lang="en-US" dirty="0"/>
          </a:p>
        </p:txBody>
      </p:sp>
      <p:pic>
        <p:nvPicPr>
          <p:cNvPr id="92163" name="Picture 2" descr="C:\Documents and Settings\Loucie\Desktop\Dr.Mona lecture\Copy of p103.jpg"/>
          <p:cNvPicPr>
            <a:picLocks noChangeAspect="1" noChangeArrowheads="1"/>
          </p:cNvPicPr>
          <p:nvPr/>
        </p:nvPicPr>
        <p:blipFill>
          <a:blip r:embed="rId3"/>
          <a:srcRect/>
          <a:stretch>
            <a:fillRect/>
          </a:stretch>
        </p:blipFill>
        <p:spPr bwMode="auto">
          <a:xfrm>
            <a:off x="2487613" y="1362075"/>
            <a:ext cx="5656262" cy="3541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436563" y="452438"/>
            <a:ext cx="9350375" cy="1184275"/>
          </a:xfrm>
          <a:prstGeom prst="rect">
            <a:avLst/>
          </a:prstGeom>
          <a:noFill/>
          <a:ln w="9525">
            <a:noFill/>
            <a:miter lim="800000"/>
            <a:headEnd/>
            <a:tailEnd/>
          </a:ln>
        </p:spPr>
        <p:txBody>
          <a:bodyPr lIns="0" tIns="0" rIns="0" bIns="0">
            <a:spAutoFit/>
          </a:bodyPr>
          <a:lstStyle/>
          <a:p>
            <a:pPr marL="514340" indent="-514340">
              <a:lnSpc>
                <a:spcPct val="95000"/>
              </a:lnSpc>
              <a:defRPr/>
            </a:pPr>
            <a:endParaRPr lang="en-US" sz="2700" dirty="0">
              <a:solidFill>
                <a:schemeClr val="bg1"/>
              </a:solidFill>
              <a:latin typeface="Arial" charset="0"/>
            </a:endParaRPr>
          </a:p>
          <a:p>
            <a:pPr>
              <a:lnSpc>
                <a:spcPct val="95000"/>
              </a:lnSpc>
              <a:defRPr/>
            </a:pPr>
            <a:endParaRPr lang="en-US" sz="3000" b="1" dirty="0">
              <a:solidFill>
                <a:srgbClr val="FFFF66"/>
              </a:solidFill>
              <a:latin typeface="Arial" charset="0"/>
            </a:endParaRPr>
          </a:p>
          <a:p>
            <a:pPr>
              <a:lnSpc>
                <a:spcPct val="95000"/>
              </a:lnSpc>
              <a:defRPr/>
            </a:pPr>
            <a:endParaRPr lang="en-US" dirty="0"/>
          </a:p>
        </p:txBody>
      </p:sp>
      <p:sp>
        <p:nvSpPr>
          <p:cNvPr id="93187" name="Rectangle 2"/>
          <p:cNvSpPr>
            <a:spLocks noChangeArrowheads="1"/>
          </p:cNvSpPr>
          <p:nvPr/>
        </p:nvSpPr>
        <p:spPr bwMode="auto">
          <a:xfrm>
            <a:off x="758825" y="641350"/>
            <a:ext cx="7705725" cy="468313"/>
          </a:xfrm>
          <a:prstGeom prst="rect">
            <a:avLst/>
          </a:prstGeom>
          <a:noFill/>
          <a:ln w="9525">
            <a:noFill/>
            <a:miter lim="800000"/>
            <a:headEnd/>
            <a:tailEnd/>
          </a:ln>
        </p:spPr>
        <p:txBody>
          <a:bodyPr lIns="91438" rIns="91438">
            <a:spAutoFit/>
          </a:bodyPr>
          <a:lstStyle/>
          <a:p>
            <a:pPr>
              <a:buFont typeface="Arial" charset="0"/>
              <a:buChar char="•"/>
            </a:pPr>
            <a:r>
              <a:rPr lang="en-US">
                <a:solidFill>
                  <a:srgbClr val="FFFF00"/>
                </a:solidFill>
                <a:latin typeface="Arial" charset="0"/>
              </a:rPr>
              <a:t> Drug induced Pemphigus</a:t>
            </a:r>
            <a:endParaRPr lang="en-US">
              <a:solidFill>
                <a:srgbClr val="FFFF00"/>
              </a:solidFill>
            </a:endParaRPr>
          </a:p>
        </p:txBody>
      </p:sp>
      <p:pic>
        <p:nvPicPr>
          <p:cNvPr id="93188" name="Picture 2" descr="C:\Documents and Settings\Loucie\Desktop\Dr.Mona lecture\p106.jpg"/>
          <p:cNvPicPr>
            <a:picLocks noChangeAspect="1" noChangeArrowheads="1"/>
          </p:cNvPicPr>
          <p:nvPr/>
        </p:nvPicPr>
        <p:blipFill>
          <a:blip r:embed="rId3"/>
          <a:srcRect/>
          <a:stretch>
            <a:fillRect/>
          </a:stretch>
        </p:blipFill>
        <p:spPr bwMode="auto">
          <a:xfrm>
            <a:off x="3135313" y="1506538"/>
            <a:ext cx="3886200" cy="5183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436563" y="452438"/>
            <a:ext cx="9350375" cy="1184275"/>
          </a:xfrm>
          <a:prstGeom prst="rect">
            <a:avLst/>
          </a:prstGeom>
          <a:noFill/>
          <a:ln w="9525">
            <a:noFill/>
            <a:miter lim="800000"/>
            <a:headEnd/>
            <a:tailEnd/>
          </a:ln>
        </p:spPr>
        <p:txBody>
          <a:bodyPr lIns="0" tIns="0" rIns="0" bIns="0">
            <a:spAutoFit/>
          </a:bodyPr>
          <a:lstStyle/>
          <a:p>
            <a:pPr marL="514340" indent="-514340">
              <a:lnSpc>
                <a:spcPct val="95000"/>
              </a:lnSpc>
              <a:defRPr/>
            </a:pPr>
            <a:endParaRPr lang="en-US" sz="2700" dirty="0">
              <a:solidFill>
                <a:schemeClr val="bg1"/>
              </a:solidFill>
              <a:latin typeface="Arial" charset="0"/>
            </a:endParaRPr>
          </a:p>
          <a:p>
            <a:pPr>
              <a:lnSpc>
                <a:spcPct val="95000"/>
              </a:lnSpc>
              <a:defRPr/>
            </a:pPr>
            <a:endParaRPr lang="en-US" sz="3000" b="1" dirty="0">
              <a:solidFill>
                <a:srgbClr val="FFFF66"/>
              </a:solidFill>
              <a:latin typeface="Arial" charset="0"/>
            </a:endParaRPr>
          </a:p>
          <a:p>
            <a:pPr>
              <a:lnSpc>
                <a:spcPct val="95000"/>
              </a:lnSpc>
              <a:defRPr/>
            </a:pPr>
            <a:endParaRPr lang="en-US" dirty="0"/>
          </a:p>
        </p:txBody>
      </p:sp>
      <p:pic>
        <p:nvPicPr>
          <p:cNvPr id="94211" name="Picture 2" descr="C:\Documents and Settings\Loucie\Desktop\Dr.Mona lecture\p106-2.jpg"/>
          <p:cNvPicPr>
            <a:picLocks noChangeAspect="1" noChangeArrowheads="1"/>
          </p:cNvPicPr>
          <p:nvPr/>
        </p:nvPicPr>
        <p:blipFill>
          <a:blip r:embed="rId3"/>
          <a:srcRect/>
          <a:stretch>
            <a:fillRect/>
          </a:stretch>
        </p:blipFill>
        <p:spPr bwMode="auto">
          <a:xfrm>
            <a:off x="2335213" y="1362075"/>
            <a:ext cx="5718175" cy="3671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436563" y="452438"/>
            <a:ext cx="9350375" cy="1184275"/>
          </a:xfrm>
          <a:prstGeom prst="rect">
            <a:avLst/>
          </a:prstGeom>
          <a:noFill/>
          <a:ln w="9525">
            <a:noFill/>
            <a:miter lim="800000"/>
            <a:headEnd/>
            <a:tailEnd/>
          </a:ln>
        </p:spPr>
        <p:txBody>
          <a:bodyPr lIns="0" tIns="0" rIns="0" bIns="0">
            <a:spAutoFit/>
          </a:bodyPr>
          <a:lstStyle/>
          <a:p>
            <a:pPr marL="514340" indent="-514340">
              <a:lnSpc>
                <a:spcPct val="95000"/>
              </a:lnSpc>
              <a:defRPr/>
            </a:pPr>
            <a:endParaRPr lang="en-US" sz="2700" dirty="0">
              <a:solidFill>
                <a:schemeClr val="bg1"/>
              </a:solidFill>
              <a:latin typeface="Arial" charset="0"/>
            </a:endParaRPr>
          </a:p>
          <a:p>
            <a:pPr>
              <a:lnSpc>
                <a:spcPct val="95000"/>
              </a:lnSpc>
              <a:defRPr/>
            </a:pPr>
            <a:endParaRPr lang="en-US" sz="3000" b="1" dirty="0">
              <a:solidFill>
                <a:srgbClr val="FFFF66"/>
              </a:solidFill>
              <a:latin typeface="Arial" charset="0"/>
            </a:endParaRPr>
          </a:p>
          <a:p>
            <a:pPr>
              <a:lnSpc>
                <a:spcPct val="95000"/>
              </a:lnSpc>
              <a:defRPr/>
            </a:pPr>
            <a:endParaRPr lang="en-US" dirty="0"/>
          </a:p>
        </p:txBody>
      </p:sp>
      <p:sp>
        <p:nvSpPr>
          <p:cNvPr id="95235" name="Rectangle 2"/>
          <p:cNvSpPr>
            <a:spLocks noChangeArrowheads="1"/>
          </p:cNvSpPr>
          <p:nvPr/>
        </p:nvSpPr>
        <p:spPr bwMode="auto">
          <a:xfrm>
            <a:off x="615950" y="641350"/>
            <a:ext cx="2157413" cy="468313"/>
          </a:xfrm>
          <a:prstGeom prst="rect">
            <a:avLst/>
          </a:prstGeom>
          <a:noFill/>
          <a:ln w="9525">
            <a:noFill/>
            <a:miter lim="800000"/>
            <a:headEnd/>
            <a:tailEnd/>
          </a:ln>
        </p:spPr>
        <p:txBody>
          <a:bodyPr wrap="none" lIns="91438" rIns="91438">
            <a:spAutoFit/>
          </a:bodyPr>
          <a:lstStyle/>
          <a:p>
            <a:r>
              <a:rPr lang="en-US" b="1">
                <a:solidFill>
                  <a:srgbClr val="FFFF00"/>
                </a:solidFill>
                <a:latin typeface="Arial" charset="0"/>
              </a:rPr>
              <a:t>15. Vasculitis</a:t>
            </a:r>
          </a:p>
        </p:txBody>
      </p:sp>
      <p:pic>
        <p:nvPicPr>
          <p:cNvPr id="95236" name="Picture 2" descr="C:\Documents and Settings\Loucie\Desktop\Dr.Mona lecture\p110.jpg"/>
          <p:cNvPicPr>
            <a:picLocks noChangeAspect="1" noChangeArrowheads="1"/>
          </p:cNvPicPr>
          <p:nvPr/>
        </p:nvPicPr>
        <p:blipFill>
          <a:blip r:embed="rId3"/>
          <a:srcRect/>
          <a:stretch>
            <a:fillRect/>
          </a:stretch>
        </p:blipFill>
        <p:spPr bwMode="auto">
          <a:xfrm>
            <a:off x="2047875" y="1649413"/>
            <a:ext cx="5695950" cy="4057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436563" y="452438"/>
            <a:ext cx="9350375" cy="1184275"/>
          </a:xfrm>
          <a:prstGeom prst="rect">
            <a:avLst/>
          </a:prstGeom>
          <a:noFill/>
          <a:ln w="9525">
            <a:noFill/>
            <a:miter lim="800000"/>
            <a:headEnd/>
            <a:tailEnd/>
          </a:ln>
        </p:spPr>
        <p:txBody>
          <a:bodyPr lIns="0" tIns="0" rIns="0" bIns="0">
            <a:spAutoFit/>
          </a:bodyPr>
          <a:lstStyle/>
          <a:p>
            <a:pPr marL="514340" indent="-514340">
              <a:lnSpc>
                <a:spcPct val="95000"/>
              </a:lnSpc>
              <a:defRPr/>
            </a:pPr>
            <a:endParaRPr lang="en-US" sz="2700" dirty="0">
              <a:solidFill>
                <a:schemeClr val="bg1"/>
              </a:solidFill>
              <a:latin typeface="Arial" charset="0"/>
            </a:endParaRPr>
          </a:p>
          <a:p>
            <a:pPr>
              <a:lnSpc>
                <a:spcPct val="95000"/>
              </a:lnSpc>
              <a:defRPr/>
            </a:pPr>
            <a:endParaRPr lang="en-US" sz="3000" b="1" dirty="0">
              <a:solidFill>
                <a:srgbClr val="FFFF66"/>
              </a:solidFill>
              <a:latin typeface="Arial" charset="0"/>
            </a:endParaRPr>
          </a:p>
          <a:p>
            <a:pPr>
              <a:lnSpc>
                <a:spcPct val="95000"/>
              </a:lnSpc>
              <a:defRPr/>
            </a:pPr>
            <a:endParaRPr lang="en-US" dirty="0"/>
          </a:p>
        </p:txBody>
      </p:sp>
      <p:pic>
        <p:nvPicPr>
          <p:cNvPr id="96259" name="Picture 2" descr="C:\Documents and Settings\Loucie\Desktop\Dr.Mona lecture\p111.jpg"/>
          <p:cNvPicPr>
            <a:picLocks noChangeAspect="1" noChangeArrowheads="1"/>
          </p:cNvPicPr>
          <p:nvPr/>
        </p:nvPicPr>
        <p:blipFill>
          <a:blip r:embed="rId3"/>
          <a:srcRect/>
          <a:stretch>
            <a:fillRect/>
          </a:stretch>
        </p:blipFill>
        <p:spPr bwMode="auto">
          <a:xfrm>
            <a:off x="2343150" y="1577975"/>
            <a:ext cx="5473700" cy="3630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436563" y="452438"/>
            <a:ext cx="9350375" cy="1184275"/>
          </a:xfrm>
          <a:prstGeom prst="rect">
            <a:avLst/>
          </a:prstGeom>
          <a:noFill/>
          <a:ln w="9525">
            <a:noFill/>
            <a:miter lim="800000"/>
            <a:headEnd/>
            <a:tailEnd/>
          </a:ln>
        </p:spPr>
        <p:txBody>
          <a:bodyPr lIns="0" tIns="0" rIns="0" bIns="0">
            <a:spAutoFit/>
          </a:bodyPr>
          <a:lstStyle/>
          <a:p>
            <a:pPr marL="514340" indent="-514340">
              <a:lnSpc>
                <a:spcPct val="95000"/>
              </a:lnSpc>
              <a:defRPr/>
            </a:pPr>
            <a:endParaRPr lang="en-US" sz="2700" dirty="0">
              <a:solidFill>
                <a:schemeClr val="bg1"/>
              </a:solidFill>
              <a:latin typeface="Arial" charset="0"/>
            </a:endParaRPr>
          </a:p>
          <a:p>
            <a:pPr>
              <a:lnSpc>
                <a:spcPct val="95000"/>
              </a:lnSpc>
              <a:defRPr/>
            </a:pPr>
            <a:endParaRPr lang="en-US" sz="3000" b="1" dirty="0">
              <a:solidFill>
                <a:srgbClr val="FFFF66"/>
              </a:solidFill>
              <a:latin typeface="Arial" charset="0"/>
            </a:endParaRPr>
          </a:p>
          <a:p>
            <a:pPr>
              <a:lnSpc>
                <a:spcPct val="95000"/>
              </a:lnSpc>
              <a:defRPr/>
            </a:pPr>
            <a:endParaRPr lang="en-US" dirty="0"/>
          </a:p>
        </p:txBody>
      </p:sp>
      <p:pic>
        <p:nvPicPr>
          <p:cNvPr id="97283" name="Picture 3" descr="C:\Documents and Settings\Loucie\Desktop\Dr.Mona lecture\p111-2.jpg"/>
          <p:cNvPicPr>
            <a:picLocks noChangeAspect="1" noChangeArrowheads="1"/>
          </p:cNvPicPr>
          <p:nvPr/>
        </p:nvPicPr>
        <p:blipFill>
          <a:blip r:embed="rId3"/>
          <a:srcRect/>
          <a:stretch>
            <a:fillRect/>
          </a:stretch>
        </p:blipFill>
        <p:spPr bwMode="auto">
          <a:xfrm>
            <a:off x="2200275" y="1793875"/>
            <a:ext cx="5845175" cy="3786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436563" y="452438"/>
            <a:ext cx="9350375" cy="1184275"/>
          </a:xfrm>
          <a:prstGeom prst="rect">
            <a:avLst/>
          </a:prstGeom>
          <a:noFill/>
          <a:ln w="9525">
            <a:noFill/>
            <a:miter lim="800000"/>
            <a:headEnd/>
            <a:tailEnd/>
          </a:ln>
        </p:spPr>
        <p:txBody>
          <a:bodyPr lIns="0" tIns="0" rIns="0" bIns="0">
            <a:spAutoFit/>
          </a:bodyPr>
          <a:lstStyle/>
          <a:p>
            <a:pPr marL="514340" indent="-514340">
              <a:lnSpc>
                <a:spcPct val="95000"/>
              </a:lnSpc>
              <a:defRPr/>
            </a:pPr>
            <a:endParaRPr lang="en-US" sz="2700" dirty="0">
              <a:solidFill>
                <a:schemeClr val="bg1"/>
              </a:solidFill>
              <a:latin typeface="Arial" charset="0"/>
            </a:endParaRPr>
          </a:p>
          <a:p>
            <a:pPr>
              <a:lnSpc>
                <a:spcPct val="95000"/>
              </a:lnSpc>
              <a:defRPr/>
            </a:pPr>
            <a:endParaRPr lang="en-US" sz="3000" b="1" dirty="0">
              <a:solidFill>
                <a:srgbClr val="FFFF66"/>
              </a:solidFill>
              <a:latin typeface="Arial" charset="0"/>
            </a:endParaRPr>
          </a:p>
          <a:p>
            <a:pPr>
              <a:lnSpc>
                <a:spcPct val="95000"/>
              </a:lnSpc>
              <a:defRPr/>
            </a:pPr>
            <a:endParaRPr lang="en-US" dirty="0"/>
          </a:p>
        </p:txBody>
      </p:sp>
      <p:pic>
        <p:nvPicPr>
          <p:cNvPr id="98307" name="Picture 2" descr="C:\Documents and Settings\Loucie\Desktop\Dr.Mona lecture\p112.jpg"/>
          <p:cNvPicPr>
            <a:picLocks noChangeAspect="1" noChangeArrowheads="1"/>
          </p:cNvPicPr>
          <p:nvPr/>
        </p:nvPicPr>
        <p:blipFill>
          <a:blip r:embed="rId3"/>
          <a:srcRect/>
          <a:stretch>
            <a:fillRect/>
          </a:stretch>
        </p:blipFill>
        <p:spPr bwMode="auto">
          <a:xfrm>
            <a:off x="2271713" y="1217613"/>
            <a:ext cx="5616575" cy="4627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436563" y="452438"/>
            <a:ext cx="9350375" cy="1184275"/>
          </a:xfrm>
          <a:prstGeom prst="rect">
            <a:avLst/>
          </a:prstGeom>
          <a:noFill/>
          <a:ln w="9525">
            <a:noFill/>
            <a:miter lim="800000"/>
            <a:headEnd/>
            <a:tailEnd/>
          </a:ln>
        </p:spPr>
        <p:txBody>
          <a:bodyPr lIns="0" tIns="0" rIns="0" bIns="0">
            <a:spAutoFit/>
          </a:bodyPr>
          <a:lstStyle/>
          <a:p>
            <a:pPr marL="514340" indent="-514340">
              <a:lnSpc>
                <a:spcPct val="95000"/>
              </a:lnSpc>
              <a:defRPr/>
            </a:pPr>
            <a:endParaRPr lang="en-US" sz="2700" dirty="0">
              <a:solidFill>
                <a:schemeClr val="bg1"/>
              </a:solidFill>
              <a:latin typeface="Arial" charset="0"/>
            </a:endParaRPr>
          </a:p>
          <a:p>
            <a:pPr>
              <a:lnSpc>
                <a:spcPct val="95000"/>
              </a:lnSpc>
              <a:defRPr/>
            </a:pPr>
            <a:endParaRPr lang="en-US" sz="3000" b="1" dirty="0">
              <a:solidFill>
                <a:srgbClr val="FFFF66"/>
              </a:solidFill>
              <a:latin typeface="Arial" charset="0"/>
            </a:endParaRPr>
          </a:p>
          <a:p>
            <a:pPr>
              <a:lnSpc>
                <a:spcPct val="95000"/>
              </a:lnSpc>
              <a:defRPr/>
            </a:pPr>
            <a:endParaRPr lang="en-US" dirty="0"/>
          </a:p>
        </p:txBody>
      </p:sp>
      <p:sp>
        <p:nvSpPr>
          <p:cNvPr id="99331" name="Rectangle 2"/>
          <p:cNvSpPr>
            <a:spLocks noChangeArrowheads="1"/>
          </p:cNvSpPr>
          <p:nvPr/>
        </p:nvSpPr>
        <p:spPr bwMode="auto">
          <a:xfrm>
            <a:off x="615950" y="641350"/>
            <a:ext cx="1911350" cy="468313"/>
          </a:xfrm>
          <a:prstGeom prst="rect">
            <a:avLst/>
          </a:prstGeom>
          <a:noFill/>
          <a:ln w="9525">
            <a:noFill/>
            <a:miter lim="800000"/>
            <a:headEnd/>
            <a:tailEnd/>
          </a:ln>
        </p:spPr>
        <p:txBody>
          <a:bodyPr wrap="none" lIns="91438" rIns="91438">
            <a:spAutoFit/>
          </a:bodyPr>
          <a:lstStyle/>
          <a:p>
            <a:r>
              <a:rPr lang="en-US" b="1">
                <a:solidFill>
                  <a:srgbClr val="FFFF00"/>
                </a:solidFill>
                <a:latin typeface="Arial" charset="0"/>
              </a:rPr>
              <a:t>16. Purpura</a:t>
            </a:r>
          </a:p>
        </p:txBody>
      </p:sp>
      <p:pic>
        <p:nvPicPr>
          <p:cNvPr id="99332" name="Picture 2" descr="C:\Documents and Settings\Loucie\Desktop\Dr.Mona lecture\p44.jpg"/>
          <p:cNvPicPr>
            <a:picLocks noChangeAspect="1" noChangeArrowheads="1"/>
          </p:cNvPicPr>
          <p:nvPr/>
        </p:nvPicPr>
        <p:blipFill>
          <a:blip r:embed="rId3"/>
          <a:srcRect/>
          <a:stretch>
            <a:fillRect/>
          </a:stretch>
        </p:blipFill>
        <p:spPr bwMode="auto">
          <a:xfrm>
            <a:off x="2776538" y="1362075"/>
            <a:ext cx="4487862" cy="4573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otalTime>1674</TotalTime>
  <Words>1790</Words>
  <Application>Microsoft Office PowerPoint</Application>
  <PresentationFormat>Custom</PresentationFormat>
  <Paragraphs>400</Paragraphs>
  <Slides>154</Slides>
  <Notes>2</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154</vt:i4>
      </vt:variant>
    </vt:vector>
  </HeadingPairs>
  <TitlesOfParts>
    <vt:vector size="166" baseType="lpstr">
      <vt:lpstr>Arial</vt:lpstr>
      <vt:lpstr>Calibri</vt:lpstr>
      <vt:lpstr>Constantia</vt:lpstr>
      <vt:lpstr>Courier New</vt:lpstr>
      <vt:lpstr>Times New Roman</vt:lpstr>
      <vt:lpstr>Wingdings</vt:lpstr>
      <vt:lpstr>Wingdings 2</vt:lpstr>
      <vt:lpstr>1_Default Design</vt:lpstr>
      <vt:lpstr>2_Default Design</vt:lpstr>
      <vt:lpstr>3_Default Design</vt:lpstr>
      <vt:lpstr>4_Default Design</vt:lpstr>
      <vt:lpstr>Flow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Classification of Hypersensitivity Reactions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Erythema Multiforme Major, SJS, Toxic  Epidermal Necrolysis</vt:lpstr>
      <vt:lpstr>PowerPoint Presentation</vt:lpstr>
      <vt:lpstr>Risk factors for  TEN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Vesiculobullous Disorders</vt:lpstr>
      <vt:lpstr>PowerPoint Presentation</vt:lpstr>
      <vt:lpstr>PowerPoint Presentation</vt:lpstr>
      <vt:lpstr>Pemphigus</vt:lpstr>
      <vt:lpstr>Classification of pemphigus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Pemphigoid Group of Dis.</vt:lpstr>
      <vt:lpstr>PowerPoint Presentation</vt:lpstr>
      <vt:lpstr>PowerPoint Presentation</vt:lpstr>
      <vt:lpstr>PowerPoint Presentation</vt:lpstr>
      <vt:lpstr>PowerPoint Presentation</vt:lpstr>
      <vt:lpstr>PowerPoint Presentation</vt:lpstr>
      <vt:lpstr>PowerPoint Presentation</vt:lpstr>
      <vt:lpstr>Age: Elderly </vt:lpstr>
      <vt:lpstr>PowerPoint Presentation</vt:lpstr>
      <vt:lpstr>Pemphigoid Group of Dis. (Pemphigoid Gestationis)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Google</dc:creator>
  <cp:lastModifiedBy>Female Academic Center</cp:lastModifiedBy>
  <cp:revision>85</cp:revision>
  <dcterms:created xsi:type="dcterms:W3CDTF">2004-05-06T09:28:21Z</dcterms:created>
  <dcterms:modified xsi:type="dcterms:W3CDTF">2019-03-21T05:10:38Z</dcterms:modified>
</cp:coreProperties>
</file>