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046" r:id="rId2"/>
    <p:sldId id="2064" r:id="rId3"/>
    <p:sldId id="2111" r:id="rId4"/>
    <p:sldId id="2105" r:id="rId5"/>
    <p:sldId id="2139" r:id="rId6"/>
    <p:sldId id="2140" r:id="rId7"/>
    <p:sldId id="2141" r:id="rId8"/>
    <p:sldId id="2147" r:id="rId9"/>
    <p:sldId id="2103" r:id="rId10"/>
    <p:sldId id="2104" r:id="rId11"/>
    <p:sldId id="2109" r:id="rId12"/>
    <p:sldId id="2110" r:id="rId13"/>
    <p:sldId id="2085" r:id="rId14"/>
    <p:sldId id="2086" r:id="rId15"/>
    <p:sldId id="2087" r:id="rId16"/>
    <p:sldId id="2088" r:id="rId17"/>
    <p:sldId id="2089" r:id="rId18"/>
    <p:sldId id="2061" r:id="rId19"/>
    <p:sldId id="2065" r:id="rId20"/>
    <p:sldId id="2096" r:id="rId21"/>
    <p:sldId id="2062" r:id="rId22"/>
    <p:sldId id="2097" r:id="rId23"/>
    <p:sldId id="2063" r:id="rId24"/>
    <p:sldId id="2081" r:id="rId25"/>
    <p:sldId id="2082" r:id="rId26"/>
    <p:sldId id="2083" r:id="rId27"/>
    <p:sldId id="2098" r:id="rId28"/>
    <p:sldId id="2099" r:id="rId29"/>
    <p:sldId id="2101" r:id="rId30"/>
    <p:sldId id="2100" r:id="rId31"/>
    <p:sldId id="2102" r:id="rId32"/>
    <p:sldId id="2112" r:id="rId33"/>
    <p:sldId id="2113" r:id="rId34"/>
    <p:sldId id="2114" r:id="rId35"/>
    <p:sldId id="2115" r:id="rId36"/>
    <p:sldId id="2116" r:id="rId37"/>
    <p:sldId id="2117" r:id="rId38"/>
    <p:sldId id="2084" r:id="rId39"/>
    <p:sldId id="2118" r:id="rId40"/>
    <p:sldId id="2119" r:id="rId41"/>
    <p:sldId id="2120" r:id="rId42"/>
    <p:sldId id="2121" r:id="rId43"/>
    <p:sldId id="2122" r:id="rId44"/>
    <p:sldId id="2123" r:id="rId45"/>
    <p:sldId id="2124" r:id="rId46"/>
    <p:sldId id="2125" r:id="rId47"/>
    <p:sldId id="2126" r:id="rId48"/>
    <p:sldId id="2127" r:id="rId49"/>
    <p:sldId id="2128" r:id="rId50"/>
    <p:sldId id="2129" r:id="rId51"/>
    <p:sldId id="2130" r:id="rId52"/>
    <p:sldId id="2131" r:id="rId53"/>
    <p:sldId id="2132" r:id="rId54"/>
    <p:sldId id="2108" r:id="rId55"/>
    <p:sldId id="2106" r:id="rId56"/>
    <p:sldId id="2107" r:id="rId57"/>
    <p:sldId id="2133" r:id="rId58"/>
    <p:sldId id="2134" r:id="rId59"/>
    <p:sldId id="2135" r:id="rId60"/>
    <p:sldId id="2136" r:id="rId61"/>
    <p:sldId id="2137" r:id="rId62"/>
    <p:sldId id="2138" r:id="rId63"/>
    <p:sldId id="2146" r:id="rId64"/>
    <p:sldId id="2142" r:id="rId65"/>
    <p:sldId id="2143" r:id="rId66"/>
    <p:sldId id="2144" r:id="rId67"/>
    <p:sldId id="2145" r:id="rId68"/>
    <p:sldId id="2148" r:id="rId69"/>
    <p:sldId id="2095" r:id="rId70"/>
    <p:sldId id="2080" r:id="rId71"/>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a:ea typeface="+mn-ea"/>
        <a:cs typeface="+mn-cs"/>
      </a:defRPr>
    </a:lvl1pPr>
    <a:lvl2pPr marL="912813" indent="-455613" algn="l" defTabSz="1827213" rtl="0" eaLnBrk="0" fontAlgn="base" hangingPunct="0">
      <a:spcBef>
        <a:spcPct val="0"/>
      </a:spcBef>
      <a:spcAft>
        <a:spcPct val="0"/>
      </a:spcAft>
      <a:defRPr sz="3600" kern="1200">
        <a:solidFill>
          <a:schemeClr val="tx1"/>
        </a:solidFill>
        <a:latin typeface="Lato Light"/>
        <a:ea typeface="+mn-ea"/>
        <a:cs typeface="+mn-cs"/>
      </a:defRPr>
    </a:lvl2pPr>
    <a:lvl3pPr marL="1827213" indent="-912813" algn="l" defTabSz="1827213" rtl="0" eaLnBrk="0" fontAlgn="base" hangingPunct="0">
      <a:spcBef>
        <a:spcPct val="0"/>
      </a:spcBef>
      <a:spcAft>
        <a:spcPct val="0"/>
      </a:spcAft>
      <a:defRPr sz="3600" kern="1200">
        <a:solidFill>
          <a:schemeClr val="tx1"/>
        </a:solidFill>
        <a:latin typeface="Lato Light"/>
        <a:ea typeface="+mn-ea"/>
        <a:cs typeface="+mn-cs"/>
      </a:defRPr>
    </a:lvl3pPr>
    <a:lvl4pPr marL="2741613" indent="-1370013" algn="l" defTabSz="1827213" rtl="0" eaLnBrk="0" fontAlgn="base" hangingPunct="0">
      <a:spcBef>
        <a:spcPct val="0"/>
      </a:spcBef>
      <a:spcAft>
        <a:spcPct val="0"/>
      </a:spcAft>
      <a:defRPr sz="3600" kern="1200">
        <a:solidFill>
          <a:schemeClr val="tx1"/>
        </a:solidFill>
        <a:latin typeface="Lato Light"/>
        <a:ea typeface="+mn-ea"/>
        <a:cs typeface="+mn-cs"/>
      </a:defRPr>
    </a:lvl4pPr>
    <a:lvl5pPr marL="3656013" indent="-1827213" algn="l" defTabSz="1827213" rtl="0" eaLnBrk="0" fontAlgn="base" hangingPunct="0">
      <a:spcBef>
        <a:spcPct val="0"/>
      </a:spcBef>
      <a:spcAft>
        <a:spcPct val="0"/>
      </a:spcAft>
      <a:defRPr sz="3600" kern="1200">
        <a:solidFill>
          <a:schemeClr val="tx1"/>
        </a:solidFill>
        <a:latin typeface="Lato Light"/>
        <a:ea typeface="+mn-ea"/>
        <a:cs typeface="+mn-cs"/>
      </a:defRPr>
    </a:lvl5pPr>
    <a:lvl6pPr marL="2286000" algn="l" defTabSz="914400" rtl="0" eaLnBrk="1" latinLnBrk="0" hangingPunct="1">
      <a:defRPr sz="3600" kern="1200">
        <a:solidFill>
          <a:schemeClr val="tx1"/>
        </a:solidFill>
        <a:latin typeface="Lato Light"/>
        <a:ea typeface="+mn-ea"/>
        <a:cs typeface="+mn-cs"/>
      </a:defRPr>
    </a:lvl6pPr>
    <a:lvl7pPr marL="2743200" algn="l" defTabSz="914400" rtl="0" eaLnBrk="1" latinLnBrk="0" hangingPunct="1">
      <a:defRPr sz="3600" kern="1200">
        <a:solidFill>
          <a:schemeClr val="tx1"/>
        </a:solidFill>
        <a:latin typeface="Lato Light"/>
        <a:ea typeface="+mn-ea"/>
        <a:cs typeface="+mn-cs"/>
      </a:defRPr>
    </a:lvl7pPr>
    <a:lvl8pPr marL="3200400" algn="l" defTabSz="914400" rtl="0" eaLnBrk="1" latinLnBrk="0" hangingPunct="1">
      <a:defRPr sz="3600" kern="1200">
        <a:solidFill>
          <a:schemeClr val="tx1"/>
        </a:solidFill>
        <a:latin typeface="Lato Light"/>
        <a:ea typeface="+mn-ea"/>
        <a:cs typeface="+mn-cs"/>
      </a:defRPr>
    </a:lvl8pPr>
    <a:lvl9pPr marL="3657600" algn="l" defTabSz="914400" rtl="0" eaLnBrk="1" latinLnBrk="0" hangingPunct="1">
      <a:defRPr sz="3600" kern="1200">
        <a:solidFill>
          <a:schemeClr val="tx1"/>
        </a:solidFill>
        <a:latin typeface="Lato Light"/>
        <a:ea typeface="+mn-ea"/>
        <a:cs typeface="+mn-cs"/>
      </a:defRPr>
    </a:lvl9pPr>
  </p:defaultTextStyle>
  <p:extLst>
    <p:ext uri="{EFAFB233-063F-42B5-8137-9DF3F51BA10A}">
      <p15:sldGuideLst xmlns:p15="http://schemas.microsoft.com/office/powerpoint/2012/main">
        <p15:guide id="1" orient="horz" pos="8136">
          <p15:clr>
            <a:srgbClr val="A4A3A4"/>
          </p15:clr>
        </p15:guide>
        <p15:guide id="2" pos="14278">
          <p15:clr>
            <a:srgbClr val="A4A3A4"/>
          </p15:clr>
        </p15:guide>
        <p15:guide id="3" pos="1078">
          <p15:clr>
            <a:srgbClr val="A4A3A4"/>
          </p15:clr>
        </p15:guide>
        <p15:guide id="4" pos="7678">
          <p15:clr>
            <a:srgbClr val="A4A3A4"/>
          </p15:clr>
        </p15:guide>
        <p15:guide id="5" orient="horz" pos="504">
          <p15:clr>
            <a:srgbClr val="A4A3A4"/>
          </p15:clr>
        </p15:guide>
        <p15:guide id="6" orient="horz" pos="8640">
          <p15:clr>
            <a:srgbClr val="A4A3A4"/>
          </p15:clr>
        </p15:guide>
        <p15:guide id="7" orient="horz"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96202" autoAdjust="0"/>
  </p:normalViewPr>
  <p:slideViewPr>
    <p:cSldViewPr snapToGrid="0" snapToObjects="1">
      <p:cViewPr varScale="1">
        <p:scale>
          <a:sx n="56" d="100"/>
          <a:sy n="56" d="100"/>
        </p:scale>
        <p:origin x="440" y="192"/>
      </p:cViewPr>
      <p:guideLst>
        <p:guide orient="horz" pos="8136"/>
        <p:guide pos="14278"/>
        <p:guide pos="1078"/>
        <p:guide pos="7678"/>
        <p:guide orient="horz" pos="504"/>
        <p:guide orient="horz" pos="8640"/>
        <p:guide orient="horz" pos="4632"/>
      </p:guideLst>
    </p:cSldViewPr>
  </p:slideViewPr>
  <p:notesTextViewPr>
    <p:cViewPr>
      <p:scale>
        <a:sx n="100" d="100"/>
        <a:sy n="100" d="100"/>
      </p:scale>
      <p:origin x="0" y="0"/>
    </p:cViewPr>
  </p:notesTextViewPr>
  <p:sorterViewPr>
    <p:cViewPr>
      <p:scale>
        <a:sx n="105" d="100"/>
        <a:sy n="105"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44C00-53A1-4451-B4E3-72DDE1813BC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76F1303-A423-4462-B720-1E7C3EE94C46}">
      <dgm:prSet phldrT="[Text]"/>
      <dgm:spPr/>
      <dgm:t>
        <a:bodyPr/>
        <a:lstStyle/>
        <a:p>
          <a:r>
            <a:rPr lang="en-US" dirty="0"/>
            <a:t>Social</a:t>
          </a:r>
        </a:p>
      </dgm:t>
    </dgm:pt>
    <dgm:pt modelId="{53069DF9-7AFC-40D9-A898-EF05DE69EDD3}" type="parTrans" cxnId="{961935BA-B0D4-4914-B509-A3127012FCD9}">
      <dgm:prSet/>
      <dgm:spPr/>
      <dgm:t>
        <a:bodyPr/>
        <a:lstStyle/>
        <a:p>
          <a:endParaRPr lang="en-US"/>
        </a:p>
      </dgm:t>
    </dgm:pt>
    <dgm:pt modelId="{84DA1BBE-8751-4D31-A366-D65979C8B1B3}" type="sibTrans" cxnId="{961935BA-B0D4-4914-B509-A3127012FCD9}">
      <dgm:prSet/>
      <dgm:spPr/>
      <dgm:t>
        <a:bodyPr/>
        <a:lstStyle/>
        <a:p>
          <a:endParaRPr lang="en-US"/>
        </a:p>
      </dgm:t>
    </dgm:pt>
    <dgm:pt modelId="{1054E21F-CAF4-496C-ADAC-B28F48C0AF7E}">
      <dgm:prSet phldrT="[Text]"/>
      <dgm:spPr/>
      <dgm:t>
        <a:bodyPr/>
        <a:lstStyle/>
        <a:p>
          <a:r>
            <a:rPr lang="en-US" dirty="0"/>
            <a:t>Physical</a:t>
          </a:r>
        </a:p>
      </dgm:t>
    </dgm:pt>
    <dgm:pt modelId="{012B2DE0-298A-414F-B6D3-B4A9A368BF87}" type="parTrans" cxnId="{F470BD67-2DC5-41CF-A835-7DFE78613070}">
      <dgm:prSet/>
      <dgm:spPr/>
      <dgm:t>
        <a:bodyPr/>
        <a:lstStyle/>
        <a:p>
          <a:endParaRPr lang="en-US"/>
        </a:p>
      </dgm:t>
    </dgm:pt>
    <dgm:pt modelId="{8A053144-3595-47F7-B1EA-0686C25463A5}" type="sibTrans" cxnId="{F470BD67-2DC5-41CF-A835-7DFE78613070}">
      <dgm:prSet/>
      <dgm:spPr/>
      <dgm:t>
        <a:bodyPr/>
        <a:lstStyle/>
        <a:p>
          <a:endParaRPr lang="en-US"/>
        </a:p>
      </dgm:t>
    </dgm:pt>
    <dgm:pt modelId="{C0C212E3-441B-49A3-A4CC-F70052FCE18C}">
      <dgm:prSet phldrT="[Text]"/>
      <dgm:spPr/>
      <dgm:t>
        <a:bodyPr/>
        <a:lstStyle/>
        <a:p>
          <a:r>
            <a:rPr lang="en-US" dirty="0"/>
            <a:t>Psychological</a:t>
          </a:r>
        </a:p>
      </dgm:t>
    </dgm:pt>
    <dgm:pt modelId="{A64C1A69-8458-48E9-8874-F57B642F09C9}" type="parTrans" cxnId="{58347181-CF60-4839-9ACD-C54AAA64CBB4}">
      <dgm:prSet/>
      <dgm:spPr/>
      <dgm:t>
        <a:bodyPr/>
        <a:lstStyle/>
        <a:p>
          <a:endParaRPr lang="en-US"/>
        </a:p>
      </dgm:t>
    </dgm:pt>
    <dgm:pt modelId="{274758A9-5362-4D6E-995B-9CA90DDBD5FC}" type="sibTrans" cxnId="{58347181-CF60-4839-9ACD-C54AAA64CBB4}">
      <dgm:prSet/>
      <dgm:spPr/>
      <dgm:t>
        <a:bodyPr/>
        <a:lstStyle/>
        <a:p>
          <a:endParaRPr lang="en-US"/>
        </a:p>
      </dgm:t>
    </dgm:pt>
    <dgm:pt modelId="{C825A154-E653-4C8B-AC7E-F4B1304B0544}" type="pres">
      <dgm:prSet presAssocID="{A8044C00-53A1-4451-B4E3-72DDE1813BC4}" presName="rootnode" presStyleCnt="0">
        <dgm:presLayoutVars>
          <dgm:chMax/>
          <dgm:chPref/>
          <dgm:dir/>
          <dgm:animLvl val="lvl"/>
        </dgm:presLayoutVars>
      </dgm:prSet>
      <dgm:spPr/>
    </dgm:pt>
    <dgm:pt modelId="{4F0AD907-EE16-4831-8567-AC77AE02207F}" type="pres">
      <dgm:prSet presAssocID="{376F1303-A423-4462-B720-1E7C3EE94C46}" presName="composite" presStyleCnt="0"/>
      <dgm:spPr/>
    </dgm:pt>
    <dgm:pt modelId="{CAC82ACB-7709-4ED6-A488-9A612391DB2A}" type="pres">
      <dgm:prSet presAssocID="{376F1303-A423-4462-B720-1E7C3EE94C46}" presName="bentUpArrow1" presStyleLbl="alignImgPlace1" presStyleIdx="0" presStyleCnt="2"/>
      <dgm:spPr/>
    </dgm:pt>
    <dgm:pt modelId="{5324C9DA-4590-4416-B39E-2305DEB973AE}" type="pres">
      <dgm:prSet presAssocID="{376F1303-A423-4462-B720-1E7C3EE94C46}" presName="ParentText" presStyleLbl="node1" presStyleIdx="0" presStyleCnt="3">
        <dgm:presLayoutVars>
          <dgm:chMax val="1"/>
          <dgm:chPref val="1"/>
          <dgm:bulletEnabled val="1"/>
        </dgm:presLayoutVars>
      </dgm:prSet>
      <dgm:spPr/>
    </dgm:pt>
    <dgm:pt modelId="{98FF822C-9156-4A82-AA10-CF26458C3434}" type="pres">
      <dgm:prSet presAssocID="{376F1303-A423-4462-B720-1E7C3EE94C46}" presName="ChildText" presStyleLbl="revTx" presStyleIdx="0" presStyleCnt="2">
        <dgm:presLayoutVars>
          <dgm:chMax val="0"/>
          <dgm:chPref val="0"/>
          <dgm:bulletEnabled val="1"/>
        </dgm:presLayoutVars>
      </dgm:prSet>
      <dgm:spPr/>
    </dgm:pt>
    <dgm:pt modelId="{FBCABE9D-7960-4E9B-829A-765050C327F6}" type="pres">
      <dgm:prSet presAssocID="{84DA1BBE-8751-4D31-A366-D65979C8B1B3}" presName="sibTrans" presStyleCnt="0"/>
      <dgm:spPr/>
    </dgm:pt>
    <dgm:pt modelId="{7154B37C-8F72-4489-8D18-3FFA8296F5DD}" type="pres">
      <dgm:prSet presAssocID="{1054E21F-CAF4-496C-ADAC-B28F48C0AF7E}" presName="composite" presStyleCnt="0"/>
      <dgm:spPr/>
    </dgm:pt>
    <dgm:pt modelId="{958A2DA3-0389-4E4C-95EB-1C978EB1FE8B}" type="pres">
      <dgm:prSet presAssocID="{1054E21F-CAF4-496C-ADAC-B28F48C0AF7E}" presName="bentUpArrow1" presStyleLbl="alignImgPlace1" presStyleIdx="1" presStyleCnt="2"/>
      <dgm:spPr/>
    </dgm:pt>
    <dgm:pt modelId="{B54E7EC1-71FC-433C-9B51-9495FA17E173}" type="pres">
      <dgm:prSet presAssocID="{1054E21F-CAF4-496C-ADAC-B28F48C0AF7E}" presName="ParentText" presStyleLbl="node1" presStyleIdx="1" presStyleCnt="3">
        <dgm:presLayoutVars>
          <dgm:chMax val="1"/>
          <dgm:chPref val="1"/>
          <dgm:bulletEnabled val="1"/>
        </dgm:presLayoutVars>
      </dgm:prSet>
      <dgm:spPr/>
    </dgm:pt>
    <dgm:pt modelId="{A210E509-6922-4217-983C-0BC2EC518F29}" type="pres">
      <dgm:prSet presAssocID="{1054E21F-CAF4-496C-ADAC-B28F48C0AF7E}" presName="ChildText" presStyleLbl="revTx" presStyleIdx="1" presStyleCnt="2">
        <dgm:presLayoutVars>
          <dgm:chMax val="0"/>
          <dgm:chPref val="0"/>
          <dgm:bulletEnabled val="1"/>
        </dgm:presLayoutVars>
      </dgm:prSet>
      <dgm:spPr/>
    </dgm:pt>
    <dgm:pt modelId="{3BD82E41-2F9D-443E-AA5E-9C2C873D7C9D}" type="pres">
      <dgm:prSet presAssocID="{8A053144-3595-47F7-B1EA-0686C25463A5}" presName="sibTrans" presStyleCnt="0"/>
      <dgm:spPr/>
    </dgm:pt>
    <dgm:pt modelId="{B2E4A530-38BF-4F6A-B7F5-A570B0A2324D}" type="pres">
      <dgm:prSet presAssocID="{C0C212E3-441B-49A3-A4CC-F70052FCE18C}" presName="composite" presStyleCnt="0"/>
      <dgm:spPr/>
    </dgm:pt>
    <dgm:pt modelId="{B40D4B2D-B2A0-44E6-BE21-3B677437ECC6}" type="pres">
      <dgm:prSet presAssocID="{C0C212E3-441B-49A3-A4CC-F70052FCE18C}" presName="ParentText" presStyleLbl="node1" presStyleIdx="2" presStyleCnt="3">
        <dgm:presLayoutVars>
          <dgm:chMax val="1"/>
          <dgm:chPref val="1"/>
          <dgm:bulletEnabled val="1"/>
        </dgm:presLayoutVars>
      </dgm:prSet>
      <dgm:spPr/>
    </dgm:pt>
  </dgm:ptLst>
  <dgm:cxnLst>
    <dgm:cxn modelId="{C54D8C06-1F44-4B98-860E-7DD9856F9C46}" type="presOf" srcId="{376F1303-A423-4462-B720-1E7C3EE94C46}" destId="{5324C9DA-4590-4416-B39E-2305DEB973AE}" srcOrd="0" destOrd="0" presId="urn:microsoft.com/office/officeart/2005/8/layout/StepDownProcess"/>
    <dgm:cxn modelId="{609B060B-9AEC-48B4-AB2C-398552472044}" type="presOf" srcId="{A8044C00-53A1-4451-B4E3-72DDE1813BC4}" destId="{C825A154-E653-4C8B-AC7E-F4B1304B0544}" srcOrd="0" destOrd="0" presId="urn:microsoft.com/office/officeart/2005/8/layout/StepDownProcess"/>
    <dgm:cxn modelId="{3E4EE01B-17EC-4862-B425-88795D4CD0FB}" type="presOf" srcId="{C0C212E3-441B-49A3-A4CC-F70052FCE18C}" destId="{B40D4B2D-B2A0-44E6-BE21-3B677437ECC6}" srcOrd="0" destOrd="0" presId="urn:microsoft.com/office/officeart/2005/8/layout/StepDownProcess"/>
    <dgm:cxn modelId="{F470BD67-2DC5-41CF-A835-7DFE78613070}" srcId="{A8044C00-53A1-4451-B4E3-72DDE1813BC4}" destId="{1054E21F-CAF4-496C-ADAC-B28F48C0AF7E}" srcOrd="1" destOrd="0" parTransId="{012B2DE0-298A-414F-B6D3-B4A9A368BF87}" sibTransId="{8A053144-3595-47F7-B1EA-0686C25463A5}"/>
    <dgm:cxn modelId="{58347181-CF60-4839-9ACD-C54AAA64CBB4}" srcId="{A8044C00-53A1-4451-B4E3-72DDE1813BC4}" destId="{C0C212E3-441B-49A3-A4CC-F70052FCE18C}" srcOrd="2" destOrd="0" parTransId="{A64C1A69-8458-48E9-8874-F57B642F09C9}" sibTransId="{274758A9-5362-4D6E-995B-9CA90DDBD5FC}"/>
    <dgm:cxn modelId="{961935BA-B0D4-4914-B509-A3127012FCD9}" srcId="{A8044C00-53A1-4451-B4E3-72DDE1813BC4}" destId="{376F1303-A423-4462-B720-1E7C3EE94C46}" srcOrd="0" destOrd="0" parTransId="{53069DF9-7AFC-40D9-A898-EF05DE69EDD3}" sibTransId="{84DA1BBE-8751-4D31-A366-D65979C8B1B3}"/>
    <dgm:cxn modelId="{A87938C3-7C16-46BA-806C-6D96A895175A}" type="presOf" srcId="{1054E21F-CAF4-496C-ADAC-B28F48C0AF7E}" destId="{B54E7EC1-71FC-433C-9B51-9495FA17E173}" srcOrd="0" destOrd="0" presId="urn:microsoft.com/office/officeart/2005/8/layout/StepDownProcess"/>
    <dgm:cxn modelId="{11080E2C-BF7C-4489-B6BD-B1C08BB9164C}" type="presParOf" srcId="{C825A154-E653-4C8B-AC7E-F4B1304B0544}" destId="{4F0AD907-EE16-4831-8567-AC77AE02207F}" srcOrd="0" destOrd="0" presId="urn:microsoft.com/office/officeart/2005/8/layout/StepDownProcess"/>
    <dgm:cxn modelId="{F900506F-1C4B-4C4F-B08F-5A943BCA6AC5}" type="presParOf" srcId="{4F0AD907-EE16-4831-8567-AC77AE02207F}" destId="{CAC82ACB-7709-4ED6-A488-9A612391DB2A}" srcOrd="0" destOrd="0" presId="urn:microsoft.com/office/officeart/2005/8/layout/StepDownProcess"/>
    <dgm:cxn modelId="{01C8FE94-0638-4985-A48A-6900B69D5CFE}" type="presParOf" srcId="{4F0AD907-EE16-4831-8567-AC77AE02207F}" destId="{5324C9DA-4590-4416-B39E-2305DEB973AE}" srcOrd="1" destOrd="0" presId="urn:microsoft.com/office/officeart/2005/8/layout/StepDownProcess"/>
    <dgm:cxn modelId="{0221B753-D45C-4CBE-A335-A7CB41FC1F2D}" type="presParOf" srcId="{4F0AD907-EE16-4831-8567-AC77AE02207F}" destId="{98FF822C-9156-4A82-AA10-CF26458C3434}" srcOrd="2" destOrd="0" presId="urn:microsoft.com/office/officeart/2005/8/layout/StepDownProcess"/>
    <dgm:cxn modelId="{CC49DE3D-DEC8-4DFC-8C55-13F2C3684B68}" type="presParOf" srcId="{C825A154-E653-4C8B-AC7E-F4B1304B0544}" destId="{FBCABE9D-7960-4E9B-829A-765050C327F6}" srcOrd="1" destOrd="0" presId="urn:microsoft.com/office/officeart/2005/8/layout/StepDownProcess"/>
    <dgm:cxn modelId="{25D6342C-51CE-4A8F-B62B-40058258B6B2}" type="presParOf" srcId="{C825A154-E653-4C8B-AC7E-F4B1304B0544}" destId="{7154B37C-8F72-4489-8D18-3FFA8296F5DD}" srcOrd="2" destOrd="0" presId="urn:microsoft.com/office/officeart/2005/8/layout/StepDownProcess"/>
    <dgm:cxn modelId="{523BD166-2F40-4AD0-9EDE-3C71E2E09BB0}" type="presParOf" srcId="{7154B37C-8F72-4489-8D18-3FFA8296F5DD}" destId="{958A2DA3-0389-4E4C-95EB-1C978EB1FE8B}" srcOrd="0" destOrd="0" presId="urn:microsoft.com/office/officeart/2005/8/layout/StepDownProcess"/>
    <dgm:cxn modelId="{D0396DE3-C3E5-43B5-A560-7289191AD465}" type="presParOf" srcId="{7154B37C-8F72-4489-8D18-3FFA8296F5DD}" destId="{B54E7EC1-71FC-433C-9B51-9495FA17E173}" srcOrd="1" destOrd="0" presId="urn:microsoft.com/office/officeart/2005/8/layout/StepDownProcess"/>
    <dgm:cxn modelId="{E9597B32-371E-4B6B-8B09-01EF3DBA7AA5}" type="presParOf" srcId="{7154B37C-8F72-4489-8D18-3FFA8296F5DD}" destId="{A210E509-6922-4217-983C-0BC2EC518F29}" srcOrd="2" destOrd="0" presId="urn:microsoft.com/office/officeart/2005/8/layout/StepDownProcess"/>
    <dgm:cxn modelId="{6C953A1C-2FD5-4971-B52C-A8AE00332AFC}" type="presParOf" srcId="{C825A154-E653-4C8B-AC7E-F4B1304B0544}" destId="{3BD82E41-2F9D-443E-AA5E-9C2C873D7C9D}" srcOrd="3" destOrd="0" presId="urn:microsoft.com/office/officeart/2005/8/layout/StepDownProcess"/>
    <dgm:cxn modelId="{751F63CC-CE4F-4298-A667-58F72FEF88C8}" type="presParOf" srcId="{C825A154-E653-4C8B-AC7E-F4B1304B0544}" destId="{B2E4A530-38BF-4F6A-B7F5-A570B0A2324D}" srcOrd="4" destOrd="0" presId="urn:microsoft.com/office/officeart/2005/8/layout/StepDownProcess"/>
    <dgm:cxn modelId="{B196C526-93E8-448E-A6F9-5BD3840DB63C}" type="presParOf" srcId="{B2E4A530-38BF-4F6A-B7F5-A570B0A2324D}" destId="{B40D4B2D-B2A0-44E6-BE21-3B677437ECC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82ACB-7709-4ED6-A488-9A612391DB2A}">
      <dsp:nvSpPr>
        <dsp:cNvPr id="0" name=""/>
        <dsp:cNvSpPr/>
      </dsp:nvSpPr>
      <dsp:spPr>
        <a:xfrm rot="5400000">
          <a:off x="3654572" y="2155105"/>
          <a:ext cx="1906004" cy="216991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24C9DA-4590-4416-B39E-2305DEB973AE}">
      <dsp:nvSpPr>
        <dsp:cNvPr id="0" name=""/>
        <dsp:cNvSpPr/>
      </dsp:nvSpPr>
      <dsp:spPr>
        <a:xfrm>
          <a:off x="3149597" y="42260"/>
          <a:ext cx="3208590" cy="224590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Social</a:t>
          </a:r>
        </a:p>
      </dsp:txBody>
      <dsp:txXfrm>
        <a:off x="3259253" y="151916"/>
        <a:ext cx="2989278" cy="2026596"/>
      </dsp:txXfrm>
    </dsp:sp>
    <dsp:sp modelId="{98FF822C-9156-4A82-AA10-CF26458C3434}">
      <dsp:nvSpPr>
        <dsp:cNvPr id="0" name=""/>
        <dsp:cNvSpPr/>
      </dsp:nvSpPr>
      <dsp:spPr>
        <a:xfrm>
          <a:off x="6358187" y="256459"/>
          <a:ext cx="2333622" cy="1815242"/>
        </a:xfrm>
        <a:prstGeom prst="rect">
          <a:avLst/>
        </a:prstGeom>
        <a:noFill/>
        <a:ln>
          <a:noFill/>
        </a:ln>
        <a:effectLst/>
      </dsp:spPr>
      <dsp:style>
        <a:lnRef idx="0">
          <a:scrgbClr r="0" g="0" b="0"/>
        </a:lnRef>
        <a:fillRef idx="0">
          <a:scrgbClr r="0" g="0" b="0"/>
        </a:fillRef>
        <a:effectRef idx="0">
          <a:scrgbClr r="0" g="0" b="0"/>
        </a:effectRef>
        <a:fontRef idx="minor"/>
      </dsp:style>
    </dsp:sp>
    <dsp:sp modelId="{958A2DA3-0389-4E4C-95EB-1C978EB1FE8B}">
      <dsp:nvSpPr>
        <dsp:cNvPr id="0" name=""/>
        <dsp:cNvSpPr/>
      </dsp:nvSpPr>
      <dsp:spPr>
        <a:xfrm rot="5400000">
          <a:off x="6314834" y="4678002"/>
          <a:ext cx="1906004" cy="216991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4E7EC1-71FC-433C-9B51-9495FA17E173}">
      <dsp:nvSpPr>
        <dsp:cNvPr id="0" name=""/>
        <dsp:cNvSpPr/>
      </dsp:nvSpPr>
      <dsp:spPr>
        <a:xfrm>
          <a:off x="5809859" y="2565157"/>
          <a:ext cx="3208590" cy="224590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Physical</a:t>
          </a:r>
        </a:p>
      </dsp:txBody>
      <dsp:txXfrm>
        <a:off x="5919515" y="2674813"/>
        <a:ext cx="2989278" cy="2026596"/>
      </dsp:txXfrm>
    </dsp:sp>
    <dsp:sp modelId="{A210E509-6922-4217-983C-0BC2EC518F29}">
      <dsp:nvSpPr>
        <dsp:cNvPr id="0" name=""/>
        <dsp:cNvSpPr/>
      </dsp:nvSpPr>
      <dsp:spPr>
        <a:xfrm>
          <a:off x="9018449" y="2779356"/>
          <a:ext cx="2333622" cy="1815242"/>
        </a:xfrm>
        <a:prstGeom prst="rect">
          <a:avLst/>
        </a:prstGeom>
        <a:noFill/>
        <a:ln>
          <a:noFill/>
        </a:ln>
        <a:effectLst/>
      </dsp:spPr>
      <dsp:style>
        <a:lnRef idx="0">
          <a:scrgbClr r="0" g="0" b="0"/>
        </a:lnRef>
        <a:fillRef idx="0">
          <a:scrgbClr r="0" g="0" b="0"/>
        </a:fillRef>
        <a:effectRef idx="0">
          <a:scrgbClr r="0" g="0" b="0"/>
        </a:effectRef>
        <a:fontRef idx="minor"/>
      </dsp:style>
    </dsp:sp>
    <dsp:sp modelId="{B40D4B2D-B2A0-44E6-BE21-3B677437ECC6}">
      <dsp:nvSpPr>
        <dsp:cNvPr id="0" name=""/>
        <dsp:cNvSpPr/>
      </dsp:nvSpPr>
      <dsp:spPr>
        <a:xfrm>
          <a:off x="8470121" y="5088054"/>
          <a:ext cx="3208590" cy="224590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Psychological</a:t>
          </a:r>
        </a:p>
      </dsp:txBody>
      <dsp:txXfrm>
        <a:off x="8579777" y="5197710"/>
        <a:ext cx="2989278" cy="202659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D1C519-EC19-2A4C-8C27-0EC1508A8A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828434"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8B67A69-40A5-2743-8803-54ED16A24A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828434" eaLnBrk="1" fontAlgn="auto" hangingPunct="1">
              <a:spcBef>
                <a:spcPts val="0"/>
              </a:spcBef>
              <a:spcAft>
                <a:spcPts val="0"/>
              </a:spcAft>
              <a:defRPr sz="1200">
                <a:latin typeface="+mn-lt"/>
              </a:defRPr>
            </a:lvl1pPr>
          </a:lstStyle>
          <a:p>
            <a:pPr>
              <a:defRPr/>
            </a:pPr>
            <a:fld id="{2D9657AA-20C8-0D4C-BC62-9A973339E442}" type="datetimeFigureOut">
              <a:rPr lang="en-US"/>
              <a:pPr>
                <a:defRPr/>
              </a:pPr>
              <a:t>11/27/19</a:t>
            </a:fld>
            <a:endParaRPr lang="en-US"/>
          </a:p>
        </p:txBody>
      </p:sp>
      <p:sp>
        <p:nvSpPr>
          <p:cNvPr id="4" name="Footer Placeholder 3">
            <a:extLst>
              <a:ext uri="{FF2B5EF4-FFF2-40B4-BE49-F238E27FC236}">
                <a16:creationId xmlns:a16="http://schemas.microsoft.com/office/drawing/2014/main" id="{054DED34-3A88-654A-BBD4-4906ECEEE8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DDE0E709-3217-124B-94E0-D68E67D253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828434" eaLnBrk="1" fontAlgn="auto" hangingPunct="1">
              <a:spcBef>
                <a:spcPts val="0"/>
              </a:spcBef>
              <a:spcAft>
                <a:spcPts val="0"/>
              </a:spcAft>
              <a:defRPr sz="1200">
                <a:latin typeface="+mn-lt"/>
              </a:defRPr>
            </a:lvl1pPr>
          </a:lstStyle>
          <a:p>
            <a:pPr>
              <a:defRPr/>
            </a:pPr>
            <a:fld id="{9E375191-5C3F-A842-AF84-113209DDB9A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9363CC-4377-B24B-A492-EC01012911B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b="0" i="0">
                <a:latin typeface="Nunito Light" charset="0"/>
              </a:defRPr>
            </a:lvl1pPr>
          </a:lstStyle>
          <a:p>
            <a:pPr>
              <a:defRPr/>
            </a:pPr>
            <a:endParaRPr lang="en-US"/>
          </a:p>
        </p:txBody>
      </p:sp>
      <p:sp>
        <p:nvSpPr>
          <p:cNvPr id="3" name="Date Placeholder 2">
            <a:extLst>
              <a:ext uri="{FF2B5EF4-FFF2-40B4-BE49-F238E27FC236}">
                <a16:creationId xmlns:a16="http://schemas.microsoft.com/office/drawing/2014/main" id="{2360E7B8-12BF-EA49-99D9-A1E8F950A8A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b="0" i="0">
                <a:latin typeface="Nunito Light" charset="0"/>
              </a:defRPr>
            </a:lvl1pPr>
          </a:lstStyle>
          <a:p>
            <a:pPr>
              <a:defRPr/>
            </a:pPr>
            <a:fld id="{E4C29DF0-8C1E-4C49-8EB0-E9F12DAC3972}" type="datetimeFigureOut">
              <a:rPr lang="en-US"/>
              <a:pPr>
                <a:defRPr/>
              </a:pPr>
              <a:t>11/27/19</a:t>
            </a:fld>
            <a:endParaRPr lang="en-US" dirty="0"/>
          </a:p>
        </p:txBody>
      </p:sp>
      <p:sp>
        <p:nvSpPr>
          <p:cNvPr id="4" name="Slide Image Placeholder 3">
            <a:extLst>
              <a:ext uri="{FF2B5EF4-FFF2-40B4-BE49-F238E27FC236}">
                <a16:creationId xmlns:a16="http://schemas.microsoft.com/office/drawing/2014/main" id="{E611D4E4-CEF2-C44D-B512-E6AC6ECF777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CBD35FB6-A7FE-0B4D-8825-5D98A97AA11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0FF8363-37F8-A142-9F0C-CB305923432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b="0" i="0">
                <a:latin typeface="Nunito Light" charset="0"/>
              </a:defRPr>
            </a:lvl1pPr>
          </a:lstStyle>
          <a:p>
            <a:pPr>
              <a:defRPr/>
            </a:pPr>
            <a:endParaRPr lang="en-US"/>
          </a:p>
        </p:txBody>
      </p:sp>
      <p:sp>
        <p:nvSpPr>
          <p:cNvPr id="7" name="Slide Number Placeholder 6">
            <a:extLst>
              <a:ext uri="{FF2B5EF4-FFF2-40B4-BE49-F238E27FC236}">
                <a16:creationId xmlns:a16="http://schemas.microsoft.com/office/drawing/2014/main" id="{2F957111-4026-AB48-8C97-D8E23234E63F}"/>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828434" eaLnBrk="1" fontAlgn="auto" hangingPunct="1">
              <a:spcBef>
                <a:spcPts val="0"/>
              </a:spcBef>
              <a:spcAft>
                <a:spcPts val="0"/>
              </a:spcAft>
              <a:defRPr sz="1200" b="0" i="0">
                <a:latin typeface="Nunito Light" charset="0"/>
              </a:defRPr>
            </a:lvl1pPr>
          </a:lstStyle>
          <a:p>
            <a:pPr>
              <a:defRPr/>
            </a:pPr>
            <a:fld id="{7A3079FB-7D2D-134A-A19F-FDFAC16137B5}"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Nunito Light" charset="0"/>
        <a:ea typeface="+mn-ea"/>
        <a:cs typeface="+mn-cs"/>
      </a:defRPr>
    </a:lvl1pPr>
    <a:lvl2pPr marL="912813" algn="l" defTabSz="912813" rtl="0" eaLnBrk="0" fontAlgn="base" hangingPunct="0">
      <a:spcBef>
        <a:spcPct val="30000"/>
      </a:spcBef>
      <a:spcAft>
        <a:spcPct val="0"/>
      </a:spcAft>
      <a:defRPr sz="2400" kern="1200">
        <a:solidFill>
          <a:schemeClr val="tx1"/>
        </a:solidFill>
        <a:latin typeface="Nunito Light" charset="0"/>
        <a:ea typeface="+mn-ea"/>
        <a:cs typeface="+mn-cs"/>
      </a:defRPr>
    </a:lvl2pPr>
    <a:lvl3pPr marL="1827213" algn="l" defTabSz="912813" rtl="0" eaLnBrk="0" fontAlgn="base" hangingPunct="0">
      <a:spcBef>
        <a:spcPct val="30000"/>
      </a:spcBef>
      <a:spcAft>
        <a:spcPct val="0"/>
      </a:spcAft>
      <a:defRPr sz="2400" kern="1200">
        <a:solidFill>
          <a:schemeClr val="tx1"/>
        </a:solidFill>
        <a:latin typeface="Nunito Light" charset="0"/>
        <a:ea typeface="+mn-ea"/>
        <a:cs typeface="+mn-cs"/>
      </a:defRPr>
    </a:lvl3pPr>
    <a:lvl4pPr marL="2741613" algn="l" defTabSz="912813" rtl="0" eaLnBrk="0" fontAlgn="base" hangingPunct="0">
      <a:spcBef>
        <a:spcPct val="30000"/>
      </a:spcBef>
      <a:spcAft>
        <a:spcPct val="0"/>
      </a:spcAft>
      <a:defRPr sz="2400" kern="1200">
        <a:solidFill>
          <a:schemeClr val="tx1"/>
        </a:solidFill>
        <a:latin typeface="Nunito Light" charset="0"/>
        <a:ea typeface="+mn-ea"/>
        <a:cs typeface="+mn-cs"/>
      </a:defRPr>
    </a:lvl4pPr>
    <a:lvl5pPr marL="3656013" algn="l" defTabSz="912813" rtl="0" eaLnBrk="0" fontAlgn="base" hangingPunct="0">
      <a:spcBef>
        <a:spcPct val="30000"/>
      </a:spcBef>
      <a:spcAft>
        <a:spcPct val="0"/>
      </a:spcAft>
      <a:defRPr sz="2400" kern="1200">
        <a:solidFill>
          <a:schemeClr val="tx1"/>
        </a:solidFill>
        <a:latin typeface="Nunit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A8E34212-D395-B14E-933A-8D35F779A347}"/>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1267" name="Text Box 2">
            <a:extLst>
              <a:ext uri="{FF2B5EF4-FFF2-40B4-BE49-F238E27FC236}">
                <a16:creationId xmlns:a16="http://schemas.microsoft.com/office/drawing/2014/main" id="{A442E225-2593-9D4A-8602-841903CEFECE}"/>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E2DE04A1-93BC-A441-92C4-1DEC07F2D001}"/>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27651" name="Text Box 2">
            <a:extLst>
              <a:ext uri="{FF2B5EF4-FFF2-40B4-BE49-F238E27FC236}">
                <a16:creationId xmlns:a16="http://schemas.microsoft.com/office/drawing/2014/main" id="{BF8DA46D-EB8A-5747-A298-1A60F822E042}"/>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9AD6DCD6-DA4D-D948-B38C-2C34DE3D056A}"/>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29699" name="Text Box 2">
            <a:extLst>
              <a:ext uri="{FF2B5EF4-FFF2-40B4-BE49-F238E27FC236}">
                <a16:creationId xmlns:a16="http://schemas.microsoft.com/office/drawing/2014/main" id="{FADC2905-61AD-4F41-BE51-AFC7C3099724}"/>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1DF7FCE9-6EA4-724C-B8DB-46A0EE38B1A4}"/>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31747" name="Text Box 2">
            <a:extLst>
              <a:ext uri="{FF2B5EF4-FFF2-40B4-BE49-F238E27FC236}">
                <a16:creationId xmlns:a16="http://schemas.microsoft.com/office/drawing/2014/main" id="{2F5D197C-0969-F748-834C-B571B6E09320}"/>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B3477CDA-662C-9F46-90C7-CEDB7BE4257A}"/>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33795" name="Text Box 2">
            <a:extLst>
              <a:ext uri="{FF2B5EF4-FFF2-40B4-BE49-F238E27FC236}">
                <a16:creationId xmlns:a16="http://schemas.microsoft.com/office/drawing/2014/main" id="{54B8B6FF-9CE8-B043-9160-A2CE81026E7B}"/>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E37CA80B-1454-4243-AD57-4491451214C6}"/>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35843" name="Text Box 2">
            <a:extLst>
              <a:ext uri="{FF2B5EF4-FFF2-40B4-BE49-F238E27FC236}">
                <a16:creationId xmlns:a16="http://schemas.microsoft.com/office/drawing/2014/main" id="{87694EA2-655E-6B44-B920-63AA7298DFB7}"/>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5611F3ED-9CD1-4943-B5A7-CEECE792B44B}"/>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37891" name="Text Box 2">
            <a:extLst>
              <a:ext uri="{FF2B5EF4-FFF2-40B4-BE49-F238E27FC236}">
                <a16:creationId xmlns:a16="http://schemas.microsoft.com/office/drawing/2014/main" id="{03E04263-2A4E-C94B-889E-A6FA86BB8F2B}"/>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C1CA9124-C825-2B41-91DE-70DB6AF5A6B2}"/>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39939" name="Text Box 2">
            <a:extLst>
              <a:ext uri="{FF2B5EF4-FFF2-40B4-BE49-F238E27FC236}">
                <a16:creationId xmlns:a16="http://schemas.microsoft.com/office/drawing/2014/main" id="{913F72FA-9B29-3C46-8B41-1FE7E2CF894D}"/>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A6F5FE77-165D-2B4F-8E20-30ABAC264B98}"/>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41987" name="Text Box 2">
            <a:extLst>
              <a:ext uri="{FF2B5EF4-FFF2-40B4-BE49-F238E27FC236}">
                <a16:creationId xmlns:a16="http://schemas.microsoft.com/office/drawing/2014/main" id="{65B2E905-6EA4-1B45-A27F-F49CD85D9F83}"/>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83EE3909-B7E0-864F-82D4-64A913063049}"/>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44035" name="Text Box 2">
            <a:extLst>
              <a:ext uri="{FF2B5EF4-FFF2-40B4-BE49-F238E27FC236}">
                <a16:creationId xmlns:a16="http://schemas.microsoft.com/office/drawing/2014/main" id="{8D492754-B915-7B42-A8CF-ECEAE6CFB5AA}"/>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BA4C0F6C-1B8A-4F46-B9D5-089EA3B7A7F1}"/>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46083" name="Text Box 2">
            <a:extLst>
              <a:ext uri="{FF2B5EF4-FFF2-40B4-BE49-F238E27FC236}">
                <a16:creationId xmlns:a16="http://schemas.microsoft.com/office/drawing/2014/main" id="{54FB593B-47E0-5542-9F11-E590D164EBB8}"/>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657FB7A2-4BBA-F94E-8D61-37E773FD5694}"/>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3315" name="Text Box 2">
            <a:extLst>
              <a:ext uri="{FF2B5EF4-FFF2-40B4-BE49-F238E27FC236}">
                <a16:creationId xmlns:a16="http://schemas.microsoft.com/office/drawing/2014/main" id="{E5969E55-BD59-774F-A608-9B7AE0CCA137}"/>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253C8344-54A2-C347-A54F-F422DBA43727}"/>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48131" name="Text Box 2">
            <a:extLst>
              <a:ext uri="{FF2B5EF4-FFF2-40B4-BE49-F238E27FC236}">
                <a16:creationId xmlns:a16="http://schemas.microsoft.com/office/drawing/2014/main" id="{B6E66EC0-50E3-4444-B1AE-8C9BFB8BADF1}"/>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8198AD94-9E8E-E44C-B3ED-E9609A1AB81E}"/>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50179" name="Text Box 2">
            <a:extLst>
              <a:ext uri="{FF2B5EF4-FFF2-40B4-BE49-F238E27FC236}">
                <a16:creationId xmlns:a16="http://schemas.microsoft.com/office/drawing/2014/main" id="{846FA51A-2072-7649-ADD5-013A44DD54C9}"/>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spcBef>
                <a:spcPct val="0"/>
              </a:spcBef>
            </a:pPr>
            <a:endParaRPr lang="en-US" altLang="en-US">
              <a:latin typeface="Nunito 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id="{8D392A4E-5E67-7446-9DAA-2AF85BB42837}"/>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52227" name="Text Box 2">
            <a:extLst>
              <a:ext uri="{FF2B5EF4-FFF2-40B4-BE49-F238E27FC236}">
                <a16:creationId xmlns:a16="http://schemas.microsoft.com/office/drawing/2014/main" id="{BA88F620-7580-EC40-AC1E-94870AB38573}"/>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id="{A51753B8-2AA0-5841-B8C4-63FB7595AE89}"/>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54275" name="Text Box 2">
            <a:extLst>
              <a:ext uri="{FF2B5EF4-FFF2-40B4-BE49-F238E27FC236}">
                <a16:creationId xmlns:a16="http://schemas.microsoft.com/office/drawing/2014/main" id="{A1D153C1-DFE6-2944-BB01-7187300B23A9}"/>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spcBef>
                <a:spcPct val="0"/>
              </a:spcBef>
            </a:pPr>
            <a:endParaRPr lang="en-US" altLang="en-US">
              <a:latin typeface="Nunito 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a:extLst>
              <a:ext uri="{FF2B5EF4-FFF2-40B4-BE49-F238E27FC236}">
                <a16:creationId xmlns:a16="http://schemas.microsoft.com/office/drawing/2014/main" id="{DBE0E5A9-18AA-E546-B461-CE18320975F1}"/>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56323" name="Text Box 2">
            <a:extLst>
              <a:ext uri="{FF2B5EF4-FFF2-40B4-BE49-F238E27FC236}">
                <a16:creationId xmlns:a16="http://schemas.microsoft.com/office/drawing/2014/main" id="{98D4B3DA-47D7-BB48-AF2F-838320156FC8}"/>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id="{50A41F30-D91B-4D4E-BFA5-F474443C8F7A}"/>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58371" name="Text Box 2">
            <a:extLst>
              <a:ext uri="{FF2B5EF4-FFF2-40B4-BE49-F238E27FC236}">
                <a16:creationId xmlns:a16="http://schemas.microsoft.com/office/drawing/2014/main" id="{B5CBD81F-FA4D-0F43-B863-ED40811B1005}"/>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1">
            <a:extLst>
              <a:ext uri="{FF2B5EF4-FFF2-40B4-BE49-F238E27FC236}">
                <a16:creationId xmlns:a16="http://schemas.microsoft.com/office/drawing/2014/main" id="{988BD2E2-021A-2546-8512-8D3AA38497F5}"/>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60419" name="Text Box 2">
            <a:extLst>
              <a:ext uri="{FF2B5EF4-FFF2-40B4-BE49-F238E27FC236}">
                <a16:creationId xmlns:a16="http://schemas.microsoft.com/office/drawing/2014/main" id="{3A12BF78-76AA-454B-8A5D-C743C83D304D}"/>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Text Box 1">
            <a:extLst>
              <a:ext uri="{FF2B5EF4-FFF2-40B4-BE49-F238E27FC236}">
                <a16:creationId xmlns:a16="http://schemas.microsoft.com/office/drawing/2014/main" id="{E70C50B9-06C3-4449-A2BF-BCBA54F7D9E5}"/>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62467" name="Text Box 2">
            <a:extLst>
              <a:ext uri="{FF2B5EF4-FFF2-40B4-BE49-F238E27FC236}">
                <a16:creationId xmlns:a16="http://schemas.microsoft.com/office/drawing/2014/main" id="{4634E048-732E-D047-A04A-5B07EB64734C}"/>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a:extLst>
              <a:ext uri="{FF2B5EF4-FFF2-40B4-BE49-F238E27FC236}">
                <a16:creationId xmlns:a16="http://schemas.microsoft.com/office/drawing/2014/main" id="{AC37BF17-28BB-8C48-872D-86EC4CA7FB0A}"/>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64515" name="Text Box 2">
            <a:extLst>
              <a:ext uri="{FF2B5EF4-FFF2-40B4-BE49-F238E27FC236}">
                <a16:creationId xmlns:a16="http://schemas.microsoft.com/office/drawing/2014/main" id="{9A475FC6-4A39-E84F-8EA2-64243319E1C6}"/>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1">
            <a:extLst>
              <a:ext uri="{FF2B5EF4-FFF2-40B4-BE49-F238E27FC236}">
                <a16:creationId xmlns:a16="http://schemas.microsoft.com/office/drawing/2014/main" id="{D724E952-1F61-BF45-A831-15EF3A87E669}"/>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66563" name="Text Box 2">
            <a:extLst>
              <a:ext uri="{FF2B5EF4-FFF2-40B4-BE49-F238E27FC236}">
                <a16:creationId xmlns:a16="http://schemas.microsoft.com/office/drawing/2014/main" id="{E431BDCB-CC9F-1948-BEC5-1B0E755A1071}"/>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spcBef>
                <a:spcPct val="0"/>
              </a:spcBef>
            </a:pPr>
            <a:endParaRPr lang="en-US" altLang="en-US">
              <a:latin typeface="Nunito 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B84D224B-BCB1-8F4D-B7DF-1F8ADB5FDC5B}"/>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5363" name="Text Box 2">
            <a:extLst>
              <a:ext uri="{FF2B5EF4-FFF2-40B4-BE49-F238E27FC236}">
                <a16:creationId xmlns:a16="http://schemas.microsoft.com/office/drawing/2014/main" id="{9776877D-0392-E746-83B2-FD9E954FA657}"/>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DD6F44EE-FCDC-604E-A85B-F2D9E964A1D6}"/>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68611" name="Text Box 2">
            <a:extLst>
              <a:ext uri="{FF2B5EF4-FFF2-40B4-BE49-F238E27FC236}">
                <a16:creationId xmlns:a16="http://schemas.microsoft.com/office/drawing/2014/main" id="{1D7D230B-4AC6-5944-931F-9CE8D984D875}"/>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716FDA69-0B9E-E94C-A17E-D53FEF6C99F4}"/>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70659" name="Text Box 2">
            <a:extLst>
              <a:ext uri="{FF2B5EF4-FFF2-40B4-BE49-F238E27FC236}">
                <a16:creationId xmlns:a16="http://schemas.microsoft.com/office/drawing/2014/main" id="{7CD2E909-DCFF-B74B-B008-833376B9C6DC}"/>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568FC0DB-ACB6-5540-AA67-7929833C5D5A}"/>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72707" name="Text Box 2">
            <a:extLst>
              <a:ext uri="{FF2B5EF4-FFF2-40B4-BE49-F238E27FC236}">
                <a16:creationId xmlns:a16="http://schemas.microsoft.com/office/drawing/2014/main" id="{3677D953-FA19-C54E-9CB0-B0845C037520}"/>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4039AB0C-7410-FA4F-9B8E-B754FD1005BB}"/>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74755" name="Text Box 2">
            <a:extLst>
              <a:ext uri="{FF2B5EF4-FFF2-40B4-BE49-F238E27FC236}">
                <a16:creationId xmlns:a16="http://schemas.microsoft.com/office/drawing/2014/main" id="{46C9B062-D012-A94F-A43E-383AA54BE4EF}"/>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E1B3CC85-05AB-344C-B0BA-738707CBAB4E}"/>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76803" name="Text Box 2">
            <a:extLst>
              <a:ext uri="{FF2B5EF4-FFF2-40B4-BE49-F238E27FC236}">
                <a16:creationId xmlns:a16="http://schemas.microsoft.com/office/drawing/2014/main" id="{B10AEE70-3A9A-9140-BBFE-AC9459A116BD}"/>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BDA6F54B-CBC2-FD44-8B32-43F5D3E52FD1}"/>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78851" name="Text Box 2">
            <a:extLst>
              <a:ext uri="{FF2B5EF4-FFF2-40B4-BE49-F238E27FC236}">
                <a16:creationId xmlns:a16="http://schemas.microsoft.com/office/drawing/2014/main" id="{F58BB5A4-617E-3B4B-A395-4EECF65E43C0}"/>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a:extLst>
              <a:ext uri="{FF2B5EF4-FFF2-40B4-BE49-F238E27FC236}">
                <a16:creationId xmlns:a16="http://schemas.microsoft.com/office/drawing/2014/main" id="{3CD1E47E-C09E-6240-B0EF-51AF35FF10D5}"/>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81923" name="Text Box 2">
            <a:extLst>
              <a:ext uri="{FF2B5EF4-FFF2-40B4-BE49-F238E27FC236}">
                <a16:creationId xmlns:a16="http://schemas.microsoft.com/office/drawing/2014/main" id="{C32D3EB2-E318-734D-9F5D-7C1853E1E239}"/>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a:extLst>
              <a:ext uri="{FF2B5EF4-FFF2-40B4-BE49-F238E27FC236}">
                <a16:creationId xmlns:a16="http://schemas.microsoft.com/office/drawing/2014/main" id="{A676B0A9-C463-6645-AF4F-CE49CBC6156C}"/>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83971" name="Text Box 2">
            <a:extLst>
              <a:ext uri="{FF2B5EF4-FFF2-40B4-BE49-F238E27FC236}">
                <a16:creationId xmlns:a16="http://schemas.microsoft.com/office/drawing/2014/main" id="{98DC3D6E-7244-6F43-8F33-1822E86748EA}"/>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Text Box 1">
            <a:extLst>
              <a:ext uri="{FF2B5EF4-FFF2-40B4-BE49-F238E27FC236}">
                <a16:creationId xmlns:a16="http://schemas.microsoft.com/office/drawing/2014/main" id="{749EFF4A-BDDA-BE44-BB93-C8F3631BE4FE}"/>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86019" name="Text Box 2">
            <a:extLst>
              <a:ext uri="{FF2B5EF4-FFF2-40B4-BE49-F238E27FC236}">
                <a16:creationId xmlns:a16="http://schemas.microsoft.com/office/drawing/2014/main" id="{25CFD7F4-E548-7140-BF5B-8C3AFEBE9C07}"/>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a:extLst>
              <a:ext uri="{FF2B5EF4-FFF2-40B4-BE49-F238E27FC236}">
                <a16:creationId xmlns:a16="http://schemas.microsoft.com/office/drawing/2014/main" id="{98580438-E49E-0C49-8BDB-003C54BE8F2C}"/>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88067" name="Text Box 2">
            <a:extLst>
              <a:ext uri="{FF2B5EF4-FFF2-40B4-BE49-F238E27FC236}">
                <a16:creationId xmlns:a16="http://schemas.microsoft.com/office/drawing/2014/main" id="{7260B6D2-17E9-2D46-A7A5-5C525F00175C}"/>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DE076086-3139-B440-82B3-67700F97472F}"/>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7411" name="Text Box 2">
            <a:extLst>
              <a:ext uri="{FF2B5EF4-FFF2-40B4-BE49-F238E27FC236}">
                <a16:creationId xmlns:a16="http://schemas.microsoft.com/office/drawing/2014/main" id="{BE9FEC03-35C3-C441-9144-C6273426EE23}"/>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Text Box 1">
            <a:extLst>
              <a:ext uri="{FF2B5EF4-FFF2-40B4-BE49-F238E27FC236}">
                <a16:creationId xmlns:a16="http://schemas.microsoft.com/office/drawing/2014/main" id="{601E9A99-3687-F648-ACB6-DD9F8EB0AEFD}"/>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90115" name="Text Box 2">
            <a:extLst>
              <a:ext uri="{FF2B5EF4-FFF2-40B4-BE49-F238E27FC236}">
                <a16:creationId xmlns:a16="http://schemas.microsoft.com/office/drawing/2014/main" id="{077D6872-9072-3A40-8956-16585EAE1083}"/>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a:extLst>
              <a:ext uri="{FF2B5EF4-FFF2-40B4-BE49-F238E27FC236}">
                <a16:creationId xmlns:a16="http://schemas.microsoft.com/office/drawing/2014/main" id="{A266555D-0D68-F24C-9714-A0F9741021DE}"/>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92163" name="Text Box 2">
            <a:extLst>
              <a:ext uri="{FF2B5EF4-FFF2-40B4-BE49-F238E27FC236}">
                <a16:creationId xmlns:a16="http://schemas.microsoft.com/office/drawing/2014/main" id="{AD6A0C9B-00EA-A340-BDCD-390F588F62E3}"/>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a:extLst>
              <a:ext uri="{FF2B5EF4-FFF2-40B4-BE49-F238E27FC236}">
                <a16:creationId xmlns:a16="http://schemas.microsoft.com/office/drawing/2014/main" id="{2A02A1DC-E0A3-E741-AC0F-F430E25BE6BB}"/>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94211" name="Text Box 2">
            <a:extLst>
              <a:ext uri="{FF2B5EF4-FFF2-40B4-BE49-F238E27FC236}">
                <a16:creationId xmlns:a16="http://schemas.microsoft.com/office/drawing/2014/main" id="{9356DF81-DD51-CF4B-91D9-75601FE2495A}"/>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a:extLst>
              <a:ext uri="{FF2B5EF4-FFF2-40B4-BE49-F238E27FC236}">
                <a16:creationId xmlns:a16="http://schemas.microsoft.com/office/drawing/2014/main" id="{AE926B28-42B9-8040-9800-52FDDAF3D7FE}"/>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96259" name="Text Box 2">
            <a:extLst>
              <a:ext uri="{FF2B5EF4-FFF2-40B4-BE49-F238E27FC236}">
                <a16:creationId xmlns:a16="http://schemas.microsoft.com/office/drawing/2014/main" id="{16BCA6CF-F78A-6E44-B22B-2C8A46859073}"/>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a:extLst>
              <a:ext uri="{FF2B5EF4-FFF2-40B4-BE49-F238E27FC236}">
                <a16:creationId xmlns:a16="http://schemas.microsoft.com/office/drawing/2014/main" id="{354F04BC-3037-7040-B395-48AA6DF60C30}"/>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98307" name="Text Box 2">
            <a:extLst>
              <a:ext uri="{FF2B5EF4-FFF2-40B4-BE49-F238E27FC236}">
                <a16:creationId xmlns:a16="http://schemas.microsoft.com/office/drawing/2014/main" id="{C1D992EA-F140-444E-8F49-F31CD79ACC3F}"/>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a:extLst>
              <a:ext uri="{FF2B5EF4-FFF2-40B4-BE49-F238E27FC236}">
                <a16:creationId xmlns:a16="http://schemas.microsoft.com/office/drawing/2014/main" id="{82408B4D-765D-DE4D-8FED-4A83EE7D3113}"/>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00355" name="Text Box 2">
            <a:extLst>
              <a:ext uri="{FF2B5EF4-FFF2-40B4-BE49-F238E27FC236}">
                <a16:creationId xmlns:a16="http://schemas.microsoft.com/office/drawing/2014/main" id="{808859E2-9E85-6648-A8D7-4FC04EE1D80F}"/>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7D922298-650A-5448-9ED9-051BCFF309EA}"/>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02403" name="Text Box 2">
            <a:extLst>
              <a:ext uri="{FF2B5EF4-FFF2-40B4-BE49-F238E27FC236}">
                <a16:creationId xmlns:a16="http://schemas.microsoft.com/office/drawing/2014/main" id="{9C70868D-DD16-744A-8D35-436B419BD73C}"/>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Text Box 1">
            <a:extLst>
              <a:ext uri="{FF2B5EF4-FFF2-40B4-BE49-F238E27FC236}">
                <a16:creationId xmlns:a16="http://schemas.microsoft.com/office/drawing/2014/main" id="{4CB863B0-C35B-A941-8FD3-6624A876CF6D}"/>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04451" name="Text Box 2">
            <a:extLst>
              <a:ext uri="{FF2B5EF4-FFF2-40B4-BE49-F238E27FC236}">
                <a16:creationId xmlns:a16="http://schemas.microsoft.com/office/drawing/2014/main" id="{FDD325F6-BB47-0F4B-BE05-269649E8C050}"/>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a:extLst>
              <a:ext uri="{FF2B5EF4-FFF2-40B4-BE49-F238E27FC236}">
                <a16:creationId xmlns:a16="http://schemas.microsoft.com/office/drawing/2014/main" id="{18A03626-8E2C-1E43-B142-F25D41CE5610}"/>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06499" name="Text Box 2">
            <a:extLst>
              <a:ext uri="{FF2B5EF4-FFF2-40B4-BE49-F238E27FC236}">
                <a16:creationId xmlns:a16="http://schemas.microsoft.com/office/drawing/2014/main" id="{5C264F1B-5986-8046-824F-47A57889C4B4}"/>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a:extLst>
              <a:ext uri="{FF2B5EF4-FFF2-40B4-BE49-F238E27FC236}">
                <a16:creationId xmlns:a16="http://schemas.microsoft.com/office/drawing/2014/main" id="{5951AECD-5E09-4747-95A0-5499E348D43C}"/>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08547" name="Text Box 2">
            <a:extLst>
              <a:ext uri="{FF2B5EF4-FFF2-40B4-BE49-F238E27FC236}">
                <a16:creationId xmlns:a16="http://schemas.microsoft.com/office/drawing/2014/main" id="{8153D593-5829-FA4F-962B-18A19F99DC5E}"/>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643478F8-7F19-414D-9B9F-17BEB8AE301E}"/>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9459" name="Text Box 2">
            <a:extLst>
              <a:ext uri="{FF2B5EF4-FFF2-40B4-BE49-F238E27FC236}">
                <a16:creationId xmlns:a16="http://schemas.microsoft.com/office/drawing/2014/main" id="{67F8D8B9-BE82-C445-AA23-0E71E6A8B0D5}"/>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a:extLst>
              <a:ext uri="{FF2B5EF4-FFF2-40B4-BE49-F238E27FC236}">
                <a16:creationId xmlns:a16="http://schemas.microsoft.com/office/drawing/2014/main" id="{B15E16BA-5F9A-0242-BD99-1112354DEC7F}"/>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10595" name="Text Box 2">
            <a:extLst>
              <a:ext uri="{FF2B5EF4-FFF2-40B4-BE49-F238E27FC236}">
                <a16:creationId xmlns:a16="http://schemas.microsoft.com/office/drawing/2014/main" id="{BA5D433F-FBA9-5246-9D5D-793836987F56}"/>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a:extLst>
              <a:ext uri="{FF2B5EF4-FFF2-40B4-BE49-F238E27FC236}">
                <a16:creationId xmlns:a16="http://schemas.microsoft.com/office/drawing/2014/main" id="{96C53354-70C8-A040-B7B9-DB2056F435B5}"/>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12643" name="Text Box 2">
            <a:extLst>
              <a:ext uri="{FF2B5EF4-FFF2-40B4-BE49-F238E27FC236}">
                <a16:creationId xmlns:a16="http://schemas.microsoft.com/office/drawing/2014/main" id="{E08B6EAF-6A9C-8347-930C-2AAB878289E1}"/>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a:extLst>
              <a:ext uri="{FF2B5EF4-FFF2-40B4-BE49-F238E27FC236}">
                <a16:creationId xmlns:a16="http://schemas.microsoft.com/office/drawing/2014/main" id="{6F06CE78-30F1-E949-92B2-BE0EE59D1AFC}"/>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14691" name="Text Box 2">
            <a:extLst>
              <a:ext uri="{FF2B5EF4-FFF2-40B4-BE49-F238E27FC236}">
                <a16:creationId xmlns:a16="http://schemas.microsoft.com/office/drawing/2014/main" id="{5741E12E-4AA8-B64A-9284-8938E9CE36CA}"/>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a:extLst>
              <a:ext uri="{FF2B5EF4-FFF2-40B4-BE49-F238E27FC236}">
                <a16:creationId xmlns:a16="http://schemas.microsoft.com/office/drawing/2014/main" id="{73B07CE8-CE60-AB40-B07B-61FF4206E83E}"/>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16739" name="Text Box 2">
            <a:extLst>
              <a:ext uri="{FF2B5EF4-FFF2-40B4-BE49-F238E27FC236}">
                <a16:creationId xmlns:a16="http://schemas.microsoft.com/office/drawing/2014/main" id="{FDC1DDE1-9053-454C-A224-0F5CA7B6F08E}"/>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a:extLst>
              <a:ext uri="{FF2B5EF4-FFF2-40B4-BE49-F238E27FC236}">
                <a16:creationId xmlns:a16="http://schemas.microsoft.com/office/drawing/2014/main" id="{764F107D-A101-B34A-8A8C-EA0E4F192920}"/>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18787" name="Text Box 2">
            <a:extLst>
              <a:ext uri="{FF2B5EF4-FFF2-40B4-BE49-F238E27FC236}">
                <a16:creationId xmlns:a16="http://schemas.microsoft.com/office/drawing/2014/main" id="{53040605-4562-7949-AB3A-64B57EBCC2AF}"/>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a:extLst>
              <a:ext uri="{FF2B5EF4-FFF2-40B4-BE49-F238E27FC236}">
                <a16:creationId xmlns:a16="http://schemas.microsoft.com/office/drawing/2014/main" id="{DC0F4D64-0129-E34A-B7E7-4B306841189C}"/>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20835" name="Text Box 2">
            <a:extLst>
              <a:ext uri="{FF2B5EF4-FFF2-40B4-BE49-F238E27FC236}">
                <a16:creationId xmlns:a16="http://schemas.microsoft.com/office/drawing/2014/main" id="{C19055F8-66E7-C74A-972F-CD8F8BE13484}"/>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a:extLst>
              <a:ext uri="{FF2B5EF4-FFF2-40B4-BE49-F238E27FC236}">
                <a16:creationId xmlns:a16="http://schemas.microsoft.com/office/drawing/2014/main" id="{5E629496-779D-8C4C-A0D2-8F4BC0E0B0C1}"/>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22883" name="Text Box 2">
            <a:extLst>
              <a:ext uri="{FF2B5EF4-FFF2-40B4-BE49-F238E27FC236}">
                <a16:creationId xmlns:a16="http://schemas.microsoft.com/office/drawing/2014/main" id="{4618C273-A82C-C74C-890D-9CF432AA748E}"/>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a:extLst>
              <a:ext uri="{FF2B5EF4-FFF2-40B4-BE49-F238E27FC236}">
                <a16:creationId xmlns:a16="http://schemas.microsoft.com/office/drawing/2014/main" id="{39F670AC-B8C5-034C-8206-492A7BBFB06D}"/>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24931" name="Text Box 2">
            <a:extLst>
              <a:ext uri="{FF2B5EF4-FFF2-40B4-BE49-F238E27FC236}">
                <a16:creationId xmlns:a16="http://schemas.microsoft.com/office/drawing/2014/main" id="{DDB5A583-16CD-B84D-84FF-1B86C1092B27}"/>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a:extLst>
              <a:ext uri="{FF2B5EF4-FFF2-40B4-BE49-F238E27FC236}">
                <a16:creationId xmlns:a16="http://schemas.microsoft.com/office/drawing/2014/main" id="{179CCEBA-EDE4-344B-ABD5-9B917D026930}"/>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26979" name="Text Box 2">
            <a:extLst>
              <a:ext uri="{FF2B5EF4-FFF2-40B4-BE49-F238E27FC236}">
                <a16:creationId xmlns:a16="http://schemas.microsoft.com/office/drawing/2014/main" id="{932920A2-658B-DA43-BD25-1ECCE45B8B4E}"/>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a:extLst>
              <a:ext uri="{FF2B5EF4-FFF2-40B4-BE49-F238E27FC236}">
                <a16:creationId xmlns:a16="http://schemas.microsoft.com/office/drawing/2014/main" id="{B42C4903-3253-4A48-813B-66619D5ECB27}"/>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29027" name="Text Box 2">
            <a:extLst>
              <a:ext uri="{FF2B5EF4-FFF2-40B4-BE49-F238E27FC236}">
                <a16:creationId xmlns:a16="http://schemas.microsoft.com/office/drawing/2014/main" id="{12C0F1A6-176E-474E-AB72-E7A76DF08197}"/>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A289A0CD-2C8B-F442-8BCA-FF3F22B47E7A}"/>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21507" name="Text Box 2">
            <a:extLst>
              <a:ext uri="{FF2B5EF4-FFF2-40B4-BE49-F238E27FC236}">
                <a16:creationId xmlns:a16="http://schemas.microsoft.com/office/drawing/2014/main" id="{BCB92E31-0361-4C4B-80DA-2B18D05CB7D7}"/>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1">
            <a:extLst>
              <a:ext uri="{FF2B5EF4-FFF2-40B4-BE49-F238E27FC236}">
                <a16:creationId xmlns:a16="http://schemas.microsoft.com/office/drawing/2014/main" id="{FAC8242D-7AAF-234B-A0F4-733A5519CEB8}"/>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31075" name="Text Box 2">
            <a:extLst>
              <a:ext uri="{FF2B5EF4-FFF2-40B4-BE49-F238E27FC236}">
                <a16:creationId xmlns:a16="http://schemas.microsoft.com/office/drawing/2014/main" id="{3CA778A9-C674-EF4B-8701-0EDE99B4A9E6}"/>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a:extLst>
              <a:ext uri="{FF2B5EF4-FFF2-40B4-BE49-F238E27FC236}">
                <a16:creationId xmlns:a16="http://schemas.microsoft.com/office/drawing/2014/main" id="{5EE56EA0-1F73-5C41-85CA-FA29F0F01C37}"/>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33123" name="Text Box 2">
            <a:extLst>
              <a:ext uri="{FF2B5EF4-FFF2-40B4-BE49-F238E27FC236}">
                <a16:creationId xmlns:a16="http://schemas.microsoft.com/office/drawing/2014/main" id="{99292DD6-138C-634A-A048-2FA1FA97AD8A}"/>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1">
            <a:extLst>
              <a:ext uri="{FF2B5EF4-FFF2-40B4-BE49-F238E27FC236}">
                <a16:creationId xmlns:a16="http://schemas.microsoft.com/office/drawing/2014/main" id="{BE40AEA5-59FD-EC43-ADA0-9DB8A1790E4D}"/>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35171" name="Text Box 2">
            <a:extLst>
              <a:ext uri="{FF2B5EF4-FFF2-40B4-BE49-F238E27FC236}">
                <a16:creationId xmlns:a16="http://schemas.microsoft.com/office/drawing/2014/main" id="{F06BBFF4-9C80-3E45-8EAE-97B99A311A33}"/>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a:extLst>
              <a:ext uri="{FF2B5EF4-FFF2-40B4-BE49-F238E27FC236}">
                <a16:creationId xmlns:a16="http://schemas.microsoft.com/office/drawing/2014/main" id="{CE8AC8FD-66A6-D745-996D-A8643BFFD9E1}"/>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37219" name="Text Box 2">
            <a:extLst>
              <a:ext uri="{FF2B5EF4-FFF2-40B4-BE49-F238E27FC236}">
                <a16:creationId xmlns:a16="http://schemas.microsoft.com/office/drawing/2014/main" id="{86AA0845-D51F-E943-8B8A-F2B085D68887}"/>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Text Box 1">
            <a:extLst>
              <a:ext uri="{FF2B5EF4-FFF2-40B4-BE49-F238E27FC236}">
                <a16:creationId xmlns:a16="http://schemas.microsoft.com/office/drawing/2014/main" id="{0A8AC3C0-002A-1348-99D0-FB13F64B14A2}"/>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39267" name="Text Box 2">
            <a:extLst>
              <a:ext uri="{FF2B5EF4-FFF2-40B4-BE49-F238E27FC236}">
                <a16:creationId xmlns:a16="http://schemas.microsoft.com/office/drawing/2014/main" id="{1D47082F-7F6D-AC4F-B6DA-378D1E02709A}"/>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a:extLst>
              <a:ext uri="{FF2B5EF4-FFF2-40B4-BE49-F238E27FC236}">
                <a16:creationId xmlns:a16="http://schemas.microsoft.com/office/drawing/2014/main" id="{161B098D-4CE8-BE41-8115-D7A5C0BDD58C}"/>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41315" name="Text Box 2">
            <a:extLst>
              <a:ext uri="{FF2B5EF4-FFF2-40B4-BE49-F238E27FC236}">
                <a16:creationId xmlns:a16="http://schemas.microsoft.com/office/drawing/2014/main" id="{7FF50BEC-6C4B-0A42-A0FD-B400E484A9F6}"/>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a:extLst>
              <a:ext uri="{FF2B5EF4-FFF2-40B4-BE49-F238E27FC236}">
                <a16:creationId xmlns:a16="http://schemas.microsoft.com/office/drawing/2014/main" id="{93BF3B65-E174-BF46-9104-9499197A18B0}"/>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43363" name="Text Box 2">
            <a:extLst>
              <a:ext uri="{FF2B5EF4-FFF2-40B4-BE49-F238E27FC236}">
                <a16:creationId xmlns:a16="http://schemas.microsoft.com/office/drawing/2014/main" id="{875BD18A-84AA-5C4C-9085-01DE025301F4}"/>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153D376B-9AFB-5949-AE64-2A0614FE0102}"/>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23555" name="Text Box 2">
            <a:extLst>
              <a:ext uri="{FF2B5EF4-FFF2-40B4-BE49-F238E27FC236}">
                <a16:creationId xmlns:a16="http://schemas.microsoft.com/office/drawing/2014/main" id="{1E7400FD-A64D-2745-854E-757F62BEFF09}"/>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extLst>
      <p:ext uri="{BB962C8B-B14F-4D97-AF65-F5344CB8AC3E}">
        <p14:creationId xmlns:p14="http://schemas.microsoft.com/office/powerpoint/2010/main" val="275737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a:extLst>
              <a:ext uri="{FF2B5EF4-FFF2-40B4-BE49-F238E27FC236}">
                <a16:creationId xmlns:a16="http://schemas.microsoft.com/office/drawing/2014/main" id="{1BDFCF48-BAC7-8D41-8312-66952481C5F6}"/>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145411" name="Text Box 2">
            <a:extLst>
              <a:ext uri="{FF2B5EF4-FFF2-40B4-BE49-F238E27FC236}">
                <a16:creationId xmlns:a16="http://schemas.microsoft.com/office/drawing/2014/main" id="{D88C1442-0A85-2C4D-957A-DD8054B65B72}"/>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153D376B-9AFB-5949-AE64-2A0614FE0102}"/>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23555" name="Text Box 2">
            <a:extLst>
              <a:ext uri="{FF2B5EF4-FFF2-40B4-BE49-F238E27FC236}">
                <a16:creationId xmlns:a16="http://schemas.microsoft.com/office/drawing/2014/main" id="{1E7400FD-A64D-2745-854E-757F62BEFF09}"/>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153D376B-9AFB-5949-AE64-2A0614FE0102}"/>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23555" name="Text Box 2">
            <a:extLst>
              <a:ext uri="{FF2B5EF4-FFF2-40B4-BE49-F238E27FC236}">
                <a16:creationId xmlns:a16="http://schemas.microsoft.com/office/drawing/2014/main" id="{1E7400FD-A64D-2745-854E-757F62BEFF09}"/>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extLst>
      <p:ext uri="{BB962C8B-B14F-4D97-AF65-F5344CB8AC3E}">
        <p14:creationId xmlns:p14="http://schemas.microsoft.com/office/powerpoint/2010/main" val="383637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48B5CA4F-C2D7-3745-88D5-C0225ED09D06}"/>
              </a:ext>
            </a:extLst>
          </p:cNvPr>
          <p:cNvSpPr>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p:spPr>
      </p:sp>
      <p:sp>
        <p:nvSpPr>
          <p:cNvPr id="25603" name="Text Box 2">
            <a:extLst>
              <a:ext uri="{FF2B5EF4-FFF2-40B4-BE49-F238E27FC236}">
                <a16:creationId xmlns:a16="http://schemas.microsoft.com/office/drawing/2014/main" id="{A189CDDB-C481-A441-BE28-1ACBEB3A2CC1}"/>
              </a:ext>
            </a:extLst>
          </p:cNvPr>
          <p:cNvSpPr>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latin typeface="Nunito 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3BB577-6454-4041-91C4-E43F440DA965}"/>
              </a:ext>
            </a:extLst>
          </p:cNvPr>
          <p:cNvGrpSpPr>
            <a:grpSpLocks/>
          </p:cNvGrpSpPr>
          <p:nvPr userDrawn="1"/>
        </p:nvGrpSpPr>
        <p:grpSpPr bwMode="auto">
          <a:xfrm rot="5400000">
            <a:off x="-16714788" y="-396875"/>
            <a:ext cx="24534813" cy="4303713"/>
            <a:chOff x="0" y="-156114"/>
            <a:chExt cx="24535152" cy="4304369"/>
          </a:xfrm>
        </p:grpSpPr>
        <p:sp>
          <p:nvSpPr>
            <p:cNvPr id="3" name="Freeform 2">
              <a:extLst>
                <a:ext uri="{FF2B5EF4-FFF2-40B4-BE49-F238E27FC236}">
                  <a16:creationId xmlns:a16="http://schemas.microsoft.com/office/drawing/2014/main" id="{C108B4E4-EEC4-8B48-8F1E-052287BEB9D6}"/>
                </a:ext>
              </a:extLst>
            </p:cNvPr>
            <p:cNvSpPr>
              <a:spLocks noChangeArrowheads="1"/>
            </p:cNvSpPr>
            <p:nvPr/>
          </p:nvSpPr>
          <p:spPr bwMode="auto">
            <a:xfrm>
              <a:off x="23377849" y="2431906"/>
              <a:ext cx="1135079" cy="1716350"/>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4" name="Freeform 3">
              <a:extLst>
                <a:ext uri="{FF2B5EF4-FFF2-40B4-BE49-F238E27FC236}">
                  <a16:creationId xmlns:a16="http://schemas.microsoft.com/office/drawing/2014/main" id="{1984A0D1-DD29-454A-9DDD-9D48DFB61402}"/>
                </a:ext>
              </a:extLst>
            </p:cNvPr>
            <p:cNvSpPr>
              <a:spLocks noChangeArrowheads="1"/>
            </p:cNvSpPr>
            <p:nvPr/>
          </p:nvSpPr>
          <p:spPr bwMode="auto">
            <a:xfrm>
              <a:off x="23079393" y="-97368"/>
              <a:ext cx="1455758" cy="4232920"/>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5" name="Freeform 4">
              <a:extLst>
                <a:ext uri="{FF2B5EF4-FFF2-40B4-BE49-F238E27FC236}">
                  <a16:creationId xmlns:a16="http://schemas.microsoft.com/office/drawing/2014/main" id="{2881F8A7-ED13-4D40-9D2F-9460BECE634E}"/>
                </a:ext>
              </a:extLst>
            </p:cNvPr>
            <p:cNvSpPr>
              <a:spLocks noChangeArrowheads="1"/>
            </p:cNvSpPr>
            <p:nvPr/>
          </p:nvSpPr>
          <p:spPr bwMode="auto">
            <a:xfrm>
              <a:off x="20775900" y="-97368"/>
              <a:ext cx="2647987" cy="4232920"/>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6" name="Freeform 5">
              <a:extLst>
                <a:ext uri="{FF2B5EF4-FFF2-40B4-BE49-F238E27FC236}">
                  <a16:creationId xmlns:a16="http://schemas.microsoft.com/office/drawing/2014/main" id="{34ABBB48-B9F1-344F-8A02-6A8476C45305}"/>
                </a:ext>
              </a:extLst>
            </p:cNvPr>
            <p:cNvSpPr>
              <a:spLocks noChangeArrowheads="1"/>
            </p:cNvSpPr>
            <p:nvPr/>
          </p:nvSpPr>
          <p:spPr bwMode="auto">
            <a:xfrm>
              <a:off x="20420295" y="-97368"/>
              <a:ext cx="3003592" cy="4232920"/>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157264F7-8F8B-0147-8B9A-EA18ECC43709}"/>
                </a:ext>
              </a:extLst>
            </p:cNvPr>
            <p:cNvSpPr>
              <a:spLocks noChangeArrowheads="1"/>
            </p:cNvSpPr>
            <p:nvPr/>
          </p:nvSpPr>
          <p:spPr bwMode="auto">
            <a:xfrm>
              <a:off x="17678644" y="-89429"/>
              <a:ext cx="2784513" cy="3142142"/>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FCAC25C0-FDA7-8242-AC9E-17A12E6CE76C}"/>
                </a:ext>
              </a:extLst>
            </p:cNvPr>
            <p:cNvSpPr>
              <a:spLocks noChangeArrowheads="1"/>
            </p:cNvSpPr>
            <p:nvPr/>
          </p:nvSpPr>
          <p:spPr bwMode="auto">
            <a:xfrm>
              <a:off x="17608794" y="-89428"/>
              <a:ext cx="2168555" cy="1925932"/>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8AF7C0B2-75F1-A647-A479-B6C8E158ADF0}"/>
                </a:ext>
              </a:extLst>
            </p:cNvPr>
            <p:cNvSpPr>
              <a:spLocks noChangeArrowheads="1"/>
            </p:cNvSpPr>
            <p:nvPr/>
          </p:nvSpPr>
          <p:spPr bwMode="auto">
            <a:xfrm>
              <a:off x="14887781" y="-89429"/>
              <a:ext cx="2813089" cy="1925932"/>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0" name="Freeform 9">
              <a:extLst>
                <a:ext uri="{FF2B5EF4-FFF2-40B4-BE49-F238E27FC236}">
                  <a16:creationId xmlns:a16="http://schemas.microsoft.com/office/drawing/2014/main" id="{DCB09056-8657-EC40-B7AF-168422747DAC}"/>
                </a:ext>
              </a:extLst>
            </p:cNvPr>
            <p:cNvSpPr>
              <a:spLocks noChangeArrowheads="1"/>
            </p:cNvSpPr>
            <p:nvPr/>
          </p:nvSpPr>
          <p:spPr bwMode="auto">
            <a:xfrm>
              <a:off x="13589188" y="-89428"/>
              <a:ext cx="4138670" cy="352002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1" name="Freeform 10">
              <a:extLst>
                <a:ext uri="{FF2B5EF4-FFF2-40B4-BE49-F238E27FC236}">
                  <a16:creationId xmlns:a16="http://schemas.microsoft.com/office/drawing/2014/main" id="{4128DFAA-23E3-C548-8D83-7F8610795D49}"/>
                </a:ext>
              </a:extLst>
            </p:cNvPr>
            <p:cNvSpPr>
              <a:spLocks noChangeArrowheads="1"/>
            </p:cNvSpPr>
            <p:nvPr/>
          </p:nvSpPr>
          <p:spPr bwMode="auto">
            <a:xfrm>
              <a:off x="11104717" y="-111657"/>
              <a:ext cx="4345047" cy="352002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2" name="Freeform 11">
              <a:extLst>
                <a:ext uri="{FF2B5EF4-FFF2-40B4-BE49-F238E27FC236}">
                  <a16:creationId xmlns:a16="http://schemas.microsoft.com/office/drawing/2014/main" id="{85CB9AC4-589C-0347-A3C3-40C62B446E6B}"/>
                </a:ext>
              </a:extLst>
            </p:cNvPr>
            <p:cNvSpPr>
              <a:spLocks noChangeArrowheads="1"/>
            </p:cNvSpPr>
            <p:nvPr/>
          </p:nvSpPr>
          <p:spPr bwMode="auto">
            <a:xfrm>
              <a:off x="9785485" y="-81490"/>
              <a:ext cx="368305" cy="195292"/>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 name="Freeform 13">
              <a:extLst>
                <a:ext uri="{FF2B5EF4-FFF2-40B4-BE49-F238E27FC236}">
                  <a16:creationId xmlns:a16="http://schemas.microsoft.com/office/drawing/2014/main" id="{4EF90897-D4FF-9B46-BAC9-026AEBECD569}"/>
                </a:ext>
              </a:extLst>
            </p:cNvPr>
            <p:cNvSpPr>
              <a:spLocks noChangeArrowheads="1"/>
            </p:cNvSpPr>
            <p:nvPr/>
          </p:nvSpPr>
          <p:spPr bwMode="auto">
            <a:xfrm>
              <a:off x="9690234" y="-81489"/>
              <a:ext cx="225428" cy="195292"/>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 name="Freeform 14">
              <a:extLst>
                <a:ext uri="{FF2B5EF4-FFF2-40B4-BE49-F238E27FC236}">
                  <a16:creationId xmlns:a16="http://schemas.microsoft.com/office/drawing/2014/main" id="{3697A209-8D8E-2445-9B56-4C6A6057DC59}"/>
                </a:ext>
              </a:extLst>
            </p:cNvPr>
            <p:cNvSpPr>
              <a:spLocks noChangeArrowheads="1"/>
            </p:cNvSpPr>
            <p:nvPr/>
          </p:nvSpPr>
          <p:spPr bwMode="auto">
            <a:xfrm>
              <a:off x="8510705" y="61408"/>
              <a:ext cx="2646400" cy="2260945"/>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 name="Freeform 15">
              <a:extLst>
                <a:ext uri="{FF2B5EF4-FFF2-40B4-BE49-F238E27FC236}">
                  <a16:creationId xmlns:a16="http://schemas.microsoft.com/office/drawing/2014/main" id="{ADE03B7D-24B4-E14D-8CA1-7BE61822C186}"/>
                </a:ext>
              </a:extLst>
            </p:cNvPr>
            <p:cNvSpPr>
              <a:spLocks noChangeArrowheads="1"/>
            </p:cNvSpPr>
            <p:nvPr/>
          </p:nvSpPr>
          <p:spPr bwMode="auto">
            <a:xfrm>
              <a:off x="6829519" y="61407"/>
              <a:ext cx="2984541" cy="2260945"/>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6" name="Freeform 16">
              <a:extLst>
                <a:ext uri="{FF2B5EF4-FFF2-40B4-BE49-F238E27FC236}">
                  <a16:creationId xmlns:a16="http://schemas.microsoft.com/office/drawing/2014/main" id="{58A27B83-B499-634D-BB6C-3D018C920F51}"/>
                </a:ext>
              </a:extLst>
            </p:cNvPr>
            <p:cNvSpPr>
              <a:spLocks noChangeArrowheads="1"/>
            </p:cNvSpPr>
            <p:nvPr/>
          </p:nvSpPr>
          <p:spPr bwMode="auto">
            <a:xfrm>
              <a:off x="6829520" y="-89428"/>
              <a:ext cx="2986128" cy="808161"/>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7" name="Freeform 17">
              <a:extLst>
                <a:ext uri="{FF2B5EF4-FFF2-40B4-BE49-F238E27FC236}">
                  <a16:creationId xmlns:a16="http://schemas.microsoft.com/office/drawing/2014/main" id="{24B8D7B4-6CD8-3341-9538-63A95378B03D}"/>
                </a:ext>
              </a:extLst>
            </p:cNvPr>
            <p:cNvSpPr>
              <a:spLocks noChangeArrowheads="1"/>
            </p:cNvSpPr>
            <p:nvPr/>
          </p:nvSpPr>
          <p:spPr bwMode="auto">
            <a:xfrm>
              <a:off x="5975433" y="-81490"/>
              <a:ext cx="942988" cy="80816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8" name="Freeform 18">
              <a:extLst>
                <a:ext uri="{FF2B5EF4-FFF2-40B4-BE49-F238E27FC236}">
                  <a16:creationId xmlns:a16="http://schemas.microsoft.com/office/drawing/2014/main" id="{0CB8174D-341D-614E-A4C5-5599B72E3311}"/>
                </a:ext>
              </a:extLst>
            </p:cNvPr>
            <p:cNvSpPr>
              <a:spLocks noChangeArrowheads="1"/>
            </p:cNvSpPr>
            <p:nvPr/>
          </p:nvSpPr>
          <p:spPr bwMode="auto">
            <a:xfrm>
              <a:off x="5608714" y="674276"/>
              <a:ext cx="2916278" cy="1643312"/>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9" name="Freeform 19">
              <a:extLst>
                <a:ext uri="{FF2B5EF4-FFF2-40B4-BE49-F238E27FC236}">
                  <a16:creationId xmlns:a16="http://schemas.microsoft.com/office/drawing/2014/main" id="{E5AC88E3-69F9-C74C-B34A-1160D6C82264}"/>
                </a:ext>
              </a:extLst>
            </p:cNvPr>
            <p:cNvSpPr>
              <a:spLocks noChangeArrowheads="1"/>
            </p:cNvSpPr>
            <p:nvPr/>
          </p:nvSpPr>
          <p:spPr bwMode="auto">
            <a:xfrm>
              <a:off x="5100707" y="-156115"/>
              <a:ext cx="1758974" cy="2111697"/>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0" name="Freeform 20">
              <a:extLst>
                <a:ext uri="{FF2B5EF4-FFF2-40B4-BE49-F238E27FC236}">
                  <a16:creationId xmlns:a16="http://schemas.microsoft.com/office/drawing/2014/main" id="{740FA7DE-253A-EE4A-B165-06A755AAB7F3}"/>
                </a:ext>
              </a:extLst>
            </p:cNvPr>
            <p:cNvSpPr>
              <a:spLocks noChangeArrowheads="1"/>
            </p:cNvSpPr>
            <p:nvPr/>
          </p:nvSpPr>
          <p:spPr bwMode="auto">
            <a:xfrm>
              <a:off x="442918" y="197953"/>
              <a:ext cx="5232472" cy="2977016"/>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1" name="Freeform 21">
              <a:extLst>
                <a:ext uri="{FF2B5EF4-FFF2-40B4-BE49-F238E27FC236}">
                  <a16:creationId xmlns:a16="http://schemas.microsoft.com/office/drawing/2014/main" id="{A9A10830-CB88-3147-8FA7-975851641385}"/>
                </a:ext>
              </a:extLst>
            </p:cNvPr>
            <p:cNvSpPr>
              <a:spLocks noChangeArrowheads="1"/>
            </p:cNvSpPr>
            <p:nvPr/>
          </p:nvSpPr>
          <p:spPr bwMode="auto">
            <a:xfrm>
              <a:off x="1271604" y="-148175"/>
              <a:ext cx="4394261" cy="2111697"/>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2" name="Freeform 22">
              <a:extLst>
                <a:ext uri="{FF2B5EF4-FFF2-40B4-BE49-F238E27FC236}">
                  <a16:creationId xmlns:a16="http://schemas.microsoft.com/office/drawing/2014/main" id="{CCC1979D-08D2-8742-B66C-D1630288C021}"/>
                </a:ext>
              </a:extLst>
            </p:cNvPr>
            <p:cNvSpPr>
              <a:spLocks noChangeArrowheads="1"/>
            </p:cNvSpPr>
            <p:nvPr/>
          </p:nvSpPr>
          <p:spPr bwMode="auto">
            <a:xfrm>
              <a:off x="1263667" y="-125946"/>
              <a:ext cx="922350" cy="369943"/>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3" name="Freeform 23">
              <a:extLst>
                <a:ext uri="{FF2B5EF4-FFF2-40B4-BE49-F238E27FC236}">
                  <a16:creationId xmlns:a16="http://schemas.microsoft.com/office/drawing/2014/main" id="{3C024D9B-825F-3947-A232-C81A5C087687}"/>
                </a:ext>
              </a:extLst>
            </p:cNvPr>
            <p:cNvSpPr>
              <a:spLocks noChangeArrowheads="1"/>
            </p:cNvSpPr>
            <p:nvPr/>
          </p:nvSpPr>
          <p:spPr bwMode="auto">
            <a:xfrm>
              <a:off x="735022" y="-125946"/>
              <a:ext cx="620722" cy="369943"/>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4" name="Freeform 24">
              <a:extLst>
                <a:ext uri="{FF2B5EF4-FFF2-40B4-BE49-F238E27FC236}">
                  <a16:creationId xmlns:a16="http://schemas.microsoft.com/office/drawing/2014/main" id="{64EC0ECF-73E1-BB40-931E-691037697F42}"/>
                </a:ext>
              </a:extLst>
            </p:cNvPr>
            <p:cNvSpPr>
              <a:spLocks noChangeArrowheads="1"/>
            </p:cNvSpPr>
            <p:nvPr/>
          </p:nvSpPr>
          <p:spPr bwMode="auto">
            <a:xfrm>
              <a:off x="1" y="893384"/>
              <a:ext cx="447681" cy="2259356"/>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5" name="Freeform 25">
              <a:extLst>
                <a:ext uri="{FF2B5EF4-FFF2-40B4-BE49-F238E27FC236}">
                  <a16:creationId xmlns:a16="http://schemas.microsoft.com/office/drawing/2014/main" id="{4A1482AB-9AA9-264E-BC8C-2A2E41F572BE}"/>
                </a:ext>
              </a:extLst>
            </p:cNvPr>
            <p:cNvSpPr>
              <a:spLocks noChangeArrowheads="1"/>
            </p:cNvSpPr>
            <p:nvPr/>
          </p:nvSpPr>
          <p:spPr bwMode="auto">
            <a:xfrm>
              <a:off x="0" y="-148175"/>
              <a:ext cx="1285893" cy="3342196"/>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6" name="Freeform 26">
              <a:extLst>
                <a:ext uri="{FF2B5EF4-FFF2-40B4-BE49-F238E27FC236}">
                  <a16:creationId xmlns:a16="http://schemas.microsoft.com/office/drawing/2014/main" id="{DC5342DE-F931-9145-88F6-8A83C2529E05}"/>
                </a:ext>
              </a:extLst>
            </p:cNvPr>
            <p:cNvSpPr>
              <a:spLocks noChangeArrowheads="1"/>
            </p:cNvSpPr>
            <p:nvPr/>
          </p:nvSpPr>
          <p:spPr bwMode="auto">
            <a:xfrm>
              <a:off x="8463078" y="1591990"/>
              <a:ext cx="6988273" cy="1786209"/>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7" name="Freeform 12">
              <a:extLst>
                <a:ext uri="{FF2B5EF4-FFF2-40B4-BE49-F238E27FC236}">
                  <a16:creationId xmlns:a16="http://schemas.microsoft.com/office/drawing/2014/main" id="{C98D62E1-3155-2049-B17D-88CE29EE5110}"/>
                </a:ext>
              </a:extLst>
            </p:cNvPr>
            <p:cNvSpPr>
              <a:spLocks noChangeArrowheads="1"/>
            </p:cNvSpPr>
            <p:nvPr/>
          </p:nvSpPr>
          <p:spPr bwMode="auto">
            <a:xfrm>
              <a:off x="9783897" y="-124359"/>
              <a:ext cx="2308258" cy="1733814"/>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extLst>
      <p:ext uri="{BB962C8B-B14F-4D97-AF65-F5344CB8AC3E}">
        <p14:creationId xmlns:p14="http://schemas.microsoft.com/office/powerpoint/2010/main" val="344213218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14702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8F8AD4-F301-B94D-9ED0-C5B0AA4A2252}"/>
              </a:ext>
            </a:extLst>
          </p:cNvPr>
          <p:cNvGrpSpPr>
            <a:grpSpLocks/>
          </p:cNvGrpSpPr>
          <p:nvPr userDrawn="1"/>
        </p:nvGrpSpPr>
        <p:grpSpPr bwMode="auto">
          <a:xfrm rot="10800000">
            <a:off x="-23813" y="10974388"/>
            <a:ext cx="24534813" cy="4305300"/>
            <a:chOff x="0" y="-156114"/>
            <a:chExt cx="24535152" cy="4304369"/>
          </a:xfrm>
        </p:grpSpPr>
        <p:sp>
          <p:nvSpPr>
            <p:cNvPr id="3" name="Freeform 2">
              <a:extLst>
                <a:ext uri="{FF2B5EF4-FFF2-40B4-BE49-F238E27FC236}">
                  <a16:creationId xmlns:a16="http://schemas.microsoft.com/office/drawing/2014/main" id="{85D39777-5AD2-194F-BE66-70345CB454CE}"/>
                </a:ext>
              </a:extLst>
            </p:cNvPr>
            <p:cNvSpPr>
              <a:spLocks noChangeArrowheads="1"/>
            </p:cNvSpPr>
            <p:nvPr/>
          </p:nvSpPr>
          <p:spPr bwMode="auto">
            <a:xfrm>
              <a:off x="2338578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4" name="Freeform 3">
              <a:extLst>
                <a:ext uri="{FF2B5EF4-FFF2-40B4-BE49-F238E27FC236}">
                  <a16:creationId xmlns:a16="http://schemas.microsoft.com/office/drawing/2014/main" id="{7C75E234-F6FC-4746-926B-67E01C118659}"/>
                </a:ext>
              </a:extLst>
            </p:cNvPr>
            <p:cNvSpPr>
              <a:spLocks noChangeArrowheads="1"/>
            </p:cNvSpPr>
            <p:nvPr/>
          </p:nvSpPr>
          <p:spPr bwMode="auto">
            <a:xfrm>
              <a:off x="23087331" y="-81517"/>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5" name="Freeform 4">
              <a:extLst>
                <a:ext uri="{FF2B5EF4-FFF2-40B4-BE49-F238E27FC236}">
                  <a16:creationId xmlns:a16="http://schemas.microsoft.com/office/drawing/2014/main" id="{8EFD7F00-BCED-5B4E-B20C-588CA6B3B81B}"/>
                </a:ext>
              </a:extLst>
            </p:cNvPr>
            <p:cNvSpPr>
              <a:spLocks noChangeArrowheads="1"/>
            </p:cNvSpPr>
            <p:nvPr/>
          </p:nvSpPr>
          <p:spPr bwMode="auto">
            <a:xfrm>
              <a:off x="20775899" y="-81517"/>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6" name="Freeform 5">
              <a:extLst>
                <a:ext uri="{FF2B5EF4-FFF2-40B4-BE49-F238E27FC236}">
                  <a16:creationId xmlns:a16="http://schemas.microsoft.com/office/drawing/2014/main" id="{6E367874-08DB-E54D-9F94-6EB86F73B60E}"/>
                </a:ext>
              </a:extLst>
            </p:cNvPr>
            <p:cNvSpPr>
              <a:spLocks noChangeArrowheads="1"/>
            </p:cNvSpPr>
            <p:nvPr/>
          </p:nvSpPr>
          <p:spPr bwMode="auto">
            <a:xfrm>
              <a:off x="20420294" y="-81517"/>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B00969E9-19E2-5546-B600-581B4B8981D1}"/>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8860BC93-D02A-D74A-B239-B198E2C21836}"/>
                </a:ext>
              </a:extLst>
            </p:cNvPr>
            <p:cNvSpPr>
              <a:spLocks noChangeArrowheads="1"/>
            </p:cNvSpPr>
            <p:nvPr/>
          </p:nvSpPr>
          <p:spPr bwMode="auto">
            <a:xfrm>
              <a:off x="17608793" y="-81517"/>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5B072805-22FE-2945-AF9B-7A262B72D4C2}"/>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0" name="Freeform 9">
              <a:extLst>
                <a:ext uri="{FF2B5EF4-FFF2-40B4-BE49-F238E27FC236}">
                  <a16:creationId xmlns:a16="http://schemas.microsoft.com/office/drawing/2014/main" id="{5F5079F0-BE1E-744F-8E26-712DF0CE9676}"/>
                </a:ext>
              </a:extLst>
            </p:cNvPr>
            <p:cNvSpPr>
              <a:spLocks noChangeArrowheads="1"/>
            </p:cNvSpPr>
            <p:nvPr/>
          </p:nvSpPr>
          <p:spPr bwMode="auto">
            <a:xfrm>
              <a:off x="1359712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1" name="Freeform 10">
              <a:extLst>
                <a:ext uri="{FF2B5EF4-FFF2-40B4-BE49-F238E27FC236}">
                  <a16:creationId xmlns:a16="http://schemas.microsoft.com/office/drawing/2014/main" id="{9A0A8E44-E1A3-124E-89F7-A56A1D3E7EAC}"/>
                </a:ext>
              </a:extLst>
            </p:cNvPr>
            <p:cNvSpPr>
              <a:spLocks noChangeArrowheads="1"/>
            </p:cNvSpPr>
            <p:nvPr/>
          </p:nvSpPr>
          <p:spPr bwMode="auto">
            <a:xfrm>
              <a:off x="11112654"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2" name="Freeform 11">
              <a:extLst>
                <a:ext uri="{FF2B5EF4-FFF2-40B4-BE49-F238E27FC236}">
                  <a16:creationId xmlns:a16="http://schemas.microsoft.com/office/drawing/2014/main" id="{EEB46A1C-2BCC-C44B-AD79-7D835C05C336}"/>
                </a:ext>
              </a:extLst>
            </p:cNvPr>
            <p:cNvSpPr>
              <a:spLocks noChangeArrowheads="1"/>
            </p:cNvSpPr>
            <p:nvPr/>
          </p:nvSpPr>
          <p:spPr bwMode="auto">
            <a:xfrm>
              <a:off x="978548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 name="Freeform 13">
              <a:extLst>
                <a:ext uri="{FF2B5EF4-FFF2-40B4-BE49-F238E27FC236}">
                  <a16:creationId xmlns:a16="http://schemas.microsoft.com/office/drawing/2014/main" id="{4C8678B7-9743-924C-B6D1-634FEFFFCBD6}"/>
                </a:ext>
              </a:extLst>
            </p:cNvPr>
            <p:cNvSpPr>
              <a:spLocks noChangeArrowheads="1"/>
            </p:cNvSpPr>
            <p:nvPr/>
          </p:nvSpPr>
          <p:spPr bwMode="auto">
            <a:xfrm>
              <a:off x="969023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 name="Freeform 14">
              <a:extLst>
                <a:ext uri="{FF2B5EF4-FFF2-40B4-BE49-F238E27FC236}">
                  <a16:creationId xmlns:a16="http://schemas.microsoft.com/office/drawing/2014/main" id="{101FFD67-19F9-A747-B5D8-C052BEAF94DE}"/>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 name="Freeform 15">
              <a:extLst>
                <a:ext uri="{FF2B5EF4-FFF2-40B4-BE49-F238E27FC236}">
                  <a16:creationId xmlns:a16="http://schemas.microsoft.com/office/drawing/2014/main" id="{463F54D7-9CCB-6D45-BE2F-7508BB013DA2}"/>
                </a:ext>
              </a:extLst>
            </p:cNvPr>
            <p:cNvSpPr>
              <a:spLocks noChangeArrowheads="1"/>
            </p:cNvSpPr>
            <p:nvPr/>
          </p:nvSpPr>
          <p:spPr bwMode="auto">
            <a:xfrm>
              <a:off x="681364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6" name="Freeform 16">
              <a:extLst>
                <a:ext uri="{FF2B5EF4-FFF2-40B4-BE49-F238E27FC236}">
                  <a16:creationId xmlns:a16="http://schemas.microsoft.com/office/drawing/2014/main" id="{030C52B1-95FF-0F45-8A12-2B7A429C4D22}"/>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7" name="Freeform 17">
              <a:extLst>
                <a:ext uri="{FF2B5EF4-FFF2-40B4-BE49-F238E27FC236}">
                  <a16:creationId xmlns:a16="http://schemas.microsoft.com/office/drawing/2014/main" id="{9BECFDE2-1CB3-8B47-941D-2AB0A39AB2DC}"/>
                </a:ext>
              </a:extLst>
            </p:cNvPr>
            <p:cNvSpPr>
              <a:spLocks noChangeArrowheads="1"/>
            </p:cNvSpPr>
            <p:nvPr/>
          </p:nvSpPr>
          <p:spPr bwMode="auto">
            <a:xfrm>
              <a:off x="5967494"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8" name="Freeform 18">
              <a:extLst>
                <a:ext uri="{FF2B5EF4-FFF2-40B4-BE49-F238E27FC236}">
                  <a16:creationId xmlns:a16="http://schemas.microsoft.com/office/drawing/2014/main" id="{1DB304D2-3C29-8544-8A71-5E2983641705}"/>
                </a:ext>
              </a:extLst>
            </p:cNvPr>
            <p:cNvSpPr>
              <a:spLocks noChangeArrowheads="1"/>
            </p:cNvSpPr>
            <p:nvPr/>
          </p:nvSpPr>
          <p:spPr bwMode="auto">
            <a:xfrm>
              <a:off x="5608714" y="683492"/>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9" name="Freeform 19">
              <a:extLst>
                <a:ext uri="{FF2B5EF4-FFF2-40B4-BE49-F238E27FC236}">
                  <a16:creationId xmlns:a16="http://schemas.microsoft.com/office/drawing/2014/main" id="{1B1B6229-66BC-9D47-B1AE-5BD3224E7BF7}"/>
                </a:ext>
              </a:extLst>
            </p:cNvPr>
            <p:cNvSpPr>
              <a:spLocks noChangeArrowheads="1"/>
            </p:cNvSpPr>
            <p:nvPr/>
          </p:nvSpPr>
          <p:spPr bwMode="auto">
            <a:xfrm>
              <a:off x="5084832" y="-148178"/>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0" name="Freeform 20">
              <a:extLst>
                <a:ext uri="{FF2B5EF4-FFF2-40B4-BE49-F238E27FC236}">
                  <a16:creationId xmlns:a16="http://schemas.microsoft.com/office/drawing/2014/main" id="{933C61E4-EBCD-4945-8EC8-10F771745EC4}"/>
                </a:ext>
              </a:extLst>
            </p:cNvPr>
            <p:cNvSpPr>
              <a:spLocks noChangeArrowheads="1"/>
            </p:cNvSpPr>
            <p:nvPr/>
          </p:nvSpPr>
          <p:spPr bwMode="auto">
            <a:xfrm>
              <a:off x="434981" y="199409"/>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1" name="Freeform 21">
              <a:extLst>
                <a:ext uri="{FF2B5EF4-FFF2-40B4-BE49-F238E27FC236}">
                  <a16:creationId xmlns:a16="http://schemas.microsoft.com/office/drawing/2014/main" id="{FE20D2B6-9F8D-3445-88AD-F9420F5C6F68}"/>
                </a:ext>
              </a:extLst>
            </p:cNvPr>
            <p:cNvSpPr>
              <a:spLocks noChangeArrowheads="1"/>
            </p:cNvSpPr>
            <p:nvPr/>
          </p:nvSpPr>
          <p:spPr bwMode="auto">
            <a:xfrm>
              <a:off x="1255729" y="-148178"/>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2" name="Freeform 22">
              <a:extLst>
                <a:ext uri="{FF2B5EF4-FFF2-40B4-BE49-F238E27FC236}">
                  <a16:creationId xmlns:a16="http://schemas.microsoft.com/office/drawing/2014/main" id="{1D9530E2-B31D-3841-9F1F-E8C12EBB0146}"/>
                </a:ext>
              </a:extLst>
            </p:cNvPr>
            <p:cNvSpPr>
              <a:spLocks noChangeArrowheads="1"/>
            </p:cNvSpPr>
            <p:nvPr/>
          </p:nvSpPr>
          <p:spPr bwMode="auto">
            <a:xfrm>
              <a:off x="1263667" y="-125958"/>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3" name="Freeform 23">
              <a:extLst>
                <a:ext uri="{FF2B5EF4-FFF2-40B4-BE49-F238E27FC236}">
                  <a16:creationId xmlns:a16="http://schemas.microsoft.com/office/drawing/2014/main" id="{E065DC37-1C7C-2A4C-B67B-60A10EC7332E}"/>
                </a:ext>
              </a:extLst>
            </p:cNvPr>
            <p:cNvSpPr>
              <a:spLocks noChangeArrowheads="1"/>
            </p:cNvSpPr>
            <p:nvPr/>
          </p:nvSpPr>
          <p:spPr bwMode="auto">
            <a:xfrm>
              <a:off x="735022" y="-125958"/>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4" name="Freeform 24">
              <a:extLst>
                <a:ext uri="{FF2B5EF4-FFF2-40B4-BE49-F238E27FC236}">
                  <a16:creationId xmlns:a16="http://schemas.microsoft.com/office/drawing/2014/main" id="{3DA384D7-657D-5A4F-9AF4-E3D1256CA864}"/>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5" name="Freeform 25">
              <a:extLst>
                <a:ext uri="{FF2B5EF4-FFF2-40B4-BE49-F238E27FC236}">
                  <a16:creationId xmlns:a16="http://schemas.microsoft.com/office/drawing/2014/main" id="{A1C7D1F1-176A-6A4C-8AEA-06FAB7AB6E3E}"/>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6" name="Freeform 26">
              <a:extLst>
                <a:ext uri="{FF2B5EF4-FFF2-40B4-BE49-F238E27FC236}">
                  <a16:creationId xmlns:a16="http://schemas.microsoft.com/office/drawing/2014/main" id="{7731C451-164B-5944-8A73-F3158BEB53F8}"/>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7" name="Freeform 12">
              <a:extLst>
                <a:ext uri="{FF2B5EF4-FFF2-40B4-BE49-F238E27FC236}">
                  <a16:creationId xmlns:a16="http://schemas.microsoft.com/office/drawing/2014/main" id="{FF6508ED-42F7-BD4A-BD79-DD5D3105C360}"/>
                </a:ext>
              </a:extLst>
            </p:cNvPr>
            <p:cNvSpPr>
              <a:spLocks noChangeArrowheads="1"/>
            </p:cNvSpPr>
            <p:nvPr/>
          </p:nvSpPr>
          <p:spPr bwMode="auto">
            <a:xfrm>
              <a:off x="976802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extLst>
      <p:ext uri="{BB962C8B-B14F-4D97-AF65-F5344CB8AC3E}">
        <p14:creationId xmlns:p14="http://schemas.microsoft.com/office/powerpoint/2010/main" val="3799202590"/>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ktop Web Mockup">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07334D5E-9BCB-B645-B574-FEE4BC886D3D}"/>
              </a:ext>
            </a:extLst>
          </p:cNvPr>
          <p:cNvGrpSpPr>
            <a:grpSpLocks/>
          </p:cNvGrpSpPr>
          <p:nvPr userDrawn="1"/>
        </p:nvGrpSpPr>
        <p:grpSpPr bwMode="auto">
          <a:xfrm rot="10800000">
            <a:off x="-23813" y="10974388"/>
            <a:ext cx="24534813" cy="4305300"/>
            <a:chOff x="0" y="-156114"/>
            <a:chExt cx="24535152" cy="4304369"/>
          </a:xfrm>
        </p:grpSpPr>
        <p:sp>
          <p:nvSpPr>
            <p:cNvPr id="4" name="Freeform 3">
              <a:extLst>
                <a:ext uri="{FF2B5EF4-FFF2-40B4-BE49-F238E27FC236}">
                  <a16:creationId xmlns:a16="http://schemas.microsoft.com/office/drawing/2014/main" id="{A3B215E9-9356-7548-A381-0B984C584821}"/>
                </a:ext>
              </a:extLst>
            </p:cNvPr>
            <p:cNvSpPr>
              <a:spLocks noChangeArrowheads="1"/>
            </p:cNvSpPr>
            <p:nvPr/>
          </p:nvSpPr>
          <p:spPr bwMode="auto">
            <a:xfrm>
              <a:off x="2338578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5" name="Freeform 4">
              <a:extLst>
                <a:ext uri="{FF2B5EF4-FFF2-40B4-BE49-F238E27FC236}">
                  <a16:creationId xmlns:a16="http://schemas.microsoft.com/office/drawing/2014/main" id="{337138B7-969F-744F-8CFA-ED9DF92D9938}"/>
                </a:ext>
              </a:extLst>
            </p:cNvPr>
            <p:cNvSpPr>
              <a:spLocks noChangeArrowheads="1"/>
            </p:cNvSpPr>
            <p:nvPr/>
          </p:nvSpPr>
          <p:spPr bwMode="auto">
            <a:xfrm>
              <a:off x="23087331" y="-81517"/>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6" name="Freeform 5">
              <a:extLst>
                <a:ext uri="{FF2B5EF4-FFF2-40B4-BE49-F238E27FC236}">
                  <a16:creationId xmlns:a16="http://schemas.microsoft.com/office/drawing/2014/main" id="{EB8A6BF9-E10F-F84B-BAD8-FF9286AD9E62}"/>
                </a:ext>
              </a:extLst>
            </p:cNvPr>
            <p:cNvSpPr>
              <a:spLocks noChangeArrowheads="1"/>
            </p:cNvSpPr>
            <p:nvPr/>
          </p:nvSpPr>
          <p:spPr bwMode="auto">
            <a:xfrm>
              <a:off x="20775899" y="-81517"/>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759FEC81-0CBA-4D4E-9840-7304B399CE56}"/>
                </a:ext>
              </a:extLst>
            </p:cNvPr>
            <p:cNvSpPr>
              <a:spLocks noChangeArrowheads="1"/>
            </p:cNvSpPr>
            <p:nvPr/>
          </p:nvSpPr>
          <p:spPr bwMode="auto">
            <a:xfrm>
              <a:off x="20420294" y="-81517"/>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927B4448-35E9-7E4A-869D-1740A2455A9D}"/>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EC9C4E38-534D-6F4E-9E44-61A2A40FA5CF}"/>
                </a:ext>
              </a:extLst>
            </p:cNvPr>
            <p:cNvSpPr>
              <a:spLocks noChangeArrowheads="1"/>
            </p:cNvSpPr>
            <p:nvPr/>
          </p:nvSpPr>
          <p:spPr bwMode="auto">
            <a:xfrm>
              <a:off x="17608793" y="-81517"/>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0" name="Freeform 9">
              <a:extLst>
                <a:ext uri="{FF2B5EF4-FFF2-40B4-BE49-F238E27FC236}">
                  <a16:creationId xmlns:a16="http://schemas.microsoft.com/office/drawing/2014/main" id="{F56B6F23-EE9D-FC46-A681-819033DD58AD}"/>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1" name="Freeform 10">
              <a:extLst>
                <a:ext uri="{FF2B5EF4-FFF2-40B4-BE49-F238E27FC236}">
                  <a16:creationId xmlns:a16="http://schemas.microsoft.com/office/drawing/2014/main" id="{1D1C94A7-AC65-6345-8CDA-DA631BCC0BBF}"/>
                </a:ext>
              </a:extLst>
            </p:cNvPr>
            <p:cNvSpPr>
              <a:spLocks noChangeArrowheads="1"/>
            </p:cNvSpPr>
            <p:nvPr/>
          </p:nvSpPr>
          <p:spPr bwMode="auto">
            <a:xfrm>
              <a:off x="1359712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2" name="Freeform 11">
              <a:extLst>
                <a:ext uri="{FF2B5EF4-FFF2-40B4-BE49-F238E27FC236}">
                  <a16:creationId xmlns:a16="http://schemas.microsoft.com/office/drawing/2014/main" id="{83BB8298-4DB7-3E4C-8C6E-F6C7663D1043}"/>
                </a:ext>
              </a:extLst>
            </p:cNvPr>
            <p:cNvSpPr>
              <a:spLocks noChangeArrowheads="1"/>
            </p:cNvSpPr>
            <p:nvPr/>
          </p:nvSpPr>
          <p:spPr bwMode="auto">
            <a:xfrm>
              <a:off x="11112654"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 name="Freeform 12">
              <a:extLst>
                <a:ext uri="{FF2B5EF4-FFF2-40B4-BE49-F238E27FC236}">
                  <a16:creationId xmlns:a16="http://schemas.microsoft.com/office/drawing/2014/main" id="{4925D969-587D-2849-B11E-AD93D8D2204E}"/>
                </a:ext>
              </a:extLst>
            </p:cNvPr>
            <p:cNvSpPr>
              <a:spLocks noChangeArrowheads="1"/>
            </p:cNvSpPr>
            <p:nvPr/>
          </p:nvSpPr>
          <p:spPr bwMode="auto">
            <a:xfrm>
              <a:off x="978548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 name="Freeform 13">
              <a:extLst>
                <a:ext uri="{FF2B5EF4-FFF2-40B4-BE49-F238E27FC236}">
                  <a16:creationId xmlns:a16="http://schemas.microsoft.com/office/drawing/2014/main" id="{D74E8FE5-060F-0D47-821C-C7C4912B3D39}"/>
                </a:ext>
              </a:extLst>
            </p:cNvPr>
            <p:cNvSpPr>
              <a:spLocks noChangeArrowheads="1"/>
            </p:cNvSpPr>
            <p:nvPr/>
          </p:nvSpPr>
          <p:spPr bwMode="auto">
            <a:xfrm>
              <a:off x="969023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 name="Freeform 14">
              <a:extLst>
                <a:ext uri="{FF2B5EF4-FFF2-40B4-BE49-F238E27FC236}">
                  <a16:creationId xmlns:a16="http://schemas.microsoft.com/office/drawing/2014/main" id="{98D152FB-66ED-B142-A3E9-587AF06275DD}"/>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6" name="Freeform 15">
              <a:extLst>
                <a:ext uri="{FF2B5EF4-FFF2-40B4-BE49-F238E27FC236}">
                  <a16:creationId xmlns:a16="http://schemas.microsoft.com/office/drawing/2014/main" id="{A80DB145-1B65-184D-BC07-63EA9ADF0482}"/>
                </a:ext>
              </a:extLst>
            </p:cNvPr>
            <p:cNvSpPr>
              <a:spLocks noChangeArrowheads="1"/>
            </p:cNvSpPr>
            <p:nvPr/>
          </p:nvSpPr>
          <p:spPr bwMode="auto">
            <a:xfrm>
              <a:off x="681364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7" name="Freeform 16">
              <a:extLst>
                <a:ext uri="{FF2B5EF4-FFF2-40B4-BE49-F238E27FC236}">
                  <a16:creationId xmlns:a16="http://schemas.microsoft.com/office/drawing/2014/main" id="{2297C05D-32CD-5B43-BF70-6B0C09A8680D}"/>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9" name="Freeform 17">
              <a:extLst>
                <a:ext uri="{FF2B5EF4-FFF2-40B4-BE49-F238E27FC236}">
                  <a16:creationId xmlns:a16="http://schemas.microsoft.com/office/drawing/2014/main" id="{B6F280AC-279C-0F45-9197-D7EB307D884A}"/>
                </a:ext>
              </a:extLst>
            </p:cNvPr>
            <p:cNvSpPr>
              <a:spLocks noChangeArrowheads="1"/>
            </p:cNvSpPr>
            <p:nvPr/>
          </p:nvSpPr>
          <p:spPr bwMode="auto">
            <a:xfrm>
              <a:off x="5967494"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0" name="Freeform 18">
              <a:extLst>
                <a:ext uri="{FF2B5EF4-FFF2-40B4-BE49-F238E27FC236}">
                  <a16:creationId xmlns:a16="http://schemas.microsoft.com/office/drawing/2014/main" id="{2C81EC81-7140-DC4A-8C17-249B09EFCB7B}"/>
                </a:ext>
              </a:extLst>
            </p:cNvPr>
            <p:cNvSpPr>
              <a:spLocks noChangeArrowheads="1"/>
            </p:cNvSpPr>
            <p:nvPr/>
          </p:nvSpPr>
          <p:spPr bwMode="auto">
            <a:xfrm>
              <a:off x="5608714" y="683492"/>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1" name="Freeform 19">
              <a:extLst>
                <a:ext uri="{FF2B5EF4-FFF2-40B4-BE49-F238E27FC236}">
                  <a16:creationId xmlns:a16="http://schemas.microsoft.com/office/drawing/2014/main" id="{0A9540A5-CD4F-9C47-B786-DCA22A6FF0FB}"/>
                </a:ext>
              </a:extLst>
            </p:cNvPr>
            <p:cNvSpPr>
              <a:spLocks noChangeArrowheads="1"/>
            </p:cNvSpPr>
            <p:nvPr/>
          </p:nvSpPr>
          <p:spPr bwMode="auto">
            <a:xfrm>
              <a:off x="5084832" y="-148178"/>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2" name="Freeform 20">
              <a:extLst>
                <a:ext uri="{FF2B5EF4-FFF2-40B4-BE49-F238E27FC236}">
                  <a16:creationId xmlns:a16="http://schemas.microsoft.com/office/drawing/2014/main" id="{3A3D5A07-9184-EB4D-BE82-2CB43DD6049B}"/>
                </a:ext>
              </a:extLst>
            </p:cNvPr>
            <p:cNvSpPr>
              <a:spLocks noChangeArrowheads="1"/>
            </p:cNvSpPr>
            <p:nvPr/>
          </p:nvSpPr>
          <p:spPr bwMode="auto">
            <a:xfrm>
              <a:off x="434981" y="199409"/>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3" name="Freeform 21">
              <a:extLst>
                <a:ext uri="{FF2B5EF4-FFF2-40B4-BE49-F238E27FC236}">
                  <a16:creationId xmlns:a16="http://schemas.microsoft.com/office/drawing/2014/main" id="{25951EA7-CE1B-5648-83AD-EA5DF2555B94}"/>
                </a:ext>
              </a:extLst>
            </p:cNvPr>
            <p:cNvSpPr>
              <a:spLocks noChangeArrowheads="1"/>
            </p:cNvSpPr>
            <p:nvPr/>
          </p:nvSpPr>
          <p:spPr bwMode="auto">
            <a:xfrm>
              <a:off x="1255729" y="-148178"/>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4" name="Freeform 22">
              <a:extLst>
                <a:ext uri="{FF2B5EF4-FFF2-40B4-BE49-F238E27FC236}">
                  <a16:creationId xmlns:a16="http://schemas.microsoft.com/office/drawing/2014/main" id="{0ABB825E-5C7B-EF49-8B94-1DACB854F282}"/>
                </a:ext>
              </a:extLst>
            </p:cNvPr>
            <p:cNvSpPr>
              <a:spLocks noChangeArrowheads="1"/>
            </p:cNvSpPr>
            <p:nvPr/>
          </p:nvSpPr>
          <p:spPr bwMode="auto">
            <a:xfrm>
              <a:off x="1263667" y="-125958"/>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5" name="Freeform 23">
              <a:extLst>
                <a:ext uri="{FF2B5EF4-FFF2-40B4-BE49-F238E27FC236}">
                  <a16:creationId xmlns:a16="http://schemas.microsoft.com/office/drawing/2014/main" id="{0175672C-5FF6-4A47-A6D7-FBB97D8E71A6}"/>
                </a:ext>
              </a:extLst>
            </p:cNvPr>
            <p:cNvSpPr>
              <a:spLocks noChangeArrowheads="1"/>
            </p:cNvSpPr>
            <p:nvPr/>
          </p:nvSpPr>
          <p:spPr bwMode="auto">
            <a:xfrm>
              <a:off x="735022" y="-125958"/>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6" name="Freeform 24">
              <a:extLst>
                <a:ext uri="{FF2B5EF4-FFF2-40B4-BE49-F238E27FC236}">
                  <a16:creationId xmlns:a16="http://schemas.microsoft.com/office/drawing/2014/main" id="{69D6BE4C-6B82-DA42-8E73-04CEE24CBC39}"/>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7" name="Freeform 25">
              <a:extLst>
                <a:ext uri="{FF2B5EF4-FFF2-40B4-BE49-F238E27FC236}">
                  <a16:creationId xmlns:a16="http://schemas.microsoft.com/office/drawing/2014/main" id="{6B651A78-B707-BD44-83E0-7AEEA8ED740A}"/>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8" name="Freeform 26">
              <a:extLst>
                <a:ext uri="{FF2B5EF4-FFF2-40B4-BE49-F238E27FC236}">
                  <a16:creationId xmlns:a16="http://schemas.microsoft.com/office/drawing/2014/main" id="{BA118FDD-6869-EF49-ADE6-D5450A17D55A}"/>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9" name="Freeform 12">
              <a:extLst>
                <a:ext uri="{FF2B5EF4-FFF2-40B4-BE49-F238E27FC236}">
                  <a16:creationId xmlns:a16="http://schemas.microsoft.com/office/drawing/2014/main" id="{82DE3D0A-2815-5343-9BFD-FB5E300C7488}"/>
                </a:ext>
              </a:extLst>
            </p:cNvPr>
            <p:cNvSpPr>
              <a:spLocks noChangeArrowheads="1"/>
            </p:cNvSpPr>
            <p:nvPr/>
          </p:nvSpPr>
          <p:spPr bwMode="auto">
            <a:xfrm>
              <a:off x="976802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
        <p:nvSpPr>
          <p:cNvPr id="18" name="Picture Placeholder 13"/>
          <p:cNvSpPr>
            <a:spLocks noGrp="1"/>
          </p:cNvSpPr>
          <p:nvPr>
            <p:ph type="pic" sz="quarter" idx="14"/>
          </p:nvPr>
        </p:nvSpPr>
        <p:spPr>
          <a:xfrm>
            <a:off x="12901752" y="3940389"/>
            <a:ext cx="6780686" cy="3870367"/>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dirty="0"/>
          </a:p>
        </p:txBody>
      </p:sp>
    </p:spTree>
    <p:extLst>
      <p:ext uri="{BB962C8B-B14F-4D97-AF65-F5344CB8AC3E}">
        <p14:creationId xmlns:p14="http://schemas.microsoft.com/office/powerpoint/2010/main" val="1460820983"/>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 features">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0A9CF157-723D-E74D-9CD6-1AC7ED9F8C67}"/>
              </a:ext>
            </a:extLst>
          </p:cNvPr>
          <p:cNvGrpSpPr>
            <a:grpSpLocks/>
          </p:cNvGrpSpPr>
          <p:nvPr userDrawn="1"/>
        </p:nvGrpSpPr>
        <p:grpSpPr bwMode="auto">
          <a:xfrm rot="10800000">
            <a:off x="-23813" y="10974388"/>
            <a:ext cx="24534813" cy="4305300"/>
            <a:chOff x="0" y="-156114"/>
            <a:chExt cx="24535152" cy="4304369"/>
          </a:xfrm>
        </p:grpSpPr>
        <p:sp>
          <p:nvSpPr>
            <p:cNvPr id="5" name="Freeform 4">
              <a:extLst>
                <a:ext uri="{FF2B5EF4-FFF2-40B4-BE49-F238E27FC236}">
                  <a16:creationId xmlns:a16="http://schemas.microsoft.com/office/drawing/2014/main" id="{44AE9587-013A-E24D-A8B6-5E5A160DAE34}"/>
                </a:ext>
              </a:extLst>
            </p:cNvPr>
            <p:cNvSpPr>
              <a:spLocks noChangeArrowheads="1"/>
            </p:cNvSpPr>
            <p:nvPr/>
          </p:nvSpPr>
          <p:spPr bwMode="auto">
            <a:xfrm>
              <a:off x="2338578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6" name="Freeform 5">
              <a:extLst>
                <a:ext uri="{FF2B5EF4-FFF2-40B4-BE49-F238E27FC236}">
                  <a16:creationId xmlns:a16="http://schemas.microsoft.com/office/drawing/2014/main" id="{4A0CA780-DA60-5245-9415-F422A5D49202}"/>
                </a:ext>
              </a:extLst>
            </p:cNvPr>
            <p:cNvSpPr>
              <a:spLocks noChangeArrowheads="1"/>
            </p:cNvSpPr>
            <p:nvPr/>
          </p:nvSpPr>
          <p:spPr bwMode="auto">
            <a:xfrm>
              <a:off x="23087331" y="-81517"/>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E2DCA28C-823F-3D4F-AA53-B0CBABFEFE7D}"/>
                </a:ext>
              </a:extLst>
            </p:cNvPr>
            <p:cNvSpPr>
              <a:spLocks noChangeArrowheads="1"/>
            </p:cNvSpPr>
            <p:nvPr/>
          </p:nvSpPr>
          <p:spPr bwMode="auto">
            <a:xfrm>
              <a:off x="20775899" y="-81517"/>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B7DC8547-C3D8-8443-AFFF-849938FFDF3C}"/>
                </a:ext>
              </a:extLst>
            </p:cNvPr>
            <p:cNvSpPr>
              <a:spLocks noChangeArrowheads="1"/>
            </p:cNvSpPr>
            <p:nvPr/>
          </p:nvSpPr>
          <p:spPr bwMode="auto">
            <a:xfrm>
              <a:off x="20420294" y="-81517"/>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7A4AC3BB-3F7C-A048-953E-BDBE9A099C56}"/>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0" name="Freeform 9">
              <a:extLst>
                <a:ext uri="{FF2B5EF4-FFF2-40B4-BE49-F238E27FC236}">
                  <a16:creationId xmlns:a16="http://schemas.microsoft.com/office/drawing/2014/main" id="{F1C9A3A8-2352-904C-BCB2-523BC32A9C77}"/>
                </a:ext>
              </a:extLst>
            </p:cNvPr>
            <p:cNvSpPr>
              <a:spLocks noChangeArrowheads="1"/>
            </p:cNvSpPr>
            <p:nvPr/>
          </p:nvSpPr>
          <p:spPr bwMode="auto">
            <a:xfrm>
              <a:off x="17608793" y="-81517"/>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1" name="Freeform 10">
              <a:extLst>
                <a:ext uri="{FF2B5EF4-FFF2-40B4-BE49-F238E27FC236}">
                  <a16:creationId xmlns:a16="http://schemas.microsoft.com/office/drawing/2014/main" id="{83DDBB88-8091-C648-A6B7-313D78E12A85}"/>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2" name="Freeform 11">
              <a:extLst>
                <a:ext uri="{FF2B5EF4-FFF2-40B4-BE49-F238E27FC236}">
                  <a16:creationId xmlns:a16="http://schemas.microsoft.com/office/drawing/2014/main" id="{F6B7F8B2-9A58-3B4D-8124-FF2FEE4FAE79}"/>
                </a:ext>
              </a:extLst>
            </p:cNvPr>
            <p:cNvSpPr>
              <a:spLocks noChangeArrowheads="1"/>
            </p:cNvSpPr>
            <p:nvPr/>
          </p:nvSpPr>
          <p:spPr bwMode="auto">
            <a:xfrm>
              <a:off x="1359712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 name="Freeform 12">
              <a:extLst>
                <a:ext uri="{FF2B5EF4-FFF2-40B4-BE49-F238E27FC236}">
                  <a16:creationId xmlns:a16="http://schemas.microsoft.com/office/drawing/2014/main" id="{074E3327-E06A-0D40-8481-B05C4C7CECAB}"/>
                </a:ext>
              </a:extLst>
            </p:cNvPr>
            <p:cNvSpPr>
              <a:spLocks noChangeArrowheads="1"/>
            </p:cNvSpPr>
            <p:nvPr/>
          </p:nvSpPr>
          <p:spPr bwMode="auto">
            <a:xfrm>
              <a:off x="11112654"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 name="Freeform 13">
              <a:extLst>
                <a:ext uri="{FF2B5EF4-FFF2-40B4-BE49-F238E27FC236}">
                  <a16:creationId xmlns:a16="http://schemas.microsoft.com/office/drawing/2014/main" id="{500D2EF4-2DAD-4C42-ADDF-E4EE8401086E}"/>
                </a:ext>
              </a:extLst>
            </p:cNvPr>
            <p:cNvSpPr>
              <a:spLocks noChangeArrowheads="1"/>
            </p:cNvSpPr>
            <p:nvPr/>
          </p:nvSpPr>
          <p:spPr bwMode="auto">
            <a:xfrm>
              <a:off x="978548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 name="Freeform 13">
              <a:extLst>
                <a:ext uri="{FF2B5EF4-FFF2-40B4-BE49-F238E27FC236}">
                  <a16:creationId xmlns:a16="http://schemas.microsoft.com/office/drawing/2014/main" id="{CE5003F0-A052-E24D-BAE7-8A4548BA6DE6}"/>
                </a:ext>
              </a:extLst>
            </p:cNvPr>
            <p:cNvSpPr>
              <a:spLocks noChangeArrowheads="1"/>
            </p:cNvSpPr>
            <p:nvPr/>
          </p:nvSpPr>
          <p:spPr bwMode="auto">
            <a:xfrm>
              <a:off x="969023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6" name="Freeform 14">
              <a:extLst>
                <a:ext uri="{FF2B5EF4-FFF2-40B4-BE49-F238E27FC236}">
                  <a16:creationId xmlns:a16="http://schemas.microsoft.com/office/drawing/2014/main" id="{09C691BE-AAE0-F74A-8CEB-CC9CF367C2EF}"/>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7" name="Freeform 15">
              <a:extLst>
                <a:ext uri="{FF2B5EF4-FFF2-40B4-BE49-F238E27FC236}">
                  <a16:creationId xmlns:a16="http://schemas.microsoft.com/office/drawing/2014/main" id="{50A03E92-851F-4B47-B343-0635C49D2261}"/>
                </a:ext>
              </a:extLst>
            </p:cNvPr>
            <p:cNvSpPr>
              <a:spLocks noChangeArrowheads="1"/>
            </p:cNvSpPr>
            <p:nvPr/>
          </p:nvSpPr>
          <p:spPr bwMode="auto">
            <a:xfrm>
              <a:off x="681364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8" name="Freeform 16">
              <a:extLst>
                <a:ext uri="{FF2B5EF4-FFF2-40B4-BE49-F238E27FC236}">
                  <a16:creationId xmlns:a16="http://schemas.microsoft.com/office/drawing/2014/main" id="{B0A08F30-2171-C54E-AB3C-9E8117345C48}"/>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9" name="Freeform 17">
              <a:extLst>
                <a:ext uri="{FF2B5EF4-FFF2-40B4-BE49-F238E27FC236}">
                  <a16:creationId xmlns:a16="http://schemas.microsoft.com/office/drawing/2014/main" id="{A484EA5E-C768-8B46-BA26-AF7F76428044}"/>
                </a:ext>
              </a:extLst>
            </p:cNvPr>
            <p:cNvSpPr>
              <a:spLocks noChangeArrowheads="1"/>
            </p:cNvSpPr>
            <p:nvPr/>
          </p:nvSpPr>
          <p:spPr bwMode="auto">
            <a:xfrm>
              <a:off x="5967494"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0" name="Freeform 18">
              <a:extLst>
                <a:ext uri="{FF2B5EF4-FFF2-40B4-BE49-F238E27FC236}">
                  <a16:creationId xmlns:a16="http://schemas.microsoft.com/office/drawing/2014/main" id="{D5D4693F-3856-B74E-A5E3-DA936EDDC28B}"/>
                </a:ext>
              </a:extLst>
            </p:cNvPr>
            <p:cNvSpPr>
              <a:spLocks noChangeArrowheads="1"/>
            </p:cNvSpPr>
            <p:nvPr/>
          </p:nvSpPr>
          <p:spPr bwMode="auto">
            <a:xfrm>
              <a:off x="5608714" y="683492"/>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1" name="Freeform 19">
              <a:extLst>
                <a:ext uri="{FF2B5EF4-FFF2-40B4-BE49-F238E27FC236}">
                  <a16:creationId xmlns:a16="http://schemas.microsoft.com/office/drawing/2014/main" id="{D33546E8-86DF-A349-9146-A67F33D63BEC}"/>
                </a:ext>
              </a:extLst>
            </p:cNvPr>
            <p:cNvSpPr>
              <a:spLocks noChangeArrowheads="1"/>
            </p:cNvSpPr>
            <p:nvPr/>
          </p:nvSpPr>
          <p:spPr bwMode="auto">
            <a:xfrm>
              <a:off x="5084832" y="-148178"/>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2" name="Freeform 20">
              <a:extLst>
                <a:ext uri="{FF2B5EF4-FFF2-40B4-BE49-F238E27FC236}">
                  <a16:creationId xmlns:a16="http://schemas.microsoft.com/office/drawing/2014/main" id="{F72827AE-6CCC-B540-A173-24BC91516F6E}"/>
                </a:ext>
              </a:extLst>
            </p:cNvPr>
            <p:cNvSpPr>
              <a:spLocks noChangeArrowheads="1"/>
            </p:cNvSpPr>
            <p:nvPr/>
          </p:nvSpPr>
          <p:spPr bwMode="auto">
            <a:xfrm>
              <a:off x="434981" y="199409"/>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3" name="Freeform 21">
              <a:extLst>
                <a:ext uri="{FF2B5EF4-FFF2-40B4-BE49-F238E27FC236}">
                  <a16:creationId xmlns:a16="http://schemas.microsoft.com/office/drawing/2014/main" id="{C21CC9E4-071A-2F46-9F17-2A0B2C7C9FED}"/>
                </a:ext>
              </a:extLst>
            </p:cNvPr>
            <p:cNvSpPr>
              <a:spLocks noChangeArrowheads="1"/>
            </p:cNvSpPr>
            <p:nvPr/>
          </p:nvSpPr>
          <p:spPr bwMode="auto">
            <a:xfrm>
              <a:off x="1255729" y="-148178"/>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4" name="Freeform 22">
              <a:extLst>
                <a:ext uri="{FF2B5EF4-FFF2-40B4-BE49-F238E27FC236}">
                  <a16:creationId xmlns:a16="http://schemas.microsoft.com/office/drawing/2014/main" id="{312C2143-4DF2-5846-BC3E-5C1A74496509}"/>
                </a:ext>
              </a:extLst>
            </p:cNvPr>
            <p:cNvSpPr>
              <a:spLocks noChangeArrowheads="1"/>
            </p:cNvSpPr>
            <p:nvPr/>
          </p:nvSpPr>
          <p:spPr bwMode="auto">
            <a:xfrm>
              <a:off x="1263667" y="-125958"/>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5" name="Freeform 23">
              <a:extLst>
                <a:ext uri="{FF2B5EF4-FFF2-40B4-BE49-F238E27FC236}">
                  <a16:creationId xmlns:a16="http://schemas.microsoft.com/office/drawing/2014/main" id="{726629C0-E50A-9941-8DAF-1AA9141AF4BB}"/>
                </a:ext>
              </a:extLst>
            </p:cNvPr>
            <p:cNvSpPr>
              <a:spLocks noChangeArrowheads="1"/>
            </p:cNvSpPr>
            <p:nvPr/>
          </p:nvSpPr>
          <p:spPr bwMode="auto">
            <a:xfrm>
              <a:off x="735022" y="-125958"/>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6" name="Freeform 24">
              <a:extLst>
                <a:ext uri="{FF2B5EF4-FFF2-40B4-BE49-F238E27FC236}">
                  <a16:creationId xmlns:a16="http://schemas.microsoft.com/office/drawing/2014/main" id="{E96290B1-AA08-E842-A842-B964C5113882}"/>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7" name="Freeform 25">
              <a:extLst>
                <a:ext uri="{FF2B5EF4-FFF2-40B4-BE49-F238E27FC236}">
                  <a16:creationId xmlns:a16="http://schemas.microsoft.com/office/drawing/2014/main" id="{F1AC116A-EDBF-0E48-8AE4-3D024303D945}"/>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8" name="Freeform 26">
              <a:extLst>
                <a:ext uri="{FF2B5EF4-FFF2-40B4-BE49-F238E27FC236}">
                  <a16:creationId xmlns:a16="http://schemas.microsoft.com/office/drawing/2014/main" id="{6B813CD6-982B-114A-AB32-8898EEE3B46F}"/>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9" name="Freeform 12">
              <a:extLst>
                <a:ext uri="{FF2B5EF4-FFF2-40B4-BE49-F238E27FC236}">
                  <a16:creationId xmlns:a16="http://schemas.microsoft.com/office/drawing/2014/main" id="{28E937CD-D0AC-E644-9816-1492758EAFA0}"/>
                </a:ext>
              </a:extLst>
            </p:cNvPr>
            <p:cNvSpPr>
              <a:spLocks noChangeArrowheads="1"/>
            </p:cNvSpPr>
            <p:nvPr/>
          </p:nvSpPr>
          <p:spPr bwMode="auto">
            <a:xfrm>
              <a:off x="976802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
        <p:nvSpPr>
          <p:cNvPr id="4" name="Picture Placeholder 13"/>
          <p:cNvSpPr>
            <a:spLocks noGrp="1"/>
          </p:cNvSpPr>
          <p:nvPr>
            <p:ph type="pic" sz="quarter" idx="14"/>
          </p:nvPr>
        </p:nvSpPr>
        <p:spPr>
          <a:xfrm>
            <a:off x="4770022" y="2436714"/>
            <a:ext cx="4290417" cy="762743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dirty="0"/>
          </a:p>
        </p:txBody>
      </p:sp>
    </p:spTree>
    <p:extLst>
      <p:ext uri="{BB962C8B-B14F-4D97-AF65-F5344CB8AC3E}">
        <p14:creationId xmlns:p14="http://schemas.microsoft.com/office/powerpoint/2010/main" val="1161177463"/>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pp features">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E408D31C-236C-2747-860F-047C685D8922}"/>
              </a:ext>
            </a:extLst>
          </p:cNvPr>
          <p:cNvGrpSpPr>
            <a:grpSpLocks/>
          </p:cNvGrpSpPr>
          <p:nvPr userDrawn="1"/>
        </p:nvGrpSpPr>
        <p:grpSpPr bwMode="auto">
          <a:xfrm rot="10800000">
            <a:off x="-23813" y="10974388"/>
            <a:ext cx="24534813" cy="4305300"/>
            <a:chOff x="0" y="-156114"/>
            <a:chExt cx="24535152" cy="4304369"/>
          </a:xfrm>
        </p:grpSpPr>
        <p:sp>
          <p:nvSpPr>
            <p:cNvPr id="4" name="Freeform 3">
              <a:extLst>
                <a:ext uri="{FF2B5EF4-FFF2-40B4-BE49-F238E27FC236}">
                  <a16:creationId xmlns:a16="http://schemas.microsoft.com/office/drawing/2014/main" id="{BB823B32-A32F-8442-AF25-E8C6D749E27F}"/>
                </a:ext>
              </a:extLst>
            </p:cNvPr>
            <p:cNvSpPr>
              <a:spLocks noChangeArrowheads="1"/>
            </p:cNvSpPr>
            <p:nvPr/>
          </p:nvSpPr>
          <p:spPr bwMode="auto">
            <a:xfrm>
              <a:off x="2338578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6" name="Freeform 5">
              <a:extLst>
                <a:ext uri="{FF2B5EF4-FFF2-40B4-BE49-F238E27FC236}">
                  <a16:creationId xmlns:a16="http://schemas.microsoft.com/office/drawing/2014/main" id="{39768E12-273A-9846-9544-EBDF292EEA66}"/>
                </a:ext>
              </a:extLst>
            </p:cNvPr>
            <p:cNvSpPr>
              <a:spLocks noChangeArrowheads="1"/>
            </p:cNvSpPr>
            <p:nvPr/>
          </p:nvSpPr>
          <p:spPr bwMode="auto">
            <a:xfrm>
              <a:off x="23087331" y="-81517"/>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E862AB81-F1E4-8D46-B264-0089A4801542}"/>
                </a:ext>
              </a:extLst>
            </p:cNvPr>
            <p:cNvSpPr>
              <a:spLocks noChangeArrowheads="1"/>
            </p:cNvSpPr>
            <p:nvPr/>
          </p:nvSpPr>
          <p:spPr bwMode="auto">
            <a:xfrm>
              <a:off x="20775899" y="-81517"/>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28DBA72B-744A-EA43-BC39-90FF5F39E13D}"/>
                </a:ext>
              </a:extLst>
            </p:cNvPr>
            <p:cNvSpPr>
              <a:spLocks noChangeArrowheads="1"/>
            </p:cNvSpPr>
            <p:nvPr/>
          </p:nvSpPr>
          <p:spPr bwMode="auto">
            <a:xfrm>
              <a:off x="20420294" y="-81517"/>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B71B0C49-9BBD-964A-B2B8-E1515DF74D69}"/>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0" name="Freeform 9">
              <a:extLst>
                <a:ext uri="{FF2B5EF4-FFF2-40B4-BE49-F238E27FC236}">
                  <a16:creationId xmlns:a16="http://schemas.microsoft.com/office/drawing/2014/main" id="{DBFA17E5-0DC2-C645-B09A-063FA128CD92}"/>
                </a:ext>
              </a:extLst>
            </p:cNvPr>
            <p:cNvSpPr>
              <a:spLocks noChangeArrowheads="1"/>
            </p:cNvSpPr>
            <p:nvPr/>
          </p:nvSpPr>
          <p:spPr bwMode="auto">
            <a:xfrm>
              <a:off x="17608793" y="-81517"/>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1" name="Freeform 10">
              <a:extLst>
                <a:ext uri="{FF2B5EF4-FFF2-40B4-BE49-F238E27FC236}">
                  <a16:creationId xmlns:a16="http://schemas.microsoft.com/office/drawing/2014/main" id="{DC019102-8E9F-2C46-8797-9B0158D554EA}"/>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2" name="Freeform 11">
              <a:extLst>
                <a:ext uri="{FF2B5EF4-FFF2-40B4-BE49-F238E27FC236}">
                  <a16:creationId xmlns:a16="http://schemas.microsoft.com/office/drawing/2014/main" id="{2138F66E-B7A5-A341-8C25-A7DBB31AD507}"/>
                </a:ext>
              </a:extLst>
            </p:cNvPr>
            <p:cNvSpPr>
              <a:spLocks noChangeArrowheads="1"/>
            </p:cNvSpPr>
            <p:nvPr/>
          </p:nvSpPr>
          <p:spPr bwMode="auto">
            <a:xfrm>
              <a:off x="1359712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 name="Freeform 12">
              <a:extLst>
                <a:ext uri="{FF2B5EF4-FFF2-40B4-BE49-F238E27FC236}">
                  <a16:creationId xmlns:a16="http://schemas.microsoft.com/office/drawing/2014/main" id="{0AD54D46-0DAB-F844-A3EE-F6C29766ACAE}"/>
                </a:ext>
              </a:extLst>
            </p:cNvPr>
            <p:cNvSpPr>
              <a:spLocks noChangeArrowheads="1"/>
            </p:cNvSpPr>
            <p:nvPr/>
          </p:nvSpPr>
          <p:spPr bwMode="auto">
            <a:xfrm>
              <a:off x="11112654"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 name="Freeform 13">
              <a:extLst>
                <a:ext uri="{FF2B5EF4-FFF2-40B4-BE49-F238E27FC236}">
                  <a16:creationId xmlns:a16="http://schemas.microsoft.com/office/drawing/2014/main" id="{DC7ABEEF-03F0-CB4E-855F-36BD484A6A2F}"/>
                </a:ext>
              </a:extLst>
            </p:cNvPr>
            <p:cNvSpPr>
              <a:spLocks noChangeArrowheads="1"/>
            </p:cNvSpPr>
            <p:nvPr/>
          </p:nvSpPr>
          <p:spPr bwMode="auto">
            <a:xfrm>
              <a:off x="978548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 name="Freeform 13">
              <a:extLst>
                <a:ext uri="{FF2B5EF4-FFF2-40B4-BE49-F238E27FC236}">
                  <a16:creationId xmlns:a16="http://schemas.microsoft.com/office/drawing/2014/main" id="{C21040FD-17CE-5B4B-B143-43AEE6B784F1}"/>
                </a:ext>
              </a:extLst>
            </p:cNvPr>
            <p:cNvSpPr>
              <a:spLocks noChangeArrowheads="1"/>
            </p:cNvSpPr>
            <p:nvPr/>
          </p:nvSpPr>
          <p:spPr bwMode="auto">
            <a:xfrm>
              <a:off x="969023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6" name="Freeform 14">
              <a:extLst>
                <a:ext uri="{FF2B5EF4-FFF2-40B4-BE49-F238E27FC236}">
                  <a16:creationId xmlns:a16="http://schemas.microsoft.com/office/drawing/2014/main" id="{6B709F64-0014-2548-9104-A375BF964F19}"/>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7" name="Freeform 15">
              <a:extLst>
                <a:ext uri="{FF2B5EF4-FFF2-40B4-BE49-F238E27FC236}">
                  <a16:creationId xmlns:a16="http://schemas.microsoft.com/office/drawing/2014/main" id="{4B86E057-45B3-B645-933F-D55903F8DF9F}"/>
                </a:ext>
              </a:extLst>
            </p:cNvPr>
            <p:cNvSpPr>
              <a:spLocks noChangeArrowheads="1"/>
            </p:cNvSpPr>
            <p:nvPr/>
          </p:nvSpPr>
          <p:spPr bwMode="auto">
            <a:xfrm>
              <a:off x="681364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8" name="Freeform 16">
              <a:extLst>
                <a:ext uri="{FF2B5EF4-FFF2-40B4-BE49-F238E27FC236}">
                  <a16:creationId xmlns:a16="http://schemas.microsoft.com/office/drawing/2014/main" id="{9A939213-6125-4C4A-B8BE-F7A976EDB1DD}"/>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9" name="Freeform 17">
              <a:extLst>
                <a:ext uri="{FF2B5EF4-FFF2-40B4-BE49-F238E27FC236}">
                  <a16:creationId xmlns:a16="http://schemas.microsoft.com/office/drawing/2014/main" id="{3760B20E-7670-E242-8BFD-B37408F2E9DB}"/>
                </a:ext>
              </a:extLst>
            </p:cNvPr>
            <p:cNvSpPr>
              <a:spLocks noChangeArrowheads="1"/>
            </p:cNvSpPr>
            <p:nvPr/>
          </p:nvSpPr>
          <p:spPr bwMode="auto">
            <a:xfrm>
              <a:off x="5967494"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0" name="Freeform 18">
              <a:extLst>
                <a:ext uri="{FF2B5EF4-FFF2-40B4-BE49-F238E27FC236}">
                  <a16:creationId xmlns:a16="http://schemas.microsoft.com/office/drawing/2014/main" id="{651A1F0E-E858-D94F-B492-0E8269EFDF64}"/>
                </a:ext>
              </a:extLst>
            </p:cNvPr>
            <p:cNvSpPr>
              <a:spLocks noChangeArrowheads="1"/>
            </p:cNvSpPr>
            <p:nvPr/>
          </p:nvSpPr>
          <p:spPr bwMode="auto">
            <a:xfrm>
              <a:off x="5608714" y="683492"/>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1" name="Freeform 19">
              <a:extLst>
                <a:ext uri="{FF2B5EF4-FFF2-40B4-BE49-F238E27FC236}">
                  <a16:creationId xmlns:a16="http://schemas.microsoft.com/office/drawing/2014/main" id="{F02BDAE4-B6CC-CF4D-9478-8DEF54DB2DE8}"/>
                </a:ext>
              </a:extLst>
            </p:cNvPr>
            <p:cNvSpPr>
              <a:spLocks noChangeArrowheads="1"/>
            </p:cNvSpPr>
            <p:nvPr/>
          </p:nvSpPr>
          <p:spPr bwMode="auto">
            <a:xfrm>
              <a:off x="5084832" y="-148178"/>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2" name="Freeform 20">
              <a:extLst>
                <a:ext uri="{FF2B5EF4-FFF2-40B4-BE49-F238E27FC236}">
                  <a16:creationId xmlns:a16="http://schemas.microsoft.com/office/drawing/2014/main" id="{95AB491D-5294-C74F-BB2C-5AF517235F0A}"/>
                </a:ext>
              </a:extLst>
            </p:cNvPr>
            <p:cNvSpPr>
              <a:spLocks noChangeArrowheads="1"/>
            </p:cNvSpPr>
            <p:nvPr/>
          </p:nvSpPr>
          <p:spPr bwMode="auto">
            <a:xfrm>
              <a:off x="434981" y="199409"/>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3" name="Freeform 21">
              <a:extLst>
                <a:ext uri="{FF2B5EF4-FFF2-40B4-BE49-F238E27FC236}">
                  <a16:creationId xmlns:a16="http://schemas.microsoft.com/office/drawing/2014/main" id="{A088CC47-334B-E148-92FA-18F0DDA862D3}"/>
                </a:ext>
              </a:extLst>
            </p:cNvPr>
            <p:cNvSpPr>
              <a:spLocks noChangeArrowheads="1"/>
            </p:cNvSpPr>
            <p:nvPr/>
          </p:nvSpPr>
          <p:spPr bwMode="auto">
            <a:xfrm>
              <a:off x="1255729" y="-148178"/>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4" name="Freeform 22">
              <a:extLst>
                <a:ext uri="{FF2B5EF4-FFF2-40B4-BE49-F238E27FC236}">
                  <a16:creationId xmlns:a16="http://schemas.microsoft.com/office/drawing/2014/main" id="{E4E3FC41-F9F8-984B-8033-C44BEB0F08D8}"/>
                </a:ext>
              </a:extLst>
            </p:cNvPr>
            <p:cNvSpPr>
              <a:spLocks noChangeArrowheads="1"/>
            </p:cNvSpPr>
            <p:nvPr/>
          </p:nvSpPr>
          <p:spPr bwMode="auto">
            <a:xfrm>
              <a:off x="1263667" y="-125958"/>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5" name="Freeform 23">
              <a:extLst>
                <a:ext uri="{FF2B5EF4-FFF2-40B4-BE49-F238E27FC236}">
                  <a16:creationId xmlns:a16="http://schemas.microsoft.com/office/drawing/2014/main" id="{17F02C9F-99AC-0C4C-A150-BF57A27C9F01}"/>
                </a:ext>
              </a:extLst>
            </p:cNvPr>
            <p:cNvSpPr>
              <a:spLocks noChangeArrowheads="1"/>
            </p:cNvSpPr>
            <p:nvPr/>
          </p:nvSpPr>
          <p:spPr bwMode="auto">
            <a:xfrm>
              <a:off x="735022" y="-125958"/>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6" name="Freeform 24">
              <a:extLst>
                <a:ext uri="{FF2B5EF4-FFF2-40B4-BE49-F238E27FC236}">
                  <a16:creationId xmlns:a16="http://schemas.microsoft.com/office/drawing/2014/main" id="{2734DA3B-124F-104A-AF69-9658862F2C45}"/>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7" name="Freeform 25">
              <a:extLst>
                <a:ext uri="{FF2B5EF4-FFF2-40B4-BE49-F238E27FC236}">
                  <a16:creationId xmlns:a16="http://schemas.microsoft.com/office/drawing/2014/main" id="{A3469C66-E7DC-1F44-82E2-8C77BFF2CE94}"/>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8" name="Freeform 26">
              <a:extLst>
                <a:ext uri="{FF2B5EF4-FFF2-40B4-BE49-F238E27FC236}">
                  <a16:creationId xmlns:a16="http://schemas.microsoft.com/office/drawing/2014/main" id="{AFFEEE02-5945-8C41-8AED-AA9218847357}"/>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9" name="Freeform 12">
              <a:extLst>
                <a:ext uri="{FF2B5EF4-FFF2-40B4-BE49-F238E27FC236}">
                  <a16:creationId xmlns:a16="http://schemas.microsoft.com/office/drawing/2014/main" id="{AAD07349-73F2-3E4A-ABB6-C13C640BC77A}"/>
                </a:ext>
              </a:extLst>
            </p:cNvPr>
            <p:cNvSpPr>
              <a:spLocks noChangeArrowheads="1"/>
            </p:cNvSpPr>
            <p:nvPr/>
          </p:nvSpPr>
          <p:spPr bwMode="auto">
            <a:xfrm>
              <a:off x="976802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
        <p:nvSpPr>
          <p:cNvPr id="5" name="Picture Placeholder 13"/>
          <p:cNvSpPr>
            <a:spLocks noGrp="1"/>
          </p:cNvSpPr>
          <p:nvPr>
            <p:ph type="pic" sz="quarter" idx="14"/>
          </p:nvPr>
        </p:nvSpPr>
        <p:spPr>
          <a:xfrm>
            <a:off x="3410888" y="3912686"/>
            <a:ext cx="7567384" cy="4780342"/>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dirty="0"/>
          </a:p>
        </p:txBody>
      </p:sp>
    </p:spTree>
    <p:extLst>
      <p:ext uri="{BB962C8B-B14F-4D97-AF65-F5344CB8AC3E}">
        <p14:creationId xmlns:p14="http://schemas.microsoft.com/office/powerpoint/2010/main" val="2277357083"/>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dirty="0"/>
          </a:p>
        </p:txBody>
      </p:sp>
    </p:spTree>
    <p:extLst>
      <p:ext uri="{BB962C8B-B14F-4D97-AF65-F5344CB8AC3E}">
        <p14:creationId xmlns:p14="http://schemas.microsoft.com/office/powerpoint/2010/main" val="1314985822"/>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CFF71F4A-A7FA-3044-9EA3-D69513E21395}"/>
              </a:ext>
            </a:extLst>
          </p:cNvPr>
          <p:cNvGrpSpPr>
            <a:grpSpLocks/>
          </p:cNvGrpSpPr>
          <p:nvPr userDrawn="1"/>
        </p:nvGrpSpPr>
        <p:grpSpPr bwMode="auto">
          <a:xfrm rot="10800000">
            <a:off x="-23813" y="10974388"/>
            <a:ext cx="24534813" cy="4305300"/>
            <a:chOff x="0" y="-156114"/>
            <a:chExt cx="24535152" cy="4304369"/>
          </a:xfrm>
        </p:grpSpPr>
        <p:sp>
          <p:nvSpPr>
            <p:cNvPr id="5" name="Freeform 4">
              <a:extLst>
                <a:ext uri="{FF2B5EF4-FFF2-40B4-BE49-F238E27FC236}">
                  <a16:creationId xmlns:a16="http://schemas.microsoft.com/office/drawing/2014/main" id="{37CB7D26-8E0F-844C-B0B7-9E68EE9D2A81}"/>
                </a:ext>
              </a:extLst>
            </p:cNvPr>
            <p:cNvSpPr>
              <a:spLocks noChangeArrowheads="1"/>
            </p:cNvSpPr>
            <p:nvPr/>
          </p:nvSpPr>
          <p:spPr bwMode="auto">
            <a:xfrm>
              <a:off x="2338578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6" name="Freeform 5">
              <a:extLst>
                <a:ext uri="{FF2B5EF4-FFF2-40B4-BE49-F238E27FC236}">
                  <a16:creationId xmlns:a16="http://schemas.microsoft.com/office/drawing/2014/main" id="{FA60BA6C-A694-0240-9C35-A8637D440FEF}"/>
                </a:ext>
              </a:extLst>
            </p:cNvPr>
            <p:cNvSpPr>
              <a:spLocks noChangeArrowheads="1"/>
            </p:cNvSpPr>
            <p:nvPr/>
          </p:nvSpPr>
          <p:spPr bwMode="auto">
            <a:xfrm>
              <a:off x="23087331" y="-81517"/>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BA27A698-4F5C-354F-9C61-AFCD3341F092}"/>
                </a:ext>
              </a:extLst>
            </p:cNvPr>
            <p:cNvSpPr>
              <a:spLocks noChangeArrowheads="1"/>
            </p:cNvSpPr>
            <p:nvPr/>
          </p:nvSpPr>
          <p:spPr bwMode="auto">
            <a:xfrm>
              <a:off x="20775899" y="-81517"/>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2DF4D6BA-FEBD-C742-B41A-9A968F18A249}"/>
                </a:ext>
              </a:extLst>
            </p:cNvPr>
            <p:cNvSpPr>
              <a:spLocks noChangeArrowheads="1"/>
            </p:cNvSpPr>
            <p:nvPr/>
          </p:nvSpPr>
          <p:spPr bwMode="auto">
            <a:xfrm>
              <a:off x="20420294" y="-81517"/>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C90A83AA-3D3D-E14E-A67F-B5155D74E6D0}"/>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0" name="Freeform 9">
              <a:extLst>
                <a:ext uri="{FF2B5EF4-FFF2-40B4-BE49-F238E27FC236}">
                  <a16:creationId xmlns:a16="http://schemas.microsoft.com/office/drawing/2014/main" id="{A392154F-587A-EB4F-AB96-AE24C828383C}"/>
                </a:ext>
              </a:extLst>
            </p:cNvPr>
            <p:cNvSpPr>
              <a:spLocks noChangeArrowheads="1"/>
            </p:cNvSpPr>
            <p:nvPr/>
          </p:nvSpPr>
          <p:spPr bwMode="auto">
            <a:xfrm>
              <a:off x="17608793" y="-81517"/>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1" name="Freeform 10">
              <a:extLst>
                <a:ext uri="{FF2B5EF4-FFF2-40B4-BE49-F238E27FC236}">
                  <a16:creationId xmlns:a16="http://schemas.microsoft.com/office/drawing/2014/main" id="{76BD997E-63E5-3847-8949-5C351E640F8C}"/>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2" name="Freeform 11">
              <a:extLst>
                <a:ext uri="{FF2B5EF4-FFF2-40B4-BE49-F238E27FC236}">
                  <a16:creationId xmlns:a16="http://schemas.microsoft.com/office/drawing/2014/main" id="{E88AEFF5-A1A1-8347-A5FE-53A3987104EB}"/>
                </a:ext>
              </a:extLst>
            </p:cNvPr>
            <p:cNvSpPr>
              <a:spLocks noChangeArrowheads="1"/>
            </p:cNvSpPr>
            <p:nvPr/>
          </p:nvSpPr>
          <p:spPr bwMode="auto">
            <a:xfrm>
              <a:off x="1359712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 name="Freeform 12">
              <a:extLst>
                <a:ext uri="{FF2B5EF4-FFF2-40B4-BE49-F238E27FC236}">
                  <a16:creationId xmlns:a16="http://schemas.microsoft.com/office/drawing/2014/main" id="{142527AE-9F2C-6440-928E-40949770C977}"/>
                </a:ext>
              </a:extLst>
            </p:cNvPr>
            <p:cNvSpPr>
              <a:spLocks noChangeArrowheads="1"/>
            </p:cNvSpPr>
            <p:nvPr/>
          </p:nvSpPr>
          <p:spPr bwMode="auto">
            <a:xfrm>
              <a:off x="11112654"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 name="Freeform 13">
              <a:extLst>
                <a:ext uri="{FF2B5EF4-FFF2-40B4-BE49-F238E27FC236}">
                  <a16:creationId xmlns:a16="http://schemas.microsoft.com/office/drawing/2014/main" id="{71E12D22-AEED-EC43-976D-66D440801443}"/>
                </a:ext>
              </a:extLst>
            </p:cNvPr>
            <p:cNvSpPr>
              <a:spLocks noChangeArrowheads="1"/>
            </p:cNvSpPr>
            <p:nvPr/>
          </p:nvSpPr>
          <p:spPr bwMode="auto">
            <a:xfrm>
              <a:off x="978548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 name="Freeform 13">
              <a:extLst>
                <a:ext uri="{FF2B5EF4-FFF2-40B4-BE49-F238E27FC236}">
                  <a16:creationId xmlns:a16="http://schemas.microsoft.com/office/drawing/2014/main" id="{D234D226-0325-5940-9F6C-C45A76C0A5FA}"/>
                </a:ext>
              </a:extLst>
            </p:cNvPr>
            <p:cNvSpPr>
              <a:spLocks noChangeArrowheads="1"/>
            </p:cNvSpPr>
            <p:nvPr/>
          </p:nvSpPr>
          <p:spPr bwMode="auto">
            <a:xfrm>
              <a:off x="969023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6" name="Freeform 14">
              <a:extLst>
                <a:ext uri="{FF2B5EF4-FFF2-40B4-BE49-F238E27FC236}">
                  <a16:creationId xmlns:a16="http://schemas.microsoft.com/office/drawing/2014/main" id="{B119E6BA-3C65-1646-A0E9-E363EE5A0AD5}"/>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7" name="Freeform 15">
              <a:extLst>
                <a:ext uri="{FF2B5EF4-FFF2-40B4-BE49-F238E27FC236}">
                  <a16:creationId xmlns:a16="http://schemas.microsoft.com/office/drawing/2014/main" id="{08CF8AC0-C6A7-8D48-8C57-E4C9412C3EDA}"/>
                </a:ext>
              </a:extLst>
            </p:cNvPr>
            <p:cNvSpPr>
              <a:spLocks noChangeArrowheads="1"/>
            </p:cNvSpPr>
            <p:nvPr/>
          </p:nvSpPr>
          <p:spPr bwMode="auto">
            <a:xfrm>
              <a:off x="681364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8" name="Freeform 16">
              <a:extLst>
                <a:ext uri="{FF2B5EF4-FFF2-40B4-BE49-F238E27FC236}">
                  <a16:creationId xmlns:a16="http://schemas.microsoft.com/office/drawing/2014/main" id="{D70BB6AE-2E72-6B4E-9998-8AE5985C872B}"/>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9" name="Freeform 17">
              <a:extLst>
                <a:ext uri="{FF2B5EF4-FFF2-40B4-BE49-F238E27FC236}">
                  <a16:creationId xmlns:a16="http://schemas.microsoft.com/office/drawing/2014/main" id="{43361307-48AD-8C4A-A0CE-B84C900E4E7D}"/>
                </a:ext>
              </a:extLst>
            </p:cNvPr>
            <p:cNvSpPr>
              <a:spLocks noChangeArrowheads="1"/>
            </p:cNvSpPr>
            <p:nvPr/>
          </p:nvSpPr>
          <p:spPr bwMode="auto">
            <a:xfrm>
              <a:off x="5967494"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0" name="Freeform 18">
              <a:extLst>
                <a:ext uri="{FF2B5EF4-FFF2-40B4-BE49-F238E27FC236}">
                  <a16:creationId xmlns:a16="http://schemas.microsoft.com/office/drawing/2014/main" id="{F8F87A25-18BD-D240-90AA-0A176C3C1874}"/>
                </a:ext>
              </a:extLst>
            </p:cNvPr>
            <p:cNvSpPr>
              <a:spLocks noChangeArrowheads="1"/>
            </p:cNvSpPr>
            <p:nvPr/>
          </p:nvSpPr>
          <p:spPr bwMode="auto">
            <a:xfrm>
              <a:off x="5608714" y="683492"/>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1" name="Freeform 19">
              <a:extLst>
                <a:ext uri="{FF2B5EF4-FFF2-40B4-BE49-F238E27FC236}">
                  <a16:creationId xmlns:a16="http://schemas.microsoft.com/office/drawing/2014/main" id="{3AE7FDFA-4108-1849-B469-E2BFBB4AFF27}"/>
                </a:ext>
              </a:extLst>
            </p:cNvPr>
            <p:cNvSpPr>
              <a:spLocks noChangeArrowheads="1"/>
            </p:cNvSpPr>
            <p:nvPr/>
          </p:nvSpPr>
          <p:spPr bwMode="auto">
            <a:xfrm>
              <a:off x="5084832" y="-148178"/>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2" name="Freeform 20">
              <a:extLst>
                <a:ext uri="{FF2B5EF4-FFF2-40B4-BE49-F238E27FC236}">
                  <a16:creationId xmlns:a16="http://schemas.microsoft.com/office/drawing/2014/main" id="{3FC33706-B1DD-8641-BEA0-443511F301F8}"/>
                </a:ext>
              </a:extLst>
            </p:cNvPr>
            <p:cNvSpPr>
              <a:spLocks noChangeArrowheads="1"/>
            </p:cNvSpPr>
            <p:nvPr/>
          </p:nvSpPr>
          <p:spPr bwMode="auto">
            <a:xfrm>
              <a:off x="434981" y="199409"/>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3" name="Freeform 21">
              <a:extLst>
                <a:ext uri="{FF2B5EF4-FFF2-40B4-BE49-F238E27FC236}">
                  <a16:creationId xmlns:a16="http://schemas.microsoft.com/office/drawing/2014/main" id="{98DFB163-A5E4-3849-9259-F4057D842CC1}"/>
                </a:ext>
              </a:extLst>
            </p:cNvPr>
            <p:cNvSpPr>
              <a:spLocks noChangeArrowheads="1"/>
            </p:cNvSpPr>
            <p:nvPr/>
          </p:nvSpPr>
          <p:spPr bwMode="auto">
            <a:xfrm>
              <a:off x="1255729" y="-148178"/>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4" name="Freeform 22">
              <a:extLst>
                <a:ext uri="{FF2B5EF4-FFF2-40B4-BE49-F238E27FC236}">
                  <a16:creationId xmlns:a16="http://schemas.microsoft.com/office/drawing/2014/main" id="{5C3EB2C7-CECD-9D4B-A209-D84C901D84F9}"/>
                </a:ext>
              </a:extLst>
            </p:cNvPr>
            <p:cNvSpPr>
              <a:spLocks noChangeArrowheads="1"/>
            </p:cNvSpPr>
            <p:nvPr/>
          </p:nvSpPr>
          <p:spPr bwMode="auto">
            <a:xfrm>
              <a:off x="1263667" y="-125958"/>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5" name="Freeform 23">
              <a:extLst>
                <a:ext uri="{FF2B5EF4-FFF2-40B4-BE49-F238E27FC236}">
                  <a16:creationId xmlns:a16="http://schemas.microsoft.com/office/drawing/2014/main" id="{CDAC809A-F8D5-C449-955A-E6F880C4B977}"/>
                </a:ext>
              </a:extLst>
            </p:cNvPr>
            <p:cNvSpPr>
              <a:spLocks noChangeArrowheads="1"/>
            </p:cNvSpPr>
            <p:nvPr/>
          </p:nvSpPr>
          <p:spPr bwMode="auto">
            <a:xfrm>
              <a:off x="735022" y="-125958"/>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6" name="Freeform 24">
              <a:extLst>
                <a:ext uri="{FF2B5EF4-FFF2-40B4-BE49-F238E27FC236}">
                  <a16:creationId xmlns:a16="http://schemas.microsoft.com/office/drawing/2014/main" id="{DFC13671-9064-134D-B505-1FB59B404F12}"/>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7" name="Freeform 25">
              <a:extLst>
                <a:ext uri="{FF2B5EF4-FFF2-40B4-BE49-F238E27FC236}">
                  <a16:creationId xmlns:a16="http://schemas.microsoft.com/office/drawing/2014/main" id="{D213CCEB-971A-6241-BCA5-B03BC16165A2}"/>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8" name="Freeform 26">
              <a:extLst>
                <a:ext uri="{FF2B5EF4-FFF2-40B4-BE49-F238E27FC236}">
                  <a16:creationId xmlns:a16="http://schemas.microsoft.com/office/drawing/2014/main" id="{5CE54E57-6B9D-A44E-B011-311E12461DD7}"/>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9" name="Freeform 12">
              <a:extLst>
                <a:ext uri="{FF2B5EF4-FFF2-40B4-BE49-F238E27FC236}">
                  <a16:creationId xmlns:a16="http://schemas.microsoft.com/office/drawing/2014/main" id="{C9100E6E-8A4A-4941-90CA-A1FEAA675514}"/>
                </a:ext>
              </a:extLst>
            </p:cNvPr>
            <p:cNvSpPr>
              <a:spLocks noChangeArrowheads="1"/>
            </p:cNvSpPr>
            <p:nvPr/>
          </p:nvSpPr>
          <p:spPr bwMode="auto">
            <a:xfrm>
              <a:off x="976802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
        <p:nvSpPr>
          <p:cNvPr id="4" name="Picture Placeholder 3"/>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dirty="0"/>
          </a:p>
        </p:txBody>
      </p:sp>
    </p:spTree>
    <p:extLst>
      <p:ext uri="{BB962C8B-B14F-4D97-AF65-F5344CB8AC3E}">
        <p14:creationId xmlns:p14="http://schemas.microsoft.com/office/powerpoint/2010/main" val="3853550411"/>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Lst>
  <p:transition spd="slow" advClick="0"/>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Lato Light" charset="0"/>
          <a:ea typeface="Lato Light" charset="0"/>
          <a:cs typeface="Lato Light" charset="0"/>
        </a:defRPr>
      </a:lvl1pPr>
      <a:lvl2pPr algn="l" defTabSz="1827213" rtl="0" eaLnBrk="0" fontAlgn="base" hangingPunct="0">
        <a:lnSpc>
          <a:spcPct val="90000"/>
        </a:lnSpc>
        <a:spcBef>
          <a:spcPct val="0"/>
        </a:spcBef>
        <a:spcAft>
          <a:spcPct val="0"/>
        </a:spcAft>
        <a:defRPr sz="6000">
          <a:solidFill>
            <a:schemeClr val="tx1"/>
          </a:solidFill>
          <a:latin typeface="Lato Light"/>
          <a:ea typeface="Lato Light"/>
          <a:cs typeface="Lato Light"/>
        </a:defRPr>
      </a:lvl2pPr>
      <a:lvl3pPr algn="l" defTabSz="1827213" rtl="0" eaLnBrk="0" fontAlgn="base" hangingPunct="0">
        <a:lnSpc>
          <a:spcPct val="90000"/>
        </a:lnSpc>
        <a:spcBef>
          <a:spcPct val="0"/>
        </a:spcBef>
        <a:spcAft>
          <a:spcPct val="0"/>
        </a:spcAft>
        <a:defRPr sz="6000">
          <a:solidFill>
            <a:schemeClr val="tx1"/>
          </a:solidFill>
          <a:latin typeface="Lato Light"/>
          <a:ea typeface="Lato Light"/>
          <a:cs typeface="Lato Light"/>
        </a:defRPr>
      </a:lvl3pPr>
      <a:lvl4pPr algn="l" defTabSz="1827213" rtl="0" eaLnBrk="0" fontAlgn="base" hangingPunct="0">
        <a:lnSpc>
          <a:spcPct val="90000"/>
        </a:lnSpc>
        <a:spcBef>
          <a:spcPct val="0"/>
        </a:spcBef>
        <a:spcAft>
          <a:spcPct val="0"/>
        </a:spcAft>
        <a:defRPr sz="6000">
          <a:solidFill>
            <a:schemeClr val="tx1"/>
          </a:solidFill>
          <a:latin typeface="Lato Light"/>
          <a:ea typeface="Lato Light"/>
          <a:cs typeface="Lato Light"/>
        </a:defRPr>
      </a:lvl4pPr>
      <a:lvl5pPr algn="l" defTabSz="1827213" rtl="0" eaLnBrk="0" fontAlgn="base" hangingPunct="0">
        <a:lnSpc>
          <a:spcPct val="90000"/>
        </a:lnSpc>
        <a:spcBef>
          <a:spcPct val="0"/>
        </a:spcBef>
        <a:spcAft>
          <a:spcPct val="0"/>
        </a:spcAft>
        <a:defRPr sz="6000">
          <a:solidFill>
            <a:schemeClr val="tx1"/>
          </a:solidFill>
          <a:latin typeface="Lato Light"/>
          <a:ea typeface="Lato Light"/>
          <a:cs typeface="Lato Light"/>
        </a:defRPr>
      </a:lvl5pPr>
      <a:lvl6pPr marL="457200" algn="l" defTabSz="1827213" rtl="0" fontAlgn="base">
        <a:lnSpc>
          <a:spcPct val="90000"/>
        </a:lnSpc>
        <a:spcBef>
          <a:spcPct val="0"/>
        </a:spcBef>
        <a:spcAft>
          <a:spcPct val="0"/>
        </a:spcAft>
        <a:defRPr sz="6000">
          <a:solidFill>
            <a:schemeClr val="tx1"/>
          </a:solidFill>
          <a:latin typeface="Lato Light"/>
          <a:ea typeface="Lato Light"/>
          <a:cs typeface="Lato Light"/>
        </a:defRPr>
      </a:lvl6pPr>
      <a:lvl7pPr marL="914400" algn="l" defTabSz="1827213" rtl="0" fontAlgn="base">
        <a:lnSpc>
          <a:spcPct val="90000"/>
        </a:lnSpc>
        <a:spcBef>
          <a:spcPct val="0"/>
        </a:spcBef>
        <a:spcAft>
          <a:spcPct val="0"/>
        </a:spcAft>
        <a:defRPr sz="6000">
          <a:solidFill>
            <a:schemeClr val="tx1"/>
          </a:solidFill>
          <a:latin typeface="Lato Light"/>
          <a:ea typeface="Lato Light"/>
          <a:cs typeface="Lato Light"/>
        </a:defRPr>
      </a:lvl7pPr>
      <a:lvl8pPr marL="1371600" algn="l" defTabSz="1827213" rtl="0" fontAlgn="base">
        <a:lnSpc>
          <a:spcPct val="90000"/>
        </a:lnSpc>
        <a:spcBef>
          <a:spcPct val="0"/>
        </a:spcBef>
        <a:spcAft>
          <a:spcPct val="0"/>
        </a:spcAft>
        <a:defRPr sz="6000">
          <a:solidFill>
            <a:schemeClr val="tx1"/>
          </a:solidFill>
          <a:latin typeface="Lato Light"/>
          <a:ea typeface="Lato Light"/>
          <a:cs typeface="Lato Light"/>
        </a:defRPr>
      </a:lvl8pPr>
      <a:lvl9pPr marL="1828800" algn="l" defTabSz="1827213" rtl="0" fontAlgn="base">
        <a:lnSpc>
          <a:spcPct val="90000"/>
        </a:lnSpc>
        <a:spcBef>
          <a:spcPct val="0"/>
        </a:spcBef>
        <a:spcAft>
          <a:spcPct val="0"/>
        </a:spcAft>
        <a:defRPr sz="6000">
          <a:solidFill>
            <a:schemeClr val="tx1"/>
          </a:solidFill>
          <a:latin typeface="Lato Light"/>
          <a:ea typeface="Lato Light"/>
          <a:cs typeface="Lato Light"/>
        </a:defRPr>
      </a:lvl9pPr>
    </p:titleStyle>
    <p:body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lang="en-US" sz="4800" kern="1200" dirty="0">
          <a:solidFill>
            <a:schemeClr val="tx1"/>
          </a:solidFill>
          <a:latin typeface="Lato Light" charset="0"/>
          <a:ea typeface="Lato Light" charset="0"/>
          <a:cs typeface="Lato Light" charset="0"/>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lang="en-US" sz="4000" kern="1200" dirty="0">
          <a:solidFill>
            <a:schemeClr val="tx1"/>
          </a:solidFill>
          <a:latin typeface="Lato Light" charset="0"/>
          <a:ea typeface="Lato Light" charset="0"/>
          <a:cs typeface="Lato Light" charset="0"/>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lang="en-US" sz="3600" kern="1200" dirty="0">
          <a:solidFill>
            <a:schemeClr val="tx1"/>
          </a:solidFill>
          <a:latin typeface="Lato Light" charset="0"/>
          <a:ea typeface="Lato Light" charset="0"/>
          <a:cs typeface="Lato Light" charset="0"/>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hyperlink" Target="https://adc.bmj.com/content/99/Suppl_2/A251.3#:~:targetText=In%20Saudi%20Arabia%2C%20the%20prevalence,for%20Saudi%20youth%20in%20Riyadh." TargetMode="External"/><Relationship Id="rId3" Type="http://schemas.openxmlformats.org/officeDocument/2006/relationships/hyperlink" Target="https://www.who.int/maternal_child_adolescent/topics/adolescence/why-invest/en/" TargetMode="External"/><Relationship Id="rId7" Type="http://schemas.openxmlformats.org/officeDocument/2006/relationships/hyperlink" Target="https://www.who.int/news-room/fact-sheets/detail/adolescent-mental-health" TargetMode="External"/><Relationship Id="rId12" Type="http://schemas.openxmlformats.org/officeDocument/2006/relationships/hyperlink" Target="https://www.ncbi.nlm.nih.gov/pmc/articles/PMC1070800"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hyperlink" Target="https://www.who.int/en/news-room/fact-sheets/detail/adolescents-health-risks-and-solutions" TargetMode="External"/><Relationship Id="rId11" Type="http://schemas.openxmlformats.org/officeDocument/2006/relationships/hyperlink" Target="http://www.jfcmonline.com/article.asp?issn=2230-8229;year=2012;volume=19;issue=1;spage=47;epage=51;aulast=Al-Sughayr" TargetMode="External"/><Relationship Id="rId5" Type="http://schemas.openxmlformats.org/officeDocument/2006/relationships/hyperlink" Target="https://data.unicef.org/topic/adolescents/overview/" TargetMode="External"/><Relationship Id="rId10" Type="http://schemas.openxmlformats.org/officeDocument/2006/relationships/hyperlink" Target="http://www.saudijobesity.com/article.asp?issn=2347-2618;year=2014;volume=2;issue=1;spage=13;epage=18;aulast=Al-Enazy" TargetMode="External"/><Relationship Id="rId4" Type="http://schemas.openxmlformats.org/officeDocument/2006/relationships/hyperlink" Target="https://www.who.int/health-topics/adolescents/coming-of-age-adolescent-health" TargetMode="External"/><Relationship Id="rId9" Type="http://schemas.openxmlformats.org/officeDocument/2006/relationships/hyperlink" Target="http://www.childtrends.org/wp-content/uploads/2013/03/Child_Trends-2009_04_16_RB_FamilyStrengths.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Box 311">
            <a:extLst>
              <a:ext uri="{FF2B5EF4-FFF2-40B4-BE49-F238E27FC236}">
                <a16:creationId xmlns:a16="http://schemas.microsoft.com/office/drawing/2014/main" id="{32BDFA67-D8E5-EC4B-B4B5-22E9F37769A1}"/>
              </a:ext>
            </a:extLst>
          </p:cNvPr>
          <p:cNvSpPr txBox="1"/>
          <p:nvPr/>
        </p:nvSpPr>
        <p:spPr>
          <a:xfrm>
            <a:off x="4962525" y="5678488"/>
            <a:ext cx="14497050" cy="2246312"/>
          </a:xfrm>
          <a:prstGeom prst="rect">
            <a:avLst/>
          </a:prstGeom>
          <a:noFill/>
        </p:spPr>
        <p:txBody>
          <a:bodyPr wrap="none">
            <a:spAutoFit/>
          </a:bodyPr>
          <a:lstStyle/>
          <a:p>
            <a:pPr algn="ctr" defTabSz="1828434" eaLnBrk="1" fontAlgn="auto" hangingPunct="1">
              <a:spcBef>
                <a:spcPts val="0"/>
              </a:spcBef>
              <a:spcAft>
                <a:spcPts val="0"/>
              </a:spcAft>
              <a:defRPr/>
            </a:pPr>
            <a:r>
              <a:rPr lang="en-US" sz="14000" b="1" spc="300" dirty="0">
                <a:latin typeface="Nunito" charset="0"/>
                <a:ea typeface="Nunito" charset="0"/>
                <a:cs typeface="Nunito" charset="0"/>
              </a:rPr>
              <a:t>Adolescent Health</a:t>
            </a:r>
          </a:p>
        </p:txBody>
      </p:sp>
      <p:sp>
        <p:nvSpPr>
          <p:cNvPr id="313" name="TextBox 312">
            <a:extLst>
              <a:ext uri="{FF2B5EF4-FFF2-40B4-BE49-F238E27FC236}">
                <a16:creationId xmlns:a16="http://schemas.microsoft.com/office/drawing/2014/main" id="{936CD227-58A5-2147-8DF0-183E40FCB1BC}"/>
              </a:ext>
            </a:extLst>
          </p:cNvPr>
          <p:cNvSpPr txBox="1"/>
          <p:nvPr/>
        </p:nvSpPr>
        <p:spPr>
          <a:xfrm>
            <a:off x="10802938" y="8259763"/>
            <a:ext cx="2771775" cy="522287"/>
          </a:xfrm>
          <a:prstGeom prst="rect">
            <a:avLst/>
          </a:prstGeom>
          <a:noFill/>
        </p:spPr>
        <p:txBody>
          <a:bodyPr wrap="none">
            <a:spAutoFit/>
          </a:bodyPr>
          <a:lstStyle/>
          <a:p>
            <a:pPr algn="ctr" defTabSz="1828434" eaLnBrk="1" fontAlgn="auto" hangingPunct="1">
              <a:spcBef>
                <a:spcPts val="0"/>
              </a:spcBef>
              <a:spcAft>
                <a:spcPts val="0"/>
              </a:spcAft>
              <a:defRPr/>
            </a:pPr>
            <a:r>
              <a:rPr lang="en-US" sz="2800" spc="600" dirty="0">
                <a:latin typeface="Nunito" charset="0"/>
                <a:ea typeface="Nunito" charset="0"/>
                <a:cs typeface="Nunito" charset="0"/>
              </a:rPr>
              <a:t>SLS Group 4</a:t>
            </a:r>
          </a:p>
        </p:txBody>
      </p:sp>
      <p:grpSp>
        <p:nvGrpSpPr>
          <p:cNvPr id="10243" name="Group 129">
            <a:extLst>
              <a:ext uri="{FF2B5EF4-FFF2-40B4-BE49-F238E27FC236}">
                <a16:creationId xmlns:a16="http://schemas.microsoft.com/office/drawing/2014/main" id="{2602BD17-184B-A144-8C86-DC3CA68AAD65}"/>
              </a:ext>
            </a:extLst>
          </p:cNvPr>
          <p:cNvGrpSpPr>
            <a:grpSpLocks/>
          </p:cNvGrpSpPr>
          <p:nvPr/>
        </p:nvGrpSpPr>
        <p:grpSpPr bwMode="auto">
          <a:xfrm>
            <a:off x="0" y="-1582738"/>
            <a:ext cx="24534813" cy="4303713"/>
            <a:chOff x="0" y="-156114"/>
            <a:chExt cx="24535152" cy="4304369"/>
          </a:xfrm>
        </p:grpSpPr>
        <p:sp>
          <p:nvSpPr>
            <p:cNvPr id="131" name="Freeform 130">
              <a:extLst>
                <a:ext uri="{FF2B5EF4-FFF2-40B4-BE49-F238E27FC236}">
                  <a16:creationId xmlns:a16="http://schemas.microsoft.com/office/drawing/2014/main" id="{8E56C364-0DAF-4945-871A-61502E81EA2F}"/>
                </a:ext>
              </a:extLst>
            </p:cNvPr>
            <p:cNvSpPr>
              <a:spLocks noChangeArrowheads="1"/>
            </p:cNvSpPr>
            <p:nvPr/>
          </p:nvSpPr>
          <p:spPr bwMode="auto">
            <a:xfrm>
              <a:off x="23377848" y="2431906"/>
              <a:ext cx="1135079" cy="1716349"/>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2" name="Freeform 131">
              <a:extLst>
                <a:ext uri="{FF2B5EF4-FFF2-40B4-BE49-F238E27FC236}">
                  <a16:creationId xmlns:a16="http://schemas.microsoft.com/office/drawing/2014/main" id="{55CCED15-EA72-AA41-B8EA-57EE041C7D62}"/>
                </a:ext>
              </a:extLst>
            </p:cNvPr>
            <p:cNvSpPr>
              <a:spLocks noChangeArrowheads="1"/>
            </p:cNvSpPr>
            <p:nvPr/>
          </p:nvSpPr>
          <p:spPr bwMode="auto">
            <a:xfrm>
              <a:off x="23079394" y="-89429"/>
              <a:ext cx="1455758" cy="423292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3" name="Freeform 132">
              <a:extLst>
                <a:ext uri="{FF2B5EF4-FFF2-40B4-BE49-F238E27FC236}">
                  <a16:creationId xmlns:a16="http://schemas.microsoft.com/office/drawing/2014/main" id="{433F5EE2-794F-AE4A-970E-FBA7824AA782}"/>
                </a:ext>
              </a:extLst>
            </p:cNvPr>
            <p:cNvSpPr>
              <a:spLocks noChangeArrowheads="1"/>
            </p:cNvSpPr>
            <p:nvPr/>
          </p:nvSpPr>
          <p:spPr bwMode="auto">
            <a:xfrm>
              <a:off x="20775900" y="-89429"/>
              <a:ext cx="2647987" cy="423292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4" name="Freeform 133">
              <a:extLst>
                <a:ext uri="{FF2B5EF4-FFF2-40B4-BE49-F238E27FC236}">
                  <a16:creationId xmlns:a16="http://schemas.microsoft.com/office/drawing/2014/main" id="{1EC4C41B-9944-464E-8381-08A54040F373}"/>
                </a:ext>
              </a:extLst>
            </p:cNvPr>
            <p:cNvSpPr>
              <a:spLocks noChangeArrowheads="1"/>
            </p:cNvSpPr>
            <p:nvPr/>
          </p:nvSpPr>
          <p:spPr bwMode="auto">
            <a:xfrm>
              <a:off x="20420295" y="-89429"/>
              <a:ext cx="3003592" cy="423292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5" name="Freeform 134">
              <a:extLst>
                <a:ext uri="{FF2B5EF4-FFF2-40B4-BE49-F238E27FC236}">
                  <a16:creationId xmlns:a16="http://schemas.microsoft.com/office/drawing/2014/main" id="{405DA952-D980-4149-B64E-DEE980CCAFB1}"/>
                </a:ext>
              </a:extLst>
            </p:cNvPr>
            <p:cNvSpPr>
              <a:spLocks noChangeArrowheads="1"/>
            </p:cNvSpPr>
            <p:nvPr/>
          </p:nvSpPr>
          <p:spPr bwMode="auto">
            <a:xfrm>
              <a:off x="17678644" y="-89429"/>
              <a:ext cx="2784513" cy="3142142"/>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6" name="Freeform 135">
              <a:extLst>
                <a:ext uri="{FF2B5EF4-FFF2-40B4-BE49-F238E27FC236}">
                  <a16:creationId xmlns:a16="http://schemas.microsoft.com/office/drawing/2014/main" id="{1C855340-560C-3043-B075-6C4718C9E363}"/>
                </a:ext>
              </a:extLst>
            </p:cNvPr>
            <p:cNvSpPr>
              <a:spLocks noChangeArrowheads="1"/>
            </p:cNvSpPr>
            <p:nvPr/>
          </p:nvSpPr>
          <p:spPr bwMode="auto">
            <a:xfrm>
              <a:off x="17608793" y="-89429"/>
              <a:ext cx="2168555" cy="1925932"/>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7" name="Freeform 136">
              <a:extLst>
                <a:ext uri="{FF2B5EF4-FFF2-40B4-BE49-F238E27FC236}">
                  <a16:creationId xmlns:a16="http://schemas.microsoft.com/office/drawing/2014/main" id="{A5E2040D-2A20-6346-8D1D-6632E1030BBF}"/>
                </a:ext>
              </a:extLst>
            </p:cNvPr>
            <p:cNvSpPr>
              <a:spLocks noChangeArrowheads="1"/>
            </p:cNvSpPr>
            <p:nvPr/>
          </p:nvSpPr>
          <p:spPr bwMode="auto">
            <a:xfrm>
              <a:off x="14887781" y="-89429"/>
              <a:ext cx="2813089" cy="1925932"/>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8" name="Freeform 137">
              <a:extLst>
                <a:ext uri="{FF2B5EF4-FFF2-40B4-BE49-F238E27FC236}">
                  <a16:creationId xmlns:a16="http://schemas.microsoft.com/office/drawing/2014/main" id="{484B7ED4-08D4-604B-BF0F-08A8E3C37CEF}"/>
                </a:ext>
              </a:extLst>
            </p:cNvPr>
            <p:cNvSpPr>
              <a:spLocks noChangeArrowheads="1"/>
            </p:cNvSpPr>
            <p:nvPr/>
          </p:nvSpPr>
          <p:spPr bwMode="auto">
            <a:xfrm>
              <a:off x="13589188" y="-89429"/>
              <a:ext cx="4138670" cy="352002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39" name="Freeform 138">
              <a:extLst>
                <a:ext uri="{FF2B5EF4-FFF2-40B4-BE49-F238E27FC236}">
                  <a16:creationId xmlns:a16="http://schemas.microsoft.com/office/drawing/2014/main" id="{D58D880B-449C-A14F-8D31-451C865F18A9}"/>
                </a:ext>
              </a:extLst>
            </p:cNvPr>
            <p:cNvSpPr>
              <a:spLocks noChangeArrowheads="1"/>
            </p:cNvSpPr>
            <p:nvPr/>
          </p:nvSpPr>
          <p:spPr bwMode="auto">
            <a:xfrm>
              <a:off x="11104716" y="-111657"/>
              <a:ext cx="4345047" cy="352002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0" name="Freeform 139">
              <a:extLst>
                <a:ext uri="{FF2B5EF4-FFF2-40B4-BE49-F238E27FC236}">
                  <a16:creationId xmlns:a16="http://schemas.microsoft.com/office/drawing/2014/main" id="{DC15D362-8CB6-6C4D-B9E9-EF95B6C014EE}"/>
                </a:ext>
              </a:extLst>
            </p:cNvPr>
            <p:cNvSpPr>
              <a:spLocks noChangeArrowheads="1"/>
            </p:cNvSpPr>
            <p:nvPr/>
          </p:nvSpPr>
          <p:spPr bwMode="auto">
            <a:xfrm>
              <a:off x="9793423" y="-89429"/>
              <a:ext cx="368305" cy="195293"/>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1" name="Freeform 13">
              <a:extLst>
                <a:ext uri="{FF2B5EF4-FFF2-40B4-BE49-F238E27FC236}">
                  <a16:creationId xmlns:a16="http://schemas.microsoft.com/office/drawing/2014/main" id="{7B8785BC-B1BC-C540-97F0-6CED336DA237}"/>
                </a:ext>
              </a:extLst>
            </p:cNvPr>
            <p:cNvSpPr>
              <a:spLocks noChangeArrowheads="1"/>
            </p:cNvSpPr>
            <p:nvPr/>
          </p:nvSpPr>
          <p:spPr bwMode="auto">
            <a:xfrm>
              <a:off x="9698172" y="-89429"/>
              <a:ext cx="225428" cy="195293"/>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2" name="Freeform 14">
              <a:extLst>
                <a:ext uri="{FF2B5EF4-FFF2-40B4-BE49-F238E27FC236}">
                  <a16:creationId xmlns:a16="http://schemas.microsoft.com/office/drawing/2014/main" id="{88EAD6C7-EFC1-F146-81C4-CE48C703D332}"/>
                </a:ext>
              </a:extLst>
            </p:cNvPr>
            <p:cNvSpPr>
              <a:spLocks noChangeArrowheads="1"/>
            </p:cNvSpPr>
            <p:nvPr/>
          </p:nvSpPr>
          <p:spPr bwMode="auto">
            <a:xfrm>
              <a:off x="8502767" y="61407"/>
              <a:ext cx="2646400" cy="2260945"/>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3" name="Freeform 15">
              <a:extLst>
                <a:ext uri="{FF2B5EF4-FFF2-40B4-BE49-F238E27FC236}">
                  <a16:creationId xmlns:a16="http://schemas.microsoft.com/office/drawing/2014/main" id="{57B39B6F-6187-434E-91E8-B7EC2ED88715}"/>
                </a:ext>
              </a:extLst>
            </p:cNvPr>
            <p:cNvSpPr>
              <a:spLocks noChangeArrowheads="1"/>
            </p:cNvSpPr>
            <p:nvPr/>
          </p:nvSpPr>
          <p:spPr bwMode="auto">
            <a:xfrm>
              <a:off x="6821582" y="61407"/>
              <a:ext cx="2984541" cy="2260945"/>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4" name="Freeform 16">
              <a:extLst>
                <a:ext uri="{FF2B5EF4-FFF2-40B4-BE49-F238E27FC236}">
                  <a16:creationId xmlns:a16="http://schemas.microsoft.com/office/drawing/2014/main" id="{DAAF88D7-4277-854A-8ED1-A22C636DECEC}"/>
                </a:ext>
              </a:extLst>
            </p:cNvPr>
            <p:cNvSpPr>
              <a:spLocks noChangeArrowheads="1"/>
            </p:cNvSpPr>
            <p:nvPr/>
          </p:nvSpPr>
          <p:spPr bwMode="auto">
            <a:xfrm>
              <a:off x="6829519" y="-89429"/>
              <a:ext cx="2986129" cy="808161"/>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5" name="Freeform 17">
              <a:extLst>
                <a:ext uri="{FF2B5EF4-FFF2-40B4-BE49-F238E27FC236}">
                  <a16:creationId xmlns:a16="http://schemas.microsoft.com/office/drawing/2014/main" id="{BACF7811-2042-0746-9CA5-89DECF16D086}"/>
                </a:ext>
              </a:extLst>
            </p:cNvPr>
            <p:cNvSpPr>
              <a:spLocks noChangeArrowheads="1"/>
            </p:cNvSpPr>
            <p:nvPr/>
          </p:nvSpPr>
          <p:spPr bwMode="auto">
            <a:xfrm>
              <a:off x="5975433" y="-89429"/>
              <a:ext cx="942988" cy="808161"/>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6" name="Freeform 18">
              <a:extLst>
                <a:ext uri="{FF2B5EF4-FFF2-40B4-BE49-F238E27FC236}">
                  <a16:creationId xmlns:a16="http://schemas.microsoft.com/office/drawing/2014/main" id="{576DC688-0D5F-5242-8F29-211EDE5BD576}"/>
                </a:ext>
              </a:extLst>
            </p:cNvPr>
            <p:cNvSpPr>
              <a:spLocks noChangeArrowheads="1"/>
            </p:cNvSpPr>
            <p:nvPr/>
          </p:nvSpPr>
          <p:spPr bwMode="auto">
            <a:xfrm>
              <a:off x="5608715" y="674276"/>
              <a:ext cx="2916277" cy="1643313"/>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7" name="Freeform 19">
              <a:extLst>
                <a:ext uri="{FF2B5EF4-FFF2-40B4-BE49-F238E27FC236}">
                  <a16:creationId xmlns:a16="http://schemas.microsoft.com/office/drawing/2014/main" id="{FA19F2D1-74EB-484D-9922-1EB8934D2EBA}"/>
                </a:ext>
              </a:extLst>
            </p:cNvPr>
            <p:cNvSpPr>
              <a:spLocks noChangeArrowheads="1"/>
            </p:cNvSpPr>
            <p:nvPr/>
          </p:nvSpPr>
          <p:spPr bwMode="auto">
            <a:xfrm>
              <a:off x="5092770" y="-156114"/>
              <a:ext cx="1758974" cy="2111698"/>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8" name="Freeform 20">
              <a:extLst>
                <a:ext uri="{FF2B5EF4-FFF2-40B4-BE49-F238E27FC236}">
                  <a16:creationId xmlns:a16="http://schemas.microsoft.com/office/drawing/2014/main" id="{CA18EA58-5274-324B-957B-72F826E4010A}"/>
                </a:ext>
              </a:extLst>
            </p:cNvPr>
            <p:cNvSpPr>
              <a:spLocks noChangeArrowheads="1"/>
            </p:cNvSpPr>
            <p:nvPr/>
          </p:nvSpPr>
          <p:spPr bwMode="auto">
            <a:xfrm>
              <a:off x="442919" y="190014"/>
              <a:ext cx="5232472" cy="2977017"/>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49" name="Freeform 21">
              <a:extLst>
                <a:ext uri="{FF2B5EF4-FFF2-40B4-BE49-F238E27FC236}">
                  <a16:creationId xmlns:a16="http://schemas.microsoft.com/office/drawing/2014/main" id="{58AE79C3-E95C-9443-A95B-A715C0CEF028}"/>
                </a:ext>
              </a:extLst>
            </p:cNvPr>
            <p:cNvSpPr>
              <a:spLocks noChangeArrowheads="1"/>
            </p:cNvSpPr>
            <p:nvPr/>
          </p:nvSpPr>
          <p:spPr bwMode="auto">
            <a:xfrm>
              <a:off x="1263667" y="-156114"/>
              <a:ext cx="4394261" cy="2111698"/>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0" name="Freeform 22">
              <a:extLst>
                <a:ext uri="{FF2B5EF4-FFF2-40B4-BE49-F238E27FC236}">
                  <a16:creationId xmlns:a16="http://schemas.microsoft.com/office/drawing/2014/main" id="{77FD345C-F271-4642-B5B4-E1091BF115AE}"/>
                </a:ext>
              </a:extLst>
            </p:cNvPr>
            <p:cNvSpPr>
              <a:spLocks noChangeArrowheads="1"/>
            </p:cNvSpPr>
            <p:nvPr/>
          </p:nvSpPr>
          <p:spPr bwMode="auto">
            <a:xfrm>
              <a:off x="1263667" y="-133886"/>
              <a:ext cx="922351" cy="369944"/>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1" name="Freeform 23">
              <a:extLst>
                <a:ext uri="{FF2B5EF4-FFF2-40B4-BE49-F238E27FC236}">
                  <a16:creationId xmlns:a16="http://schemas.microsoft.com/office/drawing/2014/main" id="{EAA8FD14-4B12-4C4A-8A26-BEF425040122}"/>
                </a:ext>
              </a:extLst>
            </p:cNvPr>
            <p:cNvSpPr>
              <a:spLocks noChangeArrowheads="1"/>
            </p:cNvSpPr>
            <p:nvPr/>
          </p:nvSpPr>
          <p:spPr bwMode="auto">
            <a:xfrm>
              <a:off x="735023" y="-133886"/>
              <a:ext cx="620721" cy="369944"/>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2" name="Freeform 24">
              <a:extLst>
                <a:ext uri="{FF2B5EF4-FFF2-40B4-BE49-F238E27FC236}">
                  <a16:creationId xmlns:a16="http://schemas.microsoft.com/office/drawing/2014/main" id="{0A2C7772-2503-4C41-8C61-4A86BEDAD854}"/>
                </a:ext>
              </a:extLst>
            </p:cNvPr>
            <p:cNvSpPr>
              <a:spLocks noChangeArrowheads="1"/>
            </p:cNvSpPr>
            <p:nvPr/>
          </p:nvSpPr>
          <p:spPr bwMode="auto">
            <a:xfrm>
              <a:off x="0" y="885445"/>
              <a:ext cx="447681" cy="2259357"/>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3" name="Freeform 25">
              <a:extLst>
                <a:ext uri="{FF2B5EF4-FFF2-40B4-BE49-F238E27FC236}">
                  <a16:creationId xmlns:a16="http://schemas.microsoft.com/office/drawing/2014/main" id="{BF0B4D97-2A9F-3A42-9146-212B32ACDB6C}"/>
                </a:ext>
              </a:extLst>
            </p:cNvPr>
            <p:cNvSpPr>
              <a:spLocks noChangeArrowheads="1"/>
            </p:cNvSpPr>
            <p:nvPr/>
          </p:nvSpPr>
          <p:spPr bwMode="auto">
            <a:xfrm>
              <a:off x="0" y="-156114"/>
              <a:ext cx="1285893" cy="334219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4" name="Freeform 26">
              <a:extLst>
                <a:ext uri="{FF2B5EF4-FFF2-40B4-BE49-F238E27FC236}">
                  <a16:creationId xmlns:a16="http://schemas.microsoft.com/office/drawing/2014/main" id="{688627AD-BE80-1144-B9B3-FA00D98FDE2C}"/>
                </a:ext>
              </a:extLst>
            </p:cNvPr>
            <p:cNvSpPr>
              <a:spLocks noChangeArrowheads="1"/>
            </p:cNvSpPr>
            <p:nvPr/>
          </p:nvSpPr>
          <p:spPr bwMode="auto">
            <a:xfrm>
              <a:off x="8463080" y="1591990"/>
              <a:ext cx="6988272" cy="1786210"/>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155" name="Freeform 12">
              <a:extLst>
                <a:ext uri="{FF2B5EF4-FFF2-40B4-BE49-F238E27FC236}">
                  <a16:creationId xmlns:a16="http://schemas.microsoft.com/office/drawing/2014/main" id="{4FF4713F-D869-AA47-A22E-917CC209FFD6}"/>
                </a:ext>
              </a:extLst>
            </p:cNvPr>
            <p:cNvSpPr>
              <a:spLocks noChangeArrowheads="1"/>
            </p:cNvSpPr>
            <p:nvPr/>
          </p:nvSpPr>
          <p:spPr bwMode="auto">
            <a:xfrm>
              <a:off x="9775960" y="-124359"/>
              <a:ext cx="2308257" cy="173381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EA035E1-02A7-1546-84D5-9E166415D4D3}"/>
              </a:ext>
            </a:extLst>
          </p:cNvPr>
          <p:cNvSpPr txBox="1"/>
          <p:nvPr/>
        </p:nvSpPr>
        <p:spPr>
          <a:xfrm>
            <a:off x="1616075" y="3663950"/>
            <a:ext cx="21586825" cy="5816600"/>
          </a:xfrm>
          <a:prstGeom prst="rect">
            <a:avLst/>
          </a:prstGeom>
          <a:noFill/>
        </p:spPr>
        <p:txBody>
          <a:bodyPr>
            <a:spAutoFit/>
          </a:bodyPr>
          <a:lstStyle/>
          <a:p>
            <a:pPr defTabSz="1828434" eaLnBrk="1" fontAlgn="auto" hangingPunct="1">
              <a:spcBef>
                <a:spcPts val="0"/>
              </a:spcBef>
              <a:spcAft>
                <a:spcPts val="0"/>
              </a:spcAft>
              <a:defRPr/>
            </a:pPr>
            <a:r>
              <a:rPr lang="en-US" sz="5400" i="1" spc="300" dirty="0">
                <a:solidFill>
                  <a:schemeClr val="tx2"/>
                </a:solidFill>
                <a:latin typeface="Nunito" charset="0"/>
                <a:ea typeface="Nunito" charset="0"/>
                <a:cs typeface="Nunito" charset="0"/>
              </a:rPr>
              <a:t>Definition of adolescent  according to WHO:</a:t>
            </a:r>
          </a:p>
          <a:p>
            <a:pPr defTabSz="1828434" eaLnBrk="1" fontAlgn="auto" hangingPunct="1">
              <a:spcBef>
                <a:spcPts val="0"/>
              </a:spcBef>
              <a:spcAft>
                <a:spcPts val="0"/>
              </a:spcAft>
              <a:defRPr/>
            </a:pPr>
            <a:r>
              <a:rPr lang="en-US" sz="5400" i="1" spc="300" dirty="0">
                <a:solidFill>
                  <a:schemeClr val="tx2"/>
                </a:solidFill>
                <a:latin typeface="Nunito" charset="0"/>
                <a:ea typeface="Nunito" charset="0"/>
                <a:cs typeface="Nunito" charset="0"/>
              </a:rPr>
              <a:t>WHO defines Adolescents as individuals in the 10 -19 age group </a:t>
            </a:r>
          </a:p>
          <a:p>
            <a:pPr defTabSz="1828434" eaLnBrk="1" fontAlgn="auto" hangingPunct="1">
              <a:spcBef>
                <a:spcPts val="0"/>
              </a:spcBef>
              <a:spcAft>
                <a:spcPts val="0"/>
              </a:spcAft>
              <a:defRPr/>
            </a:pPr>
            <a:r>
              <a:rPr lang="en-US" sz="5400" i="1" spc="300" dirty="0">
                <a:solidFill>
                  <a:schemeClr val="tx2"/>
                </a:solidFill>
                <a:latin typeface="Nunito" charset="0"/>
                <a:ea typeface="Nunito" charset="0"/>
                <a:cs typeface="Nunito" charset="0"/>
              </a:rPr>
              <a:t>While young people between the age of 10-24 years</a:t>
            </a:r>
            <a:r>
              <a:rPr lang="ar-SA" sz="5400" i="1" spc="300" dirty="0">
                <a:solidFill>
                  <a:schemeClr val="tx2"/>
                </a:solidFill>
                <a:latin typeface="Nunito" charset="0"/>
                <a:ea typeface="Nunito" charset="0"/>
                <a:cs typeface="Nunito" charset="0"/>
              </a:rPr>
              <a:t>.</a:t>
            </a:r>
          </a:p>
          <a:p>
            <a:pPr defTabSz="1828434" eaLnBrk="1" fontAlgn="auto" hangingPunct="1">
              <a:spcBef>
                <a:spcPts val="0"/>
              </a:spcBef>
              <a:spcAft>
                <a:spcPts val="0"/>
              </a:spcAft>
              <a:defRPr/>
            </a:pPr>
            <a:endParaRPr lang="ar-SA" sz="5400" i="1" spc="300" dirty="0">
              <a:solidFill>
                <a:schemeClr val="tx2"/>
              </a:solidFill>
              <a:latin typeface="Nunito" charset="0"/>
              <a:ea typeface="Nunito" charset="0"/>
              <a:cs typeface="Nunito" charset="0"/>
            </a:endParaRPr>
          </a:p>
          <a:p>
            <a:pPr defTabSz="1828434" eaLnBrk="1" fontAlgn="auto" hangingPunct="1">
              <a:spcBef>
                <a:spcPts val="0"/>
              </a:spcBef>
              <a:spcAft>
                <a:spcPts val="0"/>
              </a:spcAft>
              <a:defRPr/>
            </a:pPr>
            <a:r>
              <a:rPr lang="en-US" altLang="en-US" sz="5400" i="1" spc="300" dirty="0" err="1">
                <a:solidFill>
                  <a:schemeClr val="tx2"/>
                </a:solidFill>
                <a:latin typeface="Nunito" charset="0"/>
              </a:rPr>
              <a:t>Adolescennce</a:t>
            </a:r>
            <a:r>
              <a:rPr lang="en-US" altLang="en-US" sz="5400" i="1" spc="300" dirty="0">
                <a:solidFill>
                  <a:schemeClr val="tx2"/>
                </a:solidFill>
                <a:latin typeface="Nunito" charset="0"/>
              </a:rPr>
              <a:t> is a stage of transition from which a child moves from being teenager towards an adult </a:t>
            </a:r>
            <a:endParaRPr lang="ar-SA" altLang="en-US" sz="5400" i="1" spc="300" dirty="0">
              <a:solidFill>
                <a:schemeClr val="tx2"/>
              </a:solidFill>
              <a:latin typeface="Nunito" charset="0"/>
            </a:endParaRPr>
          </a:p>
          <a:p>
            <a:pPr defTabSz="1828434" eaLnBrk="1" fontAlgn="auto" hangingPunct="1">
              <a:spcBef>
                <a:spcPts val="0"/>
              </a:spcBef>
              <a:spcAft>
                <a:spcPts val="0"/>
              </a:spcAft>
              <a:defRPr/>
            </a:pPr>
            <a:endParaRPr lang="en-US" sz="4800" i="1" spc="300" dirty="0">
              <a:solidFill>
                <a:schemeClr val="tx2"/>
              </a:solidFill>
              <a:latin typeface="Nunito" charset="0"/>
              <a:ea typeface="Nunito" charset="0"/>
              <a:cs typeface="Nunito" charset="0"/>
            </a:endParaRPr>
          </a:p>
        </p:txBody>
      </p:sp>
      <p:sp>
        <p:nvSpPr>
          <p:cNvPr id="7" name="TextBox 6">
            <a:extLst>
              <a:ext uri="{FF2B5EF4-FFF2-40B4-BE49-F238E27FC236}">
                <a16:creationId xmlns:a16="http://schemas.microsoft.com/office/drawing/2014/main" id="{8C9992CB-A5AF-5041-930F-EE1CAF63B62F}"/>
              </a:ext>
            </a:extLst>
          </p:cNvPr>
          <p:cNvSpPr txBox="1"/>
          <p:nvPr/>
        </p:nvSpPr>
        <p:spPr>
          <a:xfrm>
            <a:off x="9182100" y="1241425"/>
            <a:ext cx="604837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Definition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fade">
                                      <p:cBhvr>
                                        <p:cTn id="18" dur="500"/>
                                        <p:tgtEl>
                                          <p:spTgt spid="17">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fade">
                                      <p:cBhvr>
                                        <p:cTn id="2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698E58F-6F7C-3B4C-A124-9FA900B02830}"/>
              </a:ext>
            </a:extLst>
          </p:cNvPr>
          <p:cNvSpPr txBox="1"/>
          <p:nvPr/>
        </p:nvSpPr>
        <p:spPr>
          <a:xfrm>
            <a:off x="4751388" y="4351338"/>
            <a:ext cx="19626262" cy="3478212"/>
          </a:xfrm>
          <a:prstGeom prst="rect">
            <a:avLst/>
          </a:prstGeom>
          <a:noFill/>
        </p:spPr>
        <p:txBody>
          <a:bodyPr>
            <a:spAutoFit/>
          </a:bodyPr>
          <a:lstStyle/>
          <a:p>
            <a:pPr>
              <a:defRPr/>
            </a:pPr>
            <a:r>
              <a:rPr lang="en-US" sz="11000" b="1" spc="600" dirty="0">
                <a:solidFill>
                  <a:schemeClr val="tx2"/>
                </a:solidFill>
                <a:latin typeface="Nunito" charset="0"/>
              </a:rPr>
              <a:t>Adolescent physiological and behavioral characteristics.</a:t>
            </a:r>
          </a:p>
        </p:txBody>
      </p:sp>
      <p:grpSp>
        <p:nvGrpSpPr>
          <p:cNvPr id="28674" name="Group 1">
            <a:extLst>
              <a:ext uri="{FF2B5EF4-FFF2-40B4-BE49-F238E27FC236}">
                <a16:creationId xmlns:a16="http://schemas.microsoft.com/office/drawing/2014/main" id="{69B42685-2B62-4944-8376-D69DA94478FD}"/>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FC9563E7-D3E0-8442-8E73-E33DF8A3100B}"/>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DE34634C-DC10-6649-B00E-3B11EA539632}"/>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E81499C4-84CC-BA43-90EC-9F5D53B138C3}"/>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74FF6A42-FD21-B644-8199-A92B4A9EFEAB}"/>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5">
            <a:extLst>
              <a:ext uri="{FF2B5EF4-FFF2-40B4-BE49-F238E27FC236}">
                <a16:creationId xmlns:a16="http://schemas.microsoft.com/office/drawing/2014/main" id="{0800F0A4-9240-D844-9A64-47B0A5C0EF4D}"/>
              </a:ext>
            </a:extLst>
          </p:cNvPr>
          <p:cNvSpPr txBox="1">
            <a:spLocks noChangeArrowheads="1"/>
          </p:cNvSpPr>
          <p:nvPr/>
        </p:nvSpPr>
        <p:spPr bwMode="auto">
          <a:xfrm>
            <a:off x="1792288" y="4749800"/>
            <a:ext cx="1039653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4800">
                <a:solidFill>
                  <a:schemeClr val="tx2"/>
                </a:solidFill>
                <a:latin typeface="Nunito Light"/>
                <a:ea typeface="Nunito Light"/>
                <a:cs typeface="Nunito Light"/>
              </a:rPr>
              <a:t>Voice become deeper.</a:t>
            </a:r>
          </a:p>
          <a:p>
            <a:pPr eaLnBrk="1" hangingPunct="1">
              <a:buFont typeface="Arial" panose="020B0604020202020204" pitchFamily="34" charset="0"/>
              <a:buChar char="•"/>
            </a:pPr>
            <a:r>
              <a:rPr lang="en-US" altLang="en-US" sz="4800">
                <a:solidFill>
                  <a:schemeClr val="tx2"/>
                </a:solidFill>
                <a:latin typeface="Nunito Light"/>
              </a:rPr>
              <a:t>The adam’s apple becomes bigger.</a:t>
            </a:r>
          </a:p>
          <a:p>
            <a:pPr eaLnBrk="1" hangingPunct="1">
              <a:buFont typeface="Arial" panose="020B0604020202020204" pitchFamily="34" charset="0"/>
              <a:buChar char="•"/>
            </a:pPr>
            <a:r>
              <a:rPr lang="en-US" altLang="en-US" sz="4800">
                <a:solidFill>
                  <a:schemeClr val="tx2"/>
                </a:solidFill>
                <a:latin typeface="Nunito Light"/>
              </a:rPr>
              <a:t>The shoulders become wider than hip.</a:t>
            </a:r>
          </a:p>
          <a:p>
            <a:pPr eaLnBrk="1" hangingPunct="1">
              <a:buFont typeface="Arial" panose="020B0604020202020204" pitchFamily="34" charset="0"/>
              <a:buChar char="•"/>
            </a:pPr>
            <a:r>
              <a:rPr lang="en-US" altLang="en-US" sz="4800">
                <a:solidFill>
                  <a:schemeClr val="tx2"/>
                </a:solidFill>
                <a:latin typeface="Nunito Light"/>
              </a:rPr>
              <a:t>Hair grows on the face, body and pubic area.</a:t>
            </a:r>
          </a:p>
          <a:p>
            <a:pPr eaLnBrk="1" hangingPunct="1">
              <a:buFont typeface="Arial" panose="020B0604020202020204" pitchFamily="34" charset="0"/>
              <a:buChar char="•"/>
            </a:pPr>
            <a:r>
              <a:rPr lang="en-US" altLang="en-US" sz="4800">
                <a:solidFill>
                  <a:schemeClr val="tx2"/>
                </a:solidFill>
                <a:latin typeface="Nunito Light"/>
              </a:rPr>
              <a:t>The skin on the upper arms and thighs become rough. </a:t>
            </a:r>
            <a:endParaRPr lang="en-US" altLang="en-US" sz="4400">
              <a:solidFill>
                <a:schemeClr val="tx2"/>
              </a:solidFill>
              <a:latin typeface="Nunito Light"/>
            </a:endParaRPr>
          </a:p>
        </p:txBody>
      </p:sp>
      <p:sp>
        <p:nvSpPr>
          <p:cNvPr id="17" name="TextBox 16">
            <a:extLst>
              <a:ext uri="{FF2B5EF4-FFF2-40B4-BE49-F238E27FC236}">
                <a16:creationId xmlns:a16="http://schemas.microsoft.com/office/drawing/2014/main" id="{679A1213-A256-2F49-B5F5-B8DE83EB7007}"/>
              </a:ext>
            </a:extLst>
          </p:cNvPr>
          <p:cNvSpPr txBox="1"/>
          <p:nvPr/>
        </p:nvSpPr>
        <p:spPr>
          <a:xfrm>
            <a:off x="1792288" y="3343275"/>
            <a:ext cx="2709862" cy="1016000"/>
          </a:xfrm>
          <a:prstGeom prst="rect">
            <a:avLst/>
          </a:prstGeom>
          <a:noFill/>
        </p:spPr>
        <p:txBody>
          <a:bodyPr wrap="none">
            <a:spAutoFit/>
          </a:bodyPr>
          <a:lstStyle/>
          <a:p>
            <a:pPr marL="857250" indent="-857250" defTabSz="1828434" eaLnBrk="1" fontAlgn="auto" hangingPunct="1">
              <a:spcBef>
                <a:spcPts val="0"/>
              </a:spcBef>
              <a:spcAft>
                <a:spcPts val="0"/>
              </a:spcAft>
              <a:buFont typeface="Courier New" panose="02070309020205020404" pitchFamily="49" charset="0"/>
              <a:buChar char="o"/>
              <a:defRPr/>
            </a:pPr>
            <a:r>
              <a:rPr lang="en-US" sz="6000" b="1" spc="300" dirty="0">
                <a:solidFill>
                  <a:schemeClr val="tx2"/>
                </a:solidFill>
                <a:latin typeface="Nunito" charset="0"/>
              </a:rPr>
              <a:t>Boys</a:t>
            </a:r>
          </a:p>
        </p:txBody>
      </p:sp>
      <p:sp>
        <p:nvSpPr>
          <p:cNvPr id="7" name="TextBox 6">
            <a:extLst>
              <a:ext uri="{FF2B5EF4-FFF2-40B4-BE49-F238E27FC236}">
                <a16:creationId xmlns:a16="http://schemas.microsoft.com/office/drawing/2014/main" id="{0DEC95C9-E81F-7C49-91D5-EA0F8B71637E}"/>
              </a:ext>
            </a:extLst>
          </p:cNvPr>
          <p:cNvSpPr txBox="1"/>
          <p:nvPr/>
        </p:nvSpPr>
        <p:spPr>
          <a:xfrm>
            <a:off x="5168900" y="1241425"/>
            <a:ext cx="1403985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Physiological characteristic</a:t>
            </a:r>
          </a:p>
        </p:txBody>
      </p:sp>
      <p:sp>
        <p:nvSpPr>
          <p:cNvPr id="6" name="TextBox 5">
            <a:extLst>
              <a:ext uri="{FF2B5EF4-FFF2-40B4-BE49-F238E27FC236}">
                <a16:creationId xmlns:a16="http://schemas.microsoft.com/office/drawing/2014/main" id="{2BC85DA4-B960-D540-9E1C-723536673C2A}"/>
              </a:ext>
            </a:extLst>
          </p:cNvPr>
          <p:cNvSpPr txBox="1"/>
          <p:nvPr/>
        </p:nvSpPr>
        <p:spPr>
          <a:xfrm>
            <a:off x="14349413" y="3343275"/>
            <a:ext cx="2692400" cy="1016000"/>
          </a:xfrm>
          <a:prstGeom prst="rect">
            <a:avLst/>
          </a:prstGeom>
          <a:noFill/>
        </p:spPr>
        <p:txBody>
          <a:bodyPr wrap="none">
            <a:spAutoFit/>
          </a:bodyPr>
          <a:lstStyle/>
          <a:p>
            <a:pPr marL="857250" indent="-857250" defTabSz="1828434" eaLnBrk="1" fontAlgn="auto" hangingPunct="1">
              <a:spcBef>
                <a:spcPts val="0"/>
              </a:spcBef>
              <a:spcAft>
                <a:spcPts val="0"/>
              </a:spcAft>
              <a:buFont typeface="Courier New" panose="02070309020205020404" pitchFamily="49" charset="0"/>
              <a:buChar char="o"/>
              <a:defRPr/>
            </a:pPr>
            <a:r>
              <a:rPr lang="en-US" sz="6000" b="1" spc="300" dirty="0">
                <a:solidFill>
                  <a:schemeClr val="tx2"/>
                </a:solidFill>
                <a:latin typeface="Nunito" charset="0"/>
              </a:rPr>
              <a:t>Girls</a:t>
            </a:r>
          </a:p>
        </p:txBody>
      </p:sp>
      <p:sp>
        <p:nvSpPr>
          <p:cNvPr id="8" name="TextBox 15">
            <a:extLst>
              <a:ext uri="{FF2B5EF4-FFF2-40B4-BE49-F238E27FC236}">
                <a16:creationId xmlns:a16="http://schemas.microsoft.com/office/drawing/2014/main" id="{87837898-41BF-2743-9E3C-C70637246BA5}"/>
              </a:ext>
            </a:extLst>
          </p:cNvPr>
          <p:cNvSpPr txBox="1">
            <a:spLocks noChangeArrowheads="1"/>
          </p:cNvSpPr>
          <p:nvPr/>
        </p:nvSpPr>
        <p:spPr bwMode="auto">
          <a:xfrm>
            <a:off x="14349413" y="4749800"/>
            <a:ext cx="1039653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4800">
                <a:solidFill>
                  <a:schemeClr val="tx2"/>
                </a:solidFill>
                <a:latin typeface="Nunito Light"/>
                <a:ea typeface="Nunito Light"/>
                <a:cs typeface="Nunito Light"/>
              </a:rPr>
              <a:t>Breast develop.</a:t>
            </a:r>
          </a:p>
          <a:p>
            <a:pPr eaLnBrk="1" hangingPunct="1">
              <a:buFont typeface="Arial" panose="020B0604020202020204" pitchFamily="34" charset="0"/>
              <a:buChar char="•"/>
            </a:pPr>
            <a:r>
              <a:rPr lang="en-US" altLang="en-US" sz="4800">
                <a:solidFill>
                  <a:schemeClr val="tx2"/>
                </a:solidFill>
                <a:latin typeface="Nunito Light"/>
                <a:ea typeface="Nunito Light"/>
                <a:cs typeface="Nunito Light"/>
              </a:rPr>
              <a:t>The hips become wider than the shoulders.</a:t>
            </a:r>
          </a:p>
          <a:p>
            <a:pPr eaLnBrk="1" hangingPunct="1">
              <a:buFont typeface="Arial" panose="020B0604020202020204" pitchFamily="34" charset="0"/>
              <a:buChar char="•"/>
            </a:pPr>
            <a:r>
              <a:rPr lang="en-US" altLang="en-US" sz="4800">
                <a:solidFill>
                  <a:schemeClr val="tx2"/>
                </a:solidFill>
                <a:latin typeface="Nunito Light"/>
                <a:ea typeface="Nunito Light"/>
                <a:cs typeface="Nunito Light"/>
              </a:rPr>
              <a:t>Hair grows on the underarm and pubic area. </a:t>
            </a:r>
            <a:endParaRPr lang="en-US" altLang="en-US" sz="4400">
              <a:solidFill>
                <a:schemeClr val="tx2"/>
              </a:solidFill>
              <a:latin typeface="Nunito Ligh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1">
                                            <p:txEl>
                                              <p:pRg st="0" end="0"/>
                                            </p:txEl>
                                          </p:spTgt>
                                        </p:tgtEl>
                                        <p:attrNameLst>
                                          <p:attrName>style.visibility</p:attrName>
                                        </p:attrNameLst>
                                      </p:cBhvr>
                                      <p:to>
                                        <p:strVal val="visible"/>
                                      </p:to>
                                    </p:set>
                                    <p:animEffect transition="in" filter="fade">
                                      <p:cBhvr>
                                        <p:cTn id="12" dur="500"/>
                                        <p:tgtEl>
                                          <p:spTgt spid="2048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1">
                                            <p:txEl>
                                              <p:pRg st="1" end="1"/>
                                            </p:txEl>
                                          </p:spTgt>
                                        </p:tgtEl>
                                        <p:attrNameLst>
                                          <p:attrName>style.visibility</p:attrName>
                                        </p:attrNameLst>
                                      </p:cBhvr>
                                      <p:to>
                                        <p:strVal val="visible"/>
                                      </p:to>
                                    </p:set>
                                    <p:animEffect transition="in" filter="fade">
                                      <p:cBhvr>
                                        <p:cTn id="17" dur="500"/>
                                        <p:tgtEl>
                                          <p:spTgt spid="2048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1">
                                            <p:txEl>
                                              <p:pRg st="2" end="2"/>
                                            </p:txEl>
                                          </p:spTgt>
                                        </p:tgtEl>
                                        <p:attrNameLst>
                                          <p:attrName>style.visibility</p:attrName>
                                        </p:attrNameLst>
                                      </p:cBhvr>
                                      <p:to>
                                        <p:strVal val="visible"/>
                                      </p:to>
                                    </p:set>
                                    <p:animEffect transition="in" filter="fade">
                                      <p:cBhvr>
                                        <p:cTn id="22" dur="500"/>
                                        <p:tgtEl>
                                          <p:spTgt spid="2048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481">
                                            <p:txEl>
                                              <p:pRg st="3" end="3"/>
                                            </p:txEl>
                                          </p:spTgt>
                                        </p:tgtEl>
                                        <p:attrNameLst>
                                          <p:attrName>style.visibility</p:attrName>
                                        </p:attrNameLst>
                                      </p:cBhvr>
                                      <p:to>
                                        <p:strVal val="visible"/>
                                      </p:to>
                                    </p:set>
                                    <p:animEffect transition="in" filter="fade">
                                      <p:cBhvr>
                                        <p:cTn id="27" dur="500"/>
                                        <p:tgtEl>
                                          <p:spTgt spid="2048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481">
                                            <p:txEl>
                                              <p:pRg st="4" end="4"/>
                                            </p:txEl>
                                          </p:spTgt>
                                        </p:tgtEl>
                                        <p:attrNameLst>
                                          <p:attrName>style.visibility</p:attrName>
                                        </p:attrNameLst>
                                      </p:cBhvr>
                                      <p:to>
                                        <p:strVal val="visible"/>
                                      </p:to>
                                    </p:set>
                                    <p:animEffect transition="in" filter="fade">
                                      <p:cBhvr>
                                        <p:cTn id="32" dur="500"/>
                                        <p:tgtEl>
                                          <p:spTgt spid="2048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build="p"/>
      <p:bldP spid="17" grpId="0"/>
      <p:bldP spid="6" grpId="0"/>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2337E0-601D-B74E-BBD4-7114BB688339}"/>
              </a:ext>
            </a:extLst>
          </p:cNvPr>
          <p:cNvSpPr txBox="1"/>
          <p:nvPr/>
        </p:nvSpPr>
        <p:spPr>
          <a:xfrm>
            <a:off x="9248775" y="1241425"/>
            <a:ext cx="591502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Cognitive </a:t>
            </a:r>
          </a:p>
        </p:txBody>
      </p:sp>
      <p:pic>
        <p:nvPicPr>
          <p:cNvPr id="13315" name="صورة 1">
            <a:extLst>
              <a:ext uri="{FF2B5EF4-FFF2-40B4-BE49-F238E27FC236}">
                <a16:creationId xmlns:a16="http://schemas.microsoft.com/office/drawing/2014/main" id="{7369A5B7-16AB-DD4C-BF4D-C4B83FA14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65400"/>
            <a:ext cx="24377650" cy="1267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5">
            <a:extLst>
              <a:ext uri="{FF2B5EF4-FFF2-40B4-BE49-F238E27FC236}">
                <a16:creationId xmlns:a16="http://schemas.microsoft.com/office/drawing/2014/main" id="{5BDA17AB-80CD-9D44-9728-55B8ED3DBB8E}"/>
              </a:ext>
            </a:extLst>
          </p:cNvPr>
          <p:cNvSpPr txBox="1">
            <a:spLocks noChangeArrowheads="1"/>
          </p:cNvSpPr>
          <p:nvPr/>
        </p:nvSpPr>
        <p:spPr bwMode="auto">
          <a:xfrm>
            <a:off x="1616075" y="5207000"/>
            <a:ext cx="11414125" cy="4940300"/>
          </a:xfrm>
          <a:prstGeom prst="rect">
            <a:avLst/>
          </a:prstGeom>
          <a:noFill/>
          <a:ln>
            <a:noFill/>
          </a:ln>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algn="l" defTabSz="1827213" rtl="0" eaLnBrk="0" fontAlgn="base" hangingPunct="0">
              <a:spcBef>
                <a:spcPct val="0"/>
              </a:spcBef>
              <a:spcAft>
                <a:spcPct val="0"/>
              </a:spcAft>
              <a:defRPr sz="3600">
                <a:solidFill>
                  <a:schemeClr val="tx1"/>
                </a:solidFill>
                <a:latin typeface="Lato Light"/>
              </a:defRPr>
            </a:lvl6pPr>
            <a:lvl7pPr marL="2971800" indent="-228600" algn="l" defTabSz="1827213" rtl="0" eaLnBrk="0" fontAlgn="base" hangingPunct="0">
              <a:spcBef>
                <a:spcPct val="0"/>
              </a:spcBef>
              <a:spcAft>
                <a:spcPct val="0"/>
              </a:spcAft>
              <a:defRPr sz="3600">
                <a:solidFill>
                  <a:schemeClr val="tx1"/>
                </a:solidFill>
                <a:latin typeface="Lato Light"/>
              </a:defRPr>
            </a:lvl7pPr>
            <a:lvl8pPr marL="3429000" indent="-228600" algn="l" defTabSz="1827213" rtl="0" eaLnBrk="0" fontAlgn="base" hangingPunct="0">
              <a:spcBef>
                <a:spcPct val="0"/>
              </a:spcBef>
              <a:spcAft>
                <a:spcPct val="0"/>
              </a:spcAft>
              <a:defRPr sz="3600">
                <a:solidFill>
                  <a:schemeClr val="tx1"/>
                </a:solidFill>
                <a:latin typeface="Lato Light"/>
              </a:defRPr>
            </a:lvl8pPr>
            <a:lvl9pPr marL="3886200" indent="-228600" algn="l" defTabSz="1827213" rtl="0" eaLnBrk="0" fontAlgn="base" hangingPunct="0">
              <a:spcBef>
                <a:spcPct val="0"/>
              </a:spcBef>
              <a:spcAft>
                <a:spcPct val="0"/>
              </a:spcAft>
              <a:defRPr sz="3600">
                <a:solidFill>
                  <a:schemeClr val="tx1"/>
                </a:solidFill>
                <a:latin typeface="Lato Light"/>
              </a:defRPr>
            </a:lvl9pPr>
          </a:lstStyle>
          <a:p>
            <a:pPr marL="685800" indent="-685800" eaLnBrk="1" hangingPunct="1">
              <a:lnSpc>
                <a:spcPts val="4200"/>
              </a:lnSpc>
              <a:buFont typeface="Wingdings" pitchFamily="2" charset="2"/>
              <a:buChar char="v"/>
              <a:defRPr/>
            </a:pPr>
            <a:r>
              <a:rPr lang="en-US" altLang="en-US" sz="6000" i="1" dirty="0">
                <a:solidFill>
                  <a:schemeClr val="tx2"/>
                </a:solidFill>
                <a:latin typeface="Nunito Light"/>
                <a:ea typeface="Nunito Light"/>
                <a:cs typeface="Nunito Light"/>
              </a:rPr>
              <a:t>Growing new brain cells</a:t>
            </a:r>
          </a:p>
          <a:p>
            <a:pPr eaLnBrk="1" hangingPunct="1">
              <a:lnSpc>
                <a:spcPts val="4200"/>
              </a:lnSpc>
              <a:defRPr/>
            </a:pPr>
            <a:r>
              <a:rPr lang="en-US" altLang="en-US" sz="6000" i="1" dirty="0">
                <a:solidFill>
                  <a:schemeClr val="tx2"/>
                </a:solidFill>
                <a:latin typeface="Nunito Light"/>
                <a:ea typeface="Nunito Light"/>
                <a:cs typeface="Nunito Light"/>
              </a:rPr>
              <a:t> </a:t>
            </a:r>
          </a:p>
          <a:p>
            <a:pPr marL="685800" indent="-685800" eaLnBrk="1" hangingPunct="1">
              <a:lnSpc>
                <a:spcPts val="4200"/>
              </a:lnSpc>
              <a:buFont typeface="Wingdings" pitchFamily="2" charset="2"/>
              <a:buChar char="v"/>
              <a:defRPr/>
            </a:pPr>
            <a:r>
              <a:rPr lang="en-US" altLang="en-US" sz="6000" i="1" dirty="0" err="1">
                <a:solidFill>
                  <a:schemeClr val="tx2"/>
                </a:solidFill>
                <a:latin typeface="Nunito Light"/>
                <a:ea typeface="Nunito Light"/>
                <a:cs typeface="Nunito Light"/>
              </a:rPr>
              <a:t>Strenghening</a:t>
            </a:r>
            <a:r>
              <a:rPr lang="en-US" altLang="en-US" sz="6000" i="1" dirty="0">
                <a:solidFill>
                  <a:schemeClr val="tx2"/>
                </a:solidFill>
                <a:latin typeface="Nunito Light"/>
                <a:ea typeface="Nunito Light"/>
                <a:cs typeface="Nunito Light"/>
              </a:rPr>
              <a:t> connections</a:t>
            </a:r>
          </a:p>
          <a:p>
            <a:pPr eaLnBrk="1" hangingPunct="1">
              <a:lnSpc>
                <a:spcPts val="4200"/>
              </a:lnSpc>
              <a:defRPr/>
            </a:pPr>
            <a:endParaRPr lang="en-US" altLang="en-US" sz="6000" i="1" dirty="0">
              <a:solidFill>
                <a:schemeClr val="tx2"/>
              </a:solidFill>
              <a:latin typeface="Nunito Light"/>
              <a:ea typeface="Nunito Light"/>
              <a:cs typeface="Nunito Light"/>
            </a:endParaRPr>
          </a:p>
          <a:p>
            <a:pPr marL="685800" indent="-685800" eaLnBrk="1" hangingPunct="1">
              <a:lnSpc>
                <a:spcPts val="4200"/>
              </a:lnSpc>
              <a:buFont typeface="Wingdings" pitchFamily="2" charset="2"/>
              <a:buChar char="v"/>
              <a:defRPr/>
            </a:pPr>
            <a:r>
              <a:rPr lang="en-US" altLang="en-US" sz="6000" i="1" dirty="0">
                <a:solidFill>
                  <a:schemeClr val="tx2"/>
                </a:solidFill>
                <a:latin typeface="Nunito Light"/>
                <a:ea typeface="Nunito Light"/>
                <a:cs typeface="Nunito Light"/>
              </a:rPr>
              <a:t>Abstract thinking </a:t>
            </a:r>
          </a:p>
          <a:p>
            <a:pPr eaLnBrk="1" hangingPunct="1">
              <a:lnSpc>
                <a:spcPts val="4200"/>
              </a:lnSpc>
              <a:defRPr/>
            </a:pPr>
            <a:endParaRPr lang="en-US" altLang="en-US" sz="6000" i="1" dirty="0">
              <a:solidFill>
                <a:schemeClr val="tx2"/>
              </a:solidFill>
              <a:latin typeface="Nunito Light"/>
              <a:ea typeface="Nunito Light"/>
              <a:cs typeface="Nunito Light"/>
            </a:endParaRPr>
          </a:p>
          <a:p>
            <a:pPr marL="685800" indent="-685800" eaLnBrk="1" hangingPunct="1">
              <a:lnSpc>
                <a:spcPts val="4200"/>
              </a:lnSpc>
              <a:buFont typeface="Wingdings" pitchFamily="2" charset="2"/>
              <a:buChar char="v"/>
              <a:defRPr/>
            </a:pPr>
            <a:r>
              <a:rPr lang="en-US" altLang="en-US" sz="6000" i="1" dirty="0">
                <a:solidFill>
                  <a:schemeClr val="tx2"/>
                </a:solidFill>
                <a:latin typeface="Nunito Light"/>
                <a:ea typeface="Nunito Light"/>
                <a:cs typeface="Nunito Light"/>
              </a:rPr>
              <a:t>Advanced reasoning</a:t>
            </a:r>
          </a:p>
          <a:p>
            <a:pPr marL="685800" indent="-685800" eaLnBrk="1" hangingPunct="1">
              <a:lnSpc>
                <a:spcPts val="4200"/>
              </a:lnSpc>
              <a:buFont typeface="Wingdings" pitchFamily="2" charset="2"/>
              <a:buChar char="v"/>
              <a:defRPr/>
            </a:pPr>
            <a:endParaRPr lang="en-US" altLang="en-US" sz="6000" i="1" dirty="0">
              <a:solidFill>
                <a:schemeClr val="tx2"/>
              </a:solidFill>
              <a:latin typeface="Nunito Light"/>
              <a:ea typeface="Nunito Light"/>
              <a:cs typeface="Nunito Light"/>
            </a:endParaRPr>
          </a:p>
          <a:p>
            <a:pPr marL="685800" indent="-685800" eaLnBrk="1" hangingPunct="1">
              <a:lnSpc>
                <a:spcPts val="4200"/>
              </a:lnSpc>
              <a:buFont typeface="Wingdings" pitchFamily="2" charset="2"/>
              <a:buChar char="v"/>
              <a:defRPr/>
            </a:pPr>
            <a:r>
              <a:rPr lang="en-US" altLang="en-US" sz="6000" i="1" dirty="0">
                <a:solidFill>
                  <a:schemeClr val="tx2"/>
                </a:solidFill>
                <a:latin typeface="Nunito Light"/>
                <a:ea typeface="Nunito Light"/>
                <a:cs typeface="Nunito Light"/>
              </a:rPr>
              <a:t>Metacognition </a:t>
            </a:r>
          </a:p>
        </p:txBody>
      </p:sp>
      <p:sp>
        <p:nvSpPr>
          <p:cNvPr id="34818" name="مربع نص 1">
            <a:extLst>
              <a:ext uri="{FF2B5EF4-FFF2-40B4-BE49-F238E27FC236}">
                <a16:creationId xmlns:a16="http://schemas.microsoft.com/office/drawing/2014/main" id="{0D0D2EC2-AE3D-5148-84C0-347D320B3F42}"/>
              </a:ext>
            </a:extLst>
          </p:cNvPr>
          <p:cNvSpPr txBox="1">
            <a:spLocks noChangeArrowheads="1"/>
          </p:cNvSpPr>
          <p:nvPr/>
        </p:nvSpPr>
        <p:spPr bwMode="auto">
          <a:xfrm>
            <a:off x="7399338" y="1062038"/>
            <a:ext cx="9578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a:r>
              <a:rPr lang="en-US" altLang="en-US" sz="8000" b="1"/>
              <a:t>Cognitive</a:t>
            </a:r>
            <a:endParaRPr lang="ar-SA" altLang="en-US" sz="8000" b="1"/>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7">
                                            <p:txEl>
                                              <p:pRg st="0" end="0"/>
                                            </p:txEl>
                                          </p:spTgt>
                                        </p:tgtEl>
                                        <p:attrNameLst>
                                          <p:attrName>style.visibility</p:attrName>
                                        </p:attrNameLst>
                                      </p:cBhvr>
                                      <p:to>
                                        <p:strVal val="visible"/>
                                      </p:to>
                                    </p:set>
                                    <p:animEffect transition="in" filter="fade">
                                      <p:cBhvr>
                                        <p:cTn id="7" dur="500"/>
                                        <p:tgtEl>
                                          <p:spTgt spid="245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7">
                                            <p:txEl>
                                              <p:pRg st="1" end="1"/>
                                            </p:txEl>
                                          </p:spTgt>
                                        </p:tgtEl>
                                        <p:attrNameLst>
                                          <p:attrName>style.visibility</p:attrName>
                                        </p:attrNameLst>
                                      </p:cBhvr>
                                      <p:to>
                                        <p:strVal val="visible"/>
                                      </p:to>
                                    </p:set>
                                    <p:animEffect transition="in" filter="fade">
                                      <p:cBhvr>
                                        <p:cTn id="12" dur="500"/>
                                        <p:tgtEl>
                                          <p:spTgt spid="245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7">
                                            <p:txEl>
                                              <p:pRg st="2" end="2"/>
                                            </p:txEl>
                                          </p:spTgt>
                                        </p:tgtEl>
                                        <p:attrNameLst>
                                          <p:attrName>style.visibility</p:attrName>
                                        </p:attrNameLst>
                                      </p:cBhvr>
                                      <p:to>
                                        <p:strVal val="visible"/>
                                      </p:to>
                                    </p:set>
                                    <p:animEffect transition="in" filter="fade">
                                      <p:cBhvr>
                                        <p:cTn id="17" dur="500"/>
                                        <p:tgtEl>
                                          <p:spTgt spid="2457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577">
                                            <p:txEl>
                                              <p:pRg st="4" end="4"/>
                                            </p:txEl>
                                          </p:spTgt>
                                        </p:tgtEl>
                                        <p:attrNameLst>
                                          <p:attrName>style.visibility</p:attrName>
                                        </p:attrNameLst>
                                      </p:cBhvr>
                                      <p:to>
                                        <p:strVal val="visible"/>
                                      </p:to>
                                    </p:set>
                                    <p:animEffect transition="in" filter="fade">
                                      <p:cBhvr>
                                        <p:cTn id="22" dur="500"/>
                                        <p:tgtEl>
                                          <p:spTgt spid="2457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577">
                                            <p:txEl>
                                              <p:pRg st="6" end="6"/>
                                            </p:txEl>
                                          </p:spTgt>
                                        </p:tgtEl>
                                        <p:attrNameLst>
                                          <p:attrName>style.visibility</p:attrName>
                                        </p:attrNameLst>
                                      </p:cBhvr>
                                      <p:to>
                                        <p:strVal val="visible"/>
                                      </p:to>
                                    </p:set>
                                    <p:animEffect transition="in" filter="fade">
                                      <p:cBhvr>
                                        <p:cTn id="27" dur="500"/>
                                        <p:tgtEl>
                                          <p:spTgt spid="2457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577">
                                            <p:txEl>
                                              <p:pRg st="8" end="8"/>
                                            </p:txEl>
                                          </p:spTgt>
                                        </p:tgtEl>
                                        <p:attrNameLst>
                                          <p:attrName>style.visibility</p:attrName>
                                        </p:attrNameLst>
                                      </p:cBhvr>
                                      <p:to>
                                        <p:strVal val="visible"/>
                                      </p:to>
                                    </p:set>
                                    <p:animEffect transition="in" filter="fade">
                                      <p:cBhvr>
                                        <p:cTn id="32" dur="500"/>
                                        <p:tgtEl>
                                          <p:spTgt spid="2457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5">
            <a:extLst>
              <a:ext uri="{FF2B5EF4-FFF2-40B4-BE49-F238E27FC236}">
                <a16:creationId xmlns:a16="http://schemas.microsoft.com/office/drawing/2014/main" id="{FB45C60A-E7B4-BE4C-9A3C-1C42190CB9E2}"/>
              </a:ext>
            </a:extLst>
          </p:cNvPr>
          <p:cNvSpPr txBox="1">
            <a:spLocks noChangeArrowheads="1"/>
          </p:cNvSpPr>
          <p:nvPr/>
        </p:nvSpPr>
        <p:spPr bwMode="auto">
          <a:xfrm>
            <a:off x="1616075" y="3498850"/>
            <a:ext cx="22332950" cy="8170863"/>
          </a:xfrm>
          <a:prstGeom prst="rect">
            <a:avLst/>
          </a:prstGeom>
          <a:noFill/>
          <a:ln>
            <a:noFill/>
          </a:ln>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algn="l" defTabSz="1827213" rtl="0" eaLnBrk="0" fontAlgn="base" hangingPunct="0">
              <a:spcBef>
                <a:spcPct val="0"/>
              </a:spcBef>
              <a:spcAft>
                <a:spcPct val="0"/>
              </a:spcAft>
              <a:defRPr sz="3600">
                <a:solidFill>
                  <a:schemeClr val="tx1"/>
                </a:solidFill>
                <a:latin typeface="Lato Light"/>
              </a:defRPr>
            </a:lvl6pPr>
            <a:lvl7pPr marL="2971800" indent="-228600" algn="l" defTabSz="1827213" rtl="0" eaLnBrk="0" fontAlgn="base" hangingPunct="0">
              <a:spcBef>
                <a:spcPct val="0"/>
              </a:spcBef>
              <a:spcAft>
                <a:spcPct val="0"/>
              </a:spcAft>
              <a:defRPr sz="3600">
                <a:solidFill>
                  <a:schemeClr val="tx1"/>
                </a:solidFill>
                <a:latin typeface="Lato Light"/>
              </a:defRPr>
            </a:lvl7pPr>
            <a:lvl8pPr marL="3429000" indent="-228600" algn="l" defTabSz="1827213" rtl="0" eaLnBrk="0" fontAlgn="base" hangingPunct="0">
              <a:spcBef>
                <a:spcPct val="0"/>
              </a:spcBef>
              <a:spcAft>
                <a:spcPct val="0"/>
              </a:spcAft>
              <a:defRPr sz="3600">
                <a:solidFill>
                  <a:schemeClr val="tx1"/>
                </a:solidFill>
                <a:latin typeface="Lato Light"/>
              </a:defRPr>
            </a:lvl8pPr>
            <a:lvl9pPr marL="3886200" indent="-228600" algn="l" defTabSz="1827213" rtl="0" eaLnBrk="0" fontAlgn="base" hangingPunct="0">
              <a:spcBef>
                <a:spcPct val="0"/>
              </a:spcBef>
              <a:spcAft>
                <a:spcPct val="0"/>
              </a:spcAft>
              <a:defRPr sz="3600">
                <a:solidFill>
                  <a:schemeClr val="tx1"/>
                </a:solidFill>
                <a:latin typeface="Lato Light"/>
              </a:defRPr>
            </a:lvl9pPr>
          </a:lstStyle>
          <a:p>
            <a:pPr marL="857250" indent="-857250" eaLnBrk="1" hangingPunct="1">
              <a:lnSpc>
                <a:spcPts val="4200"/>
              </a:lnSpc>
              <a:buFont typeface="Wingdings" pitchFamily="2" charset="2"/>
              <a:buChar char="v"/>
              <a:defRPr/>
            </a:pPr>
            <a:endParaRPr lang="en-US" altLang="en-US" sz="6000" dirty="0">
              <a:solidFill>
                <a:schemeClr val="tx2"/>
              </a:solidFill>
              <a:latin typeface="Nunito Light"/>
              <a:ea typeface="Nunito Light"/>
              <a:cs typeface="Nunito Light"/>
            </a:endParaRPr>
          </a:p>
          <a:p>
            <a:pPr marL="857250" indent="-857250" eaLnBrk="1" hangingPunct="1">
              <a:lnSpc>
                <a:spcPts val="4200"/>
              </a:lnSpc>
              <a:buFont typeface="Wingdings" pitchFamily="2" charset="2"/>
              <a:buChar char="v"/>
              <a:defRPr/>
            </a:pPr>
            <a:r>
              <a:rPr lang="en-US" altLang="en-US" sz="6000" dirty="0">
                <a:solidFill>
                  <a:schemeClr val="tx2"/>
                </a:solidFill>
                <a:latin typeface="Nunito Light"/>
                <a:ea typeface="Nunito Light"/>
                <a:cs typeface="Nunito Light"/>
              </a:rPr>
              <a:t>Shows strong feeling and intense emotions, so teens are more</a:t>
            </a:r>
          </a:p>
          <a:p>
            <a:pPr marL="857250" indent="-857250" eaLnBrk="1" hangingPunct="1">
              <a:lnSpc>
                <a:spcPts val="4200"/>
              </a:lnSpc>
              <a:buFont typeface="Wingdings" pitchFamily="2" charset="2"/>
              <a:buChar char="v"/>
              <a:defRPr/>
            </a:pPr>
            <a:endParaRPr lang="en-US" altLang="en-US" sz="6000" dirty="0">
              <a:solidFill>
                <a:schemeClr val="tx2"/>
              </a:solidFill>
              <a:latin typeface="Nunito Light"/>
              <a:ea typeface="Nunito Light"/>
              <a:cs typeface="Nunito Light"/>
            </a:endParaRPr>
          </a:p>
          <a:p>
            <a:pPr marL="857250" indent="-857250" eaLnBrk="1" hangingPunct="1">
              <a:lnSpc>
                <a:spcPts val="4200"/>
              </a:lnSpc>
              <a:buFont typeface="Wingdings" pitchFamily="2" charset="2"/>
              <a:buChar char="v"/>
              <a:defRPr/>
            </a:pPr>
            <a:r>
              <a:rPr lang="en-US" altLang="en-US" sz="6000" dirty="0">
                <a:solidFill>
                  <a:schemeClr val="tx2"/>
                </a:solidFill>
                <a:latin typeface="Nunito Light"/>
                <a:ea typeface="Nunito Light"/>
                <a:cs typeface="Nunito Light"/>
              </a:rPr>
              <a:t> </a:t>
            </a:r>
            <a:r>
              <a:rPr lang="en-US" altLang="en-US" sz="6000" dirty="0" err="1">
                <a:solidFill>
                  <a:schemeClr val="tx2"/>
                </a:solidFill>
                <a:latin typeface="Nunito Light"/>
                <a:ea typeface="Nunito Light"/>
                <a:cs typeface="Nunito Light"/>
              </a:rPr>
              <a:t>easly</a:t>
            </a:r>
            <a:r>
              <a:rPr lang="en-US" altLang="en-US" sz="6000" dirty="0">
                <a:solidFill>
                  <a:schemeClr val="tx2"/>
                </a:solidFill>
                <a:latin typeface="Nunito Light"/>
                <a:ea typeface="Nunito Light"/>
                <a:cs typeface="Nunito Light"/>
              </a:rPr>
              <a:t> </a:t>
            </a:r>
            <a:r>
              <a:rPr lang="en-US" altLang="en-US" sz="6000" dirty="0" err="1">
                <a:solidFill>
                  <a:schemeClr val="tx2"/>
                </a:solidFill>
                <a:latin typeface="Nunito Light"/>
                <a:ea typeface="Nunito Light"/>
                <a:cs typeface="Nunito Light"/>
              </a:rPr>
              <a:t>swayes</a:t>
            </a:r>
            <a:r>
              <a:rPr lang="en-US" altLang="en-US" sz="6000" dirty="0">
                <a:solidFill>
                  <a:schemeClr val="tx2"/>
                </a:solidFill>
                <a:latin typeface="Nunito Light"/>
                <a:ea typeface="Nunito Light"/>
                <a:cs typeface="Nunito Light"/>
              </a:rPr>
              <a:t> by emotions and have difficulty making </a:t>
            </a:r>
            <a:r>
              <a:rPr lang="en-US" altLang="en-US" sz="6000" dirty="0" err="1">
                <a:solidFill>
                  <a:schemeClr val="tx2"/>
                </a:solidFill>
                <a:latin typeface="Nunito Light"/>
                <a:ea typeface="Nunito Light"/>
                <a:cs typeface="Nunito Light"/>
              </a:rPr>
              <a:t>decions</a:t>
            </a:r>
            <a:r>
              <a:rPr lang="en-US" altLang="en-US" sz="6000" dirty="0">
                <a:solidFill>
                  <a:schemeClr val="tx2"/>
                </a:solidFill>
                <a:latin typeface="Nunito Light"/>
                <a:ea typeface="Nunito Light"/>
                <a:cs typeface="Nunito Light"/>
              </a:rPr>
              <a:t> </a:t>
            </a:r>
          </a:p>
          <a:p>
            <a:pPr marL="857250" indent="-857250" eaLnBrk="1" hangingPunct="1">
              <a:lnSpc>
                <a:spcPts val="4200"/>
              </a:lnSpc>
              <a:buFont typeface="Wingdings" pitchFamily="2" charset="2"/>
              <a:buChar char="v"/>
              <a:defRPr/>
            </a:pPr>
            <a:endParaRPr lang="en-US" altLang="en-US" sz="6000" dirty="0">
              <a:solidFill>
                <a:schemeClr val="tx2"/>
              </a:solidFill>
              <a:latin typeface="Nunito Light"/>
              <a:ea typeface="Nunito Light"/>
              <a:cs typeface="Nunito Light"/>
            </a:endParaRPr>
          </a:p>
          <a:p>
            <a:pPr marL="857250" indent="-857250" eaLnBrk="1" hangingPunct="1">
              <a:lnSpc>
                <a:spcPts val="4200"/>
              </a:lnSpc>
              <a:buFont typeface="Wingdings" pitchFamily="2" charset="2"/>
              <a:buChar char="v"/>
              <a:defRPr/>
            </a:pPr>
            <a:r>
              <a:rPr lang="en-US" altLang="en-US" sz="6000" dirty="0">
                <a:solidFill>
                  <a:schemeClr val="tx2"/>
                </a:solidFill>
                <a:latin typeface="Nunito Light"/>
                <a:ea typeface="Nunito Light"/>
                <a:cs typeface="Nunito Light"/>
              </a:rPr>
              <a:t>that adult can </a:t>
            </a:r>
            <a:r>
              <a:rPr lang="en-US" altLang="en-US" sz="6000" dirty="0" err="1">
                <a:solidFill>
                  <a:schemeClr val="tx2"/>
                </a:solidFill>
                <a:latin typeface="Nunito Light"/>
                <a:ea typeface="Nunito Light"/>
                <a:cs typeface="Nunito Light"/>
              </a:rPr>
              <a:t>easly</a:t>
            </a:r>
            <a:r>
              <a:rPr lang="en-US" altLang="en-US" sz="6000" dirty="0">
                <a:solidFill>
                  <a:schemeClr val="tx2"/>
                </a:solidFill>
                <a:latin typeface="Nunito Light"/>
                <a:ea typeface="Nunito Light"/>
                <a:cs typeface="Nunito Light"/>
              </a:rPr>
              <a:t> make</a:t>
            </a:r>
          </a:p>
          <a:p>
            <a:pPr eaLnBrk="1" hangingPunct="1">
              <a:lnSpc>
                <a:spcPts val="4200"/>
              </a:lnSpc>
              <a:defRPr/>
            </a:pPr>
            <a:r>
              <a:rPr lang="en-US" altLang="en-US" sz="6000" dirty="0">
                <a:solidFill>
                  <a:schemeClr val="tx2"/>
                </a:solidFill>
                <a:latin typeface="Nunito Light"/>
                <a:ea typeface="Nunito Light"/>
                <a:cs typeface="Nunito Light"/>
              </a:rPr>
              <a:t> </a:t>
            </a:r>
          </a:p>
          <a:p>
            <a:pPr marL="857250" indent="-857250" eaLnBrk="1" hangingPunct="1">
              <a:lnSpc>
                <a:spcPts val="4200"/>
              </a:lnSpc>
              <a:buFont typeface="Wingdings" pitchFamily="2" charset="2"/>
              <a:buChar char="v"/>
              <a:defRPr/>
            </a:pPr>
            <a:r>
              <a:rPr lang="en-US" altLang="en-US" sz="6000" dirty="0">
                <a:solidFill>
                  <a:schemeClr val="tx2"/>
                </a:solidFill>
                <a:latin typeface="Nunito Light"/>
                <a:ea typeface="Nunito Light"/>
                <a:cs typeface="Nunito Light"/>
              </a:rPr>
              <a:t>More sensitive to others emotions </a:t>
            </a:r>
          </a:p>
          <a:p>
            <a:pPr marL="857250" indent="-857250" eaLnBrk="1" hangingPunct="1">
              <a:lnSpc>
                <a:spcPts val="4200"/>
              </a:lnSpc>
              <a:buFont typeface="Wingdings" pitchFamily="2" charset="2"/>
              <a:buChar char="v"/>
              <a:defRPr/>
            </a:pPr>
            <a:endParaRPr lang="en-US" altLang="en-US" sz="6000" dirty="0">
              <a:solidFill>
                <a:schemeClr val="tx2"/>
              </a:solidFill>
              <a:latin typeface="Nunito Light"/>
              <a:ea typeface="Nunito Light"/>
              <a:cs typeface="Nunito Light"/>
            </a:endParaRPr>
          </a:p>
          <a:p>
            <a:pPr marL="857250" indent="-857250" eaLnBrk="1" hangingPunct="1">
              <a:lnSpc>
                <a:spcPts val="4200"/>
              </a:lnSpc>
              <a:buFont typeface="Wingdings" pitchFamily="2" charset="2"/>
              <a:buChar char="v"/>
              <a:defRPr/>
            </a:pPr>
            <a:r>
              <a:rPr lang="en-US" altLang="en-US" sz="6000" dirty="0">
                <a:solidFill>
                  <a:schemeClr val="tx2"/>
                </a:solidFill>
                <a:latin typeface="Nunito Light"/>
                <a:ea typeface="Nunito Light"/>
                <a:cs typeface="Nunito Light"/>
              </a:rPr>
              <a:t>More self </a:t>
            </a:r>
            <a:r>
              <a:rPr lang="en-US" altLang="en-US" sz="6000" dirty="0" err="1">
                <a:solidFill>
                  <a:schemeClr val="tx2"/>
                </a:solidFill>
                <a:latin typeface="Nunito Light"/>
                <a:ea typeface="Nunito Light"/>
                <a:cs typeface="Nunito Light"/>
              </a:rPr>
              <a:t>concious</a:t>
            </a:r>
            <a:r>
              <a:rPr lang="en-US" altLang="en-US" sz="6000" dirty="0">
                <a:solidFill>
                  <a:schemeClr val="tx2"/>
                </a:solidFill>
                <a:latin typeface="Nunito Light"/>
                <a:ea typeface="Nunito Light"/>
                <a:cs typeface="Nunito Light"/>
              </a:rPr>
              <a:t> : especially about physical appearance and </a:t>
            </a:r>
          </a:p>
          <a:p>
            <a:pPr marL="857250" indent="-857250" eaLnBrk="1" hangingPunct="1">
              <a:lnSpc>
                <a:spcPts val="4200"/>
              </a:lnSpc>
              <a:buFont typeface="Wingdings" pitchFamily="2" charset="2"/>
              <a:buChar char="v"/>
              <a:defRPr/>
            </a:pPr>
            <a:endParaRPr lang="en-US" altLang="en-US" sz="6000" dirty="0">
              <a:solidFill>
                <a:schemeClr val="tx2"/>
              </a:solidFill>
              <a:latin typeface="Nunito Light"/>
              <a:ea typeface="Nunito Light"/>
              <a:cs typeface="Nunito Light"/>
            </a:endParaRPr>
          </a:p>
          <a:p>
            <a:pPr marL="857250" indent="-857250" eaLnBrk="1" hangingPunct="1">
              <a:lnSpc>
                <a:spcPts val="4200"/>
              </a:lnSpc>
              <a:buFont typeface="Wingdings" pitchFamily="2" charset="2"/>
              <a:buChar char="v"/>
              <a:defRPr/>
            </a:pPr>
            <a:r>
              <a:rPr lang="en-US" altLang="en-US" sz="6000" dirty="0">
                <a:solidFill>
                  <a:schemeClr val="tx2"/>
                </a:solidFill>
                <a:latin typeface="Nunito Light"/>
                <a:ea typeface="Nunito Light"/>
                <a:cs typeface="Nunito Light"/>
              </a:rPr>
              <a:t>self esteem</a:t>
            </a:r>
          </a:p>
          <a:p>
            <a:pPr marL="857250" indent="-857250" eaLnBrk="1" hangingPunct="1">
              <a:lnSpc>
                <a:spcPts val="4200"/>
              </a:lnSpc>
              <a:buFont typeface="Wingdings" pitchFamily="2" charset="2"/>
              <a:buChar char="v"/>
              <a:defRPr/>
            </a:pPr>
            <a:endParaRPr lang="en-US" altLang="en-US" sz="6000" dirty="0">
              <a:solidFill>
                <a:schemeClr val="tx2"/>
              </a:solidFill>
              <a:latin typeface="Nunito Light"/>
              <a:ea typeface="Nunito Light"/>
              <a:cs typeface="Nunito Light"/>
            </a:endParaRPr>
          </a:p>
          <a:p>
            <a:pPr marL="857250" indent="-857250" eaLnBrk="1" hangingPunct="1">
              <a:lnSpc>
                <a:spcPts val="4200"/>
              </a:lnSpc>
              <a:buFont typeface="Wingdings" pitchFamily="2" charset="2"/>
              <a:buChar char="v"/>
              <a:defRPr/>
            </a:pPr>
            <a:r>
              <a:rPr lang="en-US" altLang="en-US" sz="6000" dirty="0">
                <a:solidFill>
                  <a:schemeClr val="tx2"/>
                </a:solidFill>
                <a:latin typeface="Nunito Light"/>
                <a:ea typeface="Nunito Light"/>
                <a:cs typeface="Nunito Light"/>
              </a:rPr>
              <a:t>Acting without thinking </a:t>
            </a:r>
          </a:p>
          <a:p>
            <a:pPr eaLnBrk="1" hangingPunct="1">
              <a:lnSpc>
                <a:spcPts val="4200"/>
              </a:lnSpc>
              <a:defRPr/>
            </a:pPr>
            <a:endParaRPr lang="en-US" altLang="en-US" sz="4800" dirty="0">
              <a:solidFill>
                <a:schemeClr val="tx2"/>
              </a:solidFill>
              <a:latin typeface="Nunito Light"/>
              <a:ea typeface="Nunito Light"/>
              <a:cs typeface="Nunito Light"/>
            </a:endParaRPr>
          </a:p>
        </p:txBody>
      </p:sp>
      <p:sp>
        <p:nvSpPr>
          <p:cNvPr id="7" name="TextBox 6">
            <a:extLst>
              <a:ext uri="{FF2B5EF4-FFF2-40B4-BE49-F238E27FC236}">
                <a16:creationId xmlns:a16="http://schemas.microsoft.com/office/drawing/2014/main" id="{B940F052-D71A-0B48-966D-24361E4EE906}"/>
              </a:ext>
            </a:extLst>
          </p:cNvPr>
          <p:cNvSpPr txBox="1"/>
          <p:nvPr/>
        </p:nvSpPr>
        <p:spPr>
          <a:xfrm>
            <a:off x="9107488" y="1241425"/>
            <a:ext cx="619760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Emotional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5">
                                            <p:txEl>
                                              <p:pRg st="1" end="1"/>
                                            </p:txEl>
                                          </p:spTgt>
                                        </p:tgtEl>
                                        <p:attrNameLst>
                                          <p:attrName>style.visibility</p:attrName>
                                        </p:attrNameLst>
                                      </p:cBhvr>
                                      <p:to>
                                        <p:strVal val="visible"/>
                                      </p:to>
                                    </p:set>
                                    <p:animEffect transition="in" filter="fade">
                                      <p:cBhvr>
                                        <p:cTn id="7" dur="500"/>
                                        <p:tgtEl>
                                          <p:spTgt spid="2662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5">
                                            <p:txEl>
                                              <p:pRg st="3" end="3"/>
                                            </p:txEl>
                                          </p:spTgt>
                                        </p:tgtEl>
                                        <p:attrNameLst>
                                          <p:attrName>style.visibility</p:attrName>
                                        </p:attrNameLst>
                                      </p:cBhvr>
                                      <p:to>
                                        <p:strVal val="visible"/>
                                      </p:to>
                                    </p:set>
                                    <p:animEffect transition="in" filter="fade">
                                      <p:cBhvr>
                                        <p:cTn id="12" dur="500"/>
                                        <p:tgtEl>
                                          <p:spTgt spid="2662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625">
                                            <p:txEl>
                                              <p:pRg st="5" end="5"/>
                                            </p:txEl>
                                          </p:spTgt>
                                        </p:tgtEl>
                                        <p:attrNameLst>
                                          <p:attrName>style.visibility</p:attrName>
                                        </p:attrNameLst>
                                      </p:cBhvr>
                                      <p:to>
                                        <p:strVal val="visible"/>
                                      </p:to>
                                    </p:set>
                                    <p:animEffect transition="in" filter="fade">
                                      <p:cBhvr>
                                        <p:cTn id="17" dur="500"/>
                                        <p:tgtEl>
                                          <p:spTgt spid="26625">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625">
                                            <p:txEl>
                                              <p:pRg st="6" end="6"/>
                                            </p:txEl>
                                          </p:spTgt>
                                        </p:tgtEl>
                                        <p:attrNameLst>
                                          <p:attrName>style.visibility</p:attrName>
                                        </p:attrNameLst>
                                      </p:cBhvr>
                                      <p:to>
                                        <p:strVal val="visible"/>
                                      </p:to>
                                    </p:set>
                                    <p:animEffect transition="in" filter="fade">
                                      <p:cBhvr>
                                        <p:cTn id="22" dur="500"/>
                                        <p:tgtEl>
                                          <p:spTgt spid="2662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625">
                                            <p:txEl>
                                              <p:pRg st="7" end="7"/>
                                            </p:txEl>
                                          </p:spTgt>
                                        </p:tgtEl>
                                        <p:attrNameLst>
                                          <p:attrName>style.visibility</p:attrName>
                                        </p:attrNameLst>
                                      </p:cBhvr>
                                      <p:to>
                                        <p:strVal val="visible"/>
                                      </p:to>
                                    </p:set>
                                    <p:animEffect transition="in" filter="fade">
                                      <p:cBhvr>
                                        <p:cTn id="27" dur="500"/>
                                        <p:tgtEl>
                                          <p:spTgt spid="26625">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625">
                                            <p:txEl>
                                              <p:pRg st="9" end="9"/>
                                            </p:txEl>
                                          </p:spTgt>
                                        </p:tgtEl>
                                        <p:attrNameLst>
                                          <p:attrName>style.visibility</p:attrName>
                                        </p:attrNameLst>
                                      </p:cBhvr>
                                      <p:to>
                                        <p:strVal val="visible"/>
                                      </p:to>
                                    </p:set>
                                    <p:animEffect transition="in" filter="fade">
                                      <p:cBhvr>
                                        <p:cTn id="32" dur="500"/>
                                        <p:tgtEl>
                                          <p:spTgt spid="26625">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625">
                                            <p:txEl>
                                              <p:pRg st="11" end="11"/>
                                            </p:txEl>
                                          </p:spTgt>
                                        </p:tgtEl>
                                        <p:attrNameLst>
                                          <p:attrName>style.visibility</p:attrName>
                                        </p:attrNameLst>
                                      </p:cBhvr>
                                      <p:to>
                                        <p:strVal val="visible"/>
                                      </p:to>
                                    </p:set>
                                    <p:animEffect transition="in" filter="fade">
                                      <p:cBhvr>
                                        <p:cTn id="37" dur="500"/>
                                        <p:tgtEl>
                                          <p:spTgt spid="26625">
                                            <p:txEl>
                                              <p:pRg st="11" end="1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625">
                                            <p:txEl>
                                              <p:pRg st="13" end="13"/>
                                            </p:txEl>
                                          </p:spTgt>
                                        </p:tgtEl>
                                        <p:attrNameLst>
                                          <p:attrName>style.visibility</p:attrName>
                                        </p:attrNameLst>
                                      </p:cBhvr>
                                      <p:to>
                                        <p:strVal val="visible"/>
                                      </p:to>
                                    </p:set>
                                    <p:animEffect transition="in" filter="fade">
                                      <p:cBhvr>
                                        <p:cTn id="42" dur="500"/>
                                        <p:tgtEl>
                                          <p:spTgt spid="2662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5">
            <a:extLst>
              <a:ext uri="{FF2B5EF4-FFF2-40B4-BE49-F238E27FC236}">
                <a16:creationId xmlns:a16="http://schemas.microsoft.com/office/drawing/2014/main" id="{BD03E06F-10BA-8143-A5E8-A3629D21048F}"/>
              </a:ext>
            </a:extLst>
          </p:cNvPr>
          <p:cNvSpPr txBox="1">
            <a:spLocks noChangeArrowheads="1"/>
          </p:cNvSpPr>
          <p:nvPr/>
        </p:nvSpPr>
        <p:spPr bwMode="auto">
          <a:xfrm>
            <a:off x="1708150" y="3927475"/>
            <a:ext cx="20499388" cy="4400550"/>
          </a:xfrm>
          <a:prstGeom prst="rect">
            <a:avLst/>
          </a:prstGeom>
          <a:noFill/>
          <a:ln>
            <a:noFill/>
          </a:ln>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algn="l" defTabSz="1827213" rtl="0" eaLnBrk="0" fontAlgn="base" hangingPunct="0">
              <a:spcBef>
                <a:spcPct val="0"/>
              </a:spcBef>
              <a:spcAft>
                <a:spcPct val="0"/>
              </a:spcAft>
              <a:defRPr sz="3600">
                <a:solidFill>
                  <a:schemeClr val="tx1"/>
                </a:solidFill>
                <a:latin typeface="Lato Light"/>
              </a:defRPr>
            </a:lvl6pPr>
            <a:lvl7pPr marL="2971800" indent="-228600" algn="l" defTabSz="1827213" rtl="0" eaLnBrk="0" fontAlgn="base" hangingPunct="0">
              <a:spcBef>
                <a:spcPct val="0"/>
              </a:spcBef>
              <a:spcAft>
                <a:spcPct val="0"/>
              </a:spcAft>
              <a:defRPr sz="3600">
                <a:solidFill>
                  <a:schemeClr val="tx1"/>
                </a:solidFill>
                <a:latin typeface="Lato Light"/>
              </a:defRPr>
            </a:lvl7pPr>
            <a:lvl8pPr marL="3429000" indent="-228600" algn="l" defTabSz="1827213" rtl="0" eaLnBrk="0" fontAlgn="base" hangingPunct="0">
              <a:spcBef>
                <a:spcPct val="0"/>
              </a:spcBef>
              <a:spcAft>
                <a:spcPct val="0"/>
              </a:spcAft>
              <a:defRPr sz="3600">
                <a:solidFill>
                  <a:schemeClr val="tx1"/>
                </a:solidFill>
                <a:latin typeface="Lato Light"/>
              </a:defRPr>
            </a:lvl8pPr>
            <a:lvl9pPr marL="3886200" indent="-228600" algn="l" defTabSz="1827213" rtl="0" eaLnBrk="0" fontAlgn="base" hangingPunct="0">
              <a:spcBef>
                <a:spcPct val="0"/>
              </a:spcBef>
              <a:spcAft>
                <a:spcPct val="0"/>
              </a:spcAft>
              <a:defRPr sz="3600">
                <a:solidFill>
                  <a:schemeClr val="tx1"/>
                </a:solidFill>
                <a:latin typeface="Lato Light"/>
              </a:defRPr>
            </a:lvl9pPr>
          </a:lstStyle>
          <a:p>
            <a:pPr marL="685800" indent="-685800" eaLnBrk="1" hangingPunct="1">
              <a:lnSpc>
                <a:spcPts val="4200"/>
              </a:lnSpc>
              <a:buFont typeface="Wingdings" pitchFamily="2" charset="2"/>
              <a:buChar char="v"/>
              <a:defRPr/>
            </a:pPr>
            <a:endParaRPr lang="en-US" altLang="en-US" sz="8000" dirty="0">
              <a:solidFill>
                <a:schemeClr val="tx2"/>
              </a:solidFill>
              <a:latin typeface="Nunito Light"/>
              <a:ea typeface="Nunito Light"/>
              <a:cs typeface="Nunito Light"/>
            </a:endParaRPr>
          </a:p>
          <a:p>
            <a:pPr marL="685800" indent="-685800" eaLnBrk="1" hangingPunct="1">
              <a:lnSpc>
                <a:spcPts val="4200"/>
              </a:lnSpc>
              <a:buFont typeface="Wingdings" pitchFamily="2" charset="2"/>
              <a:buChar char="v"/>
              <a:defRPr/>
            </a:pPr>
            <a:r>
              <a:rPr lang="en-US" altLang="en-US" sz="8000" dirty="0">
                <a:solidFill>
                  <a:schemeClr val="tx2"/>
                </a:solidFill>
                <a:latin typeface="Nunito Light"/>
                <a:ea typeface="Nunito Light"/>
                <a:cs typeface="Nunito Light"/>
              </a:rPr>
              <a:t>Expanding their social circles </a:t>
            </a:r>
          </a:p>
          <a:p>
            <a:pPr eaLnBrk="1" hangingPunct="1">
              <a:lnSpc>
                <a:spcPts val="4200"/>
              </a:lnSpc>
              <a:defRPr/>
            </a:pPr>
            <a:r>
              <a:rPr lang="en-US" altLang="en-US" sz="8000" dirty="0">
                <a:solidFill>
                  <a:schemeClr val="tx2"/>
                </a:solidFill>
                <a:latin typeface="Nunito Light"/>
                <a:ea typeface="Nunito Light"/>
                <a:cs typeface="Nunito Light"/>
              </a:rPr>
              <a:t> </a:t>
            </a:r>
          </a:p>
          <a:p>
            <a:pPr marL="685800" indent="-685800" eaLnBrk="1" hangingPunct="1">
              <a:lnSpc>
                <a:spcPts val="4200"/>
              </a:lnSpc>
              <a:buFont typeface="Wingdings" pitchFamily="2" charset="2"/>
              <a:buChar char="v"/>
              <a:defRPr/>
            </a:pPr>
            <a:r>
              <a:rPr lang="en-US" altLang="en-US" sz="8000" dirty="0">
                <a:solidFill>
                  <a:schemeClr val="tx2"/>
                </a:solidFill>
                <a:latin typeface="Nunito Light"/>
                <a:ea typeface="Nunito Light"/>
                <a:cs typeface="Nunito Light"/>
              </a:rPr>
              <a:t>Expanding their social roles </a:t>
            </a:r>
          </a:p>
          <a:p>
            <a:pPr eaLnBrk="1" hangingPunct="1">
              <a:lnSpc>
                <a:spcPts val="4200"/>
              </a:lnSpc>
              <a:defRPr/>
            </a:pPr>
            <a:endParaRPr lang="en-US" altLang="en-US" sz="8000" dirty="0">
              <a:solidFill>
                <a:schemeClr val="tx2"/>
              </a:solidFill>
              <a:latin typeface="Nunito Light"/>
              <a:ea typeface="Nunito Light"/>
              <a:cs typeface="Nunito Light"/>
            </a:endParaRPr>
          </a:p>
          <a:p>
            <a:pPr marL="685800" indent="-685800" eaLnBrk="1" hangingPunct="1">
              <a:lnSpc>
                <a:spcPts val="4200"/>
              </a:lnSpc>
              <a:buFont typeface="Wingdings" pitchFamily="2" charset="2"/>
              <a:buChar char="v"/>
              <a:defRPr/>
            </a:pPr>
            <a:r>
              <a:rPr lang="en-US" altLang="en-US" sz="8000" dirty="0">
                <a:solidFill>
                  <a:schemeClr val="tx2"/>
                </a:solidFill>
                <a:latin typeface="Nunito Light"/>
                <a:ea typeface="Nunito Light"/>
                <a:cs typeface="Nunito Light"/>
              </a:rPr>
              <a:t>Looking for more independence </a:t>
            </a:r>
          </a:p>
          <a:p>
            <a:pPr marL="685800" indent="-685800" eaLnBrk="1" hangingPunct="1">
              <a:lnSpc>
                <a:spcPts val="4200"/>
              </a:lnSpc>
              <a:buFont typeface="Wingdings" pitchFamily="2" charset="2"/>
              <a:buChar char="v"/>
              <a:defRPr/>
            </a:pPr>
            <a:endParaRPr lang="en-US" altLang="en-US" sz="8000" dirty="0">
              <a:solidFill>
                <a:schemeClr val="tx2"/>
              </a:solidFill>
              <a:latin typeface="Nunito Light"/>
              <a:ea typeface="Nunito Light"/>
              <a:cs typeface="Nunito Light"/>
            </a:endParaRPr>
          </a:p>
          <a:p>
            <a:pPr marL="685800" indent="-685800" eaLnBrk="1" hangingPunct="1">
              <a:lnSpc>
                <a:spcPts val="4200"/>
              </a:lnSpc>
              <a:buFont typeface="Wingdings" pitchFamily="2" charset="2"/>
              <a:buChar char="v"/>
              <a:defRPr/>
            </a:pPr>
            <a:r>
              <a:rPr lang="en-US" altLang="en-US" sz="8000" dirty="0">
                <a:solidFill>
                  <a:schemeClr val="tx2"/>
                </a:solidFill>
                <a:latin typeface="Nunito Light"/>
                <a:ea typeface="Nunito Light"/>
                <a:cs typeface="Nunito Light"/>
              </a:rPr>
              <a:t>Thinking more about right and wrongs </a:t>
            </a:r>
          </a:p>
        </p:txBody>
      </p:sp>
      <p:sp>
        <p:nvSpPr>
          <p:cNvPr id="7" name="TextBox 6">
            <a:extLst>
              <a:ext uri="{FF2B5EF4-FFF2-40B4-BE49-F238E27FC236}">
                <a16:creationId xmlns:a16="http://schemas.microsoft.com/office/drawing/2014/main" id="{D06A9F49-907A-1F42-A7D7-AE0E4AB38736}"/>
              </a:ext>
            </a:extLst>
          </p:cNvPr>
          <p:cNvSpPr txBox="1"/>
          <p:nvPr/>
        </p:nvSpPr>
        <p:spPr>
          <a:xfrm>
            <a:off x="8924925" y="1241425"/>
            <a:ext cx="656272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Behavioral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3">
                                            <p:txEl>
                                              <p:pRg st="1" end="1"/>
                                            </p:txEl>
                                          </p:spTgt>
                                        </p:tgtEl>
                                        <p:attrNameLst>
                                          <p:attrName>style.visibility</p:attrName>
                                        </p:attrNameLst>
                                      </p:cBhvr>
                                      <p:to>
                                        <p:strVal val="visible"/>
                                      </p:to>
                                    </p:set>
                                    <p:animEffect transition="in" filter="fade">
                                      <p:cBhvr>
                                        <p:cTn id="7" dur="500"/>
                                        <p:tgtEl>
                                          <p:spTgt spid="2867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3">
                                            <p:txEl>
                                              <p:pRg st="2" end="2"/>
                                            </p:txEl>
                                          </p:spTgt>
                                        </p:tgtEl>
                                        <p:attrNameLst>
                                          <p:attrName>style.visibility</p:attrName>
                                        </p:attrNameLst>
                                      </p:cBhvr>
                                      <p:to>
                                        <p:strVal val="visible"/>
                                      </p:to>
                                    </p:set>
                                    <p:animEffect transition="in" filter="fade">
                                      <p:cBhvr>
                                        <p:cTn id="12" dur="500"/>
                                        <p:tgtEl>
                                          <p:spTgt spid="2867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3">
                                            <p:txEl>
                                              <p:pRg st="3" end="3"/>
                                            </p:txEl>
                                          </p:spTgt>
                                        </p:tgtEl>
                                        <p:attrNameLst>
                                          <p:attrName>style.visibility</p:attrName>
                                        </p:attrNameLst>
                                      </p:cBhvr>
                                      <p:to>
                                        <p:strVal val="visible"/>
                                      </p:to>
                                    </p:set>
                                    <p:animEffect transition="in" filter="fade">
                                      <p:cBhvr>
                                        <p:cTn id="17" dur="500"/>
                                        <p:tgtEl>
                                          <p:spTgt spid="2867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3">
                                            <p:txEl>
                                              <p:pRg st="5" end="5"/>
                                            </p:txEl>
                                          </p:spTgt>
                                        </p:tgtEl>
                                        <p:attrNameLst>
                                          <p:attrName>style.visibility</p:attrName>
                                        </p:attrNameLst>
                                      </p:cBhvr>
                                      <p:to>
                                        <p:strVal val="visible"/>
                                      </p:to>
                                    </p:set>
                                    <p:animEffect transition="in" filter="fade">
                                      <p:cBhvr>
                                        <p:cTn id="22" dur="500"/>
                                        <p:tgtEl>
                                          <p:spTgt spid="2867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73">
                                            <p:txEl>
                                              <p:pRg st="7" end="7"/>
                                            </p:txEl>
                                          </p:spTgt>
                                        </p:tgtEl>
                                        <p:attrNameLst>
                                          <p:attrName>style.visibility</p:attrName>
                                        </p:attrNameLst>
                                      </p:cBhvr>
                                      <p:to>
                                        <p:strVal val="visible"/>
                                      </p:to>
                                    </p:set>
                                    <p:animEffect transition="in" filter="fade">
                                      <p:cBhvr>
                                        <p:cTn id="27" dur="500"/>
                                        <p:tgtEl>
                                          <p:spTgt spid="286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4C5DD8-372D-CA47-9009-521341835637}"/>
              </a:ext>
            </a:extLst>
          </p:cNvPr>
          <p:cNvSpPr txBox="1"/>
          <p:nvPr/>
        </p:nvSpPr>
        <p:spPr>
          <a:xfrm>
            <a:off x="10344150" y="1241425"/>
            <a:ext cx="372427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Moral </a:t>
            </a:r>
          </a:p>
        </p:txBody>
      </p:sp>
      <p:pic>
        <p:nvPicPr>
          <p:cNvPr id="40962" name="صورة 2">
            <a:extLst>
              <a:ext uri="{FF2B5EF4-FFF2-40B4-BE49-F238E27FC236}">
                <a16:creationId xmlns:a16="http://schemas.microsoft.com/office/drawing/2014/main" id="{CAC0519A-3562-454E-9D62-3D15E6678200}"/>
              </a:ext>
            </a:extLst>
          </p:cNvPr>
          <p:cNvPicPr>
            <a:picLocks noChangeAspect="1"/>
          </p:cNvPicPr>
          <p:nvPr/>
        </p:nvPicPr>
        <p:blipFill>
          <a:blip r:embed="rId3">
            <a:extLst>
              <a:ext uri="{28A0092B-C50C-407E-A947-70E740481C1C}">
                <a14:useLocalDpi xmlns:a14="http://schemas.microsoft.com/office/drawing/2010/main" val="0"/>
              </a:ext>
            </a:extLst>
          </a:blip>
          <a:srcRect b="15251"/>
          <a:stretch>
            <a:fillRect/>
          </a:stretch>
        </p:blipFill>
        <p:spPr bwMode="auto">
          <a:xfrm>
            <a:off x="-638175" y="784225"/>
            <a:ext cx="9042400" cy="1007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مربع نص 3">
            <a:extLst>
              <a:ext uri="{FF2B5EF4-FFF2-40B4-BE49-F238E27FC236}">
                <a16:creationId xmlns:a16="http://schemas.microsoft.com/office/drawing/2014/main" id="{6686B6CC-1887-A74F-8DF8-5843C241555E}"/>
              </a:ext>
            </a:extLst>
          </p:cNvPr>
          <p:cNvSpPr txBox="1">
            <a:spLocks noChangeArrowheads="1"/>
          </p:cNvSpPr>
          <p:nvPr/>
        </p:nvSpPr>
        <p:spPr bwMode="auto">
          <a:xfrm>
            <a:off x="7986713" y="4244975"/>
            <a:ext cx="15973425"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buFont typeface="Wingdings" pitchFamily="2" charset="2"/>
              <a:buChar char="v"/>
            </a:pPr>
            <a:r>
              <a:rPr lang="en-US" altLang="en-US" sz="5400" b="1" i="1"/>
              <a:t>Seeing the world I  in a gray of shades </a:t>
            </a:r>
          </a:p>
          <a:p>
            <a:pPr>
              <a:buFont typeface="Wingdings" pitchFamily="2" charset="2"/>
              <a:buChar char="v"/>
            </a:pPr>
            <a:endParaRPr lang="en-US" altLang="en-US" sz="5400"/>
          </a:p>
          <a:p>
            <a:pPr>
              <a:buFont typeface="Wingdings" pitchFamily="2" charset="2"/>
              <a:buChar char="v"/>
            </a:pPr>
            <a:r>
              <a:rPr lang="en-US" altLang="en-US" sz="5400" b="1" i="1"/>
              <a:t>Understanding the reason behind rules </a:t>
            </a:r>
          </a:p>
          <a:p>
            <a:pPr>
              <a:buFont typeface="Wingdings" pitchFamily="2" charset="2"/>
              <a:buChar char="v"/>
            </a:pPr>
            <a:endParaRPr lang="en-US" altLang="en-US" sz="5400"/>
          </a:p>
          <a:p>
            <a:pPr>
              <a:buFont typeface="Wingdings" pitchFamily="2" charset="2"/>
              <a:buChar char="v"/>
            </a:pPr>
            <a:r>
              <a:rPr lang="en-US" altLang="en-US" sz="5400" b="1" i="1"/>
              <a:t>Forming their moral code </a:t>
            </a:r>
          </a:p>
          <a:p>
            <a:pPr>
              <a:buFont typeface="Wingdings" pitchFamily="2" charset="2"/>
              <a:buChar char="v"/>
            </a:pPr>
            <a:endParaRPr lang="en-US" altLang="en-US" sz="5400"/>
          </a:p>
          <a:p>
            <a:pPr>
              <a:buFont typeface="Wingdings" pitchFamily="2" charset="2"/>
              <a:buChar char="v"/>
            </a:pPr>
            <a:r>
              <a:rPr lang="en-US" altLang="en-US" sz="5400" b="1" i="1"/>
              <a:t>Becoming more interested in big questions </a:t>
            </a:r>
            <a:endParaRPr lang="ar-SA" altLang="en-US" sz="5400" b="1" i="1"/>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fade">
                                      <p:cBhvr>
                                        <p:cTn id="7" dur="500"/>
                                        <p:tgtEl>
                                          <p:spTgt spid="174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2">
                                            <p:txEl>
                                              <p:pRg st="2" end="2"/>
                                            </p:txEl>
                                          </p:spTgt>
                                        </p:tgtEl>
                                        <p:attrNameLst>
                                          <p:attrName>style.visibility</p:attrName>
                                        </p:attrNameLst>
                                      </p:cBhvr>
                                      <p:to>
                                        <p:strVal val="visible"/>
                                      </p:to>
                                    </p:set>
                                    <p:animEffect transition="in" filter="fade">
                                      <p:cBhvr>
                                        <p:cTn id="12" dur="500"/>
                                        <p:tgtEl>
                                          <p:spTgt spid="1741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2">
                                            <p:txEl>
                                              <p:pRg st="4" end="4"/>
                                            </p:txEl>
                                          </p:spTgt>
                                        </p:tgtEl>
                                        <p:attrNameLst>
                                          <p:attrName>style.visibility</p:attrName>
                                        </p:attrNameLst>
                                      </p:cBhvr>
                                      <p:to>
                                        <p:strVal val="visible"/>
                                      </p:to>
                                    </p:set>
                                    <p:animEffect transition="in" filter="fade">
                                      <p:cBhvr>
                                        <p:cTn id="17" dur="500"/>
                                        <p:tgtEl>
                                          <p:spTgt spid="1741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12">
                                            <p:txEl>
                                              <p:pRg st="6" end="6"/>
                                            </p:txEl>
                                          </p:spTgt>
                                        </p:tgtEl>
                                        <p:attrNameLst>
                                          <p:attrName>style.visibility</p:attrName>
                                        </p:attrNameLst>
                                      </p:cBhvr>
                                      <p:to>
                                        <p:strVal val="visible"/>
                                      </p:to>
                                    </p:set>
                                    <p:animEffect transition="in" filter="fade">
                                      <p:cBhvr>
                                        <p:cTn id="22" dur="500"/>
                                        <p:tgtEl>
                                          <p:spTgt spid="174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616A9D0-EF8C-D64B-9998-0A6A0140C8C9}"/>
              </a:ext>
            </a:extLst>
          </p:cNvPr>
          <p:cNvSpPr txBox="1"/>
          <p:nvPr/>
        </p:nvSpPr>
        <p:spPr>
          <a:xfrm>
            <a:off x="4751388" y="4351338"/>
            <a:ext cx="16124237" cy="3741737"/>
          </a:xfrm>
          <a:prstGeom prst="rect">
            <a:avLst/>
          </a:prstGeom>
          <a:noFill/>
        </p:spPr>
        <p:txBody>
          <a:bodyPr wrap="none">
            <a:spAutoFit/>
          </a:bodyPr>
          <a:lstStyle/>
          <a:p>
            <a:pPr defTabSz="1828434" eaLnBrk="1" fontAlgn="auto" hangingPunct="1">
              <a:lnSpc>
                <a:spcPts val="14000"/>
              </a:lnSpc>
              <a:spcBef>
                <a:spcPts val="0"/>
              </a:spcBef>
              <a:spcAft>
                <a:spcPts val="0"/>
              </a:spcAft>
              <a:defRPr/>
            </a:pPr>
            <a:r>
              <a:rPr lang="en-US" sz="15000" b="1" spc="600" dirty="0">
                <a:solidFill>
                  <a:schemeClr val="tx2"/>
                </a:solidFill>
                <a:latin typeface="Nunito" charset="0"/>
                <a:ea typeface="Nunito" charset="0"/>
                <a:cs typeface="Nunito" charset="0"/>
              </a:rPr>
              <a:t>Importance of</a:t>
            </a:r>
          </a:p>
          <a:p>
            <a:pPr defTabSz="1828434" eaLnBrk="1" fontAlgn="auto" hangingPunct="1">
              <a:lnSpc>
                <a:spcPts val="14000"/>
              </a:lnSpc>
              <a:spcBef>
                <a:spcPts val="0"/>
              </a:spcBef>
              <a:spcAft>
                <a:spcPts val="0"/>
              </a:spcAft>
              <a:defRPr/>
            </a:pPr>
            <a:r>
              <a:rPr lang="en-US" sz="15000" b="1" spc="600" dirty="0">
                <a:solidFill>
                  <a:schemeClr val="tx2"/>
                </a:solidFill>
                <a:latin typeface="Nunito" charset="0"/>
                <a:ea typeface="Nunito" charset="0"/>
                <a:cs typeface="Nunito" charset="0"/>
              </a:rPr>
              <a:t>Adolescent Health</a:t>
            </a:r>
          </a:p>
        </p:txBody>
      </p:sp>
      <p:grpSp>
        <p:nvGrpSpPr>
          <p:cNvPr id="43010" name="Group 1">
            <a:extLst>
              <a:ext uri="{FF2B5EF4-FFF2-40B4-BE49-F238E27FC236}">
                <a16:creationId xmlns:a16="http://schemas.microsoft.com/office/drawing/2014/main" id="{6FE82C02-C4B0-F945-A573-C4718DCD0B2A}"/>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C0E34518-7803-AA47-BF08-1BE52F5F6729}"/>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21933235-7613-9C45-BCDC-215743CB9BD8}"/>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73AB9A2A-C966-2B4F-9CE4-4470D5D370CA}"/>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F2F15445-E9D0-0F40-BCFC-16310D75D108}"/>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F6705A7-E90D-B44E-B8B0-E043FE8721BD}"/>
              </a:ext>
            </a:extLst>
          </p:cNvPr>
          <p:cNvSpPr txBox="1"/>
          <p:nvPr/>
        </p:nvSpPr>
        <p:spPr>
          <a:xfrm>
            <a:off x="1616075" y="3663950"/>
            <a:ext cx="11744325" cy="6740525"/>
          </a:xfrm>
          <a:prstGeom prst="rect">
            <a:avLst/>
          </a:prstGeom>
          <a:noFill/>
        </p:spPr>
        <p:txBody>
          <a:bodyPr>
            <a:spAutoFit/>
          </a:bodyPr>
          <a:lstStyle/>
          <a:p>
            <a:pPr marL="685800" indent="-685800" defTabSz="1828434" eaLnBrk="1" fontAlgn="auto" hangingPunct="1">
              <a:spcBef>
                <a:spcPts val="0"/>
              </a:spcBef>
              <a:spcAft>
                <a:spcPts val="0"/>
              </a:spcAft>
              <a:buFont typeface="Arial" panose="020B0604020202020204" pitchFamily="34" charset="0"/>
              <a:buChar char="•"/>
              <a:defRPr/>
            </a:pPr>
            <a:r>
              <a:rPr lang="en-US" sz="5400" dirty="0">
                <a:solidFill>
                  <a:schemeClr val="tx2"/>
                </a:solidFill>
                <a:latin typeface="Nunito Light"/>
              </a:rPr>
              <a:t>There are nearly 1.2 billion adolescents in the world (about 16% of world's population).</a:t>
            </a:r>
          </a:p>
          <a:p>
            <a:pPr defTabSz="1828434" eaLnBrk="1" fontAlgn="auto" hangingPunct="1">
              <a:spcBef>
                <a:spcPts val="0"/>
              </a:spcBef>
              <a:spcAft>
                <a:spcPts val="0"/>
              </a:spcAft>
              <a:defRPr/>
            </a:pPr>
            <a:endParaRPr lang="en-US" sz="5400" dirty="0">
              <a:solidFill>
                <a:schemeClr val="tx2"/>
              </a:solidFill>
              <a:latin typeface="Nunito Light"/>
            </a:endParaRPr>
          </a:p>
          <a:p>
            <a:pPr marL="685800" indent="-685800" defTabSz="1828434" eaLnBrk="1" fontAlgn="auto" hangingPunct="1">
              <a:spcBef>
                <a:spcPts val="0"/>
              </a:spcBef>
              <a:spcAft>
                <a:spcPts val="0"/>
              </a:spcAft>
              <a:buFont typeface="Arial" panose="020B0604020202020204" pitchFamily="34" charset="0"/>
              <a:buChar char="•"/>
              <a:defRPr/>
            </a:pPr>
            <a:r>
              <a:rPr lang="en-US" sz="5400" dirty="0">
                <a:solidFill>
                  <a:schemeClr val="tx2"/>
                </a:solidFill>
                <a:latin typeface="Nunito Light"/>
              </a:rPr>
              <a:t>Promoting and protecting adolescent health will lead to great public health, economic and demographic benefits.</a:t>
            </a:r>
          </a:p>
          <a:p>
            <a:pPr defTabSz="1828434" eaLnBrk="1" fontAlgn="auto" hangingPunct="1">
              <a:spcBef>
                <a:spcPts val="0"/>
              </a:spcBef>
              <a:spcAft>
                <a:spcPts val="0"/>
              </a:spcAft>
              <a:defRPr/>
            </a:pPr>
            <a:endParaRPr lang="en-US" sz="5400" dirty="0">
              <a:solidFill>
                <a:schemeClr val="tx2"/>
              </a:solidFill>
              <a:latin typeface="Nunito Light"/>
            </a:endParaRPr>
          </a:p>
        </p:txBody>
      </p:sp>
      <p:sp>
        <p:nvSpPr>
          <p:cNvPr id="7" name="TextBox 6">
            <a:extLst>
              <a:ext uri="{FF2B5EF4-FFF2-40B4-BE49-F238E27FC236}">
                <a16:creationId xmlns:a16="http://schemas.microsoft.com/office/drawing/2014/main" id="{219CB8BC-9D40-6C47-8398-6DE97E309895}"/>
              </a:ext>
            </a:extLst>
          </p:cNvPr>
          <p:cNvSpPr txBox="1"/>
          <p:nvPr/>
        </p:nvSpPr>
        <p:spPr>
          <a:xfrm>
            <a:off x="1616075" y="790575"/>
            <a:ext cx="20969288" cy="1709738"/>
          </a:xfrm>
          <a:prstGeom prst="rect">
            <a:avLst/>
          </a:prstGeom>
          <a:noFill/>
        </p:spPr>
        <p:txBody>
          <a:bodyPr>
            <a:spAutoFit/>
          </a:bodyPr>
          <a:lstStyle/>
          <a:p>
            <a:pPr algn="ctr" defTabSz="1828434" eaLnBrk="1" fontAlgn="auto" hangingPunct="1">
              <a:lnSpc>
                <a:spcPts val="14000"/>
              </a:lnSpc>
              <a:spcBef>
                <a:spcPts val="0"/>
              </a:spcBef>
              <a:spcAft>
                <a:spcPts val="0"/>
              </a:spcAft>
              <a:defRPr/>
            </a:pPr>
            <a:r>
              <a:rPr lang="en-US" sz="8000" b="1" spc="600" dirty="0">
                <a:solidFill>
                  <a:schemeClr val="tx2"/>
                </a:solidFill>
                <a:latin typeface="Nunito" charset="0"/>
              </a:rPr>
              <a:t>Importance of Adolescent Health</a:t>
            </a:r>
          </a:p>
        </p:txBody>
      </p:sp>
      <p:pic>
        <p:nvPicPr>
          <p:cNvPr id="2" name="Picture 1">
            <a:extLst>
              <a:ext uri="{FF2B5EF4-FFF2-40B4-BE49-F238E27FC236}">
                <a16:creationId xmlns:a16="http://schemas.microsoft.com/office/drawing/2014/main" id="{4C789418-EBE5-6548-80F4-7503FD73E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0" y="3959225"/>
            <a:ext cx="9661525"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0">
            <a:extLst>
              <a:ext uri="{FF2B5EF4-FFF2-40B4-BE49-F238E27FC236}">
                <a16:creationId xmlns:a16="http://schemas.microsoft.com/office/drawing/2014/main" id="{454D6E3D-73C1-3D42-97CE-CA61B5C17AAA}"/>
              </a:ext>
            </a:extLst>
          </p:cNvPr>
          <p:cNvSpPr txBox="1">
            <a:spLocks noChangeArrowheads="1"/>
          </p:cNvSpPr>
          <p:nvPr/>
        </p:nvSpPr>
        <p:spPr bwMode="auto">
          <a:xfrm>
            <a:off x="1754188" y="3478213"/>
            <a:ext cx="13887450" cy="8607425"/>
          </a:xfrm>
          <a:prstGeom prst="rect">
            <a:avLst/>
          </a:prstGeom>
          <a:noFill/>
          <a:ln>
            <a:noFill/>
          </a:ln>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457200" indent="-457200">
              <a:buFont typeface="Arial" panose="020B0604020202020204" pitchFamily="34" charset="0"/>
              <a:buChar char="•"/>
              <a:defRPr/>
            </a:pPr>
            <a:r>
              <a:rPr lang="en-US" sz="4000" dirty="0">
                <a:solidFill>
                  <a:schemeClr val="tx2"/>
                </a:solidFill>
                <a:latin typeface="Nunito"/>
              </a:rPr>
              <a:t>The student will define adolescent age according to World health organization.</a:t>
            </a:r>
          </a:p>
          <a:p>
            <a:pPr marL="457200" indent="-457200">
              <a:buFont typeface="Arial" panose="020B0604020202020204" pitchFamily="34" charset="0"/>
              <a:buChar char="•"/>
              <a:defRPr/>
            </a:pPr>
            <a:r>
              <a:rPr lang="en-US" sz="4000" dirty="0">
                <a:solidFill>
                  <a:schemeClr val="tx2"/>
                </a:solidFill>
                <a:latin typeface="Nunito"/>
              </a:rPr>
              <a:t>The student will describe adolescent physiological and behavioral characteristics.</a:t>
            </a:r>
          </a:p>
          <a:p>
            <a:pPr marL="457200" indent="-457200">
              <a:buFont typeface="Arial" panose="020B0604020202020204" pitchFamily="34" charset="0"/>
              <a:buChar char="•"/>
              <a:defRPr/>
            </a:pPr>
            <a:r>
              <a:rPr lang="en-US" sz="4000" dirty="0">
                <a:solidFill>
                  <a:schemeClr val="tx2"/>
                </a:solidFill>
                <a:latin typeface="Nunito"/>
              </a:rPr>
              <a:t>The student will recognize the importance of adolescent health. </a:t>
            </a:r>
          </a:p>
          <a:p>
            <a:pPr marL="457200" indent="-457200">
              <a:buFont typeface="Arial" panose="020B0604020202020204" pitchFamily="34" charset="0"/>
              <a:buChar char="•"/>
              <a:defRPr/>
            </a:pPr>
            <a:r>
              <a:rPr lang="en-US" sz="4000" dirty="0">
                <a:solidFill>
                  <a:schemeClr val="tx2"/>
                </a:solidFill>
                <a:latin typeface="Nunito"/>
              </a:rPr>
              <a:t>The student will determine adolescent health problems according to physical, psychological and social aspects.</a:t>
            </a:r>
          </a:p>
          <a:p>
            <a:pPr marL="457200" indent="-457200">
              <a:buFont typeface="Arial" panose="020B0604020202020204" pitchFamily="34" charset="0"/>
              <a:buChar char="•"/>
              <a:defRPr/>
            </a:pPr>
            <a:r>
              <a:rPr lang="en-US" sz="4000" dirty="0">
                <a:solidFill>
                  <a:schemeClr val="tx2"/>
                </a:solidFill>
                <a:latin typeface="Nunito"/>
              </a:rPr>
              <a:t>The student will evaluate common adolescent health problems in Saudi Arabia from best available evidence based studies </a:t>
            </a:r>
          </a:p>
          <a:p>
            <a:pPr marL="457200" indent="-457200">
              <a:buFont typeface="Arial" panose="020B0604020202020204" pitchFamily="34" charset="0"/>
              <a:buChar char="•"/>
              <a:defRPr/>
            </a:pPr>
            <a:r>
              <a:rPr lang="en-US" sz="4000" dirty="0">
                <a:solidFill>
                  <a:schemeClr val="tx2"/>
                </a:solidFill>
                <a:latin typeface="Nunito"/>
              </a:rPr>
              <a:t>The student will summarize the Comprehensive approach to common adolescent health problems in primary health care</a:t>
            </a:r>
          </a:p>
          <a:p>
            <a:pPr marL="457200" indent="-457200">
              <a:buFont typeface="Arial" panose="020B0604020202020204" pitchFamily="34" charset="0"/>
              <a:buChar char="•"/>
              <a:defRPr/>
            </a:pPr>
            <a:r>
              <a:rPr lang="en-US" sz="4000" dirty="0">
                <a:solidFill>
                  <a:schemeClr val="tx2"/>
                </a:solidFill>
                <a:latin typeface="Nunito"/>
              </a:rPr>
              <a:t>The student will assess the Role of family, school and community in adolescent health care</a:t>
            </a:r>
          </a:p>
          <a:p>
            <a:pPr eaLnBrk="1" hangingPunct="1">
              <a:lnSpc>
                <a:spcPts val="4200"/>
              </a:lnSpc>
              <a:defRPr/>
            </a:pPr>
            <a:endParaRPr lang="en-US" altLang="en-US" sz="3200" dirty="0">
              <a:solidFill>
                <a:schemeClr val="tx2"/>
              </a:solidFill>
              <a:latin typeface="Nunito"/>
              <a:ea typeface="Nunito"/>
              <a:cs typeface="Nunito"/>
            </a:endParaRPr>
          </a:p>
        </p:txBody>
      </p:sp>
      <p:sp>
        <p:nvSpPr>
          <p:cNvPr id="12" name="TextBox 11">
            <a:extLst>
              <a:ext uri="{FF2B5EF4-FFF2-40B4-BE49-F238E27FC236}">
                <a16:creationId xmlns:a16="http://schemas.microsoft.com/office/drawing/2014/main" id="{4672B80B-D5CE-9B4A-989A-6E42F4000549}"/>
              </a:ext>
            </a:extLst>
          </p:cNvPr>
          <p:cNvSpPr txBox="1"/>
          <p:nvPr/>
        </p:nvSpPr>
        <p:spPr>
          <a:xfrm>
            <a:off x="1776413" y="331788"/>
            <a:ext cx="9275762" cy="2555875"/>
          </a:xfrm>
          <a:prstGeom prst="rect">
            <a:avLst/>
          </a:prstGeom>
          <a:noFill/>
        </p:spPr>
        <p:txBody>
          <a:bodyPr wrap="none">
            <a:spAutoFit/>
          </a:bodyPr>
          <a:lstStyle/>
          <a:p>
            <a:pPr defTabSz="1828434" eaLnBrk="1" fontAlgn="auto" hangingPunct="1">
              <a:spcBef>
                <a:spcPts val="0"/>
              </a:spcBef>
              <a:spcAft>
                <a:spcPts val="0"/>
              </a:spcAft>
              <a:defRPr/>
            </a:pPr>
            <a:r>
              <a:rPr lang="en-US" sz="16000" spc="300" dirty="0">
                <a:solidFill>
                  <a:schemeClr val="accent2"/>
                </a:solidFill>
                <a:latin typeface="Nunito" charset="0"/>
                <a:ea typeface="Nunito" charset="0"/>
                <a:cs typeface="Nunito" charset="0"/>
              </a:rPr>
              <a:t>Objectives</a:t>
            </a:r>
          </a:p>
        </p:txBody>
      </p:sp>
      <p:sp>
        <p:nvSpPr>
          <p:cNvPr id="35" name="Rectangle 34">
            <a:extLst>
              <a:ext uri="{FF2B5EF4-FFF2-40B4-BE49-F238E27FC236}">
                <a16:creationId xmlns:a16="http://schemas.microsoft.com/office/drawing/2014/main" id="{031073C7-26CA-B846-8575-42D63E67FBC4}"/>
              </a:ext>
            </a:extLst>
          </p:cNvPr>
          <p:cNvSpPr/>
          <p:nvPr/>
        </p:nvSpPr>
        <p:spPr>
          <a:xfrm>
            <a:off x="15835313" y="0"/>
            <a:ext cx="8542337" cy="137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latin typeface="Nunito Light" charset="0"/>
            </a:endParaRPr>
          </a:p>
        </p:txBody>
      </p:sp>
      <p:grpSp>
        <p:nvGrpSpPr>
          <p:cNvPr id="36" name="Group 35">
            <a:extLst>
              <a:ext uri="{FF2B5EF4-FFF2-40B4-BE49-F238E27FC236}">
                <a16:creationId xmlns:a16="http://schemas.microsoft.com/office/drawing/2014/main" id="{32A0391F-BC0F-5946-8D6A-D9B794EA816B}"/>
              </a:ext>
            </a:extLst>
          </p:cNvPr>
          <p:cNvGrpSpPr/>
          <p:nvPr/>
        </p:nvGrpSpPr>
        <p:grpSpPr>
          <a:xfrm>
            <a:off x="17244912" y="4242322"/>
            <a:ext cx="6502122" cy="3202553"/>
            <a:chOff x="10263392" y="3506605"/>
            <a:chExt cx="3873862" cy="1908031"/>
          </a:xfrm>
          <a:solidFill>
            <a:schemeClr val="accent2">
              <a:lumMod val="60000"/>
              <a:lumOff val="40000"/>
            </a:schemeClr>
          </a:solidFill>
        </p:grpSpPr>
        <p:sp>
          <p:nvSpPr>
            <p:cNvPr id="38" name="Freeform 1025">
              <a:extLst>
                <a:ext uri="{FF2B5EF4-FFF2-40B4-BE49-F238E27FC236}">
                  <a16:creationId xmlns:a16="http://schemas.microsoft.com/office/drawing/2014/main" id="{1FC7A48A-85D9-B94E-8500-EF289C6211AE}"/>
                </a:ext>
              </a:extLst>
            </p:cNvPr>
            <p:cNvSpPr>
              <a:spLocks/>
            </p:cNvSpPr>
            <p:nvPr/>
          </p:nvSpPr>
          <p:spPr bwMode="auto">
            <a:xfrm>
              <a:off x="13526123" y="4299560"/>
              <a:ext cx="611131" cy="926798"/>
            </a:xfrm>
            <a:custGeom>
              <a:avLst/>
              <a:gdLst>
                <a:gd name="T0" fmla="*/ 14 w 242"/>
                <a:gd name="T1" fmla="*/ 367 h 367"/>
                <a:gd name="T2" fmla="*/ 0 w 242"/>
                <a:gd name="T3" fmla="*/ 358 h 367"/>
                <a:gd name="T4" fmla="*/ 229 w 242"/>
                <a:gd name="T5" fmla="*/ 0 h 367"/>
                <a:gd name="T6" fmla="*/ 242 w 242"/>
                <a:gd name="T7" fmla="*/ 9 h 367"/>
                <a:gd name="T8" fmla="*/ 14 w 242"/>
                <a:gd name="T9" fmla="*/ 367 h 367"/>
              </a:gdLst>
              <a:ahLst/>
              <a:cxnLst>
                <a:cxn ang="0">
                  <a:pos x="T0" y="T1"/>
                </a:cxn>
                <a:cxn ang="0">
                  <a:pos x="T2" y="T3"/>
                </a:cxn>
                <a:cxn ang="0">
                  <a:pos x="T4" y="T5"/>
                </a:cxn>
                <a:cxn ang="0">
                  <a:pos x="T6" y="T7"/>
                </a:cxn>
                <a:cxn ang="0">
                  <a:pos x="T8" y="T9"/>
                </a:cxn>
              </a:cxnLst>
              <a:rect l="0" t="0" r="r" b="b"/>
              <a:pathLst>
                <a:path w="242" h="367">
                  <a:moveTo>
                    <a:pt x="14" y="367"/>
                  </a:moveTo>
                  <a:lnTo>
                    <a:pt x="0" y="358"/>
                  </a:lnTo>
                  <a:lnTo>
                    <a:pt x="229" y="0"/>
                  </a:lnTo>
                  <a:lnTo>
                    <a:pt x="242" y="9"/>
                  </a:lnTo>
                  <a:lnTo>
                    <a:pt x="14" y="367"/>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39" name="Freeform 1026">
              <a:extLst>
                <a:ext uri="{FF2B5EF4-FFF2-40B4-BE49-F238E27FC236}">
                  <a16:creationId xmlns:a16="http://schemas.microsoft.com/office/drawing/2014/main" id="{3E1A3B7A-0C06-DF47-8D6B-7F93C2BA5FDA}"/>
                </a:ext>
              </a:extLst>
            </p:cNvPr>
            <p:cNvSpPr>
              <a:spLocks/>
            </p:cNvSpPr>
            <p:nvPr/>
          </p:nvSpPr>
          <p:spPr bwMode="auto">
            <a:xfrm>
              <a:off x="13182678" y="4370269"/>
              <a:ext cx="378800" cy="851039"/>
            </a:xfrm>
            <a:custGeom>
              <a:avLst/>
              <a:gdLst>
                <a:gd name="T0" fmla="*/ 136 w 150"/>
                <a:gd name="T1" fmla="*/ 337 h 337"/>
                <a:gd name="T2" fmla="*/ 0 w 150"/>
                <a:gd name="T3" fmla="*/ 6 h 337"/>
                <a:gd name="T4" fmla="*/ 14 w 150"/>
                <a:gd name="T5" fmla="*/ 0 h 337"/>
                <a:gd name="T6" fmla="*/ 150 w 150"/>
                <a:gd name="T7" fmla="*/ 331 h 337"/>
                <a:gd name="T8" fmla="*/ 136 w 150"/>
                <a:gd name="T9" fmla="*/ 337 h 337"/>
              </a:gdLst>
              <a:ahLst/>
              <a:cxnLst>
                <a:cxn ang="0">
                  <a:pos x="T0" y="T1"/>
                </a:cxn>
                <a:cxn ang="0">
                  <a:pos x="T2" y="T3"/>
                </a:cxn>
                <a:cxn ang="0">
                  <a:pos x="T4" y="T5"/>
                </a:cxn>
                <a:cxn ang="0">
                  <a:pos x="T6" y="T7"/>
                </a:cxn>
                <a:cxn ang="0">
                  <a:pos x="T8" y="T9"/>
                </a:cxn>
              </a:cxnLst>
              <a:rect l="0" t="0" r="r" b="b"/>
              <a:pathLst>
                <a:path w="150" h="337">
                  <a:moveTo>
                    <a:pt x="136" y="337"/>
                  </a:moveTo>
                  <a:lnTo>
                    <a:pt x="0" y="6"/>
                  </a:lnTo>
                  <a:lnTo>
                    <a:pt x="14" y="0"/>
                  </a:lnTo>
                  <a:lnTo>
                    <a:pt x="150" y="331"/>
                  </a:lnTo>
                  <a:lnTo>
                    <a:pt x="136" y="337"/>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2" name="Freeform 1027">
              <a:extLst>
                <a:ext uri="{FF2B5EF4-FFF2-40B4-BE49-F238E27FC236}">
                  <a16:creationId xmlns:a16="http://schemas.microsoft.com/office/drawing/2014/main" id="{B49AAA7B-B881-A24B-A206-50FA42786C03}"/>
                </a:ext>
              </a:extLst>
            </p:cNvPr>
            <p:cNvSpPr>
              <a:spLocks/>
            </p:cNvSpPr>
            <p:nvPr/>
          </p:nvSpPr>
          <p:spPr bwMode="auto">
            <a:xfrm>
              <a:off x="13200356" y="4291983"/>
              <a:ext cx="921747" cy="106065"/>
            </a:xfrm>
            <a:custGeom>
              <a:avLst/>
              <a:gdLst>
                <a:gd name="T0" fmla="*/ 1 w 365"/>
                <a:gd name="T1" fmla="*/ 42 h 42"/>
                <a:gd name="T2" fmla="*/ 0 w 365"/>
                <a:gd name="T3" fmla="*/ 27 h 42"/>
                <a:gd name="T4" fmla="*/ 364 w 365"/>
                <a:gd name="T5" fmla="*/ 0 h 42"/>
                <a:gd name="T6" fmla="*/ 365 w 365"/>
                <a:gd name="T7" fmla="*/ 16 h 42"/>
                <a:gd name="T8" fmla="*/ 1 w 365"/>
                <a:gd name="T9" fmla="*/ 42 h 42"/>
              </a:gdLst>
              <a:ahLst/>
              <a:cxnLst>
                <a:cxn ang="0">
                  <a:pos x="T0" y="T1"/>
                </a:cxn>
                <a:cxn ang="0">
                  <a:pos x="T2" y="T3"/>
                </a:cxn>
                <a:cxn ang="0">
                  <a:pos x="T4" y="T5"/>
                </a:cxn>
                <a:cxn ang="0">
                  <a:pos x="T6" y="T7"/>
                </a:cxn>
                <a:cxn ang="0">
                  <a:pos x="T8" y="T9"/>
                </a:cxn>
              </a:cxnLst>
              <a:rect l="0" t="0" r="r" b="b"/>
              <a:pathLst>
                <a:path w="365" h="42">
                  <a:moveTo>
                    <a:pt x="1" y="42"/>
                  </a:moveTo>
                  <a:lnTo>
                    <a:pt x="0" y="27"/>
                  </a:lnTo>
                  <a:lnTo>
                    <a:pt x="364" y="0"/>
                  </a:lnTo>
                  <a:lnTo>
                    <a:pt x="365" y="16"/>
                  </a:lnTo>
                  <a:lnTo>
                    <a:pt x="1" y="4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3" name="Freeform 1028">
              <a:extLst>
                <a:ext uri="{FF2B5EF4-FFF2-40B4-BE49-F238E27FC236}">
                  <a16:creationId xmlns:a16="http://schemas.microsoft.com/office/drawing/2014/main" id="{527687EC-5BFB-3741-8647-ED41B943BFC6}"/>
                </a:ext>
              </a:extLst>
            </p:cNvPr>
            <p:cNvSpPr>
              <a:spLocks/>
            </p:cNvSpPr>
            <p:nvPr/>
          </p:nvSpPr>
          <p:spPr bwMode="auto">
            <a:xfrm>
              <a:off x="13137221" y="3524282"/>
              <a:ext cx="83336" cy="853563"/>
            </a:xfrm>
            <a:custGeom>
              <a:avLst/>
              <a:gdLst>
                <a:gd name="T0" fmla="*/ 17 w 33"/>
                <a:gd name="T1" fmla="*/ 338 h 338"/>
                <a:gd name="T2" fmla="*/ 0 w 33"/>
                <a:gd name="T3" fmla="*/ 1 h 338"/>
                <a:gd name="T4" fmla="*/ 16 w 33"/>
                <a:gd name="T5" fmla="*/ 0 h 338"/>
                <a:gd name="T6" fmla="*/ 33 w 33"/>
                <a:gd name="T7" fmla="*/ 338 h 338"/>
                <a:gd name="T8" fmla="*/ 17 w 33"/>
                <a:gd name="T9" fmla="*/ 338 h 338"/>
              </a:gdLst>
              <a:ahLst/>
              <a:cxnLst>
                <a:cxn ang="0">
                  <a:pos x="T0" y="T1"/>
                </a:cxn>
                <a:cxn ang="0">
                  <a:pos x="T2" y="T3"/>
                </a:cxn>
                <a:cxn ang="0">
                  <a:pos x="T4" y="T5"/>
                </a:cxn>
                <a:cxn ang="0">
                  <a:pos x="T6" y="T7"/>
                </a:cxn>
                <a:cxn ang="0">
                  <a:pos x="T8" y="T9"/>
                </a:cxn>
              </a:cxnLst>
              <a:rect l="0" t="0" r="r" b="b"/>
              <a:pathLst>
                <a:path w="33" h="338">
                  <a:moveTo>
                    <a:pt x="17" y="338"/>
                  </a:moveTo>
                  <a:lnTo>
                    <a:pt x="0" y="1"/>
                  </a:lnTo>
                  <a:lnTo>
                    <a:pt x="16" y="0"/>
                  </a:lnTo>
                  <a:lnTo>
                    <a:pt x="33" y="338"/>
                  </a:lnTo>
                  <a:lnTo>
                    <a:pt x="17" y="338"/>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4" name="Freeform 1029">
              <a:extLst>
                <a:ext uri="{FF2B5EF4-FFF2-40B4-BE49-F238E27FC236}">
                  <a16:creationId xmlns:a16="http://schemas.microsoft.com/office/drawing/2014/main" id="{66721FA5-1A3E-424B-A463-F38517222FF1}"/>
                </a:ext>
              </a:extLst>
            </p:cNvPr>
            <p:cNvSpPr>
              <a:spLocks/>
            </p:cNvSpPr>
            <p:nvPr/>
          </p:nvSpPr>
          <p:spPr bwMode="auto">
            <a:xfrm>
              <a:off x="13144799" y="3509129"/>
              <a:ext cx="989931" cy="818209"/>
            </a:xfrm>
            <a:custGeom>
              <a:avLst/>
              <a:gdLst>
                <a:gd name="T0" fmla="*/ 382 w 392"/>
                <a:gd name="T1" fmla="*/ 324 h 324"/>
                <a:gd name="T2" fmla="*/ 0 w 392"/>
                <a:gd name="T3" fmla="*/ 13 h 324"/>
                <a:gd name="T4" fmla="*/ 10 w 392"/>
                <a:gd name="T5" fmla="*/ 0 h 324"/>
                <a:gd name="T6" fmla="*/ 392 w 392"/>
                <a:gd name="T7" fmla="*/ 312 h 324"/>
                <a:gd name="T8" fmla="*/ 382 w 392"/>
                <a:gd name="T9" fmla="*/ 324 h 324"/>
              </a:gdLst>
              <a:ahLst/>
              <a:cxnLst>
                <a:cxn ang="0">
                  <a:pos x="T0" y="T1"/>
                </a:cxn>
                <a:cxn ang="0">
                  <a:pos x="T2" y="T3"/>
                </a:cxn>
                <a:cxn ang="0">
                  <a:pos x="T4" y="T5"/>
                </a:cxn>
                <a:cxn ang="0">
                  <a:pos x="T6" y="T7"/>
                </a:cxn>
                <a:cxn ang="0">
                  <a:pos x="T8" y="T9"/>
                </a:cxn>
              </a:cxnLst>
              <a:rect l="0" t="0" r="r" b="b"/>
              <a:pathLst>
                <a:path w="392" h="324">
                  <a:moveTo>
                    <a:pt x="382" y="324"/>
                  </a:moveTo>
                  <a:lnTo>
                    <a:pt x="0" y="13"/>
                  </a:lnTo>
                  <a:lnTo>
                    <a:pt x="10" y="0"/>
                  </a:lnTo>
                  <a:lnTo>
                    <a:pt x="392" y="312"/>
                  </a:lnTo>
                  <a:lnTo>
                    <a:pt x="382" y="324"/>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5" name="Rectangle 1030">
              <a:extLst>
                <a:ext uri="{FF2B5EF4-FFF2-40B4-BE49-F238E27FC236}">
                  <a16:creationId xmlns:a16="http://schemas.microsoft.com/office/drawing/2014/main" id="{EA56ACD9-CCC7-464B-B7D9-8991DCE53016}"/>
                </a:ext>
              </a:extLst>
            </p:cNvPr>
            <p:cNvSpPr>
              <a:spLocks noChangeArrowheads="1"/>
            </p:cNvSpPr>
            <p:nvPr/>
          </p:nvSpPr>
          <p:spPr bwMode="auto">
            <a:xfrm>
              <a:off x="12137190" y="3506605"/>
              <a:ext cx="1020235" cy="37881"/>
            </a:xfrm>
            <a:prstGeom prst="rect">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6" name="Freeform 1031">
              <a:extLst>
                <a:ext uri="{FF2B5EF4-FFF2-40B4-BE49-F238E27FC236}">
                  <a16:creationId xmlns:a16="http://schemas.microsoft.com/office/drawing/2014/main" id="{E166E85B-6B15-5445-BCF0-FC4B1DFEF5F6}"/>
                </a:ext>
              </a:extLst>
            </p:cNvPr>
            <p:cNvSpPr>
              <a:spLocks/>
            </p:cNvSpPr>
            <p:nvPr/>
          </p:nvSpPr>
          <p:spPr bwMode="auto">
            <a:xfrm>
              <a:off x="12127087" y="3509129"/>
              <a:ext cx="1040438" cy="593455"/>
            </a:xfrm>
            <a:custGeom>
              <a:avLst/>
              <a:gdLst>
                <a:gd name="T0" fmla="*/ 8 w 412"/>
                <a:gd name="T1" fmla="*/ 235 h 235"/>
                <a:gd name="T2" fmla="*/ 0 w 412"/>
                <a:gd name="T3" fmla="*/ 221 h 235"/>
                <a:gd name="T4" fmla="*/ 404 w 412"/>
                <a:gd name="T5" fmla="*/ 0 h 235"/>
                <a:gd name="T6" fmla="*/ 412 w 412"/>
                <a:gd name="T7" fmla="*/ 14 h 235"/>
                <a:gd name="T8" fmla="*/ 8 w 412"/>
                <a:gd name="T9" fmla="*/ 235 h 235"/>
              </a:gdLst>
              <a:ahLst/>
              <a:cxnLst>
                <a:cxn ang="0">
                  <a:pos x="T0" y="T1"/>
                </a:cxn>
                <a:cxn ang="0">
                  <a:pos x="T2" y="T3"/>
                </a:cxn>
                <a:cxn ang="0">
                  <a:pos x="T4" y="T5"/>
                </a:cxn>
                <a:cxn ang="0">
                  <a:pos x="T6" y="T7"/>
                </a:cxn>
                <a:cxn ang="0">
                  <a:pos x="T8" y="T9"/>
                </a:cxn>
              </a:cxnLst>
              <a:rect l="0" t="0" r="r" b="b"/>
              <a:pathLst>
                <a:path w="412" h="235">
                  <a:moveTo>
                    <a:pt x="8" y="235"/>
                  </a:moveTo>
                  <a:lnTo>
                    <a:pt x="0" y="221"/>
                  </a:lnTo>
                  <a:lnTo>
                    <a:pt x="404" y="0"/>
                  </a:lnTo>
                  <a:lnTo>
                    <a:pt x="412" y="14"/>
                  </a:lnTo>
                  <a:lnTo>
                    <a:pt x="8" y="235"/>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7" name="Freeform 1032">
              <a:extLst>
                <a:ext uri="{FF2B5EF4-FFF2-40B4-BE49-F238E27FC236}">
                  <a16:creationId xmlns:a16="http://schemas.microsoft.com/office/drawing/2014/main" id="{46795D23-52F9-4649-A448-5CFEDAA54A2D}"/>
                </a:ext>
              </a:extLst>
            </p:cNvPr>
            <p:cNvSpPr>
              <a:spLocks/>
            </p:cNvSpPr>
            <p:nvPr/>
          </p:nvSpPr>
          <p:spPr bwMode="auto">
            <a:xfrm>
              <a:off x="11268474" y="4064703"/>
              <a:ext cx="873766" cy="262635"/>
            </a:xfrm>
            <a:custGeom>
              <a:avLst/>
              <a:gdLst>
                <a:gd name="T0" fmla="*/ 4 w 346"/>
                <a:gd name="T1" fmla="*/ 104 h 104"/>
                <a:gd name="T2" fmla="*/ 0 w 346"/>
                <a:gd name="T3" fmla="*/ 89 h 104"/>
                <a:gd name="T4" fmla="*/ 342 w 346"/>
                <a:gd name="T5" fmla="*/ 0 h 104"/>
                <a:gd name="T6" fmla="*/ 346 w 346"/>
                <a:gd name="T7" fmla="*/ 16 h 104"/>
                <a:gd name="T8" fmla="*/ 4 w 346"/>
                <a:gd name="T9" fmla="*/ 104 h 104"/>
              </a:gdLst>
              <a:ahLst/>
              <a:cxnLst>
                <a:cxn ang="0">
                  <a:pos x="T0" y="T1"/>
                </a:cxn>
                <a:cxn ang="0">
                  <a:pos x="T2" y="T3"/>
                </a:cxn>
                <a:cxn ang="0">
                  <a:pos x="T4" y="T5"/>
                </a:cxn>
                <a:cxn ang="0">
                  <a:pos x="T6" y="T7"/>
                </a:cxn>
                <a:cxn ang="0">
                  <a:pos x="T8" y="T9"/>
                </a:cxn>
              </a:cxnLst>
              <a:rect l="0" t="0" r="r" b="b"/>
              <a:pathLst>
                <a:path w="346" h="104">
                  <a:moveTo>
                    <a:pt x="4" y="104"/>
                  </a:moveTo>
                  <a:lnTo>
                    <a:pt x="0" y="89"/>
                  </a:lnTo>
                  <a:lnTo>
                    <a:pt x="342" y="0"/>
                  </a:lnTo>
                  <a:lnTo>
                    <a:pt x="346" y="16"/>
                  </a:lnTo>
                  <a:lnTo>
                    <a:pt x="4" y="104"/>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8" name="Freeform 1033">
              <a:extLst>
                <a:ext uri="{FF2B5EF4-FFF2-40B4-BE49-F238E27FC236}">
                  <a16:creationId xmlns:a16="http://schemas.microsoft.com/office/drawing/2014/main" id="{E540D1F5-E916-BE49-8BB6-10A463AB9D16}"/>
                </a:ext>
              </a:extLst>
            </p:cNvPr>
            <p:cNvSpPr>
              <a:spLocks/>
            </p:cNvSpPr>
            <p:nvPr/>
          </p:nvSpPr>
          <p:spPr bwMode="auto">
            <a:xfrm>
              <a:off x="10528553" y="3506605"/>
              <a:ext cx="1611163" cy="318192"/>
            </a:xfrm>
            <a:custGeom>
              <a:avLst/>
              <a:gdLst>
                <a:gd name="T0" fmla="*/ 3 w 638"/>
                <a:gd name="T1" fmla="*/ 126 h 126"/>
                <a:gd name="T2" fmla="*/ 0 w 638"/>
                <a:gd name="T3" fmla="*/ 111 h 126"/>
                <a:gd name="T4" fmla="*/ 635 w 638"/>
                <a:gd name="T5" fmla="*/ 0 h 126"/>
                <a:gd name="T6" fmla="*/ 638 w 638"/>
                <a:gd name="T7" fmla="*/ 15 h 126"/>
                <a:gd name="T8" fmla="*/ 3 w 638"/>
                <a:gd name="T9" fmla="*/ 126 h 126"/>
              </a:gdLst>
              <a:ahLst/>
              <a:cxnLst>
                <a:cxn ang="0">
                  <a:pos x="T0" y="T1"/>
                </a:cxn>
                <a:cxn ang="0">
                  <a:pos x="T2" y="T3"/>
                </a:cxn>
                <a:cxn ang="0">
                  <a:pos x="T4" y="T5"/>
                </a:cxn>
                <a:cxn ang="0">
                  <a:pos x="T6" y="T7"/>
                </a:cxn>
                <a:cxn ang="0">
                  <a:pos x="T8" y="T9"/>
                </a:cxn>
              </a:cxnLst>
              <a:rect l="0" t="0" r="r" b="b"/>
              <a:pathLst>
                <a:path w="638" h="126">
                  <a:moveTo>
                    <a:pt x="3" y="126"/>
                  </a:moveTo>
                  <a:lnTo>
                    <a:pt x="0" y="111"/>
                  </a:lnTo>
                  <a:lnTo>
                    <a:pt x="635" y="0"/>
                  </a:lnTo>
                  <a:lnTo>
                    <a:pt x="638" y="15"/>
                  </a:lnTo>
                  <a:lnTo>
                    <a:pt x="3" y="126"/>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9" name="Rectangle 1034">
              <a:extLst>
                <a:ext uri="{FF2B5EF4-FFF2-40B4-BE49-F238E27FC236}">
                  <a16:creationId xmlns:a16="http://schemas.microsoft.com/office/drawing/2014/main" id="{C1CE1CAE-339E-5744-BE1A-95187E774272}"/>
                </a:ext>
              </a:extLst>
            </p:cNvPr>
            <p:cNvSpPr>
              <a:spLocks noChangeArrowheads="1"/>
            </p:cNvSpPr>
            <p:nvPr/>
          </p:nvSpPr>
          <p:spPr bwMode="auto">
            <a:xfrm>
              <a:off x="12116986" y="3526807"/>
              <a:ext cx="40405" cy="558100"/>
            </a:xfrm>
            <a:prstGeom prst="rect">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50" name="Freeform 1035">
              <a:extLst>
                <a:ext uri="{FF2B5EF4-FFF2-40B4-BE49-F238E27FC236}">
                  <a16:creationId xmlns:a16="http://schemas.microsoft.com/office/drawing/2014/main" id="{C7F0454B-F451-1A46-A98B-0F2A494F5078}"/>
                </a:ext>
              </a:extLst>
            </p:cNvPr>
            <p:cNvSpPr>
              <a:spLocks/>
            </p:cNvSpPr>
            <p:nvPr/>
          </p:nvSpPr>
          <p:spPr bwMode="auto">
            <a:xfrm>
              <a:off x="10520976" y="3789442"/>
              <a:ext cx="765177" cy="535371"/>
            </a:xfrm>
            <a:custGeom>
              <a:avLst/>
              <a:gdLst>
                <a:gd name="T0" fmla="*/ 294 w 303"/>
                <a:gd name="T1" fmla="*/ 212 h 212"/>
                <a:gd name="T2" fmla="*/ 0 w 303"/>
                <a:gd name="T3" fmla="*/ 13 h 212"/>
                <a:gd name="T4" fmla="*/ 9 w 303"/>
                <a:gd name="T5" fmla="*/ 0 h 212"/>
                <a:gd name="T6" fmla="*/ 303 w 303"/>
                <a:gd name="T7" fmla="*/ 199 h 212"/>
                <a:gd name="T8" fmla="*/ 294 w 303"/>
                <a:gd name="T9" fmla="*/ 212 h 212"/>
              </a:gdLst>
              <a:ahLst/>
              <a:cxnLst>
                <a:cxn ang="0">
                  <a:pos x="T0" y="T1"/>
                </a:cxn>
                <a:cxn ang="0">
                  <a:pos x="T2" y="T3"/>
                </a:cxn>
                <a:cxn ang="0">
                  <a:pos x="T4" y="T5"/>
                </a:cxn>
                <a:cxn ang="0">
                  <a:pos x="T6" y="T7"/>
                </a:cxn>
                <a:cxn ang="0">
                  <a:pos x="T8" y="T9"/>
                </a:cxn>
              </a:cxnLst>
              <a:rect l="0" t="0" r="r" b="b"/>
              <a:pathLst>
                <a:path w="303" h="212">
                  <a:moveTo>
                    <a:pt x="294" y="212"/>
                  </a:moveTo>
                  <a:lnTo>
                    <a:pt x="0" y="13"/>
                  </a:lnTo>
                  <a:lnTo>
                    <a:pt x="9" y="0"/>
                  </a:lnTo>
                  <a:lnTo>
                    <a:pt x="303" y="199"/>
                  </a:lnTo>
                  <a:lnTo>
                    <a:pt x="294" y="21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51" name="Freeform 1036">
              <a:extLst>
                <a:ext uri="{FF2B5EF4-FFF2-40B4-BE49-F238E27FC236}">
                  <a16:creationId xmlns:a16="http://schemas.microsoft.com/office/drawing/2014/main" id="{8C537B30-8883-774A-8B8C-B17C6819A886}"/>
                </a:ext>
              </a:extLst>
            </p:cNvPr>
            <p:cNvSpPr>
              <a:spLocks/>
            </p:cNvSpPr>
            <p:nvPr/>
          </p:nvSpPr>
          <p:spPr bwMode="auto">
            <a:xfrm>
              <a:off x="10273493" y="4291983"/>
              <a:ext cx="1010134" cy="560624"/>
            </a:xfrm>
            <a:custGeom>
              <a:avLst/>
              <a:gdLst>
                <a:gd name="T0" fmla="*/ 7 w 400"/>
                <a:gd name="T1" fmla="*/ 222 h 222"/>
                <a:gd name="T2" fmla="*/ 0 w 400"/>
                <a:gd name="T3" fmla="*/ 208 h 222"/>
                <a:gd name="T4" fmla="*/ 393 w 400"/>
                <a:gd name="T5" fmla="*/ 0 h 222"/>
                <a:gd name="T6" fmla="*/ 400 w 400"/>
                <a:gd name="T7" fmla="*/ 14 h 222"/>
                <a:gd name="T8" fmla="*/ 7 w 400"/>
                <a:gd name="T9" fmla="*/ 222 h 222"/>
              </a:gdLst>
              <a:ahLst/>
              <a:cxnLst>
                <a:cxn ang="0">
                  <a:pos x="T0" y="T1"/>
                </a:cxn>
                <a:cxn ang="0">
                  <a:pos x="T2" y="T3"/>
                </a:cxn>
                <a:cxn ang="0">
                  <a:pos x="T4" y="T5"/>
                </a:cxn>
                <a:cxn ang="0">
                  <a:pos x="T6" y="T7"/>
                </a:cxn>
                <a:cxn ang="0">
                  <a:pos x="T8" y="T9"/>
                </a:cxn>
              </a:cxnLst>
              <a:rect l="0" t="0" r="r" b="b"/>
              <a:pathLst>
                <a:path w="400" h="222">
                  <a:moveTo>
                    <a:pt x="7" y="222"/>
                  </a:moveTo>
                  <a:lnTo>
                    <a:pt x="0" y="208"/>
                  </a:lnTo>
                  <a:lnTo>
                    <a:pt x="393" y="0"/>
                  </a:lnTo>
                  <a:lnTo>
                    <a:pt x="400" y="14"/>
                  </a:lnTo>
                  <a:lnTo>
                    <a:pt x="7" y="22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0" name="Freeform 1037">
              <a:extLst>
                <a:ext uri="{FF2B5EF4-FFF2-40B4-BE49-F238E27FC236}">
                  <a16:creationId xmlns:a16="http://schemas.microsoft.com/office/drawing/2014/main" id="{E09BC6EF-67B0-804A-BEE7-49771CCFB855}"/>
                </a:ext>
              </a:extLst>
            </p:cNvPr>
            <p:cNvSpPr>
              <a:spLocks/>
            </p:cNvSpPr>
            <p:nvPr/>
          </p:nvSpPr>
          <p:spPr bwMode="auto">
            <a:xfrm>
              <a:off x="10263392" y="3799542"/>
              <a:ext cx="287888" cy="1040439"/>
            </a:xfrm>
            <a:custGeom>
              <a:avLst/>
              <a:gdLst>
                <a:gd name="T0" fmla="*/ 15 w 114"/>
                <a:gd name="T1" fmla="*/ 412 h 412"/>
                <a:gd name="T2" fmla="*/ 0 w 114"/>
                <a:gd name="T3" fmla="*/ 408 h 412"/>
                <a:gd name="T4" fmla="*/ 99 w 114"/>
                <a:gd name="T5" fmla="*/ 0 h 412"/>
                <a:gd name="T6" fmla="*/ 114 w 114"/>
                <a:gd name="T7" fmla="*/ 4 h 412"/>
                <a:gd name="T8" fmla="*/ 15 w 114"/>
                <a:gd name="T9" fmla="*/ 412 h 412"/>
              </a:gdLst>
              <a:ahLst/>
              <a:cxnLst>
                <a:cxn ang="0">
                  <a:pos x="T0" y="T1"/>
                </a:cxn>
                <a:cxn ang="0">
                  <a:pos x="T2" y="T3"/>
                </a:cxn>
                <a:cxn ang="0">
                  <a:pos x="T4" y="T5"/>
                </a:cxn>
                <a:cxn ang="0">
                  <a:pos x="T6" y="T7"/>
                </a:cxn>
                <a:cxn ang="0">
                  <a:pos x="T8" y="T9"/>
                </a:cxn>
              </a:cxnLst>
              <a:rect l="0" t="0" r="r" b="b"/>
              <a:pathLst>
                <a:path w="114" h="412">
                  <a:moveTo>
                    <a:pt x="15" y="412"/>
                  </a:moveTo>
                  <a:lnTo>
                    <a:pt x="0" y="408"/>
                  </a:lnTo>
                  <a:lnTo>
                    <a:pt x="99" y="0"/>
                  </a:lnTo>
                  <a:lnTo>
                    <a:pt x="114" y="4"/>
                  </a:lnTo>
                  <a:lnTo>
                    <a:pt x="15" y="41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1" name="Freeform 1038">
              <a:extLst>
                <a:ext uri="{FF2B5EF4-FFF2-40B4-BE49-F238E27FC236}">
                  <a16:creationId xmlns:a16="http://schemas.microsoft.com/office/drawing/2014/main" id="{74287DEE-F531-9346-8BA6-E08AECD091EB}"/>
                </a:ext>
              </a:extLst>
            </p:cNvPr>
            <p:cNvSpPr>
              <a:spLocks/>
            </p:cNvSpPr>
            <p:nvPr/>
          </p:nvSpPr>
          <p:spPr bwMode="auto">
            <a:xfrm>
              <a:off x="12132139" y="4067229"/>
              <a:ext cx="1073267" cy="330820"/>
            </a:xfrm>
            <a:custGeom>
              <a:avLst/>
              <a:gdLst>
                <a:gd name="T0" fmla="*/ 421 w 425"/>
                <a:gd name="T1" fmla="*/ 131 h 131"/>
                <a:gd name="T2" fmla="*/ 0 w 425"/>
                <a:gd name="T3" fmla="*/ 15 h 131"/>
                <a:gd name="T4" fmla="*/ 4 w 425"/>
                <a:gd name="T5" fmla="*/ 0 h 131"/>
                <a:gd name="T6" fmla="*/ 425 w 425"/>
                <a:gd name="T7" fmla="*/ 116 h 131"/>
                <a:gd name="T8" fmla="*/ 421 w 425"/>
                <a:gd name="T9" fmla="*/ 131 h 131"/>
              </a:gdLst>
              <a:ahLst/>
              <a:cxnLst>
                <a:cxn ang="0">
                  <a:pos x="T0" y="T1"/>
                </a:cxn>
                <a:cxn ang="0">
                  <a:pos x="T2" y="T3"/>
                </a:cxn>
                <a:cxn ang="0">
                  <a:pos x="T4" y="T5"/>
                </a:cxn>
                <a:cxn ang="0">
                  <a:pos x="T6" y="T7"/>
                </a:cxn>
                <a:cxn ang="0">
                  <a:pos x="T8" y="T9"/>
                </a:cxn>
              </a:cxnLst>
              <a:rect l="0" t="0" r="r" b="b"/>
              <a:pathLst>
                <a:path w="425" h="131">
                  <a:moveTo>
                    <a:pt x="421" y="131"/>
                  </a:moveTo>
                  <a:lnTo>
                    <a:pt x="0" y="15"/>
                  </a:lnTo>
                  <a:lnTo>
                    <a:pt x="4" y="0"/>
                  </a:lnTo>
                  <a:lnTo>
                    <a:pt x="425" y="116"/>
                  </a:lnTo>
                  <a:lnTo>
                    <a:pt x="421" y="131"/>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2" name="Freeform 1039">
              <a:extLst>
                <a:ext uri="{FF2B5EF4-FFF2-40B4-BE49-F238E27FC236}">
                  <a16:creationId xmlns:a16="http://schemas.microsoft.com/office/drawing/2014/main" id="{AA5D7C4E-9103-6340-B0BC-8AE12F00AAC4}"/>
                </a:ext>
              </a:extLst>
            </p:cNvPr>
            <p:cNvSpPr>
              <a:spLocks/>
            </p:cNvSpPr>
            <p:nvPr/>
          </p:nvSpPr>
          <p:spPr bwMode="auto">
            <a:xfrm>
              <a:off x="12771049" y="5229506"/>
              <a:ext cx="777804" cy="185130"/>
            </a:xfrm>
            <a:custGeom>
              <a:avLst/>
              <a:gdLst>
                <a:gd name="T0" fmla="*/ 4 w 406"/>
                <a:gd name="T1" fmla="*/ 105 h 105"/>
                <a:gd name="T2" fmla="*/ 0 w 406"/>
                <a:gd name="T3" fmla="*/ 90 h 105"/>
                <a:gd name="T4" fmla="*/ 402 w 406"/>
                <a:gd name="T5" fmla="*/ 0 h 105"/>
                <a:gd name="T6" fmla="*/ 406 w 406"/>
                <a:gd name="T7" fmla="*/ 15 h 105"/>
                <a:gd name="T8" fmla="*/ 4 w 406"/>
                <a:gd name="T9" fmla="*/ 105 h 105"/>
              </a:gdLst>
              <a:ahLst/>
              <a:cxnLst>
                <a:cxn ang="0">
                  <a:pos x="T0" y="T1"/>
                </a:cxn>
                <a:cxn ang="0">
                  <a:pos x="T2" y="T3"/>
                </a:cxn>
                <a:cxn ang="0">
                  <a:pos x="T4" y="T5"/>
                </a:cxn>
                <a:cxn ang="0">
                  <a:pos x="T6" y="T7"/>
                </a:cxn>
                <a:cxn ang="0">
                  <a:pos x="T8" y="T9"/>
                </a:cxn>
              </a:cxnLst>
              <a:rect l="0" t="0" r="r" b="b"/>
              <a:pathLst>
                <a:path w="406" h="105">
                  <a:moveTo>
                    <a:pt x="4" y="105"/>
                  </a:moveTo>
                  <a:lnTo>
                    <a:pt x="0" y="90"/>
                  </a:lnTo>
                  <a:lnTo>
                    <a:pt x="402" y="0"/>
                  </a:lnTo>
                  <a:lnTo>
                    <a:pt x="406" y="15"/>
                  </a:lnTo>
                  <a:lnTo>
                    <a:pt x="4" y="105"/>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3" name="Freeform 1040">
              <a:extLst>
                <a:ext uri="{FF2B5EF4-FFF2-40B4-BE49-F238E27FC236}">
                  <a16:creationId xmlns:a16="http://schemas.microsoft.com/office/drawing/2014/main" id="{A459A645-95EB-6A46-B913-2151B3CA13FE}"/>
                </a:ext>
              </a:extLst>
            </p:cNvPr>
            <p:cNvSpPr>
              <a:spLocks/>
            </p:cNvSpPr>
            <p:nvPr/>
          </p:nvSpPr>
          <p:spPr bwMode="auto">
            <a:xfrm>
              <a:off x="12493263" y="4362692"/>
              <a:ext cx="719720" cy="601031"/>
            </a:xfrm>
            <a:custGeom>
              <a:avLst/>
              <a:gdLst>
                <a:gd name="T0" fmla="*/ 10 w 285"/>
                <a:gd name="T1" fmla="*/ 238 h 238"/>
                <a:gd name="T2" fmla="*/ 0 w 285"/>
                <a:gd name="T3" fmla="*/ 226 h 238"/>
                <a:gd name="T4" fmla="*/ 275 w 285"/>
                <a:gd name="T5" fmla="*/ 0 h 238"/>
                <a:gd name="T6" fmla="*/ 285 w 285"/>
                <a:gd name="T7" fmla="*/ 12 h 238"/>
                <a:gd name="T8" fmla="*/ 10 w 285"/>
                <a:gd name="T9" fmla="*/ 238 h 238"/>
              </a:gdLst>
              <a:ahLst/>
              <a:cxnLst>
                <a:cxn ang="0">
                  <a:pos x="T0" y="T1"/>
                </a:cxn>
                <a:cxn ang="0">
                  <a:pos x="T2" y="T3"/>
                </a:cxn>
                <a:cxn ang="0">
                  <a:pos x="T4" y="T5"/>
                </a:cxn>
                <a:cxn ang="0">
                  <a:pos x="T6" y="T7"/>
                </a:cxn>
                <a:cxn ang="0">
                  <a:pos x="T8" y="T9"/>
                </a:cxn>
              </a:cxnLst>
              <a:rect l="0" t="0" r="r" b="b"/>
              <a:pathLst>
                <a:path w="285" h="238">
                  <a:moveTo>
                    <a:pt x="10" y="238"/>
                  </a:moveTo>
                  <a:lnTo>
                    <a:pt x="0" y="226"/>
                  </a:lnTo>
                  <a:lnTo>
                    <a:pt x="275" y="0"/>
                  </a:lnTo>
                  <a:lnTo>
                    <a:pt x="285" y="12"/>
                  </a:lnTo>
                  <a:lnTo>
                    <a:pt x="10" y="238"/>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4" name="Rectangle 1041">
              <a:extLst>
                <a:ext uri="{FF2B5EF4-FFF2-40B4-BE49-F238E27FC236}">
                  <a16:creationId xmlns:a16="http://schemas.microsoft.com/office/drawing/2014/main" id="{90857ED4-9D57-7248-9052-F3B3D4A1149A}"/>
                </a:ext>
              </a:extLst>
            </p:cNvPr>
            <p:cNvSpPr>
              <a:spLocks noChangeArrowheads="1"/>
            </p:cNvSpPr>
            <p:nvPr/>
          </p:nvSpPr>
          <p:spPr bwMode="auto">
            <a:xfrm>
              <a:off x="12116986" y="4084906"/>
              <a:ext cx="45719" cy="750452"/>
            </a:xfrm>
            <a:prstGeom prst="rect">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5" name="Freeform 1042">
              <a:extLst>
                <a:ext uri="{FF2B5EF4-FFF2-40B4-BE49-F238E27FC236}">
                  <a16:creationId xmlns:a16="http://schemas.microsoft.com/office/drawing/2014/main" id="{013683FC-CDB3-944D-B852-E729FFD3429C}"/>
                </a:ext>
              </a:extLst>
            </p:cNvPr>
            <p:cNvSpPr>
              <a:spLocks/>
            </p:cNvSpPr>
            <p:nvPr/>
          </p:nvSpPr>
          <p:spPr bwMode="auto">
            <a:xfrm>
              <a:off x="11258372" y="4297035"/>
              <a:ext cx="484865" cy="628382"/>
            </a:xfrm>
            <a:custGeom>
              <a:avLst/>
              <a:gdLst>
                <a:gd name="T0" fmla="*/ 171 w 184"/>
                <a:gd name="T1" fmla="*/ 252 h 252"/>
                <a:gd name="T2" fmla="*/ 0 w 184"/>
                <a:gd name="T3" fmla="*/ 9 h 252"/>
                <a:gd name="T4" fmla="*/ 12 w 184"/>
                <a:gd name="T5" fmla="*/ 0 h 252"/>
                <a:gd name="T6" fmla="*/ 184 w 184"/>
                <a:gd name="T7" fmla="*/ 243 h 252"/>
                <a:gd name="T8" fmla="*/ 171 w 184"/>
                <a:gd name="T9" fmla="*/ 252 h 252"/>
              </a:gdLst>
              <a:ahLst/>
              <a:cxnLst>
                <a:cxn ang="0">
                  <a:pos x="T0" y="T1"/>
                </a:cxn>
                <a:cxn ang="0">
                  <a:pos x="T2" y="T3"/>
                </a:cxn>
                <a:cxn ang="0">
                  <a:pos x="T4" y="T5"/>
                </a:cxn>
                <a:cxn ang="0">
                  <a:pos x="T6" y="T7"/>
                </a:cxn>
                <a:cxn ang="0">
                  <a:pos x="T8" y="T9"/>
                </a:cxn>
              </a:cxnLst>
              <a:rect l="0" t="0" r="r" b="b"/>
              <a:pathLst>
                <a:path w="184" h="252">
                  <a:moveTo>
                    <a:pt x="171" y="252"/>
                  </a:moveTo>
                  <a:lnTo>
                    <a:pt x="0" y="9"/>
                  </a:lnTo>
                  <a:lnTo>
                    <a:pt x="12" y="0"/>
                  </a:lnTo>
                  <a:lnTo>
                    <a:pt x="184" y="243"/>
                  </a:lnTo>
                  <a:lnTo>
                    <a:pt x="171" y="25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6" name="Freeform 1043">
              <a:extLst>
                <a:ext uri="{FF2B5EF4-FFF2-40B4-BE49-F238E27FC236}">
                  <a16:creationId xmlns:a16="http://schemas.microsoft.com/office/drawing/2014/main" id="{5746E430-D428-EB47-9258-3FF299B30A2D}"/>
                </a:ext>
              </a:extLst>
            </p:cNvPr>
            <p:cNvSpPr>
              <a:spLocks/>
            </p:cNvSpPr>
            <p:nvPr/>
          </p:nvSpPr>
          <p:spPr bwMode="auto">
            <a:xfrm>
              <a:off x="10278543" y="4814728"/>
              <a:ext cx="1310650" cy="333301"/>
            </a:xfrm>
            <a:custGeom>
              <a:avLst/>
              <a:gdLst>
                <a:gd name="T0" fmla="*/ 550 w 553"/>
                <a:gd name="T1" fmla="*/ 128 h 128"/>
                <a:gd name="T2" fmla="*/ 0 w 553"/>
                <a:gd name="T3" fmla="*/ 16 h 128"/>
                <a:gd name="T4" fmla="*/ 3 w 553"/>
                <a:gd name="T5" fmla="*/ 0 h 128"/>
                <a:gd name="T6" fmla="*/ 553 w 553"/>
                <a:gd name="T7" fmla="*/ 113 h 128"/>
                <a:gd name="T8" fmla="*/ 550 w 553"/>
                <a:gd name="T9" fmla="*/ 128 h 128"/>
              </a:gdLst>
              <a:ahLst/>
              <a:cxnLst>
                <a:cxn ang="0">
                  <a:pos x="T0" y="T1"/>
                </a:cxn>
                <a:cxn ang="0">
                  <a:pos x="T2" y="T3"/>
                </a:cxn>
                <a:cxn ang="0">
                  <a:pos x="T4" y="T5"/>
                </a:cxn>
                <a:cxn ang="0">
                  <a:pos x="T6" y="T7"/>
                </a:cxn>
                <a:cxn ang="0">
                  <a:pos x="T8" y="T9"/>
                </a:cxn>
              </a:cxnLst>
              <a:rect l="0" t="0" r="r" b="b"/>
              <a:pathLst>
                <a:path w="553" h="128">
                  <a:moveTo>
                    <a:pt x="550" y="128"/>
                  </a:moveTo>
                  <a:lnTo>
                    <a:pt x="0" y="16"/>
                  </a:lnTo>
                  <a:lnTo>
                    <a:pt x="3" y="0"/>
                  </a:lnTo>
                  <a:lnTo>
                    <a:pt x="553" y="113"/>
                  </a:lnTo>
                  <a:lnTo>
                    <a:pt x="550" y="128"/>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grpSp>
      <p:sp>
        <p:nvSpPr>
          <p:cNvPr id="67" name="Freeform 1053">
            <a:extLst>
              <a:ext uri="{FF2B5EF4-FFF2-40B4-BE49-F238E27FC236}">
                <a16:creationId xmlns:a16="http://schemas.microsoft.com/office/drawing/2014/main" id="{61A85071-818A-DC42-B5AE-C1D269D3A55A}"/>
              </a:ext>
            </a:extLst>
          </p:cNvPr>
          <p:cNvSpPr>
            <a:spLocks/>
          </p:cNvSpPr>
          <p:nvPr/>
        </p:nvSpPr>
        <p:spPr bwMode="auto">
          <a:xfrm>
            <a:off x="19270663" y="6442075"/>
            <a:ext cx="2182812" cy="2679700"/>
          </a:xfrm>
          <a:custGeom>
            <a:avLst/>
            <a:gdLst>
              <a:gd name="T0" fmla="*/ 265 w 521"/>
              <a:gd name="T1" fmla="*/ 0 h 638"/>
              <a:gd name="T2" fmla="*/ 54 w 521"/>
              <a:gd name="T3" fmla="*/ 117 h 638"/>
              <a:gd name="T4" fmla="*/ 41 w 521"/>
              <a:gd name="T5" fmla="*/ 251 h 638"/>
              <a:gd name="T6" fmla="*/ 0 w 521"/>
              <a:gd name="T7" fmla="*/ 391 h 638"/>
              <a:gd name="T8" fmla="*/ 48 w 521"/>
              <a:gd name="T9" fmla="*/ 413 h 638"/>
              <a:gd name="T10" fmla="*/ 34 w 521"/>
              <a:gd name="T11" fmla="*/ 444 h 638"/>
              <a:gd name="T12" fmla="*/ 52 w 521"/>
              <a:gd name="T13" fmla="*/ 459 h 638"/>
              <a:gd name="T14" fmla="*/ 37 w 521"/>
              <a:gd name="T15" fmla="*/ 470 h 638"/>
              <a:gd name="T16" fmla="*/ 49 w 521"/>
              <a:gd name="T17" fmla="*/ 507 h 638"/>
              <a:gd name="T18" fmla="*/ 49 w 521"/>
              <a:gd name="T19" fmla="*/ 506 h 638"/>
              <a:gd name="T20" fmla="*/ 74 w 521"/>
              <a:gd name="T21" fmla="*/ 556 h 638"/>
              <a:gd name="T22" fmla="*/ 180 w 521"/>
              <a:gd name="T23" fmla="*/ 544 h 638"/>
              <a:gd name="T24" fmla="*/ 180 w 521"/>
              <a:gd name="T25" fmla="*/ 638 h 638"/>
              <a:gd name="T26" fmla="*/ 423 w 521"/>
              <a:gd name="T27" fmla="*/ 638 h 638"/>
              <a:gd name="T28" fmla="*/ 416 w 521"/>
              <a:gd name="T29" fmla="*/ 504 h 638"/>
              <a:gd name="T30" fmla="*/ 521 w 521"/>
              <a:gd name="T31" fmla="*/ 265 h 638"/>
              <a:gd name="T32" fmla="*/ 265 w 521"/>
              <a:gd name="T33"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1" h="638">
                <a:moveTo>
                  <a:pt x="265" y="0"/>
                </a:moveTo>
                <a:cubicBezTo>
                  <a:pt x="158" y="0"/>
                  <a:pt x="92" y="39"/>
                  <a:pt x="54" y="117"/>
                </a:cubicBezTo>
                <a:cubicBezTo>
                  <a:pt x="38" y="149"/>
                  <a:pt x="27" y="237"/>
                  <a:pt x="41" y="251"/>
                </a:cubicBezTo>
                <a:cubicBezTo>
                  <a:pt x="71" y="281"/>
                  <a:pt x="0" y="345"/>
                  <a:pt x="0" y="391"/>
                </a:cubicBezTo>
                <a:cubicBezTo>
                  <a:pt x="0" y="417"/>
                  <a:pt x="37" y="403"/>
                  <a:pt x="48" y="413"/>
                </a:cubicBezTo>
                <a:cubicBezTo>
                  <a:pt x="57" y="423"/>
                  <a:pt x="34" y="438"/>
                  <a:pt x="34" y="444"/>
                </a:cubicBezTo>
                <a:cubicBezTo>
                  <a:pt x="34" y="456"/>
                  <a:pt x="45" y="459"/>
                  <a:pt x="52" y="459"/>
                </a:cubicBezTo>
                <a:cubicBezTo>
                  <a:pt x="52" y="459"/>
                  <a:pt x="37" y="458"/>
                  <a:pt x="37" y="470"/>
                </a:cubicBezTo>
                <a:cubicBezTo>
                  <a:pt x="37" y="485"/>
                  <a:pt x="50" y="478"/>
                  <a:pt x="49" y="507"/>
                </a:cubicBezTo>
                <a:cubicBezTo>
                  <a:pt x="49" y="506"/>
                  <a:pt x="49" y="506"/>
                  <a:pt x="49" y="506"/>
                </a:cubicBezTo>
                <a:cubicBezTo>
                  <a:pt x="46" y="528"/>
                  <a:pt x="46" y="556"/>
                  <a:pt x="74" y="556"/>
                </a:cubicBezTo>
                <a:cubicBezTo>
                  <a:pt x="108" y="556"/>
                  <a:pt x="148" y="533"/>
                  <a:pt x="180" y="544"/>
                </a:cubicBezTo>
                <a:cubicBezTo>
                  <a:pt x="203" y="551"/>
                  <a:pt x="196" y="622"/>
                  <a:pt x="180" y="638"/>
                </a:cubicBezTo>
                <a:cubicBezTo>
                  <a:pt x="423" y="638"/>
                  <a:pt x="423" y="638"/>
                  <a:pt x="423" y="638"/>
                </a:cubicBezTo>
                <a:cubicBezTo>
                  <a:pt x="423" y="638"/>
                  <a:pt x="386" y="595"/>
                  <a:pt x="416" y="504"/>
                </a:cubicBezTo>
                <a:cubicBezTo>
                  <a:pt x="438" y="437"/>
                  <a:pt x="521" y="448"/>
                  <a:pt x="521" y="265"/>
                </a:cubicBezTo>
                <a:cubicBezTo>
                  <a:pt x="521" y="119"/>
                  <a:pt x="422" y="0"/>
                  <a:pt x="265" y="0"/>
                </a:cubicBezTo>
                <a:close/>
              </a:path>
            </a:pathLst>
          </a:custGeom>
          <a:solidFill>
            <a:schemeClr val="bg1"/>
          </a:solid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grpSp>
        <p:nvGrpSpPr>
          <p:cNvPr id="4" name="Group 3">
            <a:extLst>
              <a:ext uri="{FF2B5EF4-FFF2-40B4-BE49-F238E27FC236}">
                <a16:creationId xmlns:a16="http://schemas.microsoft.com/office/drawing/2014/main" id="{83F9475B-A644-8149-91A6-BED3FE11C6F4}"/>
              </a:ext>
            </a:extLst>
          </p:cNvPr>
          <p:cNvGrpSpPr/>
          <p:nvPr/>
        </p:nvGrpSpPr>
        <p:grpSpPr>
          <a:xfrm>
            <a:off x="17155900" y="4144117"/>
            <a:ext cx="6684386" cy="3123901"/>
            <a:chOff x="17155900" y="4144117"/>
            <a:chExt cx="6684386" cy="3123901"/>
          </a:xfrm>
          <a:solidFill>
            <a:schemeClr val="bg1"/>
          </a:solidFill>
        </p:grpSpPr>
        <p:sp>
          <p:nvSpPr>
            <p:cNvPr id="69" name="Oval 1044">
              <a:extLst>
                <a:ext uri="{FF2B5EF4-FFF2-40B4-BE49-F238E27FC236}">
                  <a16:creationId xmlns:a16="http://schemas.microsoft.com/office/drawing/2014/main" id="{21D53286-4FD4-414D-AC81-57BBA599AD9A}"/>
                </a:ext>
              </a:extLst>
            </p:cNvPr>
            <p:cNvSpPr>
              <a:spLocks noChangeArrowheads="1"/>
            </p:cNvSpPr>
            <p:nvPr/>
          </p:nvSpPr>
          <p:spPr bwMode="auto">
            <a:xfrm>
              <a:off x="20237414" y="5072383"/>
              <a:ext cx="296706" cy="296706"/>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0" name="Oval 1045">
              <a:extLst>
                <a:ext uri="{FF2B5EF4-FFF2-40B4-BE49-F238E27FC236}">
                  <a16:creationId xmlns:a16="http://schemas.microsoft.com/office/drawing/2014/main" id="{7E755B0F-0155-B048-9A16-9822F7C6B81F}"/>
                </a:ext>
              </a:extLst>
            </p:cNvPr>
            <p:cNvSpPr>
              <a:spLocks noChangeArrowheads="1"/>
            </p:cNvSpPr>
            <p:nvPr/>
          </p:nvSpPr>
          <p:spPr bwMode="auto">
            <a:xfrm>
              <a:off x="22013420" y="5581024"/>
              <a:ext cx="330618" cy="326379"/>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1" name="Oval 1046">
              <a:extLst>
                <a:ext uri="{FF2B5EF4-FFF2-40B4-BE49-F238E27FC236}">
                  <a16:creationId xmlns:a16="http://schemas.microsoft.com/office/drawing/2014/main" id="{71821E61-20DF-3F4A-B825-7B687587ABD5}"/>
                </a:ext>
              </a:extLst>
            </p:cNvPr>
            <p:cNvSpPr>
              <a:spLocks noChangeArrowheads="1"/>
            </p:cNvSpPr>
            <p:nvPr/>
          </p:nvSpPr>
          <p:spPr bwMode="auto">
            <a:xfrm>
              <a:off x="21941361" y="4144117"/>
              <a:ext cx="330618" cy="330618"/>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2" name="Oval 1047">
              <a:extLst>
                <a:ext uri="{FF2B5EF4-FFF2-40B4-BE49-F238E27FC236}">
                  <a16:creationId xmlns:a16="http://schemas.microsoft.com/office/drawing/2014/main" id="{B726A4BD-9CA1-7C41-8FCE-6DBD7647F89E}"/>
                </a:ext>
              </a:extLst>
            </p:cNvPr>
            <p:cNvSpPr>
              <a:spLocks noChangeArrowheads="1"/>
            </p:cNvSpPr>
            <p:nvPr/>
          </p:nvSpPr>
          <p:spPr bwMode="auto">
            <a:xfrm>
              <a:off x="23598681" y="5508968"/>
              <a:ext cx="241605" cy="237366"/>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3" name="Oval 1048">
              <a:extLst>
                <a:ext uri="{FF2B5EF4-FFF2-40B4-BE49-F238E27FC236}">
                  <a16:creationId xmlns:a16="http://schemas.microsoft.com/office/drawing/2014/main" id="{0B146901-3281-5B40-A5A3-BD49D3CD617C}"/>
                </a:ext>
              </a:extLst>
            </p:cNvPr>
            <p:cNvSpPr>
              <a:spLocks noChangeArrowheads="1"/>
            </p:cNvSpPr>
            <p:nvPr/>
          </p:nvSpPr>
          <p:spPr bwMode="auto">
            <a:xfrm>
              <a:off x="18817459" y="5504729"/>
              <a:ext cx="241605" cy="241605"/>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4" name="Oval 1049">
              <a:extLst>
                <a:ext uri="{FF2B5EF4-FFF2-40B4-BE49-F238E27FC236}">
                  <a16:creationId xmlns:a16="http://schemas.microsoft.com/office/drawing/2014/main" id="{6E3E3DA1-0406-E540-9484-BF88091C27EC}"/>
                </a:ext>
              </a:extLst>
            </p:cNvPr>
            <p:cNvSpPr>
              <a:spLocks noChangeArrowheads="1"/>
            </p:cNvSpPr>
            <p:nvPr/>
          </p:nvSpPr>
          <p:spPr bwMode="auto">
            <a:xfrm>
              <a:off x="20245891" y="4169548"/>
              <a:ext cx="279754" cy="279754"/>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5" name="Oval 1050">
              <a:extLst>
                <a:ext uri="{FF2B5EF4-FFF2-40B4-BE49-F238E27FC236}">
                  <a16:creationId xmlns:a16="http://schemas.microsoft.com/office/drawing/2014/main" id="{A920CF6C-DBB1-9F4A-9183-9048DFB0477A}"/>
                </a:ext>
              </a:extLst>
            </p:cNvPr>
            <p:cNvSpPr>
              <a:spLocks noChangeArrowheads="1"/>
            </p:cNvSpPr>
            <p:nvPr/>
          </p:nvSpPr>
          <p:spPr bwMode="auto">
            <a:xfrm>
              <a:off x="17155900" y="6365181"/>
              <a:ext cx="241605" cy="237366"/>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6" name="Oval 1051">
              <a:extLst>
                <a:ext uri="{FF2B5EF4-FFF2-40B4-BE49-F238E27FC236}">
                  <a16:creationId xmlns:a16="http://schemas.microsoft.com/office/drawing/2014/main" id="{10F8E777-D051-6844-871E-B25646DF8C83}"/>
                </a:ext>
              </a:extLst>
            </p:cNvPr>
            <p:cNvSpPr>
              <a:spLocks noChangeArrowheads="1"/>
            </p:cNvSpPr>
            <p:nvPr/>
          </p:nvSpPr>
          <p:spPr bwMode="auto">
            <a:xfrm>
              <a:off x="22632266" y="7026413"/>
              <a:ext cx="233127" cy="241605"/>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7" name="Oval 1052">
              <a:extLst>
                <a:ext uri="{FF2B5EF4-FFF2-40B4-BE49-F238E27FC236}">
                  <a16:creationId xmlns:a16="http://schemas.microsoft.com/office/drawing/2014/main" id="{8D885878-3722-A54F-B701-1F16A34153A4}"/>
                </a:ext>
              </a:extLst>
            </p:cNvPr>
            <p:cNvSpPr>
              <a:spLocks noChangeArrowheads="1"/>
            </p:cNvSpPr>
            <p:nvPr/>
          </p:nvSpPr>
          <p:spPr bwMode="auto">
            <a:xfrm>
              <a:off x="17575528" y="4661234"/>
              <a:ext cx="237366" cy="237366"/>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D580B95-1CE5-654C-9738-45595ECDF138}"/>
              </a:ext>
            </a:extLst>
          </p:cNvPr>
          <p:cNvSpPr txBox="1"/>
          <p:nvPr/>
        </p:nvSpPr>
        <p:spPr>
          <a:xfrm>
            <a:off x="1616075" y="3663950"/>
            <a:ext cx="14797088" cy="5078413"/>
          </a:xfrm>
          <a:prstGeom prst="rect">
            <a:avLst/>
          </a:prstGeom>
          <a:noFill/>
        </p:spPr>
        <p:txBody>
          <a:bodyPr>
            <a:spAutoFit/>
          </a:bodyPr>
          <a:lstStyle/>
          <a:p>
            <a:pPr marL="685800" indent="-685800" defTabSz="1828434" eaLnBrk="1" fontAlgn="auto" hangingPunct="1">
              <a:spcBef>
                <a:spcPts val="0"/>
              </a:spcBef>
              <a:spcAft>
                <a:spcPts val="0"/>
              </a:spcAft>
              <a:buFont typeface="Arial" panose="020B0604020202020204" pitchFamily="34" charset="0"/>
              <a:buChar char="•"/>
              <a:defRPr/>
            </a:pPr>
            <a:r>
              <a:rPr lang="en-US" sz="5400" dirty="0">
                <a:solidFill>
                  <a:schemeClr val="tx2"/>
                </a:solidFill>
                <a:latin typeface="Nunito Light"/>
              </a:rPr>
              <a:t>Adolescent period is a key transitional and dynamic period in life course (critical period).</a:t>
            </a:r>
          </a:p>
          <a:p>
            <a:pPr defTabSz="1828434" eaLnBrk="1" fontAlgn="auto" hangingPunct="1">
              <a:spcBef>
                <a:spcPts val="0"/>
              </a:spcBef>
              <a:spcAft>
                <a:spcPts val="0"/>
              </a:spcAft>
              <a:defRPr/>
            </a:pPr>
            <a:endParaRPr lang="en-US" sz="5400" dirty="0">
              <a:solidFill>
                <a:schemeClr val="tx2"/>
              </a:solidFill>
              <a:latin typeface="Nunito Light"/>
            </a:endParaRPr>
          </a:p>
          <a:p>
            <a:pPr marL="685800" indent="-685800" defTabSz="1828434" eaLnBrk="1" fontAlgn="auto" hangingPunct="1">
              <a:spcBef>
                <a:spcPts val="0"/>
              </a:spcBef>
              <a:spcAft>
                <a:spcPts val="0"/>
              </a:spcAft>
              <a:buFont typeface="Arial" panose="020B0604020202020204" pitchFamily="34" charset="0"/>
              <a:buChar char="•"/>
              <a:defRPr/>
            </a:pPr>
            <a:r>
              <a:rPr lang="en-US" sz="5400" dirty="0">
                <a:solidFill>
                  <a:schemeClr val="tx2"/>
                </a:solidFill>
                <a:latin typeface="Nunito Light"/>
              </a:rPr>
              <a:t>Impact upon lifelong health outcomes.</a:t>
            </a:r>
          </a:p>
          <a:p>
            <a:pPr marL="685800" indent="-685800" defTabSz="1828434" eaLnBrk="1" fontAlgn="auto" hangingPunct="1">
              <a:spcBef>
                <a:spcPts val="0"/>
              </a:spcBef>
              <a:spcAft>
                <a:spcPts val="0"/>
              </a:spcAft>
              <a:buFont typeface="Arial" panose="020B0604020202020204" pitchFamily="34" charset="0"/>
              <a:buChar char="•"/>
              <a:defRPr/>
            </a:pPr>
            <a:endParaRPr lang="en-US" sz="5400" dirty="0">
              <a:solidFill>
                <a:schemeClr val="tx2"/>
              </a:solidFill>
              <a:latin typeface="Nunito Light"/>
            </a:endParaRPr>
          </a:p>
          <a:p>
            <a:pPr marL="685800" indent="-685800" defTabSz="1828434" eaLnBrk="1" fontAlgn="auto" hangingPunct="1">
              <a:spcBef>
                <a:spcPts val="0"/>
              </a:spcBef>
              <a:spcAft>
                <a:spcPts val="0"/>
              </a:spcAft>
              <a:buFont typeface="Arial" panose="020B0604020202020204" pitchFamily="34" charset="0"/>
              <a:buChar char="•"/>
              <a:defRPr/>
            </a:pPr>
            <a:r>
              <a:rPr lang="en-US" sz="5400" dirty="0">
                <a:solidFill>
                  <a:schemeClr val="tx2"/>
                </a:solidFill>
                <a:latin typeface="Nunito Light"/>
              </a:rPr>
              <a:t>They are the future generation.</a:t>
            </a:r>
          </a:p>
        </p:txBody>
      </p:sp>
      <p:sp>
        <p:nvSpPr>
          <p:cNvPr id="7" name="TextBox 6">
            <a:extLst>
              <a:ext uri="{FF2B5EF4-FFF2-40B4-BE49-F238E27FC236}">
                <a16:creationId xmlns:a16="http://schemas.microsoft.com/office/drawing/2014/main" id="{CE52E2DB-43E7-104C-9800-706369560297}"/>
              </a:ext>
            </a:extLst>
          </p:cNvPr>
          <p:cNvSpPr txBox="1"/>
          <p:nvPr/>
        </p:nvSpPr>
        <p:spPr>
          <a:xfrm>
            <a:off x="1616075" y="790575"/>
            <a:ext cx="20969288" cy="1763713"/>
          </a:xfrm>
          <a:prstGeom prst="rect">
            <a:avLst/>
          </a:prstGeom>
          <a:noFill/>
        </p:spPr>
        <p:txBody>
          <a:bodyPr>
            <a:spAutoFit/>
          </a:bodyPr>
          <a:lstStyle/>
          <a:p>
            <a:pPr algn="ctr" defTabSz="1828434" eaLnBrk="1" fontAlgn="auto" hangingPunct="1">
              <a:lnSpc>
                <a:spcPts val="14000"/>
              </a:lnSpc>
              <a:spcBef>
                <a:spcPts val="0"/>
              </a:spcBef>
              <a:spcAft>
                <a:spcPts val="0"/>
              </a:spcAft>
              <a:defRPr/>
            </a:pPr>
            <a:r>
              <a:rPr lang="en-US" sz="8000" b="1" spc="600" dirty="0">
                <a:solidFill>
                  <a:schemeClr val="tx2"/>
                </a:solidFill>
                <a:latin typeface="Nunito" charset="0"/>
              </a:rPr>
              <a:t>Importance of Adolescent Health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5">
            <a:extLst>
              <a:ext uri="{FF2B5EF4-FFF2-40B4-BE49-F238E27FC236}">
                <a16:creationId xmlns:a16="http://schemas.microsoft.com/office/drawing/2014/main" id="{78B252AD-C19E-6F48-AB22-8AC24AFE2120}"/>
              </a:ext>
            </a:extLst>
          </p:cNvPr>
          <p:cNvSpPr txBox="1">
            <a:spLocks noChangeArrowheads="1"/>
          </p:cNvSpPr>
          <p:nvPr/>
        </p:nvSpPr>
        <p:spPr bwMode="auto">
          <a:xfrm>
            <a:off x="10482263" y="609600"/>
            <a:ext cx="34131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40000">
                <a:solidFill>
                  <a:schemeClr val="tx2"/>
                </a:solidFill>
                <a:latin typeface="Nunito"/>
                <a:ea typeface="Nunito"/>
                <a:cs typeface="Nunito"/>
              </a:rPr>
              <a:t>“</a:t>
            </a:r>
          </a:p>
        </p:txBody>
      </p:sp>
      <p:sp>
        <p:nvSpPr>
          <p:cNvPr id="18434" name="TextBox 6">
            <a:extLst>
              <a:ext uri="{FF2B5EF4-FFF2-40B4-BE49-F238E27FC236}">
                <a16:creationId xmlns:a16="http://schemas.microsoft.com/office/drawing/2014/main" id="{4F363AC1-95C5-A840-8BD7-83BCDC4DD1F7}"/>
              </a:ext>
            </a:extLst>
          </p:cNvPr>
          <p:cNvSpPr txBox="1">
            <a:spLocks noChangeArrowheads="1"/>
          </p:cNvSpPr>
          <p:nvPr/>
        </p:nvSpPr>
        <p:spPr bwMode="auto">
          <a:xfrm>
            <a:off x="1204913" y="4503738"/>
            <a:ext cx="21967825" cy="669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7500">
                <a:solidFill>
                  <a:schemeClr val="tx2"/>
                </a:solidFill>
                <a:latin typeface="Nunito"/>
                <a:ea typeface="Nunito"/>
                <a:cs typeface="Nunito"/>
              </a:rPr>
              <a:t>“Adolescent health is a smart investment. Not only will it improve adolescent health and survival in the short-term, but will bring benefits for their future health as adults, and for the next generation to come.”</a:t>
            </a:r>
          </a:p>
          <a:p>
            <a:pPr algn="ctr" eaLnBrk="1" hangingPunct="1"/>
            <a:endParaRPr lang="en-US" altLang="en-US" sz="7500">
              <a:solidFill>
                <a:schemeClr val="tx2"/>
              </a:solidFill>
              <a:latin typeface="Nunito"/>
              <a:ea typeface="Nunito"/>
              <a:cs typeface="Nunito"/>
            </a:endParaRPr>
          </a:p>
          <a:p>
            <a:pPr algn="ctr" eaLnBrk="1" hangingPunct="1"/>
            <a:r>
              <a:rPr lang="en-US" altLang="en-US" sz="4400">
                <a:solidFill>
                  <a:schemeClr val="tx2"/>
                </a:solidFill>
                <a:latin typeface="Nunito"/>
                <a:ea typeface="Nunito"/>
                <a:cs typeface="Nunito"/>
              </a:rPr>
              <a:t>- Valentina Baltag, WHO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F0ECC4-2B98-6B44-B043-0EEF8A5E91E1}"/>
              </a:ext>
            </a:extLst>
          </p:cNvPr>
          <p:cNvSpPr txBox="1"/>
          <p:nvPr/>
        </p:nvSpPr>
        <p:spPr>
          <a:xfrm>
            <a:off x="4751388" y="4351338"/>
            <a:ext cx="16124237" cy="3741737"/>
          </a:xfrm>
          <a:prstGeom prst="rect">
            <a:avLst/>
          </a:prstGeom>
          <a:noFill/>
        </p:spPr>
        <p:txBody>
          <a:bodyPr wrap="none">
            <a:spAutoFit/>
          </a:bodyPr>
          <a:lstStyle/>
          <a:p>
            <a:pPr defTabSz="1828434" eaLnBrk="1" fontAlgn="auto" hangingPunct="1">
              <a:lnSpc>
                <a:spcPts val="14000"/>
              </a:lnSpc>
              <a:spcBef>
                <a:spcPts val="0"/>
              </a:spcBef>
              <a:spcAft>
                <a:spcPts val="0"/>
              </a:spcAft>
              <a:defRPr/>
            </a:pPr>
            <a:r>
              <a:rPr lang="en-US" sz="15000" b="1" spc="600" dirty="0">
                <a:solidFill>
                  <a:schemeClr val="tx2"/>
                </a:solidFill>
                <a:latin typeface="Nunito" charset="0"/>
                <a:ea typeface="Nunito" charset="0"/>
                <a:cs typeface="Nunito" charset="0"/>
              </a:rPr>
              <a:t>Adolescent Health</a:t>
            </a:r>
          </a:p>
          <a:p>
            <a:pPr defTabSz="1828434" eaLnBrk="1" fontAlgn="auto" hangingPunct="1">
              <a:lnSpc>
                <a:spcPts val="14000"/>
              </a:lnSpc>
              <a:spcBef>
                <a:spcPts val="0"/>
              </a:spcBef>
              <a:spcAft>
                <a:spcPts val="0"/>
              </a:spcAft>
              <a:defRPr/>
            </a:pPr>
            <a:r>
              <a:rPr lang="en-US" sz="15000" b="1" spc="600" dirty="0">
                <a:solidFill>
                  <a:schemeClr val="tx2"/>
                </a:solidFill>
                <a:latin typeface="Nunito" charset="0"/>
                <a:ea typeface="Nunito" charset="0"/>
                <a:cs typeface="Nunito" charset="0"/>
              </a:rPr>
              <a:t>Problems</a:t>
            </a:r>
          </a:p>
        </p:txBody>
      </p:sp>
      <p:grpSp>
        <p:nvGrpSpPr>
          <p:cNvPr id="51202" name="Group 1">
            <a:extLst>
              <a:ext uri="{FF2B5EF4-FFF2-40B4-BE49-F238E27FC236}">
                <a16:creationId xmlns:a16="http://schemas.microsoft.com/office/drawing/2014/main" id="{F4348864-F8FD-944A-9EAD-F0C23F7B977D}"/>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B262D15C-7BEC-A947-8DBF-FEC8B93A5CEF}"/>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6188A867-55D7-714E-A474-6CFB71E823F4}"/>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E1331EC2-E8EA-A54D-A9EA-5CF8E1DC4224}"/>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C07FB884-F55D-8448-BD71-608D34AAA2FA}"/>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669B4B-C5DD-B84D-ABA0-EB5ABE42F3D3}"/>
              </a:ext>
            </a:extLst>
          </p:cNvPr>
          <p:cNvSpPr txBox="1"/>
          <p:nvPr/>
        </p:nvSpPr>
        <p:spPr>
          <a:xfrm>
            <a:off x="14612938" y="3665538"/>
            <a:ext cx="6732587" cy="1570037"/>
          </a:xfrm>
          <a:prstGeom prst="rect">
            <a:avLst/>
          </a:prstGeom>
          <a:noFill/>
        </p:spPr>
        <p:txBody>
          <a:bodyPr>
            <a:spAutoFit/>
          </a:bodyPr>
          <a:lstStyle/>
          <a:p>
            <a:pPr algn="ctr" defTabSz="1828434" eaLnBrk="1" fontAlgn="auto" hangingPunct="1">
              <a:spcBef>
                <a:spcPts val="0"/>
              </a:spcBef>
              <a:spcAft>
                <a:spcPts val="0"/>
              </a:spcAft>
              <a:defRPr/>
            </a:pPr>
            <a:r>
              <a:rPr lang="en-US" sz="9600" spc="300" dirty="0">
                <a:solidFill>
                  <a:schemeClr val="tx2"/>
                </a:solidFill>
                <a:latin typeface="Nunito" charset="0"/>
                <a:ea typeface="Nunito" charset="0"/>
                <a:cs typeface="Nunito" charset="0"/>
              </a:rPr>
              <a:t>Key facts</a:t>
            </a:r>
          </a:p>
        </p:txBody>
      </p:sp>
      <p:sp>
        <p:nvSpPr>
          <p:cNvPr id="20482" name="TextBox 18">
            <a:extLst>
              <a:ext uri="{FF2B5EF4-FFF2-40B4-BE49-F238E27FC236}">
                <a16:creationId xmlns:a16="http://schemas.microsoft.com/office/drawing/2014/main" id="{97FD8419-C768-3A4F-A07D-7641C2E29C77}"/>
              </a:ext>
            </a:extLst>
          </p:cNvPr>
          <p:cNvSpPr txBox="1">
            <a:spLocks noChangeArrowheads="1"/>
          </p:cNvSpPr>
          <p:nvPr/>
        </p:nvSpPr>
        <p:spPr bwMode="auto">
          <a:xfrm>
            <a:off x="2413000" y="8596313"/>
            <a:ext cx="100917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r>
              <a:rPr lang="en-US" altLang="en-US" sz="4000">
                <a:solidFill>
                  <a:schemeClr val="tx2"/>
                </a:solidFill>
                <a:latin typeface="Nunito"/>
              </a:rPr>
              <a:t>Half of all mental health disorders in adulthood start by age 14, but most cases are undetected and untreated.</a:t>
            </a:r>
          </a:p>
        </p:txBody>
      </p:sp>
      <p:sp>
        <p:nvSpPr>
          <p:cNvPr id="20" name="Shape 2540">
            <a:extLst>
              <a:ext uri="{FF2B5EF4-FFF2-40B4-BE49-F238E27FC236}">
                <a16:creationId xmlns:a16="http://schemas.microsoft.com/office/drawing/2014/main" id="{5BFA0967-4459-6345-AD48-29ECDF6F4B2E}"/>
              </a:ext>
            </a:extLst>
          </p:cNvPr>
          <p:cNvSpPr/>
          <p:nvPr/>
        </p:nvSpPr>
        <p:spPr>
          <a:xfrm>
            <a:off x="1600200" y="8626475"/>
            <a:ext cx="558800" cy="5588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2"/>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dirty="0">
              <a:solidFill>
                <a:schemeClr val="tx2"/>
              </a:solidFill>
              <a:effectLst>
                <a:outerShdw blurRad="38100" dist="12700" dir="5400000" rotWithShape="0">
                  <a:srgbClr val="000000">
                    <a:alpha val="50000"/>
                  </a:srgbClr>
                </a:outerShdw>
              </a:effectLst>
              <a:latin typeface="Nunito" charset="0"/>
              <a:ea typeface="Nunito" charset="0"/>
              <a:cs typeface="Nunito" charset="0"/>
              <a:sym typeface="Gill Sans"/>
            </a:endParaRPr>
          </a:p>
        </p:txBody>
      </p:sp>
      <p:sp>
        <p:nvSpPr>
          <p:cNvPr id="20484" name="TextBox 20">
            <a:extLst>
              <a:ext uri="{FF2B5EF4-FFF2-40B4-BE49-F238E27FC236}">
                <a16:creationId xmlns:a16="http://schemas.microsoft.com/office/drawing/2014/main" id="{EF3F47A5-1337-EA48-B3FE-FABC2A52C9A8}"/>
              </a:ext>
            </a:extLst>
          </p:cNvPr>
          <p:cNvSpPr txBox="1">
            <a:spLocks noChangeArrowheads="1"/>
          </p:cNvSpPr>
          <p:nvPr/>
        </p:nvSpPr>
        <p:spPr bwMode="auto">
          <a:xfrm>
            <a:off x="2413000" y="2306638"/>
            <a:ext cx="100917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r>
              <a:rPr lang="en-US" altLang="en-US" sz="4000">
                <a:solidFill>
                  <a:schemeClr val="tx2"/>
                </a:solidFill>
                <a:latin typeface="Nunito"/>
                <a:ea typeface="Nunito"/>
                <a:cs typeface="Nunito"/>
              </a:rPr>
              <a:t>More than 1.1 million adolescents aged 10-19 years died in 2016, over 3000 every day, mostly from preventable or treatable causes.</a:t>
            </a:r>
          </a:p>
        </p:txBody>
      </p:sp>
      <p:sp>
        <p:nvSpPr>
          <p:cNvPr id="22" name="Shape 2540">
            <a:extLst>
              <a:ext uri="{FF2B5EF4-FFF2-40B4-BE49-F238E27FC236}">
                <a16:creationId xmlns:a16="http://schemas.microsoft.com/office/drawing/2014/main" id="{5F7ED2F5-433D-044C-A416-3B64E14B9BD2}"/>
              </a:ext>
            </a:extLst>
          </p:cNvPr>
          <p:cNvSpPr/>
          <p:nvPr/>
        </p:nvSpPr>
        <p:spPr>
          <a:xfrm>
            <a:off x="1657350" y="2336800"/>
            <a:ext cx="558800" cy="5588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2"/>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dirty="0">
              <a:solidFill>
                <a:schemeClr val="tx2"/>
              </a:solidFill>
              <a:effectLst>
                <a:outerShdw blurRad="38100" dist="12700" dir="5400000" rotWithShape="0">
                  <a:srgbClr val="000000">
                    <a:alpha val="50000"/>
                  </a:srgbClr>
                </a:outerShdw>
              </a:effectLst>
              <a:latin typeface="Nunito" charset="0"/>
              <a:ea typeface="Nunito" charset="0"/>
              <a:cs typeface="Nunito" charset="0"/>
              <a:sym typeface="Gill Sans"/>
            </a:endParaRPr>
          </a:p>
        </p:txBody>
      </p:sp>
      <p:sp>
        <p:nvSpPr>
          <p:cNvPr id="20486" name="TextBox 22">
            <a:extLst>
              <a:ext uri="{FF2B5EF4-FFF2-40B4-BE49-F238E27FC236}">
                <a16:creationId xmlns:a16="http://schemas.microsoft.com/office/drawing/2014/main" id="{7B9FA93B-89FB-7B40-888E-641CA37CC09B}"/>
              </a:ext>
            </a:extLst>
          </p:cNvPr>
          <p:cNvSpPr txBox="1">
            <a:spLocks noChangeArrowheads="1"/>
          </p:cNvSpPr>
          <p:nvPr/>
        </p:nvSpPr>
        <p:spPr bwMode="auto">
          <a:xfrm>
            <a:off x="2455863" y="4835525"/>
            <a:ext cx="100488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r>
              <a:rPr lang="en-US" altLang="en-US" sz="4000">
                <a:solidFill>
                  <a:schemeClr val="tx2"/>
                </a:solidFill>
                <a:latin typeface="Nunito"/>
              </a:rPr>
              <a:t>Road traffic injuries were the leading cause of death among adolescents in 2016. Other major causes of adolescent deaths include suicide, interpersonal violence, HIV/AIDS and diarrhoeal diseases.</a:t>
            </a:r>
          </a:p>
        </p:txBody>
      </p:sp>
      <p:sp>
        <p:nvSpPr>
          <p:cNvPr id="24" name="Shape 2540">
            <a:extLst>
              <a:ext uri="{FF2B5EF4-FFF2-40B4-BE49-F238E27FC236}">
                <a16:creationId xmlns:a16="http://schemas.microsoft.com/office/drawing/2014/main" id="{FE6DEB60-0A5E-0347-AB9A-FDFB2981C897}"/>
              </a:ext>
            </a:extLst>
          </p:cNvPr>
          <p:cNvSpPr/>
          <p:nvPr/>
        </p:nvSpPr>
        <p:spPr>
          <a:xfrm>
            <a:off x="1657350" y="4865688"/>
            <a:ext cx="558800" cy="5588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2"/>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dirty="0">
              <a:solidFill>
                <a:schemeClr val="tx2"/>
              </a:solidFill>
              <a:effectLst>
                <a:outerShdw blurRad="38100" dist="12700" dir="5400000" rotWithShape="0">
                  <a:srgbClr val="000000">
                    <a:alpha val="50000"/>
                  </a:srgbClr>
                </a:outerShdw>
              </a:effectLst>
              <a:latin typeface="Nunito" charset="0"/>
              <a:ea typeface="Nunito" charset="0"/>
              <a:cs typeface="Nunito" charset="0"/>
              <a:sym typeface="Gill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fade">
                                      <p:cBhvr>
                                        <p:cTn id="12" dur="500"/>
                                        <p:tgtEl>
                                          <p:spTgt spid="20484"/>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486"/>
                                        </p:tgtEl>
                                        <p:attrNameLst>
                                          <p:attrName>style.visibility</p:attrName>
                                        </p:attrNameLst>
                                      </p:cBhvr>
                                      <p:to>
                                        <p:strVal val="visible"/>
                                      </p:to>
                                    </p:set>
                                    <p:animEffect transition="in" filter="fade">
                                      <p:cBhvr>
                                        <p:cTn id="20" dur="500"/>
                                        <p:tgtEl>
                                          <p:spTgt spid="2048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482"/>
                                        </p:tgtEl>
                                        <p:attrNameLst>
                                          <p:attrName>style.visibility</p:attrName>
                                        </p:attrNameLst>
                                      </p:cBhvr>
                                      <p:to>
                                        <p:strVal val="visible"/>
                                      </p:to>
                                    </p:set>
                                    <p:animEffect transition="in" filter="fade">
                                      <p:cBhvr>
                                        <p:cTn id="28" dur="500"/>
                                        <p:tgtEl>
                                          <p:spTgt spid="20482"/>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482" grpId="0"/>
      <p:bldP spid="20484" grpId="0"/>
      <p:bldP spid="2048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02790B2-A7CF-564D-8EEF-9739BE76A28A}"/>
              </a:ext>
            </a:extLst>
          </p:cNvPr>
          <p:cNvSpPr txBox="1"/>
          <p:nvPr/>
        </p:nvSpPr>
        <p:spPr>
          <a:xfrm>
            <a:off x="1616075" y="3663950"/>
            <a:ext cx="3556000" cy="1016000"/>
          </a:xfrm>
          <a:prstGeom prst="rect">
            <a:avLst/>
          </a:prstGeom>
          <a:noFill/>
        </p:spPr>
        <p:txBody>
          <a:bodyPr wrap="none">
            <a:spAutoFit/>
          </a:bodyPr>
          <a:lstStyle/>
          <a:p>
            <a:pPr defTabSz="1828434" eaLnBrk="1" fontAlgn="auto" hangingPunct="1">
              <a:spcBef>
                <a:spcPts val="0"/>
              </a:spcBef>
              <a:spcAft>
                <a:spcPts val="0"/>
              </a:spcAft>
              <a:defRPr/>
            </a:pPr>
            <a:r>
              <a:rPr lang="en-US" sz="6000" b="1" spc="300" dirty="0">
                <a:solidFill>
                  <a:schemeClr val="tx2"/>
                </a:solidFill>
                <a:latin typeface="Nunito" charset="0"/>
                <a:ea typeface="Nunito" charset="0"/>
                <a:cs typeface="Nunito" charset="0"/>
              </a:rPr>
              <a:t>Could be:</a:t>
            </a:r>
          </a:p>
        </p:txBody>
      </p:sp>
      <p:sp>
        <p:nvSpPr>
          <p:cNvPr id="7" name="TextBox 6">
            <a:extLst>
              <a:ext uri="{FF2B5EF4-FFF2-40B4-BE49-F238E27FC236}">
                <a16:creationId xmlns:a16="http://schemas.microsoft.com/office/drawing/2014/main" id="{009BA6DC-BBB7-D645-873C-0ADC400FFAAD}"/>
              </a:ext>
            </a:extLst>
          </p:cNvPr>
          <p:cNvSpPr txBox="1"/>
          <p:nvPr/>
        </p:nvSpPr>
        <p:spPr>
          <a:xfrm>
            <a:off x="1616075" y="1006475"/>
            <a:ext cx="20969288" cy="1765300"/>
          </a:xfrm>
          <a:prstGeom prst="rect">
            <a:avLst/>
          </a:prstGeom>
          <a:noFill/>
        </p:spPr>
        <p:txBody>
          <a:bodyPr>
            <a:spAutoFit/>
          </a:bodyPr>
          <a:lstStyle/>
          <a:p>
            <a:pPr algn="ctr" defTabSz="1828434" eaLnBrk="1" fontAlgn="auto" hangingPunct="1">
              <a:lnSpc>
                <a:spcPts val="14000"/>
              </a:lnSpc>
              <a:spcBef>
                <a:spcPts val="0"/>
              </a:spcBef>
              <a:spcAft>
                <a:spcPts val="0"/>
              </a:spcAft>
              <a:defRPr/>
            </a:pPr>
            <a:r>
              <a:rPr lang="en-US" sz="8000" b="1" spc="600" dirty="0">
                <a:solidFill>
                  <a:schemeClr val="tx2"/>
                </a:solidFill>
                <a:latin typeface="Nunito" charset="0"/>
                <a:ea typeface="Nunito" charset="0"/>
                <a:cs typeface="Nunito" charset="0"/>
              </a:rPr>
              <a:t>Adolescent Health Problems</a:t>
            </a:r>
          </a:p>
        </p:txBody>
      </p:sp>
      <p:pic>
        <p:nvPicPr>
          <p:cNvPr id="2" name="Picture 1">
            <a:extLst>
              <a:ext uri="{FF2B5EF4-FFF2-40B4-BE49-F238E27FC236}">
                <a16:creationId xmlns:a16="http://schemas.microsoft.com/office/drawing/2014/main" id="{2EF04203-9A69-3446-8D12-317BC10D2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331" b="24190"/>
          <a:stretch>
            <a:fillRect/>
          </a:stretch>
        </p:blipFill>
        <p:spPr bwMode="auto">
          <a:xfrm>
            <a:off x="3713163" y="4945063"/>
            <a:ext cx="291782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drawing&#10;&#10;Description automatically generated">
            <a:extLst>
              <a:ext uri="{FF2B5EF4-FFF2-40B4-BE49-F238E27FC236}">
                <a16:creationId xmlns:a16="http://schemas.microsoft.com/office/drawing/2014/main" id="{8BE02A78-DC11-2146-86CA-6E1E3CB16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284" r="28371"/>
          <a:stretch>
            <a:fillRect/>
          </a:stretch>
        </p:blipFill>
        <p:spPr bwMode="auto">
          <a:xfrm>
            <a:off x="9928225" y="4945063"/>
            <a:ext cx="4344988"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drawing&#10;&#10;Description automatically generated">
            <a:extLst>
              <a:ext uri="{FF2B5EF4-FFF2-40B4-BE49-F238E27FC236}">
                <a16:creationId xmlns:a16="http://schemas.microsoft.com/office/drawing/2014/main" id="{56F74629-D4B7-374C-82CC-CCD1A6AF8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400"/>
          <a:stretch>
            <a:fillRect/>
          </a:stretch>
        </p:blipFill>
        <p:spPr bwMode="auto">
          <a:xfrm>
            <a:off x="17570450" y="4945063"/>
            <a:ext cx="286702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5">
            <a:extLst>
              <a:ext uri="{FF2B5EF4-FFF2-40B4-BE49-F238E27FC236}">
                <a16:creationId xmlns:a16="http://schemas.microsoft.com/office/drawing/2014/main" id="{6B28BC51-D967-9D48-A47D-39ABC988C601}"/>
              </a:ext>
            </a:extLst>
          </p:cNvPr>
          <p:cNvSpPr txBox="1">
            <a:spLocks noChangeArrowheads="1"/>
          </p:cNvSpPr>
          <p:nvPr/>
        </p:nvSpPr>
        <p:spPr bwMode="auto">
          <a:xfrm>
            <a:off x="1792288" y="4749800"/>
            <a:ext cx="12534900" cy="6570663"/>
          </a:xfrm>
          <a:prstGeom prst="rect">
            <a:avLst/>
          </a:prstGeom>
          <a:noFill/>
          <a:ln>
            <a:noFill/>
          </a:ln>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685800" indent="-685800" eaLnBrk="1" hangingPunct="1">
              <a:buFont typeface="Arial" panose="020B0604020202020204" pitchFamily="34" charset="0"/>
              <a:buChar char="•"/>
              <a:defRPr/>
            </a:pPr>
            <a:r>
              <a:rPr lang="en-US" altLang="en-US" sz="4800" dirty="0">
                <a:solidFill>
                  <a:schemeClr val="tx2"/>
                </a:solidFill>
                <a:latin typeface="Nunito Light"/>
                <a:ea typeface="Nunito Light"/>
                <a:cs typeface="Nunito Light"/>
              </a:rPr>
              <a:t>Unintentional injuries are the leading cause of death and disability among adolescents.</a:t>
            </a:r>
          </a:p>
          <a:p>
            <a:pPr marL="685800" indent="-685800" eaLnBrk="1" hangingPunct="1">
              <a:lnSpc>
                <a:spcPts val="4200"/>
              </a:lnSpc>
              <a:buFont typeface="Arial" panose="020B0604020202020204" pitchFamily="34" charset="0"/>
              <a:buChar char="•"/>
              <a:defRPr/>
            </a:pPr>
            <a:endParaRPr lang="en-US" altLang="en-US" sz="4800" dirty="0">
              <a:solidFill>
                <a:schemeClr val="tx2"/>
              </a:solidFill>
              <a:latin typeface="Nunito Light"/>
              <a:ea typeface="Nunito Light"/>
              <a:cs typeface="Nunito Light"/>
            </a:endParaRPr>
          </a:p>
          <a:p>
            <a:pPr marL="685800" indent="-685800" eaLnBrk="1" hangingPunct="1">
              <a:lnSpc>
                <a:spcPts val="4200"/>
              </a:lnSpc>
              <a:buFont typeface="Arial" panose="020B0604020202020204" pitchFamily="34" charset="0"/>
              <a:buChar char="•"/>
              <a:defRPr/>
            </a:pPr>
            <a:r>
              <a:rPr lang="en-US" altLang="en-US" sz="4800" b="1" dirty="0">
                <a:solidFill>
                  <a:schemeClr val="tx2"/>
                </a:solidFill>
                <a:latin typeface="Nunito Light"/>
                <a:ea typeface="Nunito Light"/>
                <a:cs typeface="Nunito Light"/>
              </a:rPr>
              <a:t>Examples:</a:t>
            </a:r>
          </a:p>
          <a:p>
            <a:pPr eaLnBrk="1" hangingPunct="1">
              <a:lnSpc>
                <a:spcPts val="4200"/>
              </a:lnSpc>
              <a:defRPr/>
            </a:pPr>
            <a:endParaRPr lang="en-US" altLang="en-US" sz="4800" dirty="0">
              <a:solidFill>
                <a:schemeClr val="tx2"/>
              </a:solidFill>
              <a:latin typeface="Nunito Light"/>
              <a:ea typeface="Nunito Light"/>
              <a:cs typeface="Nunito Light"/>
            </a:endParaRPr>
          </a:p>
          <a:p>
            <a:pPr marL="685800" indent="-685800" eaLnBrk="1" hangingPunct="1">
              <a:buFont typeface="Arial" panose="020B0604020202020204" pitchFamily="34" charset="0"/>
              <a:buChar char="•"/>
              <a:defRPr/>
            </a:pPr>
            <a:r>
              <a:rPr lang="en-US" altLang="en-US" sz="4400" dirty="0">
                <a:solidFill>
                  <a:schemeClr val="tx2"/>
                </a:solidFill>
                <a:latin typeface="Nunito Light"/>
                <a:ea typeface="Nunito Light"/>
                <a:cs typeface="Nunito Light"/>
              </a:rPr>
              <a:t>Road traffic accidents (In 2016, over 135,000 adolescents died as a result of RTA)</a:t>
            </a:r>
          </a:p>
          <a:p>
            <a:pPr marL="685800" indent="-685800" eaLnBrk="1" hangingPunct="1">
              <a:buFont typeface="Arial" panose="020B0604020202020204" pitchFamily="34" charset="0"/>
              <a:buChar char="•"/>
              <a:defRPr/>
            </a:pPr>
            <a:r>
              <a:rPr lang="en-US" altLang="en-US" sz="4400" dirty="0">
                <a:solidFill>
                  <a:schemeClr val="tx2"/>
                </a:solidFill>
                <a:latin typeface="Nunito Light"/>
                <a:ea typeface="Nunito Light"/>
                <a:cs typeface="Nunito Light"/>
              </a:rPr>
              <a:t>Drowning is also among the top 10 causes of death among adolescents </a:t>
            </a:r>
            <a:r>
              <a:rPr lang="en-US" altLang="en-US" sz="4400" dirty="0">
                <a:solidFill>
                  <a:schemeClr val="tx2"/>
                </a:solidFill>
                <a:latin typeface="Nunito Light"/>
              </a:rPr>
              <a:t>(</a:t>
            </a:r>
            <a:r>
              <a:rPr lang="en-US" sz="4400" dirty="0">
                <a:solidFill>
                  <a:schemeClr val="tx2"/>
                </a:solidFill>
                <a:latin typeface="Nunito Light"/>
              </a:rPr>
              <a:t>nearly 50,000 adolescents are estimated to have drowned in 2016)</a:t>
            </a:r>
            <a:endParaRPr lang="en-US" altLang="en-US" sz="4400" dirty="0">
              <a:solidFill>
                <a:schemeClr val="tx2"/>
              </a:solidFill>
              <a:latin typeface="Nunito Light"/>
            </a:endParaRPr>
          </a:p>
        </p:txBody>
      </p:sp>
      <p:sp>
        <p:nvSpPr>
          <p:cNvPr id="17" name="TextBox 16">
            <a:extLst>
              <a:ext uri="{FF2B5EF4-FFF2-40B4-BE49-F238E27FC236}">
                <a16:creationId xmlns:a16="http://schemas.microsoft.com/office/drawing/2014/main" id="{6B5AD6D0-2984-9F40-8951-4573820ACBEA}"/>
              </a:ext>
            </a:extLst>
          </p:cNvPr>
          <p:cNvSpPr txBox="1"/>
          <p:nvPr/>
        </p:nvSpPr>
        <p:spPr>
          <a:xfrm>
            <a:off x="1792288" y="3343275"/>
            <a:ext cx="4044950" cy="1016000"/>
          </a:xfrm>
          <a:prstGeom prst="rect">
            <a:avLst/>
          </a:prstGeom>
          <a:noFill/>
        </p:spPr>
        <p:txBody>
          <a:bodyPr wrap="none">
            <a:spAutoFit/>
          </a:bodyPr>
          <a:lstStyle/>
          <a:p>
            <a:pPr defTabSz="1828434" eaLnBrk="1" fontAlgn="auto" hangingPunct="1">
              <a:spcBef>
                <a:spcPts val="0"/>
              </a:spcBef>
              <a:spcAft>
                <a:spcPts val="0"/>
              </a:spcAft>
              <a:defRPr/>
            </a:pPr>
            <a:r>
              <a:rPr lang="en-US" sz="6000" b="1" spc="300" dirty="0">
                <a:solidFill>
                  <a:schemeClr val="tx2"/>
                </a:solidFill>
                <a:latin typeface="Nunito" charset="0"/>
              </a:rPr>
              <a:t>1- Injuries:</a:t>
            </a:r>
          </a:p>
        </p:txBody>
      </p:sp>
      <p:sp>
        <p:nvSpPr>
          <p:cNvPr id="7" name="TextBox 6">
            <a:extLst>
              <a:ext uri="{FF2B5EF4-FFF2-40B4-BE49-F238E27FC236}">
                <a16:creationId xmlns:a16="http://schemas.microsoft.com/office/drawing/2014/main" id="{766596E8-38B2-204C-9A7B-014FC6122E68}"/>
              </a:ext>
            </a:extLst>
          </p:cNvPr>
          <p:cNvSpPr txBox="1"/>
          <p:nvPr/>
        </p:nvSpPr>
        <p:spPr>
          <a:xfrm>
            <a:off x="5821363" y="1241425"/>
            <a:ext cx="1273492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Physical </a:t>
            </a:r>
            <a:r>
              <a:rPr lang="en-US" sz="8000" b="1" spc="600" dirty="0">
                <a:solidFill>
                  <a:schemeClr val="tx2"/>
                </a:solidFill>
                <a:latin typeface="Nunito" charset="0"/>
                <a:ea typeface="Nunito" charset="0"/>
                <a:cs typeface="Nunito" charset="0"/>
              </a:rPr>
              <a:t>Health Problems</a:t>
            </a:r>
            <a:endParaRPr lang="en-US" sz="8000" b="1" spc="600" dirty="0">
              <a:latin typeface="Nunito Light" charset="0"/>
              <a:ea typeface="Nunito Light" charset="0"/>
              <a:cs typeface="Nunito Light" charset="0"/>
            </a:endParaRPr>
          </a:p>
        </p:txBody>
      </p:sp>
      <p:pic>
        <p:nvPicPr>
          <p:cNvPr id="57348" name="Picture 1">
            <a:extLst>
              <a:ext uri="{FF2B5EF4-FFF2-40B4-BE49-F238E27FC236}">
                <a16:creationId xmlns:a16="http://schemas.microsoft.com/office/drawing/2014/main" id="{265A903E-59B9-DD45-8691-066BA6D3D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4400" y="4359275"/>
            <a:ext cx="9218613"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fade">
                                      <p:cBhvr>
                                        <p:cTn id="12" dur="500"/>
                                        <p:tgtEl>
                                          <p:spTgt spid="573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1">
                                            <p:txEl>
                                              <p:pRg st="0" end="0"/>
                                            </p:txEl>
                                          </p:spTgt>
                                        </p:tgtEl>
                                        <p:attrNameLst>
                                          <p:attrName>style.visibility</p:attrName>
                                        </p:attrNameLst>
                                      </p:cBhvr>
                                      <p:to>
                                        <p:strVal val="visible"/>
                                      </p:to>
                                    </p:set>
                                    <p:animEffect transition="in" filter="fade">
                                      <p:cBhvr>
                                        <p:cTn id="17" dur="500"/>
                                        <p:tgtEl>
                                          <p:spTgt spid="2048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1">
                                            <p:txEl>
                                              <p:pRg st="2" end="2"/>
                                            </p:txEl>
                                          </p:spTgt>
                                        </p:tgtEl>
                                        <p:attrNameLst>
                                          <p:attrName>style.visibility</p:attrName>
                                        </p:attrNameLst>
                                      </p:cBhvr>
                                      <p:to>
                                        <p:strVal val="visible"/>
                                      </p:to>
                                    </p:set>
                                    <p:animEffect transition="in" filter="fade">
                                      <p:cBhvr>
                                        <p:cTn id="22" dur="500"/>
                                        <p:tgtEl>
                                          <p:spTgt spid="2048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481">
                                            <p:txEl>
                                              <p:pRg st="4" end="4"/>
                                            </p:txEl>
                                          </p:spTgt>
                                        </p:tgtEl>
                                        <p:attrNameLst>
                                          <p:attrName>style.visibility</p:attrName>
                                        </p:attrNameLst>
                                      </p:cBhvr>
                                      <p:to>
                                        <p:strVal val="visible"/>
                                      </p:to>
                                    </p:set>
                                    <p:animEffect transition="in" filter="fade">
                                      <p:cBhvr>
                                        <p:cTn id="27" dur="500"/>
                                        <p:tgtEl>
                                          <p:spTgt spid="2048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481">
                                            <p:txEl>
                                              <p:pRg st="5" end="5"/>
                                            </p:txEl>
                                          </p:spTgt>
                                        </p:tgtEl>
                                        <p:attrNameLst>
                                          <p:attrName>style.visibility</p:attrName>
                                        </p:attrNameLst>
                                      </p:cBhvr>
                                      <p:to>
                                        <p:strVal val="visible"/>
                                      </p:to>
                                    </p:set>
                                    <p:animEffect transition="in" filter="fade">
                                      <p:cBhvr>
                                        <p:cTn id="32" dur="500"/>
                                        <p:tgtEl>
                                          <p:spTgt spid="204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build="p"/>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5">
            <a:extLst>
              <a:ext uri="{FF2B5EF4-FFF2-40B4-BE49-F238E27FC236}">
                <a16:creationId xmlns:a16="http://schemas.microsoft.com/office/drawing/2014/main" id="{C150B985-16A6-F442-AE77-2FCC0B08CA4B}"/>
              </a:ext>
            </a:extLst>
          </p:cNvPr>
          <p:cNvSpPr txBox="1">
            <a:spLocks noChangeArrowheads="1"/>
          </p:cNvSpPr>
          <p:nvPr/>
        </p:nvSpPr>
        <p:spPr bwMode="auto">
          <a:xfrm>
            <a:off x="1616075" y="4910138"/>
            <a:ext cx="114141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4800">
                <a:solidFill>
                  <a:schemeClr val="tx2"/>
                </a:solidFill>
                <a:latin typeface="Nunito Light"/>
              </a:rPr>
              <a:t>An estimated 2.1 million adolescents were living with HIV in 2016; the great majority in the African Region.</a:t>
            </a:r>
          </a:p>
        </p:txBody>
      </p:sp>
      <p:sp>
        <p:nvSpPr>
          <p:cNvPr id="17" name="TextBox 16">
            <a:extLst>
              <a:ext uri="{FF2B5EF4-FFF2-40B4-BE49-F238E27FC236}">
                <a16:creationId xmlns:a16="http://schemas.microsoft.com/office/drawing/2014/main" id="{2DDB35CE-E19C-4B46-BD9A-B8A9BF8CCC7D}"/>
              </a:ext>
            </a:extLst>
          </p:cNvPr>
          <p:cNvSpPr txBox="1"/>
          <p:nvPr/>
        </p:nvSpPr>
        <p:spPr>
          <a:xfrm>
            <a:off x="1616075" y="3663950"/>
            <a:ext cx="4586288" cy="1016000"/>
          </a:xfrm>
          <a:prstGeom prst="rect">
            <a:avLst/>
          </a:prstGeom>
          <a:noFill/>
        </p:spPr>
        <p:txBody>
          <a:bodyPr wrap="none">
            <a:spAutoFit/>
          </a:bodyPr>
          <a:lstStyle/>
          <a:p>
            <a:pPr>
              <a:defRPr/>
            </a:pPr>
            <a:r>
              <a:rPr lang="en-US" sz="6000" b="1" spc="300" dirty="0">
                <a:solidFill>
                  <a:schemeClr val="tx2"/>
                </a:solidFill>
                <a:latin typeface="Nunito" charset="0"/>
              </a:rPr>
              <a:t>2- HIV/AIDS:</a:t>
            </a:r>
          </a:p>
        </p:txBody>
      </p:sp>
      <p:sp>
        <p:nvSpPr>
          <p:cNvPr id="7" name="TextBox 6">
            <a:extLst>
              <a:ext uri="{FF2B5EF4-FFF2-40B4-BE49-F238E27FC236}">
                <a16:creationId xmlns:a16="http://schemas.microsoft.com/office/drawing/2014/main" id="{30641254-0B9E-304C-B0F7-00D71CA0833C}"/>
              </a:ext>
            </a:extLst>
          </p:cNvPr>
          <p:cNvSpPr txBox="1"/>
          <p:nvPr/>
        </p:nvSpPr>
        <p:spPr>
          <a:xfrm>
            <a:off x="5838825" y="1241425"/>
            <a:ext cx="1273492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Physical </a:t>
            </a:r>
            <a:r>
              <a:rPr lang="en-US" sz="8000" b="1" spc="600" dirty="0">
                <a:solidFill>
                  <a:schemeClr val="tx2"/>
                </a:solidFill>
                <a:latin typeface="Nunito" charset="0"/>
                <a:ea typeface="Nunito" charset="0"/>
                <a:cs typeface="Nunito" charset="0"/>
              </a:rPr>
              <a:t>Health Problems</a:t>
            </a:r>
            <a:endParaRPr lang="en-US" sz="8000" b="1" spc="600" dirty="0">
              <a:latin typeface="Nunito Light" charset="0"/>
              <a:ea typeface="Nunito Light" charset="0"/>
              <a:cs typeface="Nunito Light" charset="0"/>
            </a:endParaRPr>
          </a:p>
        </p:txBody>
      </p:sp>
      <p:sp>
        <p:nvSpPr>
          <p:cNvPr id="6" name="TextBox 5">
            <a:extLst>
              <a:ext uri="{FF2B5EF4-FFF2-40B4-BE49-F238E27FC236}">
                <a16:creationId xmlns:a16="http://schemas.microsoft.com/office/drawing/2014/main" id="{2C69913A-22CD-3944-86D2-637B3F1DC692}"/>
              </a:ext>
            </a:extLst>
          </p:cNvPr>
          <p:cNvSpPr txBox="1"/>
          <p:nvPr/>
        </p:nvSpPr>
        <p:spPr>
          <a:xfrm>
            <a:off x="1616075" y="7319963"/>
            <a:ext cx="10328275" cy="1016000"/>
          </a:xfrm>
          <a:prstGeom prst="rect">
            <a:avLst/>
          </a:prstGeom>
          <a:noFill/>
        </p:spPr>
        <p:txBody>
          <a:bodyPr wrap="none">
            <a:spAutoFit/>
          </a:bodyPr>
          <a:lstStyle/>
          <a:p>
            <a:pPr>
              <a:defRPr/>
            </a:pPr>
            <a:r>
              <a:rPr lang="en-US" sz="6000" b="1" spc="300" dirty="0">
                <a:solidFill>
                  <a:schemeClr val="tx2"/>
                </a:solidFill>
                <a:latin typeface="Nunito" charset="0"/>
              </a:rPr>
              <a:t>3- Other infectious diseases:</a:t>
            </a:r>
          </a:p>
        </p:txBody>
      </p:sp>
      <p:sp>
        <p:nvSpPr>
          <p:cNvPr id="10" name="TextBox 15">
            <a:extLst>
              <a:ext uri="{FF2B5EF4-FFF2-40B4-BE49-F238E27FC236}">
                <a16:creationId xmlns:a16="http://schemas.microsoft.com/office/drawing/2014/main" id="{48516F4B-81EF-9842-AB3B-B3D0213CA0B9}"/>
              </a:ext>
            </a:extLst>
          </p:cNvPr>
          <p:cNvSpPr txBox="1">
            <a:spLocks noChangeArrowheads="1"/>
          </p:cNvSpPr>
          <p:nvPr/>
        </p:nvSpPr>
        <p:spPr bwMode="auto">
          <a:xfrm>
            <a:off x="1616075" y="8491538"/>
            <a:ext cx="11414125"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lnSpc>
                <a:spcPts val="4200"/>
              </a:lnSpc>
              <a:buFont typeface="Arial" panose="020B0604020202020204" pitchFamily="34" charset="0"/>
              <a:buChar char="•"/>
            </a:pPr>
            <a:r>
              <a:rPr lang="en-US" altLang="en-US" sz="4800">
                <a:solidFill>
                  <a:schemeClr val="tx2"/>
                </a:solidFill>
                <a:latin typeface="Nunito Light"/>
              </a:rPr>
              <a:t>Diarrhea and lower respiratory tract infections are estimated to be among the top 10 causes of death</a:t>
            </a:r>
          </a:p>
        </p:txBody>
      </p:sp>
      <p:pic>
        <p:nvPicPr>
          <p:cNvPr id="59398" name="Picture 1">
            <a:extLst>
              <a:ext uri="{FF2B5EF4-FFF2-40B4-BE49-F238E27FC236}">
                <a16:creationId xmlns:a16="http://schemas.microsoft.com/office/drawing/2014/main" id="{C7826F63-6B9F-A447-857A-7A62F33FD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0850" y="4662488"/>
            <a:ext cx="94361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29"/>
                                        </p:tgtEl>
                                        <p:attrNameLst>
                                          <p:attrName>style.visibility</p:attrName>
                                        </p:attrNameLst>
                                      </p:cBhvr>
                                      <p:to>
                                        <p:strVal val="visible"/>
                                      </p:to>
                                    </p:set>
                                    <p:animEffect transition="in" filter="fade">
                                      <p:cBhvr>
                                        <p:cTn id="12" dur="500"/>
                                        <p:tgtEl>
                                          <p:spTgt spid="225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9398"/>
                                        </p:tgtEl>
                                        <p:attrNameLst>
                                          <p:attrName>style.visibility</p:attrName>
                                        </p:attrNameLst>
                                      </p:cBhvr>
                                      <p:to>
                                        <p:strVal val="visible"/>
                                      </p:to>
                                    </p:set>
                                    <p:animEffect transition="in" filter="fade">
                                      <p:cBhvr>
                                        <p:cTn id="22" dur="500"/>
                                        <p:tgtEl>
                                          <p:spTgt spid="593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P spid="17" grpId="0"/>
      <p:bldP spid="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5">
            <a:extLst>
              <a:ext uri="{FF2B5EF4-FFF2-40B4-BE49-F238E27FC236}">
                <a16:creationId xmlns:a16="http://schemas.microsoft.com/office/drawing/2014/main" id="{5CF0A5E7-9866-114D-9032-7BD100EEE9D6}"/>
              </a:ext>
            </a:extLst>
          </p:cNvPr>
          <p:cNvSpPr txBox="1">
            <a:spLocks noChangeArrowheads="1"/>
          </p:cNvSpPr>
          <p:nvPr/>
        </p:nvSpPr>
        <p:spPr bwMode="auto">
          <a:xfrm>
            <a:off x="1616075" y="4910138"/>
            <a:ext cx="114141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4800">
                <a:solidFill>
                  <a:schemeClr val="tx2"/>
                </a:solidFill>
                <a:latin typeface="Nunito Light"/>
              </a:rPr>
              <a:t>The leading cause of death for 15-19 year-old girls globally is complications from pregnancy and childbirth.</a:t>
            </a:r>
          </a:p>
        </p:txBody>
      </p:sp>
      <p:sp>
        <p:nvSpPr>
          <p:cNvPr id="17" name="TextBox 16">
            <a:extLst>
              <a:ext uri="{FF2B5EF4-FFF2-40B4-BE49-F238E27FC236}">
                <a16:creationId xmlns:a16="http://schemas.microsoft.com/office/drawing/2014/main" id="{4BA52E33-DF72-E64C-B874-862BF20CA4B2}"/>
              </a:ext>
            </a:extLst>
          </p:cNvPr>
          <p:cNvSpPr txBox="1"/>
          <p:nvPr/>
        </p:nvSpPr>
        <p:spPr>
          <a:xfrm>
            <a:off x="1616075" y="3663950"/>
            <a:ext cx="12217400" cy="1016000"/>
          </a:xfrm>
          <a:prstGeom prst="rect">
            <a:avLst/>
          </a:prstGeom>
          <a:noFill/>
        </p:spPr>
        <p:txBody>
          <a:bodyPr wrap="none">
            <a:spAutoFit/>
          </a:bodyPr>
          <a:lstStyle/>
          <a:p>
            <a:pPr>
              <a:defRPr/>
            </a:pPr>
            <a:r>
              <a:rPr lang="en-US" sz="6000" b="1" spc="300" dirty="0">
                <a:solidFill>
                  <a:schemeClr val="tx2"/>
                </a:solidFill>
                <a:latin typeface="Nunito" charset="0"/>
              </a:rPr>
              <a:t>4- Early pregnancy and childbirth:</a:t>
            </a:r>
          </a:p>
        </p:txBody>
      </p:sp>
      <p:sp>
        <p:nvSpPr>
          <p:cNvPr id="7" name="TextBox 6">
            <a:extLst>
              <a:ext uri="{FF2B5EF4-FFF2-40B4-BE49-F238E27FC236}">
                <a16:creationId xmlns:a16="http://schemas.microsoft.com/office/drawing/2014/main" id="{A0E963BF-A9CC-5346-BEAC-F138ABF260E2}"/>
              </a:ext>
            </a:extLst>
          </p:cNvPr>
          <p:cNvSpPr txBox="1"/>
          <p:nvPr/>
        </p:nvSpPr>
        <p:spPr>
          <a:xfrm>
            <a:off x="5838825" y="1241425"/>
            <a:ext cx="1273492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Physical </a:t>
            </a:r>
            <a:r>
              <a:rPr lang="en-US" sz="8000" b="1" spc="600" dirty="0">
                <a:solidFill>
                  <a:schemeClr val="tx2"/>
                </a:solidFill>
                <a:latin typeface="Nunito" charset="0"/>
                <a:ea typeface="Nunito" charset="0"/>
                <a:cs typeface="Nunito" charset="0"/>
              </a:rPr>
              <a:t>Health Problems</a:t>
            </a:r>
            <a:endParaRPr lang="en-US" sz="8000" b="1" spc="600" dirty="0">
              <a:latin typeface="Nunito Light" charset="0"/>
              <a:ea typeface="Nunito Light" charset="0"/>
              <a:cs typeface="Nunito Light" charset="0"/>
            </a:endParaRPr>
          </a:p>
        </p:txBody>
      </p:sp>
      <p:sp>
        <p:nvSpPr>
          <p:cNvPr id="8" name="TextBox 7">
            <a:extLst>
              <a:ext uri="{FF2B5EF4-FFF2-40B4-BE49-F238E27FC236}">
                <a16:creationId xmlns:a16="http://schemas.microsoft.com/office/drawing/2014/main" id="{4A28279B-4907-A248-9AA2-2A3721C7D382}"/>
              </a:ext>
            </a:extLst>
          </p:cNvPr>
          <p:cNvSpPr txBox="1"/>
          <p:nvPr/>
        </p:nvSpPr>
        <p:spPr>
          <a:xfrm>
            <a:off x="1616075" y="8020050"/>
            <a:ext cx="11077575" cy="1016000"/>
          </a:xfrm>
          <a:prstGeom prst="rect">
            <a:avLst/>
          </a:prstGeom>
          <a:noFill/>
        </p:spPr>
        <p:txBody>
          <a:bodyPr>
            <a:spAutoFit/>
          </a:bodyPr>
          <a:lstStyle/>
          <a:p>
            <a:pPr>
              <a:defRPr/>
            </a:pPr>
            <a:r>
              <a:rPr lang="en-US" sz="6000" b="1" spc="300" dirty="0">
                <a:solidFill>
                  <a:schemeClr val="tx2"/>
                </a:solidFill>
                <a:latin typeface="Nunito" charset="0"/>
              </a:rPr>
              <a:t>5- obesity:</a:t>
            </a:r>
          </a:p>
        </p:txBody>
      </p:sp>
      <p:sp>
        <p:nvSpPr>
          <p:cNvPr id="9" name="TextBox 15">
            <a:extLst>
              <a:ext uri="{FF2B5EF4-FFF2-40B4-BE49-F238E27FC236}">
                <a16:creationId xmlns:a16="http://schemas.microsoft.com/office/drawing/2014/main" id="{6B04D205-8CE0-BE4A-A5D1-10A30FA42B41}"/>
              </a:ext>
            </a:extLst>
          </p:cNvPr>
          <p:cNvSpPr txBox="1">
            <a:spLocks noChangeArrowheads="1"/>
          </p:cNvSpPr>
          <p:nvPr/>
        </p:nvSpPr>
        <p:spPr bwMode="auto">
          <a:xfrm>
            <a:off x="1447800" y="9315450"/>
            <a:ext cx="114141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4800">
                <a:solidFill>
                  <a:schemeClr val="tx2"/>
                </a:solidFill>
                <a:latin typeface="Nunito Light"/>
              </a:rPr>
              <a:t>in 2016, over one in six adolescents aged 10–19 years was overweight.</a:t>
            </a:r>
          </a:p>
        </p:txBody>
      </p:sp>
      <p:pic>
        <p:nvPicPr>
          <p:cNvPr id="61446" name="Picture 2">
            <a:extLst>
              <a:ext uri="{FF2B5EF4-FFF2-40B4-BE49-F238E27FC236}">
                <a16:creationId xmlns:a16="http://schemas.microsoft.com/office/drawing/2014/main" id="{76E43746-E53B-5C40-9904-401648C13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1613" y="4657725"/>
            <a:ext cx="8051800" cy="67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29"/>
                                        </p:tgtEl>
                                        <p:attrNameLst>
                                          <p:attrName>style.visibility</p:attrName>
                                        </p:attrNameLst>
                                      </p:cBhvr>
                                      <p:to>
                                        <p:strVal val="visible"/>
                                      </p:to>
                                    </p:set>
                                    <p:animEffect transition="in" filter="fade">
                                      <p:cBhvr>
                                        <p:cTn id="12" dur="500"/>
                                        <p:tgtEl>
                                          <p:spTgt spid="225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1446"/>
                                        </p:tgtEl>
                                        <p:attrNameLst>
                                          <p:attrName>style.visibility</p:attrName>
                                        </p:attrNameLst>
                                      </p:cBhvr>
                                      <p:to>
                                        <p:strVal val="visible"/>
                                      </p:to>
                                    </p:set>
                                    <p:animEffect transition="in" filter="fade">
                                      <p:cBhvr>
                                        <p:cTn id="22" dur="500"/>
                                        <p:tgtEl>
                                          <p:spTgt spid="614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P spid="1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5">
            <a:extLst>
              <a:ext uri="{FF2B5EF4-FFF2-40B4-BE49-F238E27FC236}">
                <a16:creationId xmlns:a16="http://schemas.microsoft.com/office/drawing/2014/main" id="{FBAB1CBF-1DE1-A041-9AF0-40D3E705B704}"/>
              </a:ext>
            </a:extLst>
          </p:cNvPr>
          <p:cNvSpPr txBox="1">
            <a:spLocks noChangeArrowheads="1"/>
          </p:cNvSpPr>
          <p:nvPr/>
        </p:nvSpPr>
        <p:spPr bwMode="auto">
          <a:xfrm>
            <a:off x="1755775" y="4351338"/>
            <a:ext cx="12480925" cy="6740525"/>
          </a:xfrm>
          <a:prstGeom prst="rect">
            <a:avLst/>
          </a:prstGeom>
          <a:noFill/>
          <a:ln>
            <a:noFill/>
          </a:ln>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marL="685800" indent="-685800" eaLnBrk="1" hangingPunct="1">
              <a:buFont typeface="Arial" panose="020B0604020202020204" pitchFamily="34" charset="0"/>
              <a:buChar char="•"/>
              <a:defRPr/>
            </a:pPr>
            <a:r>
              <a:rPr lang="en-US" sz="4800" dirty="0">
                <a:solidFill>
                  <a:schemeClr val="tx2"/>
                </a:solidFill>
                <a:latin typeface="Nunito Light"/>
              </a:rPr>
              <a:t>Depression is one of the leading causes of illness and disability among adolescents.</a:t>
            </a:r>
          </a:p>
          <a:p>
            <a:pPr eaLnBrk="1" hangingPunct="1">
              <a:defRPr/>
            </a:pPr>
            <a:endParaRPr lang="en-US" sz="4800" dirty="0">
              <a:solidFill>
                <a:schemeClr val="tx2"/>
              </a:solidFill>
              <a:latin typeface="Nunito Light"/>
            </a:endParaRPr>
          </a:p>
          <a:p>
            <a:pPr marL="685800" indent="-685800" eaLnBrk="1" hangingPunct="1">
              <a:buFont typeface="Arial" panose="020B0604020202020204" pitchFamily="34" charset="0"/>
              <a:buChar char="•"/>
              <a:defRPr/>
            </a:pPr>
            <a:r>
              <a:rPr lang="en-US" sz="4800" dirty="0">
                <a:solidFill>
                  <a:schemeClr val="tx2"/>
                </a:solidFill>
                <a:latin typeface="Nunito Light"/>
              </a:rPr>
              <a:t>Suicide is the third leading cause of death in 15-19-year-olds.</a:t>
            </a:r>
          </a:p>
          <a:p>
            <a:pPr marL="685800" indent="-685800" eaLnBrk="1" hangingPunct="1">
              <a:buFont typeface="Arial" panose="020B0604020202020204" pitchFamily="34" charset="0"/>
              <a:buChar char="•"/>
              <a:defRPr/>
            </a:pPr>
            <a:endParaRPr lang="en-US" sz="4800" dirty="0">
              <a:solidFill>
                <a:schemeClr val="tx2"/>
              </a:solidFill>
              <a:latin typeface="Nunito Light"/>
            </a:endParaRPr>
          </a:p>
          <a:p>
            <a:pPr marL="685800" indent="-685800" eaLnBrk="1" hangingPunct="1">
              <a:buFont typeface="Arial" panose="020B0604020202020204" pitchFamily="34" charset="0"/>
              <a:buChar char="•"/>
              <a:defRPr/>
            </a:pPr>
            <a:r>
              <a:rPr lang="en-US" sz="4800" dirty="0">
                <a:solidFill>
                  <a:schemeClr val="tx2"/>
                </a:solidFill>
                <a:latin typeface="Nunito Light"/>
              </a:rPr>
              <a:t>Violence, poverty, humiliation and feeling devalued can increase the risk of developing mental health problems.</a:t>
            </a:r>
          </a:p>
        </p:txBody>
      </p:sp>
      <p:sp>
        <p:nvSpPr>
          <p:cNvPr id="17" name="TextBox 16">
            <a:extLst>
              <a:ext uri="{FF2B5EF4-FFF2-40B4-BE49-F238E27FC236}">
                <a16:creationId xmlns:a16="http://schemas.microsoft.com/office/drawing/2014/main" id="{8A88DBCF-31EC-D34B-9023-93346DD5FD43}"/>
              </a:ext>
            </a:extLst>
          </p:cNvPr>
          <p:cNvSpPr txBox="1"/>
          <p:nvPr/>
        </p:nvSpPr>
        <p:spPr>
          <a:xfrm>
            <a:off x="1755775" y="3105150"/>
            <a:ext cx="5205413" cy="1016000"/>
          </a:xfrm>
          <a:prstGeom prst="rect">
            <a:avLst/>
          </a:prstGeom>
          <a:noFill/>
        </p:spPr>
        <p:txBody>
          <a:bodyPr wrap="none">
            <a:spAutoFit/>
          </a:bodyPr>
          <a:lstStyle/>
          <a:p>
            <a:pPr>
              <a:defRPr/>
            </a:pPr>
            <a:r>
              <a:rPr lang="en-US" sz="6000" b="1" spc="300" dirty="0">
                <a:solidFill>
                  <a:schemeClr val="tx2"/>
                </a:solidFill>
                <a:latin typeface="Nunito" charset="0"/>
              </a:rPr>
              <a:t>Mental health</a:t>
            </a:r>
          </a:p>
        </p:txBody>
      </p:sp>
      <p:sp>
        <p:nvSpPr>
          <p:cNvPr id="7" name="TextBox 6">
            <a:extLst>
              <a:ext uri="{FF2B5EF4-FFF2-40B4-BE49-F238E27FC236}">
                <a16:creationId xmlns:a16="http://schemas.microsoft.com/office/drawing/2014/main" id="{17E48521-897F-304F-A0E4-A3149BAD6E0E}"/>
              </a:ext>
            </a:extLst>
          </p:cNvPr>
          <p:cNvSpPr txBox="1"/>
          <p:nvPr/>
        </p:nvSpPr>
        <p:spPr>
          <a:xfrm>
            <a:off x="4359275" y="1241425"/>
            <a:ext cx="1569402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Psychological </a:t>
            </a:r>
            <a:r>
              <a:rPr lang="en-US" sz="8000" b="1" spc="600" dirty="0">
                <a:solidFill>
                  <a:schemeClr val="tx2"/>
                </a:solidFill>
                <a:latin typeface="Nunito" charset="0"/>
                <a:ea typeface="Nunito" charset="0"/>
                <a:cs typeface="Nunito" charset="0"/>
              </a:rPr>
              <a:t>Health Problems</a:t>
            </a:r>
            <a:endParaRPr lang="en-US" sz="8000" b="1" spc="600" dirty="0">
              <a:latin typeface="Nunito Light" charset="0"/>
              <a:ea typeface="Nunito Light" charset="0"/>
              <a:cs typeface="Nunito Light" charset="0"/>
            </a:endParaRPr>
          </a:p>
        </p:txBody>
      </p:sp>
      <p:pic>
        <p:nvPicPr>
          <p:cNvPr id="63492" name="Picture 3">
            <a:extLst>
              <a:ext uri="{FF2B5EF4-FFF2-40B4-BE49-F238E27FC236}">
                <a16:creationId xmlns:a16="http://schemas.microsoft.com/office/drawing/2014/main" id="{9112BE45-D1F9-5B42-8B22-6C38FCF21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6700" y="4970463"/>
            <a:ext cx="9769475"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29">
                                            <p:txEl>
                                              <p:pRg st="0" end="0"/>
                                            </p:txEl>
                                          </p:spTgt>
                                        </p:tgtEl>
                                        <p:attrNameLst>
                                          <p:attrName>style.visibility</p:attrName>
                                        </p:attrNameLst>
                                      </p:cBhvr>
                                      <p:to>
                                        <p:strVal val="visible"/>
                                      </p:to>
                                    </p:set>
                                    <p:animEffect transition="in" filter="fade">
                                      <p:cBhvr>
                                        <p:cTn id="12" dur="500"/>
                                        <p:tgtEl>
                                          <p:spTgt spid="2252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3492"/>
                                        </p:tgtEl>
                                        <p:attrNameLst>
                                          <p:attrName>style.visibility</p:attrName>
                                        </p:attrNameLst>
                                      </p:cBhvr>
                                      <p:to>
                                        <p:strVal val="visible"/>
                                      </p:to>
                                    </p:set>
                                    <p:animEffect transition="in" filter="fade">
                                      <p:cBhvr>
                                        <p:cTn id="17" dur="500"/>
                                        <p:tgtEl>
                                          <p:spTgt spid="634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529">
                                            <p:txEl>
                                              <p:pRg st="2" end="2"/>
                                            </p:txEl>
                                          </p:spTgt>
                                        </p:tgtEl>
                                        <p:attrNameLst>
                                          <p:attrName>style.visibility</p:attrName>
                                        </p:attrNameLst>
                                      </p:cBhvr>
                                      <p:to>
                                        <p:strVal val="visible"/>
                                      </p:to>
                                    </p:set>
                                    <p:animEffect transition="in" filter="fade">
                                      <p:cBhvr>
                                        <p:cTn id="22" dur="500"/>
                                        <p:tgtEl>
                                          <p:spTgt spid="2252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529">
                                            <p:txEl>
                                              <p:pRg st="4" end="4"/>
                                            </p:txEl>
                                          </p:spTgt>
                                        </p:tgtEl>
                                        <p:attrNameLst>
                                          <p:attrName>style.visibility</p:attrName>
                                        </p:attrNameLst>
                                      </p:cBhvr>
                                      <p:to>
                                        <p:strVal val="visible"/>
                                      </p:to>
                                    </p:set>
                                    <p:animEffect transition="in" filter="fade">
                                      <p:cBhvr>
                                        <p:cTn id="27" dur="500"/>
                                        <p:tgtEl>
                                          <p:spTgt spid="225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uiExpand="1" build="p"/>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5">
            <a:extLst>
              <a:ext uri="{FF2B5EF4-FFF2-40B4-BE49-F238E27FC236}">
                <a16:creationId xmlns:a16="http://schemas.microsoft.com/office/drawing/2014/main" id="{D59CD618-9D9F-E54D-A2BC-6322EDE13E29}"/>
              </a:ext>
            </a:extLst>
          </p:cNvPr>
          <p:cNvSpPr txBox="1">
            <a:spLocks noChangeArrowheads="1"/>
          </p:cNvSpPr>
          <p:nvPr/>
        </p:nvSpPr>
        <p:spPr bwMode="auto">
          <a:xfrm>
            <a:off x="10482263" y="609600"/>
            <a:ext cx="34131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40000">
                <a:solidFill>
                  <a:schemeClr val="tx2"/>
                </a:solidFill>
                <a:latin typeface="Nunito"/>
                <a:ea typeface="Nunito"/>
                <a:cs typeface="Nunito"/>
              </a:rPr>
              <a:t>“</a:t>
            </a:r>
          </a:p>
        </p:txBody>
      </p:sp>
      <p:sp>
        <p:nvSpPr>
          <p:cNvPr id="18434" name="TextBox 6">
            <a:extLst>
              <a:ext uri="{FF2B5EF4-FFF2-40B4-BE49-F238E27FC236}">
                <a16:creationId xmlns:a16="http://schemas.microsoft.com/office/drawing/2014/main" id="{0F48529A-EC05-F74C-9306-37A9611B0EBD}"/>
              </a:ext>
            </a:extLst>
          </p:cNvPr>
          <p:cNvSpPr txBox="1">
            <a:spLocks noChangeArrowheads="1"/>
          </p:cNvSpPr>
          <p:nvPr/>
        </p:nvSpPr>
        <p:spPr bwMode="auto">
          <a:xfrm>
            <a:off x="1204913" y="4503738"/>
            <a:ext cx="2196782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r>
              <a:rPr lang="en-US" altLang="en-US" sz="7500">
                <a:solidFill>
                  <a:schemeClr val="tx2"/>
                </a:solidFill>
                <a:latin typeface="Nunito"/>
              </a:rPr>
              <a:t>“The conflict between the need to belong to a group and the need to be seen as unique and individual is the dominant struggle of adolescence “</a:t>
            </a:r>
          </a:p>
          <a:p>
            <a:pPr algn="ctr" eaLnBrk="1" hangingPunct="1"/>
            <a:endParaRPr lang="en-US" altLang="en-US" sz="4400">
              <a:solidFill>
                <a:schemeClr val="tx2"/>
              </a:solidFill>
              <a:latin typeface="Nunito"/>
              <a:ea typeface="Nunito"/>
              <a:cs typeface="Nunito"/>
            </a:endParaRPr>
          </a:p>
          <a:p>
            <a:pPr algn="ctr" eaLnBrk="1" hangingPunct="1"/>
            <a:r>
              <a:rPr lang="en-US" altLang="en-US" sz="4400">
                <a:solidFill>
                  <a:schemeClr val="tx2"/>
                </a:solidFill>
                <a:latin typeface="Nunito"/>
                <a:ea typeface="Nunito"/>
                <a:cs typeface="Nunito"/>
              </a:rPr>
              <a:t>- </a:t>
            </a:r>
            <a:r>
              <a:rPr lang="en-US" altLang="en-US" sz="4400"/>
              <a:t>Jeanne Elium</a:t>
            </a:r>
            <a:endParaRPr lang="en-US" altLang="en-US" sz="4400">
              <a:solidFill>
                <a:schemeClr val="tx2"/>
              </a:solidFill>
              <a:latin typeface="Nunito"/>
              <a:ea typeface="Nunito"/>
              <a:cs typeface="Nunito"/>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A2BEE91-01E9-614A-9545-D7B1D6757CBF}"/>
              </a:ext>
            </a:extLst>
          </p:cNvPr>
          <p:cNvSpPr txBox="1"/>
          <p:nvPr/>
        </p:nvSpPr>
        <p:spPr>
          <a:xfrm>
            <a:off x="4691063" y="5621338"/>
            <a:ext cx="19321462" cy="1946275"/>
          </a:xfrm>
          <a:prstGeom prst="rect">
            <a:avLst/>
          </a:prstGeom>
          <a:noFill/>
        </p:spPr>
        <p:txBody>
          <a:bodyPr wrap="none">
            <a:spAutoFit/>
          </a:bodyPr>
          <a:lstStyle/>
          <a:p>
            <a:pPr defTabSz="1828434" eaLnBrk="1" fontAlgn="auto" hangingPunct="1">
              <a:lnSpc>
                <a:spcPts val="14000"/>
              </a:lnSpc>
              <a:spcBef>
                <a:spcPts val="0"/>
              </a:spcBef>
              <a:spcAft>
                <a:spcPts val="0"/>
              </a:spcAft>
              <a:defRPr/>
            </a:pPr>
            <a:r>
              <a:rPr lang="en-US" sz="15000" b="1" spc="600" dirty="0">
                <a:solidFill>
                  <a:schemeClr val="tx2"/>
                </a:solidFill>
                <a:latin typeface="Nunito" charset="0"/>
                <a:ea typeface="Nunito" charset="0"/>
                <a:cs typeface="Nunito" charset="0"/>
              </a:rPr>
              <a:t>Interactive Questions</a:t>
            </a:r>
          </a:p>
        </p:txBody>
      </p:sp>
      <p:grpSp>
        <p:nvGrpSpPr>
          <p:cNvPr id="14338" name="Group 1">
            <a:extLst>
              <a:ext uri="{FF2B5EF4-FFF2-40B4-BE49-F238E27FC236}">
                <a16:creationId xmlns:a16="http://schemas.microsoft.com/office/drawing/2014/main" id="{AD11B3DB-B96A-1840-9138-7C18E5B464B2}"/>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A1378E7B-B789-2245-8D28-1B0AA7E3F3B4}"/>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34C3877D-B1C5-C443-A7A9-5D494FCF4F2E}"/>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78E72626-FEDD-DF4D-B6AA-51F28DF45BFD}"/>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2899FBAF-F86D-5042-9863-D7AAEEDFB282}"/>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5">
            <a:extLst>
              <a:ext uri="{FF2B5EF4-FFF2-40B4-BE49-F238E27FC236}">
                <a16:creationId xmlns:a16="http://schemas.microsoft.com/office/drawing/2014/main" id="{071FB462-68FD-CC46-8945-A3F4077F6EF7}"/>
              </a:ext>
            </a:extLst>
          </p:cNvPr>
          <p:cNvSpPr txBox="1">
            <a:spLocks noChangeArrowheads="1"/>
          </p:cNvSpPr>
          <p:nvPr/>
        </p:nvSpPr>
        <p:spPr bwMode="auto">
          <a:xfrm>
            <a:off x="1755775" y="3951288"/>
            <a:ext cx="124809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4400">
                <a:solidFill>
                  <a:schemeClr val="tx2"/>
                </a:solidFill>
                <a:latin typeface="Nunito Light"/>
              </a:rPr>
              <a:t>It is a major concern in many countries</a:t>
            </a:r>
          </a:p>
          <a:p>
            <a:pPr eaLnBrk="1" hangingPunct="1">
              <a:buFont typeface="Arial" panose="020B0604020202020204" pitchFamily="34" charset="0"/>
              <a:buChar char="•"/>
            </a:pPr>
            <a:r>
              <a:rPr lang="en-US" altLang="en-US" sz="4400">
                <a:solidFill>
                  <a:schemeClr val="tx2"/>
                </a:solidFill>
                <a:latin typeface="Nunito Light"/>
              </a:rPr>
              <a:t>It reduces self-control and increases risky behaviors, such as dangerous driving.</a:t>
            </a:r>
          </a:p>
          <a:p>
            <a:pPr eaLnBrk="1" hangingPunct="1">
              <a:buFont typeface="Arial" panose="020B0604020202020204" pitchFamily="34" charset="0"/>
              <a:buChar char="•"/>
            </a:pPr>
            <a:r>
              <a:rPr lang="en-US" altLang="en-US" sz="4400">
                <a:solidFill>
                  <a:schemeClr val="tx2"/>
                </a:solidFill>
                <a:latin typeface="Nunito Light"/>
              </a:rPr>
              <a:t>It can also lead to health problems in later life and affects life expectancy.</a:t>
            </a:r>
          </a:p>
        </p:txBody>
      </p:sp>
      <p:sp>
        <p:nvSpPr>
          <p:cNvPr id="17" name="TextBox 16">
            <a:extLst>
              <a:ext uri="{FF2B5EF4-FFF2-40B4-BE49-F238E27FC236}">
                <a16:creationId xmlns:a16="http://schemas.microsoft.com/office/drawing/2014/main" id="{E1ACED12-1EF1-7849-9D6C-F653F324F097}"/>
              </a:ext>
            </a:extLst>
          </p:cNvPr>
          <p:cNvSpPr txBox="1"/>
          <p:nvPr/>
        </p:nvSpPr>
        <p:spPr>
          <a:xfrm>
            <a:off x="1755775" y="2835275"/>
            <a:ext cx="7061200" cy="923925"/>
          </a:xfrm>
          <a:prstGeom prst="rect">
            <a:avLst/>
          </a:prstGeom>
          <a:noFill/>
        </p:spPr>
        <p:txBody>
          <a:bodyPr wrap="none">
            <a:spAutoFit/>
          </a:bodyPr>
          <a:lstStyle/>
          <a:p>
            <a:pPr>
              <a:defRPr/>
            </a:pPr>
            <a:r>
              <a:rPr lang="en-US" sz="5400" b="1" spc="300" dirty="0">
                <a:solidFill>
                  <a:schemeClr val="tx2"/>
                </a:solidFill>
                <a:latin typeface="Nunito" charset="0"/>
              </a:rPr>
              <a:t>1- Alcohol and drugs:</a:t>
            </a:r>
          </a:p>
        </p:txBody>
      </p:sp>
      <p:sp>
        <p:nvSpPr>
          <p:cNvPr id="7" name="TextBox 6">
            <a:extLst>
              <a:ext uri="{FF2B5EF4-FFF2-40B4-BE49-F238E27FC236}">
                <a16:creationId xmlns:a16="http://schemas.microsoft.com/office/drawing/2014/main" id="{9D0C5484-2685-084B-ADFE-999EE15763EE}"/>
              </a:ext>
            </a:extLst>
          </p:cNvPr>
          <p:cNvSpPr txBox="1"/>
          <p:nvPr/>
        </p:nvSpPr>
        <p:spPr>
          <a:xfrm>
            <a:off x="6261100" y="1241425"/>
            <a:ext cx="1189037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Social </a:t>
            </a:r>
            <a:r>
              <a:rPr lang="en-US" sz="8000" b="1" spc="600" dirty="0">
                <a:solidFill>
                  <a:schemeClr val="tx2"/>
                </a:solidFill>
                <a:latin typeface="Nunito" charset="0"/>
                <a:ea typeface="Nunito" charset="0"/>
                <a:cs typeface="Nunito" charset="0"/>
              </a:rPr>
              <a:t>Health Problems</a:t>
            </a:r>
            <a:endParaRPr lang="en-US" sz="8000" b="1" spc="600" dirty="0">
              <a:latin typeface="Nunito Light" charset="0"/>
              <a:ea typeface="Nunito Light" charset="0"/>
              <a:cs typeface="Nunito Light" charset="0"/>
            </a:endParaRPr>
          </a:p>
        </p:txBody>
      </p:sp>
      <p:sp>
        <p:nvSpPr>
          <p:cNvPr id="6" name="TextBox 5">
            <a:extLst>
              <a:ext uri="{FF2B5EF4-FFF2-40B4-BE49-F238E27FC236}">
                <a16:creationId xmlns:a16="http://schemas.microsoft.com/office/drawing/2014/main" id="{2A504D02-688C-5947-828C-065E12251795}"/>
              </a:ext>
            </a:extLst>
          </p:cNvPr>
          <p:cNvSpPr txBox="1"/>
          <p:nvPr/>
        </p:nvSpPr>
        <p:spPr>
          <a:xfrm>
            <a:off x="1755775" y="7842250"/>
            <a:ext cx="5143500" cy="923925"/>
          </a:xfrm>
          <a:prstGeom prst="rect">
            <a:avLst/>
          </a:prstGeom>
          <a:noFill/>
        </p:spPr>
        <p:txBody>
          <a:bodyPr wrap="none">
            <a:spAutoFit/>
          </a:bodyPr>
          <a:lstStyle/>
          <a:p>
            <a:pPr>
              <a:defRPr/>
            </a:pPr>
            <a:r>
              <a:rPr lang="en-US" sz="5400" b="1" spc="300" dirty="0">
                <a:solidFill>
                  <a:schemeClr val="tx2"/>
                </a:solidFill>
                <a:latin typeface="Nunito" charset="0"/>
              </a:rPr>
              <a:t>2- Tobacco use:</a:t>
            </a:r>
          </a:p>
        </p:txBody>
      </p:sp>
      <p:sp>
        <p:nvSpPr>
          <p:cNvPr id="8" name="TextBox 15">
            <a:extLst>
              <a:ext uri="{FF2B5EF4-FFF2-40B4-BE49-F238E27FC236}">
                <a16:creationId xmlns:a16="http://schemas.microsoft.com/office/drawing/2014/main" id="{5F8A2318-74C2-DC43-A748-77DE95E93AF7}"/>
              </a:ext>
            </a:extLst>
          </p:cNvPr>
          <p:cNvSpPr txBox="1">
            <a:spLocks noChangeArrowheads="1"/>
          </p:cNvSpPr>
          <p:nvPr/>
        </p:nvSpPr>
        <p:spPr bwMode="auto">
          <a:xfrm>
            <a:off x="1755775" y="8813800"/>
            <a:ext cx="130016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4400">
                <a:solidFill>
                  <a:schemeClr val="tx2"/>
                </a:solidFill>
                <a:latin typeface="Nunito Light"/>
              </a:rPr>
              <a:t>The vast majority of people using tobacco today began doing so when they were adolescents, Globally, at least 1 in 10 adolescents aged 13 to 15 years uses tobacco.</a:t>
            </a:r>
          </a:p>
        </p:txBody>
      </p:sp>
      <p:pic>
        <p:nvPicPr>
          <p:cNvPr id="67590" name="Picture 1">
            <a:extLst>
              <a:ext uri="{FF2B5EF4-FFF2-40B4-BE49-F238E27FC236}">
                <a16:creationId xmlns:a16="http://schemas.microsoft.com/office/drawing/2014/main" id="{09F5E34B-28B7-CB42-B109-7D572811E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7400" y="4221163"/>
            <a:ext cx="93122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29">
                                            <p:txEl>
                                              <p:pRg st="0" end="0"/>
                                            </p:txEl>
                                          </p:spTgt>
                                        </p:tgtEl>
                                        <p:attrNameLst>
                                          <p:attrName>style.visibility</p:attrName>
                                        </p:attrNameLst>
                                      </p:cBhvr>
                                      <p:to>
                                        <p:strVal val="visible"/>
                                      </p:to>
                                    </p:set>
                                    <p:animEffect transition="in" filter="fade">
                                      <p:cBhvr>
                                        <p:cTn id="12" dur="500"/>
                                        <p:tgtEl>
                                          <p:spTgt spid="2252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29">
                                            <p:txEl>
                                              <p:pRg st="1" end="1"/>
                                            </p:txEl>
                                          </p:spTgt>
                                        </p:tgtEl>
                                        <p:attrNameLst>
                                          <p:attrName>style.visibility</p:attrName>
                                        </p:attrNameLst>
                                      </p:cBhvr>
                                      <p:to>
                                        <p:strVal val="visible"/>
                                      </p:to>
                                    </p:set>
                                    <p:animEffect transition="in" filter="fade">
                                      <p:cBhvr>
                                        <p:cTn id="17" dur="500"/>
                                        <p:tgtEl>
                                          <p:spTgt spid="2252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529">
                                            <p:txEl>
                                              <p:pRg st="2" end="2"/>
                                            </p:txEl>
                                          </p:spTgt>
                                        </p:tgtEl>
                                        <p:attrNameLst>
                                          <p:attrName>style.visibility</p:attrName>
                                        </p:attrNameLst>
                                      </p:cBhvr>
                                      <p:to>
                                        <p:strVal val="visible"/>
                                      </p:to>
                                    </p:set>
                                    <p:animEffect transition="in" filter="fade">
                                      <p:cBhvr>
                                        <p:cTn id="22" dur="500"/>
                                        <p:tgtEl>
                                          <p:spTgt spid="2252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7590"/>
                                        </p:tgtEl>
                                        <p:attrNameLst>
                                          <p:attrName>style.visibility</p:attrName>
                                        </p:attrNameLst>
                                      </p:cBhvr>
                                      <p:to>
                                        <p:strVal val="visible"/>
                                      </p:to>
                                    </p:set>
                                    <p:animEffect transition="in" filter="fade">
                                      <p:cBhvr>
                                        <p:cTn id="32" dur="500"/>
                                        <p:tgtEl>
                                          <p:spTgt spid="6759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build="p"/>
      <p:bldP spid="17"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4AA1A2-1DF8-784A-A747-F3247665A149}"/>
              </a:ext>
            </a:extLst>
          </p:cNvPr>
          <p:cNvSpPr txBox="1"/>
          <p:nvPr/>
        </p:nvSpPr>
        <p:spPr>
          <a:xfrm>
            <a:off x="1616075" y="1006475"/>
            <a:ext cx="20969288" cy="1765300"/>
          </a:xfrm>
          <a:prstGeom prst="rect">
            <a:avLst/>
          </a:prstGeom>
          <a:noFill/>
        </p:spPr>
        <p:txBody>
          <a:bodyPr>
            <a:spAutoFit/>
          </a:bodyPr>
          <a:lstStyle/>
          <a:p>
            <a:pPr algn="ctr" defTabSz="1828434" eaLnBrk="1" fontAlgn="auto" hangingPunct="1">
              <a:lnSpc>
                <a:spcPts val="14000"/>
              </a:lnSpc>
              <a:spcBef>
                <a:spcPts val="0"/>
              </a:spcBef>
              <a:spcAft>
                <a:spcPts val="0"/>
              </a:spcAft>
              <a:defRPr/>
            </a:pPr>
            <a:r>
              <a:rPr lang="en-US" sz="8000" b="1" spc="600" dirty="0">
                <a:solidFill>
                  <a:schemeClr val="tx2"/>
                </a:solidFill>
                <a:latin typeface="Nunito" charset="0"/>
                <a:ea typeface="Nunito" charset="0"/>
                <a:cs typeface="Nunito" charset="0"/>
              </a:rPr>
              <a:t>Adolescent Health Problems</a:t>
            </a:r>
          </a:p>
        </p:txBody>
      </p:sp>
      <p:sp>
        <p:nvSpPr>
          <p:cNvPr id="9" name="TextBox 8">
            <a:extLst>
              <a:ext uri="{FF2B5EF4-FFF2-40B4-BE49-F238E27FC236}">
                <a16:creationId xmlns:a16="http://schemas.microsoft.com/office/drawing/2014/main" id="{4C501F52-A15D-9541-88C1-AB13A04477C8}"/>
              </a:ext>
            </a:extLst>
          </p:cNvPr>
          <p:cNvSpPr txBox="1"/>
          <p:nvPr/>
        </p:nvSpPr>
        <p:spPr>
          <a:xfrm>
            <a:off x="1616075" y="3765550"/>
            <a:ext cx="3546475" cy="1016000"/>
          </a:xfrm>
          <a:prstGeom prst="rect">
            <a:avLst/>
          </a:prstGeom>
          <a:noFill/>
        </p:spPr>
        <p:txBody>
          <a:bodyPr wrap="none">
            <a:spAutoFit/>
          </a:bodyPr>
          <a:lstStyle/>
          <a:p>
            <a:pPr>
              <a:defRPr/>
            </a:pPr>
            <a:r>
              <a:rPr lang="en-US" sz="6000" b="1" spc="300" dirty="0">
                <a:solidFill>
                  <a:schemeClr val="tx2"/>
                </a:solidFill>
                <a:latin typeface="Nunito" charset="0"/>
              </a:rPr>
              <a:t>Violence</a:t>
            </a:r>
            <a:r>
              <a:rPr lang="ar-SA" sz="6000" b="1" spc="300" dirty="0">
                <a:solidFill>
                  <a:schemeClr val="tx2"/>
                </a:solidFill>
                <a:latin typeface="Nunito" charset="0"/>
              </a:rPr>
              <a:t>:</a:t>
            </a:r>
            <a:endParaRPr lang="en-US" sz="6000" b="1" spc="300" dirty="0">
              <a:solidFill>
                <a:schemeClr val="tx2"/>
              </a:solidFill>
              <a:latin typeface="Nunito" charset="0"/>
            </a:endParaRPr>
          </a:p>
        </p:txBody>
      </p:sp>
      <p:sp>
        <p:nvSpPr>
          <p:cNvPr id="10" name="TextBox 15">
            <a:extLst>
              <a:ext uri="{FF2B5EF4-FFF2-40B4-BE49-F238E27FC236}">
                <a16:creationId xmlns:a16="http://schemas.microsoft.com/office/drawing/2014/main" id="{82CCFF92-1A96-9346-A29D-2D52AECE9CFD}"/>
              </a:ext>
            </a:extLst>
          </p:cNvPr>
          <p:cNvSpPr txBox="1">
            <a:spLocks noChangeArrowheads="1"/>
          </p:cNvSpPr>
          <p:nvPr/>
        </p:nvSpPr>
        <p:spPr bwMode="auto">
          <a:xfrm>
            <a:off x="1616075" y="5011738"/>
            <a:ext cx="124809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4800">
                <a:solidFill>
                  <a:schemeClr val="tx2"/>
                </a:solidFill>
                <a:latin typeface="Nunito Light"/>
              </a:rPr>
              <a:t>Interpersonal violence is a leading cause of death in adolescents</a:t>
            </a:r>
            <a:endParaRPr lang="ar-SA" altLang="en-US" sz="4800">
              <a:solidFill>
                <a:schemeClr val="tx2"/>
              </a:solidFill>
              <a:latin typeface="Nunito Light"/>
            </a:endParaRPr>
          </a:p>
          <a:p>
            <a:pPr eaLnBrk="1" hangingPunct="1">
              <a:buFont typeface="Arial" panose="020B0604020202020204" pitchFamily="34" charset="0"/>
              <a:buChar char="•"/>
            </a:pPr>
            <a:endParaRPr lang="en-US" altLang="en-US" sz="4800">
              <a:solidFill>
                <a:schemeClr val="tx2"/>
              </a:solidFill>
              <a:latin typeface="Nunito Light"/>
            </a:endParaRPr>
          </a:p>
          <a:p>
            <a:pPr eaLnBrk="1" hangingPunct="1">
              <a:buFont typeface="Arial" panose="020B0604020202020204" pitchFamily="34" charset="0"/>
              <a:buChar char="•"/>
            </a:pPr>
            <a:r>
              <a:rPr lang="en-US" altLang="en-US" sz="4800">
                <a:solidFill>
                  <a:schemeClr val="tx2"/>
                </a:solidFill>
                <a:latin typeface="Nunito Light"/>
              </a:rPr>
              <a:t> nearly one in three adolescent girls aged 15 – 19 years (84 million) has been a victim of emotional, physical and/or sexual violence. </a:t>
            </a:r>
          </a:p>
        </p:txBody>
      </p:sp>
      <p:pic>
        <p:nvPicPr>
          <p:cNvPr id="69636" name="Picture 2">
            <a:extLst>
              <a:ext uri="{FF2B5EF4-FFF2-40B4-BE49-F238E27FC236}">
                <a16:creationId xmlns:a16="http://schemas.microsoft.com/office/drawing/2014/main" id="{4CF53DBA-A937-0D41-A8EF-F54EF43C9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0" y="3765550"/>
            <a:ext cx="9931400" cy="66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9636"/>
                                        </p:tgtEl>
                                        <p:attrNameLst>
                                          <p:attrName>style.visibility</p:attrName>
                                        </p:attrNameLst>
                                      </p:cBhvr>
                                      <p:to>
                                        <p:strVal val="visible"/>
                                      </p:to>
                                    </p:set>
                                    <p:animEffect transition="in" filter="fade">
                                      <p:cBhvr>
                                        <p:cTn id="12" dur="500"/>
                                        <p:tgtEl>
                                          <p:spTgt spid="696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9736EDC-86EE-C142-BDD2-03EA0B0B3315}"/>
              </a:ext>
            </a:extLst>
          </p:cNvPr>
          <p:cNvSpPr txBox="1"/>
          <p:nvPr/>
        </p:nvSpPr>
        <p:spPr>
          <a:xfrm>
            <a:off x="4751388" y="4351338"/>
            <a:ext cx="17849850" cy="5537200"/>
          </a:xfrm>
          <a:prstGeom prst="rect">
            <a:avLst/>
          </a:prstGeom>
          <a:noFill/>
        </p:spPr>
        <p:txBody>
          <a:bodyPr>
            <a:spAutoFit/>
          </a:bodyPr>
          <a:lstStyle/>
          <a:p>
            <a:pPr defTabSz="1828434" eaLnBrk="1" fontAlgn="auto" hangingPunct="1">
              <a:lnSpc>
                <a:spcPts val="14000"/>
              </a:lnSpc>
              <a:spcBef>
                <a:spcPts val="0"/>
              </a:spcBef>
              <a:spcAft>
                <a:spcPts val="0"/>
              </a:spcAft>
              <a:defRPr/>
            </a:pPr>
            <a:r>
              <a:rPr lang="en-US" sz="15000" b="1" spc="600" dirty="0">
                <a:solidFill>
                  <a:schemeClr val="tx2"/>
                </a:solidFill>
                <a:latin typeface="Nunito" charset="0"/>
              </a:rPr>
              <a:t>Common adolescent health problems in Saudi Arabia</a:t>
            </a:r>
          </a:p>
        </p:txBody>
      </p:sp>
      <p:grpSp>
        <p:nvGrpSpPr>
          <p:cNvPr id="71682" name="Group 1">
            <a:extLst>
              <a:ext uri="{FF2B5EF4-FFF2-40B4-BE49-F238E27FC236}">
                <a16:creationId xmlns:a16="http://schemas.microsoft.com/office/drawing/2014/main" id="{83668843-A400-5442-A5D8-E973070499C9}"/>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124F76ED-347F-584A-AB5C-3F4E36677C85}"/>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98319840-A8F7-CE48-84B0-58C1A83D4E7D}"/>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3F05B05B-E9F6-424A-A2A3-2D17638458C7}"/>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07E7E0E3-6B80-2C4A-BFC5-D0F0A04501D6}"/>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CA8104-01D2-D64B-B595-808F874BEBF2}"/>
              </a:ext>
            </a:extLst>
          </p:cNvPr>
          <p:cNvSpPr txBox="1"/>
          <p:nvPr/>
        </p:nvSpPr>
        <p:spPr>
          <a:xfrm>
            <a:off x="3209925" y="825500"/>
            <a:ext cx="17286288" cy="1016000"/>
          </a:xfrm>
          <a:prstGeom prst="rect">
            <a:avLst/>
          </a:prstGeom>
          <a:noFill/>
        </p:spPr>
        <p:txBody>
          <a:bodyPr wrap="none">
            <a:spAutoFit/>
          </a:bodyPr>
          <a:lstStyle/>
          <a:p>
            <a:pPr algn="ctr" defTabSz="1828434" eaLnBrk="1" fontAlgn="auto" hangingPunct="1">
              <a:spcBef>
                <a:spcPts val="0"/>
              </a:spcBef>
              <a:spcAft>
                <a:spcPts val="0"/>
              </a:spcAft>
              <a:defRPr/>
            </a:pPr>
            <a:r>
              <a:rPr lang="en-US" sz="6000" b="1" dirty="0"/>
              <a:t>Common Adolescent Health Problems In Saudi Arabia</a:t>
            </a:r>
            <a:endParaRPr lang="en-US" sz="16600" b="1" spc="600" dirty="0">
              <a:latin typeface="Nunito Light" charset="0"/>
              <a:ea typeface="Nunito Light" charset="0"/>
              <a:cs typeface="Nunito Light" charset="0"/>
            </a:endParaRPr>
          </a:p>
        </p:txBody>
      </p:sp>
      <p:graphicFrame>
        <p:nvGraphicFramePr>
          <p:cNvPr id="2" name="Diagram 1">
            <a:extLst>
              <a:ext uri="{FF2B5EF4-FFF2-40B4-BE49-F238E27FC236}">
                <a16:creationId xmlns:a16="http://schemas.microsoft.com/office/drawing/2014/main" id="{687E8435-364F-6849-A433-05CC015DE7B4}"/>
              </a:ext>
            </a:extLst>
          </p:cNvPr>
          <p:cNvGraphicFramePr/>
          <p:nvPr/>
        </p:nvGraphicFramePr>
        <p:xfrm>
          <a:off x="4438996" y="3169888"/>
          <a:ext cx="14828309" cy="7376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Box 6">
            <a:extLst>
              <a:ext uri="{FF2B5EF4-FFF2-40B4-BE49-F238E27FC236}">
                <a16:creationId xmlns:a16="http://schemas.microsoft.com/office/drawing/2014/main" id="{7800AEDB-D567-A749-85A9-5B86055B022F}"/>
              </a:ext>
            </a:extLst>
          </p:cNvPr>
          <p:cNvSpPr txBox="1">
            <a:spLocks noChangeArrowheads="1"/>
          </p:cNvSpPr>
          <p:nvPr/>
        </p:nvSpPr>
        <p:spPr bwMode="auto">
          <a:xfrm>
            <a:off x="5260975" y="941388"/>
            <a:ext cx="13514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0" b="1"/>
              <a:t>Age which First Cigarette ever smoked</a:t>
            </a:r>
          </a:p>
        </p:txBody>
      </p:sp>
      <p:pic>
        <p:nvPicPr>
          <p:cNvPr id="13315" name="Picture 6" descr="Age when first smoked whole cigarette (students that ever smoked only). No significant difference between boys and girls at any age.  ">
            <a:extLst>
              <a:ext uri="{FF2B5EF4-FFF2-40B4-BE49-F238E27FC236}">
                <a16:creationId xmlns:a16="http://schemas.microsoft.com/office/drawing/2014/main" id="{20654AB9-794E-5C40-9EB3-8D108FF97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3260725"/>
            <a:ext cx="9205913"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
            <a:extLst>
              <a:ext uri="{FF2B5EF4-FFF2-40B4-BE49-F238E27FC236}">
                <a16:creationId xmlns:a16="http://schemas.microsoft.com/office/drawing/2014/main" id="{A70BBC9B-3028-B746-A8AE-0E3FB4A14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1188" y="2509838"/>
            <a:ext cx="10829925" cy="944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5">
            <a:extLst>
              <a:ext uri="{FF2B5EF4-FFF2-40B4-BE49-F238E27FC236}">
                <a16:creationId xmlns:a16="http://schemas.microsoft.com/office/drawing/2014/main" id="{966FA7C6-EE45-E64C-9016-AAB2AED8E285}"/>
              </a:ext>
            </a:extLst>
          </p:cNvPr>
          <p:cNvSpPr txBox="1">
            <a:spLocks noChangeArrowheads="1"/>
          </p:cNvSpPr>
          <p:nvPr/>
        </p:nvSpPr>
        <p:spPr bwMode="auto">
          <a:xfrm>
            <a:off x="1303338" y="3519488"/>
            <a:ext cx="20504150" cy="778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lnSpc>
                <a:spcPct val="150000"/>
              </a:lnSpc>
            </a:pPr>
            <a:r>
              <a:rPr lang="en-US" altLang="en-US" sz="4800">
                <a:solidFill>
                  <a:schemeClr val="tx2"/>
                </a:solidFill>
                <a:latin typeface="Nunito Light"/>
                <a:ea typeface="Nunito Light"/>
                <a:cs typeface="Nunito Light"/>
              </a:rPr>
              <a:t>-Smoking </a:t>
            </a:r>
            <a:r>
              <a:rPr lang="en-US" altLang="en-US" sz="4800">
                <a:solidFill>
                  <a:schemeClr val="tx2"/>
                </a:solidFill>
                <a:latin typeface="Nunito Light"/>
                <a:ea typeface="Nunito Light"/>
                <a:cs typeface="Nunito Light"/>
                <a:sym typeface="Wingdings" pitchFamily="2" charset="2"/>
              </a:rPr>
              <a:t> 2 Studies:</a:t>
            </a:r>
            <a:endParaRPr lang="en-US" altLang="en-US" sz="4800">
              <a:solidFill>
                <a:schemeClr val="tx2"/>
              </a:solidFill>
              <a:latin typeface="Nunito Light"/>
              <a:ea typeface="Nunito Light"/>
              <a:cs typeface="Nunito Light"/>
            </a:endParaRPr>
          </a:p>
          <a:p>
            <a:r>
              <a:rPr lang="en-US" altLang="en-US" sz="5400">
                <a:solidFill>
                  <a:schemeClr val="tx2"/>
                </a:solidFill>
                <a:latin typeface="Microsoft Tai Le" panose="020B0502040204020203" pitchFamily="34" charset="0"/>
                <a:ea typeface="Microsoft Tai Le" panose="020B0502040204020203" pitchFamily="34" charset="0"/>
                <a:cs typeface="Microsoft Tai Le" panose="020B0502040204020203" pitchFamily="34" charset="0"/>
              </a:rPr>
              <a:t>1# </a:t>
            </a:r>
            <a:r>
              <a:rPr lang="en-US" altLang="en-US" sz="4000"/>
              <a:t>Cross-sectional study carried out in Riyadh during 2014 on 1430 Adolescents aged between 14-19 from 12 different schools </a:t>
            </a:r>
          </a:p>
          <a:p>
            <a:r>
              <a:rPr lang="en-US" altLang="en-US" sz="4000"/>
              <a:t>reported 20% having ever smoked a whole cigarette, boys more than girls.</a:t>
            </a:r>
            <a:endParaRPr lang="ar-SA" altLang="en-US" sz="4000"/>
          </a:p>
          <a:p>
            <a:endParaRPr lang="ar-SA" altLang="en-US" sz="4000"/>
          </a:p>
          <a:p>
            <a:r>
              <a:rPr lang="en-US" altLang="en-US" sz="5400">
                <a:solidFill>
                  <a:schemeClr val="tx2"/>
                </a:solidFill>
                <a:latin typeface="Microsoft Tai Le" panose="020B0502040204020203" pitchFamily="34" charset="0"/>
                <a:ea typeface="Microsoft Tai Le" panose="020B0502040204020203" pitchFamily="34" charset="0"/>
                <a:cs typeface="Microsoft Tai Le" panose="020B0502040204020203" pitchFamily="34" charset="0"/>
              </a:rPr>
              <a:t>2#</a:t>
            </a:r>
            <a:r>
              <a:rPr lang="en-US" altLang="en-US" sz="4000"/>
              <a:t> school-based cross-sectional study was carried out in the Madinah region</a:t>
            </a:r>
          </a:p>
          <a:p>
            <a:r>
              <a:rPr lang="en-US" altLang="en-US" sz="4000"/>
              <a:t>during 2013.</a:t>
            </a:r>
          </a:p>
          <a:p>
            <a:r>
              <a:rPr lang="en-US" altLang="en-US" sz="4000"/>
              <a:t>The prevalence of cigarette smoking in the respondents’ 3322 adolescents was 15.17%.</a:t>
            </a:r>
          </a:p>
          <a:p>
            <a:r>
              <a:rPr lang="en-US" altLang="en-US" sz="4000"/>
              <a:t>The most important predictors were most or all friends smoking. Other</a:t>
            </a:r>
          </a:p>
          <a:p>
            <a:r>
              <a:rPr lang="en-US" altLang="en-US" sz="4000"/>
              <a:t>significant less important factors were parental smoking, cigarette</a:t>
            </a:r>
          </a:p>
          <a:p>
            <a:r>
              <a:rPr lang="en-US" altLang="en-US" sz="4000"/>
              <a:t>advertisement in mass media, and pocket money.</a:t>
            </a:r>
            <a:endParaRPr lang="en-US" altLang="en-US" sz="5400">
              <a:solidFill>
                <a:schemeClr val="tx2"/>
              </a:solidFill>
              <a:latin typeface="Microsoft Tai Le" panose="020B0502040204020203" pitchFamily="34" charset="0"/>
              <a:ea typeface="Microsoft Tai Le" panose="020B0502040204020203" pitchFamily="34" charset="0"/>
              <a:cs typeface="Microsoft Tai Le" panose="020B0502040204020203" pitchFamily="34" charset="0"/>
            </a:endParaRPr>
          </a:p>
        </p:txBody>
      </p:sp>
      <p:sp>
        <p:nvSpPr>
          <p:cNvPr id="17" name="TextBox 16">
            <a:extLst>
              <a:ext uri="{FF2B5EF4-FFF2-40B4-BE49-F238E27FC236}">
                <a16:creationId xmlns:a16="http://schemas.microsoft.com/office/drawing/2014/main" id="{5088D6E3-255C-4048-BB89-8B0A776581DA}"/>
              </a:ext>
            </a:extLst>
          </p:cNvPr>
          <p:cNvSpPr txBox="1"/>
          <p:nvPr/>
        </p:nvSpPr>
        <p:spPr>
          <a:xfrm>
            <a:off x="1303338" y="2595563"/>
            <a:ext cx="3003550" cy="923925"/>
          </a:xfrm>
          <a:prstGeom prst="rect">
            <a:avLst/>
          </a:prstGeom>
          <a:noFill/>
        </p:spPr>
        <p:txBody>
          <a:bodyPr wrap="none">
            <a:spAutoFit/>
          </a:bodyPr>
          <a:lstStyle/>
          <a:p>
            <a:pPr marL="685800" indent="-685800" defTabSz="1828434" eaLnBrk="1" fontAlgn="auto" hangingPunct="1">
              <a:spcBef>
                <a:spcPts val="0"/>
              </a:spcBef>
              <a:spcAft>
                <a:spcPts val="0"/>
              </a:spcAft>
              <a:buFont typeface="Wingdings" panose="05000000000000000000" pitchFamily="2" charset="2"/>
              <a:buChar char="Ø"/>
              <a:defRPr/>
            </a:pPr>
            <a:r>
              <a:rPr lang="en-US" sz="5400" b="1" spc="300" dirty="0">
                <a:solidFill>
                  <a:schemeClr val="tx2"/>
                </a:solidFill>
                <a:latin typeface="Nunito" charset="0"/>
                <a:ea typeface="Nunito" charset="0"/>
                <a:cs typeface="Nunito" charset="0"/>
              </a:rPr>
              <a:t>Social</a:t>
            </a:r>
            <a:r>
              <a:rPr lang="en-US" sz="5400" spc="300" dirty="0">
                <a:solidFill>
                  <a:schemeClr val="tx2"/>
                </a:solidFill>
                <a:latin typeface="Nunito" charset="0"/>
                <a:ea typeface="Nunito" charset="0"/>
                <a:cs typeface="Nunito" charset="0"/>
              </a:rPr>
              <a:t>:</a:t>
            </a:r>
          </a:p>
        </p:txBody>
      </p:sp>
      <p:sp>
        <p:nvSpPr>
          <p:cNvPr id="6" name="TextBox 5">
            <a:extLst>
              <a:ext uri="{FF2B5EF4-FFF2-40B4-BE49-F238E27FC236}">
                <a16:creationId xmlns:a16="http://schemas.microsoft.com/office/drawing/2014/main" id="{FF9A829F-2717-A04A-8BA9-C13F97FF38D4}"/>
              </a:ext>
            </a:extLst>
          </p:cNvPr>
          <p:cNvSpPr txBox="1"/>
          <p:nvPr/>
        </p:nvSpPr>
        <p:spPr>
          <a:xfrm>
            <a:off x="3544888" y="1241425"/>
            <a:ext cx="17287875" cy="1016000"/>
          </a:xfrm>
          <a:prstGeom prst="rect">
            <a:avLst/>
          </a:prstGeom>
          <a:noFill/>
        </p:spPr>
        <p:txBody>
          <a:bodyPr wrap="none">
            <a:spAutoFit/>
          </a:bodyPr>
          <a:lstStyle/>
          <a:p>
            <a:pPr algn="ctr" defTabSz="1828434" eaLnBrk="1" fontAlgn="auto" hangingPunct="1">
              <a:spcBef>
                <a:spcPts val="0"/>
              </a:spcBef>
              <a:spcAft>
                <a:spcPts val="0"/>
              </a:spcAft>
              <a:defRPr/>
            </a:pPr>
            <a:r>
              <a:rPr lang="en-US" sz="6000" b="1" dirty="0"/>
              <a:t>Common Adolescent Health Problems In Saudi Arabia</a:t>
            </a:r>
            <a:endParaRPr lang="en-US" sz="16600" b="1" spc="600" dirty="0">
              <a:latin typeface="Nunito Light" charset="0"/>
              <a:ea typeface="Nunito Light" charset="0"/>
              <a:cs typeface="Nunito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C9A3E88C-D9CD-D644-BC81-452469FA4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8825" y="598488"/>
            <a:ext cx="9815513" cy="979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A screenshot of a cell phone&#10;&#10;Description automatically generated">
            <a:extLst>
              <a:ext uri="{FF2B5EF4-FFF2-40B4-BE49-F238E27FC236}">
                <a16:creationId xmlns:a16="http://schemas.microsoft.com/office/drawing/2014/main" id="{CEBD4072-0167-A447-8DBF-4CE932D90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 y="2178050"/>
            <a:ext cx="10299700"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5">
            <a:extLst>
              <a:ext uri="{FF2B5EF4-FFF2-40B4-BE49-F238E27FC236}">
                <a16:creationId xmlns:a16="http://schemas.microsoft.com/office/drawing/2014/main" id="{EFC29201-ABA9-E74F-8565-996AB32EADF6}"/>
              </a:ext>
            </a:extLst>
          </p:cNvPr>
          <p:cNvSpPr txBox="1">
            <a:spLocks noChangeArrowheads="1"/>
          </p:cNvSpPr>
          <p:nvPr/>
        </p:nvSpPr>
        <p:spPr bwMode="auto">
          <a:xfrm>
            <a:off x="1616075" y="4362450"/>
            <a:ext cx="19415125" cy="4227513"/>
          </a:xfrm>
          <a:prstGeom prst="rect">
            <a:avLst/>
          </a:prstGeom>
          <a:noFill/>
          <a:ln>
            <a:noFill/>
          </a:ln>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lnSpc>
                <a:spcPts val="4200"/>
              </a:lnSpc>
              <a:defRPr/>
            </a:pPr>
            <a:r>
              <a:rPr lang="en-US" altLang="en-US" sz="5400" dirty="0">
                <a:solidFill>
                  <a:schemeClr val="tx2"/>
                </a:solidFill>
                <a:latin typeface="Nunito Light"/>
                <a:ea typeface="Nunito Light"/>
                <a:cs typeface="Nunito Light"/>
              </a:rPr>
              <a:t>-Obesity: </a:t>
            </a:r>
          </a:p>
          <a:p>
            <a:pPr marL="571500" indent="-571500">
              <a:lnSpc>
                <a:spcPct val="150000"/>
              </a:lnSpc>
              <a:buFont typeface="Wingdings" panose="05000000000000000000" pitchFamily="2" charset="2"/>
              <a:buChar char="§"/>
              <a:defRPr/>
            </a:pPr>
            <a:r>
              <a:rPr lang="en-US" sz="4000" dirty="0"/>
              <a:t> A sample was drawn from adolescent males and females enrolled in the secondary schools in three major cities of Saudi Arabia; Riyadh, Jeddah, and Al-Khobar gave that:</a:t>
            </a:r>
          </a:p>
          <a:p>
            <a:pPr marL="571500" indent="-571500">
              <a:lnSpc>
                <a:spcPct val="150000"/>
              </a:lnSpc>
              <a:buFont typeface="Wingdings" panose="05000000000000000000" pitchFamily="2" charset="2"/>
              <a:buChar char="§"/>
              <a:defRPr/>
            </a:pPr>
            <a:r>
              <a:rPr lang="en-US" sz="4000" dirty="0"/>
              <a:t> The prevalence of overweight was 19.5% in males and 20.8% in females.</a:t>
            </a:r>
          </a:p>
          <a:p>
            <a:pPr marL="571500" indent="-571500">
              <a:lnSpc>
                <a:spcPct val="150000"/>
              </a:lnSpc>
              <a:buFont typeface="Wingdings" panose="05000000000000000000" pitchFamily="2" charset="2"/>
              <a:buChar char="§"/>
              <a:defRPr/>
            </a:pPr>
            <a:r>
              <a:rPr lang="en-US" sz="4000" dirty="0"/>
              <a:t>While that of obesity was 24.1% in males and 14% in females.</a:t>
            </a:r>
            <a:endParaRPr lang="en-US" altLang="en-US" sz="5400" dirty="0">
              <a:solidFill>
                <a:schemeClr val="tx2"/>
              </a:solidFill>
              <a:latin typeface="Nunito Light"/>
              <a:ea typeface="Nunito Light"/>
              <a:cs typeface="Nunito Light"/>
            </a:endParaRPr>
          </a:p>
        </p:txBody>
      </p:sp>
      <p:sp>
        <p:nvSpPr>
          <p:cNvPr id="17" name="TextBox 16">
            <a:extLst>
              <a:ext uri="{FF2B5EF4-FFF2-40B4-BE49-F238E27FC236}">
                <a16:creationId xmlns:a16="http://schemas.microsoft.com/office/drawing/2014/main" id="{606CFF32-7B22-2642-B036-20B08C501799}"/>
              </a:ext>
            </a:extLst>
          </p:cNvPr>
          <p:cNvSpPr txBox="1"/>
          <p:nvPr/>
        </p:nvSpPr>
        <p:spPr>
          <a:xfrm>
            <a:off x="1616075" y="2847975"/>
            <a:ext cx="3898900" cy="1014413"/>
          </a:xfrm>
          <a:prstGeom prst="rect">
            <a:avLst/>
          </a:prstGeom>
          <a:noFill/>
        </p:spPr>
        <p:txBody>
          <a:bodyPr wrap="none">
            <a:spAutoFit/>
          </a:bodyPr>
          <a:lstStyle/>
          <a:p>
            <a:pPr marL="685800" indent="-685800" defTabSz="1828434" eaLnBrk="1" fontAlgn="auto" hangingPunct="1">
              <a:spcBef>
                <a:spcPts val="0"/>
              </a:spcBef>
              <a:spcAft>
                <a:spcPts val="0"/>
              </a:spcAft>
              <a:buFont typeface="Wingdings" panose="05000000000000000000" pitchFamily="2" charset="2"/>
              <a:buChar char="Ø"/>
              <a:defRPr/>
            </a:pPr>
            <a:r>
              <a:rPr lang="en-US" sz="6000" spc="300" dirty="0">
                <a:solidFill>
                  <a:schemeClr val="tx2"/>
                </a:solidFill>
                <a:latin typeface="Nunito" charset="0"/>
                <a:ea typeface="Nunito" charset="0"/>
                <a:cs typeface="Nunito" charset="0"/>
              </a:rPr>
              <a:t>Physical:</a:t>
            </a:r>
          </a:p>
        </p:txBody>
      </p:sp>
      <p:sp>
        <p:nvSpPr>
          <p:cNvPr id="6" name="TextBox 5">
            <a:extLst>
              <a:ext uri="{FF2B5EF4-FFF2-40B4-BE49-F238E27FC236}">
                <a16:creationId xmlns:a16="http://schemas.microsoft.com/office/drawing/2014/main" id="{876BB384-AC29-0F47-8C6B-84A2CCEA9959}"/>
              </a:ext>
            </a:extLst>
          </p:cNvPr>
          <p:cNvSpPr txBox="1"/>
          <p:nvPr/>
        </p:nvSpPr>
        <p:spPr>
          <a:xfrm>
            <a:off x="3544888" y="1241425"/>
            <a:ext cx="17287875" cy="1016000"/>
          </a:xfrm>
          <a:prstGeom prst="rect">
            <a:avLst/>
          </a:prstGeom>
          <a:noFill/>
        </p:spPr>
        <p:txBody>
          <a:bodyPr wrap="none">
            <a:spAutoFit/>
          </a:bodyPr>
          <a:lstStyle/>
          <a:p>
            <a:pPr algn="ctr" defTabSz="1828434" eaLnBrk="1" fontAlgn="auto" hangingPunct="1">
              <a:spcBef>
                <a:spcPts val="0"/>
              </a:spcBef>
              <a:spcAft>
                <a:spcPts val="0"/>
              </a:spcAft>
              <a:defRPr/>
            </a:pPr>
            <a:r>
              <a:rPr lang="en-US" sz="6000" b="1" dirty="0"/>
              <a:t>Common Adolescent Health Problems In Saudi Arabia</a:t>
            </a:r>
            <a:endParaRPr lang="en-US" sz="16600" b="1" spc="600" dirty="0">
              <a:latin typeface="Nunito Light" charset="0"/>
              <a:ea typeface="Nunito Light" charset="0"/>
              <a:cs typeface="Nunito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3">
                                            <p:txEl>
                                              <p:pRg st="0" end="0"/>
                                            </p:txEl>
                                          </p:spTgt>
                                        </p:tgtEl>
                                        <p:attrNameLst>
                                          <p:attrName>style.visibility</p:attrName>
                                        </p:attrNameLst>
                                      </p:cBhvr>
                                      <p:to>
                                        <p:strVal val="visible"/>
                                      </p:to>
                                    </p:set>
                                    <p:animEffect transition="in" filter="fade">
                                      <p:cBhvr>
                                        <p:cTn id="12" dur="500"/>
                                        <p:tgtEl>
                                          <p:spTgt spid="1843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3">
                                            <p:txEl>
                                              <p:pRg st="1" end="1"/>
                                            </p:txEl>
                                          </p:spTgt>
                                        </p:tgtEl>
                                        <p:attrNameLst>
                                          <p:attrName>style.visibility</p:attrName>
                                        </p:attrNameLst>
                                      </p:cBhvr>
                                      <p:to>
                                        <p:strVal val="visible"/>
                                      </p:to>
                                    </p:set>
                                    <p:animEffect transition="in" filter="fade">
                                      <p:cBhvr>
                                        <p:cTn id="17" dur="500"/>
                                        <p:tgtEl>
                                          <p:spTgt spid="1843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3">
                                            <p:txEl>
                                              <p:pRg st="2" end="2"/>
                                            </p:txEl>
                                          </p:spTgt>
                                        </p:tgtEl>
                                        <p:attrNameLst>
                                          <p:attrName>style.visibility</p:attrName>
                                        </p:attrNameLst>
                                      </p:cBhvr>
                                      <p:to>
                                        <p:strVal val="visible"/>
                                      </p:to>
                                    </p:set>
                                    <p:animEffect transition="in" filter="fade">
                                      <p:cBhvr>
                                        <p:cTn id="22" dur="500"/>
                                        <p:tgtEl>
                                          <p:spTgt spid="1843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3">
                                            <p:txEl>
                                              <p:pRg st="3" end="3"/>
                                            </p:txEl>
                                          </p:spTgt>
                                        </p:tgtEl>
                                        <p:attrNameLst>
                                          <p:attrName>style.visibility</p:attrName>
                                        </p:attrNameLst>
                                      </p:cBhvr>
                                      <p:to>
                                        <p:strVal val="visible"/>
                                      </p:to>
                                    </p:set>
                                    <p:animEffect transition="in" filter="fade">
                                      <p:cBhvr>
                                        <p:cTn id="27" dur="500"/>
                                        <p:tgtEl>
                                          <p:spTgt spid="18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build="p"/>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5">
            <a:extLst>
              <a:ext uri="{FF2B5EF4-FFF2-40B4-BE49-F238E27FC236}">
                <a16:creationId xmlns:a16="http://schemas.microsoft.com/office/drawing/2014/main" id="{95D3A875-94E1-EC4A-936D-80B97763CF59}"/>
              </a:ext>
            </a:extLst>
          </p:cNvPr>
          <p:cNvSpPr txBox="1">
            <a:spLocks noChangeArrowheads="1"/>
          </p:cNvSpPr>
          <p:nvPr/>
        </p:nvSpPr>
        <p:spPr bwMode="auto">
          <a:xfrm>
            <a:off x="1616075" y="4119563"/>
            <a:ext cx="1886585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lnSpc>
                <a:spcPts val="4200"/>
              </a:lnSpc>
              <a:buFont typeface="Arial" panose="020B0604020202020204" pitchFamily="34" charset="0"/>
              <a:buChar char="•"/>
            </a:pPr>
            <a:r>
              <a:rPr lang="en-US" altLang="en-US" sz="4400"/>
              <a:t>A cross-sectional study, that included 354 students randomly selected from grade 12 in four high schools in the National Guard Housing (Iskan), in Kashmalaan. </a:t>
            </a:r>
          </a:p>
          <a:p>
            <a:pPr eaLnBrk="1" hangingPunct="1">
              <a:lnSpc>
                <a:spcPts val="4200"/>
              </a:lnSpc>
              <a:buFont typeface="Arial" panose="020B0604020202020204" pitchFamily="34" charset="0"/>
              <a:buChar char="•"/>
            </a:pPr>
            <a:endParaRPr lang="en-US" altLang="en-US" sz="4400"/>
          </a:p>
          <a:p>
            <a:pPr eaLnBrk="1" hangingPunct="1">
              <a:lnSpc>
                <a:spcPts val="4200"/>
              </a:lnSpc>
              <a:buFont typeface="Arial" panose="020B0604020202020204" pitchFamily="34" charset="0"/>
              <a:buChar char="•"/>
            </a:pPr>
            <a:r>
              <a:rPr lang="en-US" altLang="en-US" sz="4400"/>
              <a:t>The overall prevalence of mental disorders was found to be 48% (41% in males and 51% in females); more than 80% of these cases were mild to moderate. Females showed significantly more severe disorders than males and students with excellent performance degrees showed a significantly lower rate of mental disorders than others.</a:t>
            </a:r>
            <a:endParaRPr lang="en-US" altLang="en-US" sz="6000">
              <a:solidFill>
                <a:schemeClr val="tx2"/>
              </a:solidFill>
              <a:latin typeface="Nunito Light"/>
              <a:ea typeface="Nunito Light"/>
              <a:cs typeface="Nunito Light"/>
            </a:endParaRPr>
          </a:p>
        </p:txBody>
      </p:sp>
      <p:sp>
        <p:nvSpPr>
          <p:cNvPr id="17" name="TextBox 16">
            <a:extLst>
              <a:ext uri="{FF2B5EF4-FFF2-40B4-BE49-F238E27FC236}">
                <a16:creationId xmlns:a16="http://schemas.microsoft.com/office/drawing/2014/main" id="{9F6F3962-CC0A-104A-8165-30E1AAABBC5A}"/>
              </a:ext>
            </a:extLst>
          </p:cNvPr>
          <p:cNvSpPr txBox="1"/>
          <p:nvPr/>
        </p:nvSpPr>
        <p:spPr>
          <a:xfrm>
            <a:off x="1616075" y="2771775"/>
            <a:ext cx="5222875" cy="923925"/>
          </a:xfrm>
          <a:prstGeom prst="rect">
            <a:avLst/>
          </a:prstGeom>
          <a:noFill/>
        </p:spPr>
        <p:txBody>
          <a:bodyPr wrap="none">
            <a:spAutoFit/>
          </a:bodyPr>
          <a:lstStyle/>
          <a:p>
            <a:pPr marL="685800" indent="-685800" defTabSz="1828434" eaLnBrk="1" fontAlgn="auto" hangingPunct="1">
              <a:spcBef>
                <a:spcPts val="0"/>
              </a:spcBef>
              <a:spcAft>
                <a:spcPts val="0"/>
              </a:spcAft>
              <a:buFont typeface="Wingdings" panose="05000000000000000000" pitchFamily="2" charset="2"/>
              <a:buChar char="Ø"/>
              <a:defRPr/>
            </a:pPr>
            <a:r>
              <a:rPr lang="en-US" sz="5400" dirty="0"/>
              <a:t>Psychological</a:t>
            </a:r>
            <a:r>
              <a:rPr lang="en-US" sz="5400" spc="300" dirty="0">
                <a:solidFill>
                  <a:schemeClr val="tx2"/>
                </a:solidFill>
                <a:latin typeface="Nunito" charset="0"/>
                <a:ea typeface="Nunito" charset="0"/>
                <a:cs typeface="Nunito" charset="0"/>
              </a:rPr>
              <a:t>:</a:t>
            </a:r>
          </a:p>
        </p:txBody>
      </p:sp>
      <p:sp>
        <p:nvSpPr>
          <p:cNvPr id="6" name="TextBox 5">
            <a:extLst>
              <a:ext uri="{FF2B5EF4-FFF2-40B4-BE49-F238E27FC236}">
                <a16:creationId xmlns:a16="http://schemas.microsoft.com/office/drawing/2014/main" id="{CDC79AF6-5037-5741-A55C-AE4935A784C5}"/>
              </a:ext>
            </a:extLst>
          </p:cNvPr>
          <p:cNvSpPr txBox="1"/>
          <p:nvPr/>
        </p:nvSpPr>
        <p:spPr>
          <a:xfrm>
            <a:off x="3544888" y="1241425"/>
            <a:ext cx="17287875" cy="1016000"/>
          </a:xfrm>
          <a:prstGeom prst="rect">
            <a:avLst/>
          </a:prstGeom>
          <a:noFill/>
        </p:spPr>
        <p:txBody>
          <a:bodyPr wrap="none">
            <a:spAutoFit/>
          </a:bodyPr>
          <a:lstStyle/>
          <a:p>
            <a:pPr algn="ctr" defTabSz="1828434" eaLnBrk="1" fontAlgn="auto" hangingPunct="1">
              <a:spcBef>
                <a:spcPts val="0"/>
              </a:spcBef>
              <a:spcAft>
                <a:spcPts val="0"/>
              </a:spcAft>
              <a:defRPr/>
            </a:pPr>
            <a:r>
              <a:rPr lang="en-US" sz="6000" b="1" dirty="0"/>
              <a:t>Common Adolescent Health Problems In Saudi Arabia</a:t>
            </a:r>
            <a:endParaRPr lang="en-US" sz="16600" b="1" spc="600" dirty="0">
              <a:latin typeface="Nunito Light" charset="0"/>
              <a:ea typeface="Nunito Light" charset="0"/>
              <a:cs typeface="Nunito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2">
                                            <p:txEl>
                                              <p:pRg st="0" end="0"/>
                                            </p:txEl>
                                          </p:spTgt>
                                        </p:tgtEl>
                                        <p:attrNameLst>
                                          <p:attrName>style.visibility</p:attrName>
                                        </p:attrNameLst>
                                      </p:cBhvr>
                                      <p:to>
                                        <p:strVal val="visible"/>
                                      </p:to>
                                    </p:set>
                                    <p:animEffect transition="in" filter="fade">
                                      <p:cBhvr>
                                        <p:cTn id="12" dur="500"/>
                                        <p:tgtEl>
                                          <p:spTgt spid="2048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2">
                                            <p:txEl>
                                              <p:pRg st="2" end="2"/>
                                            </p:txEl>
                                          </p:spTgt>
                                        </p:tgtEl>
                                        <p:attrNameLst>
                                          <p:attrName>style.visibility</p:attrName>
                                        </p:attrNameLst>
                                      </p:cBhvr>
                                      <p:to>
                                        <p:strVal val="visible"/>
                                      </p:to>
                                    </p:set>
                                    <p:animEffect transition="in" filter="fade">
                                      <p:cBhvr>
                                        <p:cTn id="17" dur="500"/>
                                        <p:tgtEl>
                                          <p:spTgt spid="204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
            <a:extLst>
              <a:ext uri="{FF2B5EF4-FFF2-40B4-BE49-F238E27FC236}">
                <a16:creationId xmlns:a16="http://schemas.microsoft.com/office/drawing/2014/main" id="{2BDFA3A2-0E42-F74A-8156-F3A7CC606333}"/>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E7BEB251-7D09-9B47-85A0-D5A7EFFFEC91}"/>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CE56B438-E105-9444-96ED-2082E19836F8}"/>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08C8C7B2-82C6-9F42-BB8F-854F97CE6006}"/>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F06FD4D7-8962-FA45-AC40-F404B791B381}"/>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
        <p:nvSpPr>
          <p:cNvPr id="2" name="TextBox 1">
            <a:extLst>
              <a:ext uri="{FF2B5EF4-FFF2-40B4-BE49-F238E27FC236}">
                <a16:creationId xmlns:a16="http://schemas.microsoft.com/office/drawing/2014/main" id="{1060556E-A017-0242-BF7A-083A8A0226DF}"/>
              </a:ext>
            </a:extLst>
          </p:cNvPr>
          <p:cNvSpPr txBox="1"/>
          <p:nvPr/>
        </p:nvSpPr>
        <p:spPr>
          <a:xfrm>
            <a:off x="4117975" y="4148138"/>
            <a:ext cx="20259675" cy="4892675"/>
          </a:xfrm>
          <a:prstGeom prst="rect">
            <a:avLst/>
          </a:prstGeom>
          <a:noFill/>
        </p:spPr>
        <p:txBody>
          <a:bodyPr>
            <a:spAutoFit/>
          </a:bodyPr>
          <a:lstStyle/>
          <a:p>
            <a:pPr>
              <a:defRPr/>
            </a:pPr>
            <a:r>
              <a:rPr lang="en-US" sz="10400" b="1" spc="600" dirty="0">
                <a:solidFill>
                  <a:schemeClr val="tx2"/>
                </a:solidFill>
                <a:latin typeface="Nunito" charset="0"/>
              </a:rPr>
              <a:t>Approach to common adolescent health problems in primary health care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710D5CE-2072-D841-AB16-481EB732E17D}"/>
              </a:ext>
            </a:extLst>
          </p:cNvPr>
          <p:cNvSpPr txBox="1"/>
          <p:nvPr/>
        </p:nvSpPr>
        <p:spPr>
          <a:xfrm>
            <a:off x="1676400" y="3359150"/>
            <a:ext cx="39163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1</a:t>
            </a:r>
          </a:p>
        </p:txBody>
      </p:sp>
      <p:sp>
        <p:nvSpPr>
          <p:cNvPr id="2" name="مربع نص 1">
            <a:extLst>
              <a:ext uri="{FF2B5EF4-FFF2-40B4-BE49-F238E27FC236}">
                <a16:creationId xmlns:a16="http://schemas.microsoft.com/office/drawing/2014/main" id="{97B40D0E-4E0C-CD49-8624-88308BE3E5DB}"/>
              </a:ext>
            </a:extLst>
          </p:cNvPr>
          <p:cNvSpPr txBox="1"/>
          <p:nvPr/>
        </p:nvSpPr>
        <p:spPr>
          <a:xfrm>
            <a:off x="2655888" y="4964113"/>
            <a:ext cx="14108112" cy="5078412"/>
          </a:xfrm>
          <a:prstGeom prst="rect">
            <a:avLst/>
          </a:prstGeom>
          <a:noFill/>
        </p:spPr>
        <p:txBody>
          <a:bodyPr rtlCol="1">
            <a:spAutoFit/>
          </a:bodyPr>
          <a:lstStyle/>
          <a:p>
            <a:pPr>
              <a:defRPr/>
            </a:pPr>
            <a:r>
              <a:rPr lang="en-US" sz="4800" dirty="0"/>
              <a:t>Which of the following is the age group of adolescents according to WHO:</a:t>
            </a:r>
          </a:p>
          <a:p>
            <a:pPr marL="914400" indent="-914400">
              <a:buFont typeface="+mj-lt"/>
              <a:buAutoNum type="alphaUcPeriod"/>
              <a:defRPr/>
            </a:pPr>
            <a:r>
              <a:rPr lang="en-US" sz="4800" dirty="0"/>
              <a:t>15-24</a:t>
            </a:r>
          </a:p>
          <a:p>
            <a:pPr marL="914400" indent="-914400">
              <a:buFont typeface="+mj-lt"/>
              <a:buAutoNum type="alphaUcPeriod"/>
              <a:defRPr/>
            </a:pPr>
            <a:r>
              <a:rPr lang="en-US" sz="4800" dirty="0"/>
              <a:t>10-19</a:t>
            </a:r>
          </a:p>
          <a:p>
            <a:pPr marL="914400" indent="-914400">
              <a:buFont typeface="+mj-lt"/>
              <a:buAutoNum type="alphaUcPeriod"/>
              <a:defRPr/>
            </a:pPr>
            <a:r>
              <a:rPr lang="en-US" sz="4800" dirty="0"/>
              <a:t>10-16</a:t>
            </a:r>
          </a:p>
          <a:p>
            <a:pPr marL="914400" indent="-914400">
              <a:buFont typeface="+mj-lt"/>
              <a:buAutoNum type="alphaUcPeriod"/>
              <a:defRPr/>
            </a:pPr>
            <a:r>
              <a:rPr lang="en-US" sz="4800" dirty="0"/>
              <a:t>10-24</a:t>
            </a:r>
          </a:p>
          <a:p>
            <a:pPr>
              <a:defRPr/>
            </a:pPr>
            <a:endParaRPr lang="ar-SA"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15">
            <a:extLst>
              <a:ext uri="{FF2B5EF4-FFF2-40B4-BE49-F238E27FC236}">
                <a16:creationId xmlns:a16="http://schemas.microsoft.com/office/drawing/2014/main" id="{B0B0644B-0634-2743-B9AF-FECE079E74FF}"/>
              </a:ext>
            </a:extLst>
          </p:cNvPr>
          <p:cNvSpPr txBox="1">
            <a:spLocks noChangeArrowheads="1"/>
          </p:cNvSpPr>
          <p:nvPr/>
        </p:nvSpPr>
        <p:spPr bwMode="auto">
          <a:xfrm>
            <a:off x="1616075" y="7891463"/>
            <a:ext cx="114141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lnSpc>
                <a:spcPts val="4200"/>
              </a:lnSpc>
            </a:pPr>
            <a:r>
              <a:rPr lang="en-US" altLang="en-US" sz="7200">
                <a:solidFill>
                  <a:schemeClr val="tx2"/>
                </a:solidFill>
                <a:latin typeface="Nunito Light"/>
                <a:ea typeface="Nunito Light"/>
                <a:cs typeface="Nunito Light"/>
              </a:rPr>
              <a:t>How to gain this trust ?</a:t>
            </a:r>
          </a:p>
        </p:txBody>
      </p:sp>
      <p:sp>
        <p:nvSpPr>
          <p:cNvPr id="7" name="TextBox 6">
            <a:extLst>
              <a:ext uri="{FF2B5EF4-FFF2-40B4-BE49-F238E27FC236}">
                <a16:creationId xmlns:a16="http://schemas.microsoft.com/office/drawing/2014/main" id="{62F5FA19-A14C-F646-AD6A-360987C15D47}"/>
              </a:ext>
            </a:extLst>
          </p:cNvPr>
          <p:cNvSpPr txBox="1"/>
          <p:nvPr/>
        </p:nvSpPr>
        <p:spPr>
          <a:xfrm>
            <a:off x="9463088" y="1241425"/>
            <a:ext cx="548640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Gain trust</a:t>
            </a:r>
          </a:p>
        </p:txBody>
      </p:sp>
      <p:sp>
        <p:nvSpPr>
          <p:cNvPr id="12291" name="TextBox 1">
            <a:extLst>
              <a:ext uri="{FF2B5EF4-FFF2-40B4-BE49-F238E27FC236}">
                <a16:creationId xmlns:a16="http://schemas.microsoft.com/office/drawing/2014/main" id="{48E6B8D8-203B-1140-A32B-CC73F0D226F2}"/>
              </a:ext>
            </a:extLst>
          </p:cNvPr>
          <p:cNvSpPr txBox="1">
            <a:spLocks noChangeArrowheads="1"/>
          </p:cNvSpPr>
          <p:nvPr/>
        </p:nvSpPr>
        <p:spPr bwMode="auto">
          <a:xfrm>
            <a:off x="1616075" y="3089275"/>
            <a:ext cx="1380331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6800"/>
              <a:t>If adolescents do not trust their physicians, they will not feel comfortable discussing sensitive health concerns</a:t>
            </a:r>
            <a:r>
              <a:rPr lang="en-US" altLang="en-US" sz="48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9"/>
                                        </p:tgtEl>
                                        <p:attrNameLst>
                                          <p:attrName>style.visibility</p:attrName>
                                        </p:attrNameLst>
                                      </p:cBhvr>
                                      <p:to>
                                        <p:strVal val="visible"/>
                                      </p:to>
                                    </p:set>
                                    <p:animEffect transition="in" filter="fade">
                                      <p:cBhvr>
                                        <p:cTn id="12" dur="500"/>
                                        <p:tgtEl>
                                          <p:spTgt spid="12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P spid="1229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E6C1FC-AB98-6540-9F1F-CE5D524B1C7E}"/>
              </a:ext>
            </a:extLst>
          </p:cNvPr>
          <p:cNvSpPr txBox="1"/>
          <p:nvPr/>
        </p:nvSpPr>
        <p:spPr>
          <a:xfrm>
            <a:off x="9463088" y="1241425"/>
            <a:ext cx="548640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Gain trust</a:t>
            </a:r>
          </a:p>
        </p:txBody>
      </p:sp>
      <p:sp>
        <p:nvSpPr>
          <p:cNvPr id="14338" name="TextBox 1">
            <a:extLst>
              <a:ext uri="{FF2B5EF4-FFF2-40B4-BE49-F238E27FC236}">
                <a16:creationId xmlns:a16="http://schemas.microsoft.com/office/drawing/2014/main" id="{32682470-EB55-9B40-87E2-730E47932E2D}"/>
              </a:ext>
            </a:extLst>
          </p:cNvPr>
          <p:cNvSpPr txBox="1">
            <a:spLocks noChangeArrowheads="1"/>
          </p:cNvSpPr>
          <p:nvPr/>
        </p:nvSpPr>
        <p:spPr bwMode="auto">
          <a:xfrm>
            <a:off x="473075" y="3175000"/>
            <a:ext cx="1380331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6800"/>
              <a:t>A useful beginning is an initial introductory meeting with both the adolescent and parents.</a:t>
            </a:r>
          </a:p>
        </p:txBody>
      </p:sp>
      <p:pic>
        <p:nvPicPr>
          <p:cNvPr id="14339" name="Picture 2">
            <a:extLst>
              <a:ext uri="{FF2B5EF4-FFF2-40B4-BE49-F238E27FC236}">
                <a16:creationId xmlns:a16="http://schemas.microsoft.com/office/drawing/2014/main" id="{BA202AD9-760C-4442-8366-ABC2D12595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1588" y="5967413"/>
            <a:ext cx="11483975"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a:extLst>
              <a:ext uri="{FF2B5EF4-FFF2-40B4-BE49-F238E27FC236}">
                <a16:creationId xmlns:a16="http://schemas.microsoft.com/office/drawing/2014/main" id="{47083852-9103-9C43-9D7D-AA77E8A7899E}"/>
              </a:ext>
            </a:extLst>
          </p:cNvPr>
          <p:cNvSpPr txBox="1">
            <a:spLocks noChangeArrowheads="1"/>
          </p:cNvSpPr>
          <p:nvPr/>
        </p:nvSpPr>
        <p:spPr bwMode="auto">
          <a:xfrm>
            <a:off x="473075" y="6845300"/>
            <a:ext cx="13803313"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200"/>
              <a:t>we establish what the parents' concerns are, obtain a family</a:t>
            </a:r>
          </a:p>
          <a:p>
            <a:r>
              <a:rPr lang="en-US" altLang="en-US" sz="7200"/>
              <a:t> history, and ask about</a:t>
            </a:r>
          </a:p>
          <a:p>
            <a:r>
              <a:rPr lang="en-US" altLang="en-US" sz="7200"/>
              <a:t> previous medical problems.</a:t>
            </a:r>
            <a:endParaRPr lang="en-US" altLang="en-US" sz="7200">
              <a:solidFill>
                <a:schemeClr val="tx2"/>
              </a:solidFill>
              <a:latin typeface="Nunito Light"/>
              <a:ea typeface="Nunito Light"/>
              <a:cs typeface="Nunito Light"/>
            </a:endParaRPr>
          </a:p>
          <a:p>
            <a:endParaRPr lang="en-US" altLang="en-US" sz="68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fade">
                                      <p:cBhvr>
                                        <p:cTn id="12" dur="500"/>
                                        <p:tgtEl>
                                          <p:spTgt spid="143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5">
            <a:extLst>
              <a:ext uri="{FF2B5EF4-FFF2-40B4-BE49-F238E27FC236}">
                <a16:creationId xmlns:a16="http://schemas.microsoft.com/office/drawing/2014/main" id="{5BE929F1-920D-AD41-955F-4EA9352545A2}"/>
              </a:ext>
            </a:extLst>
          </p:cNvPr>
          <p:cNvSpPr txBox="1">
            <a:spLocks noChangeArrowheads="1"/>
          </p:cNvSpPr>
          <p:nvPr/>
        </p:nvSpPr>
        <p:spPr bwMode="auto">
          <a:xfrm>
            <a:off x="1616075" y="5207000"/>
            <a:ext cx="11414125" cy="5908675"/>
          </a:xfrm>
          <a:prstGeom prst="rect">
            <a:avLst/>
          </a:prstGeom>
          <a:noFill/>
          <a:ln>
            <a:noFill/>
          </a:ln>
        </p:spPr>
        <p:txBody>
          <a:bodyPr>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eaLnBrk="0" fontAlgn="base" hangingPunct="0">
              <a:spcBef>
                <a:spcPct val="0"/>
              </a:spcBef>
              <a:spcAft>
                <a:spcPct val="0"/>
              </a:spcAft>
              <a:defRPr sz="3600">
                <a:solidFill>
                  <a:schemeClr val="tx1"/>
                </a:solidFill>
                <a:latin typeface="Lato Light" charset="0"/>
              </a:defRPr>
            </a:lvl6pPr>
            <a:lvl7pPr marL="2971800" indent="-228600" defTabSz="1827213" eaLnBrk="0" fontAlgn="base" hangingPunct="0">
              <a:spcBef>
                <a:spcPct val="0"/>
              </a:spcBef>
              <a:spcAft>
                <a:spcPct val="0"/>
              </a:spcAft>
              <a:defRPr sz="3600">
                <a:solidFill>
                  <a:schemeClr val="tx1"/>
                </a:solidFill>
                <a:latin typeface="Lato Light" charset="0"/>
              </a:defRPr>
            </a:lvl7pPr>
            <a:lvl8pPr marL="3429000" indent="-228600" defTabSz="1827213" eaLnBrk="0" fontAlgn="base" hangingPunct="0">
              <a:spcBef>
                <a:spcPct val="0"/>
              </a:spcBef>
              <a:spcAft>
                <a:spcPct val="0"/>
              </a:spcAft>
              <a:defRPr sz="3600">
                <a:solidFill>
                  <a:schemeClr val="tx1"/>
                </a:solidFill>
                <a:latin typeface="Lato Light" charset="0"/>
              </a:defRPr>
            </a:lvl8pPr>
            <a:lvl9pPr marL="3886200" indent="-228600" defTabSz="1827213" eaLnBrk="0" fontAlgn="base" hangingPunct="0">
              <a:spcBef>
                <a:spcPct val="0"/>
              </a:spcBef>
              <a:spcAft>
                <a:spcPct val="0"/>
              </a:spcAft>
              <a:defRPr sz="3600">
                <a:solidFill>
                  <a:schemeClr val="tx1"/>
                </a:solidFill>
                <a:latin typeface="Lato Light" charset="0"/>
              </a:defRPr>
            </a:lvl9pPr>
          </a:lstStyle>
          <a:p>
            <a:pPr eaLnBrk="1" hangingPunct="1">
              <a:defRPr/>
            </a:pPr>
            <a:r>
              <a:rPr lang="en-US" altLang="en-US" sz="5400" spc="300" dirty="0">
                <a:solidFill>
                  <a:schemeClr val="tx2"/>
                </a:solidFill>
                <a:latin typeface="Nunito" charset="0"/>
                <a:ea typeface="Nunito" charset="0"/>
                <a:cs typeface="Nunito" charset="0"/>
              </a:rPr>
              <a:t>Or </a:t>
            </a:r>
          </a:p>
          <a:p>
            <a:pPr eaLnBrk="1" hangingPunct="1">
              <a:defRPr/>
            </a:pPr>
            <a:r>
              <a:rPr lang="en-US" sz="5400" spc="300" dirty="0">
                <a:solidFill>
                  <a:schemeClr val="tx2"/>
                </a:solidFill>
                <a:latin typeface="Nunito" charset="0"/>
                <a:ea typeface="Nunito" charset="0"/>
                <a:cs typeface="Nunito" charset="0"/>
              </a:rPr>
              <a:t>transition from parent to teen as the medical historian. </a:t>
            </a:r>
          </a:p>
          <a:p>
            <a:pPr eaLnBrk="1" hangingPunct="1">
              <a:defRPr/>
            </a:pPr>
            <a:endParaRPr lang="en-US" sz="5400" spc="300" dirty="0">
              <a:solidFill>
                <a:schemeClr val="tx2"/>
              </a:solidFill>
              <a:latin typeface="Nunito" charset="0"/>
              <a:ea typeface="Nunito" charset="0"/>
              <a:cs typeface="Nunito" charset="0"/>
            </a:endParaRPr>
          </a:p>
          <a:p>
            <a:pPr eaLnBrk="1" hangingPunct="1">
              <a:defRPr/>
            </a:pPr>
            <a:r>
              <a:rPr lang="en-US" sz="5400" spc="300" dirty="0">
                <a:solidFill>
                  <a:schemeClr val="tx2"/>
                </a:solidFill>
                <a:latin typeface="Nunito" charset="0"/>
                <a:ea typeface="Nunito" charset="0"/>
                <a:cs typeface="Nunito" charset="0"/>
              </a:rPr>
              <a:t>We next ask parents to wait in the waiting room so that we can speak privately with the adolescent.</a:t>
            </a:r>
            <a:endParaRPr lang="en-US" altLang="en-US" sz="5400" spc="300" dirty="0">
              <a:solidFill>
                <a:schemeClr val="tx2"/>
              </a:solidFill>
              <a:latin typeface="Nunito" charset="0"/>
              <a:ea typeface="Nunito" charset="0"/>
              <a:cs typeface="Nunito" charset="0"/>
            </a:endParaRPr>
          </a:p>
        </p:txBody>
      </p:sp>
      <p:sp>
        <p:nvSpPr>
          <p:cNvPr id="17" name="TextBox 16">
            <a:extLst>
              <a:ext uri="{FF2B5EF4-FFF2-40B4-BE49-F238E27FC236}">
                <a16:creationId xmlns:a16="http://schemas.microsoft.com/office/drawing/2014/main" id="{A725BBC2-FF2D-2546-8989-E57815CCB2BF}"/>
              </a:ext>
            </a:extLst>
          </p:cNvPr>
          <p:cNvSpPr txBox="1"/>
          <p:nvPr/>
        </p:nvSpPr>
        <p:spPr>
          <a:xfrm>
            <a:off x="1616075" y="3663950"/>
            <a:ext cx="19381788"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Leave the parents with the patient and establish the rapport? </a:t>
            </a:r>
          </a:p>
        </p:txBody>
      </p:sp>
      <p:sp>
        <p:nvSpPr>
          <p:cNvPr id="7" name="TextBox 6">
            <a:extLst>
              <a:ext uri="{FF2B5EF4-FFF2-40B4-BE49-F238E27FC236}">
                <a16:creationId xmlns:a16="http://schemas.microsoft.com/office/drawing/2014/main" id="{EE293D27-0261-6145-9187-3E0BE2AF3C34}"/>
              </a:ext>
            </a:extLst>
          </p:cNvPr>
          <p:cNvSpPr txBox="1"/>
          <p:nvPr/>
        </p:nvSpPr>
        <p:spPr>
          <a:xfrm>
            <a:off x="7556500" y="1241425"/>
            <a:ext cx="929957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What to do next ?</a:t>
            </a:r>
          </a:p>
        </p:txBody>
      </p:sp>
      <p:pic>
        <p:nvPicPr>
          <p:cNvPr id="16388" name="Picture 1">
            <a:extLst>
              <a:ext uri="{FF2B5EF4-FFF2-40B4-BE49-F238E27FC236}">
                <a16:creationId xmlns:a16="http://schemas.microsoft.com/office/drawing/2014/main" id="{475AB19D-3725-C542-8F8F-3AC70E93FD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76275" y="5207000"/>
            <a:ext cx="102108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7"/>
                                        </p:tgtEl>
                                        <p:attrNameLst>
                                          <p:attrName>style.visibility</p:attrName>
                                        </p:attrNameLst>
                                      </p:cBhvr>
                                      <p:to>
                                        <p:strVal val="visible"/>
                                      </p:to>
                                    </p:set>
                                    <p:animEffect transition="in" filter="fade">
                                      <p:cBhvr>
                                        <p:cTn id="12" dur="500"/>
                                        <p:tgtEl>
                                          <p:spTgt spid="143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fade">
                                      <p:cBhvr>
                                        <p:cTn id="1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7BC7A5-6B12-D24E-8AF7-EDA5B0CE130D}"/>
              </a:ext>
            </a:extLst>
          </p:cNvPr>
          <p:cNvSpPr txBox="1"/>
          <p:nvPr/>
        </p:nvSpPr>
        <p:spPr>
          <a:xfrm>
            <a:off x="9748838" y="1241425"/>
            <a:ext cx="491490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Progress </a:t>
            </a:r>
          </a:p>
        </p:txBody>
      </p:sp>
      <p:sp>
        <p:nvSpPr>
          <p:cNvPr id="18434" name="TextBox 1">
            <a:extLst>
              <a:ext uri="{FF2B5EF4-FFF2-40B4-BE49-F238E27FC236}">
                <a16:creationId xmlns:a16="http://schemas.microsoft.com/office/drawing/2014/main" id="{C3E0DC29-CB30-0F4F-B3A1-0BE389686D58}"/>
              </a:ext>
            </a:extLst>
          </p:cNvPr>
          <p:cNvSpPr txBox="1">
            <a:spLocks noChangeArrowheads="1"/>
          </p:cNvSpPr>
          <p:nvPr/>
        </p:nvSpPr>
        <p:spPr bwMode="auto">
          <a:xfrm>
            <a:off x="1427163" y="4035425"/>
            <a:ext cx="215582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6000"/>
              <a:t>We interview the adolescent alone, perform a physical examination with a chaperone, and then invite the parents back into the room at the conclusion of the visit to discuss our findings.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5">
            <a:extLst>
              <a:ext uri="{FF2B5EF4-FFF2-40B4-BE49-F238E27FC236}">
                <a16:creationId xmlns:a16="http://schemas.microsoft.com/office/drawing/2014/main" id="{49810DEB-5B06-A243-AF9E-6692F8B2F227}"/>
              </a:ext>
            </a:extLst>
          </p:cNvPr>
          <p:cNvSpPr txBox="1">
            <a:spLocks noChangeArrowheads="1"/>
          </p:cNvSpPr>
          <p:nvPr/>
        </p:nvSpPr>
        <p:spPr bwMode="auto">
          <a:xfrm>
            <a:off x="1143000" y="7337425"/>
            <a:ext cx="206200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buFont typeface="Arial" panose="020B0604020202020204" pitchFamily="34" charset="0"/>
              <a:buChar char="•"/>
            </a:pPr>
            <a:r>
              <a:rPr lang="en-US" altLang="en-US" sz="6000"/>
              <a:t>The importance of an adolescent having a physician with whom the teen can confide and discuss difficult issues that may arise in the future</a:t>
            </a:r>
          </a:p>
        </p:txBody>
      </p:sp>
      <p:sp>
        <p:nvSpPr>
          <p:cNvPr id="20482" name="TextBox 1">
            <a:extLst>
              <a:ext uri="{FF2B5EF4-FFF2-40B4-BE49-F238E27FC236}">
                <a16:creationId xmlns:a16="http://schemas.microsoft.com/office/drawing/2014/main" id="{3B258982-6698-804A-995C-DC6C906F0E94}"/>
              </a:ext>
            </a:extLst>
          </p:cNvPr>
          <p:cNvSpPr txBox="1">
            <a:spLocks noChangeArrowheads="1"/>
          </p:cNvSpPr>
          <p:nvPr/>
        </p:nvSpPr>
        <p:spPr bwMode="auto">
          <a:xfrm>
            <a:off x="1143000" y="4497388"/>
            <a:ext cx="215804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0" indent="-857250">
              <a:defRPr sz="3600">
                <a:solidFill>
                  <a:schemeClr val="tx1"/>
                </a:solidFill>
                <a:latin typeface="Lato Light"/>
              </a:defRPr>
            </a:lvl1pPr>
            <a:lvl2pPr>
              <a:defRPr sz="3600">
                <a:solidFill>
                  <a:schemeClr val="tx1"/>
                </a:solidFill>
                <a:latin typeface="Lato Light"/>
              </a:defRPr>
            </a:lvl2pPr>
            <a:lvl3pPr>
              <a:defRPr sz="3600">
                <a:solidFill>
                  <a:schemeClr val="tx1"/>
                </a:solidFill>
                <a:latin typeface="Lato Light"/>
              </a:defRPr>
            </a:lvl3pPr>
            <a:lvl4pPr>
              <a:defRPr sz="3600">
                <a:solidFill>
                  <a:schemeClr val="tx1"/>
                </a:solidFill>
                <a:latin typeface="Lato Light"/>
              </a:defRPr>
            </a:lvl4pPr>
            <a:lvl5pPr>
              <a:defRPr sz="3600">
                <a:solidFill>
                  <a:schemeClr val="tx1"/>
                </a:solidFill>
                <a:latin typeface="Lato Light"/>
              </a:defRPr>
            </a:lvl5pPr>
            <a:lvl6pPr marL="4113213" indent="-1827213" defTabSz="1827213" eaLnBrk="0" fontAlgn="base" hangingPunct="0">
              <a:spcBef>
                <a:spcPct val="0"/>
              </a:spcBef>
              <a:spcAft>
                <a:spcPct val="0"/>
              </a:spcAft>
              <a:defRPr sz="3600">
                <a:solidFill>
                  <a:schemeClr val="tx1"/>
                </a:solidFill>
                <a:latin typeface="Lato Light"/>
              </a:defRPr>
            </a:lvl6pPr>
            <a:lvl7pPr marL="4570413" indent="-1827213" defTabSz="1827213" eaLnBrk="0" fontAlgn="base" hangingPunct="0">
              <a:spcBef>
                <a:spcPct val="0"/>
              </a:spcBef>
              <a:spcAft>
                <a:spcPct val="0"/>
              </a:spcAft>
              <a:defRPr sz="3600">
                <a:solidFill>
                  <a:schemeClr val="tx1"/>
                </a:solidFill>
                <a:latin typeface="Lato Light"/>
              </a:defRPr>
            </a:lvl7pPr>
            <a:lvl8pPr marL="5027613" indent="-1827213" defTabSz="1827213" eaLnBrk="0" fontAlgn="base" hangingPunct="0">
              <a:spcBef>
                <a:spcPct val="0"/>
              </a:spcBef>
              <a:spcAft>
                <a:spcPct val="0"/>
              </a:spcAft>
              <a:defRPr sz="3600">
                <a:solidFill>
                  <a:schemeClr val="tx1"/>
                </a:solidFill>
                <a:latin typeface="Lato Light"/>
              </a:defRPr>
            </a:lvl8pPr>
            <a:lvl9pPr marL="5484813" indent="-1827213" defTabSz="1827213" eaLnBrk="0" fontAlgn="base" hangingPunct="0">
              <a:spcBef>
                <a:spcPct val="0"/>
              </a:spcBef>
              <a:spcAft>
                <a:spcPct val="0"/>
              </a:spcAft>
              <a:defRPr sz="3600">
                <a:solidFill>
                  <a:schemeClr val="tx1"/>
                </a:solidFill>
                <a:latin typeface="Lato Light"/>
              </a:defRPr>
            </a:lvl9pPr>
          </a:lstStyle>
          <a:p>
            <a:pPr>
              <a:buFont typeface="Arial" panose="020B0604020202020204" pitchFamily="34" charset="0"/>
              <a:buChar char="•"/>
            </a:pPr>
            <a:r>
              <a:rPr lang="en-US" altLang="en-US" sz="6000"/>
              <a:t>parents may express some resistance.</a:t>
            </a:r>
            <a:br>
              <a:rPr lang="en-US" altLang="en-US" sz="6000"/>
            </a:br>
            <a:endParaRPr lang="en-US" altLang="en-US" sz="6000"/>
          </a:p>
        </p:txBody>
      </p:sp>
      <p:sp>
        <p:nvSpPr>
          <p:cNvPr id="4" name="TextBox 3">
            <a:extLst>
              <a:ext uri="{FF2B5EF4-FFF2-40B4-BE49-F238E27FC236}">
                <a16:creationId xmlns:a16="http://schemas.microsoft.com/office/drawing/2014/main" id="{F0A841DD-4625-894B-A0BF-889F2D0CE087}"/>
              </a:ext>
            </a:extLst>
          </p:cNvPr>
          <p:cNvSpPr txBox="1"/>
          <p:nvPr/>
        </p:nvSpPr>
        <p:spPr>
          <a:xfrm>
            <a:off x="792163" y="1039813"/>
            <a:ext cx="22477412" cy="2555875"/>
          </a:xfrm>
          <a:prstGeom prst="rect">
            <a:avLst/>
          </a:prstGeom>
          <a:noFill/>
        </p:spPr>
        <p:txBody>
          <a:bodyPr>
            <a:spAutoFit/>
          </a:bodyPr>
          <a:lstStyle/>
          <a:p>
            <a:pPr algn="ctr">
              <a:defRPr/>
            </a:pPr>
            <a:r>
              <a:rPr lang="en-US" sz="8000" b="1" spc="600" dirty="0">
                <a:latin typeface="Nunito Light" charset="0"/>
                <a:ea typeface="Nunito Light" charset="0"/>
                <a:cs typeface="Nunito Light" charset="0"/>
              </a:rPr>
              <a:t>Why It is important for teens to establish a separate relationship with the physician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1"/>
                                        </p:tgtEl>
                                        <p:attrNameLst>
                                          <p:attrName>style.visibility</p:attrName>
                                        </p:attrNameLst>
                                      </p:cBhvr>
                                      <p:to>
                                        <p:strVal val="visible"/>
                                      </p:to>
                                    </p:set>
                                    <p:animEffect transition="in" filter="fade">
                                      <p:cBhvr>
                                        <p:cTn id="12" dur="500"/>
                                        <p:tgtEl>
                                          <p:spTgt spid="2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P spid="2048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0E95B9-582C-A844-A95E-617F1C8FA26D}"/>
              </a:ext>
            </a:extLst>
          </p:cNvPr>
          <p:cNvSpPr txBox="1"/>
          <p:nvPr/>
        </p:nvSpPr>
        <p:spPr>
          <a:xfrm>
            <a:off x="3494088" y="1241425"/>
            <a:ext cx="1742440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dirty="0">
                <a:latin typeface="Lato Light" charset="0"/>
              </a:rPr>
              <a:t>During our discussion with the adolescent</a:t>
            </a:r>
            <a:endParaRPr lang="en-US" sz="8000" b="1" spc="600" dirty="0">
              <a:latin typeface="Nunito Light" charset="0"/>
              <a:ea typeface="Nunito Light" charset="0"/>
              <a:cs typeface="Nunito Light" charset="0"/>
            </a:endParaRPr>
          </a:p>
        </p:txBody>
      </p:sp>
      <p:sp>
        <p:nvSpPr>
          <p:cNvPr id="22531" name="TextBox 1">
            <a:extLst>
              <a:ext uri="{FF2B5EF4-FFF2-40B4-BE49-F238E27FC236}">
                <a16:creationId xmlns:a16="http://schemas.microsoft.com/office/drawing/2014/main" id="{AF935680-597C-C34A-A5FB-AD00FD3EF374}"/>
              </a:ext>
            </a:extLst>
          </p:cNvPr>
          <p:cNvSpPr txBox="1">
            <a:spLocks noChangeArrowheads="1"/>
          </p:cNvSpPr>
          <p:nvPr/>
        </p:nvSpPr>
        <p:spPr bwMode="auto">
          <a:xfrm>
            <a:off x="1616075" y="3089275"/>
            <a:ext cx="13803313" cy="8402638"/>
          </a:xfrm>
          <a:prstGeom prst="rect">
            <a:avLst/>
          </a:prstGeom>
          <a:noFill/>
          <a:ln>
            <a:noFill/>
          </a:ln>
        </p:spPr>
        <p:txBody>
          <a:bodyPr>
            <a:spAutoFit/>
          </a:bodyPr>
          <a:lstStyle/>
          <a:p>
            <a:pPr marL="685800" indent="-685800">
              <a:buFont typeface="Arial" charset="0"/>
              <a:buChar char="•"/>
              <a:defRPr/>
            </a:pPr>
            <a:r>
              <a:rPr lang="en-US" sz="6000" dirty="0">
                <a:latin typeface="Lato Light" charset="0"/>
              </a:rPr>
              <a:t>we listen carefully to both what is said and what is not said.</a:t>
            </a:r>
          </a:p>
          <a:p>
            <a:pPr marL="685800" indent="-685800">
              <a:buFont typeface="Arial" charset="0"/>
              <a:buChar char="•"/>
              <a:defRPr/>
            </a:pPr>
            <a:endParaRPr lang="en-US" sz="6000" dirty="0">
              <a:latin typeface="Lato Light" charset="0"/>
            </a:endParaRPr>
          </a:p>
          <a:p>
            <a:pPr>
              <a:defRPr/>
            </a:pPr>
            <a:endParaRPr lang="en-US" sz="6000" dirty="0">
              <a:latin typeface="Lato Light" charset="0"/>
            </a:endParaRPr>
          </a:p>
          <a:p>
            <a:pPr marL="685800" indent="-685800">
              <a:buFont typeface="Arial" charset="0"/>
              <a:buChar char="•"/>
              <a:defRPr/>
            </a:pPr>
            <a:r>
              <a:rPr lang="en-US" sz="6000" dirty="0">
                <a:latin typeface="Lato Light" charset="0"/>
              </a:rPr>
              <a:t>The goal is to assist the adolescent in identifying potentially risky behaviors that may endanger their health and assessing their motivation to change those behaviors.</a:t>
            </a:r>
            <a:endParaRPr lang="en-US" altLang="en-US" sz="6000" dirty="0">
              <a:latin typeface="Lato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xEl>
                                              <p:pRg st="3" end="3"/>
                                            </p:txEl>
                                          </p:spTgt>
                                        </p:tgtEl>
                                        <p:attrNameLst>
                                          <p:attrName>style.visibility</p:attrName>
                                        </p:attrNameLst>
                                      </p:cBhvr>
                                      <p:to>
                                        <p:strVal val="visible"/>
                                      </p:to>
                                    </p:set>
                                    <p:animEffect transition="in" filter="fade">
                                      <p:cBhvr>
                                        <p:cTn id="12"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26A5CF-5C4B-FE48-9433-02DB8DC6DDD9}"/>
              </a:ext>
            </a:extLst>
          </p:cNvPr>
          <p:cNvSpPr txBox="1"/>
          <p:nvPr/>
        </p:nvSpPr>
        <p:spPr>
          <a:xfrm>
            <a:off x="2312988" y="1241425"/>
            <a:ext cx="1978660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dirty="0">
                <a:latin typeface="Lato Light" charset="0"/>
              </a:rPr>
              <a:t>Use the technique of motivational interviewing,</a:t>
            </a:r>
            <a:endParaRPr lang="en-US" sz="8000" b="1" spc="600" dirty="0">
              <a:latin typeface="Nunito Light" charset="0"/>
              <a:ea typeface="Nunito Light" charset="0"/>
              <a:cs typeface="Nunito Light" charset="0"/>
            </a:endParaRPr>
          </a:p>
        </p:txBody>
      </p:sp>
      <p:sp>
        <p:nvSpPr>
          <p:cNvPr id="24579" name="TextBox 1">
            <a:extLst>
              <a:ext uri="{FF2B5EF4-FFF2-40B4-BE49-F238E27FC236}">
                <a16:creationId xmlns:a16="http://schemas.microsoft.com/office/drawing/2014/main" id="{495FE4B3-B2A8-5641-975C-009D9BABB64D}"/>
              </a:ext>
            </a:extLst>
          </p:cNvPr>
          <p:cNvSpPr txBox="1">
            <a:spLocks noChangeArrowheads="1"/>
          </p:cNvSpPr>
          <p:nvPr/>
        </p:nvSpPr>
        <p:spPr bwMode="auto">
          <a:xfrm>
            <a:off x="1616075" y="3089275"/>
            <a:ext cx="1380331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a:defRPr sz="3600">
                <a:solidFill>
                  <a:schemeClr val="tx1"/>
                </a:solidFill>
                <a:latin typeface="Lato Light"/>
              </a:defRPr>
            </a:lvl2pPr>
            <a:lvl3pPr>
              <a:defRPr sz="3600">
                <a:solidFill>
                  <a:schemeClr val="tx1"/>
                </a:solidFill>
                <a:latin typeface="Lato Light"/>
              </a:defRPr>
            </a:lvl3pPr>
            <a:lvl4pPr>
              <a:defRPr sz="3600">
                <a:solidFill>
                  <a:schemeClr val="tx1"/>
                </a:solidFill>
                <a:latin typeface="Lato Light"/>
              </a:defRPr>
            </a:lvl4pPr>
            <a:lvl5pPr>
              <a:defRPr sz="3600">
                <a:solidFill>
                  <a:schemeClr val="tx1"/>
                </a:solidFill>
                <a:latin typeface="Lato Light"/>
              </a:defRPr>
            </a:lvl5pPr>
            <a:lvl6pPr marL="4113213" indent="-1827213" defTabSz="1827213" eaLnBrk="0" fontAlgn="base" hangingPunct="0">
              <a:spcBef>
                <a:spcPct val="0"/>
              </a:spcBef>
              <a:spcAft>
                <a:spcPct val="0"/>
              </a:spcAft>
              <a:defRPr sz="3600">
                <a:solidFill>
                  <a:schemeClr val="tx1"/>
                </a:solidFill>
                <a:latin typeface="Lato Light"/>
              </a:defRPr>
            </a:lvl6pPr>
            <a:lvl7pPr marL="4570413" indent="-1827213" defTabSz="1827213" eaLnBrk="0" fontAlgn="base" hangingPunct="0">
              <a:spcBef>
                <a:spcPct val="0"/>
              </a:spcBef>
              <a:spcAft>
                <a:spcPct val="0"/>
              </a:spcAft>
              <a:defRPr sz="3600">
                <a:solidFill>
                  <a:schemeClr val="tx1"/>
                </a:solidFill>
                <a:latin typeface="Lato Light"/>
              </a:defRPr>
            </a:lvl7pPr>
            <a:lvl8pPr marL="5027613" indent="-1827213" defTabSz="1827213" eaLnBrk="0" fontAlgn="base" hangingPunct="0">
              <a:spcBef>
                <a:spcPct val="0"/>
              </a:spcBef>
              <a:spcAft>
                <a:spcPct val="0"/>
              </a:spcAft>
              <a:defRPr sz="3600">
                <a:solidFill>
                  <a:schemeClr val="tx1"/>
                </a:solidFill>
                <a:latin typeface="Lato Light"/>
              </a:defRPr>
            </a:lvl8pPr>
            <a:lvl9pPr marL="5484813" indent="-1827213" defTabSz="1827213" eaLnBrk="0" fontAlgn="base" hangingPunct="0">
              <a:spcBef>
                <a:spcPct val="0"/>
              </a:spcBef>
              <a:spcAft>
                <a:spcPct val="0"/>
              </a:spcAft>
              <a:defRPr sz="3600">
                <a:solidFill>
                  <a:schemeClr val="tx1"/>
                </a:solidFill>
                <a:latin typeface="Lato Light"/>
              </a:defRPr>
            </a:lvl9pPr>
          </a:lstStyle>
          <a:p>
            <a:pPr>
              <a:buFont typeface="Arial" panose="020B0604020202020204" pitchFamily="34" charset="0"/>
              <a:buChar char="•"/>
            </a:pPr>
            <a:r>
              <a:rPr lang="en-US" altLang="en-US" sz="6000"/>
              <a:t>which provides adolescents with feedback on risks and promotes a sense of responsibility for their health.</a:t>
            </a:r>
          </a:p>
          <a:p>
            <a:pPr>
              <a:buFont typeface="Arial" panose="020B0604020202020204" pitchFamily="34" charset="0"/>
              <a:buChar char="•"/>
            </a:pPr>
            <a:endParaRPr lang="en-US" altLang="en-US" sz="4800" baseline="30000"/>
          </a:p>
          <a:p>
            <a:pPr>
              <a:buFont typeface="Arial" panose="020B0604020202020204" pitchFamily="34" charset="0"/>
              <a:buChar char="•"/>
            </a:pPr>
            <a:endParaRPr lang="en-US" altLang="en-US" sz="6000"/>
          </a:p>
          <a:p>
            <a:pPr>
              <a:buFont typeface="Arial" panose="020B0604020202020204" pitchFamily="34" charset="0"/>
              <a:buChar char="•"/>
            </a:pPr>
            <a:r>
              <a:rPr lang="en-US" altLang="en-US" sz="6000"/>
              <a:t> Teens want factual information rather than authoritative instruction on what to do.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9">
                                            <p:txEl>
                                              <p:pRg st="3" end="3"/>
                                            </p:txEl>
                                          </p:spTgt>
                                        </p:tgtEl>
                                        <p:attrNameLst>
                                          <p:attrName>style.visibility</p:attrName>
                                        </p:attrNameLst>
                                      </p:cBhvr>
                                      <p:to>
                                        <p:strVal val="visible"/>
                                      </p:to>
                                    </p:set>
                                    <p:animEffect transition="in" filter="fade">
                                      <p:cBhvr>
                                        <p:cTn id="12" dur="5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DC4A73-0712-C342-A745-5D2306D951EB}"/>
              </a:ext>
            </a:extLst>
          </p:cNvPr>
          <p:cNvSpPr txBox="1"/>
          <p:nvPr/>
        </p:nvSpPr>
        <p:spPr>
          <a:xfrm>
            <a:off x="9548813" y="1241425"/>
            <a:ext cx="531495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dirty="0">
                <a:latin typeface="Lato Light" charset="0"/>
              </a:rPr>
              <a:t> Using slang</a:t>
            </a:r>
            <a:endParaRPr lang="en-US" sz="8000" b="1" spc="600" dirty="0">
              <a:latin typeface="Nunito Light" charset="0"/>
              <a:ea typeface="Nunito Light" charset="0"/>
              <a:cs typeface="Nunito Light" charset="0"/>
            </a:endParaRPr>
          </a:p>
        </p:txBody>
      </p:sp>
      <p:sp>
        <p:nvSpPr>
          <p:cNvPr id="26627" name="TextBox 1">
            <a:extLst>
              <a:ext uri="{FF2B5EF4-FFF2-40B4-BE49-F238E27FC236}">
                <a16:creationId xmlns:a16="http://schemas.microsoft.com/office/drawing/2014/main" id="{AC1EA737-0B16-C94B-8435-6971C32771D1}"/>
              </a:ext>
            </a:extLst>
          </p:cNvPr>
          <p:cNvSpPr txBox="1">
            <a:spLocks noChangeArrowheads="1"/>
          </p:cNvSpPr>
          <p:nvPr/>
        </p:nvSpPr>
        <p:spPr bwMode="auto">
          <a:xfrm>
            <a:off x="1616075" y="3089275"/>
            <a:ext cx="13803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6000">
                <a:solidFill>
                  <a:srgbClr val="C00000"/>
                </a:solidFill>
              </a:rPr>
              <a:t>Avoid</a:t>
            </a:r>
          </a:p>
        </p:txBody>
      </p:sp>
      <p:sp>
        <p:nvSpPr>
          <p:cNvPr id="6" name="TextBox 5">
            <a:extLst>
              <a:ext uri="{FF2B5EF4-FFF2-40B4-BE49-F238E27FC236}">
                <a16:creationId xmlns:a16="http://schemas.microsoft.com/office/drawing/2014/main" id="{A0593B94-7B3A-2149-92A6-9EF6C67CD49A}"/>
              </a:ext>
            </a:extLst>
          </p:cNvPr>
          <p:cNvSpPr txBox="1">
            <a:spLocks noChangeArrowheads="1"/>
          </p:cNvSpPr>
          <p:nvPr/>
        </p:nvSpPr>
        <p:spPr bwMode="auto">
          <a:xfrm>
            <a:off x="1616075" y="5299075"/>
            <a:ext cx="138033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6000"/>
              <a:t>because most teens will be aware that this is not your customary language</a:t>
            </a:r>
            <a:endParaRPr lang="en-US" altLang="en-US" sz="600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500"/>
                                        <p:tgtEl>
                                          <p:spTgt spid="26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a:extLst>
              <a:ext uri="{FF2B5EF4-FFF2-40B4-BE49-F238E27FC236}">
                <a16:creationId xmlns:a16="http://schemas.microsoft.com/office/drawing/2014/main" id="{C219C923-C9E5-4A41-8A73-8F9ED818F2A7}"/>
              </a:ext>
            </a:extLst>
          </p:cNvPr>
          <p:cNvSpPr txBox="1">
            <a:spLocks noChangeArrowheads="1"/>
          </p:cNvSpPr>
          <p:nvPr/>
        </p:nvSpPr>
        <p:spPr bwMode="auto">
          <a:xfrm>
            <a:off x="4675188" y="4425950"/>
            <a:ext cx="138033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8000"/>
              <a:t>We use five premises that our trainees find useful when caring for adolescents.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3"/>
                                        </p:tgtEl>
                                        <p:attrNameLst>
                                          <p:attrName>style.visibility</p:attrName>
                                        </p:attrNameLst>
                                      </p:cBhvr>
                                      <p:to>
                                        <p:strVal val="visible"/>
                                      </p:to>
                                    </p:set>
                                    <p:animEffect transition="in" filter="fade">
                                      <p:cBhvr>
                                        <p:cTn id="7" dur="500"/>
                                        <p:tgtEl>
                                          <p:spTgt spid="28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06B312-21EA-DF49-9D87-37383F51E687}"/>
              </a:ext>
            </a:extLst>
          </p:cNvPr>
          <p:cNvSpPr txBox="1">
            <a:spLocks noChangeArrowheads="1"/>
          </p:cNvSpPr>
          <p:nvPr/>
        </p:nvSpPr>
        <p:spPr bwMode="auto">
          <a:xfrm>
            <a:off x="9463088" y="1241425"/>
            <a:ext cx="57673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000"/>
              <a:t>The five “F”s</a:t>
            </a:r>
          </a:p>
        </p:txBody>
      </p:sp>
      <p:sp>
        <p:nvSpPr>
          <p:cNvPr id="2" name="Rectangle 1">
            <a:extLst>
              <a:ext uri="{FF2B5EF4-FFF2-40B4-BE49-F238E27FC236}">
                <a16:creationId xmlns:a16="http://schemas.microsoft.com/office/drawing/2014/main" id="{7C3C5887-FBF9-B343-ACDD-5ACD16A09FFC}"/>
              </a:ext>
            </a:extLst>
          </p:cNvPr>
          <p:cNvSpPr>
            <a:spLocks noChangeArrowheads="1"/>
          </p:cNvSpPr>
          <p:nvPr/>
        </p:nvSpPr>
        <p:spPr bwMode="auto">
          <a:xfrm>
            <a:off x="3414713" y="3987800"/>
            <a:ext cx="184991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Lato"/>
              <a:buAutoNum type="arabicPeriod"/>
            </a:pPr>
            <a:r>
              <a:rPr lang="en-US" altLang="en-US" sz="7000"/>
              <a:t>Explain Facts: adolescents should have a clear understanding of their illness.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BE27980-2A46-F543-BCE0-4FB6D4D9515D}"/>
              </a:ext>
            </a:extLst>
          </p:cNvPr>
          <p:cNvSpPr txBox="1"/>
          <p:nvPr/>
        </p:nvSpPr>
        <p:spPr>
          <a:xfrm>
            <a:off x="1676400" y="3359150"/>
            <a:ext cx="36369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2</a:t>
            </a:r>
          </a:p>
        </p:txBody>
      </p:sp>
      <p:sp>
        <p:nvSpPr>
          <p:cNvPr id="2" name="مربع نص 1">
            <a:extLst>
              <a:ext uri="{FF2B5EF4-FFF2-40B4-BE49-F238E27FC236}">
                <a16:creationId xmlns:a16="http://schemas.microsoft.com/office/drawing/2014/main" id="{F68E4E87-BC51-3044-8F3D-AE9BC3824A12}"/>
              </a:ext>
            </a:extLst>
          </p:cNvPr>
          <p:cNvSpPr txBox="1"/>
          <p:nvPr/>
        </p:nvSpPr>
        <p:spPr>
          <a:xfrm>
            <a:off x="2655888" y="4964113"/>
            <a:ext cx="14108112" cy="5078412"/>
          </a:xfrm>
          <a:prstGeom prst="rect">
            <a:avLst/>
          </a:prstGeom>
          <a:noFill/>
        </p:spPr>
        <p:txBody>
          <a:bodyPr rtlCol="1">
            <a:spAutoFit/>
          </a:bodyPr>
          <a:lstStyle/>
          <a:p>
            <a:pPr>
              <a:defRPr/>
            </a:pPr>
            <a:r>
              <a:rPr lang="en-US" altLang="en-US" sz="4800" dirty="0">
                <a:solidFill>
                  <a:schemeClr val="tx2"/>
                </a:solidFill>
                <a:latin typeface="Nunito"/>
              </a:rPr>
              <a:t>The adolescent percentage of the whole world population is:</a:t>
            </a:r>
            <a:endParaRPr lang="en-US" sz="4800" dirty="0"/>
          </a:p>
          <a:p>
            <a:pPr marL="914400" indent="-914400">
              <a:buFont typeface="+mj-lt"/>
              <a:buAutoNum type="alphaUcPeriod"/>
              <a:defRPr/>
            </a:pPr>
            <a:r>
              <a:rPr lang="en-US" sz="4800" dirty="0"/>
              <a:t>7%</a:t>
            </a:r>
          </a:p>
          <a:p>
            <a:pPr marL="914400" indent="-914400">
              <a:buFont typeface="+mj-lt"/>
              <a:buAutoNum type="alphaUcPeriod"/>
              <a:defRPr/>
            </a:pPr>
            <a:r>
              <a:rPr lang="en-US" sz="4800" dirty="0"/>
              <a:t>9%</a:t>
            </a:r>
          </a:p>
          <a:p>
            <a:pPr marL="914400" indent="-914400">
              <a:buFont typeface="+mj-lt"/>
              <a:buAutoNum type="alphaUcPeriod"/>
              <a:defRPr/>
            </a:pPr>
            <a:r>
              <a:rPr lang="en-US" sz="4800" dirty="0"/>
              <a:t>16%</a:t>
            </a:r>
          </a:p>
          <a:p>
            <a:pPr marL="914400" indent="-914400">
              <a:buFont typeface="+mj-lt"/>
              <a:buAutoNum type="alphaUcPeriod"/>
              <a:defRPr/>
            </a:pPr>
            <a:r>
              <a:rPr lang="en-US" sz="4800" dirty="0"/>
              <a:t>28%</a:t>
            </a:r>
          </a:p>
          <a:p>
            <a:pPr>
              <a:defRPr/>
            </a:pPr>
            <a:endParaRPr lang="ar-SA"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Box 6">
            <a:extLst>
              <a:ext uri="{FF2B5EF4-FFF2-40B4-BE49-F238E27FC236}">
                <a16:creationId xmlns:a16="http://schemas.microsoft.com/office/drawing/2014/main" id="{1C9BF45D-BD63-254F-802D-8879C97B92FB}"/>
              </a:ext>
            </a:extLst>
          </p:cNvPr>
          <p:cNvSpPr txBox="1">
            <a:spLocks noChangeArrowheads="1"/>
          </p:cNvSpPr>
          <p:nvPr/>
        </p:nvSpPr>
        <p:spPr bwMode="auto">
          <a:xfrm>
            <a:off x="9463088" y="1241425"/>
            <a:ext cx="57673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000"/>
              <a:t>The five “F”s</a:t>
            </a:r>
          </a:p>
        </p:txBody>
      </p:sp>
      <p:sp>
        <p:nvSpPr>
          <p:cNvPr id="107522" name="Rectangle 1">
            <a:extLst>
              <a:ext uri="{FF2B5EF4-FFF2-40B4-BE49-F238E27FC236}">
                <a16:creationId xmlns:a16="http://schemas.microsoft.com/office/drawing/2014/main" id="{CD7A01F6-EBA0-D545-AFC7-E08C4BFDE4E8}"/>
              </a:ext>
            </a:extLst>
          </p:cNvPr>
          <p:cNvSpPr>
            <a:spLocks noChangeArrowheads="1"/>
          </p:cNvSpPr>
          <p:nvPr/>
        </p:nvSpPr>
        <p:spPr bwMode="auto">
          <a:xfrm>
            <a:off x="2938463" y="4035425"/>
            <a:ext cx="18499137" cy="892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200"/>
              <a:t>2. Explore </a:t>
            </a:r>
            <a:r>
              <a:rPr lang="en-US" altLang="en-US" sz="7200" b="1"/>
              <a:t>F</a:t>
            </a:r>
            <a:r>
              <a:rPr lang="en-US" altLang="en-US" sz="7200"/>
              <a:t>ears adolescents may have concerning their illness or its effects on their life. </a:t>
            </a:r>
          </a:p>
          <a:p>
            <a:endParaRPr lang="en-US" altLang="en-US" sz="7200"/>
          </a:p>
          <a:p>
            <a:r>
              <a:rPr lang="en-US" altLang="en-US" sz="7200"/>
              <a:t>They may also be worried about their body image, their identity, their peers, or other interpersonal relationships.</a:t>
            </a:r>
          </a:p>
          <a:p>
            <a:br>
              <a:rPr lang="en-US" altLang="en-US" sz="7200"/>
            </a:br>
            <a:endParaRPr lang="en-US" altLang="en-US" sz="700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Box 6">
            <a:extLst>
              <a:ext uri="{FF2B5EF4-FFF2-40B4-BE49-F238E27FC236}">
                <a16:creationId xmlns:a16="http://schemas.microsoft.com/office/drawing/2014/main" id="{3586D109-334D-DD4E-B70D-E8B0EBAEC918}"/>
              </a:ext>
            </a:extLst>
          </p:cNvPr>
          <p:cNvSpPr txBox="1">
            <a:spLocks noChangeArrowheads="1"/>
          </p:cNvSpPr>
          <p:nvPr/>
        </p:nvSpPr>
        <p:spPr bwMode="auto">
          <a:xfrm>
            <a:off x="9463088" y="1241425"/>
            <a:ext cx="57673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000"/>
              <a:t>The five “F”s</a:t>
            </a:r>
          </a:p>
        </p:txBody>
      </p:sp>
      <p:sp>
        <p:nvSpPr>
          <p:cNvPr id="109570" name="Rectangle 1">
            <a:extLst>
              <a:ext uri="{FF2B5EF4-FFF2-40B4-BE49-F238E27FC236}">
                <a16:creationId xmlns:a16="http://schemas.microsoft.com/office/drawing/2014/main" id="{7C9C532C-F0D0-474A-B4BE-65FBFBE286F7}"/>
              </a:ext>
            </a:extLst>
          </p:cNvPr>
          <p:cNvSpPr>
            <a:spLocks noChangeArrowheads="1"/>
          </p:cNvSpPr>
          <p:nvPr/>
        </p:nvSpPr>
        <p:spPr bwMode="auto">
          <a:xfrm>
            <a:off x="3414713" y="3987800"/>
            <a:ext cx="18499137"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200"/>
              <a:t>3.Address any </a:t>
            </a:r>
            <a:r>
              <a:rPr lang="en-US" altLang="en-US" sz="7200" b="1"/>
              <a:t>F</a:t>
            </a:r>
            <a:r>
              <a:rPr lang="en-US" altLang="en-US" sz="7200"/>
              <a:t>ables (myths): adolescents may be misinformed about their illness or about adolescence.</a:t>
            </a:r>
            <a:br>
              <a:rPr lang="en-US" altLang="en-US" sz="7200"/>
            </a:br>
            <a:r>
              <a:rPr lang="en-US" altLang="en-US" sz="7200"/>
              <a:t> </a:t>
            </a:r>
            <a:br>
              <a:rPr lang="en-US" altLang="en-US" sz="7200"/>
            </a:br>
            <a:endParaRPr lang="en-US" altLang="en-US" sz="70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6">
            <a:extLst>
              <a:ext uri="{FF2B5EF4-FFF2-40B4-BE49-F238E27FC236}">
                <a16:creationId xmlns:a16="http://schemas.microsoft.com/office/drawing/2014/main" id="{AB190CF2-71AA-1848-9137-70162487A12C}"/>
              </a:ext>
            </a:extLst>
          </p:cNvPr>
          <p:cNvSpPr txBox="1">
            <a:spLocks noChangeArrowheads="1"/>
          </p:cNvSpPr>
          <p:nvPr/>
        </p:nvSpPr>
        <p:spPr bwMode="auto">
          <a:xfrm>
            <a:off x="9463088" y="1241425"/>
            <a:ext cx="57673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000"/>
              <a:t>The five “F”s</a:t>
            </a:r>
          </a:p>
        </p:txBody>
      </p:sp>
      <p:sp>
        <p:nvSpPr>
          <p:cNvPr id="111618" name="Rectangle 1">
            <a:extLst>
              <a:ext uri="{FF2B5EF4-FFF2-40B4-BE49-F238E27FC236}">
                <a16:creationId xmlns:a16="http://schemas.microsoft.com/office/drawing/2014/main" id="{A31C64DC-96BD-2148-ABDD-66A21C2DCF7B}"/>
              </a:ext>
            </a:extLst>
          </p:cNvPr>
          <p:cNvSpPr>
            <a:spLocks noChangeArrowheads="1"/>
          </p:cNvSpPr>
          <p:nvPr/>
        </p:nvSpPr>
        <p:spPr bwMode="auto">
          <a:xfrm>
            <a:off x="3414713" y="3987800"/>
            <a:ext cx="18499137" cy="892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200"/>
              <a:t>4.Explore the adolescent's relationship with their </a:t>
            </a:r>
            <a:r>
              <a:rPr lang="en-US" altLang="en-US" sz="7200" b="1"/>
              <a:t>F</a:t>
            </a:r>
            <a:r>
              <a:rPr lang="en-US" altLang="en-US" sz="7200"/>
              <a:t>amily. </a:t>
            </a:r>
          </a:p>
          <a:p>
            <a:r>
              <a:rPr lang="en-US" altLang="en-US" sz="7200"/>
              <a:t>What are communication and trust like within the family unit? </a:t>
            </a:r>
          </a:p>
          <a:p>
            <a:r>
              <a:rPr lang="en-US" altLang="en-US" sz="7200"/>
              <a:t>How does the teen settle conflicts that arise at home?</a:t>
            </a:r>
          </a:p>
          <a:p>
            <a:br>
              <a:rPr lang="en-US" altLang="en-US" sz="7200"/>
            </a:br>
            <a:endParaRPr lang="en-US" altLang="en-US" sz="70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6">
            <a:extLst>
              <a:ext uri="{FF2B5EF4-FFF2-40B4-BE49-F238E27FC236}">
                <a16:creationId xmlns:a16="http://schemas.microsoft.com/office/drawing/2014/main" id="{69AD8ABC-3690-7D4E-93BF-937F91516878}"/>
              </a:ext>
            </a:extLst>
          </p:cNvPr>
          <p:cNvSpPr txBox="1">
            <a:spLocks noChangeArrowheads="1"/>
          </p:cNvSpPr>
          <p:nvPr/>
        </p:nvSpPr>
        <p:spPr bwMode="auto">
          <a:xfrm>
            <a:off x="9463088" y="1241425"/>
            <a:ext cx="57673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8000"/>
              <a:t>The five “F”s</a:t>
            </a:r>
          </a:p>
        </p:txBody>
      </p:sp>
      <p:sp>
        <p:nvSpPr>
          <p:cNvPr id="113666" name="Rectangle 1">
            <a:extLst>
              <a:ext uri="{FF2B5EF4-FFF2-40B4-BE49-F238E27FC236}">
                <a16:creationId xmlns:a16="http://schemas.microsoft.com/office/drawing/2014/main" id="{55E4B511-7F62-5142-BB3B-3AD313FA5BF6}"/>
              </a:ext>
            </a:extLst>
          </p:cNvPr>
          <p:cNvSpPr>
            <a:spLocks noChangeArrowheads="1"/>
          </p:cNvSpPr>
          <p:nvPr/>
        </p:nvSpPr>
        <p:spPr bwMode="auto">
          <a:xfrm>
            <a:off x="3414713" y="3987800"/>
            <a:ext cx="18499137"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200"/>
              <a:t>5. Ask how the adolescent views the </a:t>
            </a:r>
            <a:r>
              <a:rPr lang="en-US" altLang="en-US" sz="7200" b="1"/>
              <a:t>F</a:t>
            </a:r>
            <a:r>
              <a:rPr lang="en-US" altLang="en-US" sz="7200"/>
              <a:t>uture.</a:t>
            </a:r>
          </a:p>
          <a:p>
            <a:r>
              <a:rPr lang="en-US" altLang="en-US" sz="7200"/>
              <a:t> We make it clear that we are accessible, and the teen is given a contact phone number.</a:t>
            </a:r>
          </a:p>
          <a:p>
            <a:br>
              <a:rPr lang="en-US" altLang="en-US" sz="7200"/>
            </a:br>
            <a:endParaRPr lang="en-US" altLang="en-US" sz="7200"/>
          </a:p>
          <a:p>
            <a:pPr algn="ctr"/>
            <a:endParaRPr lang="en-US" altLang="en-US" sz="70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A6C82C-4E8C-4C4F-8C92-8A80E100697F}"/>
              </a:ext>
            </a:extLst>
          </p:cNvPr>
          <p:cNvSpPr txBox="1"/>
          <p:nvPr/>
        </p:nvSpPr>
        <p:spPr>
          <a:xfrm>
            <a:off x="8443913" y="1241425"/>
            <a:ext cx="752475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Clinic settings</a:t>
            </a:r>
          </a:p>
        </p:txBody>
      </p:sp>
      <p:sp>
        <p:nvSpPr>
          <p:cNvPr id="14339" name="TextBox 1">
            <a:extLst>
              <a:ext uri="{FF2B5EF4-FFF2-40B4-BE49-F238E27FC236}">
                <a16:creationId xmlns:a16="http://schemas.microsoft.com/office/drawing/2014/main" id="{FA550F51-9357-E94D-BA94-E3EC2F9C0E63}"/>
              </a:ext>
            </a:extLst>
          </p:cNvPr>
          <p:cNvSpPr txBox="1">
            <a:spLocks noChangeArrowheads="1"/>
          </p:cNvSpPr>
          <p:nvPr/>
        </p:nvSpPr>
        <p:spPr bwMode="auto">
          <a:xfrm>
            <a:off x="1616075" y="3089275"/>
            <a:ext cx="13803313" cy="858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defRPr sz="3600">
                <a:solidFill>
                  <a:schemeClr val="tx1"/>
                </a:solidFill>
                <a:latin typeface="Lato Light"/>
              </a:defRPr>
            </a:lvl1pPr>
            <a:lvl2pPr>
              <a:defRPr sz="3600">
                <a:solidFill>
                  <a:schemeClr val="tx1"/>
                </a:solidFill>
                <a:latin typeface="Lato Light"/>
              </a:defRPr>
            </a:lvl2pPr>
            <a:lvl3pPr>
              <a:defRPr sz="3600">
                <a:solidFill>
                  <a:schemeClr val="tx1"/>
                </a:solidFill>
                <a:latin typeface="Lato Light"/>
              </a:defRPr>
            </a:lvl3pPr>
            <a:lvl4pPr>
              <a:defRPr sz="3600">
                <a:solidFill>
                  <a:schemeClr val="tx1"/>
                </a:solidFill>
                <a:latin typeface="Lato Light"/>
              </a:defRPr>
            </a:lvl4pPr>
            <a:lvl5pPr>
              <a:defRPr sz="3600">
                <a:solidFill>
                  <a:schemeClr val="tx1"/>
                </a:solidFill>
                <a:latin typeface="Lato Light"/>
              </a:defRPr>
            </a:lvl5pPr>
            <a:lvl6pPr marL="4113213" indent="-1827213" defTabSz="1827213" eaLnBrk="0" fontAlgn="base" hangingPunct="0">
              <a:spcBef>
                <a:spcPct val="0"/>
              </a:spcBef>
              <a:spcAft>
                <a:spcPct val="0"/>
              </a:spcAft>
              <a:defRPr sz="3600">
                <a:solidFill>
                  <a:schemeClr val="tx1"/>
                </a:solidFill>
                <a:latin typeface="Lato Light"/>
              </a:defRPr>
            </a:lvl6pPr>
            <a:lvl7pPr marL="4570413" indent="-1827213" defTabSz="1827213" eaLnBrk="0" fontAlgn="base" hangingPunct="0">
              <a:spcBef>
                <a:spcPct val="0"/>
              </a:spcBef>
              <a:spcAft>
                <a:spcPct val="0"/>
              </a:spcAft>
              <a:defRPr sz="3600">
                <a:solidFill>
                  <a:schemeClr val="tx1"/>
                </a:solidFill>
                <a:latin typeface="Lato Light"/>
              </a:defRPr>
            </a:lvl7pPr>
            <a:lvl8pPr marL="5027613" indent="-1827213" defTabSz="1827213" eaLnBrk="0" fontAlgn="base" hangingPunct="0">
              <a:spcBef>
                <a:spcPct val="0"/>
              </a:spcBef>
              <a:spcAft>
                <a:spcPct val="0"/>
              </a:spcAft>
              <a:defRPr sz="3600">
                <a:solidFill>
                  <a:schemeClr val="tx1"/>
                </a:solidFill>
                <a:latin typeface="Lato Light"/>
              </a:defRPr>
            </a:lvl8pPr>
            <a:lvl9pPr marL="5484813" indent="-1827213" defTabSz="1827213" eaLnBrk="0" fontAlgn="base" hangingPunct="0">
              <a:spcBef>
                <a:spcPct val="0"/>
              </a:spcBef>
              <a:spcAft>
                <a:spcPct val="0"/>
              </a:spcAft>
              <a:defRPr sz="3600">
                <a:solidFill>
                  <a:schemeClr val="tx1"/>
                </a:solidFill>
                <a:latin typeface="Lato Light"/>
              </a:defRPr>
            </a:lvl9pPr>
          </a:lstStyle>
          <a:p>
            <a:pPr>
              <a:buFont typeface="Arial" panose="020B0604020202020204" pitchFamily="34" charset="0"/>
              <a:buChar char="•"/>
            </a:pPr>
            <a:r>
              <a:rPr lang="en-US" altLang="en-US" sz="7200"/>
              <a:t>scheduling times when only teens will be seen may be helpful.</a:t>
            </a:r>
          </a:p>
          <a:p>
            <a:pPr>
              <a:buFont typeface="Arial" panose="020B0604020202020204" pitchFamily="34" charset="0"/>
              <a:buChar char="•"/>
            </a:pPr>
            <a:endParaRPr lang="en-US" altLang="en-US" sz="7200"/>
          </a:p>
          <a:p>
            <a:pPr>
              <a:buFont typeface="Arial" panose="020B0604020202020204" pitchFamily="34" charset="0"/>
              <a:buChar char="•"/>
            </a:pPr>
            <a:r>
              <a:rPr lang="en-US" altLang="en-US" sz="7200"/>
              <a:t>play educational videotapes</a:t>
            </a:r>
          </a:p>
          <a:p>
            <a:pPr>
              <a:buFont typeface="Arial" panose="020B0604020202020204" pitchFamily="34" charset="0"/>
              <a:buChar char="•"/>
            </a:pPr>
            <a:endParaRPr lang="en-US" altLang="en-US" sz="7200"/>
          </a:p>
          <a:p>
            <a:pPr>
              <a:buFont typeface="Arial" panose="020B0604020202020204" pitchFamily="34" charset="0"/>
              <a:buChar char="•"/>
            </a:pPr>
            <a:r>
              <a:rPr lang="en-US" altLang="en-US" sz="7200"/>
              <a:t> educational brochures.</a:t>
            </a:r>
          </a:p>
          <a:p>
            <a:pPr>
              <a:buFont typeface="Arial" panose="020B0604020202020204" pitchFamily="34" charset="0"/>
              <a:buChar char="•"/>
            </a:pPr>
            <a:endParaRPr lang="en-US" altLang="en-US" sz="7200"/>
          </a:p>
          <a:p>
            <a:pPr>
              <a:buFont typeface="Arial" panose="020B0604020202020204" pitchFamily="34" charset="0"/>
              <a:buChar char="•"/>
            </a:pPr>
            <a:endParaRPr lang="en-US" altLang="en-US" sz="48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500"/>
                                        <p:tgtEl>
                                          <p:spTgt spid="143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fade">
                                      <p:cBhvr>
                                        <p:cTn id="17" dur="500"/>
                                        <p:tgtEl>
                                          <p:spTgt spid="14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39">
                                            <p:txEl>
                                              <p:pRg st="4" end="4"/>
                                            </p:txEl>
                                          </p:spTgt>
                                        </p:tgtEl>
                                        <p:attrNameLst>
                                          <p:attrName>style.visibility</p:attrName>
                                        </p:attrNameLst>
                                      </p:cBhvr>
                                      <p:to>
                                        <p:strVal val="visible"/>
                                      </p:to>
                                    </p:set>
                                    <p:animEffect transition="in" filter="fade">
                                      <p:cBhvr>
                                        <p:cTn id="22"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33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C1682-EF41-AA48-AD02-8E43A7A107E2}"/>
              </a:ext>
            </a:extLst>
          </p:cNvPr>
          <p:cNvSpPr txBox="1"/>
          <p:nvPr/>
        </p:nvSpPr>
        <p:spPr>
          <a:xfrm>
            <a:off x="2406650" y="1241425"/>
            <a:ext cx="1959927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dirty="0">
                <a:latin typeface="Lato Light" charset="0"/>
              </a:rPr>
              <a:t>advantage of an adolescent's visit to your clinic</a:t>
            </a:r>
            <a:endParaRPr lang="en-US" sz="8000" b="1" spc="600" dirty="0">
              <a:latin typeface="Nunito Light" charset="0"/>
              <a:ea typeface="Nunito Light" charset="0"/>
              <a:cs typeface="Nunito Light" charset="0"/>
            </a:endParaRPr>
          </a:p>
        </p:txBody>
      </p:sp>
      <p:sp>
        <p:nvSpPr>
          <p:cNvPr id="14339" name="TextBox 1">
            <a:extLst>
              <a:ext uri="{FF2B5EF4-FFF2-40B4-BE49-F238E27FC236}">
                <a16:creationId xmlns:a16="http://schemas.microsoft.com/office/drawing/2014/main" id="{FEA9D766-1431-214F-826E-279FADEC2CC2}"/>
              </a:ext>
            </a:extLst>
          </p:cNvPr>
          <p:cNvSpPr txBox="1">
            <a:spLocks noChangeArrowheads="1"/>
          </p:cNvSpPr>
          <p:nvPr/>
        </p:nvSpPr>
        <p:spPr bwMode="auto">
          <a:xfrm>
            <a:off x="2406650" y="3776663"/>
            <a:ext cx="13803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7200"/>
              <a:t>offering a psychosocial screening examination.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3D551B-7C67-AE47-9EA6-725B8F4E9C6D}"/>
              </a:ext>
            </a:extLst>
          </p:cNvPr>
          <p:cNvSpPr txBox="1"/>
          <p:nvPr/>
        </p:nvSpPr>
        <p:spPr>
          <a:xfrm>
            <a:off x="9491663" y="1241425"/>
            <a:ext cx="542925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dirty="0">
                <a:latin typeface="Lato Light" charset="0"/>
              </a:rPr>
              <a:t>(HEADSSS)</a:t>
            </a:r>
            <a:endParaRPr lang="en-US" sz="8000" b="1" spc="600" dirty="0">
              <a:latin typeface="Nunito Light" charset="0"/>
              <a:ea typeface="Nunito Light" charset="0"/>
              <a:cs typeface="Nunito Light" charset="0"/>
            </a:endParaRPr>
          </a:p>
        </p:txBody>
      </p:sp>
      <p:sp>
        <p:nvSpPr>
          <p:cNvPr id="14339" name="TextBox 1">
            <a:extLst>
              <a:ext uri="{FF2B5EF4-FFF2-40B4-BE49-F238E27FC236}">
                <a16:creationId xmlns:a16="http://schemas.microsoft.com/office/drawing/2014/main" id="{B9E2E1E5-9A0F-494C-83A5-D598F6BEFDA2}"/>
              </a:ext>
            </a:extLst>
          </p:cNvPr>
          <p:cNvSpPr txBox="1">
            <a:spLocks noChangeArrowheads="1"/>
          </p:cNvSpPr>
          <p:nvPr/>
        </p:nvSpPr>
        <p:spPr bwMode="auto">
          <a:xfrm>
            <a:off x="1616075" y="2565400"/>
            <a:ext cx="13803313" cy="8586788"/>
          </a:xfrm>
          <a:prstGeom prst="rect">
            <a:avLst/>
          </a:prstGeom>
          <a:noFill/>
          <a:ln>
            <a:noFill/>
          </a:ln>
        </p:spPr>
        <p:txBody>
          <a:bodyPr>
            <a:spAutoFit/>
          </a:bodyPr>
          <a:lstStyle/>
          <a:p>
            <a:pPr>
              <a:defRPr/>
            </a:pPr>
            <a:r>
              <a:rPr lang="en-US" sz="4800" dirty="0">
                <a:latin typeface="Lato Light" charset="0"/>
              </a:rPr>
              <a:t> </a:t>
            </a:r>
          </a:p>
          <a:p>
            <a:pPr marL="685800" indent="-685800">
              <a:buFont typeface="Arial" charset="0"/>
              <a:buChar char="•"/>
              <a:defRPr/>
            </a:pPr>
            <a:r>
              <a:rPr lang="en-US" sz="7200" dirty="0">
                <a:latin typeface="Lato Light" charset="0"/>
              </a:rPr>
              <a:t>Home.</a:t>
            </a:r>
          </a:p>
          <a:p>
            <a:pPr marL="685800" indent="-685800">
              <a:buFont typeface="Arial" charset="0"/>
              <a:buChar char="•"/>
              <a:defRPr/>
            </a:pPr>
            <a:r>
              <a:rPr lang="en-US" sz="7200" dirty="0">
                <a:latin typeface="Lato Light" charset="0"/>
              </a:rPr>
              <a:t>Education.</a:t>
            </a:r>
          </a:p>
          <a:p>
            <a:pPr marL="685800" indent="-685800">
              <a:buFont typeface="Arial" charset="0"/>
              <a:buChar char="•"/>
              <a:defRPr/>
            </a:pPr>
            <a:r>
              <a:rPr lang="en-US" sz="7200" dirty="0">
                <a:latin typeface="Lato Light" charset="0"/>
              </a:rPr>
              <a:t>Activities.</a:t>
            </a:r>
          </a:p>
          <a:p>
            <a:pPr marL="685800" indent="-685800">
              <a:buFont typeface="Arial" charset="0"/>
              <a:buChar char="•"/>
              <a:defRPr/>
            </a:pPr>
            <a:r>
              <a:rPr lang="en-US" sz="7200" dirty="0">
                <a:latin typeface="Lato Light" charset="0"/>
              </a:rPr>
              <a:t>Drugs.</a:t>
            </a:r>
          </a:p>
          <a:p>
            <a:pPr marL="685800" indent="-685800">
              <a:buFont typeface="Arial" charset="0"/>
              <a:buChar char="•"/>
              <a:defRPr/>
            </a:pPr>
            <a:r>
              <a:rPr lang="en-US" sz="7200" dirty="0">
                <a:latin typeface="Lato Light" charset="0"/>
              </a:rPr>
              <a:t>Sexuality.</a:t>
            </a:r>
          </a:p>
          <a:p>
            <a:pPr marL="685800" indent="-685800">
              <a:buFont typeface="Arial" charset="0"/>
              <a:buChar char="•"/>
              <a:defRPr/>
            </a:pPr>
            <a:r>
              <a:rPr lang="en-US" sz="7200" dirty="0">
                <a:latin typeface="Lato Light" charset="0"/>
              </a:rPr>
              <a:t>Suicide or depression.</a:t>
            </a:r>
          </a:p>
          <a:p>
            <a:pPr marL="685800" indent="-685800">
              <a:buFont typeface="Arial" charset="0"/>
              <a:buChar char="•"/>
              <a:defRPr/>
            </a:pPr>
            <a:r>
              <a:rPr lang="en-US" sz="7200" dirty="0">
                <a:latin typeface="Lato Light" charset="0"/>
              </a:rPr>
              <a:t>Safety.</a:t>
            </a:r>
            <a:endParaRPr lang="en-US" altLang="en-US" sz="7200" dirty="0">
              <a:latin typeface="Lato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fade">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fade">
                                      <p:cBhvr>
                                        <p:cTn id="17" dur="500"/>
                                        <p:tgtEl>
                                          <p:spTgt spid="14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fade">
                                      <p:cBhvr>
                                        <p:cTn id="22" dur="500"/>
                                        <p:tgtEl>
                                          <p:spTgt spid="143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Effect transition="in" filter="fade">
                                      <p:cBhvr>
                                        <p:cTn id="27" dur="500"/>
                                        <p:tgtEl>
                                          <p:spTgt spid="1433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339">
                                            <p:txEl>
                                              <p:pRg st="5" end="5"/>
                                            </p:txEl>
                                          </p:spTgt>
                                        </p:tgtEl>
                                        <p:attrNameLst>
                                          <p:attrName>style.visibility</p:attrName>
                                        </p:attrNameLst>
                                      </p:cBhvr>
                                      <p:to>
                                        <p:strVal val="visible"/>
                                      </p:to>
                                    </p:set>
                                    <p:animEffect transition="in" filter="fade">
                                      <p:cBhvr>
                                        <p:cTn id="32" dur="500"/>
                                        <p:tgtEl>
                                          <p:spTgt spid="1433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339">
                                            <p:txEl>
                                              <p:pRg st="6" end="6"/>
                                            </p:txEl>
                                          </p:spTgt>
                                        </p:tgtEl>
                                        <p:attrNameLst>
                                          <p:attrName>style.visibility</p:attrName>
                                        </p:attrNameLst>
                                      </p:cBhvr>
                                      <p:to>
                                        <p:strVal val="visible"/>
                                      </p:to>
                                    </p:set>
                                    <p:animEffect transition="in" filter="fade">
                                      <p:cBhvr>
                                        <p:cTn id="37" dur="500"/>
                                        <p:tgtEl>
                                          <p:spTgt spid="1433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339">
                                            <p:txEl>
                                              <p:pRg st="7" end="7"/>
                                            </p:txEl>
                                          </p:spTgt>
                                        </p:tgtEl>
                                        <p:attrNameLst>
                                          <p:attrName>style.visibility</p:attrName>
                                        </p:attrNameLst>
                                      </p:cBhvr>
                                      <p:to>
                                        <p:strVal val="visible"/>
                                      </p:to>
                                    </p:set>
                                    <p:animEffect transition="in" filter="fade">
                                      <p:cBhvr>
                                        <p:cTn id="42" dur="500"/>
                                        <p:tgtEl>
                                          <p:spTgt spid="143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430E5B-EF1D-8E4A-8615-0F171853B45F}"/>
              </a:ext>
            </a:extLst>
          </p:cNvPr>
          <p:cNvSpPr txBox="1"/>
          <p:nvPr/>
        </p:nvSpPr>
        <p:spPr>
          <a:xfrm>
            <a:off x="10388600" y="1241425"/>
            <a:ext cx="363537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dirty="0">
                <a:latin typeface="Lato Light" charset="0"/>
              </a:rPr>
              <a:t>Closing </a:t>
            </a:r>
            <a:endParaRPr lang="en-US" sz="8000" b="1" spc="600" dirty="0">
              <a:latin typeface="Nunito Light" charset="0"/>
              <a:ea typeface="Nunito Light" charset="0"/>
              <a:cs typeface="Nunito Light" charset="0"/>
            </a:endParaRPr>
          </a:p>
        </p:txBody>
      </p:sp>
      <p:sp>
        <p:nvSpPr>
          <p:cNvPr id="14339" name="TextBox 1">
            <a:extLst>
              <a:ext uri="{FF2B5EF4-FFF2-40B4-BE49-F238E27FC236}">
                <a16:creationId xmlns:a16="http://schemas.microsoft.com/office/drawing/2014/main" id="{2B300F5B-6FA2-0F41-A9D5-FF4378F71D6A}"/>
              </a:ext>
            </a:extLst>
          </p:cNvPr>
          <p:cNvSpPr txBox="1">
            <a:spLocks noChangeArrowheads="1"/>
          </p:cNvSpPr>
          <p:nvPr/>
        </p:nvSpPr>
        <p:spPr bwMode="auto">
          <a:xfrm>
            <a:off x="1287463" y="3149600"/>
            <a:ext cx="21801137" cy="7416800"/>
          </a:xfrm>
          <a:prstGeom prst="rect">
            <a:avLst/>
          </a:prstGeom>
          <a:noFill/>
          <a:ln>
            <a:noFill/>
          </a:ln>
        </p:spPr>
        <p:txBody>
          <a:bodyPr>
            <a:spAutoFit/>
          </a:bodyPr>
          <a:lstStyle/>
          <a:p>
            <a:pPr marL="857250" indent="-857250">
              <a:buFont typeface="Arial" panose="020B0604020202020204" pitchFamily="34" charset="0"/>
              <a:buChar char="•"/>
              <a:defRPr/>
            </a:pPr>
            <a:r>
              <a:rPr lang="en-US" altLang="en-US" sz="6800" dirty="0"/>
              <a:t>consult with the adolescent about what you will discuss and what will remain confidential. </a:t>
            </a:r>
          </a:p>
          <a:p>
            <a:pPr marL="857250" indent="-857250">
              <a:buFont typeface="Arial" panose="020B0604020202020204" pitchFamily="34" charset="0"/>
              <a:buChar char="•"/>
              <a:defRPr/>
            </a:pPr>
            <a:r>
              <a:rPr lang="en-US" altLang="en-US" sz="6800" dirty="0"/>
              <a:t>Both the adolescent and the parents should be offered a chance to ask questions. </a:t>
            </a:r>
          </a:p>
          <a:p>
            <a:pPr marL="857250" indent="-857250">
              <a:buFont typeface="Arial" panose="020B0604020202020204" pitchFamily="34" charset="0"/>
              <a:buChar char="•"/>
              <a:defRPr/>
            </a:pPr>
            <a:r>
              <a:rPr lang="en-US" altLang="en-US" sz="6800" dirty="0"/>
              <a:t>The parents may ask to see the physician alone. </a:t>
            </a:r>
          </a:p>
          <a:p>
            <a:pPr>
              <a:defRPr/>
            </a:pPr>
            <a:endParaRPr lang="en-US" altLang="en-US" sz="6800" dirty="0"/>
          </a:p>
          <a:p>
            <a:pPr>
              <a:defRPr/>
            </a:pPr>
            <a:r>
              <a:rPr lang="en-US" altLang="en-US" sz="6800" dirty="0">
                <a:solidFill>
                  <a:srgbClr val="C00000"/>
                </a:solidFill>
              </a:rPr>
              <a:t>Remember that the teen, not the parent, is your patient.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fade">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fade">
                                      <p:cBhvr>
                                        <p:cTn id="17" dur="500"/>
                                        <p:tgtEl>
                                          <p:spTgt spid="14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339">
                                            <p:txEl>
                                              <p:pRg st="4" end="4"/>
                                            </p:txEl>
                                          </p:spTgt>
                                        </p:tgtEl>
                                        <p:attrNameLst>
                                          <p:attrName>style.visibility</p:attrName>
                                        </p:attrNameLst>
                                      </p:cBhvr>
                                      <p:to>
                                        <p:strVal val="visible"/>
                                      </p:to>
                                    </p:set>
                                    <p:animEffect transition="in" filter="fade">
                                      <p:cBhvr>
                                        <p:cTn id="22"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B535EDC1-6285-4845-9B55-6B1AB55BAABE}"/>
              </a:ext>
            </a:extLst>
          </p:cNvPr>
          <p:cNvSpPr txBox="1">
            <a:spLocks noChangeArrowheads="1"/>
          </p:cNvSpPr>
          <p:nvPr/>
        </p:nvSpPr>
        <p:spPr bwMode="auto">
          <a:xfrm>
            <a:off x="1528763" y="3321050"/>
            <a:ext cx="21320125"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1143000">
              <a:defRPr sz="3600">
                <a:solidFill>
                  <a:schemeClr val="tx1"/>
                </a:solidFill>
                <a:latin typeface="Lato Light"/>
              </a:defRPr>
            </a:lvl1pPr>
            <a:lvl2pPr>
              <a:defRPr sz="3600">
                <a:solidFill>
                  <a:schemeClr val="tx1"/>
                </a:solidFill>
                <a:latin typeface="Lato Light"/>
              </a:defRPr>
            </a:lvl2pPr>
            <a:lvl3pPr>
              <a:defRPr sz="3600">
                <a:solidFill>
                  <a:schemeClr val="tx1"/>
                </a:solidFill>
                <a:latin typeface="Lato Light"/>
              </a:defRPr>
            </a:lvl3pPr>
            <a:lvl4pPr>
              <a:defRPr sz="3600">
                <a:solidFill>
                  <a:schemeClr val="tx1"/>
                </a:solidFill>
                <a:latin typeface="Lato Light"/>
              </a:defRPr>
            </a:lvl4pPr>
            <a:lvl5pPr>
              <a:defRPr sz="3600">
                <a:solidFill>
                  <a:schemeClr val="tx1"/>
                </a:solidFill>
                <a:latin typeface="Lato Light"/>
              </a:defRPr>
            </a:lvl5pPr>
            <a:lvl6pPr marL="4113213" indent="-1827213" defTabSz="1827213" eaLnBrk="0" fontAlgn="base" hangingPunct="0">
              <a:spcBef>
                <a:spcPct val="0"/>
              </a:spcBef>
              <a:spcAft>
                <a:spcPct val="0"/>
              </a:spcAft>
              <a:defRPr sz="3600">
                <a:solidFill>
                  <a:schemeClr val="tx1"/>
                </a:solidFill>
                <a:latin typeface="Lato Light"/>
              </a:defRPr>
            </a:lvl6pPr>
            <a:lvl7pPr marL="4570413" indent="-1827213" defTabSz="1827213" eaLnBrk="0" fontAlgn="base" hangingPunct="0">
              <a:spcBef>
                <a:spcPct val="0"/>
              </a:spcBef>
              <a:spcAft>
                <a:spcPct val="0"/>
              </a:spcAft>
              <a:defRPr sz="3600">
                <a:solidFill>
                  <a:schemeClr val="tx1"/>
                </a:solidFill>
                <a:latin typeface="Lato Light"/>
              </a:defRPr>
            </a:lvl7pPr>
            <a:lvl8pPr marL="5027613" indent="-1827213" defTabSz="1827213" eaLnBrk="0" fontAlgn="base" hangingPunct="0">
              <a:spcBef>
                <a:spcPct val="0"/>
              </a:spcBef>
              <a:spcAft>
                <a:spcPct val="0"/>
              </a:spcAft>
              <a:defRPr sz="3600">
                <a:solidFill>
                  <a:schemeClr val="tx1"/>
                </a:solidFill>
                <a:latin typeface="Lato Light"/>
              </a:defRPr>
            </a:lvl8pPr>
            <a:lvl9pPr marL="5484813" indent="-1827213" defTabSz="1827213" eaLnBrk="0" fontAlgn="base" hangingPunct="0">
              <a:spcBef>
                <a:spcPct val="0"/>
              </a:spcBef>
              <a:spcAft>
                <a:spcPct val="0"/>
              </a:spcAft>
              <a:defRPr sz="3600">
                <a:solidFill>
                  <a:schemeClr val="tx1"/>
                </a:solidFill>
                <a:latin typeface="Lato Light"/>
              </a:defRPr>
            </a:lvl9pPr>
          </a:lstStyle>
          <a:p>
            <a:pPr>
              <a:buFont typeface="Arial" panose="020B0604020202020204" pitchFamily="34" charset="0"/>
              <a:buChar char="•"/>
            </a:pPr>
            <a:r>
              <a:rPr lang="en-US" altLang="en-US" sz="8000"/>
              <a:t>The care of adolescent patients can be extremely rewarding. </a:t>
            </a:r>
          </a:p>
          <a:p>
            <a:pPr>
              <a:buFont typeface="Arial" panose="020B0604020202020204" pitchFamily="34" charset="0"/>
              <a:buChar char="•"/>
            </a:pPr>
            <a:r>
              <a:rPr lang="en-US" altLang="en-US" sz="8000"/>
              <a:t>At times it can be frustrating and challenging, but following our guidelines, physicians and teens will be able to work together to improve the teens' health.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3">
                                            <p:txEl>
                                              <p:pRg st="0" end="0"/>
                                            </p:txEl>
                                          </p:spTgt>
                                        </p:tgtEl>
                                        <p:attrNameLst>
                                          <p:attrName>style.visibility</p:attrName>
                                        </p:attrNameLst>
                                      </p:cBhvr>
                                      <p:to>
                                        <p:strVal val="visible"/>
                                      </p:to>
                                    </p:set>
                                    <p:animEffect transition="in" filter="fade">
                                      <p:cBhvr>
                                        <p:cTn id="7" dur="500"/>
                                        <p:tgtEl>
                                          <p:spTgt spid="491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153">
                                            <p:txEl>
                                              <p:pRg st="1" end="1"/>
                                            </p:txEl>
                                          </p:spTgt>
                                        </p:tgtEl>
                                        <p:attrNameLst>
                                          <p:attrName>style.visibility</p:attrName>
                                        </p:attrNameLst>
                                      </p:cBhvr>
                                      <p:to>
                                        <p:strVal val="visible"/>
                                      </p:to>
                                    </p:set>
                                    <p:animEffect transition="in" filter="fade">
                                      <p:cBhvr>
                                        <p:cTn id="12" dur="500"/>
                                        <p:tgtEl>
                                          <p:spTgt spid="491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072954B-C730-2F4E-966C-9CD4F8C6F11E}"/>
              </a:ext>
            </a:extLst>
          </p:cNvPr>
          <p:cNvSpPr txBox="1"/>
          <p:nvPr/>
        </p:nvSpPr>
        <p:spPr>
          <a:xfrm>
            <a:off x="3863975" y="4284663"/>
            <a:ext cx="18415000" cy="5381625"/>
          </a:xfrm>
          <a:prstGeom prst="rect">
            <a:avLst/>
          </a:prstGeom>
          <a:noFill/>
        </p:spPr>
        <p:txBody>
          <a:bodyPr>
            <a:spAutoFit/>
          </a:bodyPr>
          <a:lstStyle/>
          <a:p>
            <a:pPr defTabSz="1828434" eaLnBrk="1" fontAlgn="auto" hangingPunct="1">
              <a:lnSpc>
                <a:spcPts val="14000"/>
              </a:lnSpc>
              <a:spcBef>
                <a:spcPts val="0"/>
              </a:spcBef>
              <a:spcAft>
                <a:spcPts val="0"/>
              </a:spcAft>
              <a:defRPr/>
            </a:pPr>
            <a:r>
              <a:rPr lang="en-US" sz="10400" b="1" spc="600" dirty="0">
                <a:solidFill>
                  <a:schemeClr val="tx2"/>
                </a:solidFill>
                <a:latin typeface="Nunito" charset="0"/>
              </a:rPr>
              <a:t>Role of family, school, And community in adolescence Health care</a:t>
            </a:r>
          </a:p>
        </p:txBody>
      </p:sp>
      <p:grpSp>
        <p:nvGrpSpPr>
          <p:cNvPr id="125954" name="Group 1">
            <a:extLst>
              <a:ext uri="{FF2B5EF4-FFF2-40B4-BE49-F238E27FC236}">
                <a16:creationId xmlns:a16="http://schemas.microsoft.com/office/drawing/2014/main" id="{AF8BF3A1-6857-6D46-8266-8E09BA9B908E}"/>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0E16F265-E179-744A-B350-D2A8C9FF2EB2}"/>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4BFF8A74-F5C0-6748-8D60-F65DC678CD8E}"/>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35E0A078-F090-0744-AAE4-9FEFDF3FE0A7}"/>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8F5DD517-B81B-9C4B-9387-D4F888EEFAC7}"/>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BAA7D21-EC45-C64E-94F4-16F7E373C30D}"/>
              </a:ext>
            </a:extLst>
          </p:cNvPr>
          <p:cNvSpPr txBox="1"/>
          <p:nvPr/>
        </p:nvSpPr>
        <p:spPr>
          <a:xfrm>
            <a:off x="1676400" y="3359150"/>
            <a:ext cx="36369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3</a:t>
            </a:r>
          </a:p>
        </p:txBody>
      </p:sp>
      <p:sp>
        <p:nvSpPr>
          <p:cNvPr id="2" name="مربع نص 1">
            <a:extLst>
              <a:ext uri="{FF2B5EF4-FFF2-40B4-BE49-F238E27FC236}">
                <a16:creationId xmlns:a16="http://schemas.microsoft.com/office/drawing/2014/main" id="{B0219A42-E8F6-0240-8B44-553F132544D3}"/>
              </a:ext>
            </a:extLst>
          </p:cNvPr>
          <p:cNvSpPr txBox="1"/>
          <p:nvPr/>
        </p:nvSpPr>
        <p:spPr>
          <a:xfrm>
            <a:off x="2655888" y="4964113"/>
            <a:ext cx="17064037" cy="5078412"/>
          </a:xfrm>
          <a:prstGeom prst="rect">
            <a:avLst/>
          </a:prstGeom>
          <a:noFill/>
        </p:spPr>
        <p:txBody>
          <a:bodyPr rtlCol="1">
            <a:spAutoFit/>
          </a:bodyPr>
          <a:lstStyle/>
          <a:p>
            <a:pPr>
              <a:defRPr/>
            </a:pPr>
            <a:r>
              <a:rPr lang="en-US" altLang="en-US" sz="4800" dirty="0">
                <a:solidFill>
                  <a:schemeClr val="tx2"/>
                </a:solidFill>
                <a:latin typeface="Nunito"/>
              </a:rPr>
              <a:t>Increase activity levels, by creating safe and enabling environments for physical activity for adolescents is a role of:</a:t>
            </a:r>
          </a:p>
          <a:p>
            <a:pPr marL="914400" indent="-914400">
              <a:buFont typeface="+mj-lt"/>
              <a:buAutoNum type="alphaUcPeriod"/>
              <a:defRPr/>
            </a:pPr>
            <a:r>
              <a:rPr lang="en-US" sz="4800" dirty="0"/>
              <a:t>School </a:t>
            </a:r>
          </a:p>
          <a:p>
            <a:pPr marL="914400" indent="-914400">
              <a:buFont typeface="+mj-lt"/>
              <a:buAutoNum type="alphaUcPeriod"/>
              <a:defRPr/>
            </a:pPr>
            <a:r>
              <a:rPr lang="en-US" sz="4800" dirty="0"/>
              <a:t>Community</a:t>
            </a:r>
          </a:p>
          <a:p>
            <a:pPr marL="914400" indent="-914400">
              <a:buFont typeface="+mj-lt"/>
              <a:buAutoNum type="alphaUcPeriod"/>
              <a:defRPr/>
            </a:pPr>
            <a:r>
              <a:rPr lang="en-US" sz="4800" dirty="0"/>
              <a:t>Family</a:t>
            </a:r>
          </a:p>
          <a:p>
            <a:pPr marL="914400" indent="-914400">
              <a:buFont typeface="+mj-lt"/>
              <a:buAutoNum type="alphaUcPeriod"/>
              <a:defRPr/>
            </a:pPr>
            <a:r>
              <a:rPr lang="en-US" sz="4800" dirty="0"/>
              <a:t>Friends</a:t>
            </a:r>
          </a:p>
          <a:p>
            <a:pPr>
              <a:defRPr/>
            </a:pPr>
            <a:endParaRPr lang="ar-SA"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F31C17-5774-D544-AC7E-6B8D7E7EE188}"/>
              </a:ext>
            </a:extLst>
          </p:cNvPr>
          <p:cNvSpPr txBox="1"/>
          <p:nvPr/>
        </p:nvSpPr>
        <p:spPr>
          <a:xfrm>
            <a:off x="8645525" y="1241425"/>
            <a:ext cx="7121525"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Role of family</a:t>
            </a:r>
          </a:p>
        </p:txBody>
      </p:sp>
      <p:sp>
        <p:nvSpPr>
          <p:cNvPr id="8" name="TextBox 7">
            <a:extLst>
              <a:ext uri="{FF2B5EF4-FFF2-40B4-BE49-F238E27FC236}">
                <a16:creationId xmlns:a16="http://schemas.microsoft.com/office/drawing/2014/main" id="{DEDB59D3-6F35-BC4A-91FF-8D948BCBD9E1}"/>
              </a:ext>
            </a:extLst>
          </p:cNvPr>
          <p:cNvSpPr txBox="1"/>
          <p:nvPr/>
        </p:nvSpPr>
        <p:spPr>
          <a:xfrm>
            <a:off x="18794413" y="5157788"/>
            <a:ext cx="4719637" cy="923925"/>
          </a:xfrm>
          <a:prstGeom prst="rect">
            <a:avLst/>
          </a:prstGeom>
          <a:noFill/>
        </p:spPr>
        <p:txBody>
          <a:bodyPr>
            <a:spAutoFit/>
          </a:bodyPr>
          <a:lstStyle/>
          <a:p>
            <a:pPr defTabSz="1828434" eaLnBrk="1" fontAlgn="auto" hangingPunct="1">
              <a:spcBef>
                <a:spcPts val="0"/>
              </a:spcBef>
              <a:spcAft>
                <a:spcPts val="0"/>
              </a:spcAft>
              <a:defRPr/>
            </a:pPr>
            <a:endParaRPr lang="en-US" sz="5400" spc="300" dirty="0">
              <a:solidFill>
                <a:schemeClr val="tx2"/>
              </a:solidFill>
              <a:latin typeface="Nunito" charset="0"/>
              <a:ea typeface="Nunito" charset="0"/>
              <a:cs typeface="Nunito" charset="0"/>
            </a:endParaRPr>
          </a:p>
        </p:txBody>
      </p:sp>
      <p:sp>
        <p:nvSpPr>
          <p:cNvPr id="10" name="TextBox 9">
            <a:extLst>
              <a:ext uri="{FF2B5EF4-FFF2-40B4-BE49-F238E27FC236}">
                <a16:creationId xmlns:a16="http://schemas.microsoft.com/office/drawing/2014/main" id="{0A365A0D-CCBA-DC4C-8D17-EE60C37FA11E}"/>
              </a:ext>
            </a:extLst>
          </p:cNvPr>
          <p:cNvSpPr txBox="1"/>
          <p:nvPr/>
        </p:nvSpPr>
        <p:spPr>
          <a:xfrm>
            <a:off x="1785938" y="2871788"/>
            <a:ext cx="14941550" cy="7972425"/>
          </a:xfrm>
          <a:prstGeom prst="rect">
            <a:avLst/>
          </a:prstGeom>
          <a:noFill/>
        </p:spPr>
        <p:txBody>
          <a:bodyPr>
            <a:spAutoFit/>
          </a:bodyPr>
          <a:lstStyle/>
          <a:p>
            <a:pPr>
              <a:defRPr/>
            </a:pPr>
            <a:r>
              <a:rPr lang="en-US" sz="3200" dirty="0">
                <a:solidFill>
                  <a:srgbClr val="3C4245"/>
                </a:solidFill>
                <a:latin typeface="+mn-lt"/>
              </a:rPr>
              <a:t>Adolescents who have </a:t>
            </a:r>
            <a:r>
              <a:rPr lang="en-US" sz="3200" b="1" dirty="0">
                <a:solidFill>
                  <a:srgbClr val="3C4245"/>
                </a:solidFill>
                <a:latin typeface="+mn-lt"/>
              </a:rPr>
              <a:t>good communication</a:t>
            </a:r>
            <a:r>
              <a:rPr lang="en-US" sz="3200" dirty="0">
                <a:solidFill>
                  <a:srgbClr val="3C4245"/>
                </a:solidFill>
                <a:latin typeface="+mn-lt"/>
              </a:rPr>
              <a:t> and are bonded with an adult are less likely to engage in </a:t>
            </a:r>
            <a:r>
              <a:rPr lang="en-US" sz="3200" b="1" dirty="0">
                <a:solidFill>
                  <a:srgbClr val="3C4245"/>
                </a:solidFill>
                <a:latin typeface="+mn-lt"/>
              </a:rPr>
              <a:t>risky behaviors</a:t>
            </a:r>
            <a:r>
              <a:rPr lang="en-US" sz="3200" dirty="0">
                <a:solidFill>
                  <a:srgbClr val="3C4245"/>
                </a:solidFill>
                <a:latin typeface="+mn-lt"/>
              </a:rPr>
              <a:t>.</a:t>
            </a:r>
          </a:p>
          <a:p>
            <a:pPr>
              <a:defRPr/>
            </a:pPr>
            <a:endParaRPr lang="en-US" sz="3200" dirty="0">
              <a:solidFill>
                <a:srgbClr val="3C4245"/>
              </a:solidFill>
              <a:latin typeface="+mn-lt"/>
            </a:endParaRPr>
          </a:p>
          <a:p>
            <a:pPr>
              <a:defRPr/>
            </a:pPr>
            <a:r>
              <a:rPr lang="en-US" sz="3200" b="1" dirty="0">
                <a:solidFill>
                  <a:srgbClr val="3C4245"/>
                </a:solidFill>
                <a:latin typeface="+mn-lt"/>
              </a:rPr>
              <a:t>Parents supervision </a:t>
            </a:r>
            <a:r>
              <a:rPr lang="en-US" sz="3200" dirty="0">
                <a:solidFill>
                  <a:srgbClr val="3C4245"/>
                </a:solidFill>
                <a:latin typeface="+mn-lt"/>
              </a:rPr>
              <a:t>and involvement with their adolescents' activities are promoting a </a:t>
            </a:r>
            <a:r>
              <a:rPr lang="en-US" sz="3200" b="1" dirty="0">
                <a:solidFill>
                  <a:srgbClr val="3C4245"/>
                </a:solidFill>
                <a:latin typeface="+mn-lt"/>
              </a:rPr>
              <a:t>safe environment.</a:t>
            </a:r>
          </a:p>
          <a:p>
            <a:pPr>
              <a:defRPr/>
            </a:pPr>
            <a:endParaRPr lang="en-US" sz="3200" dirty="0">
              <a:solidFill>
                <a:srgbClr val="3C4245"/>
              </a:solidFill>
              <a:latin typeface="+mn-lt"/>
            </a:endParaRPr>
          </a:p>
          <a:p>
            <a:pPr>
              <a:defRPr/>
            </a:pPr>
            <a:r>
              <a:rPr lang="en-US" sz="3200" dirty="0">
                <a:solidFill>
                  <a:srgbClr val="3C4245"/>
                </a:solidFill>
                <a:latin typeface="+mn-lt"/>
              </a:rPr>
              <a:t>Teaching children and adolescents to swim is an essential intervention to prevent </a:t>
            </a:r>
            <a:r>
              <a:rPr lang="en-US" sz="3200" b="1" dirty="0">
                <a:solidFill>
                  <a:srgbClr val="3C4245"/>
                </a:solidFill>
                <a:latin typeface="+mn-lt"/>
              </a:rPr>
              <a:t>drowning</a:t>
            </a:r>
            <a:r>
              <a:rPr lang="en-US" sz="3200" dirty="0">
                <a:solidFill>
                  <a:srgbClr val="3C4245"/>
                </a:solidFill>
                <a:latin typeface="+mn-lt"/>
              </a:rPr>
              <a:t>.</a:t>
            </a:r>
          </a:p>
          <a:p>
            <a:pPr>
              <a:defRPr/>
            </a:pPr>
            <a:endParaRPr lang="en-US" sz="3200" dirty="0">
              <a:solidFill>
                <a:srgbClr val="3C4245"/>
              </a:solidFill>
              <a:latin typeface="+mn-lt"/>
            </a:endParaRPr>
          </a:p>
          <a:p>
            <a:pPr>
              <a:defRPr/>
            </a:pPr>
            <a:r>
              <a:rPr lang="en-US" sz="3200" dirty="0">
                <a:solidFill>
                  <a:srgbClr val="3C4245"/>
                </a:solidFill>
                <a:latin typeface="+mn-lt"/>
              </a:rPr>
              <a:t>Building life skills in children and adolescents can help promote good </a:t>
            </a:r>
            <a:r>
              <a:rPr lang="en-US" sz="3200" b="1" dirty="0">
                <a:solidFill>
                  <a:srgbClr val="3C4245"/>
                </a:solidFill>
                <a:latin typeface="+mn-lt"/>
              </a:rPr>
              <a:t>mental</a:t>
            </a:r>
            <a:r>
              <a:rPr lang="en-US" sz="3200" dirty="0">
                <a:solidFill>
                  <a:srgbClr val="3C4245"/>
                </a:solidFill>
                <a:latin typeface="+mn-lt"/>
              </a:rPr>
              <a:t> health.</a:t>
            </a:r>
          </a:p>
          <a:p>
            <a:pPr>
              <a:defRPr/>
            </a:pPr>
            <a:endParaRPr lang="en-US" sz="3200" dirty="0">
              <a:solidFill>
                <a:srgbClr val="3C4245"/>
              </a:solidFill>
              <a:latin typeface="+mn-lt"/>
            </a:endParaRPr>
          </a:p>
          <a:p>
            <a:pPr>
              <a:defRPr/>
            </a:pPr>
            <a:r>
              <a:rPr lang="en-US" sz="3200" dirty="0">
                <a:solidFill>
                  <a:srgbClr val="3C4245"/>
                </a:solidFill>
                <a:latin typeface="+mn-lt"/>
              </a:rPr>
              <a:t>Effective and </a:t>
            </a:r>
            <a:r>
              <a:rPr lang="en-US" sz="3200" b="1" dirty="0">
                <a:solidFill>
                  <a:srgbClr val="3C4245"/>
                </a:solidFill>
                <a:latin typeface="+mn-lt"/>
              </a:rPr>
              <a:t>empathetic care</a:t>
            </a:r>
            <a:r>
              <a:rPr lang="en-US" sz="3200" dirty="0">
                <a:solidFill>
                  <a:srgbClr val="3C4245"/>
                </a:solidFill>
                <a:latin typeface="+mn-lt"/>
              </a:rPr>
              <a:t> for adolescent survivors of </a:t>
            </a:r>
            <a:r>
              <a:rPr lang="en-US" sz="3200" b="1" dirty="0">
                <a:solidFill>
                  <a:srgbClr val="3C4245"/>
                </a:solidFill>
                <a:latin typeface="+mn-lt"/>
              </a:rPr>
              <a:t>violence</a:t>
            </a:r>
            <a:r>
              <a:rPr lang="en-US" sz="3200" dirty="0">
                <a:solidFill>
                  <a:srgbClr val="3C4245"/>
                </a:solidFill>
                <a:latin typeface="+mn-lt"/>
              </a:rPr>
              <a:t> including ongoing support can help with the physical and psychological consequences.</a:t>
            </a:r>
          </a:p>
          <a:p>
            <a:pPr>
              <a:defRPr/>
            </a:pPr>
            <a:endParaRPr lang="en-US" sz="3200" dirty="0">
              <a:solidFill>
                <a:srgbClr val="3C4245"/>
              </a:solidFill>
              <a:latin typeface="+mn-lt"/>
            </a:endParaRPr>
          </a:p>
          <a:p>
            <a:pPr>
              <a:defRPr/>
            </a:pPr>
            <a:r>
              <a:rPr lang="en-US" sz="3200" dirty="0">
                <a:solidFill>
                  <a:srgbClr val="3C4245"/>
                </a:solidFill>
                <a:latin typeface="+mn-lt"/>
              </a:rPr>
              <a:t>Developing </a:t>
            </a:r>
            <a:r>
              <a:rPr lang="en-US" sz="3200" b="1" dirty="0">
                <a:solidFill>
                  <a:srgbClr val="3C4245"/>
                </a:solidFill>
                <a:latin typeface="+mn-lt"/>
              </a:rPr>
              <a:t>healthy eating habits</a:t>
            </a:r>
            <a:r>
              <a:rPr lang="en-US" sz="3200" dirty="0">
                <a:solidFill>
                  <a:srgbClr val="3C4245"/>
                </a:solidFill>
                <a:latin typeface="+mn-lt"/>
              </a:rPr>
              <a:t> in adolescence are foundations for good health in adulthood.</a:t>
            </a:r>
            <a:endParaRPr lang="en-US" sz="3200" dirty="0">
              <a:latin typeface="+mn-lt"/>
            </a:endParaRPr>
          </a:p>
        </p:txBody>
      </p:sp>
      <p:pic>
        <p:nvPicPr>
          <p:cNvPr id="21" name="Picture 20">
            <a:extLst>
              <a:ext uri="{FF2B5EF4-FFF2-40B4-BE49-F238E27FC236}">
                <a16:creationId xmlns:a16="http://schemas.microsoft.com/office/drawing/2014/main" id="{48F26C95-8BA2-A34E-BBC8-0493764EE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0388" y="4014788"/>
            <a:ext cx="6443662"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fade">
                                      <p:cBhvr>
                                        <p:cTn id="37" dur="500"/>
                                        <p:tgtEl>
                                          <p:spTgt spid="10">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10" end="10"/>
                                            </p:txEl>
                                          </p:spTgt>
                                        </p:tgtEl>
                                        <p:attrNameLst>
                                          <p:attrName>style.visibility</p:attrName>
                                        </p:attrNameLst>
                                      </p:cBhvr>
                                      <p:to>
                                        <p:strVal val="visible"/>
                                      </p:to>
                                    </p:set>
                                    <p:animEffect transition="in" filter="fade">
                                      <p:cBhvr>
                                        <p:cTn id="42"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581EF5-B905-6A4A-B5BF-A48BAB30E4D1}"/>
              </a:ext>
            </a:extLst>
          </p:cNvPr>
          <p:cNvSpPr txBox="1"/>
          <p:nvPr/>
        </p:nvSpPr>
        <p:spPr>
          <a:xfrm>
            <a:off x="8577263" y="1195388"/>
            <a:ext cx="7223125" cy="1322387"/>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Role of school</a:t>
            </a:r>
          </a:p>
        </p:txBody>
      </p:sp>
      <p:sp>
        <p:nvSpPr>
          <p:cNvPr id="9" name="TextBox 8">
            <a:extLst>
              <a:ext uri="{FF2B5EF4-FFF2-40B4-BE49-F238E27FC236}">
                <a16:creationId xmlns:a16="http://schemas.microsoft.com/office/drawing/2014/main" id="{46230C4A-2799-8749-A465-8BE152AF8347}"/>
              </a:ext>
            </a:extLst>
          </p:cNvPr>
          <p:cNvSpPr txBox="1"/>
          <p:nvPr/>
        </p:nvSpPr>
        <p:spPr>
          <a:xfrm>
            <a:off x="1792288" y="3857625"/>
            <a:ext cx="12266612" cy="6000750"/>
          </a:xfrm>
          <a:prstGeom prst="rect">
            <a:avLst/>
          </a:prstGeom>
          <a:noFill/>
        </p:spPr>
        <p:txBody>
          <a:bodyPr>
            <a:spAutoFit/>
          </a:bodyPr>
          <a:lstStyle/>
          <a:p>
            <a:pPr>
              <a:defRPr/>
            </a:pPr>
            <a:r>
              <a:rPr lang="en-US" sz="3200" b="1" dirty="0">
                <a:solidFill>
                  <a:srgbClr val="3C4245"/>
                </a:solidFill>
                <a:latin typeface="+mn-lt"/>
              </a:rPr>
              <a:t>School health clinics</a:t>
            </a:r>
            <a:r>
              <a:rPr lang="en-US" sz="3200" dirty="0">
                <a:solidFill>
                  <a:srgbClr val="3C4245"/>
                </a:solidFill>
                <a:latin typeface="+mn-lt"/>
              </a:rPr>
              <a:t> for health education &amp; </a:t>
            </a:r>
            <a:r>
              <a:rPr lang="en-US" sz="3200" dirty="0" err="1">
                <a:solidFill>
                  <a:srgbClr val="3C4245"/>
                </a:solidFill>
                <a:latin typeface="+mn-lt"/>
              </a:rPr>
              <a:t>counselling</a:t>
            </a:r>
            <a:r>
              <a:rPr lang="en-US" sz="3200" dirty="0">
                <a:solidFill>
                  <a:srgbClr val="3C4245"/>
                </a:solidFill>
                <a:latin typeface="+mn-lt"/>
              </a:rPr>
              <a:t> has an important role.</a:t>
            </a:r>
          </a:p>
          <a:p>
            <a:pPr>
              <a:defRPr/>
            </a:pPr>
            <a:endParaRPr lang="en-US" sz="3200" dirty="0">
              <a:solidFill>
                <a:srgbClr val="3C4245"/>
              </a:solidFill>
              <a:latin typeface="+mn-lt"/>
            </a:endParaRPr>
          </a:p>
          <a:p>
            <a:pPr>
              <a:defRPr/>
            </a:pPr>
            <a:r>
              <a:rPr lang="en-US" sz="3200" dirty="0">
                <a:solidFill>
                  <a:srgbClr val="3C4245"/>
                </a:solidFill>
                <a:latin typeface="+mn-lt"/>
              </a:rPr>
              <a:t>providing them with </a:t>
            </a:r>
            <a:r>
              <a:rPr lang="en-US" sz="3200" b="1" dirty="0">
                <a:solidFill>
                  <a:srgbClr val="3C4245"/>
                </a:solidFill>
                <a:latin typeface="+mn-lt"/>
              </a:rPr>
              <a:t>psychosocial support</a:t>
            </a:r>
            <a:r>
              <a:rPr lang="en-US" sz="3200" dirty="0">
                <a:solidFill>
                  <a:srgbClr val="3C4245"/>
                </a:solidFill>
                <a:latin typeface="+mn-lt"/>
              </a:rPr>
              <a:t> in schools can help promote good </a:t>
            </a:r>
            <a:r>
              <a:rPr lang="en-US" sz="3200" b="1" dirty="0">
                <a:solidFill>
                  <a:srgbClr val="3C4245"/>
                </a:solidFill>
                <a:latin typeface="+mn-lt"/>
              </a:rPr>
              <a:t>mental</a:t>
            </a:r>
            <a:r>
              <a:rPr lang="en-US" sz="3200" dirty="0">
                <a:solidFill>
                  <a:srgbClr val="3C4245"/>
                </a:solidFill>
                <a:latin typeface="+mn-lt"/>
              </a:rPr>
              <a:t> health.</a:t>
            </a:r>
          </a:p>
          <a:p>
            <a:pPr>
              <a:defRPr/>
            </a:pPr>
            <a:endParaRPr lang="en-US" sz="3200" dirty="0">
              <a:solidFill>
                <a:srgbClr val="3C4245"/>
              </a:solidFill>
              <a:latin typeface="+mn-lt"/>
            </a:endParaRPr>
          </a:p>
          <a:p>
            <a:pPr>
              <a:defRPr/>
            </a:pPr>
            <a:r>
              <a:rPr lang="en-US" sz="3200" dirty="0">
                <a:latin typeface="+mn-lt"/>
              </a:rPr>
              <a:t>The </a:t>
            </a:r>
            <a:r>
              <a:rPr lang="en-US" sz="3200" b="1" dirty="0">
                <a:latin typeface="+mn-lt"/>
              </a:rPr>
              <a:t>school social environment</a:t>
            </a:r>
            <a:r>
              <a:rPr lang="en-US" sz="3200" dirty="0">
                <a:latin typeface="+mn-lt"/>
              </a:rPr>
              <a:t> affects student’s attendance, academic achievement, and behavior.</a:t>
            </a:r>
          </a:p>
          <a:p>
            <a:pPr>
              <a:defRPr/>
            </a:pPr>
            <a:endParaRPr lang="en-US" sz="3200" dirty="0">
              <a:latin typeface="+mn-lt"/>
            </a:endParaRPr>
          </a:p>
          <a:p>
            <a:pPr>
              <a:defRPr/>
            </a:pPr>
            <a:r>
              <a:rPr lang="en-US" sz="3200" dirty="0">
                <a:latin typeface="+mn-lt"/>
              </a:rPr>
              <a:t>A safe and healthy </a:t>
            </a:r>
            <a:r>
              <a:rPr lang="en-US" sz="3200" b="1" dirty="0">
                <a:latin typeface="+mn-lt"/>
              </a:rPr>
              <a:t>school environment</a:t>
            </a:r>
            <a:r>
              <a:rPr lang="en-US" sz="3200" dirty="0">
                <a:latin typeface="+mn-lt"/>
              </a:rPr>
              <a:t> protects against risky behaviors.</a:t>
            </a:r>
          </a:p>
          <a:p>
            <a:pPr>
              <a:defRPr/>
            </a:pPr>
            <a:endParaRPr lang="en-US" sz="3200" dirty="0">
              <a:latin typeface="+mn-lt"/>
            </a:endParaRPr>
          </a:p>
          <a:p>
            <a:pPr>
              <a:defRPr/>
            </a:pPr>
            <a:r>
              <a:rPr lang="en-US" sz="3200" dirty="0">
                <a:latin typeface="+mn-lt"/>
              </a:rPr>
              <a:t>Healthy students are more effective learners.</a:t>
            </a:r>
          </a:p>
        </p:txBody>
      </p:sp>
      <p:pic>
        <p:nvPicPr>
          <p:cNvPr id="6" name="Picture 5">
            <a:extLst>
              <a:ext uri="{FF2B5EF4-FFF2-40B4-BE49-F238E27FC236}">
                <a16:creationId xmlns:a16="http://schemas.microsoft.com/office/drawing/2014/main" id="{9D953437-0366-2348-897E-350734534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0" y="3857625"/>
            <a:ext cx="60007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6F1E52-84C1-9B4D-89B8-622F57ECCF02}"/>
              </a:ext>
            </a:extLst>
          </p:cNvPr>
          <p:cNvSpPr txBox="1"/>
          <p:nvPr/>
        </p:nvSpPr>
        <p:spPr>
          <a:xfrm>
            <a:off x="7275513" y="996950"/>
            <a:ext cx="9861550" cy="1323975"/>
          </a:xfrm>
          <a:prstGeom prst="rect">
            <a:avLst/>
          </a:prstGeom>
          <a:noFill/>
        </p:spPr>
        <p:txBody>
          <a:bodyPr wrap="none">
            <a:spAutoFit/>
          </a:bodyPr>
          <a:lstStyle/>
          <a:p>
            <a:pPr algn="ctr" defTabSz="1828434" eaLnBrk="1" fontAlgn="auto" hangingPunct="1">
              <a:spcBef>
                <a:spcPts val="0"/>
              </a:spcBef>
              <a:spcAft>
                <a:spcPts val="0"/>
              </a:spcAft>
              <a:defRPr/>
            </a:pPr>
            <a:r>
              <a:rPr lang="en-US" sz="8000" b="1" spc="600" dirty="0">
                <a:latin typeface="Nunito Light" charset="0"/>
                <a:ea typeface="Nunito Light" charset="0"/>
                <a:cs typeface="Nunito Light" charset="0"/>
              </a:rPr>
              <a:t>Role of community</a:t>
            </a:r>
          </a:p>
        </p:txBody>
      </p:sp>
      <p:sp>
        <p:nvSpPr>
          <p:cNvPr id="9" name="TextBox 8">
            <a:extLst>
              <a:ext uri="{FF2B5EF4-FFF2-40B4-BE49-F238E27FC236}">
                <a16:creationId xmlns:a16="http://schemas.microsoft.com/office/drawing/2014/main" id="{E55861DA-6C22-7A42-87F5-C047DEBD6057}"/>
              </a:ext>
            </a:extLst>
          </p:cNvPr>
          <p:cNvSpPr txBox="1"/>
          <p:nvPr/>
        </p:nvSpPr>
        <p:spPr>
          <a:xfrm>
            <a:off x="1770063" y="2625725"/>
            <a:ext cx="15367000" cy="8464550"/>
          </a:xfrm>
          <a:prstGeom prst="rect">
            <a:avLst/>
          </a:prstGeom>
          <a:noFill/>
        </p:spPr>
        <p:txBody>
          <a:bodyPr>
            <a:spAutoFit/>
          </a:bodyPr>
          <a:lstStyle/>
          <a:p>
            <a:pPr>
              <a:defRPr/>
            </a:pPr>
            <a:r>
              <a:rPr lang="en-US" sz="3200" b="1" dirty="0" err="1">
                <a:solidFill>
                  <a:srgbClr val="3C4245"/>
                </a:solidFill>
                <a:latin typeface="+mn-lt"/>
              </a:rPr>
              <a:t>Programmes</a:t>
            </a:r>
            <a:r>
              <a:rPr lang="en-US" sz="3200" dirty="0">
                <a:solidFill>
                  <a:srgbClr val="3C4245"/>
                </a:solidFill>
                <a:latin typeface="+mn-lt"/>
              </a:rPr>
              <a:t> to help strengthen the ties between adolescents and their families are also important.</a:t>
            </a:r>
          </a:p>
          <a:p>
            <a:pPr>
              <a:defRPr/>
            </a:pPr>
            <a:endParaRPr lang="en-US" sz="3200" dirty="0">
              <a:solidFill>
                <a:srgbClr val="3C4245"/>
              </a:solidFill>
              <a:latin typeface="+mn-lt"/>
            </a:endParaRPr>
          </a:p>
          <a:p>
            <a:pPr>
              <a:defRPr/>
            </a:pPr>
            <a:r>
              <a:rPr lang="en-US" sz="3200" dirty="0">
                <a:solidFill>
                  <a:srgbClr val="3C4245"/>
                </a:solidFill>
                <a:latin typeface="+mn-lt"/>
              </a:rPr>
              <a:t>Promoting nurturing relationships between parents and children early in life, providing training in life skills, and reducing access to alcohol and firearms can help to prevent injuries and deaths due to violence.</a:t>
            </a:r>
          </a:p>
          <a:p>
            <a:pPr>
              <a:defRPr/>
            </a:pPr>
            <a:endParaRPr lang="en-US" sz="3200" dirty="0">
              <a:solidFill>
                <a:srgbClr val="3C4245"/>
              </a:solidFill>
              <a:latin typeface="+mn-lt"/>
            </a:endParaRPr>
          </a:p>
          <a:p>
            <a:pPr>
              <a:defRPr/>
            </a:pPr>
            <a:r>
              <a:rPr lang="en-US" sz="3200" b="1" dirty="0">
                <a:latin typeface="+mn-lt"/>
              </a:rPr>
              <a:t>Antismoking program </a:t>
            </a:r>
            <a:r>
              <a:rPr lang="en-US" sz="3200" dirty="0">
                <a:latin typeface="+mn-lt"/>
              </a:rPr>
              <a:t>should be established, including prohibition of the sale and use of cigarettes in public places.</a:t>
            </a:r>
          </a:p>
          <a:p>
            <a:pPr>
              <a:defRPr/>
            </a:pPr>
            <a:endParaRPr lang="en-US" sz="3200" dirty="0">
              <a:latin typeface="+mn-lt"/>
            </a:endParaRPr>
          </a:p>
          <a:p>
            <a:pPr>
              <a:defRPr/>
            </a:pPr>
            <a:r>
              <a:rPr lang="en-US" sz="3200" dirty="0">
                <a:latin typeface="+mn-lt"/>
              </a:rPr>
              <a:t>Application of </a:t>
            </a:r>
            <a:r>
              <a:rPr lang="en-US" sz="3200" b="1" dirty="0">
                <a:latin typeface="+mn-lt"/>
              </a:rPr>
              <a:t>firm traffic laws</a:t>
            </a:r>
            <a:r>
              <a:rPr lang="en-US" sz="3200" dirty="0">
                <a:latin typeface="+mn-lt"/>
              </a:rPr>
              <a:t> forbidding adolescents aged less than 18 years from driving.</a:t>
            </a:r>
          </a:p>
          <a:p>
            <a:pPr>
              <a:defRPr/>
            </a:pPr>
            <a:endParaRPr lang="en-US" sz="3200" dirty="0">
              <a:latin typeface="+mn-lt"/>
            </a:endParaRPr>
          </a:p>
          <a:p>
            <a:pPr>
              <a:defRPr/>
            </a:pPr>
            <a:r>
              <a:rPr lang="en-US" sz="3200" dirty="0">
                <a:solidFill>
                  <a:srgbClr val="3C4245"/>
                </a:solidFill>
                <a:latin typeface="+mn-lt"/>
              </a:rPr>
              <a:t>increase </a:t>
            </a:r>
            <a:r>
              <a:rPr lang="en-US" sz="3200" b="1" dirty="0">
                <a:solidFill>
                  <a:srgbClr val="3C4245"/>
                </a:solidFill>
                <a:latin typeface="+mn-lt"/>
              </a:rPr>
              <a:t>activity levels</a:t>
            </a:r>
            <a:r>
              <a:rPr lang="en-US" sz="3200" dirty="0">
                <a:solidFill>
                  <a:srgbClr val="3C4245"/>
                </a:solidFill>
                <a:latin typeface="+mn-lt"/>
              </a:rPr>
              <a:t>, by creating safe and enabling environments and opportunities for physical activity for all adolescents.</a:t>
            </a:r>
          </a:p>
          <a:p>
            <a:pPr>
              <a:defRPr/>
            </a:pPr>
            <a:endParaRPr lang="en-US" sz="3200" dirty="0">
              <a:solidFill>
                <a:srgbClr val="3C4245"/>
              </a:solidFill>
              <a:latin typeface="+mn-lt"/>
            </a:endParaRPr>
          </a:p>
          <a:p>
            <a:pPr>
              <a:defRPr/>
            </a:pPr>
            <a:r>
              <a:rPr lang="en-US" sz="3200" dirty="0">
                <a:solidFill>
                  <a:srgbClr val="3C4245"/>
                </a:solidFill>
                <a:latin typeface="+mn-lt"/>
              </a:rPr>
              <a:t>Reducing the </a:t>
            </a:r>
            <a:r>
              <a:rPr lang="en-US" sz="3200" b="1" dirty="0">
                <a:solidFill>
                  <a:srgbClr val="3C4245"/>
                </a:solidFill>
                <a:latin typeface="+mn-lt"/>
              </a:rPr>
              <a:t>marketing of foods</a:t>
            </a:r>
            <a:r>
              <a:rPr lang="en-US" sz="3200" dirty="0">
                <a:solidFill>
                  <a:srgbClr val="3C4245"/>
                </a:solidFill>
                <a:latin typeface="+mn-lt"/>
              </a:rPr>
              <a:t> high in saturated fats, trans-fatty acids, free sugars, or salt and providing access to healthy foods</a:t>
            </a:r>
            <a:endParaRPr lang="en-US" sz="3200" dirty="0">
              <a:latin typeface="+mn-lt"/>
            </a:endParaRPr>
          </a:p>
        </p:txBody>
      </p:sp>
      <p:pic>
        <p:nvPicPr>
          <p:cNvPr id="4" name="Picture 3">
            <a:extLst>
              <a:ext uri="{FF2B5EF4-FFF2-40B4-BE49-F238E27FC236}">
                <a16:creationId xmlns:a16="http://schemas.microsoft.com/office/drawing/2014/main" id="{D579C214-52E7-D344-AEC9-E1634647A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4588" y="3506788"/>
            <a:ext cx="6196012"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0" end="10"/>
                                            </p:txEl>
                                          </p:spTgt>
                                        </p:tgtEl>
                                        <p:attrNameLst>
                                          <p:attrName>style.visibility</p:attrName>
                                        </p:attrNameLst>
                                      </p:cBhvr>
                                      <p:to>
                                        <p:strVal val="visible"/>
                                      </p:to>
                                    </p:set>
                                    <p:animEffect transition="in" filter="fade">
                                      <p:cBhvr>
                                        <p:cTn id="4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9DB368C-AADE-3D49-B2E5-F38EA797F582}"/>
              </a:ext>
            </a:extLst>
          </p:cNvPr>
          <p:cNvSpPr txBox="1"/>
          <p:nvPr/>
        </p:nvSpPr>
        <p:spPr>
          <a:xfrm>
            <a:off x="4691063" y="5621338"/>
            <a:ext cx="19321462" cy="1946275"/>
          </a:xfrm>
          <a:prstGeom prst="rect">
            <a:avLst/>
          </a:prstGeom>
          <a:noFill/>
        </p:spPr>
        <p:txBody>
          <a:bodyPr wrap="none">
            <a:spAutoFit/>
          </a:bodyPr>
          <a:lstStyle/>
          <a:p>
            <a:pPr defTabSz="1828434" eaLnBrk="1" fontAlgn="auto" hangingPunct="1">
              <a:lnSpc>
                <a:spcPts val="14000"/>
              </a:lnSpc>
              <a:spcBef>
                <a:spcPts val="0"/>
              </a:spcBef>
              <a:spcAft>
                <a:spcPts val="0"/>
              </a:spcAft>
              <a:defRPr/>
            </a:pPr>
            <a:r>
              <a:rPr lang="en-US" sz="15000" b="1" spc="600" dirty="0">
                <a:solidFill>
                  <a:schemeClr val="tx2"/>
                </a:solidFill>
                <a:latin typeface="Nunito" charset="0"/>
                <a:ea typeface="Nunito" charset="0"/>
                <a:cs typeface="Nunito" charset="0"/>
              </a:rPr>
              <a:t>Interactive Questions</a:t>
            </a:r>
          </a:p>
        </p:txBody>
      </p:sp>
      <p:grpSp>
        <p:nvGrpSpPr>
          <p:cNvPr id="134146" name="Group 1">
            <a:extLst>
              <a:ext uri="{FF2B5EF4-FFF2-40B4-BE49-F238E27FC236}">
                <a16:creationId xmlns:a16="http://schemas.microsoft.com/office/drawing/2014/main" id="{4A97394B-0180-B140-A5AB-871A82518A97}"/>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3BE5446E-1451-8B45-BB67-44CB8F08B20B}"/>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90D39710-E94D-1F41-B335-C805981742EB}"/>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67B408A9-B075-A84E-A111-C76F1689BC8D}"/>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BE8931A1-4AC2-1241-A6A7-FC8923A212CA}"/>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BC92FFE-F57C-8248-92A5-06D046925318}"/>
              </a:ext>
            </a:extLst>
          </p:cNvPr>
          <p:cNvSpPr txBox="1"/>
          <p:nvPr/>
        </p:nvSpPr>
        <p:spPr>
          <a:xfrm>
            <a:off x="1676400" y="3359150"/>
            <a:ext cx="39163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1</a:t>
            </a:r>
          </a:p>
        </p:txBody>
      </p:sp>
      <p:sp>
        <p:nvSpPr>
          <p:cNvPr id="2" name="مربع نص 1">
            <a:extLst>
              <a:ext uri="{FF2B5EF4-FFF2-40B4-BE49-F238E27FC236}">
                <a16:creationId xmlns:a16="http://schemas.microsoft.com/office/drawing/2014/main" id="{7F29846C-EB8F-9B43-B5B1-39FC1F400AD1}"/>
              </a:ext>
            </a:extLst>
          </p:cNvPr>
          <p:cNvSpPr txBox="1"/>
          <p:nvPr/>
        </p:nvSpPr>
        <p:spPr>
          <a:xfrm>
            <a:off x="2655888" y="4964113"/>
            <a:ext cx="14108112" cy="5078412"/>
          </a:xfrm>
          <a:prstGeom prst="rect">
            <a:avLst/>
          </a:prstGeom>
          <a:noFill/>
        </p:spPr>
        <p:txBody>
          <a:bodyPr rtlCol="1">
            <a:spAutoFit/>
          </a:bodyPr>
          <a:lstStyle/>
          <a:p>
            <a:pPr>
              <a:defRPr/>
            </a:pPr>
            <a:r>
              <a:rPr lang="en-US" sz="4800" dirty="0"/>
              <a:t>Which of the following is the age group of adolescents according to WHO:</a:t>
            </a:r>
          </a:p>
          <a:p>
            <a:pPr marL="914400" indent="-914400">
              <a:buFont typeface="+mj-lt"/>
              <a:buAutoNum type="alphaUcPeriod"/>
              <a:defRPr/>
            </a:pPr>
            <a:r>
              <a:rPr lang="en-US" sz="4800" dirty="0"/>
              <a:t>15-24</a:t>
            </a:r>
          </a:p>
          <a:p>
            <a:pPr marL="914400" indent="-914400">
              <a:buFont typeface="+mj-lt"/>
              <a:buAutoNum type="alphaUcPeriod"/>
              <a:defRPr/>
            </a:pPr>
            <a:r>
              <a:rPr lang="en-US" sz="4800" dirty="0"/>
              <a:t>10-19</a:t>
            </a:r>
          </a:p>
          <a:p>
            <a:pPr marL="914400" indent="-914400">
              <a:buFont typeface="+mj-lt"/>
              <a:buAutoNum type="alphaUcPeriod"/>
              <a:defRPr/>
            </a:pPr>
            <a:r>
              <a:rPr lang="en-US" sz="4800" dirty="0"/>
              <a:t>10-16</a:t>
            </a:r>
          </a:p>
          <a:p>
            <a:pPr marL="914400" indent="-914400">
              <a:buFont typeface="+mj-lt"/>
              <a:buAutoNum type="alphaUcPeriod"/>
              <a:defRPr/>
            </a:pPr>
            <a:r>
              <a:rPr lang="en-US" sz="4800" dirty="0"/>
              <a:t>10-24</a:t>
            </a:r>
          </a:p>
          <a:p>
            <a:pPr>
              <a:defRPr/>
            </a:pPr>
            <a:endParaRPr lang="ar-SA" dirty="0"/>
          </a:p>
        </p:txBody>
      </p:sp>
      <p:sp>
        <p:nvSpPr>
          <p:cNvPr id="3" name="Rectangle 2">
            <a:extLst>
              <a:ext uri="{FF2B5EF4-FFF2-40B4-BE49-F238E27FC236}">
                <a16:creationId xmlns:a16="http://schemas.microsoft.com/office/drawing/2014/main" id="{93AC4CFA-1CA9-4F43-95E9-6F3FE8D80D18}"/>
              </a:ext>
            </a:extLst>
          </p:cNvPr>
          <p:cNvSpPr/>
          <p:nvPr/>
        </p:nvSpPr>
        <p:spPr>
          <a:xfrm>
            <a:off x="2655888" y="7102475"/>
            <a:ext cx="2936875" cy="88265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6B84B9B-4586-9B4D-B81C-1B86F087074A}"/>
              </a:ext>
            </a:extLst>
          </p:cNvPr>
          <p:cNvSpPr txBox="1"/>
          <p:nvPr/>
        </p:nvSpPr>
        <p:spPr>
          <a:xfrm>
            <a:off x="1676400" y="3359150"/>
            <a:ext cx="36369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2</a:t>
            </a:r>
          </a:p>
        </p:txBody>
      </p:sp>
      <p:sp>
        <p:nvSpPr>
          <p:cNvPr id="2" name="مربع نص 1">
            <a:extLst>
              <a:ext uri="{FF2B5EF4-FFF2-40B4-BE49-F238E27FC236}">
                <a16:creationId xmlns:a16="http://schemas.microsoft.com/office/drawing/2014/main" id="{4B9D6CF9-1D9A-B84F-A221-27ED9C290313}"/>
              </a:ext>
            </a:extLst>
          </p:cNvPr>
          <p:cNvSpPr txBox="1"/>
          <p:nvPr/>
        </p:nvSpPr>
        <p:spPr>
          <a:xfrm>
            <a:off x="2655888" y="4964113"/>
            <a:ext cx="14108112" cy="5078412"/>
          </a:xfrm>
          <a:prstGeom prst="rect">
            <a:avLst/>
          </a:prstGeom>
          <a:noFill/>
        </p:spPr>
        <p:txBody>
          <a:bodyPr rtlCol="1">
            <a:spAutoFit/>
          </a:bodyPr>
          <a:lstStyle/>
          <a:p>
            <a:pPr>
              <a:defRPr/>
            </a:pPr>
            <a:r>
              <a:rPr lang="en-US" altLang="en-US" sz="4800" dirty="0">
                <a:solidFill>
                  <a:schemeClr val="tx2"/>
                </a:solidFill>
                <a:latin typeface="Nunito"/>
              </a:rPr>
              <a:t>The adolescent percentage of the whole world population is:</a:t>
            </a:r>
            <a:endParaRPr lang="en-US" sz="4800" dirty="0"/>
          </a:p>
          <a:p>
            <a:pPr marL="914400" indent="-914400">
              <a:buFont typeface="+mj-lt"/>
              <a:buAutoNum type="alphaUcPeriod"/>
              <a:defRPr/>
            </a:pPr>
            <a:r>
              <a:rPr lang="en-US" sz="4800" dirty="0"/>
              <a:t>7%</a:t>
            </a:r>
          </a:p>
          <a:p>
            <a:pPr marL="914400" indent="-914400">
              <a:buFont typeface="+mj-lt"/>
              <a:buAutoNum type="alphaUcPeriod"/>
              <a:defRPr/>
            </a:pPr>
            <a:r>
              <a:rPr lang="en-US" sz="4800" dirty="0"/>
              <a:t>9%</a:t>
            </a:r>
          </a:p>
          <a:p>
            <a:pPr marL="914400" indent="-914400">
              <a:buFont typeface="+mj-lt"/>
              <a:buAutoNum type="alphaUcPeriod"/>
              <a:defRPr/>
            </a:pPr>
            <a:r>
              <a:rPr lang="en-US" sz="4800" dirty="0"/>
              <a:t>16%</a:t>
            </a:r>
          </a:p>
          <a:p>
            <a:pPr marL="914400" indent="-914400">
              <a:buFont typeface="+mj-lt"/>
              <a:buAutoNum type="alphaUcPeriod"/>
              <a:defRPr/>
            </a:pPr>
            <a:r>
              <a:rPr lang="en-US" sz="4800" dirty="0"/>
              <a:t>28%</a:t>
            </a:r>
          </a:p>
          <a:p>
            <a:pPr>
              <a:defRPr/>
            </a:pPr>
            <a:endParaRPr lang="ar-SA" dirty="0"/>
          </a:p>
        </p:txBody>
      </p:sp>
      <p:sp>
        <p:nvSpPr>
          <p:cNvPr id="4" name="Rectangle 3">
            <a:extLst>
              <a:ext uri="{FF2B5EF4-FFF2-40B4-BE49-F238E27FC236}">
                <a16:creationId xmlns:a16="http://schemas.microsoft.com/office/drawing/2014/main" id="{A89A1395-DADC-2B43-B955-7AA71F3EEC5B}"/>
              </a:ext>
            </a:extLst>
          </p:cNvPr>
          <p:cNvSpPr/>
          <p:nvPr/>
        </p:nvSpPr>
        <p:spPr>
          <a:xfrm>
            <a:off x="2655888" y="7864475"/>
            <a:ext cx="2657475" cy="88265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8A968D1-B98C-314F-8FAD-C521071B3118}"/>
              </a:ext>
            </a:extLst>
          </p:cNvPr>
          <p:cNvSpPr txBox="1"/>
          <p:nvPr/>
        </p:nvSpPr>
        <p:spPr>
          <a:xfrm>
            <a:off x="1676400" y="3359150"/>
            <a:ext cx="36369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3</a:t>
            </a:r>
          </a:p>
        </p:txBody>
      </p:sp>
      <p:sp>
        <p:nvSpPr>
          <p:cNvPr id="2" name="مربع نص 1">
            <a:extLst>
              <a:ext uri="{FF2B5EF4-FFF2-40B4-BE49-F238E27FC236}">
                <a16:creationId xmlns:a16="http://schemas.microsoft.com/office/drawing/2014/main" id="{49860545-E3FE-B845-A6E0-85B1A535D021}"/>
              </a:ext>
            </a:extLst>
          </p:cNvPr>
          <p:cNvSpPr txBox="1"/>
          <p:nvPr/>
        </p:nvSpPr>
        <p:spPr>
          <a:xfrm>
            <a:off x="2655888" y="4964113"/>
            <a:ext cx="17064037" cy="5078412"/>
          </a:xfrm>
          <a:prstGeom prst="rect">
            <a:avLst/>
          </a:prstGeom>
          <a:noFill/>
        </p:spPr>
        <p:txBody>
          <a:bodyPr rtlCol="1">
            <a:spAutoFit/>
          </a:bodyPr>
          <a:lstStyle/>
          <a:p>
            <a:pPr>
              <a:defRPr/>
            </a:pPr>
            <a:r>
              <a:rPr lang="en-US" altLang="en-US" sz="4800" dirty="0">
                <a:solidFill>
                  <a:schemeClr val="tx2"/>
                </a:solidFill>
                <a:latin typeface="Nunito"/>
              </a:rPr>
              <a:t>Increase activity levels, by creating safe and enabling environments for physical activity for adolescents is a role of:</a:t>
            </a:r>
          </a:p>
          <a:p>
            <a:pPr marL="914400" indent="-914400">
              <a:buFont typeface="+mj-lt"/>
              <a:buAutoNum type="alphaUcPeriod"/>
              <a:defRPr/>
            </a:pPr>
            <a:r>
              <a:rPr lang="en-US" sz="4800" dirty="0"/>
              <a:t>School </a:t>
            </a:r>
          </a:p>
          <a:p>
            <a:pPr marL="914400" indent="-914400">
              <a:buFont typeface="+mj-lt"/>
              <a:buAutoNum type="alphaUcPeriod"/>
              <a:defRPr/>
            </a:pPr>
            <a:r>
              <a:rPr lang="en-US" sz="4800" dirty="0"/>
              <a:t>Community</a:t>
            </a:r>
          </a:p>
          <a:p>
            <a:pPr marL="914400" indent="-914400">
              <a:buFont typeface="+mj-lt"/>
              <a:buAutoNum type="alphaUcPeriod"/>
              <a:defRPr/>
            </a:pPr>
            <a:r>
              <a:rPr lang="en-US" sz="4800" dirty="0"/>
              <a:t>Family</a:t>
            </a:r>
          </a:p>
          <a:p>
            <a:pPr marL="914400" indent="-914400">
              <a:buFont typeface="+mj-lt"/>
              <a:buAutoNum type="alphaUcPeriod"/>
              <a:defRPr/>
            </a:pPr>
            <a:r>
              <a:rPr lang="en-US" sz="4800" dirty="0"/>
              <a:t>Friends</a:t>
            </a:r>
          </a:p>
          <a:p>
            <a:pPr>
              <a:defRPr/>
            </a:pPr>
            <a:endParaRPr lang="ar-SA" dirty="0"/>
          </a:p>
        </p:txBody>
      </p:sp>
      <p:sp>
        <p:nvSpPr>
          <p:cNvPr id="4" name="Rectangle 3">
            <a:extLst>
              <a:ext uri="{FF2B5EF4-FFF2-40B4-BE49-F238E27FC236}">
                <a16:creationId xmlns:a16="http://schemas.microsoft.com/office/drawing/2014/main" id="{B471D2C4-86CB-B54D-9418-ADA781B5D991}"/>
              </a:ext>
            </a:extLst>
          </p:cNvPr>
          <p:cNvSpPr/>
          <p:nvPr/>
        </p:nvSpPr>
        <p:spPr>
          <a:xfrm>
            <a:off x="2655888" y="7102475"/>
            <a:ext cx="4171950" cy="88265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FE89A7F-34E5-E14C-B3AF-7F96716C3D77}"/>
              </a:ext>
            </a:extLst>
          </p:cNvPr>
          <p:cNvSpPr txBox="1"/>
          <p:nvPr/>
        </p:nvSpPr>
        <p:spPr>
          <a:xfrm>
            <a:off x="1676400" y="3359150"/>
            <a:ext cx="36369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4</a:t>
            </a:r>
          </a:p>
        </p:txBody>
      </p:sp>
      <p:sp>
        <p:nvSpPr>
          <p:cNvPr id="2" name="مربع نص 1">
            <a:extLst>
              <a:ext uri="{FF2B5EF4-FFF2-40B4-BE49-F238E27FC236}">
                <a16:creationId xmlns:a16="http://schemas.microsoft.com/office/drawing/2014/main" id="{9055082D-E1F6-C24A-AB25-51A3AC67A5BE}"/>
              </a:ext>
            </a:extLst>
          </p:cNvPr>
          <p:cNvSpPr txBox="1"/>
          <p:nvPr/>
        </p:nvSpPr>
        <p:spPr>
          <a:xfrm>
            <a:off x="2655888" y="4964113"/>
            <a:ext cx="17064037" cy="5078412"/>
          </a:xfrm>
          <a:prstGeom prst="rect">
            <a:avLst/>
          </a:prstGeom>
          <a:noFill/>
        </p:spPr>
        <p:txBody>
          <a:bodyPr rtlCol="1">
            <a:spAutoFit/>
          </a:bodyPr>
          <a:lstStyle/>
          <a:p>
            <a:pPr>
              <a:defRPr/>
            </a:pPr>
            <a:r>
              <a:rPr lang="en-US" altLang="en-US" sz="4800" dirty="0">
                <a:solidFill>
                  <a:schemeClr val="tx2"/>
                </a:solidFill>
                <a:latin typeface="Nunito"/>
              </a:rPr>
              <a:t>Which of the following consider as social health problem in adolescents:</a:t>
            </a:r>
          </a:p>
          <a:p>
            <a:pPr marL="914400" indent="-914400">
              <a:buFont typeface="+mj-lt"/>
              <a:buAutoNum type="alphaUcPeriod"/>
              <a:defRPr/>
            </a:pPr>
            <a:r>
              <a:rPr lang="en-US" sz="4800" dirty="0"/>
              <a:t>Drug abuse</a:t>
            </a:r>
          </a:p>
          <a:p>
            <a:pPr marL="914400" indent="-914400">
              <a:buFont typeface="+mj-lt"/>
              <a:buAutoNum type="alphaUcPeriod"/>
              <a:defRPr/>
            </a:pPr>
            <a:r>
              <a:rPr lang="en-US" sz="4800" dirty="0"/>
              <a:t>Depression</a:t>
            </a:r>
          </a:p>
          <a:p>
            <a:pPr marL="914400" indent="-914400">
              <a:buFont typeface="+mj-lt"/>
              <a:buAutoNum type="alphaUcPeriod"/>
              <a:defRPr/>
            </a:pPr>
            <a:r>
              <a:rPr lang="en-US" sz="4800" dirty="0"/>
              <a:t>Pneumonia</a:t>
            </a:r>
          </a:p>
          <a:p>
            <a:pPr marL="914400" indent="-914400">
              <a:buFont typeface="+mj-lt"/>
              <a:buAutoNum type="alphaUcPeriod"/>
              <a:defRPr/>
            </a:pPr>
            <a:r>
              <a:rPr lang="en-US" sz="4800" dirty="0"/>
              <a:t>Road traffic accident</a:t>
            </a:r>
          </a:p>
          <a:p>
            <a:pPr>
              <a:defRPr/>
            </a:pPr>
            <a:endParaRPr lang="ar-SA" dirty="0"/>
          </a:p>
        </p:txBody>
      </p:sp>
      <p:sp>
        <p:nvSpPr>
          <p:cNvPr id="4" name="Rectangle 3">
            <a:extLst>
              <a:ext uri="{FF2B5EF4-FFF2-40B4-BE49-F238E27FC236}">
                <a16:creationId xmlns:a16="http://schemas.microsoft.com/office/drawing/2014/main" id="{9FE6FC0F-404C-6148-9E36-5C91AD078F6C}"/>
              </a:ext>
            </a:extLst>
          </p:cNvPr>
          <p:cNvSpPr/>
          <p:nvPr/>
        </p:nvSpPr>
        <p:spPr>
          <a:xfrm>
            <a:off x="2655888" y="6416675"/>
            <a:ext cx="3989387" cy="88265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5D0C8E1-DFC4-4045-A8C9-D4AB40A19627}"/>
              </a:ext>
            </a:extLst>
          </p:cNvPr>
          <p:cNvSpPr txBox="1"/>
          <p:nvPr/>
        </p:nvSpPr>
        <p:spPr>
          <a:xfrm>
            <a:off x="1676400" y="3359150"/>
            <a:ext cx="36369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a:t>
            </a:r>
            <a:r>
              <a:rPr lang="ar-SA" sz="5400" spc="300" dirty="0">
                <a:solidFill>
                  <a:schemeClr val="tx2"/>
                </a:solidFill>
                <a:latin typeface="Nunito" charset="0"/>
                <a:ea typeface="Nunito" charset="0"/>
                <a:cs typeface="Nunito" charset="0"/>
              </a:rPr>
              <a:t>5</a:t>
            </a:r>
            <a:endParaRPr lang="en-US" sz="5400" spc="300" dirty="0">
              <a:solidFill>
                <a:schemeClr val="tx2"/>
              </a:solidFill>
              <a:latin typeface="Nunito" charset="0"/>
              <a:ea typeface="Nunito" charset="0"/>
              <a:cs typeface="Nunito" charset="0"/>
            </a:endParaRPr>
          </a:p>
        </p:txBody>
      </p:sp>
      <p:sp>
        <p:nvSpPr>
          <p:cNvPr id="2" name="مربع نص 1">
            <a:extLst>
              <a:ext uri="{FF2B5EF4-FFF2-40B4-BE49-F238E27FC236}">
                <a16:creationId xmlns:a16="http://schemas.microsoft.com/office/drawing/2014/main" id="{DF289265-EC14-7E48-919A-577546DF5475}"/>
              </a:ext>
            </a:extLst>
          </p:cNvPr>
          <p:cNvSpPr txBox="1"/>
          <p:nvPr/>
        </p:nvSpPr>
        <p:spPr>
          <a:xfrm>
            <a:off x="2655888" y="4964113"/>
            <a:ext cx="17064037" cy="4524315"/>
          </a:xfrm>
          <a:prstGeom prst="rect">
            <a:avLst/>
          </a:prstGeom>
          <a:noFill/>
        </p:spPr>
        <p:txBody>
          <a:bodyPr rtlCol="1">
            <a:spAutoFit/>
          </a:bodyPr>
          <a:lstStyle/>
          <a:p>
            <a:pPr>
              <a:defRPr/>
            </a:pPr>
            <a:r>
              <a:rPr lang="en-US" altLang="en-US" sz="4800" dirty="0">
                <a:solidFill>
                  <a:schemeClr val="tx2"/>
                </a:solidFill>
                <a:latin typeface="Nunito"/>
              </a:rPr>
              <a:t>The best clinical setting for a physician to consult an adolescent is setting in the clinic with:</a:t>
            </a:r>
          </a:p>
          <a:p>
            <a:pPr marL="914400" indent="-914400">
              <a:buFont typeface="+mj-lt"/>
              <a:buAutoNum type="alphaUcPeriod"/>
              <a:defRPr/>
            </a:pPr>
            <a:r>
              <a:rPr lang="en-US" sz="4800" dirty="0"/>
              <a:t>The patient.</a:t>
            </a:r>
          </a:p>
          <a:p>
            <a:pPr marL="914400" indent="-914400">
              <a:buFont typeface="+mj-lt"/>
              <a:buAutoNum type="alphaUcPeriod"/>
              <a:defRPr/>
            </a:pPr>
            <a:r>
              <a:rPr lang="en-US" sz="4800" dirty="0"/>
              <a:t>The patient and his parents.</a:t>
            </a:r>
          </a:p>
          <a:p>
            <a:pPr marL="914400" indent="-914400">
              <a:buFont typeface="+mj-lt"/>
              <a:buAutoNum type="alphaUcPeriod"/>
              <a:defRPr/>
            </a:pPr>
            <a:r>
              <a:rPr lang="en-US" sz="4800" dirty="0"/>
              <a:t>the parents.</a:t>
            </a:r>
          </a:p>
          <a:p>
            <a:pPr marL="914400" indent="-914400">
              <a:buFont typeface="+mj-lt"/>
              <a:buAutoNum type="alphaUcPeriod"/>
              <a:defRPr/>
            </a:pPr>
            <a:r>
              <a:rPr lang="en-US" sz="4800" dirty="0"/>
              <a:t>the patient and chaperone.</a:t>
            </a:r>
            <a:endParaRPr lang="ar-SA" dirty="0"/>
          </a:p>
        </p:txBody>
      </p:sp>
      <p:sp>
        <p:nvSpPr>
          <p:cNvPr id="4" name="Rectangle 3">
            <a:extLst>
              <a:ext uri="{FF2B5EF4-FFF2-40B4-BE49-F238E27FC236}">
                <a16:creationId xmlns:a16="http://schemas.microsoft.com/office/drawing/2014/main" id="{BAFEAFF1-2C82-1D4B-AF47-787E68FC7EF5}"/>
              </a:ext>
            </a:extLst>
          </p:cNvPr>
          <p:cNvSpPr/>
          <p:nvPr/>
        </p:nvSpPr>
        <p:spPr>
          <a:xfrm>
            <a:off x="2663031" y="6416675"/>
            <a:ext cx="4126389" cy="88265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1727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Box 10">
            <a:extLst>
              <a:ext uri="{FF2B5EF4-FFF2-40B4-BE49-F238E27FC236}">
                <a16:creationId xmlns:a16="http://schemas.microsoft.com/office/drawing/2014/main" id="{95FF9E59-986A-B04F-A932-853727768D75}"/>
              </a:ext>
            </a:extLst>
          </p:cNvPr>
          <p:cNvSpPr txBox="1">
            <a:spLocks noChangeArrowheads="1"/>
          </p:cNvSpPr>
          <p:nvPr/>
        </p:nvSpPr>
        <p:spPr bwMode="auto">
          <a:xfrm>
            <a:off x="1754188" y="3478213"/>
            <a:ext cx="13887450" cy="922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eaLnBrk="1" hangingPunct="1">
              <a:lnSpc>
                <a:spcPts val="4200"/>
              </a:lnSpc>
              <a:buFont typeface="Arial" panose="020B0604020202020204" pitchFamily="34" charset="0"/>
              <a:buChar char="•"/>
            </a:pPr>
            <a:r>
              <a:rPr lang="en-US" altLang="en-US" sz="3200">
                <a:hlinkClick r:id="rId3"/>
              </a:rPr>
              <a:t>https://www.who.int/maternal_child_adolescent/topics/adolescence/why-invest/en/</a:t>
            </a:r>
            <a:endParaRPr lang="en-US" altLang="en-US" sz="3200"/>
          </a:p>
          <a:p>
            <a:pPr eaLnBrk="1" hangingPunct="1">
              <a:lnSpc>
                <a:spcPts val="4200"/>
              </a:lnSpc>
              <a:buFont typeface="Arial" panose="020B0604020202020204" pitchFamily="34" charset="0"/>
              <a:buChar char="•"/>
            </a:pPr>
            <a:r>
              <a:rPr lang="en-US" altLang="en-US" sz="3200">
                <a:hlinkClick r:id="rId4"/>
              </a:rPr>
              <a:t>https://www.who.int/health-topics/adolescents/coming-of-age-adolescent-health</a:t>
            </a:r>
            <a:endParaRPr lang="en-US" altLang="en-US" sz="3200"/>
          </a:p>
          <a:p>
            <a:pPr eaLnBrk="1" hangingPunct="1">
              <a:lnSpc>
                <a:spcPts val="4200"/>
              </a:lnSpc>
              <a:buFont typeface="Arial" panose="020B0604020202020204" pitchFamily="34" charset="0"/>
              <a:buChar char="•"/>
            </a:pPr>
            <a:r>
              <a:rPr lang="en-US" altLang="en-US" sz="3200">
                <a:hlinkClick r:id="rId5"/>
              </a:rPr>
              <a:t>https://data.unicef.org/topic/adolescents/overview/</a:t>
            </a:r>
            <a:endParaRPr lang="en-US" altLang="en-US" sz="3200"/>
          </a:p>
          <a:p>
            <a:pPr eaLnBrk="1" hangingPunct="1">
              <a:lnSpc>
                <a:spcPts val="4200"/>
              </a:lnSpc>
              <a:buFont typeface="Arial" panose="020B0604020202020204" pitchFamily="34" charset="0"/>
              <a:buChar char="•"/>
            </a:pPr>
            <a:r>
              <a:rPr lang="en-US" altLang="en-US" sz="3200">
                <a:hlinkClick r:id="rId6"/>
              </a:rPr>
              <a:t>https://www.who.int/en/news-room/fact-sheets/detail/adolescents-health-risks-and-solutions</a:t>
            </a:r>
            <a:endParaRPr lang="ar-SA" altLang="en-US" sz="3200"/>
          </a:p>
          <a:p>
            <a:pPr eaLnBrk="1" hangingPunct="1">
              <a:lnSpc>
                <a:spcPts val="4200"/>
              </a:lnSpc>
              <a:buFont typeface="Arial" panose="020B0604020202020204" pitchFamily="34" charset="0"/>
              <a:buChar char="•"/>
            </a:pPr>
            <a:r>
              <a:rPr lang="en-US" altLang="en-US" sz="3200">
                <a:hlinkClick r:id="rId7"/>
              </a:rPr>
              <a:t>https://www.who.int/news-room/fact-sheets/detail/adolescent-mental-health</a:t>
            </a:r>
            <a:endParaRPr lang="en-US" altLang="en-US" sz="3200"/>
          </a:p>
          <a:p>
            <a:pPr eaLnBrk="1" hangingPunct="1">
              <a:lnSpc>
                <a:spcPts val="4200"/>
              </a:lnSpc>
              <a:buFont typeface="Arial" panose="020B0604020202020204" pitchFamily="34" charset="0"/>
              <a:buChar char="•"/>
            </a:pPr>
            <a:r>
              <a:rPr lang="en-US" altLang="en-US" sz="3200">
                <a:hlinkClick r:id="rId8"/>
              </a:rPr>
              <a:t>https://adc.bmj.com/content/99/Suppl_2/A251.3#:~:targetText=In%20Saudi%20Arabia%2C%20the%20prevalence,for%20Saudi%20youth%20in%20Riyadh.</a:t>
            </a:r>
            <a:endParaRPr lang="en-US" altLang="en-US" sz="3200"/>
          </a:p>
          <a:p>
            <a:pPr eaLnBrk="1" hangingPunct="1">
              <a:lnSpc>
                <a:spcPts val="4200"/>
              </a:lnSpc>
              <a:buFont typeface="Arial" panose="020B0604020202020204" pitchFamily="34" charset="0"/>
              <a:buChar char="•"/>
            </a:pPr>
            <a:r>
              <a:rPr lang="en-US" altLang="en-US" sz="3200">
                <a:hlinkClick r:id="rId9"/>
              </a:rPr>
              <a:t>http://www.childtrends.org/wp-content/uploads/2013/03/Child_Trends-2009_04_16_RB_FamilyStrengths.pdf</a:t>
            </a:r>
            <a:endParaRPr lang="en-US" altLang="en-US" sz="3200"/>
          </a:p>
          <a:p>
            <a:pPr eaLnBrk="1" hangingPunct="1">
              <a:lnSpc>
                <a:spcPts val="4200"/>
              </a:lnSpc>
              <a:buFont typeface="Arial" panose="020B0604020202020204" pitchFamily="34" charset="0"/>
              <a:buChar char="•"/>
            </a:pPr>
            <a:r>
              <a:rPr lang="en-US" altLang="en-US" sz="3200">
                <a:hlinkClick r:id="rId10"/>
              </a:rPr>
              <a:t>http://www.saudijobesity.com/article.asp?issn=2347-2618;year=2014;volume=2;issue=1;spage=13;epage=18;aulast=Al-Enazy</a:t>
            </a:r>
            <a:endParaRPr lang="en-US" altLang="en-US" sz="3200"/>
          </a:p>
          <a:p>
            <a:pPr eaLnBrk="1" hangingPunct="1">
              <a:lnSpc>
                <a:spcPts val="4200"/>
              </a:lnSpc>
              <a:buFont typeface="Arial" panose="020B0604020202020204" pitchFamily="34" charset="0"/>
              <a:buChar char="•"/>
            </a:pPr>
            <a:r>
              <a:rPr lang="en-US" altLang="en-US" sz="3200">
                <a:hlinkClick r:id="rId11"/>
              </a:rPr>
              <a:t>http://www.jfcmonline.com/article.asp?issn=2230-8229;year=2012;volume=19;issue=1;spage=47;epage=51;aulast=Al-Sughayr</a:t>
            </a:r>
            <a:endParaRPr lang="en-US" altLang="en-US" sz="3200"/>
          </a:p>
          <a:p>
            <a:pPr eaLnBrk="1" hangingPunct="1">
              <a:lnSpc>
                <a:spcPts val="4200"/>
              </a:lnSpc>
              <a:buFont typeface="Arial" panose="020B0604020202020204" pitchFamily="34" charset="0"/>
              <a:buChar char="•"/>
            </a:pPr>
            <a:r>
              <a:rPr lang="en-US" altLang="en-US" sz="3200">
                <a:solidFill>
                  <a:schemeClr val="tx2"/>
                </a:solidFill>
                <a:latin typeface="Nunito"/>
                <a:ea typeface="Nunito"/>
                <a:cs typeface="Nunito"/>
                <a:hlinkClick r:id="rId12"/>
              </a:rPr>
              <a:t>https://www.ncbi.nlm.nih.gov/pmc/articles/PMC1070800</a:t>
            </a:r>
            <a:endParaRPr lang="en-US" altLang="en-US" sz="3200">
              <a:solidFill>
                <a:schemeClr val="tx2"/>
              </a:solidFill>
              <a:latin typeface="Nunito"/>
              <a:ea typeface="Nunito"/>
              <a:cs typeface="Nunito"/>
            </a:endParaRPr>
          </a:p>
        </p:txBody>
      </p:sp>
      <p:sp>
        <p:nvSpPr>
          <p:cNvPr id="12" name="TextBox 11">
            <a:extLst>
              <a:ext uri="{FF2B5EF4-FFF2-40B4-BE49-F238E27FC236}">
                <a16:creationId xmlns:a16="http://schemas.microsoft.com/office/drawing/2014/main" id="{047B7DF4-13D7-7A44-B482-6DF7D9A6A296}"/>
              </a:ext>
            </a:extLst>
          </p:cNvPr>
          <p:cNvSpPr txBox="1"/>
          <p:nvPr/>
        </p:nvSpPr>
        <p:spPr>
          <a:xfrm>
            <a:off x="1776413" y="331788"/>
            <a:ext cx="9726612" cy="2555875"/>
          </a:xfrm>
          <a:prstGeom prst="rect">
            <a:avLst/>
          </a:prstGeom>
          <a:noFill/>
        </p:spPr>
        <p:txBody>
          <a:bodyPr wrap="none">
            <a:spAutoFit/>
          </a:bodyPr>
          <a:lstStyle/>
          <a:p>
            <a:pPr defTabSz="1828434" eaLnBrk="1" fontAlgn="auto" hangingPunct="1">
              <a:spcBef>
                <a:spcPts val="0"/>
              </a:spcBef>
              <a:spcAft>
                <a:spcPts val="0"/>
              </a:spcAft>
              <a:defRPr/>
            </a:pPr>
            <a:r>
              <a:rPr lang="en-US" sz="16000" spc="300" dirty="0">
                <a:solidFill>
                  <a:schemeClr val="accent2"/>
                </a:solidFill>
                <a:latin typeface="Nunito" charset="0"/>
                <a:ea typeface="Nunito" charset="0"/>
                <a:cs typeface="Nunito" charset="0"/>
              </a:rPr>
              <a:t>References</a:t>
            </a:r>
          </a:p>
        </p:txBody>
      </p:sp>
      <p:sp>
        <p:nvSpPr>
          <p:cNvPr id="35" name="Rectangle 34">
            <a:extLst>
              <a:ext uri="{FF2B5EF4-FFF2-40B4-BE49-F238E27FC236}">
                <a16:creationId xmlns:a16="http://schemas.microsoft.com/office/drawing/2014/main" id="{2139E898-9E8C-F840-AF8D-ACC91A82C164}"/>
              </a:ext>
            </a:extLst>
          </p:cNvPr>
          <p:cNvSpPr/>
          <p:nvPr/>
        </p:nvSpPr>
        <p:spPr>
          <a:xfrm>
            <a:off x="15835313" y="0"/>
            <a:ext cx="8542337" cy="137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latin typeface="Nunito Light" charset="0"/>
            </a:endParaRPr>
          </a:p>
        </p:txBody>
      </p:sp>
      <p:grpSp>
        <p:nvGrpSpPr>
          <p:cNvPr id="36" name="Group 35">
            <a:extLst>
              <a:ext uri="{FF2B5EF4-FFF2-40B4-BE49-F238E27FC236}">
                <a16:creationId xmlns:a16="http://schemas.microsoft.com/office/drawing/2014/main" id="{4B71C50B-8554-D940-9843-15E11DE6C53C}"/>
              </a:ext>
            </a:extLst>
          </p:cNvPr>
          <p:cNvGrpSpPr/>
          <p:nvPr/>
        </p:nvGrpSpPr>
        <p:grpSpPr>
          <a:xfrm>
            <a:off x="17244912" y="4242322"/>
            <a:ext cx="6502122" cy="3202553"/>
            <a:chOff x="10263392" y="3506605"/>
            <a:chExt cx="3873862" cy="1908031"/>
          </a:xfrm>
          <a:solidFill>
            <a:schemeClr val="accent2">
              <a:lumMod val="60000"/>
              <a:lumOff val="40000"/>
            </a:schemeClr>
          </a:solidFill>
        </p:grpSpPr>
        <p:sp>
          <p:nvSpPr>
            <p:cNvPr id="38" name="Freeform 1025">
              <a:extLst>
                <a:ext uri="{FF2B5EF4-FFF2-40B4-BE49-F238E27FC236}">
                  <a16:creationId xmlns:a16="http://schemas.microsoft.com/office/drawing/2014/main" id="{5EF04FEA-E854-CF48-9020-197B9F5939CE}"/>
                </a:ext>
              </a:extLst>
            </p:cNvPr>
            <p:cNvSpPr>
              <a:spLocks/>
            </p:cNvSpPr>
            <p:nvPr/>
          </p:nvSpPr>
          <p:spPr bwMode="auto">
            <a:xfrm>
              <a:off x="13526123" y="4299560"/>
              <a:ext cx="611131" cy="926798"/>
            </a:xfrm>
            <a:custGeom>
              <a:avLst/>
              <a:gdLst>
                <a:gd name="T0" fmla="*/ 14 w 242"/>
                <a:gd name="T1" fmla="*/ 367 h 367"/>
                <a:gd name="T2" fmla="*/ 0 w 242"/>
                <a:gd name="T3" fmla="*/ 358 h 367"/>
                <a:gd name="T4" fmla="*/ 229 w 242"/>
                <a:gd name="T5" fmla="*/ 0 h 367"/>
                <a:gd name="T6" fmla="*/ 242 w 242"/>
                <a:gd name="T7" fmla="*/ 9 h 367"/>
                <a:gd name="T8" fmla="*/ 14 w 242"/>
                <a:gd name="T9" fmla="*/ 367 h 367"/>
              </a:gdLst>
              <a:ahLst/>
              <a:cxnLst>
                <a:cxn ang="0">
                  <a:pos x="T0" y="T1"/>
                </a:cxn>
                <a:cxn ang="0">
                  <a:pos x="T2" y="T3"/>
                </a:cxn>
                <a:cxn ang="0">
                  <a:pos x="T4" y="T5"/>
                </a:cxn>
                <a:cxn ang="0">
                  <a:pos x="T6" y="T7"/>
                </a:cxn>
                <a:cxn ang="0">
                  <a:pos x="T8" y="T9"/>
                </a:cxn>
              </a:cxnLst>
              <a:rect l="0" t="0" r="r" b="b"/>
              <a:pathLst>
                <a:path w="242" h="367">
                  <a:moveTo>
                    <a:pt x="14" y="367"/>
                  </a:moveTo>
                  <a:lnTo>
                    <a:pt x="0" y="358"/>
                  </a:lnTo>
                  <a:lnTo>
                    <a:pt x="229" y="0"/>
                  </a:lnTo>
                  <a:lnTo>
                    <a:pt x="242" y="9"/>
                  </a:lnTo>
                  <a:lnTo>
                    <a:pt x="14" y="367"/>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39" name="Freeform 1026">
              <a:extLst>
                <a:ext uri="{FF2B5EF4-FFF2-40B4-BE49-F238E27FC236}">
                  <a16:creationId xmlns:a16="http://schemas.microsoft.com/office/drawing/2014/main" id="{66E8EA1F-22B6-FB4E-B41B-6A047FEC1170}"/>
                </a:ext>
              </a:extLst>
            </p:cNvPr>
            <p:cNvSpPr>
              <a:spLocks/>
            </p:cNvSpPr>
            <p:nvPr/>
          </p:nvSpPr>
          <p:spPr bwMode="auto">
            <a:xfrm>
              <a:off x="13182678" y="4370269"/>
              <a:ext cx="378800" cy="851039"/>
            </a:xfrm>
            <a:custGeom>
              <a:avLst/>
              <a:gdLst>
                <a:gd name="T0" fmla="*/ 136 w 150"/>
                <a:gd name="T1" fmla="*/ 337 h 337"/>
                <a:gd name="T2" fmla="*/ 0 w 150"/>
                <a:gd name="T3" fmla="*/ 6 h 337"/>
                <a:gd name="T4" fmla="*/ 14 w 150"/>
                <a:gd name="T5" fmla="*/ 0 h 337"/>
                <a:gd name="T6" fmla="*/ 150 w 150"/>
                <a:gd name="T7" fmla="*/ 331 h 337"/>
                <a:gd name="T8" fmla="*/ 136 w 150"/>
                <a:gd name="T9" fmla="*/ 337 h 337"/>
              </a:gdLst>
              <a:ahLst/>
              <a:cxnLst>
                <a:cxn ang="0">
                  <a:pos x="T0" y="T1"/>
                </a:cxn>
                <a:cxn ang="0">
                  <a:pos x="T2" y="T3"/>
                </a:cxn>
                <a:cxn ang="0">
                  <a:pos x="T4" y="T5"/>
                </a:cxn>
                <a:cxn ang="0">
                  <a:pos x="T6" y="T7"/>
                </a:cxn>
                <a:cxn ang="0">
                  <a:pos x="T8" y="T9"/>
                </a:cxn>
              </a:cxnLst>
              <a:rect l="0" t="0" r="r" b="b"/>
              <a:pathLst>
                <a:path w="150" h="337">
                  <a:moveTo>
                    <a:pt x="136" y="337"/>
                  </a:moveTo>
                  <a:lnTo>
                    <a:pt x="0" y="6"/>
                  </a:lnTo>
                  <a:lnTo>
                    <a:pt x="14" y="0"/>
                  </a:lnTo>
                  <a:lnTo>
                    <a:pt x="150" y="331"/>
                  </a:lnTo>
                  <a:lnTo>
                    <a:pt x="136" y="337"/>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2" name="Freeform 1027">
              <a:extLst>
                <a:ext uri="{FF2B5EF4-FFF2-40B4-BE49-F238E27FC236}">
                  <a16:creationId xmlns:a16="http://schemas.microsoft.com/office/drawing/2014/main" id="{B738E24C-DDF2-E140-9BFE-807F1993E17A}"/>
                </a:ext>
              </a:extLst>
            </p:cNvPr>
            <p:cNvSpPr>
              <a:spLocks/>
            </p:cNvSpPr>
            <p:nvPr/>
          </p:nvSpPr>
          <p:spPr bwMode="auto">
            <a:xfrm>
              <a:off x="13200356" y="4291983"/>
              <a:ext cx="921747" cy="106065"/>
            </a:xfrm>
            <a:custGeom>
              <a:avLst/>
              <a:gdLst>
                <a:gd name="T0" fmla="*/ 1 w 365"/>
                <a:gd name="T1" fmla="*/ 42 h 42"/>
                <a:gd name="T2" fmla="*/ 0 w 365"/>
                <a:gd name="T3" fmla="*/ 27 h 42"/>
                <a:gd name="T4" fmla="*/ 364 w 365"/>
                <a:gd name="T5" fmla="*/ 0 h 42"/>
                <a:gd name="T6" fmla="*/ 365 w 365"/>
                <a:gd name="T7" fmla="*/ 16 h 42"/>
                <a:gd name="T8" fmla="*/ 1 w 365"/>
                <a:gd name="T9" fmla="*/ 42 h 42"/>
              </a:gdLst>
              <a:ahLst/>
              <a:cxnLst>
                <a:cxn ang="0">
                  <a:pos x="T0" y="T1"/>
                </a:cxn>
                <a:cxn ang="0">
                  <a:pos x="T2" y="T3"/>
                </a:cxn>
                <a:cxn ang="0">
                  <a:pos x="T4" y="T5"/>
                </a:cxn>
                <a:cxn ang="0">
                  <a:pos x="T6" y="T7"/>
                </a:cxn>
                <a:cxn ang="0">
                  <a:pos x="T8" y="T9"/>
                </a:cxn>
              </a:cxnLst>
              <a:rect l="0" t="0" r="r" b="b"/>
              <a:pathLst>
                <a:path w="365" h="42">
                  <a:moveTo>
                    <a:pt x="1" y="42"/>
                  </a:moveTo>
                  <a:lnTo>
                    <a:pt x="0" y="27"/>
                  </a:lnTo>
                  <a:lnTo>
                    <a:pt x="364" y="0"/>
                  </a:lnTo>
                  <a:lnTo>
                    <a:pt x="365" y="16"/>
                  </a:lnTo>
                  <a:lnTo>
                    <a:pt x="1" y="4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3" name="Freeform 1028">
              <a:extLst>
                <a:ext uri="{FF2B5EF4-FFF2-40B4-BE49-F238E27FC236}">
                  <a16:creationId xmlns:a16="http://schemas.microsoft.com/office/drawing/2014/main" id="{E9C39C0D-95C7-224A-9EB5-12D28469C31A}"/>
                </a:ext>
              </a:extLst>
            </p:cNvPr>
            <p:cNvSpPr>
              <a:spLocks/>
            </p:cNvSpPr>
            <p:nvPr/>
          </p:nvSpPr>
          <p:spPr bwMode="auto">
            <a:xfrm>
              <a:off x="13137221" y="3524282"/>
              <a:ext cx="83336" cy="853563"/>
            </a:xfrm>
            <a:custGeom>
              <a:avLst/>
              <a:gdLst>
                <a:gd name="T0" fmla="*/ 17 w 33"/>
                <a:gd name="T1" fmla="*/ 338 h 338"/>
                <a:gd name="T2" fmla="*/ 0 w 33"/>
                <a:gd name="T3" fmla="*/ 1 h 338"/>
                <a:gd name="T4" fmla="*/ 16 w 33"/>
                <a:gd name="T5" fmla="*/ 0 h 338"/>
                <a:gd name="T6" fmla="*/ 33 w 33"/>
                <a:gd name="T7" fmla="*/ 338 h 338"/>
                <a:gd name="T8" fmla="*/ 17 w 33"/>
                <a:gd name="T9" fmla="*/ 338 h 338"/>
              </a:gdLst>
              <a:ahLst/>
              <a:cxnLst>
                <a:cxn ang="0">
                  <a:pos x="T0" y="T1"/>
                </a:cxn>
                <a:cxn ang="0">
                  <a:pos x="T2" y="T3"/>
                </a:cxn>
                <a:cxn ang="0">
                  <a:pos x="T4" y="T5"/>
                </a:cxn>
                <a:cxn ang="0">
                  <a:pos x="T6" y="T7"/>
                </a:cxn>
                <a:cxn ang="0">
                  <a:pos x="T8" y="T9"/>
                </a:cxn>
              </a:cxnLst>
              <a:rect l="0" t="0" r="r" b="b"/>
              <a:pathLst>
                <a:path w="33" h="338">
                  <a:moveTo>
                    <a:pt x="17" y="338"/>
                  </a:moveTo>
                  <a:lnTo>
                    <a:pt x="0" y="1"/>
                  </a:lnTo>
                  <a:lnTo>
                    <a:pt x="16" y="0"/>
                  </a:lnTo>
                  <a:lnTo>
                    <a:pt x="33" y="338"/>
                  </a:lnTo>
                  <a:lnTo>
                    <a:pt x="17" y="338"/>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4" name="Freeform 1029">
              <a:extLst>
                <a:ext uri="{FF2B5EF4-FFF2-40B4-BE49-F238E27FC236}">
                  <a16:creationId xmlns:a16="http://schemas.microsoft.com/office/drawing/2014/main" id="{E4B2B443-3922-F04A-BDF0-9C16BCFEFC18}"/>
                </a:ext>
              </a:extLst>
            </p:cNvPr>
            <p:cNvSpPr>
              <a:spLocks/>
            </p:cNvSpPr>
            <p:nvPr/>
          </p:nvSpPr>
          <p:spPr bwMode="auto">
            <a:xfrm>
              <a:off x="13144799" y="3509129"/>
              <a:ext cx="989931" cy="818209"/>
            </a:xfrm>
            <a:custGeom>
              <a:avLst/>
              <a:gdLst>
                <a:gd name="T0" fmla="*/ 382 w 392"/>
                <a:gd name="T1" fmla="*/ 324 h 324"/>
                <a:gd name="T2" fmla="*/ 0 w 392"/>
                <a:gd name="T3" fmla="*/ 13 h 324"/>
                <a:gd name="T4" fmla="*/ 10 w 392"/>
                <a:gd name="T5" fmla="*/ 0 h 324"/>
                <a:gd name="T6" fmla="*/ 392 w 392"/>
                <a:gd name="T7" fmla="*/ 312 h 324"/>
                <a:gd name="T8" fmla="*/ 382 w 392"/>
                <a:gd name="T9" fmla="*/ 324 h 324"/>
              </a:gdLst>
              <a:ahLst/>
              <a:cxnLst>
                <a:cxn ang="0">
                  <a:pos x="T0" y="T1"/>
                </a:cxn>
                <a:cxn ang="0">
                  <a:pos x="T2" y="T3"/>
                </a:cxn>
                <a:cxn ang="0">
                  <a:pos x="T4" y="T5"/>
                </a:cxn>
                <a:cxn ang="0">
                  <a:pos x="T6" y="T7"/>
                </a:cxn>
                <a:cxn ang="0">
                  <a:pos x="T8" y="T9"/>
                </a:cxn>
              </a:cxnLst>
              <a:rect l="0" t="0" r="r" b="b"/>
              <a:pathLst>
                <a:path w="392" h="324">
                  <a:moveTo>
                    <a:pt x="382" y="324"/>
                  </a:moveTo>
                  <a:lnTo>
                    <a:pt x="0" y="13"/>
                  </a:lnTo>
                  <a:lnTo>
                    <a:pt x="10" y="0"/>
                  </a:lnTo>
                  <a:lnTo>
                    <a:pt x="392" y="312"/>
                  </a:lnTo>
                  <a:lnTo>
                    <a:pt x="382" y="324"/>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5" name="Rectangle 1030">
              <a:extLst>
                <a:ext uri="{FF2B5EF4-FFF2-40B4-BE49-F238E27FC236}">
                  <a16:creationId xmlns:a16="http://schemas.microsoft.com/office/drawing/2014/main" id="{EE5906AC-358B-7248-A14F-5B29C95A53CF}"/>
                </a:ext>
              </a:extLst>
            </p:cNvPr>
            <p:cNvSpPr>
              <a:spLocks noChangeArrowheads="1"/>
            </p:cNvSpPr>
            <p:nvPr/>
          </p:nvSpPr>
          <p:spPr bwMode="auto">
            <a:xfrm>
              <a:off x="12137190" y="3506605"/>
              <a:ext cx="1020235" cy="37881"/>
            </a:xfrm>
            <a:prstGeom prst="rect">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6" name="Freeform 1031">
              <a:extLst>
                <a:ext uri="{FF2B5EF4-FFF2-40B4-BE49-F238E27FC236}">
                  <a16:creationId xmlns:a16="http://schemas.microsoft.com/office/drawing/2014/main" id="{B88945DC-D5FE-0A49-96D1-43CAA31371A6}"/>
                </a:ext>
              </a:extLst>
            </p:cNvPr>
            <p:cNvSpPr>
              <a:spLocks/>
            </p:cNvSpPr>
            <p:nvPr/>
          </p:nvSpPr>
          <p:spPr bwMode="auto">
            <a:xfrm>
              <a:off x="12127087" y="3509129"/>
              <a:ext cx="1040438" cy="593455"/>
            </a:xfrm>
            <a:custGeom>
              <a:avLst/>
              <a:gdLst>
                <a:gd name="T0" fmla="*/ 8 w 412"/>
                <a:gd name="T1" fmla="*/ 235 h 235"/>
                <a:gd name="T2" fmla="*/ 0 w 412"/>
                <a:gd name="T3" fmla="*/ 221 h 235"/>
                <a:gd name="T4" fmla="*/ 404 w 412"/>
                <a:gd name="T5" fmla="*/ 0 h 235"/>
                <a:gd name="T6" fmla="*/ 412 w 412"/>
                <a:gd name="T7" fmla="*/ 14 h 235"/>
                <a:gd name="T8" fmla="*/ 8 w 412"/>
                <a:gd name="T9" fmla="*/ 235 h 235"/>
              </a:gdLst>
              <a:ahLst/>
              <a:cxnLst>
                <a:cxn ang="0">
                  <a:pos x="T0" y="T1"/>
                </a:cxn>
                <a:cxn ang="0">
                  <a:pos x="T2" y="T3"/>
                </a:cxn>
                <a:cxn ang="0">
                  <a:pos x="T4" y="T5"/>
                </a:cxn>
                <a:cxn ang="0">
                  <a:pos x="T6" y="T7"/>
                </a:cxn>
                <a:cxn ang="0">
                  <a:pos x="T8" y="T9"/>
                </a:cxn>
              </a:cxnLst>
              <a:rect l="0" t="0" r="r" b="b"/>
              <a:pathLst>
                <a:path w="412" h="235">
                  <a:moveTo>
                    <a:pt x="8" y="235"/>
                  </a:moveTo>
                  <a:lnTo>
                    <a:pt x="0" y="221"/>
                  </a:lnTo>
                  <a:lnTo>
                    <a:pt x="404" y="0"/>
                  </a:lnTo>
                  <a:lnTo>
                    <a:pt x="412" y="14"/>
                  </a:lnTo>
                  <a:lnTo>
                    <a:pt x="8" y="235"/>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7" name="Freeform 1032">
              <a:extLst>
                <a:ext uri="{FF2B5EF4-FFF2-40B4-BE49-F238E27FC236}">
                  <a16:creationId xmlns:a16="http://schemas.microsoft.com/office/drawing/2014/main" id="{C5AE72EF-14EA-5141-BCCF-D098850CEFEA}"/>
                </a:ext>
              </a:extLst>
            </p:cNvPr>
            <p:cNvSpPr>
              <a:spLocks/>
            </p:cNvSpPr>
            <p:nvPr/>
          </p:nvSpPr>
          <p:spPr bwMode="auto">
            <a:xfrm>
              <a:off x="11268474" y="4064703"/>
              <a:ext cx="873766" cy="262635"/>
            </a:xfrm>
            <a:custGeom>
              <a:avLst/>
              <a:gdLst>
                <a:gd name="T0" fmla="*/ 4 w 346"/>
                <a:gd name="T1" fmla="*/ 104 h 104"/>
                <a:gd name="T2" fmla="*/ 0 w 346"/>
                <a:gd name="T3" fmla="*/ 89 h 104"/>
                <a:gd name="T4" fmla="*/ 342 w 346"/>
                <a:gd name="T5" fmla="*/ 0 h 104"/>
                <a:gd name="T6" fmla="*/ 346 w 346"/>
                <a:gd name="T7" fmla="*/ 16 h 104"/>
                <a:gd name="T8" fmla="*/ 4 w 346"/>
                <a:gd name="T9" fmla="*/ 104 h 104"/>
              </a:gdLst>
              <a:ahLst/>
              <a:cxnLst>
                <a:cxn ang="0">
                  <a:pos x="T0" y="T1"/>
                </a:cxn>
                <a:cxn ang="0">
                  <a:pos x="T2" y="T3"/>
                </a:cxn>
                <a:cxn ang="0">
                  <a:pos x="T4" y="T5"/>
                </a:cxn>
                <a:cxn ang="0">
                  <a:pos x="T6" y="T7"/>
                </a:cxn>
                <a:cxn ang="0">
                  <a:pos x="T8" y="T9"/>
                </a:cxn>
              </a:cxnLst>
              <a:rect l="0" t="0" r="r" b="b"/>
              <a:pathLst>
                <a:path w="346" h="104">
                  <a:moveTo>
                    <a:pt x="4" y="104"/>
                  </a:moveTo>
                  <a:lnTo>
                    <a:pt x="0" y="89"/>
                  </a:lnTo>
                  <a:lnTo>
                    <a:pt x="342" y="0"/>
                  </a:lnTo>
                  <a:lnTo>
                    <a:pt x="346" y="16"/>
                  </a:lnTo>
                  <a:lnTo>
                    <a:pt x="4" y="104"/>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8" name="Freeform 1033">
              <a:extLst>
                <a:ext uri="{FF2B5EF4-FFF2-40B4-BE49-F238E27FC236}">
                  <a16:creationId xmlns:a16="http://schemas.microsoft.com/office/drawing/2014/main" id="{B2A87407-5481-F240-B8AA-382A39854253}"/>
                </a:ext>
              </a:extLst>
            </p:cNvPr>
            <p:cNvSpPr>
              <a:spLocks/>
            </p:cNvSpPr>
            <p:nvPr/>
          </p:nvSpPr>
          <p:spPr bwMode="auto">
            <a:xfrm>
              <a:off x="10528553" y="3506605"/>
              <a:ext cx="1611163" cy="318192"/>
            </a:xfrm>
            <a:custGeom>
              <a:avLst/>
              <a:gdLst>
                <a:gd name="T0" fmla="*/ 3 w 638"/>
                <a:gd name="T1" fmla="*/ 126 h 126"/>
                <a:gd name="T2" fmla="*/ 0 w 638"/>
                <a:gd name="T3" fmla="*/ 111 h 126"/>
                <a:gd name="T4" fmla="*/ 635 w 638"/>
                <a:gd name="T5" fmla="*/ 0 h 126"/>
                <a:gd name="T6" fmla="*/ 638 w 638"/>
                <a:gd name="T7" fmla="*/ 15 h 126"/>
                <a:gd name="T8" fmla="*/ 3 w 638"/>
                <a:gd name="T9" fmla="*/ 126 h 126"/>
              </a:gdLst>
              <a:ahLst/>
              <a:cxnLst>
                <a:cxn ang="0">
                  <a:pos x="T0" y="T1"/>
                </a:cxn>
                <a:cxn ang="0">
                  <a:pos x="T2" y="T3"/>
                </a:cxn>
                <a:cxn ang="0">
                  <a:pos x="T4" y="T5"/>
                </a:cxn>
                <a:cxn ang="0">
                  <a:pos x="T6" y="T7"/>
                </a:cxn>
                <a:cxn ang="0">
                  <a:pos x="T8" y="T9"/>
                </a:cxn>
              </a:cxnLst>
              <a:rect l="0" t="0" r="r" b="b"/>
              <a:pathLst>
                <a:path w="638" h="126">
                  <a:moveTo>
                    <a:pt x="3" y="126"/>
                  </a:moveTo>
                  <a:lnTo>
                    <a:pt x="0" y="111"/>
                  </a:lnTo>
                  <a:lnTo>
                    <a:pt x="635" y="0"/>
                  </a:lnTo>
                  <a:lnTo>
                    <a:pt x="638" y="15"/>
                  </a:lnTo>
                  <a:lnTo>
                    <a:pt x="3" y="126"/>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49" name="Rectangle 1034">
              <a:extLst>
                <a:ext uri="{FF2B5EF4-FFF2-40B4-BE49-F238E27FC236}">
                  <a16:creationId xmlns:a16="http://schemas.microsoft.com/office/drawing/2014/main" id="{4BD350AB-97E6-0148-B67D-9ADC63CD72D1}"/>
                </a:ext>
              </a:extLst>
            </p:cNvPr>
            <p:cNvSpPr>
              <a:spLocks noChangeArrowheads="1"/>
            </p:cNvSpPr>
            <p:nvPr/>
          </p:nvSpPr>
          <p:spPr bwMode="auto">
            <a:xfrm>
              <a:off x="12116986" y="3526807"/>
              <a:ext cx="40405" cy="558100"/>
            </a:xfrm>
            <a:prstGeom prst="rect">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50" name="Freeform 1035">
              <a:extLst>
                <a:ext uri="{FF2B5EF4-FFF2-40B4-BE49-F238E27FC236}">
                  <a16:creationId xmlns:a16="http://schemas.microsoft.com/office/drawing/2014/main" id="{F810FB26-889D-5744-BC73-A0376DB64262}"/>
                </a:ext>
              </a:extLst>
            </p:cNvPr>
            <p:cNvSpPr>
              <a:spLocks/>
            </p:cNvSpPr>
            <p:nvPr/>
          </p:nvSpPr>
          <p:spPr bwMode="auto">
            <a:xfrm>
              <a:off x="10520976" y="3789442"/>
              <a:ext cx="765177" cy="535371"/>
            </a:xfrm>
            <a:custGeom>
              <a:avLst/>
              <a:gdLst>
                <a:gd name="T0" fmla="*/ 294 w 303"/>
                <a:gd name="T1" fmla="*/ 212 h 212"/>
                <a:gd name="T2" fmla="*/ 0 w 303"/>
                <a:gd name="T3" fmla="*/ 13 h 212"/>
                <a:gd name="T4" fmla="*/ 9 w 303"/>
                <a:gd name="T5" fmla="*/ 0 h 212"/>
                <a:gd name="T6" fmla="*/ 303 w 303"/>
                <a:gd name="T7" fmla="*/ 199 h 212"/>
                <a:gd name="T8" fmla="*/ 294 w 303"/>
                <a:gd name="T9" fmla="*/ 212 h 212"/>
              </a:gdLst>
              <a:ahLst/>
              <a:cxnLst>
                <a:cxn ang="0">
                  <a:pos x="T0" y="T1"/>
                </a:cxn>
                <a:cxn ang="0">
                  <a:pos x="T2" y="T3"/>
                </a:cxn>
                <a:cxn ang="0">
                  <a:pos x="T4" y="T5"/>
                </a:cxn>
                <a:cxn ang="0">
                  <a:pos x="T6" y="T7"/>
                </a:cxn>
                <a:cxn ang="0">
                  <a:pos x="T8" y="T9"/>
                </a:cxn>
              </a:cxnLst>
              <a:rect l="0" t="0" r="r" b="b"/>
              <a:pathLst>
                <a:path w="303" h="212">
                  <a:moveTo>
                    <a:pt x="294" y="212"/>
                  </a:moveTo>
                  <a:lnTo>
                    <a:pt x="0" y="13"/>
                  </a:lnTo>
                  <a:lnTo>
                    <a:pt x="9" y="0"/>
                  </a:lnTo>
                  <a:lnTo>
                    <a:pt x="303" y="199"/>
                  </a:lnTo>
                  <a:lnTo>
                    <a:pt x="294" y="21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51" name="Freeform 1036">
              <a:extLst>
                <a:ext uri="{FF2B5EF4-FFF2-40B4-BE49-F238E27FC236}">
                  <a16:creationId xmlns:a16="http://schemas.microsoft.com/office/drawing/2014/main" id="{207846F7-7304-3D4A-A4AF-4F4B4AA5AC03}"/>
                </a:ext>
              </a:extLst>
            </p:cNvPr>
            <p:cNvSpPr>
              <a:spLocks/>
            </p:cNvSpPr>
            <p:nvPr/>
          </p:nvSpPr>
          <p:spPr bwMode="auto">
            <a:xfrm>
              <a:off x="10273493" y="4291983"/>
              <a:ext cx="1010134" cy="560624"/>
            </a:xfrm>
            <a:custGeom>
              <a:avLst/>
              <a:gdLst>
                <a:gd name="T0" fmla="*/ 7 w 400"/>
                <a:gd name="T1" fmla="*/ 222 h 222"/>
                <a:gd name="T2" fmla="*/ 0 w 400"/>
                <a:gd name="T3" fmla="*/ 208 h 222"/>
                <a:gd name="T4" fmla="*/ 393 w 400"/>
                <a:gd name="T5" fmla="*/ 0 h 222"/>
                <a:gd name="T6" fmla="*/ 400 w 400"/>
                <a:gd name="T7" fmla="*/ 14 h 222"/>
                <a:gd name="T8" fmla="*/ 7 w 400"/>
                <a:gd name="T9" fmla="*/ 222 h 222"/>
              </a:gdLst>
              <a:ahLst/>
              <a:cxnLst>
                <a:cxn ang="0">
                  <a:pos x="T0" y="T1"/>
                </a:cxn>
                <a:cxn ang="0">
                  <a:pos x="T2" y="T3"/>
                </a:cxn>
                <a:cxn ang="0">
                  <a:pos x="T4" y="T5"/>
                </a:cxn>
                <a:cxn ang="0">
                  <a:pos x="T6" y="T7"/>
                </a:cxn>
                <a:cxn ang="0">
                  <a:pos x="T8" y="T9"/>
                </a:cxn>
              </a:cxnLst>
              <a:rect l="0" t="0" r="r" b="b"/>
              <a:pathLst>
                <a:path w="400" h="222">
                  <a:moveTo>
                    <a:pt x="7" y="222"/>
                  </a:moveTo>
                  <a:lnTo>
                    <a:pt x="0" y="208"/>
                  </a:lnTo>
                  <a:lnTo>
                    <a:pt x="393" y="0"/>
                  </a:lnTo>
                  <a:lnTo>
                    <a:pt x="400" y="14"/>
                  </a:lnTo>
                  <a:lnTo>
                    <a:pt x="7" y="22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0" name="Freeform 1037">
              <a:extLst>
                <a:ext uri="{FF2B5EF4-FFF2-40B4-BE49-F238E27FC236}">
                  <a16:creationId xmlns:a16="http://schemas.microsoft.com/office/drawing/2014/main" id="{7C3B9EF6-0F5A-9145-BA9E-50541CE1A58E}"/>
                </a:ext>
              </a:extLst>
            </p:cNvPr>
            <p:cNvSpPr>
              <a:spLocks/>
            </p:cNvSpPr>
            <p:nvPr/>
          </p:nvSpPr>
          <p:spPr bwMode="auto">
            <a:xfrm>
              <a:off x="10263392" y="3799542"/>
              <a:ext cx="287888" cy="1040439"/>
            </a:xfrm>
            <a:custGeom>
              <a:avLst/>
              <a:gdLst>
                <a:gd name="T0" fmla="*/ 15 w 114"/>
                <a:gd name="T1" fmla="*/ 412 h 412"/>
                <a:gd name="T2" fmla="*/ 0 w 114"/>
                <a:gd name="T3" fmla="*/ 408 h 412"/>
                <a:gd name="T4" fmla="*/ 99 w 114"/>
                <a:gd name="T5" fmla="*/ 0 h 412"/>
                <a:gd name="T6" fmla="*/ 114 w 114"/>
                <a:gd name="T7" fmla="*/ 4 h 412"/>
                <a:gd name="T8" fmla="*/ 15 w 114"/>
                <a:gd name="T9" fmla="*/ 412 h 412"/>
              </a:gdLst>
              <a:ahLst/>
              <a:cxnLst>
                <a:cxn ang="0">
                  <a:pos x="T0" y="T1"/>
                </a:cxn>
                <a:cxn ang="0">
                  <a:pos x="T2" y="T3"/>
                </a:cxn>
                <a:cxn ang="0">
                  <a:pos x="T4" y="T5"/>
                </a:cxn>
                <a:cxn ang="0">
                  <a:pos x="T6" y="T7"/>
                </a:cxn>
                <a:cxn ang="0">
                  <a:pos x="T8" y="T9"/>
                </a:cxn>
              </a:cxnLst>
              <a:rect l="0" t="0" r="r" b="b"/>
              <a:pathLst>
                <a:path w="114" h="412">
                  <a:moveTo>
                    <a:pt x="15" y="412"/>
                  </a:moveTo>
                  <a:lnTo>
                    <a:pt x="0" y="408"/>
                  </a:lnTo>
                  <a:lnTo>
                    <a:pt x="99" y="0"/>
                  </a:lnTo>
                  <a:lnTo>
                    <a:pt x="114" y="4"/>
                  </a:lnTo>
                  <a:lnTo>
                    <a:pt x="15" y="41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1" name="Freeform 1038">
              <a:extLst>
                <a:ext uri="{FF2B5EF4-FFF2-40B4-BE49-F238E27FC236}">
                  <a16:creationId xmlns:a16="http://schemas.microsoft.com/office/drawing/2014/main" id="{66F591B6-6913-6D4A-B1D7-2020974E1105}"/>
                </a:ext>
              </a:extLst>
            </p:cNvPr>
            <p:cNvSpPr>
              <a:spLocks/>
            </p:cNvSpPr>
            <p:nvPr/>
          </p:nvSpPr>
          <p:spPr bwMode="auto">
            <a:xfrm>
              <a:off x="12132139" y="4067229"/>
              <a:ext cx="1073267" cy="330820"/>
            </a:xfrm>
            <a:custGeom>
              <a:avLst/>
              <a:gdLst>
                <a:gd name="T0" fmla="*/ 421 w 425"/>
                <a:gd name="T1" fmla="*/ 131 h 131"/>
                <a:gd name="T2" fmla="*/ 0 w 425"/>
                <a:gd name="T3" fmla="*/ 15 h 131"/>
                <a:gd name="T4" fmla="*/ 4 w 425"/>
                <a:gd name="T5" fmla="*/ 0 h 131"/>
                <a:gd name="T6" fmla="*/ 425 w 425"/>
                <a:gd name="T7" fmla="*/ 116 h 131"/>
                <a:gd name="T8" fmla="*/ 421 w 425"/>
                <a:gd name="T9" fmla="*/ 131 h 131"/>
              </a:gdLst>
              <a:ahLst/>
              <a:cxnLst>
                <a:cxn ang="0">
                  <a:pos x="T0" y="T1"/>
                </a:cxn>
                <a:cxn ang="0">
                  <a:pos x="T2" y="T3"/>
                </a:cxn>
                <a:cxn ang="0">
                  <a:pos x="T4" y="T5"/>
                </a:cxn>
                <a:cxn ang="0">
                  <a:pos x="T6" y="T7"/>
                </a:cxn>
                <a:cxn ang="0">
                  <a:pos x="T8" y="T9"/>
                </a:cxn>
              </a:cxnLst>
              <a:rect l="0" t="0" r="r" b="b"/>
              <a:pathLst>
                <a:path w="425" h="131">
                  <a:moveTo>
                    <a:pt x="421" y="131"/>
                  </a:moveTo>
                  <a:lnTo>
                    <a:pt x="0" y="15"/>
                  </a:lnTo>
                  <a:lnTo>
                    <a:pt x="4" y="0"/>
                  </a:lnTo>
                  <a:lnTo>
                    <a:pt x="425" y="116"/>
                  </a:lnTo>
                  <a:lnTo>
                    <a:pt x="421" y="131"/>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2" name="Freeform 1039">
              <a:extLst>
                <a:ext uri="{FF2B5EF4-FFF2-40B4-BE49-F238E27FC236}">
                  <a16:creationId xmlns:a16="http://schemas.microsoft.com/office/drawing/2014/main" id="{46C4F1D6-D9C5-DD41-B01C-E0265F1D3955}"/>
                </a:ext>
              </a:extLst>
            </p:cNvPr>
            <p:cNvSpPr>
              <a:spLocks/>
            </p:cNvSpPr>
            <p:nvPr/>
          </p:nvSpPr>
          <p:spPr bwMode="auto">
            <a:xfrm>
              <a:off x="12771049" y="5229506"/>
              <a:ext cx="777804" cy="185130"/>
            </a:xfrm>
            <a:custGeom>
              <a:avLst/>
              <a:gdLst>
                <a:gd name="T0" fmla="*/ 4 w 406"/>
                <a:gd name="T1" fmla="*/ 105 h 105"/>
                <a:gd name="T2" fmla="*/ 0 w 406"/>
                <a:gd name="T3" fmla="*/ 90 h 105"/>
                <a:gd name="T4" fmla="*/ 402 w 406"/>
                <a:gd name="T5" fmla="*/ 0 h 105"/>
                <a:gd name="T6" fmla="*/ 406 w 406"/>
                <a:gd name="T7" fmla="*/ 15 h 105"/>
                <a:gd name="T8" fmla="*/ 4 w 406"/>
                <a:gd name="T9" fmla="*/ 105 h 105"/>
              </a:gdLst>
              <a:ahLst/>
              <a:cxnLst>
                <a:cxn ang="0">
                  <a:pos x="T0" y="T1"/>
                </a:cxn>
                <a:cxn ang="0">
                  <a:pos x="T2" y="T3"/>
                </a:cxn>
                <a:cxn ang="0">
                  <a:pos x="T4" y="T5"/>
                </a:cxn>
                <a:cxn ang="0">
                  <a:pos x="T6" y="T7"/>
                </a:cxn>
                <a:cxn ang="0">
                  <a:pos x="T8" y="T9"/>
                </a:cxn>
              </a:cxnLst>
              <a:rect l="0" t="0" r="r" b="b"/>
              <a:pathLst>
                <a:path w="406" h="105">
                  <a:moveTo>
                    <a:pt x="4" y="105"/>
                  </a:moveTo>
                  <a:lnTo>
                    <a:pt x="0" y="90"/>
                  </a:lnTo>
                  <a:lnTo>
                    <a:pt x="402" y="0"/>
                  </a:lnTo>
                  <a:lnTo>
                    <a:pt x="406" y="15"/>
                  </a:lnTo>
                  <a:lnTo>
                    <a:pt x="4" y="105"/>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3" name="Freeform 1040">
              <a:extLst>
                <a:ext uri="{FF2B5EF4-FFF2-40B4-BE49-F238E27FC236}">
                  <a16:creationId xmlns:a16="http://schemas.microsoft.com/office/drawing/2014/main" id="{2F104B06-139E-1F49-A81D-B36B3AD17A32}"/>
                </a:ext>
              </a:extLst>
            </p:cNvPr>
            <p:cNvSpPr>
              <a:spLocks/>
            </p:cNvSpPr>
            <p:nvPr/>
          </p:nvSpPr>
          <p:spPr bwMode="auto">
            <a:xfrm>
              <a:off x="12493263" y="4362692"/>
              <a:ext cx="719720" cy="601031"/>
            </a:xfrm>
            <a:custGeom>
              <a:avLst/>
              <a:gdLst>
                <a:gd name="T0" fmla="*/ 10 w 285"/>
                <a:gd name="T1" fmla="*/ 238 h 238"/>
                <a:gd name="T2" fmla="*/ 0 w 285"/>
                <a:gd name="T3" fmla="*/ 226 h 238"/>
                <a:gd name="T4" fmla="*/ 275 w 285"/>
                <a:gd name="T5" fmla="*/ 0 h 238"/>
                <a:gd name="T6" fmla="*/ 285 w 285"/>
                <a:gd name="T7" fmla="*/ 12 h 238"/>
                <a:gd name="T8" fmla="*/ 10 w 285"/>
                <a:gd name="T9" fmla="*/ 238 h 238"/>
              </a:gdLst>
              <a:ahLst/>
              <a:cxnLst>
                <a:cxn ang="0">
                  <a:pos x="T0" y="T1"/>
                </a:cxn>
                <a:cxn ang="0">
                  <a:pos x="T2" y="T3"/>
                </a:cxn>
                <a:cxn ang="0">
                  <a:pos x="T4" y="T5"/>
                </a:cxn>
                <a:cxn ang="0">
                  <a:pos x="T6" y="T7"/>
                </a:cxn>
                <a:cxn ang="0">
                  <a:pos x="T8" y="T9"/>
                </a:cxn>
              </a:cxnLst>
              <a:rect l="0" t="0" r="r" b="b"/>
              <a:pathLst>
                <a:path w="285" h="238">
                  <a:moveTo>
                    <a:pt x="10" y="238"/>
                  </a:moveTo>
                  <a:lnTo>
                    <a:pt x="0" y="226"/>
                  </a:lnTo>
                  <a:lnTo>
                    <a:pt x="275" y="0"/>
                  </a:lnTo>
                  <a:lnTo>
                    <a:pt x="285" y="12"/>
                  </a:lnTo>
                  <a:lnTo>
                    <a:pt x="10" y="238"/>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4" name="Rectangle 1041">
              <a:extLst>
                <a:ext uri="{FF2B5EF4-FFF2-40B4-BE49-F238E27FC236}">
                  <a16:creationId xmlns:a16="http://schemas.microsoft.com/office/drawing/2014/main" id="{A6308931-85A0-DD42-8502-B57DA9D9D990}"/>
                </a:ext>
              </a:extLst>
            </p:cNvPr>
            <p:cNvSpPr>
              <a:spLocks noChangeArrowheads="1"/>
            </p:cNvSpPr>
            <p:nvPr/>
          </p:nvSpPr>
          <p:spPr bwMode="auto">
            <a:xfrm>
              <a:off x="12116986" y="4084906"/>
              <a:ext cx="45719" cy="750452"/>
            </a:xfrm>
            <a:prstGeom prst="rect">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5" name="Freeform 1042">
              <a:extLst>
                <a:ext uri="{FF2B5EF4-FFF2-40B4-BE49-F238E27FC236}">
                  <a16:creationId xmlns:a16="http://schemas.microsoft.com/office/drawing/2014/main" id="{BB749214-47DF-A24F-B412-391BDAE61552}"/>
                </a:ext>
              </a:extLst>
            </p:cNvPr>
            <p:cNvSpPr>
              <a:spLocks/>
            </p:cNvSpPr>
            <p:nvPr/>
          </p:nvSpPr>
          <p:spPr bwMode="auto">
            <a:xfrm>
              <a:off x="11258372" y="4297035"/>
              <a:ext cx="484865" cy="628382"/>
            </a:xfrm>
            <a:custGeom>
              <a:avLst/>
              <a:gdLst>
                <a:gd name="T0" fmla="*/ 171 w 184"/>
                <a:gd name="T1" fmla="*/ 252 h 252"/>
                <a:gd name="T2" fmla="*/ 0 w 184"/>
                <a:gd name="T3" fmla="*/ 9 h 252"/>
                <a:gd name="T4" fmla="*/ 12 w 184"/>
                <a:gd name="T5" fmla="*/ 0 h 252"/>
                <a:gd name="T6" fmla="*/ 184 w 184"/>
                <a:gd name="T7" fmla="*/ 243 h 252"/>
                <a:gd name="T8" fmla="*/ 171 w 184"/>
                <a:gd name="T9" fmla="*/ 252 h 252"/>
              </a:gdLst>
              <a:ahLst/>
              <a:cxnLst>
                <a:cxn ang="0">
                  <a:pos x="T0" y="T1"/>
                </a:cxn>
                <a:cxn ang="0">
                  <a:pos x="T2" y="T3"/>
                </a:cxn>
                <a:cxn ang="0">
                  <a:pos x="T4" y="T5"/>
                </a:cxn>
                <a:cxn ang="0">
                  <a:pos x="T6" y="T7"/>
                </a:cxn>
                <a:cxn ang="0">
                  <a:pos x="T8" y="T9"/>
                </a:cxn>
              </a:cxnLst>
              <a:rect l="0" t="0" r="r" b="b"/>
              <a:pathLst>
                <a:path w="184" h="252">
                  <a:moveTo>
                    <a:pt x="171" y="252"/>
                  </a:moveTo>
                  <a:lnTo>
                    <a:pt x="0" y="9"/>
                  </a:lnTo>
                  <a:lnTo>
                    <a:pt x="12" y="0"/>
                  </a:lnTo>
                  <a:lnTo>
                    <a:pt x="184" y="243"/>
                  </a:lnTo>
                  <a:lnTo>
                    <a:pt x="171" y="252"/>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66" name="Freeform 1043">
              <a:extLst>
                <a:ext uri="{FF2B5EF4-FFF2-40B4-BE49-F238E27FC236}">
                  <a16:creationId xmlns:a16="http://schemas.microsoft.com/office/drawing/2014/main" id="{51FB374E-E66C-3D4E-A208-9C39981F3D95}"/>
                </a:ext>
              </a:extLst>
            </p:cNvPr>
            <p:cNvSpPr>
              <a:spLocks/>
            </p:cNvSpPr>
            <p:nvPr/>
          </p:nvSpPr>
          <p:spPr bwMode="auto">
            <a:xfrm>
              <a:off x="10278543" y="4814728"/>
              <a:ext cx="1310650" cy="333301"/>
            </a:xfrm>
            <a:custGeom>
              <a:avLst/>
              <a:gdLst>
                <a:gd name="T0" fmla="*/ 550 w 553"/>
                <a:gd name="T1" fmla="*/ 128 h 128"/>
                <a:gd name="T2" fmla="*/ 0 w 553"/>
                <a:gd name="T3" fmla="*/ 16 h 128"/>
                <a:gd name="T4" fmla="*/ 3 w 553"/>
                <a:gd name="T5" fmla="*/ 0 h 128"/>
                <a:gd name="T6" fmla="*/ 553 w 553"/>
                <a:gd name="T7" fmla="*/ 113 h 128"/>
                <a:gd name="T8" fmla="*/ 550 w 553"/>
                <a:gd name="T9" fmla="*/ 128 h 128"/>
              </a:gdLst>
              <a:ahLst/>
              <a:cxnLst>
                <a:cxn ang="0">
                  <a:pos x="T0" y="T1"/>
                </a:cxn>
                <a:cxn ang="0">
                  <a:pos x="T2" y="T3"/>
                </a:cxn>
                <a:cxn ang="0">
                  <a:pos x="T4" y="T5"/>
                </a:cxn>
                <a:cxn ang="0">
                  <a:pos x="T6" y="T7"/>
                </a:cxn>
                <a:cxn ang="0">
                  <a:pos x="T8" y="T9"/>
                </a:cxn>
              </a:cxnLst>
              <a:rect l="0" t="0" r="r" b="b"/>
              <a:pathLst>
                <a:path w="553" h="128">
                  <a:moveTo>
                    <a:pt x="550" y="128"/>
                  </a:moveTo>
                  <a:lnTo>
                    <a:pt x="0" y="16"/>
                  </a:lnTo>
                  <a:lnTo>
                    <a:pt x="3" y="0"/>
                  </a:lnTo>
                  <a:lnTo>
                    <a:pt x="553" y="113"/>
                  </a:lnTo>
                  <a:lnTo>
                    <a:pt x="550" y="128"/>
                  </a:lnTo>
                  <a:close/>
                </a:path>
              </a:pathLst>
            </a:cu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grpSp>
      <p:sp>
        <p:nvSpPr>
          <p:cNvPr id="67" name="Freeform 1053">
            <a:extLst>
              <a:ext uri="{FF2B5EF4-FFF2-40B4-BE49-F238E27FC236}">
                <a16:creationId xmlns:a16="http://schemas.microsoft.com/office/drawing/2014/main" id="{82C84996-96B7-FE45-BBE5-A8D3D5DDE7F2}"/>
              </a:ext>
            </a:extLst>
          </p:cNvPr>
          <p:cNvSpPr>
            <a:spLocks/>
          </p:cNvSpPr>
          <p:nvPr/>
        </p:nvSpPr>
        <p:spPr bwMode="auto">
          <a:xfrm>
            <a:off x="19270663" y="6442075"/>
            <a:ext cx="2182812" cy="2679700"/>
          </a:xfrm>
          <a:custGeom>
            <a:avLst/>
            <a:gdLst>
              <a:gd name="T0" fmla="*/ 265 w 521"/>
              <a:gd name="T1" fmla="*/ 0 h 638"/>
              <a:gd name="T2" fmla="*/ 54 w 521"/>
              <a:gd name="T3" fmla="*/ 117 h 638"/>
              <a:gd name="T4" fmla="*/ 41 w 521"/>
              <a:gd name="T5" fmla="*/ 251 h 638"/>
              <a:gd name="T6" fmla="*/ 0 w 521"/>
              <a:gd name="T7" fmla="*/ 391 h 638"/>
              <a:gd name="T8" fmla="*/ 48 w 521"/>
              <a:gd name="T9" fmla="*/ 413 h 638"/>
              <a:gd name="T10" fmla="*/ 34 w 521"/>
              <a:gd name="T11" fmla="*/ 444 h 638"/>
              <a:gd name="T12" fmla="*/ 52 w 521"/>
              <a:gd name="T13" fmla="*/ 459 h 638"/>
              <a:gd name="T14" fmla="*/ 37 w 521"/>
              <a:gd name="T15" fmla="*/ 470 h 638"/>
              <a:gd name="T16" fmla="*/ 49 w 521"/>
              <a:gd name="T17" fmla="*/ 507 h 638"/>
              <a:gd name="T18" fmla="*/ 49 w 521"/>
              <a:gd name="T19" fmla="*/ 506 h 638"/>
              <a:gd name="T20" fmla="*/ 74 w 521"/>
              <a:gd name="T21" fmla="*/ 556 h 638"/>
              <a:gd name="T22" fmla="*/ 180 w 521"/>
              <a:gd name="T23" fmla="*/ 544 h 638"/>
              <a:gd name="T24" fmla="*/ 180 w 521"/>
              <a:gd name="T25" fmla="*/ 638 h 638"/>
              <a:gd name="T26" fmla="*/ 423 w 521"/>
              <a:gd name="T27" fmla="*/ 638 h 638"/>
              <a:gd name="T28" fmla="*/ 416 w 521"/>
              <a:gd name="T29" fmla="*/ 504 h 638"/>
              <a:gd name="T30" fmla="*/ 521 w 521"/>
              <a:gd name="T31" fmla="*/ 265 h 638"/>
              <a:gd name="T32" fmla="*/ 265 w 521"/>
              <a:gd name="T33"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1" h="638">
                <a:moveTo>
                  <a:pt x="265" y="0"/>
                </a:moveTo>
                <a:cubicBezTo>
                  <a:pt x="158" y="0"/>
                  <a:pt x="92" y="39"/>
                  <a:pt x="54" y="117"/>
                </a:cubicBezTo>
                <a:cubicBezTo>
                  <a:pt x="38" y="149"/>
                  <a:pt x="27" y="237"/>
                  <a:pt x="41" y="251"/>
                </a:cubicBezTo>
                <a:cubicBezTo>
                  <a:pt x="71" y="281"/>
                  <a:pt x="0" y="345"/>
                  <a:pt x="0" y="391"/>
                </a:cubicBezTo>
                <a:cubicBezTo>
                  <a:pt x="0" y="417"/>
                  <a:pt x="37" y="403"/>
                  <a:pt x="48" y="413"/>
                </a:cubicBezTo>
                <a:cubicBezTo>
                  <a:pt x="57" y="423"/>
                  <a:pt x="34" y="438"/>
                  <a:pt x="34" y="444"/>
                </a:cubicBezTo>
                <a:cubicBezTo>
                  <a:pt x="34" y="456"/>
                  <a:pt x="45" y="459"/>
                  <a:pt x="52" y="459"/>
                </a:cubicBezTo>
                <a:cubicBezTo>
                  <a:pt x="52" y="459"/>
                  <a:pt x="37" y="458"/>
                  <a:pt x="37" y="470"/>
                </a:cubicBezTo>
                <a:cubicBezTo>
                  <a:pt x="37" y="485"/>
                  <a:pt x="50" y="478"/>
                  <a:pt x="49" y="507"/>
                </a:cubicBezTo>
                <a:cubicBezTo>
                  <a:pt x="49" y="506"/>
                  <a:pt x="49" y="506"/>
                  <a:pt x="49" y="506"/>
                </a:cubicBezTo>
                <a:cubicBezTo>
                  <a:pt x="46" y="528"/>
                  <a:pt x="46" y="556"/>
                  <a:pt x="74" y="556"/>
                </a:cubicBezTo>
                <a:cubicBezTo>
                  <a:pt x="108" y="556"/>
                  <a:pt x="148" y="533"/>
                  <a:pt x="180" y="544"/>
                </a:cubicBezTo>
                <a:cubicBezTo>
                  <a:pt x="203" y="551"/>
                  <a:pt x="196" y="622"/>
                  <a:pt x="180" y="638"/>
                </a:cubicBezTo>
                <a:cubicBezTo>
                  <a:pt x="423" y="638"/>
                  <a:pt x="423" y="638"/>
                  <a:pt x="423" y="638"/>
                </a:cubicBezTo>
                <a:cubicBezTo>
                  <a:pt x="423" y="638"/>
                  <a:pt x="386" y="595"/>
                  <a:pt x="416" y="504"/>
                </a:cubicBezTo>
                <a:cubicBezTo>
                  <a:pt x="438" y="437"/>
                  <a:pt x="521" y="448"/>
                  <a:pt x="521" y="265"/>
                </a:cubicBezTo>
                <a:cubicBezTo>
                  <a:pt x="521" y="119"/>
                  <a:pt x="422" y="0"/>
                  <a:pt x="265" y="0"/>
                </a:cubicBezTo>
                <a:close/>
              </a:path>
            </a:pathLst>
          </a:custGeom>
          <a:solidFill>
            <a:schemeClr val="bg1"/>
          </a:solid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grpSp>
        <p:nvGrpSpPr>
          <p:cNvPr id="4" name="Group 3">
            <a:extLst>
              <a:ext uri="{FF2B5EF4-FFF2-40B4-BE49-F238E27FC236}">
                <a16:creationId xmlns:a16="http://schemas.microsoft.com/office/drawing/2014/main" id="{82E3C532-EE97-7244-A5A1-0DE1AFCB3C14}"/>
              </a:ext>
            </a:extLst>
          </p:cNvPr>
          <p:cNvGrpSpPr/>
          <p:nvPr/>
        </p:nvGrpSpPr>
        <p:grpSpPr>
          <a:xfrm>
            <a:off x="17155900" y="4144117"/>
            <a:ext cx="6684386" cy="3123901"/>
            <a:chOff x="17155900" y="4144117"/>
            <a:chExt cx="6684386" cy="3123901"/>
          </a:xfrm>
          <a:solidFill>
            <a:schemeClr val="bg1"/>
          </a:solidFill>
        </p:grpSpPr>
        <p:sp>
          <p:nvSpPr>
            <p:cNvPr id="69" name="Oval 1044">
              <a:extLst>
                <a:ext uri="{FF2B5EF4-FFF2-40B4-BE49-F238E27FC236}">
                  <a16:creationId xmlns:a16="http://schemas.microsoft.com/office/drawing/2014/main" id="{EA6250E8-6645-AB40-AB17-367A70582B54}"/>
                </a:ext>
              </a:extLst>
            </p:cNvPr>
            <p:cNvSpPr>
              <a:spLocks noChangeArrowheads="1"/>
            </p:cNvSpPr>
            <p:nvPr/>
          </p:nvSpPr>
          <p:spPr bwMode="auto">
            <a:xfrm>
              <a:off x="20237414" y="5072383"/>
              <a:ext cx="296706" cy="296706"/>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0" name="Oval 1045">
              <a:extLst>
                <a:ext uri="{FF2B5EF4-FFF2-40B4-BE49-F238E27FC236}">
                  <a16:creationId xmlns:a16="http://schemas.microsoft.com/office/drawing/2014/main" id="{13D8F552-6BF9-6447-98B4-B5587F176421}"/>
                </a:ext>
              </a:extLst>
            </p:cNvPr>
            <p:cNvSpPr>
              <a:spLocks noChangeArrowheads="1"/>
            </p:cNvSpPr>
            <p:nvPr/>
          </p:nvSpPr>
          <p:spPr bwMode="auto">
            <a:xfrm>
              <a:off x="22013420" y="5581024"/>
              <a:ext cx="330618" cy="326379"/>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1" name="Oval 1046">
              <a:extLst>
                <a:ext uri="{FF2B5EF4-FFF2-40B4-BE49-F238E27FC236}">
                  <a16:creationId xmlns:a16="http://schemas.microsoft.com/office/drawing/2014/main" id="{384A55F1-AB8F-2A40-B048-52515EB9CBEC}"/>
                </a:ext>
              </a:extLst>
            </p:cNvPr>
            <p:cNvSpPr>
              <a:spLocks noChangeArrowheads="1"/>
            </p:cNvSpPr>
            <p:nvPr/>
          </p:nvSpPr>
          <p:spPr bwMode="auto">
            <a:xfrm>
              <a:off x="21941361" y="4144117"/>
              <a:ext cx="330618" cy="330618"/>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2" name="Oval 1047">
              <a:extLst>
                <a:ext uri="{FF2B5EF4-FFF2-40B4-BE49-F238E27FC236}">
                  <a16:creationId xmlns:a16="http://schemas.microsoft.com/office/drawing/2014/main" id="{7781A5F0-0E37-1B40-ABA7-DC3DA4787A54}"/>
                </a:ext>
              </a:extLst>
            </p:cNvPr>
            <p:cNvSpPr>
              <a:spLocks noChangeArrowheads="1"/>
            </p:cNvSpPr>
            <p:nvPr/>
          </p:nvSpPr>
          <p:spPr bwMode="auto">
            <a:xfrm>
              <a:off x="23598681" y="5508968"/>
              <a:ext cx="241605" cy="237366"/>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3" name="Oval 1048">
              <a:extLst>
                <a:ext uri="{FF2B5EF4-FFF2-40B4-BE49-F238E27FC236}">
                  <a16:creationId xmlns:a16="http://schemas.microsoft.com/office/drawing/2014/main" id="{12B7A99B-541C-BB45-8EE0-5C5C8465D41A}"/>
                </a:ext>
              </a:extLst>
            </p:cNvPr>
            <p:cNvSpPr>
              <a:spLocks noChangeArrowheads="1"/>
            </p:cNvSpPr>
            <p:nvPr/>
          </p:nvSpPr>
          <p:spPr bwMode="auto">
            <a:xfrm>
              <a:off x="18817459" y="5504729"/>
              <a:ext cx="241605" cy="241605"/>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4" name="Oval 1049">
              <a:extLst>
                <a:ext uri="{FF2B5EF4-FFF2-40B4-BE49-F238E27FC236}">
                  <a16:creationId xmlns:a16="http://schemas.microsoft.com/office/drawing/2014/main" id="{3D76BC89-42D4-DF4B-A84A-D2BDADEB65DB}"/>
                </a:ext>
              </a:extLst>
            </p:cNvPr>
            <p:cNvSpPr>
              <a:spLocks noChangeArrowheads="1"/>
            </p:cNvSpPr>
            <p:nvPr/>
          </p:nvSpPr>
          <p:spPr bwMode="auto">
            <a:xfrm>
              <a:off x="20245891" y="4169548"/>
              <a:ext cx="279754" cy="279754"/>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5" name="Oval 1050">
              <a:extLst>
                <a:ext uri="{FF2B5EF4-FFF2-40B4-BE49-F238E27FC236}">
                  <a16:creationId xmlns:a16="http://schemas.microsoft.com/office/drawing/2014/main" id="{4FCCE33C-5696-CF42-BBC7-9F07CEB609A5}"/>
                </a:ext>
              </a:extLst>
            </p:cNvPr>
            <p:cNvSpPr>
              <a:spLocks noChangeArrowheads="1"/>
            </p:cNvSpPr>
            <p:nvPr/>
          </p:nvSpPr>
          <p:spPr bwMode="auto">
            <a:xfrm>
              <a:off x="17155900" y="6365181"/>
              <a:ext cx="241605" cy="237366"/>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6" name="Oval 1051">
              <a:extLst>
                <a:ext uri="{FF2B5EF4-FFF2-40B4-BE49-F238E27FC236}">
                  <a16:creationId xmlns:a16="http://schemas.microsoft.com/office/drawing/2014/main" id="{8CB755E3-A2C1-CB42-A07F-12164350FB89}"/>
                </a:ext>
              </a:extLst>
            </p:cNvPr>
            <p:cNvSpPr>
              <a:spLocks noChangeArrowheads="1"/>
            </p:cNvSpPr>
            <p:nvPr/>
          </p:nvSpPr>
          <p:spPr bwMode="auto">
            <a:xfrm>
              <a:off x="22632266" y="7026413"/>
              <a:ext cx="233127" cy="241605"/>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sp>
          <p:nvSpPr>
            <p:cNvPr id="77" name="Oval 1052">
              <a:extLst>
                <a:ext uri="{FF2B5EF4-FFF2-40B4-BE49-F238E27FC236}">
                  <a16:creationId xmlns:a16="http://schemas.microsoft.com/office/drawing/2014/main" id="{C345FB99-09CB-2245-9FDC-4F01F74476FA}"/>
                </a:ext>
              </a:extLst>
            </p:cNvPr>
            <p:cNvSpPr>
              <a:spLocks noChangeArrowheads="1"/>
            </p:cNvSpPr>
            <p:nvPr/>
          </p:nvSpPr>
          <p:spPr bwMode="auto">
            <a:xfrm>
              <a:off x="17575528" y="4661234"/>
              <a:ext cx="237366" cy="237366"/>
            </a:xfrm>
            <a:prstGeom prst="ellipse">
              <a:avLst/>
            </a:prstGeom>
            <a:grpFill/>
            <a:ln>
              <a:noFill/>
            </a:ln>
          </p:spPr>
          <p:txBody>
            <a:bodyPr lIns="91416" tIns="45708" rIns="91416" bIns="45708"/>
            <a:lstStyle/>
            <a:p>
              <a:pPr defTabSz="1828434" eaLnBrk="1" fontAlgn="auto" hangingPunct="1">
                <a:spcBef>
                  <a:spcPts val="0"/>
                </a:spcBef>
                <a:spcAft>
                  <a:spcPts val="0"/>
                </a:spcAft>
                <a:defRPr/>
              </a:pPr>
              <a:endParaRPr lang="en-US" sz="3599"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5D0C8E1-DFC4-4045-A8C9-D4AB40A19627}"/>
              </a:ext>
            </a:extLst>
          </p:cNvPr>
          <p:cNvSpPr txBox="1"/>
          <p:nvPr/>
        </p:nvSpPr>
        <p:spPr>
          <a:xfrm>
            <a:off x="1676400" y="3359150"/>
            <a:ext cx="36369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4</a:t>
            </a:r>
          </a:p>
        </p:txBody>
      </p:sp>
      <p:sp>
        <p:nvSpPr>
          <p:cNvPr id="2" name="مربع نص 1">
            <a:extLst>
              <a:ext uri="{FF2B5EF4-FFF2-40B4-BE49-F238E27FC236}">
                <a16:creationId xmlns:a16="http://schemas.microsoft.com/office/drawing/2014/main" id="{DF289265-EC14-7E48-919A-577546DF5475}"/>
              </a:ext>
            </a:extLst>
          </p:cNvPr>
          <p:cNvSpPr txBox="1"/>
          <p:nvPr/>
        </p:nvSpPr>
        <p:spPr>
          <a:xfrm>
            <a:off x="2655888" y="4964113"/>
            <a:ext cx="17064037" cy="5078412"/>
          </a:xfrm>
          <a:prstGeom prst="rect">
            <a:avLst/>
          </a:prstGeom>
          <a:noFill/>
        </p:spPr>
        <p:txBody>
          <a:bodyPr rtlCol="1">
            <a:spAutoFit/>
          </a:bodyPr>
          <a:lstStyle/>
          <a:p>
            <a:pPr>
              <a:defRPr/>
            </a:pPr>
            <a:r>
              <a:rPr lang="en-US" altLang="en-US" sz="4800" dirty="0">
                <a:solidFill>
                  <a:schemeClr val="tx2"/>
                </a:solidFill>
                <a:latin typeface="Nunito"/>
              </a:rPr>
              <a:t>Which of the following consider as social health problem in adolescents:</a:t>
            </a:r>
          </a:p>
          <a:p>
            <a:pPr marL="914400" indent="-914400">
              <a:buFont typeface="+mj-lt"/>
              <a:buAutoNum type="alphaUcPeriod"/>
              <a:defRPr/>
            </a:pPr>
            <a:r>
              <a:rPr lang="en-US" sz="4800" dirty="0"/>
              <a:t>Drug abuse</a:t>
            </a:r>
          </a:p>
          <a:p>
            <a:pPr marL="914400" indent="-914400">
              <a:buFont typeface="+mj-lt"/>
              <a:buAutoNum type="alphaUcPeriod"/>
              <a:defRPr/>
            </a:pPr>
            <a:r>
              <a:rPr lang="en-US" sz="4800" dirty="0"/>
              <a:t>Depression</a:t>
            </a:r>
          </a:p>
          <a:p>
            <a:pPr marL="914400" indent="-914400">
              <a:buFont typeface="+mj-lt"/>
              <a:buAutoNum type="alphaUcPeriod"/>
              <a:defRPr/>
            </a:pPr>
            <a:r>
              <a:rPr lang="en-US" sz="4800" dirty="0"/>
              <a:t>Pneumonia</a:t>
            </a:r>
          </a:p>
          <a:p>
            <a:pPr marL="914400" indent="-914400">
              <a:buFont typeface="+mj-lt"/>
              <a:buAutoNum type="alphaUcPeriod"/>
              <a:defRPr/>
            </a:pPr>
            <a:r>
              <a:rPr lang="en-US" sz="4800" dirty="0"/>
              <a:t>Road traffic accident</a:t>
            </a:r>
          </a:p>
          <a:p>
            <a:pPr>
              <a:defRPr/>
            </a:pPr>
            <a:endParaRPr lang="ar-SA"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348B43B-98A2-A641-84A7-B71D99F26128}"/>
              </a:ext>
            </a:extLst>
          </p:cNvPr>
          <p:cNvSpPr txBox="1"/>
          <p:nvPr/>
        </p:nvSpPr>
        <p:spPr>
          <a:xfrm>
            <a:off x="7353300" y="4964113"/>
            <a:ext cx="9671050" cy="3074987"/>
          </a:xfrm>
          <a:prstGeom prst="rect">
            <a:avLst/>
          </a:prstGeom>
          <a:noFill/>
        </p:spPr>
        <p:txBody>
          <a:bodyPr wrap="none" tIns="1097280">
            <a:spAutoFit/>
          </a:bodyPr>
          <a:lstStyle/>
          <a:p>
            <a:pPr algn="ctr" defTabSz="1828434" eaLnBrk="1" fontAlgn="auto" hangingPunct="1">
              <a:lnSpc>
                <a:spcPts val="13000"/>
              </a:lnSpc>
              <a:spcBef>
                <a:spcPts val="0"/>
              </a:spcBef>
              <a:spcAft>
                <a:spcPts val="0"/>
              </a:spcAft>
              <a:defRPr/>
            </a:pPr>
            <a:r>
              <a:rPr lang="en-US" sz="19600" b="1" spc="300" dirty="0">
                <a:solidFill>
                  <a:schemeClr val="tx2"/>
                </a:solidFill>
                <a:latin typeface="Nunito" charset="0"/>
                <a:ea typeface="Nunito" charset="0"/>
                <a:cs typeface="Nunito" charset="0"/>
              </a:rPr>
              <a:t>Thanks!</a:t>
            </a:r>
          </a:p>
        </p:txBody>
      </p:sp>
      <p:sp>
        <p:nvSpPr>
          <p:cNvPr id="2" name="TextBox 1">
            <a:extLst>
              <a:ext uri="{FF2B5EF4-FFF2-40B4-BE49-F238E27FC236}">
                <a16:creationId xmlns:a16="http://schemas.microsoft.com/office/drawing/2014/main" id="{712804FF-018C-064D-9057-E4B721E1BA65}"/>
              </a:ext>
            </a:extLst>
          </p:cNvPr>
          <p:cNvSpPr txBox="1"/>
          <p:nvPr/>
        </p:nvSpPr>
        <p:spPr>
          <a:xfrm>
            <a:off x="9882188" y="7654925"/>
            <a:ext cx="4657725" cy="769938"/>
          </a:xfrm>
          <a:prstGeom prst="rect">
            <a:avLst/>
          </a:prstGeom>
          <a:noFill/>
        </p:spPr>
        <p:txBody>
          <a:bodyPr wrap="none">
            <a:spAutoFit/>
          </a:bodyPr>
          <a:lstStyle/>
          <a:p>
            <a:pPr algn="ctr" defTabSz="1828434" eaLnBrk="1" fontAlgn="auto" hangingPunct="1">
              <a:spcBef>
                <a:spcPts val="0"/>
              </a:spcBef>
              <a:spcAft>
                <a:spcPts val="0"/>
              </a:spcAft>
              <a:defRPr/>
            </a:pPr>
            <a:r>
              <a:rPr lang="en-US" sz="4400" spc="300" dirty="0">
                <a:solidFill>
                  <a:schemeClr val="accent2"/>
                </a:solidFill>
                <a:latin typeface="Nunito" charset="0"/>
                <a:ea typeface="Nunito" charset="0"/>
                <a:cs typeface="Nunito" charset="0"/>
              </a:rPr>
              <a:t>Any questions?</a:t>
            </a:r>
          </a:p>
        </p:txBody>
      </p:sp>
      <p:sp>
        <p:nvSpPr>
          <p:cNvPr id="8" name="Freeform 4">
            <a:extLst>
              <a:ext uri="{FF2B5EF4-FFF2-40B4-BE49-F238E27FC236}">
                <a16:creationId xmlns:a16="http://schemas.microsoft.com/office/drawing/2014/main" id="{F34B785D-6F88-F84B-BCF3-80A2EBC42BDD}"/>
              </a:ext>
            </a:extLst>
          </p:cNvPr>
          <p:cNvSpPr>
            <a:spLocks noChangeArrowheads="1"/>
          </p:cNvSpPr>
          <p:nvPr/>
        </p:nvSpPr>
        <p:spPr bwMode="auto">
          <a:xfrm>
            <a:off x="11085513" y="2081213"/>
            <a:ext cx="2251075" cy="2441575"/>
          </a:xfrm>
          <a:custGeom>
            <a:avLst/>
            <a:gdLst>
              <a:gd name="T0" fmla="*/ 5710 w 5893"/>
              <a:gd name="T1" fmla="*/ 3569 h 6385"/>
              <a:gd name="T2" fmla="*/ 5607 w 5893"/>
              <a:gd name="T3" fmla="*/ 2260 h 6385"/>
              <a:gd name="T4" fmla="*/ 4234 w 5893"/>
              <a:gd name="T5" fmla="*/ 1967 h 6385"/>
              <a:gd name="T6" fmla="*/ 4290 w 5893"/>
              <a:gd name="T7" fmla="*/ 515 h 6385"/>
              <a:gd name="T8" fmla="*/ 3315 w 5893"/>
              <a:gd name="T9" fmla="*/ 0 h 6385"/>
              <a:gd name="T10" fmla="*/ 2736 w 5893"/>
              <a:gd name="T11" fmla="*/ 555 h 6385"/>
              <a:gd name="T12" fmla="*/ 2482 w 5893"/>
              <a:gd name="T13" fmla="*/ 1372 h 6385"/>
              <a:gd name="T14" fmla="*/ 1546 w 5893"/>
              <a:gd name="T15" fmla="*/ 2458 h 6385"/>
              <a:gd name="T16" fmla="*/ 142 w 5893"/>
              <a:gd name="T17" fmla="*/ 2601 h 6385"/>
              <a:gd name="T18" fmla="*/ 0 w 5893"/>
              <a:gd name="T19" fmla="*/ 5401 h 6385"/>
              <a:gd name="T20" fmla="*/ 491 w 5893"/>
              <a:gd name="T21" fmla="*/ 5892 h 6385"/>
              <a:gd name="T22" fmla="*/ 2125 w 5893"/>
              <a:gd name="T23" fmla="*/ 6051 h 6385"/>
              <a:gd name="T24" fmla="*/ 3687 w 5893"/>
              <a:gd name="T25" fmla="*/ 6384 h 6385"/>
              <a:gd name="T26" fmla="*/ 5051 w 5893"/>
              <a:gd name="T27" fmla="*/ 6075 h 6385"/>
              <a:gd name="T28" fmla="*/ 5607 w 5893"/>
              <a:gd name="T29" fmla="*/ 4552 h 6385"/>
              <a:gd name="T30" fmla="*/ 5742 w 5893"/>
              <a:gd name="T31" fmla="*/ 3830 h 6385"/>
              <a:gd name="T32" fmla="*/ 912 w 5893"/>
              <a:gd name="T33" fmla="*/ 5329 h 6385"/>
              <a:gd name="T34" fmla="*/ 737 w 5893"/>
              <a:gd name="T35" fmla="*/ 5401 h 6385"/>
              <a:gd name="T36" fmla="*/ 491 w 5893"/>
              <a:gd name="T37" fmla="*/ 5155 h 6385"/>
              <a:gd name="T38" fmla="*/ 737 w 5893"/>
              <a:gd name="T39" fmla="*/ 4909 h 6385"/>
              <a:gd name="T40" fmla="*/ 983 w 5893"/>
              <a:gd name="T41" fmla="*/ 5155 h 6385"/>
              <a:gd name="T42" fmla="*/ 5321 w 5893"/>
              <a:gd name="T43" fmla="*/ 3260 h 6385"/>
              <a:gd name="T44" fmla="*/ 5115 w 5893"/>
              <a:gd name="T45" fmla="*/ 3442 h 6385"/>
              <a:gd name="T46" fmla="*/ 5250 w 5893"/>
              <a:gd name="T47" fmla="*/ 3830 h 6385"/>
              <a:gd name="T48" fmla="*/ 5115 w 5893"/>
              <a:gd name="T49" fmla="*/ 4552 h 6385"/>
              <a:gd name="T50" fmla="*/ 4869 w 5893"/>
              <a:gd name="T51" fmla="*/ 5036 h 6385"/>
              <a:gd name="T52" fmla="*/ 4148 w 5893"/>
              <a:gd name="T53" fmla="*/ 5892 h 6385"/>
              <a:gd name="T54" fmla="*/ 2371 w 5893"/>
              <a:gd name="T55" fmla="*/ 5615 h 6385"/>
              <a:gd name="T56" fmla="*/ 2125 w 5893"/>
              <a:gd name="T57" fmla="*/ 5528 h 6385"/>
              <a:gd name="T58" fmla="*/ 1848 w 5893"/>
              <a:gd name="T59" fmla="*/ 5440 h 6385"/>
              <a:gd name="T60" fmla="*/ 1594 w 5893"/>
              <a:gd name="T61" fmla="*/ 5401 h 6385"/>
              <a:gd name="T62" fmla="*/ 1475 w 5893"/>
              <a:gd name="T63" fmla="*/ 2950 h 6385"/>
              <a:gd name="T64" fmla="*/ 1737 w 5893"/>
              <a:gd name="T65" fmla="*/ 2911 h 6385"/>
              <a:gd name="T66" fmla="*/ 2038 w 5893"/>
              <a:gd name="T67" fmla="*/ 2673 h 6385"/>
              <a:gd name="T68" fmla="*/ 2323 w 5893"/>
              <a:gd name="T69" fmla="*/ 2340 h 6385"/>
              <a:gd name="T70" fmla="*/ 2530 w 5893"/>
              <a:gd name="T71" fmla="*/ 2070 h 6385"/>
              <a:gd name="T72" fmla="*/ 3053 w 5893"/>
              <a:gd name="T73" fmla="*/ 1301 h 6385"/>
              <a:gd name="T74" fmla="*/ 3315 w 5893"/>
              <a:gd name="T75" fmla="*/ 492 h 6385"/>
              <a:gd name="T76" fmla="*/ 3933 w 5893"/>
              <a:gd name="T77" fmla="*/ 1229 h 6385"/>
              <a:gd name="T78" fmla="*/ 3561 w 5893"/>
              <a:gd name="T79" fmla="*/ 2458 h 6385"/>
              <a:gd name="T80" fmla="*/ 5250 w 5893"/>
              <a:gd name="T81" fmla="*/ 2601 h 6385"/>
              <a:gd name="T82" fmla="*/ 5321 w 5893"/>
              <a:gd name="T83" fmla="*/ 3260 h 6385"/>
              <a:gd name="T84" fmla="*/ 5321 w 5893"/>
              <a:gd name="T85" fmla="*/ 3260 h 6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93" h="6385">
                <a:moveTo>
                  <a:pt x="5710" y="3569"/>
                </a:moveTo>
                <a:lnTo>
                  <a:pt x="5710" y="3569"/>
                </a:lnTo>
                <a:cubicBezTo>
                  <a:pt x="5829" y="3378"/>
                  <a:pt x="5892" y="3172"/>
                  <a:pt x="5892" y="2942"/>
                </a:cubicBezTo>
                <a:cubicBezTo>
                  <a:pt x="5892" y="2680"/>
                  <a:pt x="5797" y="2450"/>
                  <a:pt x="5607" y="2260"/>
                </a:cubicBezTo>
                <a:cubicBezTo>
                  <a:pt x="5408" y="2062"/>
                  <a:pt x="5178" y="1967"/>
                  <a:pt x="4909" y="1967"/>
                </a:cubicBezTo>
                <a:cubicBezTo>
                  <a:pt x="4234" y="1967"/>
                  <a:pt x="4234" y="1967"/>
                  <a:pt x="4234" y="1967"/>
                </a:cubicBezTo>
                <a:cubicBezTo>
                  <a:pt x="4361" y="1713"/>
                  <a:pt x="4425" y="1467"/>
                  <a:pt x="4425" y="1229"/>
                </a:cubicBezTo>
                <a:cubicBezTo>
                  <a:pt x="4425" y="928"/>
                  <a:pt x="4377" y="690"/>
                  <a:pt x="4290" y="515"/>
                </a:cubicBezTo>
                <a:cubicBezTo>
                  <a:pt x="4195" y="341"/>
                  <a:pt x="4068" y="206"/>
                  <a:pt x="3894" y="127"/>
                </a:cubicBezTo>
                <a:cubicBezTo>
                  <a:pt x="3727" y="40"/>
                  <a:pt x="3529" y="0"/>
                  <a:pt x="3315" y="0"/>
                </a:cubicBezTo>
                <a:cubicBezTo>
                  <a:pt x="3188" y="0"/>
                  <a:pt x="3069" y="48"/>
                  <a:pt x="2974" y="143"/>
                </a:cubicBezTo>
                <a:cubicBezTo>
                  <a:pt x="2863" y="254"/>
                  <a:pt x="2783" y="389"/>
                  <a:pt x="2736" y="555"/>
                </a:cubicBezTo>
                <a:cubicBezTo>
                  <a:pt x="2688" y="730"/>
                  <a:pt x="2648" y="888"/>
                  <a:pt x="2617" y="1039"/>
                </a:cubicBezTo>
                <a:cubicBezTo>
                  <a:pt x="2585" y="1198"/>
                  <a:pt x="2538" y="1309"/>
                  <a:pt x="2482" y="1372"/>
                </a:cubicBezTo>
                <a:cubicBezTo>
                  <a:pt x="2355" y="1507"/>
                  <a:pt x="2220" y="1673"/>
                  <a:pt x="2070" y="1864"/>
                </a:cubicBezTo>
                <a:cubicBezTo>
                  <a:pt x="1808" y="2197"/>
                  <a:pt x="1633" y="2395"/>
                  <a:pt x="1546" y="2458"/>
                </a:cubicBezTo>
                <a:cubicBezTo>
                  <a:pt x="491" y="2458"/>
                  <a:pt x="491" y="2458"/>
                  <a:pt x="491" y="2458"/>
                </a:cubicBezTo>
                <a:cubicBezTo>
                  <a:pt x="357" y="2458"/>
                  <a:pt x="238" y="2506"/>
                  <a:pt x="142" y="2601"/>
                </a:cubicBezTo>
                <a:cubicBezTo>
                  <a:pt x="47" y="2696"/>
                  <a:pt x="0" y="2816"/>
                  <a:pt x="0" y="2950"/>
                </a:cubicBezTo>
                <a:cubicBezTo>
                  <a:pt x="0" y="5401"/>
                  <a:pt x="0" y="5401"/>
                  <a:pt x="0" y="5401"/>
                </a:cubicBezTo>
                <a:cubicBezTo>
                  <a:pt x="0" y="5535"/>
                  <a:pt x="47" y="5655"/>
                  <a:pt x="142" y="5750"/>
                </a:cubicBezTo>
                <a:cubicBezTo>
                  <a:pt x="238" y="5845"/>
                  <a:pt x="357" y="5892"/>
                  <a:pt x="491" y="5892"/>
                </a:cubicBezTo>
                <a:cubicBezTo>
                  <a:pt x="1594" y="5892"/>
                  <a:pt x="1594" y="5892"/>
                  <a:pt x="1594" y="5892"/>
                </a:cubicBezTo>
                <a:cubicBezTo>
                  <a:pt x="1657" y="5892"/>
                  <a:pt x="1832" y="5948"/>
                  <a:pt x="2125" y="6051"/>
                </a:cubicBezTo>
                <a:cubicBezTo>
                  <a:pt x="2442" y="6154"/>
                  <a:pt x="2720" y="6241"/>
                  <a:pt x="2958" y="6297"/>
                </a:cubicBezTo>
                <a:cubicBezTo>
                  <a:pt x="3196" y="6352"/>
                  <a:pt x="3442" y="6384"/>
                  <a:pt x="3687" y="6384"/>
                </a:cubicBezTo>
                <a:cubicBezTo>
                  <a:pt x="4179" y="6384"/>
                  <a:pt x="4179" y="6384"/>
                  <a:pt x="4179" y="6384"/>
                </a:cubicBezTo>
                <a:cubicBezTo>
                  <a:pt x="4536" y="6384"/>
                  <a:pt x="4829" y="6281"/>
                  <a:pt x="5051" y="6075"/>
                </a:cubicBezTo>
                <a:cubicBezTo>
                  <a:pt x="5273" y="5869"/>
                  <a:pt x="5377" y="5591"/>
                  <a:pt x="5377" y="5234"/>
                </a:cubicBezTo>
                <a:cubicBezTo>
                  <a:pt x="5527" y="5036"/>
                  <a:pt x="5607" y="4806"/>
                  <a:pt x="5607" y="4552"/>
                </a:cubicBezTo>
                <a:cubicBezTo>
                  <a:pt x="5607" y="4497"/>
                  <a:pt x="5599" y="4441"/>
                  <a:pt x="5599" y="4385"/>
                </a:cubicBezTo>
                <a:cubicBezTo>
                  <a:pt x="5694" y="4211"/>
                  <a:pt x="5742" y="4029"/>
                  <a:pt x="5742" y="3830"/>
                </a:cubicBezTo>
                <a:cubicBezTo>
                  <a:pt x="5742" y="3743"/>
                  <a:pt x="5726" y="3656"/>
                  <a:pt x="5710" y="3569"/>
                </a:cubicBezTo>
                <a:close/>
                <a:moveTo>
                  <a:pt x="912" y="5329"/>
                </a:moveTo>
                <a:lnTo>
                  <a:pt x="912" y="5329"/>
                </a:lnTo>
                <a:cubicBezTo>
                  <a:pt x="864" y="5377"/>
                  <a:pt x="809" y="5401"/>
                  <a:pt x="737" y="5401"/>
                </a:cubicBezTo>
                <a:cubicBezTo>
                  <a:pt x="674" y="5401"/>
                  <a:pt x="610" y="5377"/>
                  <a:pt x="563" y="5329"/>
                </a:cubicBezTo>
                <a:cubicBezTo>
                  <a:pt x="515" y="5282"/>
                  <a:pt x="491" y="5226"/>
                  <a:pt x="491" y="5155"/>
                </a:cubicBezTo>
                <a:cubicBezTo>
                  <a:pt x="491" y="5091"/>
                  <a:pt x="515" y="5036"/>
                  <a:pt x="563" y="4988"/>
                </a:cubicBezTo>
                <a:cubicBezTo>
                  <a:pt x="610" y="4933"/>
                  <a:pt x="674" y="4909"/>
                  <a:pt x="737" y="4909"/>
                </a:cubicBezTo>
                <a:cubicBezTo>
                  <a:pt x="809" y="4909"/>
                  <a:pt x="864" y="4933"/>
                  <a:pt x="912" y="4988"/>
                </a:cubicBezTo>
                <a:cubicBezTo>
                  <a:pt x="959" y="5036"/>
                  <a:pt x="983" y="5091"/>
                  <a:pt x="983" y="5155"/>
                </a:cubicBezTo>
                <a:cubicBezTo>
                  <a:pt x="983" y="5226"/>
                  <a:pt x="959" y="5282"/>
                  <a:pt x="912" y="5329"/>
                </a:cubicBezTo>
                <a:close/>
                <a:moveTo>
                  <a:pt x="5321" y="3260"/>
                </a:moveTo>
                <a:lnTo>
                  <a:pt x="5321" y="3260"/>
                </a:lnTo>
                <a:cubicBezTo>
                  <a:pt x="5266" y="3378"/>
                  <a:pt x="5194" y="3434"/>
                  <a:pt x="5115" y="3442"/>
                </a:cubicBezTo>
                <a:cubicBezTo>
                  <a:pt x="5155" y="3482"/>
                  <a:pt x="5186" y="3545"/>
                  <a:pt x="5210" y="3624"/>
                </a:cubicBezTo>
                <a:cubicBezTo>
                  <a:pt x="5234" y="3695"/>
                  <a:pt x="5250" y="3767"/>
                  <a:pt x="5250" y="3830"/>
                </a:cubicBezTo>
                <a:cubicBezTo>
                  <a:pt x="5250" y="4013"/>
                  <a:pt x="5178" y="4163"/>
                  <a:pt x="5044" y="4290"/>
                </a:cubicBezTo>
                <a:cubicBezTo>
                  <a:pt x="5091" y="4370"/>
                  <a:pt x="5115" y="4457"/>
                  <a:pt x="5115" y="4552"/>
                </a:cubicBezTo>
                <a:cubicBezTo>
                  <a:pt x="5115" y="4647"/>
                  <a:pt x="5091" y="4743"/>
                  <a:pt x="5051" y="4838"/>
                </a:cubicBezTo>
                <a:cubicBezTo>
                  <a:pt x="5004" y="4933"/>
                  <a:pt x="4940" y="4996"/>
                  <a:pt x="4869" y="5036"/>
                </a:cubicBezTo>
                <a:cubicBezTo>
                  <a:pt x="4877" y="5115"/>
                  <a:pt x="4885" y="5186"/>
                  <a:pt x="4885" y="5250"/>
                </a:cubicBezTo>
                <a:cubicBezTo>
                  <a:pt x="4885" y="5678"/>
                  <a:pt x="4639" y="5892"/>
                  <a:pt x="4148" y="5892"/>
                </a:cubicBezTo>
                <a:cubicBezTo>
                  <a:pt x="3687" y="5892"/>
                  <a:pt x="3687" y="5892"/>
                  <a:pt x="3687" y="5892"/>
                </a:cubicBezTo>
                <a:cubicBezTo>
                  <a:pt x="3346" y="5892"/>
                  <a:pt x="2910" y="5797"/>
                  <a:pt x="2371" y="5615"/>
                </a:cubicBezTo>
                <a:cubicBezTo>
                  <a:pt x="2363" y="5607"/>
                  <a:pt x="2323" y="5599"/>
                  <a:pt x="2260" y="5575"/>
                </a:cubicBezTo>
                <a:cubicBezTo>
                  <a:pt x="2197" y="5551"/>
                  <a:pt x="2157" y="5535"/>
                  <a:pt x="2125" y="5528"/>
                </a:cubicBezTo>
                <a:cubicBezTo>
                  <a:pt x="2093" y="5512"/>
                  <a:pt x="2054" y="5504"/>
                  <a:pt x="1990" y="5480"/>
                </a:cubicBezTo>
                <a:cubicBezTo>
                  <a:pt x="1927" y="5464"/>
                  <a:pt x="1879" y="5448"/>
                  <a:pt x="1848" y="5440"/>
                </a:cubicBezTo>
                <a:cubicBezTo>
                  <a:pt x="1808" y="5432"/>
                  <a:pt x="1769" y="5424"/>
                  <a:pt x="1721" y="5417"/>
                </a:cubicBezTo>
                <a:cubicBezTo>
                  <a:pt x="1673" y="5408"/>
                  <a:pt x="1633" y="5401"/>
                  <a:pt x="1594" y="5401"/>
                </a:cubicBezTo>
                <a:cubicBezTo>
                  <a:pt x="1475" y="5401"/>
                  <a:pt x="1475" y="5401"/>
                  <a:pt x="1475" y="5401"/>
                </a:cubicBezTo>
                <a:cubicBezTo>
                  <a:pt x="1475" y="2950"/>
                  <a:pt x="1475" y="2950"/>
                  <a:pt x="1475" y="2950"/>
                </a:cubicBezTo>
                <a:cubicBezTo>
                  <a:pt x="1594" y="2950"/>
                  <a:pt x="1594" y="2950"/>
                  <a:pt x="1594" y="2950"/>
                </a:cubicBezTo>
                <a:cubicBezTo>
                  <a:pt x="1642" y="2950"/>
                  <a:pt x="1681" y="2934"/>
                  <a:pt x="1737" y="2911"/>
                </a:cubicBezTo>
                <a:cubicBezTo>
                  <a:pt x="1784" y="2887"/>
                  <a:pt x="1832" y="2855"/>
                  <a:pt x="1887" y="2807"/>
                </a:cubicBezTo>
                <a:cubicBezTo>
                  <a:pt x="1943" y="2760"/>
                  <a:pt x="1990" y="2720"/>
                  <a:pt x="2038" y="2673"/>
                </a:cubicBezTo>
                <a:cubicBezTo>
                  <a:pt x="2077" y="2625"/>
                  <a:pt x="2133" y="2569"/>
                  <a:pt x="2189" y="2506"/>
                </a:cubicBezTo>
                <a:cubicBezTo>
                  <a:pt x="2244" y="2435"/>
                  <a:pt x="2292" y="2379"/>
                  <a:pt x="2323" y="2340"/>
                </a:cubicBezTo>
                <a:cubicBezTo>
                  <a:pt x="2355" y="2300"/>
                  <a:pt x="2395" y="2244"/>
                  <a:pt x="2442" y="2181"/>
                </a:cubicBezTo>
                <a:cubicBezTo>
                  <a:pt x="2490" y="2118"/>
                  <a:pt x="2522" y="2086"/>
                  <a:pt x="2530" y="2070"/>
                </a:cubicBezTo>
                <a:cubicBezTo>
                  <a:pt x="2672" y="1895"/>
                  <a:pt x="2767" y="1777"/>
                  <a:pt x="2823" y="1721"/>
                </a:cubicBezTo>
                <a:cubicBezTo>
                  <a:pt x="2926" y="1610"/>
                  <a:pt x="3005" y="1467"/>
                  <a:pt x="3053" y="1301"/>
                </a:cubicBezTo>
                <a:cubicBezTo>
                  <a:pt x="3101" y="1126"/>
                  <a:pt x="3140" y="967"/>
                  <a:pt x="3172" y="817"/>
                </a:cubicBezTo>
                <a:cubicBezTo>
                  <a:pt x="3204" y="666"/>
                  <a:pt x="3251" y="555"/>
                  <a:pt x="3315" y="492"/>
                </a:cubicBezTo>
                <a:cubicBezTo>
                  <a:pt x="3561" y="492"/>
                  <a:pt x="3727" y="555"/>
                  <a:pt x="3806" y="674"/>
                </a:cubicBezTo>
                <a:cubicBezTo>
                  <a:pt x="3886" y="793"/>
                  <a:pt x="3933" y="976"/>
                  <a:pt x="3933" y="1229"/>
                </a:cubicBezTo>
                <a:cubicBezTo>
                  <a:pt x="3933" y="1380"/>
                  <a:pt x="3870" y="1586"/>
                  <a:pt x="3743" y="1848"/>
                </a:cubicBezTo>
                <a:cubicBezTo>
                  <a:pt x="3624" y="2101"/>
                  <a:pt x="3561" y="2308"/>
                  <a:pt x="3561" y="2458"/>
                </a:cubicBezTo>
                <a:cubicBezTo>
                  <a:pt x="4909" y="2458"/>
                  <a:pt x="4909" y="2458"/>
                  <a:pt x="4909" y="2458"/>
                </a:cubicBezTo>
                <a:cubicBezTo>
                  <a:pt x="5044" y="2458"/>
                  <a:pt x="5155" y="2506"/>
                  <a:pt x="5250" y="2601"/>
                </a:cubicBezTo>
                <a:cubicBezTo>
                  <a:pt x="5353" y="2704"/>
                  <a:pt x="5400" y="2816"/>
                  <a:pt x="5400" y="2950"/>
                </a:cubicBezTo>
                <a:cubicBezTo>
                  <a:pt x="5400" y="3038"/>
                  <a:pt x="5377" y="3140"/>
                  <a:pt x="5321" y="3260"/>
                </a:cubicBezTo>
                <a:close/>
                <a:moveTo>
                  <a:pt x="5321" y="3260"/>
                </a:moveTo>
                <a:lnTo>
                  <a:pt x="5321" y="3260"/>
                </a:lnTo>
                <a:close/>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charset="0"/>
              <a:ea typeface="Nunito" charset="0"/>
              <a:cs typeface="Nunito" charset="0"/>
            </a:endParaRP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5D0C8E1-DFC4-4045-A8C9-D4AB40A19627}"/>
              </a:ext>
            </a:extLst>
          </p:cNvPr>
          <p:cNvSpPr txBox="1"/>
          <p:nvPr/>
        </p:nvSpPr>
        <p:spPr>
          <a:xfrm>
            <a:off x="1676400" y="3359150"/>
            <a:ext cx="3636963" cy="923925"/>
          </a:xfrm>
          <a:prstGeom prst="rect">
            <a:avLst/>
          </a:prstGeom>
          <a:noFill/>
        </p:spPr>
        <p:txBody>
          <a:bodyPr wrap="none">
            <a:spAutoFit/>
          </a:bodyPr>
          <a:lstStyle/>
          <a:p>
            <a:pPr defTabSz="1828434" eaLnBrk="1" fontAlgn="auto" hangingPunct="1">
              <a:spcBef>
                <a:spcPts val="0"/>
              </a:spcBef>
              <a:spcAft>
                <a:spcPts val="0"/>
              </a:spcAft>
              <a:defRPr/>
            </a:pPr>
            <a:r>
              <a:rPr lang="en-US" sz="5400" spc="300" dirty="0">
                <a:solidFill>
                  <a:schemeClr val="tx2"/>
                </a:solidFill>
                <a:latin typeface="Nunito" charset="0"/>
                <a:ea typeface="Nunito" charset="0"/>
                <a:cs typeface="Nunito" charset="0"/>
              </a:rPr>
              <a:t>Question </a:t>
            </a:r>
            <a:r>
              <a:rPr lang="ar-SA" sz="5400" spc="300" dirty="0">
                <a:solidFill>
                  <a:schemeClr val="tx2"/>
                </a:solidFill>
                <a:latin typeface="Nunito" charset="0"/>
                <a:ea typeface="Nunito" charset="0"/>
                <a:cs typeface="Nunito" charset="0"/>
              </a:rPr>
              <a:t>5</a:t>
            </a:r>
            <a:endParaRPr lang="en-US" sz="5400" spc="300" dirty="0">
              <a:solidFill>
                <a:schemeClr val="tx2"/>
              </a:solidFill>
              <a:latin typeface="Nunito" charset="0"/>
              <a:ea typeface="Nunito" charset="0"/>
              <a:cs typeface="Nunito" charset="0"/>
            </a:endParaRPr>
          </a:p>
        </p:txBody>
      </p:sp>
      <p:sp>
        <p:nvSpPr>
          <p:cNvPr id="2" name="مربع نص 1">
            <a:extLst>
              <a:ext uri="{FF2B5EF4-FFF2-40B4-BE49-F238E27FC236}">
                <a16:creationId xmlns:a16="http://schemas.microsoft.com/office/drawing/2014/main" id="{DF289265-EC14-7E48-919A-577546DF5475}"/>
              </a:ext>
            </a:extLst>
          </p:cNvPr>
          <p:cNvSpPr txBox="1"/>
          <p:nvPr/>
        </p:nvSpPr>
        <p:spPr>
          <a:xfrm>
            <a:off x="2655888" y="4964113"/>
            <a:ext cx="17064037" cy="4524315"/>
          </a:xfrm>
          <a:prstGeom prst="rect">
            <a:avLst/>
          </a:prstGeom>
          <a:noFill/>
        </p:spPr>
        <p:txBody>
          <a:bodyPr rtlCol="1">
            <a:spAutoFit/>
          </a:bodyPr>
          <a:lstStyle/>
          <a:p>
            <a:pPr>
              <a:defRPr/>
            </a:pPr>
            <a:r>
              <a:rPr lang="en-US" altLang="en-US" sz="4800" dirty="0">
                <a:solidFill>
                  <a:schemeClr val="tx2"/>
                </a:solidFill>
                <a:latin typeface="Nunito"/>
              </a:rPr>
              <a:t>The best clinical setting for a physician to consult an adolescent is setting in the clinic with:</a:t>
            </a:r>
          </a:p>
          <a:p>
            <a:pPr marL="914400" indent="-914400">
              <a:buFont typeface="+mj-lt"/>
              <a:buAutoNum type="alphaUcPeriod"/>
              <a:defRPr/>
            </a:pPr>
            <a:r>
              <a:rPr lang="en-US" sz="4800" dirty="0"/>
              <a:t>The patient.</a:t>
            </a:r>
          </a:p>
          <a:p>
            <a:pPr marL="914400" indent="-914400">
              <a:buFont typeface="+mj-lt"/>
              <a:buAutoNum type="alphaUcPeriod"/>
              <a:defRPr/>
            </a:pPr>
            <a:r>
              <a:rPr lang="en-US" sz="4800" dirty="0"/>
              <a:t>The patient and his parents.</a:t>
            </a:r>
          </a:p>
          <a:p>
            <a:pPr marL="914400" indent="-914400">
              <a:buFont typeface="+mj-lt"/>
              <a:buAutoNum type="alphaUcPeriod"/>
              <a:defRPr/>
            </a:pPr>
            <a:r>
              <a:rPr lang="en-US" sz="4800" dirty="0"/>
              <a:t>the parents.</a:t>
            </a:r>
          </a:p>
          <a:p>
            <a:pPr marL="914400" indent="-914400">
              <a:buFont typeface="+mj-lt"/>
              <a:buAutoNum type="alphaUcPeriod"/>
              <a:defRPr/>
            </a:pPr>
            <a:r>
              <a:rPr lang="en-US" sz="4800" dirty="0"/>
              <a:t>the patient and chaperone.</a:t>
            </a:r>
            <a:endParaRPr lang="ar-SA" dirty="0"/>
          </a:p>
        </p:txBody>
      </p:sp>
    </p:spTree>
    <p:extLst>
      <p:ext uri="{BB962C8B-B14F-4D97-AF65-F5344CB8AC3E}">
        <p14:creationId xmlns:p14="http://schemas.microsoft.com/office/powerpoint/2010/main" val="3435483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DB3D858-6C79-F44D-8F10-0632BB62FF1A}"/>
              </a:ext>
            </a:extLst>
          </p:cNvPr>
          <p:cNvSpPr txBox="1"/>
          <p:nvPr/>
        </p:nvSpPr>
        <p:spPr>
          <a:xfrm>
            <a:off x="4751388" y="4351338"/>
            <a:ext cx="18803937" cy="3741737"/>
          </a:xfrm>
          <a:prstGeom prst="rect">
            <a:avLst/>
          </a:prstGeom>
          <a:noFill/>
        </p:spPr>
        <p:txBody>
          <a:bodyPr wrap="none">
            <a:spAutoFit/>
          </a:bodyPr>
          <a:lstStyle/>
          <a:p>
            <a:pPr defTabSz="1828434" eaLnBrk="1" fontAlgn="auto" hangingPunct="1">
              <a:lnSpc>
                <a:spcPts val="14000"/>
              </a:lnSpc>
              <a:spcBef>
                <a:spcPts val="0"/>
              </a:spcBef>
              <a:spcAft>
                <a:spcPts val="0"/>
              </a:spcAft>
              <a:defRPr/>
            </a:pPr>
            <a:r>
              <a:rPr lang="en-US" sz="15000" b="1" spc="600" dirty="0">
                <a:solidFill>
                  <a:schemeClr val="tx2"/>
                </a:solidFill>
                <a:latin typeface="Nunito" charset="0"/>
                <a:ea typeface="Nunito" charset="0"/>
                <a:cs typeface="Nunito" charset="0"/>
              </a:rPr>
              <a:t>Adolescent definition</a:t>
            </a:r>
          </a:p>
          <a:p>
            <a:pPr defTabSz="1828434" eaLnBrk="1" fontAlgn="auto" hangingPunct="1">
              <a:lnSpc>
                <a:spcPts val="14000"/>
              </a:lnSpc>
              <a:spcBef>
                <a:spcPts val="0"/>
              </a:spcBef>
              <a:spcAft>
                <a:spcPts val="0"/>
              </a:spcAft>
              <a:defRPr/>
            </a:pPr>
            <a:r>
              <a:rPr lang="en-US" sz="15000" b="1" spc="600" dirty="0">
                <a:solidFill>
                  <a:schemeClr val="tx2"/>
                </a:solidFill>
                <a:latin typeface="Nunito" charset="0"/>
                <a:ea typeface="Nunito" charset="0"/>
                <a:cs typeface="Nunito" charset="0"/>
              </a:rPr>
              <a:t>and age</a:t>
            </a:r>
          </a:p>
        </p:txBody>
      </p:sp>
      <p:grpSp>
        <p:nvGrpSpPr>
          <p:cNvPr id="24578" name="Group 1">
            <a:extLst>
              <a:ext uri="{FF2B5EF4-FFF2-40B4-BE49-F238E27FC236}">
                <a16:creationId xmlns:a16="http://schemas.microsoft.com/office/drawing/2014/main" id="{CA9925F8-88FD-984C-80E1-CABAF5A68159}"/>
              </a:ext>
            </a:extLst>
          </p:cNvPr>
          <p:cNvGrpSpPr>
            <a:grpSpLocks/>
          </p:cNvGrpSpPr>
          <p:nvPr/>
        </p:nvGrpSpPr>
        <p:grpSpPr bwMode="auto">
          <a:xfrm>
            <a:off x="-858838" y="4478338"/>
            <a:ext cx="4092576" cy="4232275"/>
            <a:chOff x="-858390" y="4477832"/>
            <a:chExt cx="4092370" cy="4233061"/>
          </a:xfrm>
        </p:grpSpPr>
        <p:sp>
          <p:nvSpPr>
            <p:cNvPr id="6" name="Freeform 5">
              <a:extLst>
                <a:ext uri="{FF2B5EF4-FFF2-40B4-BE49-F238E27FC236}">
                  <a16:creationId xmlns:a16="http://schemas.microsoft.com/office/drawing/2014/main" id="{CF2B49AD-D6B3-6F47-A277-A8665E36F328}"/>
                </a:ext>
              </a:extLst>
            </p:cNvPr>
            <p:cNvSpPr>
              <a:spLocks noChangeArrowheads="1"/>
            </p:cNvSpPr>
            <p:nvPr/>
          </p:nvSpPr>
          <p:spPr bwMode="auto">
            <a:xfrm>
              <a:off x="2098974" y="6975433"/>
              <a:ext cx="1135006" cy="1716407"/>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7" name="Freeform 6">
              <a:extLst>
                <a:ext uri="{FF2B5EF4-FFF2-40B4-BE49-F238E27FC236}">
                  <a16:creationId xmlns:a16="http://schemas.microsoft.com/office/drawing/2014/main" id="{60B3992A-B6E1-2544-AE2E-6093B8442D41}"/>
                </a:ext>
              </a:extLst>
            </p:cNvPr>
            <p:cNvSpPr>
              <a:spLocks noChangeArrowheads="1"/>
            </p:cNvSpPr>
            <p:nvPr/>
          </p:nvSpPr>
          <p:spPr bwMode="auto">
            <a:xfrm>
              <a:off x="1776728" y="4477832"/>
              <a:ext cx="1455664"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8" name="Freeform 7">
              <a:extLst>
                <a:ext uri="{FF2B5EF4-FFF2-40B4-BE49-F238E27FC236}">
                  <a16:creationId xmlns:a16="http://schemas.microsoft.com/office/drawing/2014/main" id="{4DD15BCE-7E15-C34C-9D8F-060490149FBF}"/>
                </a:ext>
              </a:extLst>
            </p:cNvPr>
            <p:cNvSpPr>
              <a:spLocks noChangeArrowheads="1"/>
            </p:cNvSpPr>
            <p:nvPr/>
          </p:nvSpPr>
          <p:spPr bwMode="auto">
            <a:xfrm>
              <a:off x="-525032" y="4477832"/>
              <a:ext cx="2646230"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9" name="Freeform 8">
              <a:extLst>
                <a:ext uri="{FF2B5EF4-FFF2-40B4-BE49-F238E27FC236}">
                  <a16:creationId xmlns:a16="http://schemas.microsoft.com/office/drawing/2014/main" id="{911ED2BE-72F9-6F4E-AA33-625209DAF1AE}"/>
                </a:ext>
              </a:extLst>
            </p:cNvPr>
            <p:cNvSpPr>
              <a:spLocks noChangeArrowheads="1"/>
            </p:cNvSpPr>
            <p:nvPr/>
          </p:nvSpPr>
          <p:spPr bwMode="auto">
            <a:xfrm>
              <a:off x="-858390" y="4477832"/>
              <a:ext cx="3003400"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Custom 5">
      <a:dk1>
        <a:srgbClr val="1B243B"/>
      </a:dk1>
      <a:lt1>
        <a:srgbClr val="FFFFFF"/>
      </a:lt1>
      <a:dk2>
        <a:srgbClr val="1B243B"/>
      </a:dk2>
      <a:lt2>
        <a:srgbClr val="FFFFFF"/>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29076</TotalTime>
  <Words>2641</Words>
  <Application>Microsoft Macintosh PowerPoint</Application>
  <PresentationFormat>Custom</PresentationFormat>
  <Paragraphs>354</Paragraphs>
  <Slides>70</Slides>
  <Notes>68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Courier New</vt:lpstr>
      <vt:lpstr>Lato</vt:lpstr>
      <vt:lpstr>Lato Light</vt:lpstr>
      <vt:lpstr>Microsoft Tai Le</vt:lpstr>
      <vt:lpstr>Nunito</vt:lpstr>
      <vt:lpstr>Nunito Light</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Designed by Slidesmash</dc:title>
  <dc:subject/>
  <dc:creator>Designed by Slidesmash</dc:creator>
  <cp:keywords/>
  <dc:description/>
  <cp:lastModifiedBy>عبدالعزيز</cp:lastModifiedBy>
  <cp:revision>5799</cp:revision>
  <dcterms:created xsi:type="dcterms:W3CDTF">2014-11-12T21:47:38Z</dcterms:created>
  <dcterms:modified xsi:type="dcterms:W3CDTF">2019-11-27T14:06:13Z</dcterms:modified>
  <cp:category/>
</cp:coreProperties>
</file>