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4" r:id="rId2"/>
    <p:sldMasterId id="2147483660" r:id="rId3"/>
    <p:sldMasterId id="2147483672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8" r:id="rId6"/>
    <p:sldId id="257" r:id="rId7"/>
    <p:sldId id="270" r:id="rId8"/>
    <p:sldId id="264" r:id="rId9"/>
    <p:sldId id="265" r:id="rId10"/>
    <p:sldId id="266" r:id="rId11"/>
    <p:sldId id="269" r:id="rId12"/>
    <p:sldId id="260" r:id="rId13"/>
    <p:sldId id="261" r:id="rId14"/>
    <p:sldId id="262" r:id="rId15"/>
    <p:sldId id="263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9" d="100"/>
          <a:sy n="59" d="100"/>
        </p:scale>
        <p:origin x="-25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A2AAA9-6562-874C-8D6D-CD232AD4EDEB}" type="doc">
      <dgm:prSet loTypeId="urn:microsoft.com/office/officeart/2005/8/layout/venn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606DD6-6906-4B48-8C27-4F655226692D}">
      <dgm:prSet phldrT="[Text]" custT="1"/>
      <dgm:spPr/>
      <dgm:t>
        <a:bodyPr/>
        <a:lstStyle/>
        <a:p>
          <a:r>
            <a:rPr lang="en-US" sz="1600" dirty="0" smtClean="0">
              <a:solidFill>
                <a:srgbClr val="002060"/>
              </a:solidFill>
              <a:latin typeface="Avenir Next Condensed Medium"/>
              <a:cs typeface="Avenir Next Condensed Medium"/>
            </a:rPr>
            <a:t>Supine Hypotension</a:t>
          </a:r>
          <a:endParaRPr lang="en-US" sz="1600" dirty="0">
            <a:latin typeface="Avenir Next Condensed Medium"/>
            <a:cs typeface="Avenir Next Condensed Medium"/>
          </a:endParaRPr>
        </a:p>
      </dgm:t>
    </dgm:pt>
    <dgm:pt modelId="{C82A11CC-980E-A04C-BD4A-5F33E0604A8C}" type="parTrans" cxnId="{A7546B71-D0A3-CB41-B563-629F1D57B1FB}">
      <dgm:prSet/>
      <dgm:spPr/>
      <dgm:t>
        <a:bodyPr/>
        <a:lstStyle/>
        <a:p>
          <a:endParaRPr lang="en-US"/>
        </a:p>
      </dgm:t>
    </dgm:pt>
    <dgm:pt modelId="{21DA52E9-1DBF-4840-81E9-A1718AD0E697}" type="sibTrans" cxnId="{A7546B71-D0A3-CB41-B563-629F1D57B1FB}">
      <dgm:prSet/>
      <dgm:spPr/>
      <dgm:t>
        <a:bodyPr/>
        <a:lstStyle/>
        <a:p>
          <a:endParaRPr lang="en-US"/>
        </a:p>
      </dgm:t>
    </dgm:pt>
    <dgm:pt modelId="{067B9394-1997-7348-BB4A-3576A29DD129}">
      <dgm:prSet phldrT="[Text]"/>
      <dgm:spPr/>
      <dgm:t>
        <a:bodyPr/>
        <a:lstStyle/>
        <a:p>
          <a:pPr rtl="0"/>
          <a:r>
            <a:rPr lang="en-US" dirty="0" smtClean="0">
              <a:solidFill>
                <a:srgbClr val="002060"/>
              </a:solidFill>
              <a:latin typeface="Avenir Next Condensed Medium"/>
              <a:cs typeface="Avenir Next Condensed Medium"/>
            </a:rPr>
            <a:t>Low JVP</a:t>
          </a:r>
          <a:endParaRPr lang="en-US" dirty="0">
            <a:latin typeface="Avenir Next Condensed Medium"/>
            <a:cs typeface="Avenir Next Condensed Medium"/>
          </a:endParaRPr>
        </a:p>
      </dgm:t>
    </dgm:pt>
    <dgm:pt modelId="{CD5E0DD2-3FE7-C14C-8F5D-6DBAD53CD44E}" type="parTrans" cxnId="{BBCD78F9-4BDE-104E-85D7-110D9A954740}">
      <dgm:prSet/>
      <dgm:spPr/>
      <dgm:t>
        <a:bodyPr/>
        <a:lstStyle/>
        <a:p>
          <a:endParaRPr lang="en-US"/>
        </a:p>
      </dgm:t>
    </dgm:pt>
    <dgm:pt modelId="{1B3833DF-A451-0D4B-8F15-F9ED59FFBE2C}" type="sibTrans" cxnId="{BBCD78F9-4BDE-104E-85D7-110D9A954740}">
      <dgm:prSet/>
      <dgm:spPr/>
      <dgm:t>
        <a:bodyPr/>
        <a:lstStyle/>
        <a:p>
          <a:endParaRPr lang="en-US"/>
        </a:p>
      </dgm:t>
    </dgm:pt>
    <dgm:pt modelId="{B2F39F3F-006A-C049-BF93-BE4AFF2A6FF9}">
      <dgm:prSet phldrT="[Text]"/>
      <dgm:spPr/>
      <dgm:t>
        <a:bodyPr/>
        <a:lstStyle/>
        <a:p>
          <a:pPr rtl="0"/>
          <a:r>
            <a:rPr lang="en-US" dirty="0" smtClean="0">
              <a:solidFill>
                <a:srgbClr val="002060"/>
              </a:solidFill>
              <a:latin typeface="Avenir Next Condensed Medium"/>
              <a:cs typeface="Avenir Next Condensed Medium"/>
            </a:rPr>
            <a:t>Pale</a:t>
          </a:r>
          <a:endParaRPr lang="en-US" dirty="0">
            <a:latin typeface="Avenir Next Condensed Medium"/>
            <a:cs typeface="Avenir Next Condensed Medium"/>
          </a:endParaRPr>
        </a:p>
      </dgm:t>
    </dgm:pt>
    <dgm:pt modelId="{84C572D2-30A7-1D43-A882-DA5E876876F9}" type="parTrans" cxnId="{01435DE9-DB22-CD42-88DA-510CDEE724EF}">
      <dgm:prSet/>
      <dgm:spPr/>
      <dgm:t>
        <a:bodyPr/>
        <a:lstStyle/>
        <a:p>
          <a:endParaRPr lang="en-US"/>
        </a:p>
      </dgm:t>
    </dgm:pt>
    <dgm:pt modelId="{6F53B1C6-8253-3F4C-99F7-1B89D8C40D9D}" type="sibTrans" cxnId="{01435DE9-DB22-CD42-88DA-510CDEE724EF}">
      <dgm:prSet/>
      <dgm:spPr/>
      <dgm:t>
        <a:bodyPr/>
        <a:lstStyle/>
        <a:p>
          <a:endParaRPr lang="en-US"/>
        </a:p>
      </dgm:t>
    </dgm:pt>
    <dgm:pt modelId="{11F66AF7-86AF-5F44-8201-79CFE38AFC46}">
      <dgm:prSet phldrT="[Text]"/>
      <dgm:spPr/>
      <dgm:t>
        <a:bodyPr/>
        <a:lstStyle/>
        <a:p>
          <a:pPr rtl="0"/>
          <a:r>
            <a:rPr lang="en-US" dirty="0" smtClean="0">
              <a:solidFill>
                <a:srgbClr val="002060"/>
              </a:solidFill>
              <a:latin typeface="Avenir Next Condensed Medium"/>
              <a:cs typeface="Avenir Next Condensed Medium"/>
            </a:rPr>
            <a:t>Oliguria </a:t>
          </a:r>
          <a:endParaRPr lang="en-US" dirty="0">
            <a:latin typeface="Avenir Next Condensed Medium"/>
            <a:cs typeface="Avenir Next Condensed Medium"/>
          </a:endParaRPr>
        </a:p>
      </dgm:t>
    </dgm:pt>
    <dgm:pt modelId="{2EB8447B-C3C4-1643-BD31-4844F50C9B48}" type="parTrans" cxnId="{4682AD4B-CE0B-CF42-AB3E-B143CF29913E}">
      <dgm:prSet/>
      <dgm:spPr/>
      <dgm:t>
        <a:bodyPr/>
        <a:lstStyle/>
        <a:p>
          <a:endParaRPr lang="en-US"/>
        </a:p>
      </dgm:t>
    </dgm:pt>
    <dgm:pt modelId="{91C08ADE-436D-674B-AAA1-A2BFDF040E12}" type="sibTrans" cxnId="{4682AD4B-CE0B-CF42-AB3E-B143CF29913E}">
      <dgm:prSet/>
      <dgm:spPr/>
      <dgm:t>
        <a:bodyPr/>
        <a:lstStyle/>
        <a:p>
          <a:endParaRPr lang="en-US"/>
        </a:p>
      </dgm:t>
    </dgm:pt>
    <dgm:pt modelId="{59A24DB6-84CB-1843-BE5B-0F1F4C6E85D3}">
      <dgm:prSet/>
      <dgm:spPr/>
      <dgm:t>
        <a:bodyPr/>
        <a:lstStyle/>
        <a:p>
          <a:pPr rtl="0"/>
          <a:r>
            <a:rPr lang="en-US" dirty="0" smtClean="0">
              <a:solidFill>
                <a:srgbClr val="002060"/>
              </a:solidFill>
              <a:latin typeface="Avenir Next Condensed Medium"/>
              <a:cs typeface="Avenir Next Condensed Medium"/>
            </a:rPr>
            <a:t>Tachycardia</a:t>
          </a:r>
          <a:endParaRPr lang="en-US" dirty="0">
            <a:latin typeface="Avenir Next Condensed Medium"/>
            <a:cs typeface="Avenir Next Condensed Medium"/>
          </a:endParaRPr>
        </a:p>
      </dgm:t>
    </dgm:pt>
    <dgm:pt modelId="{C642BADD-0E27-D444-A70B-6357F9E4CBF7}" type="parTrans" cxnId="{8282B59A-A2E9-AF4C-A854-52F4DDB4046F}">
      <dgm:prSet/>
      <dgm:spPr/>
      <dgm:t>
        <a:bodyPr/>
        <a:lstStyle/>
        <a:p>
          <a:endParaRPr lang="en-US"/>
        </a:p>
      </dgm:t>
    </dgm:pt>
    <dgm:pt modelId="{BB9895A2-600D-FF4D-A00A-55F9FD35D3C0}" type="sibTrans" cxnId="{8282B59A-A2E9-AF4C-A854-52F4DDB4046F}">
      <dgm:prSet/>
      <dgm:spPr/>
      <dgm:t>
        <a:bodyPr/>
        <a:lstStyle/>
        <a:p>
          <a:endParaRPr lang="en-US"/>
        </a:p>
      </dgm:t>
    </dgm:pt>
    <dgm:pt modelId="{3FA60958-8260-E141-82EF-9607262A8ED8}">
      <dgm:prSet/>
      <dgm:spPr/>
      <dgm:t>
        <a:bodyPr/>
        <a:lstStyle/>
        <a:p>
          <a:pPr rtl="0"/>
          <a:r>
            <a:rPr lang="en-US" dirty="0" smtClean="0">
              <a:solidFill>
                <a:srgbClr val="002060"/>
              </a:solidFill>
              <a:latin typeface="Avenir Next Condensed Medium"/>
              <a:cs typeface="Avenir Next Condensed Medium"/>
            </a:rPr>
            <a:t>Cold dry skin</a:t>
          </a:r>
          <a:endParaRPr lang="en-US" dirty="0">
            <a:latin typeface="Avenir Next Condensed Medium"/>
            <a:cs typeface="Avenir Next Condensed Medium"/>
          </a:endParaRPr>
        </a:p>
      </dgm:t>
    </dgm:pt>
    <dgm:pt modelId="{E42EE591-988E-9247-982A-054E3E88E614}" type="parTrans" cxnId="{F9B2A8CD-EC36-3440-8319-99842958B1FB}">
      <dgm:prSet/>
      <dgm:spPr/>
      <dgm:t>
        <a:bodyPr/>
        <a:lstStyle/>
        <a:p>
          <a:endParaRPr lang="en-US"/>
        </a:p>
      </dgm:t>
    </dgm:pt>
    <dgm:pt modelId="{F3E2BA8D-B7E4-884F-9318-5D8347C122CF}" type="sibTrans" cxnId="{F9B2A8CD-EC36-3440-8319-99842958B1FB}">
      <dgm:prSet/>
      <dgm:spPr/>
      <dgm:t>
        <a:bodyPr/>
        <a:lstStyle/>
        <a:p>
          <a:endParaRPr lang="en-US"/>
        </a:p>
      </dgm:t>
    </dgm:pt>
    <dgm:pt modelId="{0D4DC164-E6D1-3F4B-A30C-61CF12DD9A0B}">
      <dgm:prSet/>
      <dgm:spPr/>
      <dgm:t>
        <a:bodyPr/>
        <a:lstStyle/>
        <a:p>
          <a:r>
            <a:rPr lang="en-US" dirty="0" smtClean="0">
              <a:solidFill>
                <a:srgbClr val="002060"/>
              </a:solidFill>
              <a:latin typeface="Avenir Next Condensed Medium"/>
              <a:cs typeface="Avenir Next Condensed Medium"/>
            </a:rPr>
            <a:t>Positive tilt test </a:t>
          </a:r>
          <a:endParaRPr lang="en-US" dirty="0">
            <a:latin typeface="Avenir Next Condensed Medium"/>
            <a:cs typeface="Avenir Next Condensed Medium"/>
          </a:endParaRPr>
        </a:p>
      </dgm:t>
    </dgm:pt>
    <dgm:pt modelId="{136B127D-0F1A-FA4E-9855-C10C9FE1448F}" type="parTrans" cxnId="{B2486424-F4B8-0B49-9A50-25C97FF37B75}">
      <dgm:prSet/>
      <dgm:spPr/>
      <dgm:t>
        <a:bodyPr/>
        <a:lstStyle/>
        <a:p>
          <a:endParaRPr lang="en-US"/>
        </a:p>
      </dgm:t>
    </dgm:pt>
    <dgm:pt modelId="{16040147-852B-EC4E-8F92-7995121EDBC3}" type="sibTrans" cxnId="{B2486424-F4B8-0B49-9A50-25C97FF37B75}">
      <dgm:prSet/>
      <dgm:spPr/>
      <dgm:t>
        <a:bodyPr/>
        <a:lstStyle/>
        <a:p>
          <a:endParaRPr lang="en-US"/>
        </a:p>
      </dgm:t>
    </dgm:pt>
    <dgm:pt modelId="{E1DB7029-7C9B-F142-9129-83C419525A03}" type="pres">
      <dgm:prSet presAssocID="{2CA2AAA9-6562-874C-8D6D-CD232AD4EDE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6DFFCE-25BF-3D4F-8DE0-030010CD4667}" type="pres">
      <dgm:prSet presAssocID="{07606DD6-6906-4B48-8C27-4F655226692D}" presName="Name5" presStyleLbl="venn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3FFDF3-DD6D-3A4A-AB17-538C25B7E6EB}" type="pres">
      <dgm:prSet presAssocID="{21DA52E9-1DBF-4840-81E9-A1718AD0E697}" presName="space" presStyleCnt="0"/>
      <dgm:spPr/>
    </dgm:pt>
    <dgm:pt modelId="{71BB9A81-4B6F-D641-A50B-BF493CF0F242}" type="pres">
      <dgm:prSet presAssocID="{59A24DB6-84CB-1843-BE5B-0F1F4C6E85D3}" presName="Name5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7B6C6A-1709-6144-A1C2-572D226862EA}" type="pres">
      <dgm:prSet presAssocID="{BB9895A2-600D-FF4D-A00A-55F9FD35D3C0}" presName="space" presStyleCnt="0"/>
      <dgm:spPr/>
    </dgm:pt>
    <dgm:pt modelId="{FD95EAF0-FC9C-DB46-BD6D-E4A4650B99FB}" type="pres">
      <dgm:prSet presAssocID="{3FA60958-8260-E141-82EF-9607262A8ED8}" presName="Name5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EF5D45-1696-194D-9AF7-EAD891BD46A7}" type="pres">
      <dgm:prSet presAssocID="{F3E2BA8D-B7E4-884F-9318-5D8347C122CF}" presName="space" presStyleCnt="0"/>
      <dgm:spPr/>
    </dgm:pt>
    <dgm:pt modelId="{BBBACBE6-7588-A743-94E4-93A157DC5036}" type="pres">
      <dgm:prSet presAssocID="{067B9394-1997-7348-BB4A-3576A29DD129}" presName="Name5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42F520-55EB-4642-B249-7E10FCB52D45}" type="pres">
      <dgm:prSet presAssocID="{1B3833DF-A451-0D4B-8F15-F9ED59FFBE2C}" presName="space" presStyleCnt="0"/>
      <dgm:spPr/>
    </dgm:pt>
    <dgm:pt modelId="{AF12503E-83D2-EA4A-BACC-4E834A0CE34F}" type="pres">
      <dgm:prSet presAssocID="{B2F39F3F-006A-C049-BF93-BE4AFF2A6FF9}" presName="Name5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E5FBD5-2693-CD4C-846E-C52F5E46EEB3}" type="pres">
      <dgm:prSet presAssocID="{6F53B1C6-8253-3F4C-99F7-1B89D8C40D9D}" presName="space" presStyleCnt="0"/>
      <dgm:spPr/>
    </dgm:pt>
    <dgm:pt modelId="{9B173C65-A82C-9544-A397-C608DD93F2D3}" type="pres">
      <dgm:prSet presAssocID="{11F66AF7-86AF-5F44-8201-79CFE38AFC46}" presName="Name5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264608-F259-1B48-ABE5-96BD7F91FAD3}" type="pres">
      <dgm:prSet presAssocID="{91C08ADE-436D-674B-AAA1-A2BFDF040E12}" presName="space" presStyleCnt="0"/>
      <dgm:spPr/>
    </dgm:pt>
    <dgm:pt modelId="{3E9CA140-0039-EA44-AA60-F3192177F29E}" type="pres">
      <dgm:prSet presAssocID="{0D4DC164-E6D1-3F4B-A30C-61CF12DD9A0B}" presName="Name5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82B59A-A2E9-AF4C-A854-52F4DDB4046F}" srcId="{2CA2AAA9-6562-874C-8D6D-CD232AD4EDEB}" destId="{59A24DB6-84CB-1843-BE5B-0F1F4C6E85D3}" srcOrd="1" destOrd="0" parTransId="{C642BADD-0E27-D444-A70B-6357F9E4CBF7}" sibTransId="{BB9895A2-600D-FF4D-A00A-55F9FD35D3C0}"/>
    <dgm:cxn modelId="{C1E976A4-11C2-CD41-A98E-5CBF5225A916}" type="presOf" srcId="{B2F39F3F-006A-C049-BF93-BE4AFF2A6FF9}" destId="{AF12503E-83D2-EA4A-BACC-4E834A0CE34F}" srcOrd="0" destOrd="0" presId="urn:microsoft.com/office/officeart/2005/8/layout/venn3"/>
    <dgm:cxn modelId="{01435DE9-DB22-CD42-88DA-510CDEE724EF}" srcId="{2CA2AAA9-6562-874C-8D6D-CD232AD4EDEB}" destId="{B2F39F3F-006A-C049-BF93-BE4AFF2A6FF9}" srcOrd="4" destOrd="0" parTransId="{84C572D2-30A7-1D43-A882-DA5E876876F9}" sibTransId="{6F53B1C6-8253-3F4C-99F7-1B89D8C40D9D}"/>
    <dgm:cxn modelId="{7F45BF61-3A87-B644-9C84-902EBDF3A17D}" type="presOf" srcId="{2CA2AAA9-6562-874C-8D6D-CD232AD4EDEB}" destId="{E1DB7029-7C9B-F142-9129-83C419525A03}" srcOrd="0" destOrd="0" presId="urn:microsoft.com/office/officeart/2005/8/layout/venn3"/>
    <dgm:cxn modelId="{F9B2A8CD-EC36-3440-8319-99842958B1FB}" srcId="{2CA2AAA9-6562-874C-8D6D-CD232AD4EDEB}" destId="{3FA60958-8260-E141-82EF-9607262A8ED8}" srcOrd="2" destOrd="0" parTransId="{E42EE591-988E-9247-982A-054E3E88E614}" sibTransId="{F3E2BA8D-B7E4-884F-9318-5D8347C122CF}"/>
    <dgm:cxn modelId="{A818F8A9-D167-D34B-8359-493020E43DB1}" type="presOf" srcId="{067B9394-1997-7348-BB4A-3576A29DD129}" destId="{BBBACBE6-7588-A743-94E4-93A157DC5036}" srcOrd="0" destOrd="0" presId="urn:microsoft.com/office/officeart/2005/8/layout/venn3"/>
    <dgm:cxn modelId="{A7546B71-D0A3-CB41-B563-629F1D57B1FB}" srcId="{2CA2AAA9-6562-874C-8D6D-CD232AD4EDEB}" destId="{07606DD6-6906-4B48-8C27-4F655226692D}" srcOrd="0" destOrd="0" parTransId="{C82A11CC-980E-A04C-BD4A-5F33E0604A8C}" sibTransId="{21DA52E9-1DBF-4840-81E9-A1718AD0E697}"/>
    <dgm:cxn modelId="{BBCD78F9-4BDE-104E-85D7-110D9A954740}" srcId="{2CA2AAA9-6562-874C-8D6D-CD232AD4EDEB}" destId="{067B9394-1997-7348-BB4A-3576A29DD129}" srcOrd="3" destOrd="0" parTransId="{CD5E0DD2-3FE7-C14C-8F5D-6DBAD53CD44E}" sibTransId="{1B3833DF-A451-0D4B-8F15-F9ED59FFBE2C}"/>
    <dgm:cxn modelId="{345BB3D9-8156-A645-9917-17D849C30AD5}" type="presOf" srcId="{3FA60958-8260-E141-82EF-9607262A8ED8}" destId="{FD95EAF0-FC9C-DB46-BD6D-E4A4650B99FB}" srcOrd="0" destOrd="0" presId="urn:microsoft.com/office/officeart/2005/8/layout/venn3"/>
    <dgm:cxn modelId="{4682AD4B-CE0B-CF42-AB3E-B143CF29913E}" srcId="{2CA2AAA9-6562-874C-8D6D-CD232AD4EDEB}" destId="{11F66AF7-86AF-5F44-8201-79CFE38AFC46}" srcOrd="5" destOrd="0" parTransId="{2EB8447B-C3C4-1643-BD31-4844F50C9B48}" sibTransId="{91C08ADE-436D-674B-AAA1-A2BFDF040E12}"/>
    <dgm:cxn modelId="{B2486424-F4B8-0B49-9A50-25C97FF37B75}" srcId="{2CA2AAA9-6562-874C-8D6D-CD232AD4EDEB}" destId="{0D4DC164-E6D1-3F4B-A30C-61CF12DD9A0B}" srcOrd="6" destOrd="0" parTransId="{136B127D-0F1A-FA4E-9855-C10C9FE1448F}" sibTransId="{16040147-852B-EC4E-8F92-7995121EDBC3}"/>
    <dgm:cxn modelId="{96975646-C886-AE46-9644-FE8AC8BB3F58}" type="presOf" srcId="{59A24DB6-84CB-1843-BE5B-0F1F4C6E85D3}" destId="{71BB9A81-4B6F-D641-A50B-BF493CF0F242}" srcOrd="0" destOrd="0" presId="urn:microsoft.com/office/officeart/2005/8/layout/venn3"/>
    <dgm:cxn modelId="{79BF3C13-211C-194C-84B2-91C9DF5F1F0F}" type="presOf" srcId="{11F66AF7-86AF-5F44-8201-79CFE38AFC46}" destId="{9B173C65-A82C-9544-A397-C608DD93F2D3}" srcOrd="0" destOrd="0" presId="urn:microsoft.com/office/officeart/2005/8/layout/venn3"/>
    <dgm:cxn modelId="{0388D142-E7E2-264B-9C07-EB632F1DB4A4}" type="presOf" srcId="{0D4DC164-E6D1-3F4B-A30C-61CF12DD9A0B}" destId="{3E9CA140-0039-EA44-AA60-F3192177F29E}" srcOrd="0" destOrd="0" presId="urn:microsoft.com/office/officeart/2005/8/layout/venn3"/>
    <dgm:cxn modelId="{4C850E3C-C8E9-7B4F-B68A-2454898E11B4}" type="presOf" srcId="{07606DD6-6906-4B48-8C27-4F655226692D}" destId="{176DFFCE-25BF-3D4F-8DE0-030010CD4667}" srcOrd="0" destOrd="0" presId="urn:microsoft.com/office/officeart/2005/8/layout/venn3"/>
    <dgm:cxn modelId="{7D369F44-07DD-3547-89D9-A2AA9EEE9BB3}" type="presParOf" srcId="{E1DB7029-7C9B-F142-9129-83C419525A03}" destId="{176DFFCE-25BF-3D4F-8DE0-030010CD4667}" srcOrd="0" destOrd="0" presId="urn:microsoft.com/office/officeart/2005/8/layout/venn3"/>
    <dgm:cxn modelId="{77E82C20-2398-9044-9326-1F70A829A61B}" type="presParOf" srcId="{E1DB7029-7C9B-F142-9129-83C419525A03}" destId="{4A3FFDF3-DD6D-3A4A-AB17-538C25B7E6EB}" srcOrd="1" destOrd="0" presId="urn:microsoft.com/office/officeart/2005/8/layout/venn3"/>
    <dgm:cxn modelId="{79780E80-04A9-FC4D-9744-A086AE6DFE95}" type="presParOf" srcId="{E1DB7029-7C9B-F142-9129-83C419525A03}" destId="{71BB9A81-4B6F-D641-A50B-BF493CF0F242}" srcOrd="2" destOrd="0" presId="urn:microsoft.com/office/officeart/2005/8/layout/venn3"/>
    <dgm:cxn modelId="{F5BE1A50-AFDC-134E-8AED-D063FBE7190B}" type="presParOf" srcId="{E1DB7029-7C9B-F142-9129-83C419525A03}" destId="{417B6C6A-1709-6144-A1C2-572D226862EA}" srcOrd="3" destOrd="0" presId="urn:microsoft.com/office/officeart/2005/8/layout/venn3"/>
    <dgm:cxn modelId="{B8DB0057-7BDF-E649-8E48-789A619D4951}" type="presParOf" srcId="{E1DB7029-7C9B-F142-9129-83C419525A03}" destId="{FD95EAF0-FC9C-DB46-BD6D-E4A4650B99FB}" srcOrd="4" destOrd="0" presId="urn:microsoft.com/office/officeart/2005/8/layout/venn3"/>
    <dgm:cxn modelId="{6C172534-1F70-B543-B8B5-47B3149DE43C}" type="presParOf" srcId="{E1DB7029-7C9B-F142-9129-83C419525A03}" destId="{4FEF5D45-1696-194D-9AF7-EAD891BD46A7}" srcOrd="5" destOrd="0" presId="urn:microsoft.com/office/officeart/2005/8/layout/venn3"/>
    <dgm:cxn modelId="{34CAAEDA-801D-EE48-AE70-44BC73B823F8}" type="presParOf" srcId="{E1DB7029-7C9B-F142-9129-83C419525A03}" destId="{BBBACBE6-7588-A743-94E4-93A157DC5036}" srcOrd="6" destOrd="0" presId="urn:microsoft.com/office/officeart/2005/8/layout/venn3"/>
    <dgm:cxn modelId="{9FD0E165-027D-2043-B1B0-225048B3890D}" type="presParOf" srcId="{E1DB7029-7C9B-F142-9129-83C419525A03}" destId="{2042F520-55EB-4642-B249-7E10FCB52D45}" srcOrd="7" destOrd="0" presId="urn:microsoft.com/office/officeart/2005/8/layout/venn3"/>
    <dgm:cxn modelId="{7B51F8DA-05CB-7548-A342-96918EB3FC58}" type="presParOf" srcId="{E1DB7029-7C9B-F142-9129-83C419525A03}" destId="{AF12503E-83D2-EA4A-BACC-4E834A0CE34F}" srcOrd="8" destOrd="0" presId="urn:microsoft.com/office/officeart/2005/8/layout/venn3"/>
    <dgm:cxn modelId="{3CD26895-741C-FB41-8BCE-AC43344BED34}" type="presParOf" srcId="{E1DB7029-7C9B-F142-9129-83C419525A03}" destId="{68E5FBD5-2693-CD4C-846E-C52F5E46EEB3}" srcOrd="9" destOrd="0" presId="urn:microsoft.com/office/officeart/2005/8/layout/venn3"/>
    <dgm:cxn modelId="{5F22076C-4B65-7147-9094-E350438B1677}" type="presParOf" srcId="{E1DB7029-7C9B-F142-9129-83C419525A03}" destId="{9B173C65-A82C-9544-A397-C608DD93F2D3}" srcOrd="10" destOrd="0" presId="urn:microsoft.com/office/officeart/2005/8/layout/venn3"/>
    <dgm:cxn modelId="{C8FF6EC8-52C9-C446-BEEB-99D168947727}" type="presParOf" srcId="{E1DB7029-7C9B-F142-9129-83C419525A03}" destId="{F7264608-F259-1B48-ABE5-96BD7F91FAD3}" srcOrd="11" destOrd="0" presId="urn:microsoft.com/office/officeart/2005/8/layout/venn3"/>
    <dgm:cxn modelId="{FAD5F963-29CD-FB48-995E-03C9F17F4149}" type="presParOf" srcId="{E1DB7029-7C9B-F142-9129-83C419525A03}" destId="{3E9CA140-0039-EA44-AA60-F3192177F29E}" srcOrd="1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C77F3F-323D-BC4A-A0DA-DCE8416FDE62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34F367-5F19-ED45-BA48-FF4F433AB581}">
      <dgm:prSet phldrT="[Text]"/>
      <dgm:spPr/>
      <dgm:t>
        <a:bodyPr/>
        <a:lstStyle/>
        <a:p>
          <a:r>
            <a:rPr lang="en-US" dirty="0" smtClean="0">
              <a:latin typeface="Avenir Next Condensed Medium"/>
              <a:cs typeface="Avenir Next Condensed Medium"/>
            </a:rPr>
            <a:t>Maintenance:</a:t>
          </a:r>
          <a:endParaRPr lang="en-US" dirty="0">
            <a:latin typeface="Avenir Next Condensed Medium"/>
            <a:cs typeface="Avenir Next Condensed Medium"/>
          </a:endParaRPr>
        </a:p>
      </dgm:t>
    </dgm:pt>
    <dgm:pt modelId="{7A0F3E02-B938-6C47-9670-105CA0B96EE4}" type="parTrans" cxnId="{064CEADB-0FB4-E94E-B979-C033C1FFB4E8}">
      <dgm:prSet/>
      <dgm:spPr/>
      <dgm:t>
        <a:bodyPr/>
        <a:lstStyle/>
        <a:p>
          <a:endParaRPr lang="en-US"/>
        </a:p>
      </dgm:t>
    </dgm:pt>
    <dgm:pt modelId="{C4E0AEA3-3D89-3048-88BF-81D2D5EE4C4A}" type="sibTrans" cxnId="{064CEADB-0FB4-E94E-B979-C033C1FFB4E8}">
      <dgm:prSet/>
      <dgm:spPr/>
      <dgm:t>
        <a:bodyPr/>
        <a:lstStyle/>
        <a:p>
          <a:endParaRPr lang="en-US"/>
        </a:p>
      </dgm:t>
    </dgm:pt>
    <dgm:pt modelId="{D713FB29-F3CA-1D44-808F-229A2A9DDB6C}">
      <dgm:prSet phldrT="[Text]" custT="1"/>
      <dgm:spPr/>
      <dgm:t>
        <a:bodyPr/>
        <a:lstStyle/>
        <a:p>
          <a:r>
            <a:rPr lang="de-DE" sz="2400" dirty="0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120 x 8hrs = 960 ml</a:t>
          </a:r>
          <a:endParaRPr lang="en-US" sz="2400" dirty="0">
            <a:solidFill>
              <a:schemeClr val="accent1"/>
            </a:solidFill>
            <a:latin typeface="Avenir Next Condensed Medium"/>
            <a:cs typeface="Avenir Next Condensed Medium"/>
          </a:endParaRPr>
        </a:p>
      </dgm:t>
    </dgm:pt>
    <dgm:pt modelId="{84D6186F-DE7E-AD43-B118-E4C65C8AC32F}" type="parTrans" cxnId="{13C72DDE-B855-D143-8C9B-1AF112A18253}">
      <dgm:prSet/>
      <dgm:spPr/>
      <dgm:t>
        <a:bodyPr/>
        <a:lstStyle/>
        <a:p>
          <a:endParaRPr lang="en-US"/>
        </a:p>
      </dgm:t>
    </dgm:pt>
    <dgm:pt modelId="{CBB1B102-09CC-2B44-B208-643419802787}" type="sibTrans" cxnId="{13C72DDE-B855-D143-8C9B-1AF112A18253}">
      <dgm:prSet/>
      <dgm:spPr/>
      <dgm:t>
        <a:bodyPr/>
        <a:lstStyle/>
        <a:p>
          <a:endParaRPr lang="en-US"/>
        </a:p>
      </dgm:t>
    </dgm:pt>
    <dgm:pt modelId="{B57120BA-5493-2949-B0C5-9B27D7D9E353}">
      <dgm:prSet phldrT="[Text]"/>
      <dgm:spPr/>
      <dgm:t>
        <a:bodyPr/>
        <a:lstStyle/>
        <a:p>
          <a:r>
            <a:rPr lang="en-US" dirty="0" smtClean="0">
              <a:latin typeface="Avenir Next Condensed Medium"/>
              <a:cs typeface="Avenir Next Condensed Medium"/>
            </a:rPr>
            <a:t>Fluid deficit (NPO):</a:t>
          </a:r>
          <a:endParaRPr lang="en-US" dirty="0">
            <a:latin typeface="Avenir Next Condensed Medium"/>
            <a:cs typeface="Avenir Next Condensed Medium"/>
          </a:endParaRPr>
        </a:p>
      </dgm:t>
    </dgm:pt>
    <dgm:pt modelId="{CF524874-E39B-1D49-AAE7-245A078C659E}" type="parTrans" cxnId="{DDFD497F-9A20-3D42-A360-47730812673A}">
      <dgm:prSet/>
      <dgm:spPr/>
      <dgm:t>
        <a:bodyPr/>
        <a:lstStyle/>
        <a:p>
          <a:endParaRPr lang="en-US"/>
        </a:p>
      </dgm:t>
    </dgm:pt>
    <dgm:pt modelId="{9BCECB18-D71B-E746-95A4-8CA251ED5D4A}" type="sibTrans" cxnId="{DDFD497F-9A20-3D42-A360-47730812673A}">
      <dgm:prSet/>
      <dgm:spPr/>
      <dgm:t>
        <a:bodyPr/>
        <a:lstStyle/>
        <a:p>
          <a:endParaRPr lang="en-US"/>
        </a:p>
      </dgm:t>
    </dgm:pt>
    <dgm:pt modelId="{2B8610CB-3FD5-C94F-B8DA-D70CF61B2643}">
      <dgm:prSet phldrT="[Text]" custT="1"/>
      <dgm:spPr/>
      <dgm:t>
        <a:bodyPr/>
        <a:lstStyle/>
        <a:p>
          <a:r>
            <a:rPr lang="en-US" sz="1750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Number of hours NPO x maintenance fluid requirement.</a:t>
          </a:r>
        </a:p>
        <a:p>
          <a:r>
            <a:rPr lang="en-US" sz="1750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8 x 120 = 960 and ml 1000 ml for bowel prep = 1960 ml</a:t>
          </a:r>
          <a:endParaRPr lang="en-US" sz="1750" dirty="0">
            <a:solidFill>
              <a:schemeClr val="accent1"/>
            </a:solidFill>
            <a:latin typeface="Avenir Next Condensed Medium"/>
            <a:cs typeface="Avenir Next Condensed Medium"/>
          </a:endParaRPr>
        </a:p>
      </dgm:t>
    </dgm:pt>
    <dgm:pt modelId="{A858D6E1-9563-BE42-8E17-E6D9ECF85946}" type="parTrans" cxnId="{B020F168-64F0-8149-94EB-82136F7BD846}">
      <dgm:prSet/>
      <dgm:spPr/>
      <dgm:t>
        <a:bodyPr/>
        <a:lstStyle/>
        <a:p>
          <a:endParaRPr lang="en-US"/>
        </a:p>
      </dgm:t>
    </dgm:pt>
    <dgm:pt modelId="{F6EE7829-8D1B-4248-A1D0-85C03FDD4B11}" type="sibTrans" cxnId="{B020F168-64F0-8149-94EB-82136F7BD846}">
      <dgm:prSet/>
      <dgm:spPr/>
      <dgm:t>
        <a:bodyPr/>
        <a:lstStyle/>
        <a:p>
          <a:endParaRPr lang="en-US"/>
        </a:p>
      </dgm:t>
    </dgm:pt>
    <dgm:pt modelId="{CEB75854-18F6-6C47-9B31-EDB513512557}">
      <dgm:prSet phldrT="[Text]" custT="1"/>
      <dgm:spPr/>
      <dgm:t>
        <a:bodyPr/>
        <a:lstStyle/>
        <a:p>
          <a:r>
            <a:rPr lang="en-US" sz="1750" u="sng" dirty="0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Each 1cc of blood loss is replaced by 3 cc of crystalloid solution</a:t>
          </a:r>
          <a:endParaRPr lang="en-US" sz="1750" u="sng" dirty="0">
            <a:solidFill>
              <a:schemeClr val="accent1"/>
            </a:solidFill>
            <a:latin typeface="Avenir Next Condensed Medium"/>
            <a:cs typeface="Avenir Next Condensed Medium"/>
          </a:endParaRPr>
        </a:p>
      </dgm:t>
    </dgm:pt>
    <dgm:pt modelId="{E03BB72D-45C9-8044-8194-E331BE2C3C57}" type="parTrans" cxnId="{E6F053E4-291B-C94A-A0FA-64066B9D49B0}">
      <dgm:prSet/>
      <dgm:spPr/>
      <dgm:t>
        <a:bodyPr/>
        <a:lstStyle/>
        <a:p>
          <a:endParaRPr lang="en-US"/>
        </a:p>
      </dgm:t>
    </dgm:pt>
    <dgm:pt modelId="{8B259EBB-8839-B74F-B128-9C4185850DB9}" type="sibTrans" cxnId="{E6F053E4-291B-C94A-A0FA-64066B9D49B0}">
      <dgm:prSet/>
      <dgm:spPr/>
      <dgm:t>
        <a:bodyPr/>
        <a:lstStyle/>
        <a:p>
          <a:endParaRPr lang="en-US"/>
        </a:p>
      </dgm:t>
    </dgm:pt>
    <dgm:pt modelId="{83F0A497-B380-AE41-824B-3640A3A773CD}">
      <dgm:prSet phldrT="[Text]"/>
      <dgm:spPr/>
      <dgm:t>
        <a:bodyPr/>
        <a:lstStyle/>
        <a:p>
          <a:r>
            <a:rPr lang="en-US" dirty="0" smtClean="0">
              <a:latin typeface="Avenir Next Condensed Medium"/>
              <a:cs typeface="Avenir Next Condensed Medium"/>
            </a:rPr>
            <a:t>Blood Loss:</a:t>
          </a:r>
          <a:endParaRPr lang="en-US" dirty="0">
            <a:latin typeface="Avenir Next Condensed Medium"/>
            <a:cs typeface="Avenir Next Condensed Medium"/>
          </a:endParaRPr>
        </a:p>
      </dgm:t>
    </dgm:pt>
    <dgm:pt modelId="{220AE8BA-A541-6E47-B3C5-1F4049AB9DFE}" type="parTrans" cxnId="{F26CE0AA-8CD8-FC43-B05C-AE27FF748467}">
      <dgm:prSet/>
      <dgm:spPr/>
      <dgm:t>
        <a:bodyPr/>
        <a:lstStyle/>
        <a:p>
          <a:endParaRPr lang="en-US"/>
        </a:p>
      </dgm:t>
    </dgm:pt>
    <dgm:pt modelId="{B4691AC7-5BC3-2B4A-9B24-04522CB80FCE}" type="sibTrans" cxnId="{F26CE0AA-8CD8-FC43-B05C-AE27FF748467}">
      <dgm:prSet/>
      <dgm:spPr/>
      <dgm:t>
        <a:bodyPr/>
        <a:lstStyle/>
        <a:p>
          <a:endParaRPr lang="en-US"/>
        </a:p>
      </dgm:t>
    </dgm:pt>
    <dgm:pt modelId="{B1167AF0-107B-B343-BED6-C9238523053E}">
      <dgm:prSet phldrT="[Text]" custT="1"/>
      <dgm:spPr/>
      <dgm:t>
        <a:bodyPr/>
        <a:lstStyle/>
        <a:p>
          <a:r>
            <a:rPr lang="cs-CZ" sz="2400" dirty="0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500 ml </a:t>
          </a:r>
          <a:r>
            <a:rPr lang="cs-CZ" sz="2400" dirty="0" err="1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x</a:t>
          </a:r>
          <a:r>
            <a:rPr lang="cs-CZ" sz="2400" dirty="0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 3 = 1500 ml</a:t>
          </a:r>
          <a:endParaRPr lang="en-US" sz="2400" dirty="0">
            <a:solidFill>
              <a:schemeClr val="accent1"/>
            </a:solidFill>
            <a:latin typeface="Avenir Next Condensed Medium"/>
            <a:cs typeface="Avenir Next Condensed Medium"/>
          </a:endParaRPr>
        </a:p>
      </dgm:t>
    </dgm:pt>
    <dgm:pt modelId="{34D1D5BD-3672-A740-9E01-F3277D47506D}" type="sibTrans" cxnId="{15486132-FA39-D54A-AEDF-5EFD50D3421B}">
      <dgm:prSet/>
      <dgm:spPr/>
      <dgm:t>
        <a:bodyPr/>
        <a:lstStyle/>
        <a:p>
          <a:endParaRPr lang="en-US"/>
        </a:p>
      </dgm:t>
    </dgm:pt>
    <dgm:pt modelId="{32B6D629-9503-5443-BD72-96CC52FD5F31}" type="parTrans" cxnId="{15486132-FA39-D54A-AEDF-5EFD50D3421B}">
      <dgm:prSet/>
      <dgm:spPr/>
      <dgm:t>
        <a:bodyPr/>
        <a:lstStyle/>
        <a:p>
          <a:endParaRPr lang="en-US"/>
        </a:p>
      </dgm:t>
    </dgm:pt>
    <dgm:pt modelId="{791167BD-24BD-6D4A-9D2C-FE8B57CC28C4}" type="pres">
      <dgm:prSet presAssocID="{3DC77F3F-323D-BC4A-A0DA-DCE8416FDE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2B5000-414A-1544-B526-9FFB4F1ADE58}" type="pres">
      <dgm:prSet presAssocID="{3B34F367-5F19-ED45-BA48-FF4F433AB581}" presName="linNode" presStyleCnt="0"/>
      <dgm:spPr/>
    </dgm:pt>
    <dgm:pt modelId="{2F00FC24-E6F2-8D48-8B5C-722B84E3AE34}" type="pres">
      <dgm:prSet presAssocID="{3B34F367-5F19-ED45-BA48-FF4F433AB58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EB1F6-9351-9D40-9443-95FB4BD35ACF}" type="pres">
      <dgm:prSet presAssocID="{3B34F367-5F19-ED45-BA48-FF4F433AB58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820D1A-E150-F249-9834-F89D58464166}" type="pres">
      <dgm:prSet presAssocID="{C4E0AEA3-3D89-3048-88BF-81D2D5EE4C4A}" presName="sp" presStyleCnt="0"/>
      <dgm:spPr/>
    </dgm:pt>
    <dgm:pt modelId="{751CEAB2-952E-AD4C-A8A9-372BA6CF7AF5}" type="pres">
      <dgm:prSet presAssocID="{B57120BA-5493-2949-B0C5-9B27D7D9E353}" presName="linNode" presStyleCnt="0"/>
      <dgm:spPr/>
    </dgm:pt>
    <dgm:pt modelId="{0F98BAA4-D6EE-6247-9901-A7012488596E}" type="pres">
      <dgm:prSet presAssocID="{B57120BA-5493-2949-B0C5-9B27D7D9E35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C21EAB-D215-2C4E-8995-DC2669AC9CC2}" type="pres">
      <dgm:prSet presAssocID="{B57120BA-5493-2949-B0C5-9B27D7D9E353}" presName="descendantText" presStyleLbl="alignAccFollowNode1" presStyleIdx="1" presStyleCnt="3" custScaleY="1227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F2F111-98DC-644C-A8DB-168D613FB1EE}" type="pres">
      <dgm:prSet presAssocID="{9BCECB18-D71B-E746-95A4-8CA251ED5D4A}" presName="sp" presStyleCnt="0"/>
      <dgm:spPr/>
    </dgm:pt>
    <dgm:pt modelId="{B3AB834E-3BBC-B848-8443-F1C59014218A}" type="pres">
      <dgm:prSet presAssocID="{83F0A497-B380-AE41-824B-3640A3A773CD}" presName="linNode" presStyleCnt="0"/>
      <dgm:spPr/>
    </dgm:pt>
    <dgm:pt modelId="{F055F083-EE32-DA4B-BF31-0478013DA05A}" type="pres">
      <dgm:prSet presAssocID="{83F0A497-B380-AE41-824B-3640A3A773C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1EA5BE-6360-B144-A232-AEFDB48D0BA6}" type="pres">
      <dgm:prSet presAssocID="{83F0A497-B380-AE41-824B-3640A3A773C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E3770D-EF4F-3141-B2C2-0DEB105ABB92}" type="presOf" srcId="{83F0A497-B380-AE41-824B-3640A3A773CD}" destId="{F055F083-EE32-DA4B-BF31-0478013DA05A}" srcOrd="0" destOrd="0" presId="urn:microsoft.com/office/officeart/2005/8/layout/vList5"/>
    <dgm:cxn modelId="{064CEADB-0FB4-E94E-B979-C033C1FFB4E8}" srcId="{3DC77F3F-323D-BC4A-A0DA-DCE8416FDE62}" destId="{3B34F367-5F19-ED45-BA48-FF4F433AB581}" srcOrd="0" destOrd="0" parTransId="{7A0F3E02-B938-6C47-9670-105CA0B96EE4}" sibTransId="{C4E0AEA3-3D89-3048-88BF-81D2D5EE4C4A}"/>
    <dgm:cxn modelId="{B020F168-64F0-8149-94EB-82136F7BD846}" srcId="{B57120BA-5493-2949-B0C5-9B27D7D9E353}" destId="{2B8610CB-3FD5-C94F-B8DA-D70CF61B2643}" srcOrd="0" destOrd="0" parTransId="{A858D6E1-9563-BE42-8E17-E6D9ECF85946}" sibTransId="{F6EE7829-8D1B-4248-A1D0-85C03FDD4B11}"/>
    <dgm:cxn modelId="{D6D225D3-E464-FB4A-B244-B21B1B0AC4D1}" type="presOf" srcId="{3B34F367-5F19-ED45-BA48-FF4F433AB581}" destId="{2F00FC24-E6F2-8D48-8B5C-722B84E3AE34}" srcOrd="0" destOrd="0" presId="urn:microsoft.com/office/officeart/2005/8/layout/vList5"/>
    <dgm:cxn modelId="{30534EFD-CF2E-1F42-918A-70F0A84210D7}" type="presOf" srcId="{B1167AF0-107B-B343-BED6-C9238523053E}" destId="{E11EA5BE-6360-B144-A232-AEFDB48D0BA6}" srcOrd="0" destOrd="0" presId="urn:microsoft.com/office/officeart/2005/8/layout/vList5"/>
    <dgm:cxn modelId="{3D32AB64-2DE1-6D42-AF92-705833B57AD1}" type="presOf" srcId="{D713FB29-F3CA-1D44-808F-229A2A9DDB6C}" destId="{33DEB1F6-9351-9D40-9443-95FB4BD35ACF}" srcOrd="0" destOrd="0" presId="urn:microsoft.com/office/officeart/2005/8/layout/vList5"/>
    <dgm:cxn modelId="{13C72DDE-B855-D143-8C9B-1AF112A18253}" srcId="{3B34F367-5F19-ED45-BA48-FF4F433AB581}" destId="{D713FB29-F3CA-1D44-808F-229A2A9DDB6C}" srcOrd="0" destOrd="0" parTransId="{84D6186F-DE7E-AD43-B118-E4C65C8AC32F}" sibTransId="{CBB1B102-09CC-2B44-B208-643419802787}"/>
    <dgm:cxn modelId="{B914A68A-49DE-054B-8836-C91BEA3ECBE1}" type="presOf" srcId="{B57120BA-5493-2949-B0C5-9B27D7D9E353}" destId="{0F98BAA4-D6EE-6247-9901-A7012488596E}" srcOrd="0" destOrd="0" presId="urn:microsoft.com/office/officeart/2005/8/layout/vList5"/>
    <dgm:cxn modelId="{E6F053E4-291B-C94A-A0FA-64066B9D49B0}" srcId="{B57120BA-5493-2949-B0C5-9B27D7D9E353}" destId="{CEB75854-18F6-6C47-9B31-EDB513512557}" srcOrd="1" destOrd="0" parTransId="{E03BB72D-45C9-8044-8194-E331BE2C3C57}" sibTransId="{8B259EBB-8839-B74F-B128-9C4185850DB9}"/>
    <dgm:cxn modelId="{F26CE0AA-8CD8-FC43-B05C-AE27FF748467}" srcId="{3DC77F3F-323D-BC4A-A0DA-DCE8416FDE62}" destId="{83F0A497-B380-AE41-824B-3640A3A773CD}" srcOrd="2" destOrd="0" parTransId="{220AE8BA-A541-6E47-B3C5-1F4049AB9DFE}" sibTransId="{B4691AC7-5BC3-2B4A-9B24-04522CB80FCE}"/>
    <dgm:cxn modelId="{B020B99E-0E1C-1647-A66A-FBF5656CCCA0}" type="presOf" srcId="{3DC77F3F-323D-BC4A-A0DA-DCE8416FDE62}" destId="{791167BD-24BD-6D4A-9D2C-FE8B57CC28C4}" srcOrd="0" destOrd="0" presId="urn:microsoft.com/office/officeart/2005/8/layout/vList5"/>
    <dgm:cxn modelId="{15486132-FA39-D54A-AEDF-5EFD50D3421B}" srcId="{83F0A497-B380-AE41-824B-3640A3A773CD}" destId="{B1167AF0-107B-B343-BED6-C9238523053E}" srcOrd="0" destOrd="0" parTransId="{32B6D629-9503-5443-BD72-96CC52FD5F31}" sibTransId="{34D1D5BD-3672-A740-9E01-F3277D47506D}"/>
    <dgm:cxn modelId="{A39E2730-AC48-9C4A-8B08-FCBD5E686AA0}" type="presOf" srcId="{2B8610CB-3FD5-C94F-B8DA-D70CF61B2643}" destId="{75C21EAB-D215-2C4E-8995-DC2669AC9CC2}" srcOrd="0" destOrd="0" presId="urn:microsoft.com/office/officeart/2005/8/layout/vList5"/>
    <dgm:cxn modelId="{15867D03-FE36-3D48-8BCA-432FB4FF4E09}" type="presOf" srcId="{CEB75854-18F6-6C47-9B31-EDB513512557}" destId="{75C21EAB-D215-2C4E-8995-DC2669AC9CC2}" srcOrd="0" destOrd="1" presId="urn:microsoft.com/office/officeart/2005/8/layout/vList5"/>
    <dgm:cxn modelId="{DDFD497F-9A20-3D42-A360-47730812673A}" srcId="{3DC77F3F-323D-BC4A-A0DA-DCE8416FDE62}" destId="{B57120BA-5493-2949-B0C5-9B27D7D9E353}" srcOrd="1" destOrd="0" parTransId="{CF524874-E39B-1D49-AAE7-245A078C659E}" sibTransId="{9BCECB18-D71B-E746-95A4-8CA251ED5D4A}"/>
    <dgm:cxn modelId="{A4E77156-D774-4643-990B-633B9BCDBCBA}" type="presParOf" srcId="{791167BD-24BD-6D4A-9D2C-FE8B57CC28C4}" destId="{FA2B5000-414A-1544-B526-9FFB4F1ADE58}" srcOrd="0" destOrd="0" presId="urn:microsoft.com/office/officeart/2005/8/layout/vList5"/>
    <dgm:cxn modelId="{889DF8A0-D7EC-414C-8AFD-9B5FD0C2A118}" type="presParOf" srcId="{FA2B5000-414A-1544-B526-9FFB4F1ADE58}" destId="{2F00FC24-E6F2-8D48-8B5C-722B84E3AE34}" srcOrd="0" destOrd="0" presId="urn:microsoft.com/office/officeart/2005/8/layout/vList5"/>
    <dgm:cxn modelId="{53C1EE30-0FE3-B145-AC20-61B763008C50}" type="presParOf" srcId="{FA2B5000-414A-1544-B526-9FFB4F1ADE58}" destId="{33DEB1F6-9351-9D40-9443-95FB4BD35ACF}" srcOrd="1" destOrd="0" presId="urn:microsoft.com/office/officeart/2005/8/layout/vList5"/>
    <dgm:cxn modelId="{4D646CDF-6AEA-1146-9CD8-B9A6DE3F553E}" type="presParOf" srcId="{791167BD-24BD-6D4A-9D2C-FE8B57CC28C4}" destId="{7E820D1A-E150-F249-9834-F89D58464166}" srcOrd="1" destOrd="0" presId="urn:microsoft.com/office/officeart/2005/8/layout/vList5"/>
    <dgm:cxn modelId="{10E6A447-BAFD-2047-A239-A8AE34B3845D}" type="presParOf" srcId="{791167BD-24BD-6D4A-9D2C-FE8B57CC28C4}" destId="{751CEAB2-952E-AD4C-A8A9-372BA6CF7AF5}" srcOrd="2" destOrd="0" presId="urn:microsoft.com/office/officeart/2005/8/layout/vList5"/>
    <dgm:cxn modelId="{FD5E5E2A-133F-3141-A6C8-2AD80DE250EC}" type="presParOf" srcId="{751CEAB2-952E-AD4C-A8A9-372BA6CF7AF5}" destId="{0F98BAA4-D6EE-6247-9901-A7012488596E}" srcOrd="0" destOrd="0" presId="urn:microsoft.com/office/officeart/2005/8/layout/vList5"/>
    <dgm:cxn modelId="{2F2131D0-2BB3-254A-BCB3-B2D5CC8B33A9}" type="presParOf" srcId="{751CEAB2-952E-AD4C-A8A9-372BA6CF7AF5}" destId="{75C21EAB-D215-2C4E-8995-DC2669AC9CC2}" srcOrd="1" destOrd="0" presId="urn:microsoft.com/office/officeart/2005/8/layout/vList5"/>
    <dgm:cxn modelId="{F280EF1B-5289-CF4F-AEC8-F39A0D7F59DD}" type="presParOf" srcId="{791167BD-24BD-6D4A-9D2C-FE8B57CC28C4}" destId="{42F2F111-98DC-644C-A8DB-168D613FB1EE}" srcOrd="3" destOrd="0" presId="urn:microsoft.com/office/officeart/2005/8/layout/vList5"/>
    <dgm:cxn modelId="{6685C6BF-DC4A-204E-82F2-396E3E3E53F9}" type="presParOf" srcId="{791167BD-24BD-6D4A-9D2C-FE8B57CC28C4}" destId="{B3AB834E-3BBC-B848-8443-F1C59014218A}" srcOrd="4" destOrd="0" presId="urn:microsoft.com/office/officeart/2005/8/layout/vList5"/>
    <dgm:cxn modelId="{76BD5DE5-FDCA-C549-B335-FEFF137389A8}" type="presParOf" srcId="{B3AB834E-3BBC-B848-8443-F1C59014218A}" destId="{F055F083-EE32-DA4B-BF31-0478013DA05A}" srcOrd="0" destOrd="0" presId="urn:microsoft.com/office/officeart/2005/8/layout/vList5"/>
    <dgm:cxn modelId="{BBF7DEAA-4A2B-3547-A64B-5B93C1DEA284}" type="presParOf" srcId="{B3AB834E-3BBC-B848-8443-F1C59014218A}" destId="{E11EA5BE-6360-B144-A232-AEFDB48D0BA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9127FA-31B4-794D-B0E2-EA53BDAC19FD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CE07D4-CFB9-A347-BF44-AEA4821B0836}">
      <dgm:prSet phldrT="[Text]"/>
      <dgm:spPr/>
      <dgm:t>
        <a:bodyPr/>
        <a:lstStyle/>
        <a:p>
          <a:r>
            <a:rPr lang="en-US" dirty="0" smtClean="0">
              <a:latin typeface="Avenir Next Condensed Medium"/>
              <a:cs typeface="Avenir Next Condensed Medium"/>
            </a:rPr>
            <a:t>Urine output:</a:t>
          </a:r>
          <a:endParaRPr lang="en-US" dirty="0">
            <a:latin typeface="Avenir Next Condensed Medium"/>
            <a:cs typeface="Avenir Next Condensed Medium"/>
          </a:endParaRPr>
        </a:p>
      </dgm:t>
    </dgm:pt>
    <dgm:pt modelId="{CDB6DDBD-682A-3349-B6D1-D05C7F8DF3BD}" type="parTrans" cxnId="{1D0AB9C3-735B-7A46-A967-4CEEE12950E8}">
      <dgm:prSet/>
      <dgm:spPr/>
      <dgm:t>
        <a:bodyPr/>
        <a:lstStyle/>
        <a:p>
          <a:endParaRPr lang="en-US"/>
        </a:p>
      </dgm:t>
    </dgm:pt>
    <dgm:pt modelId="{48175DC0-770A-654C-A677-9660AAEA676E}" type="sibTrans" cxnId="{1D0AB9C3-735B-7A46-A967-4CEEE12950E8}">
      <dgm:prSet/>
      <dgm:spPr/>
      <dgm:t>
        <a:bodyPr/>
        <a:lstStyle/>
        <a:p>
          <a:endParaRPr lang="en-US"/>
        </a:p>
      </dgm:t>
    </dgm:pt>
    <dgm:pt modelId="{08F1EF8C-D384-6C4E-840D-30B401D72E78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400 ml of crystalloid</a:t>
          </a:r>
          <a:endParaRPr lang="en-US" sz="2800" dirty="0">
            <a:solidFill>
              <a:schemeClr val="accent1"/>
            </a:solidFill>
            <a:latin typeface="Avenir Next Condensed Medium"/>
            <a:cs typeface="Avenir Next Condensed Medium"/>
          </a:endParaRPr>
        </a:p>
      </dgm:t>
    </dgm:pt>
    <dgm:pt modelId="{A1E259F6-69B0-1D48-9C28-0F73E69203BB}" type="parTrans" cxnId="{BC33802F-65AE-B748-95A0-0064E534DD9A}">
      <dgm:prSet/>
      <dgm:spPr/>
      <dgm:t>
        <a:bodyPr/>
        <a:lstStyle/>
        <a:p>
          <a:endParaRPr lang="en-US"/>
        </a:p>
      </dgm:t>
    </dgm:pt>
    <dgm:pt modelId="{E6A8859A-BE78-E940-BFDE-5CD7C5180A8A}" type="sibTrans" cxnId="{BC33802F-65AE-B748-95A0-0064E534DD9A}">
      <dgm:prSet/>
      <dgm:spPr/>
      <dgm:t>
        <a:bodyPr/>
        <a:lstStyle/>
        <a:p>
          <a:endParaRPr lang="en-US"/>
        </a:p>
      </dgm:t>
    </dgm:pt>
    <dgm:pt modelId="{0EA5741A-4BF1-1040-AC20-0D0192673B11}">
      <dgm:prSet phldrT="[Text]"/>
      <dgm:spPr/>
      <dgm:t>
        <a:bodyPr/>
        <a:lstStyle/>
        <a:p>
          <a:r>
            <a:rPr lang="en-US" dirty="0" smtClean="0">
              <a:latin typeface="Avenir Next Condensed Medium"/>
              <a:cs typeface="Avenir Next Condensed Medium"/>
            </a:rPr>
            <a:t>Third Space Losses:</a:t>
          </a:r>
          <a:endParaRPr lang="en-US" dirty="0">
            <a:latin typeface="Avenir Next Condensed Medium"/>
            <a:cs typeface="Avenir Next Condensed Medium"/>
          </a:endParaRPr>
        </a:p>
      </dgm:t>
    </dgm:pt>
    <dgm:pt modelId="{AF193A8F-9237-1C4C-8ADA-E32C249A992B}" type="parTrans" cxnId="{2553B7FF-D5B7-1F45-9C0D-5C961B66687B}">
      <dgm:prSet/>
      <dgm:spPr/>
      <dgm:t>
        <a:bodyPr/>
        <a:lstStyle/>
        <a:p>
          <a:endParaRPr lang="en-US"/>
        </a:p>
      </dgm:t>
    </dgm:pt>
    <dgm:pt modelId="{EE6F561C-FAE4-FB42-850D-B9D092348ADC}" type="sibTrans" cxnId="{2553B7FF-D5B7-1F45-9C0D-5C961B66687B}">
      <dgm:prSet/>
      <dgm:spPr/>
      <dgm:t>
        <a:bodyPr/>
        <a:lstStyle/>
        <a:p>
          <a:endParaRPr lang="en-US"/>
        </a:p>
      </dgm:t>
    </dgm:pt>
    <dgm:pt modelId="{8A44150C-E9D9-214D-8FE6-26453FDF4C23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(4-6 ml/kg/</a:t>
          </a:r>
          <a:r>
            <a:rPr lang="en-US" sz="2800" dirty="0" err="1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hr</a:t>
          </a:r>
          <a:r>
            <a:rPr lang="en-US" sz="2800" dirty="0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 possibly), 4 x 80 x 8 = 2560</a:t>
          </a:r>
          <a:endParaRPr lang="en-US" sz="2800" dirty="0">
            <a:solidFill>
              <a:schemeClr val="accent1"/>
            </a:solidFill>
            <a:latin typeface="Avenir Next Condensed Medium"/>
            <a:cs typeface="Avenir Next Condensed Medium"/>
          </a:endParaRPr>
        </a:p>
      </dgm:t>
    </dgm:pt>
    <dgm:pt modelId="{51E8E9A8-0285-F943-B588-C0DC96F18C6F}" type="parTrans" cxnId="{D052C5AA-DD26-7B46-91C4-A2416CA92B8C}">
      <dgm:prSet/>
      <dgm:spPr/>
      <dgm:t>
        <a:bodyPr/>
        <a:lstStyle/>
        <a:p>
          <a:endParaRPr lang="en-US"/>
        </a:p>
      </dgm:t>
    </dgm:pt>
    <dgm:pt modelId="{4328DFFC-F931-124B-9185-A43E6437F2CA}" type="sibTrans" cxnId="{D052C5AA-DD26-7B46-91C4-A2416CA92B8C}">
      <dgm:prSet/>
      <dgm:spPr/>
      <dgm:t>
        <a:bodyPr/>
        <a:lstStyle/>
        <a:p>
          <a:endParaRPr lang="en-US"/>
        </a:p>
      </dgm:t>
    </dgm:pt>
    <dgm:pt modelId="{3576DA2F-3BA4-DD42-A133-30466A666445}">
      <dgm:prSet phldrT="[Text]"/>
      <dgm:spPr/>
      <dgm:t>
        <a:bodyPr/>
        <a:lstStyle/>
        <a:p>
          <a:r>
            <a:rPr lang="en-US" dirty="0" smtClean="0">
              <a:latin typeface="Avenir Next Condensed Medium"/>
              <a:cs typeface="Avenir Next Condensed Medium"/>
            </a:rPr>
            <a:t>Total:</a:t>
          </a:r>
          <a:endParaRPr lang="en-US" dirty="0"/>
        </a:p>
      </dgm:t>
    </dgm:pt>
    <dgm:pt modelId="{3E1E82B9-F0D2-DD48-974A-6CAF14E4B9D3}" type="parTrans" cxnId="{C7C24346-2135-2446-946B-8D729007830B}">
      <dgm:prSet/>
      <dgm:spPr/>
      <dgm:t>
        <a:bodyPr/>
        <a:lstStyle/>
        <a:p>
          <a:endParaRPr lang="en-US"/>
        </a:p>
      </dgm:t>
    </dgm:pt>
    <dgm:pt modelId="{89C7B4A0-508F-A34F-9CED-07B162B706D0}" type="sibTrans" cxnId="{C7C24346-2135-2446-946B-8D729007830B}">
      <dgm:prSet/>
      <dgm:spPr/>
      <dgm:t>
        <a:bodyPr/>
        <a:lstStyle/>
        <a:p>
          <a:endParaRPr lang="en-US"/>
        </a:p>
      </dgm:t>
    </dgm:pt>
    <dgm:pt modelId="{A3B8E0AC-83C8-7849-8534-513E6DA7345B}">
      <dgm:prSet phldrT="[Text]" custT="1"/>
      <dgm:spPr/>
      <dgm:t>
        <a:bodyPr/>
        <a:lstStyle/>
        <a:p>
          <a:r>
            <a:rPr lang="cs-CZ" sz="2800" dirty="0" smtClean="0">
              <a:solidFill>
                <a:schemeClr val="accent1"/>
              </a:solidFill>
              <a:latin typeface="Avenir Next Condensed Medium"/>
              <a:cs typeface="Avenir Next Condensed Medium"/>
            </a:rPr>
            <a:t>960 + 1960 + 1500 + 400 + 2560 = 5880 ml</a:t>
          </a:r>
          <a:endParaRPr lang="en-US" sz="2800" dirty="0">
            <a:solidFill>
              <a:schemeClr val="accent1"/>
            </a:solidFill>
            <a:latin typeface="Avenir Next Condensed Medium"/>
            <a:cs typeface="Avenir Next Condensed Medium"/>
          </a:endParaRPr>
        </a:p>
      </dgm:t>
    </dgm:pt>
    <dgm:pt modelId="{6EE6482E-4DB0-7049-9F60-4DEB4E6371D6}" type="parTrans" cxnId="{5D188BF4-A5DB-5844-A5A6-F14C8E2C8C5C}">
      <dgm:prSet/>
      <dgm:spPr/>
      <dgm:t>
        <a:bodyPr/>
        <a:lstStyle/>
        <a:p>
          <a:endParaRPr lang="en-US"/>
        </a:p>
      </dgm:t>
    </dgm:pt>
    <dgm:pt modelId="{926B8BAC-D6C5-5245-BB89-D301D5D3AE29}" type="sibTrans" cxnId="{5D188BF4-A5DB-5844-A5A6-F14C8E2C8C5C}">
      <dgm:prSet/>
      <dgm:spPr/>
      <dgm:t>
        <a:bodyPr/>
        <a:lstStyle/>
        <a:p>
          <a:endParaRPr lang="en-US"/>
        </a:p>
      </dgm:t>
    </dgm:pt>
    <dgm:pt modelId="{B931016D-A741-7846-844A-F44B32AC3EC5}" type="pres">
      <dgm:prSet presAssocID="{BF9127FA-31B4-794D-B0E2-EA53BDAC19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7DEA8A-C2A1-1C4C-ADD8-22150F75DC0B}" type="pres">
      <dgm:prSet presAssocID="{70CE07D4-CFB9-A347-BF44-AEA4821B0836}" presName="linNode" presStyleCnt="0"/>
      <dgm:spPr/>
    </dgm:pt>
    <dgm:pt modelId="{DFA278E9-09E0-A844-8F2C-3E69DC71F2AE}" type="pres">
      <dgm:prSet presAssocID="{70CE07D4-CFB9-A347-BF44-AEA4821B083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D5ED17-D1CF-1147-9504-6849D31E2F4D}" type="pres">
      <dgm:prSet presAssocID="{70CE07D4-CFB9-A347-BF44-AEA4821B083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857E2C-AE84-9449-B59B-7455574C1F4D}" type="pres">
      <dgm:prSet presAssocID="{48175DC0-770A-654C-A677-9660AAEA676E}" presName="sp" presStyleCnt="0"/>
      <dgm:spPr/>
    </dgm:pt>
    <dgm:pt modelId="{468781E8-2726-8640-B3B0-787EB993B7E2}" type="pres">
      <dgm:prSet presAssocID="{0EA5741A-4BF1-1040-AC20-0D0192673B11}" presName="linNode" presStyleCnt="0"/>
      <dgm:spPr/>
    </dgm:pt>
    <dgm:pt modelId="{9184C2EB-B215-2C44-8677-361A91A9D157}" type="pres">
      <dgm:prSet presAssocID="{0EA5741A-4BF1-1040-AC20-0D0192673B1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A20570-EB8D-4B4E-986D-40C163EBD956}" type="pres">
      <dgm:prSet presAssocID="{0EA5741A-4BF1-1040-AC20-0D0192673B1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16963C-8442-7142-93CF-9C5FAFC9FB71}" type="pres">
      <dgm:prSet presAssocID="{EE6F561C-FAE4-FB42-850D-B9D092348ADC}" presName="sp" presStyleCnt="0"/>
      <dgm:spPr/>
    </dgm:pt>
    <dgm:pt modelId="{6575B7CC-7141-724E-A1E5-F4EFBE7E543D}" type="pres">
      <dgm:prSet presAssocID="{3576DA2F-3BA4-DD42-A133-30466A666445}" presName="linNode" presStyleCnt="0"/>
      <dgm:spPr/>
    </dgm:pt>
    <dgm:pt modelId="{DD929260-F405-EB47-A1C5-1EE350FC4B90}" type="pres">
      <dgm:prSet presAssocID="{3576DA2F-3BA4-DD42-A133-30466A66644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7472E4-E1E5-E642-AA4A-2DDD3307C9EB}" type="pres">
      <dgm:prSet presAssocID="{3576DA2F-3BA4-DD42-A133-30466A66644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BDC53B-1924-8148-A539-00C001078DCB}" type="presOf" srcId="{08F1EF8C-D384-6C4E-840D-30B401D72E78}" destId="{2FD5ED17-D1CF-1147-9504-6849D31E2F4D}" srcOrd="0" destOrd="0" presId="urn:microsoft.com/office/officeart/2005/8/layout/vList5"/>
    <dgm:cxn modelId="{9FE09D32-A11E-B84D-A3A3-1069FF4F0A86}" type="presOf" srcId="{0EA5741A-4BF1-1040-AC20-0D0192673B11}" destId="{9184C2EB-B215-2C44-8677-361A91A9D157}" srcOrd="0" destOrd="0" presId="urn:microsoft.com/office/officeart/2005/8/layout/vList5"/>
    <dgm:cxn modelId="{5D188BF4-A5DB-5844-A5A6-F14C8E2C8C5C}" srcId="{3576DA2F-3BA4-DD42-A133-30466A666445}" destId="{A3B8E0AC-83C8-7849-8534-513E6DA7345B}" srcOrd="0" destOrd="0" parTransId="{6EE6482E-4DB0-7049-9F60-4DEB4E6371D6}" sibTransId="{926B8BAC-D6C5-5245-BB89-D301D5D3AE29}"/>
    <dgm:cxn modelId="{2553B7FF-D5B7-1F45-9C0D-5C961B66687B}" srcId="{BF9127FA-31B4-794D-B0E2-EA53BDAC19FD}" destId="{0EA5741A-4BF1-1040-AC20-0D0192673B11}" srcOrd="1" destOrd="0" parTransId="{AF193A8F-9237-1C4C-8ADA-E32C249A992B}" sibTransId="{EE6F561C-FAE4-FB42-850D-B9D092348ADC}"/>
    <dgm:cxn modelId="{1D0AB9C3-735B-7A46-A967-4CEEE12950E8}" srcId="{BF9127FA-31B4-794D-B0E2-EA53BDAC19FD}" destId="{70CE07D4-CFB9-A347-BF44-AEA4821B0836}" srcOrd="0" destOrd="0" parTransId="{CDB6DDBD-682A-3349-B6D1-D05C7F8DF3BD}" sibTransId="{48175DC0-770A-654C-A677-9660AAEA676E}"/>
    <dgm:cxn modelId="{C7C24346-2135-2446-946B-8D729007830B}" srcId="{BF9127FA-31B4-794D-B0E2-EA53BDAC19FD}" destId="{3576DA2F-3BA4-DD42-A133-30466A666445}" srcOrd="2" destOrd="0" parTransId="{3E1E82B9-F0D2-DD48-974A-6CAF14E4B9D3}" sibTransId="{89C7B4A0-508F-A34F-9CED-07B162B706D0}"/>
    <dgm:cxn modelId="{D052C5AA-DD26-7B46-91C4-A2416CA92B8C}" srcId="{0EA5741A-4BF1-1040-AC20-0D0192673B11}" destId="{8A44150C-E9D9-214D-8FE6-26453FDF4C23}" srcOrd="0" destOrd="0" parTransId="{51E8E9A8-0285-F943-B588-C0DC96F18C6F}" sibTransId="{4328DFFC-F931-124B-9185-A43E6437F2CA}"/>
    <dgm:cxn modelId="{C7A76E0F-1F59-0840-AE93-4F479559AD98}" type="presOf" srcId="{8A44150C-E9D9-214D-8FE6-26453FDF4C23}" destId="{F8A20570-EB8D-4B4E-986D-40C163EBD956}" srcOrd="0" destOrd="0" presId="urn:microsoft.com/office/officeart/2005/8/layout/vList5"/>
    <dgm:cxn modelId="{1F1C80D5-D04F-BD46-B8AD-BE59A938B941}" type="presOf" srcId="{3576DA2F-3BA4-DD42-A133-30466A666445}" destId="{DD929260-F405-EB47-A1C5-1EE350FC4B90}" srcOrd="0" destOrd="0" presId="urn:microsoft.com/office/officeart/2005/8/layout/vList5"/>
    <dgm:cxn modelId="{60809476-EBF2-9342-BF7C-B7DB78B0DBF5}" type="presOf" srcId="{BF9127FA-31B4-794D-B0E2-EA53BDAC19FD}" destId="{B931016D-A741-7846-844A-F44B32AC3EC5}" srcOrd="0" destOrd="0" presId="urn:microsoft.com/office/officeart/2005/8/layout/vList5"/>
    <dgm:cxn modelId="{BC33802F-65AE-B748-95A0-0064E534DD9A}" srcId="{70CE07D4-CFB9-A347-BF44-AEA4821B0836}" destId="{08F1EF8C-D384-6C4E-840D-30B401D72E78}" srcOrd="0" destOrd="0" parTransId="{A1E259F6-69B0-1D48-9C28-0F73E69203BB}" sibTransId="{E6A8859A-BE78-E940-BFDE-5CD7C5180A8A}"/>
    <dgm:cxn modelId="{6A1346B2-64C7-3B43-849F-455E630617C3}" type="presOf" srcId="{A3B8E0AC-83C8-7849-8534-513E6DA7345B}" destId="{E57472E4-E1E5-E642-AA4A-2DDD3307C9EB}" srcOrd="0" destOrd="0" presId="urn:microsoft.com/office/officeart/2005/8/layout/vList5"/>
    <dgm:cxn modelId="{A01D7F27-E2F4-B84F-99B6-4B98FE562279}" type="presOf" srcId="{70CE07D4-CFB9-A347-BF44-AEA4821B0836}" destId="{DFA278E9-09E0-A844-8F2C-3E69DC71F2AE}" srcOrd="0" destOrd="0" presId="urn:microsoft.com/office/officeart/2005/8/layout/vList5"/>
    <dgm:cxn modelId="{43BB653A-D8A6-C74E-AFBB-C440855E914A}" type="presParOf" srcId="{B931016D-A741-7846-844A-F44B32AC3EC5}" destId="{0F7DEA8A-C2A1-1C4C-ADD8-22150F75DC0B}" srcOrd="0" destOrd="0" presId="urn:microsoft.com/office/officeart/2005/8/layout/vList5"/>
    <dgm:cxn modelId="{E415756D-B207-A449-82F1-B9476CDA97CA}" type="presParOf" srcId="{0F7DEA8A-C2A1-1C4C-ADD8-22150F75DC0B}" destId="{DFA278E9-09E0-A844-8F2C-3E69DC71F2AE}" srcOrd="0" destOrd="0" presId="urn:microsoft.com/office/officeart/2005/8/layout/vList5"/>
    <dgm:cxn modelId="{61F9F941-3EBE-ED4E-A187-D2D287546039}" type="presParOf" srcId="{0F7DEA8A-C2A1-1C4C-ADD8-22150F75DC0B}" destId="{2FD5ED17-D1CF-1147-9504-6849D31E2F4D}" srcOrd="1" destOrd="0" presId="urn:microsoft.com/office/officeart/2005/8/layout/vList5"/>
    <dgm:cxn modelId="{3F2D9909-5E24-5B4C-AFDC-2A6164129912}" type="presParOf" srcId="{B931016D-A741-7846-844A-F44B32AC3EC5}" destId="{6B857E2C-AE84-9449-B59B-7455574C1F4D}" srcOrd="1" destOrd="0" presId="urn:microsoft.com/office/officeart/2005/8/layout/vList5"/>
    <dgm:cxn modelId="{BA6183A2-8562-EB42-88BB-9055AEEBC023}" type="presParOf" srcId="{B931016D-A741-7846-844A-F44B32AC3EC5}" destId="{468781E8-2726-8640-B3B0-787EB993B7E2}" srcOrd="2" destOrd="0" presId="urn:microsoft.com/office/officeart/2005/8/layout/vList5"/>
    <dgm:cxn modelId="{0D5668D8-4F37-E64C-9464-3C23DEB76FBC}" type="presParOf" srcId="{468781E8-2726-8640-B3B0-787EB993B7E2}" destId="{9184C2EB-B215-2C44-8677-361A91A9D157}" srcOrd="0" destOrd="0" presId="urn:microsoft.com/office/officeart/2005/8/layout/vList5"/>
    <dgm:cxn modelId="{5F039E91-FA30-ED41-8E57-BFD4F13C08E4}" type="presParOf" srcId="{468781E8-2726-8640-B3B0-787EB993B7E2}" destId="{F8A20570-EB8D-4B4E-986D-40C163EBD956}" srcOrd="1" destOrd="0" presId="urn:microsoft.com/office/officeart/2005/8/layout/vList5"/>
    <dgm:cxn modelId="{B738FAE0-3542-4B44-B167-97695D1B4170}" type="presParOf" srcId="{B931016D-A741-7846-844A-F44B32AC3EC5}" destId="{F116963C-8442-7142-93CF-9C5FAFC9FB71}" srcOrd="3" destOrd="0" presId="urn:microsoft.com/office/officeart/2005/8/layout/vList5"/>
    <dgm:cxn modelId="{336B1AFC-3C29-EA4D-A1A1-5BD270FEFE79}" type="presParOf" srcId="{B931016D-A741-7846-844A-F44B32AC3EC5}" destId="{6575B7CC-7141-724E-A1E5-F4EFBE7E543D}" srcOrd="4" destOrd="0" presId="urn:microsoft.com/office/officeart/2005/8/layout/vList5"/>
    <dgm:cxn modelId="{6AF75A12-C3B4-D74B-9BCA-4E0093BD64F1}" type="presParOf" srcId="{6575B7CC-7141-724E-A1E5-F4EFBE7E543D}" destId="{DD929260-F405-EB47-A1C5-1EE350FC4B90}" srcOrd="0" destOrd="0" presId="urn:microsoft.com/office/officeart/2005/8/layout/vList5"/>
    <dgm:cxn modelId="{01AE7BCE-F9A1-9548-8FF2-421D02C83DBE}" type="presParOf" srcId="{6575B7CC-7141-724E-A1E5-F4EFBE7E543D}" destId="{E57472E4-E1E5-E642-AA4A-2DDD3307C9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8E610-2399-414E-9F51-656B14AD3D4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F701F-367F-3843-8A49-415662DBA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90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94D1C-C503-EE45-8F30-CCA38047727E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2A87C-3F29-6947-A326-965A642E5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3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1- replacement of fluid losses from the body </a:t>
            </a:r>
            <a:r>
              <a:rPr lang="en-US" i="1" dirty="0" smtClean="0"/>
              <a:t>via</a:t>
            </a:r>
            <a:r>
              <a:rPr lang="en-US" dirty="0" smtClean="0"/>
              <a:t>  insensible perspiration and urinary output </a:t>
            </a:r>
            <a:r>
              <a:rPr lang="en-US" b="1" dirty="0" smtClean="0">
                <a:solidFill>
                  <a:srgbClr val="FF0000"/>
                </a:solidFill>
              </a:rPr>
              <a:t>Maintenance therapy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2-replacement of plasma losses from the circulation due to fluid shifting or acute bleeding. </a:t>
            </a:r>
            <a:r>
              <a:rPr lang="en-US" b="1" dirty="0" smtClean="0">
                <a:solidFill>
                  <a:srgbClr val="FF0000"/>
                </a:solidFill>
              </a:rPr>
              <a:t>Replacement therapy </a:t>
            </a:r>
            <a:endParaRPr lang="en-US" dirty="0" smtClean="0"/>
          </a:p>
          <a:p>
            <a:pPr marL="342900" lvl="0" indent="-342900" algn="just" rtl="0"/>
            <a:r>
              <a:rPr lang="en-US" dirty="0" smtClean="0"/>
              <a:t>The first kind of loss affects the entire extracellular space, </a:t>
            </a:r>
            <a:r>
              <a:rPr lang="en-US" i="1" dirty="0" smtClean="0"/>
              <a:t>i.e.</a:t>
            </a:r>
            <a:r>
              <a:rPr lang="en-US" dirty="0" smtClean="0"/>
              <a:t>  , the intravascular plus the interstitial space, and normally does not lead to a loss of colloid osmotic force from the intravascular space. </a:t>
            </a:r>
          </a:p>
          <a:p>
            <a:pPr marL="342900" lvl="0" indent="-342900" algn="just" rtl="0"/>
            <a:r>
              <a:rPr lang="en-US" dirty="0" smtClean="0"/>
              <a:t>The second loss induces a primarily isolated intravascular deficit, including losses of all blood components. In practice, we only have access to the vascular space, even when treatment of the entire extracellular compartment is intended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2A87C-3F29-6947-A326-965A642E52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72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believe that the third spacing concept is overrated and has given anesthesiologists an</a:t>
            </a:r>
          </a:p>
          <a:p>
            <a:r>
              <a:rPr lang="en-US" dirty="0" smtClean="0"/>
              <a:t>excuse for overloading patients with fluids</a:t>
            </a:r>
          </a:p>
          <a:p>
            <a:endParaRPr lang="en-US" dirty="0" smtClean="0"/>
          </a:p>
          <a:p>
            <a:r>
              <a:rPr lang="en-US" dirty="0" smtClean="0"/>
              <a:t>Recent studies suggests that conservative fluid management improves outcomes </a:t>
            </a:r>
            <a:r>
              <a:rPr lang="en-US" smtClean="0"/>
              <a:t>with colon</a:t>
            </a:r>
            <a:endParaRPr lang="en-US" dirty="0" smtClean="0"/>
          </a:p>
          <a:p>
            <a:r>
              <a:rPr lang="en-US" dirty="0" smtClean="0"/>
              <a:t>and pulmonary resections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2A87C-3F29-6947-A326-965A642E52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4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DCFA-1491-154F-BE9B-3CADD58EF5E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FD4A-12C5-EB48-8189-9F613D46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83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DCFA-1491-154F-BE9B-3CADD58EF5E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FD4A-12C5-EB48-8189-9F613D46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DCFA-1491-154F-BE9B-3CADD58EF5E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FD4A-12C5-EB48-8189-9F613D46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89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13D-5498-E241-AECC-B294E06F2556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A570-5E4C-5845-9F44-4C20C9BA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24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13D-5498-E241-AECC-B294E06F2556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A570-5E4C-5845-9F44-4C20C9BA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72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13D-5498-E241-AECC-B294E06F2556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A570-5E4C-5845-9F44-4C20C9BA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38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13D-5498-E241-AECC-B294E06F2556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A570-5E4C-5845-9F44-4C20C9BA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23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13D-5498-E241-AECC-B294E06F2556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A570-5E4C-5845-9F44-4C20C9BA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10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13D-5498-E241-AECC-B294E06F2556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A570-5E4C-5845-9F44-4C20C9BA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567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13D-5498-E241-AECC-B294E06F2556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A570-5E4C-5845-9F44-4C20C9BA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712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13D-5498-E241-AECC-B294E06F2556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A570-5E4C-5845-9F44-4C20C9BA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45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DCFA-1491-154F-BE9B-3CADD58EF5E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FD4A-12C5-EB48-8189-9F613D46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042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13D-5498-E241-AECC-B294E06F2556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A570-5E4C-5845-9F44-4C20C9BA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52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13D-5498-E241-AECC-B294E06F2556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A570-5E4C-5845-9F44-4C20C9BA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41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13D-5498-E241-AECC-B294E06F2556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EA570-5E4C-5845-9F44-4C20C9BAD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50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9736-B15D-BF40-910C-01D5B134347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EC35-3BBF-FB4D-B49B-CF53D0B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382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9736-B15D-BF40-910C-01D5B134347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EC35-3BBF-FB4D-B49B-CF53D0B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788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9736-B15D-BF40-910C-01D5B134347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EC35-3BBF-FB4D-B49B-CF53D0B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227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9736-B15D-BF40-910C-01D5B134347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EC35-3BBF-FB4D-B49B-CF53D0B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539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9736-B15D-BF40-910C-01D5B134347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EC35-3BBF-FB4D-B49B-CF53D0B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514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9736-B15D-BF40-910C-01D5B134347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EC35-3BBF-FB4D-B49B-CF53D0B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403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9736-B15D-BF40-910C-01D5B134347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EC35-3BBF-FB4D-B49B-CF53D0B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2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DCFA-1491-154F-BE9B-3CADD58EF5E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FD4A-12C5-EB48-8189-9F613D46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587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9736-B15D-BF40-910C-01D5B134347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EC35-3BBF-FB4D-B49B-CF53D0B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273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9736-B15D-BF40-910C-01D5B134347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EC35-3BBF-FB4D-B49B-CF53D0B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588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9736-B15D-BF40-910C-01D5B134347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EC35-3BBF-FB4D-B49B-CF53D0B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796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9736-B15D-BF40-910C-01D5B134347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EC35-3BBF-FB4D-B49B-CF53D0B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399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E31D-6F53-674D-AA0D-4F57441FDB31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C4F0-DA6D-F548-A519-41B9A9E3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299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E31D-6F53-674D-AA0D-4F57441FDB31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C4F0-DA6D-F548-A519-41B9A9E3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242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E31D-6F53-674D-AA0D-4F57441FDB31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C4F0-DA6D-F548-A519-41B9A9E3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908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E31D-6F53-674D-AA0D-4F57441FDB31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C4F0-DA6D-F548-A519-41B9A9E3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732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E31D-6F53-674D-AA0D-4F57441FDB31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C4F0-DA6D-F548-A519-41B9A9E3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081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E31D-6F53-674D-AA0D-4F57441FDB31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C4F0-DA6D-F548-A519-41B9A9E3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5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DCFA-1491-154F-BE9B-3CADD58EF5E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FD4A-12C5-EB48-8189-9F613D46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245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E31D-6F53-674D-AA0D-4F57441FDB31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C4F0-DA6D-F548-A519-41B9A9E3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031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E31D-6F53-674D-AA0D-4F57441FDB31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C4F0-DA6D-F548-A519-41B9A9E3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045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E31D-6F53-674D-AA0D-4F57441FDB31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C4F0-DA6D-F548-A519-41B9A9E3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225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E31D-6F53-674D-AA0D-4F57441FDB31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C4F0-DA6D-F548-A519-41B9A9E3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291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E31D-6F53-674D-AA0D-4F57441FDB31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C4F0-DA6D-F548-A519-41B9A9E32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2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DCFA-1491-154F-BE9B-3CADD58EF5E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FD4A-12C5-EB48-8189-9F613D46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8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DCFA-1491-154F-BE9B-3CADD58EF5E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FD4A-12C5-EB48-8189-9F613D46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5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DCFA-1491-154F-BE9B-3CADD58EF5E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FD4A-12C5-EB48-8189-9F613D46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1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DCFA-1491-154F-BE9B-3CADD58EF5E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FD4A-12C5-EB48-8189-9F613D46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2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DCFA-1491-154F-BE9B-3CADD58EF5E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FD4A-12C5-EB48-8189-9F613D466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33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CDCFA-1491-154F-BE9B-3CADD58EF5E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2FD4A-12C5-EB48-8189-9F613D4667B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IV-Fluids.jpg"/>
          <p:cNvPicPr>
            <a:picLocks noChangeAspect="1"/>
          </p:cNvPicPr>
          <p:nvPr userDrawn="1"/>
        </p:nvPicPr>
        <p:blipFill>
          <a:blip r:embed="rId13">
            <a:alphaModFix amt="3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51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213D-5498-E241-AECC-B294E06F2556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EA570-5E4C-5845-9F44-4C20C9BAD2D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-SALINE-SOLUTION-facebook.jpg"/>
          <p:cNvPicPr>
            <a:picLocks noChangeAspect="1"/>
          </p:cNvPicPr>
          <p:nvPr userDrawn="1"/>
        </p:nvPicPr>
        <p:blipFill>
          <a:blip r:embed="rId13">
            <a:alphaModFix amt="5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40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V-Fluids.jpg"/>
          <p:cNvPicPr>
            <a:picLocks noChangeAspect="1"/>
          </p:cNvPicPr>
          <p:nvPr userDrawn="1"/>
        </p:nvPicPr>
        <p:blipFill>
          <a:blip r:embed="rId13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024" y="0"/>
            <a:ext cx="3933976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A9736-B15D-BF40-910C-01D5B134347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BEC35-3BBF-FB4D-B49B-CF53D0B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30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4E31D-6F53-674D-AA0D-4F57441FDB31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9C4F0-DA6D-F548-A519-41B9A9E328E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alphaModFix amt="57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16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58154" y="3502541"/>
            <a:ext cx="2926816" cy="767317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558ED5"/>
                </a:solidFill>
              </a:rPr>
              <a:t>Group B</a:t>
            </a:r>
            <a:endParaRPr lang="en-US" b="1" dirty="0">
              <a:solidFill>
                <a:srgbClr val="558ED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869" y="2059881"/>
            <a:ext cx="8229600" cy="114300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Fluid Replacement Therapy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17198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524159"/>
              </p:ext>
            </p:extLst>
          </p:nvPr>
        </p:nvGraphicFramePr>
        <p:xfrm>
          <a:off x="475608" y="1569299"/>
          <a:ext cx="8229600" cy="4535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Rounded Rectangle 17"/>
          <p:cNvSpPr/>
          <p:nvPr/>
        </p:nvSpPr>
        <p:spPr>
          <a:xfrm>
            <a:off x="457200" y="541935"/>
            <a:ext cx="8229600" cy="65890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Avenir Next Condensed Medium"/>
                <a:ea typeface="Century Gothic" charset="0"/>
                <a:cs typeface="Avenir Next Condensed Medium"/>
              </a:rPr>
              <a:t>The patient body weight is 80 kg, 8 hours fasting with bowel preparation </a:t>
            </a:r>
            <a:r>
              <a:rPr lang="en-US" sz="2000" dirty="0" smtClean="0">
                <a:solidFill>
                  <a:srgbClr val="FF0000"/>
                </a:solidFill>
                <a:latin typeface="Avenir Next Condensed Medium"/>
                <a:ea typeface="Century Gothic" charset="0"/>
                <a:cs typeface="Avenir Next Condensed Medium"/>
              </a:rPr>
              <a:t>blood</a:t>
            </a:r>
            <a:endParaRPr lang="en-US" sz="2000" dirty="0">
              <a:solidFill>
                <a:srgbClr val="FF0000"/>
              </a:solidFill>
              <a:latin typeface="Avenir Next Condensed Medium"/>
              <a:ea typeface="Century Gothic" charset="0"/>
              <a:cs typeface="Avenir Next Condensed Medium"/>
            </a:endParaRP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Avenir Next Condensed Medium"/>
                <a:ea typeface="Century Gothic" charset="0"/>
                <a:cs typeface="Avenir Next Condensed Medium"/>
              </a:rPr>
              <a:t>loss 500 ml and urine output is 400 ml</a:t>
            </a:r>
          </a:p>
        </p:txBody>
      </p:sp>
    </p:spTree>
    <p:extLst>
      <p:ext uri="{BB962C8B-B14F-4D97-AF65-F5344CB8AC3E}">
        <p14:creationId xmlns:p14="http://schemas.microsoft.com/office/powerpoint/2010/main" val="269106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 uiExpand="1">
        <p:bldAsOne/>
      </p:bldGraphic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016550"/>
              </p:ext>
            </p:extLst>
          </p:nvPr>
        </p:nvGraphicFramePr>
        <p:xfrm>
          <a:off x="457200" y="101125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457200" y="5925902"/>
            <a:ext cx="8229600" cy="65890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Avenir Next Condensed Medium"/>
                <a:ea typeface="Century Gothic" charset="0"/>
                <a:cs typeface="Avenir Next Condensed Medium"/>
              </a:rPr>
              <a:t>Greatest third space losses: *open laparotomies</a:t>
            </a:r>
          </a:p>
        </p:txBody>
      </p:sp>
    </p:spTree>
    <p:extLst>
      <p:ext uri="{BB962C8B-B14F-4D97-AF65-F5344CB8AC3E}">
        <p14:creationId xmlns:p14="http://schemas.microsoft.com/office/powerpoint/2010/main" val="239102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061657" y="1012252"/>
            <a:ext cx="5062104" cy="31471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venir Next Condensed Medium"/>
                <a:cs typeface="Avenir Next Condensed Medium"/>
              </a:rPr>
              <a:t>What is your choice of fluid for replacement </a:t>
            </a:r>
            <a:r>
              <a:rPr lang="en-US" sz="4000" u="sng" dirty="0">
                <a:solidFill>
                  <a:schemeClr val="accent2"/>
                </a:solidFill>
                <a:latin typeface="Avenir Next Condensed Medium"/>
                <a:cs typeface="Avenir Next Condensed Medium"/>
              </a:rPr>
              <a:t>Crystalloid</a:t>
            </a:r>
            <a:r>
              <a:rPr lang="en-US" sz="4000" dirty="0">
                <a:latin typeface="Avenir Next Condensed Medium"/>
                <a:cs typeface="Avenir Next Condensed Medium"/>
              </a:rPr>
              <a:t> </a:t>
            </a:r>
            <a:r>
              <a:rPr lang="en-US" sz="4000" dirty="0" err="1">
                <a:latin typeface="Avenir Next Condensed Medium"/>
                <a:cs typeface="Avenir Next Condensed Medium"/>
              </a:rPr>
              <a:t>vs</a:t>
            </a:r>
            <a:r>
              <a:rPr lang="en-US" sz="4000" dirty="0">
                <a:latin typeface="Avenir Next Condensed Medium"/>
                <a:cs typeface="Avenir Next Condensed Medium"/>
              </a:rPr>
              <a:t> </a:t>
            </a:r>
            <a:r>
              <a:rPr lang="en-US" sz="4000" u="sng" dirty="0">
                <a:solidFill>
                  <a:srgbClr val="C0504D"/>
                </a:solidFill>
                <a:latin typeface="Avenir Next Condensed Medium"/>
                <a:cs typeface="Avenir Next Condensed Medium"/>
              </a:rPr>
              <a:t>Colloids</a:t>
            </a:r>
            <a:r>
              <a:rPr lang="en-US" sz="4000" u="sng" dirty="0">
                <a:latin typeface="Avenir Next Condensed Medium"/>
                <a:cs typeface="Avenir Next Condensed Medium"/>
              </a:rPr>
              <a:t>?</a:t>
            </a:r>
          </a:p>
        </p:txBody>
      </p:sp>
      <p:sp>
        <p:nvSpPr>
          <p:cNvPr id="7" name="Oval 6"/>
          <p:cNvSpPr/>
          <p:nvPr/>
        </p:nvSpPr>
        <p:spPr>
          <a:xfrm>
            <a:off x="3387007" y="4490714"/>
            <a:ext cx="2411403" cy="182205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Avenir Next Condensed Medium"/>
                <a:cs typeface="Avenir Next Condensed Medium"/>
              </a:rPr>
              <a:t>Crystalloid</a:t>
            </a:r>
          </a:p>
        </p:txBody>
      </p:sp>
    </p:spTree>
    <p:extLst>
      <p:ext uri="{BB962C8B-B14F-4D97-AF65-F5344CB8AC3E}">
        <p14:creationId xmlns:p14="http://schemas.microsoft.com/office/powerpoint/2010/main" val="39210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15094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4F81BD"/>
                </a:solidFill>
                <a:latin typeface="Avenir Next Condensed Medium"/>
                <a:ea typeface="+mn-ea"/>
                <a:cs typeface="Avenir Next Condensed Medium"/>
              </a:rPr>
              <a:t>Thank You</a:t>
            </a:r>
          </a:p>
        </p:txBody>
      </p:sp>
      <p:sp>
        <p:nvSpPr>
          <p:cNvPr id="6" name="Smiley Face 5"/>
          <p:cNvSpPr/>
          <p:nvPr/>
        </p:nvSpPr>
        <p:spPr>
          <a:xfrm>
            <a:off x="3939236" y="3607294"/>
            <a:ext cx="1270128" cy="1343533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9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960400"/>
            <a:ext cx="8229600" cy="3045642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3600" dirty="0" smtClean="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A </a:t>
            </a:r>
            <a:r>
              <a:rPr lang="en-US" sz="3600" dirty="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54</a:t>
            </a:r>
            <a:r>
              <a:rPr lang="en-US" sz="360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-</a:t>
            </a:r>
            <a:r>
              <a:rPr lang="en-US" sz="3600" smtClean="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year </a:t>
            </a:r>
            <a:r>
              <a:rPr lang="en-US" sz="3600" dirty="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old man is undergoing a laparotomy and colon resection for Carcinoma. The anesthesiologist is attempting to calculate the fluid Replacement.</a:t>
            </a:r>
          </a:p>
        </p:txBody>
      </p:sp>
    </p:spTree>
    <p:extLst>
      <p:ext uri="{BB962C8B-B14F-4D97-AF65-F5344CB8AC3E}">
        <p14:creationId xmlns:p14="http://schemas.microsoft.com/office/powerpoint/2010/main" val="190526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27444" y="2567050"/>
            <a:ext cx="7959356" cy="1433055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3600" dirty="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What are the compartment that must be considered </a:t>
            </a:r>
            <a:r>
              <a:rPr lang="en-US" sz="3600" dirty="0" smtClean="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when calculating ?</a:t>
            </a:r>
            <a:endParaRPr lang="en-US" sz="3600" dirty="0">
              <a:solidFill>
                <a:srgbClr val="4F81BD"/>
              </a:solidFill>
              <a:latin typeface="Avenir Next Condensed Medium"/>
              <a:cs typeface="Avenir Next Condensed Medium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27444" y="4711768"/>
            <a:ext cx="8229600" cy="65890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Avenir Next Condensed Medium"/>
                <a:ea typeface="Century Gothic" charset="0"/>
                <a:cs typeface="Avenir Next Condensed Medium"/>
              </a:rPr>
              <a:t>The patient body weight is 80 kg, 8 hours fasting with bowel preparation </a:t>
            </a:r>
            <a:r>
              <a:rPr lang="en-US" sz="2000" dirty="0" smtClean="0">
                <a:solidFill>
                  <a:srgbClr val="FF0000"/>
                </a:solidFill>
                <a:latin typeface="Avenir Next Condensed Medium"/>
                <a:ea typeface="Century Gothic" charset="0"/>
                <a:cs typeface="Avenir Next Condensed Medium"/>
              </a:rPr>
              <a:t>blood</a:t>
            </a:r>
            <a:endParaRPr lang="en-US" sz="2000" dirty="0">
              <a:solidFill>
                <a:srgbClr val="FF0000"/>
              </a:solidFill>
              <a:latin typeface="Avenir Next Condensed Medium"/>
              <a:ea typeface="Century Gothic" charset="0"/>
              <a:cs typeface="Avenir Next Condensed Medium"/>
            </a:endParaRP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Avenir Next Condensed Medium"/>
                <a:ea typeface="Century Gothic" charset="0"/>
                <a:cs typeface="Avenir Next Condensed Medium"/>
              </a:rPr>
              <a:t>loss 500 ml and urine output is 400 ml</a:t>
            </a:r>
          </a:p>
        </p:txBody>
      </p:sp>
    </p:spTree>
    <p:extLst>
      <p:ext uri="{BB962C8B-B14F-4D97-AF65-F5344CB8AC3E}">
        <p14:creationId xmlns:p14="http://schemas.microsoft.com/office/powerpoint/2010/main" val="123346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1871762" y="282836"/>
            <a:ext cx="525658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The patient body weight is 80 kg</a:t>
            </a:r>
            <a:endParaRPr lang="en-US" sz="2400" dirty="0">
              <a:solidFill>
                <a:schemeClr val="accent1"/>
              </a:solidFill>
              <a:latin typeface="Avenir Next Condensed Medium"/>
              <a:cs typeface="Avenir Next Condensed Medium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922443" y="1166119"/>
            <a:ext cx="302433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Total body water= 48 L</a:t>
            </a:r>
          </a:p>
          <a:p>
            <a:pPr algn="ctr"/>
            <a:r>
              <a:rPr lang="en-US" sz="2000" b="1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(60% of body weight in male) 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539552" y="2204864"/>
            <a:ext cx="3096344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Intracellular water= 32 L</a:t>
            </a:r>
          </a:p>
          <a:p>
            <a:pPr algn="ctr"/>
            <a:r>
              <a:rPr lang="en-US" sz="2000" b="1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(40% of total body weight)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5231245" y="2204864"/>
            <a:ext cx="3096344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Extracellular water= 16 L</a:t>
            </a:r>
          </a:p>
          <a:p>
            <a:pPr algn="ctr"/>
            <a:r>
              <a:rPr lang="en-US" sz="2000" b="1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(20% of total body weight)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5004048" y="3789040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3210475" y="3327375"/>
            <a:ext cx="2736304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Interstitial (extravascular)= 12 L (3/4 the extracellular water)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6372200" y="3327375"/>
            <a:ext cx="250715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Intravascular= 12 L </a:t>
            </a:r>
          </a:p>
          <a:p>
            <a:pPr algn="ctr"/>
            <a:r>
              <a:rPr lang="en-US" sz="2000" b="1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(3/4 the</a:t>
            </a:r>
          </a:p>
          <a:p>
            <a:pPr algn="ctr"/>
            <a:r>
              <a:rPr lang="en-US" sz="2000" b="1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extracellular water)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827584" y="5007659"/>
            <a:ext cx="3024336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Next Condensed Medium"/>
                <a:cs typeface="Avenir Next Condensed Medium"/>
              </a:rPr>
              <a:t>Rich in potassium</a:t>
            </a:r>
          </a:p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Next Condensed Medium"/>
                <a:cs typeface="Avenir Next Condensed Medium"/>
              </a:rPr>
              <a:t>and fixed anions (protein, phosphate and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Next Condensed Medium"/>
                <a:cs typeface="Avenir Next Condensed Medium"/>
              </a:rPr>
              <a:t>sulphate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Next Condensed Medium"/>
                <a:cs typeface="Avenir Next Condensed Medium"/>
              </a:rPr>
              <a:t>)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venir Next Condensed Medium"/>
              <a:cs typeface="Avenir Next Condensed Medium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5354075" y="5007659"/>
            <a:ext cx="302433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Next Condensed Medium"/>
                <a:cs typeface="Avenir Next Condensed Medium"/>
              </a:rPr>
              <a:t>Rich in sodium and chloride and low in potassium</a:t>
            </a:r>
          </a:p>
        </p:txBody>
      </p:sp>
      <p:sp>
        <p:nvSpPr>
          <p:cNvPr id="14" name="سهم للأسفل 13"/>
          <p:cNvSpPr/>
          <p:nvPr/>
        </p:nvSpPr>
        <p:spPr>
          <a:xfrm>
            <a:off x="4369168" y="766856"/>
            <a:ext cx="130886" cy="281240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سهم للأسفل 14"/>
          <p:cNvSpPr/>
          <p:nvPr/>
        </p:nvSpPr>
        <p:spPr>
          <a:xfrm>
            <a:off x="3175118" y="1907155"/>
            <a:ext cx="130886" cy="281240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سهم للأسفل 15"/>
          <p:cNvSpPr/>
          <p:nvPr/>
        </p:nvSpPr>
        <p:spPr>
          <a:xfrm>
            <a:off x="5508104" y="1907155"/>
            <a:ext cx="130886" cy="281240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سهم للأسفل 22"/>
          <p:cNvSpPr/>
          <p:nvPr/>
        </p:nvSpPr>
        <p:spPr>
          <a:xfrm>
            <a:off x="5508104" y="2924944"/>
            <a:ext cx="130886" cy="350384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سهم للأسفل 23"/>
          <p:cNvSpPr/>
          <p:nvPr/>
        </p:nvSpPr>
        <p:spPr>
          <a:xfrm>
            <a:off x="7560332" y="2924944"/>
            <a:ext cx="130886" cy="350384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سهم للأسفل 24"/>
          <p:cNvSpPr/>
          <p:nvPr/>
        </p:nvSpPr>
        <p:spPr>
          <a:xfrm>
            <a:off x="2087724" y="2977441"/>
            <a:ext cx="126014" cy="1891719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سهم للأسفل 25"/>
          <p:cNvSpPr/>
          <p:nvPr/>
        </p:nvSpPr>
        <p:spPr>
          <a:xfrm>
            <a:off x="6084169" y="2977441"/>
            <a:ext cx="166874" cy="1891719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37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727444" y="2567050"/>
            <a:ext cx="7959356" cy="118748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v"/>
            </a:pPr>
            <a:r>
              <a:rPr lang="en-US" sz="3600" dirty="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Discuss the volume of fluid that should be replaced?</a:t>
            </a:r>
          </a:p>
        </p:txBody>
      </p:sp>
    </p:spTree>
    <p:extLst>
      <p:ext uri="{BB962C8B-B14F-4D97-AF65-F5344CB8AC3E}">
        <p14:creationId xmlns:p14="http://schemas.microsoft.com/office/powerpoint/2010/main" val="295824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v"/>
            </a:pPr>
            <a:r>
              <a:rPr lang="en-US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Perioperative fluid application basically must replace two kinds of losses: </a:t>
            </a:r>
          </a:p>
          <a:p>
            <a:endParaRPr lang="en-US" dirty="0">
              <a:solidFill>
                <a:schemeClr val="accent1"/>
              </a:solidFill>
              <a:latin typeface="Avenir Next Condensed Medium"/>
              <a:cs typeface="Avenir Next Condensed Medium"/>
            </a:endParaRPr>
          </a:p>
          <a:p>
            <a:pPr>
              <a:buAutoNum type="arabicParenBoth"/>
            </a:pPr>
            <a:r>
              <a:rPr lang="en-US" b="1" u="sng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losses occurring all the time</a:t>
            </a:r>
            <a:r>
              <a:rPr lang="en-US" u="sng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 </a:t>
            </a:r>
            <a:r>
              <a:rPr lang="en-US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(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latin typeface="Avenir Next Condensed Medium"/>
                <a:cs typeface="Avenir Next Condensed Medium"/>
              </a:rPr>
              <a:t>mainly urine production and insensible perspiration</a:t>
            </a:r>
            <a:r>
              <a:rPr lang="en-US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), possibly to another extent than under “normal” conditions.</a:t>
            </a: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  <a:latin typeface="Avenir Next Condensed Medium"/>
              <a:cs typeface="Avenir Next Condensed Medium"/>
            </a:endParaRPr>
          </a:p>
          <a:p>
            <a:pPr>
              <a:buAutoNum type="arabicParenBoth"/>
            </a:pPr>
            <a:r>
              <a:rPr lang="en-US" b="1" u="sng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losses occurring exclusively during trauma and surgery</a:t>
            </a:r>
            <a:r>
              <a:rPr lang="en-US" b="1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 </a:t>
            </a:r>
            <a:r>
              <a:rPr lang="en-US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(</a:t>
            </a:r>
            <a:r>
              <a:rPr lang="en-US" dirty="0">
                <a:solidFill>
                  <a:srgbClr val="B9CDE5"/>
                </a:solidFill>
                <a:latin typeface="Avenir Next Condensed Medium"/>
                <a:cs typeface="Avenir Next Condensed Medium"/>
              </a:rPr>
              <a:t>mainly blood losses</a:t>
            </a:r>
            <a:r>
              <a:rPr lang="en-US" dirty="0">
                <a:solidFill>
                  <a:schemeClr val="accent1"/>
                </a:solidFill>
                <a:latin typeface="Avenir Next Condensed Medium"/>
                <a:cs typeface="Avenir Next Condensed Medium"/>
              </a:rPr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5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>
              <a:buSzTx/>
              <a:buFont typeface="Wingdings" charset="2"/>
              <a:buChar char="v"/>
              <a:defRPr/>
            </a:pPr>
            <a:r>
              <a:rPr lang="en-US" sz="3900" b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Next Condensed Medium"/>
                <a:cs typeface="Avenir Next Condensed Medium"/>
              </a:rPr>
              <a:t>The following factors must be taken into account:</a:t>
            </a:r>
          </a:p>
          <a:p>
            <a:pPr>
              <a:lnSpc>
                <a:spcPct val="150000"/>
              </a:lnSpc>
              <a:buSzTx/>
              <a:buFontTx/>
              <a:buNone/>
              <a:defRPr/>
            </a:pPr>
            <a:r>
              <a:rPr lang="en-US" sz="3900" dirty="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1- Maintenance fluid requirements</a:t>
            </a:r>
          </a:p>
          <a:p>
            <a:pPr>
              <a:lnSpc>
                <a:spcPct val="150000"/>
              </a:lnSpc>
              <a:buSzTx/>
              <a:buFontTx/>
              <a:buNone/>
              <a:defRPr/>
            </a:pPr>
            <a:r>
              <a:rPr lang="en-US" sz="3900" dirty="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2- NPO and other deficits: NG suction, bowel prep</a:t>
            </a:r>
          </a:p>
          <a:p>
            <a:pPr>
              <a:lnSpc>
                <a:spcPct val="150000"/>
              </a:lnSpc>
              <a:buSzTx/>
              <a:buFontTx/>
              <a:buNone/>
              <a:defRPr/>
            </a:pPr>
            <a:r>
              <a:rPr lang="en-US" sz="3900" dirty="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3- Third space losses</a:t>
            </a:r>
          </a:p>
          <a:p>
            <a:pPr>
              <a:lnSpc>
                <a:spcPct val="150000"/>
              </a:lnSpc>
              <a:buSzTx/>
              <a:buFontTx/>
              <a:buNone/>
              <a:defRPr/>
            </a:pPr>
            <a:r>
              <a:rPr lang="en-US" sz="3900" dirty="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4- Replacement of blood loss</a:t>
            </a:r>
          </a:p>
          <a:p>
            <a:pPr>
              <a:lnSpc>
                <a:spcPct val="150000"/>
              </a:lnSpc>
              <a:buSzTx/>
              <a:buFontTx/>
              <a:buNone/>
              <a:defRPr/>
            </a:pPr>
            <a:r>
              <a:rPr lang="en-US" sz="3900" dirty="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5- Special additional losses: diarrhea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6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72539"/>
            <a:ext cx="8229600" cy="921225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50000"/>
              </a:lnSpc>
            </a:pPr>
            <a:endParaRPr lang="en-US" dirty="0">
              <a:solidFill>
                <a:schemeClr val="accent1"/>
              </a:solidFill>
            </a:endParaRPr>
          </a:p>
          <a:p>
            <a:pPr>
              <a:lnSpc>
                <a:spcPct val="50000"/>
              </a:lnSpc>
              <a:buFont typeface="Wingdings" charset="2"/>
              <a:buChar char="v"/>
            </a:pPr>
            <a:r>
              <a:rPr lang="en-US" sz="3300" dirty="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What are the signs of preoperative </a:t>
            </a:r>
            <a:r>
              <a:rPr lang="en-US" sz="3300" dirty="0" err="1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hypovolemia</a:t>
            </a:r>
            <a:r>
              <a:rPr lang="en-US" sz="3300" dirty="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 ?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843355575"/>
              </p:ext>
            </p:extLst>
          </p:nvPr>
        </p:nvGraphicFramePr>
        <p:xfrm>
          <a:off x="0" y="1397000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727444" y="4711767"/>
            <a:ext cx="8229600" cy="9820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FF0000"/>
                </a:solidFill>
                <a:latin typeface="Avenir Next Condensed Medium"/>
                <a:cs typeface="Avenir Next Condensed Medium"/>
              </a:rPr>
              <a:t>Positive </a:t>
            </a:r>
            <a:r>
              <a:rPr lang="en-US" sz="2000" dirty="0">
                <a:solidFill>
                  <a:srgbClr val="FF0000"/>
                </a:solidFill>
                <a:latin typeface="Avenir Next Condensed Medium"/>
                <a:cs typeface="Avenir Next Condensed Medium"/>
              </a:rPr>
              <a:t>tilt test </a:t>
            </a:r>
            <a:r>
              <a:rPr lang="en-US" sz="2000" dirty="0">
                <a:solidFill>
                  <a:srgbClr val="002060"/>
                </a:solidFill>
                <a:latin typeface="Avenir Next Condensed Medium"/>
                <a:cs typeface="Avenir Next Condensed Medium"/>
              </a:rPr>
              <a:t>(Increase in heart rate of at least 20 beats/minute and a decrease in systolic blood pressure of at least 20 mmHg or more when the patient assumes the upright position)</a:t>
            </a:r>
          </a:p>
        </p:txBody>
      </p:sp>
    </p:spTree>
    <p:extLst>
      <p:ext uri="{BB962C8B-B14F-4D97-AF65-F5344CB8AC3E}">
        <p14:creationId xmlns:p14="http://schemas.microsoft.com/office/powerpoint/2010/main" val="154710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Graphic spid="10" grpId="0">
        <p:bldAsOne/>
      </p:bldGraphic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373192"/>
            <a:ext cx="8229600" cy="195188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3600" dirty="0">
                <a:solidFill>
                  <a:srgbClr val="4F81BD"/>
                </a:solidFill>
                <a:latin typeface="Avenir Next Condensed Medium"/>
                <a:cs typeface="Avenir Next Condensed Medium"/>
              </a:rPr>
              <a:t>How to calculate the fluid replacement in the intraoperative period all of which take into consideration the preoperative fluid deficits?</a:t>
            </a:r>
          </a:p>
        </p:txBody>
      </p:sp>
    </p:spTree>
    <p:extLst>
      <p:ext uri="{BB962C8B-B14F-4D97-AF65-F5344CB8AC3E}">
        <p14:creationId xmlns:p14="http://schemas.microsoft.com/office/powerpoint/2010/main" val="395779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517</Words>
  <Application>Microsoft Office PowerPoint</Application>
  <PresentationFormat>عرض على الشاشة (3:4)‏</PresentationFormat>
  <Paragraphs>74</Paragraphs>
  <Slides>13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4</vt:i4>
      </vt:variant>
      <vt:variant>
        <vt:lpstr>عناوين الشرائح</vt:lpstr>
      </vt:variant>
      <vt:variant>
        <vt:i4>13</vt:i4>
      </vt:variant>
    </vt:vector>
  </HeadingPairs>
  <TitlesOfParts>
    <vt:vector size="22" baseType="lpstr">
      <vt:lpstr>Arial</vt:lpstr>
      <vt:lpstr>Avenir Next Condensed Medium</vt:lpstr>
      <vt:lpstr>Calibri</vt:lpstr>
      <vt:lpstr>Century Gothic</vt:lpstr>
      <vt:lpstr>Wingdings</vt:lpstr>
      <vt:lpstr>Office Theme</vt:lpstr>
      <vt:lpstr>2_Custom Design</vt:lpstr>
      <vt:lpstr>Custom Design</vt:lpstr>
      <vt:lpstr>1_Custom Design</vt:lpstr>
      <vt:lpstr>Fluid Replacement Therapy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Anoud Ali</dc:creator>
  <cp:lastModifiedBy>Star</cp:lastModifiedBy>
  <cp:revision>19</cp:revision>
  <dcterms:created xsi:type="dcterms:W3CDTF">2016-11-04T14:50:20Z</dcterms:created>
  <dcterms:modified xsi:type="dcterms:W3CDTF">2019-10-08T18:46:03Z</dcterms:modified>
</cp:coreProperties>
</file>