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256" r:id="rId2"/>
    <p:sldId id="257" r:id="rId3"/>
    <p:sldId id="399" r:id="rId4"/>
    <p:sldId id="258" r:id="rId5"/>
    <p:sldId id="259" r:id="rId6"/>
    <p:sldId id="267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398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40" r:id="rId75"/>
    <p:sldId id="341" r:id="rId76"/>
    <p:sldId id="342" r:id="rId77"/>
    <p:sldId id="343" r:id="rId78"/>
    <p:sldId id="344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2" r:id="rId105"/>
    <p:sldId id="373" r:id="rId106"/>
    <p:sldId id="383" r:id="rId107"/>
    <p:sldId id="384" r:id="rId108"/>
    <p:sldId id="385" r:id="rId109"/>
    <p:sldId id="386" r:id="rId110"/>
    <p:sldId id="387" r:id="rId111"/>
    <p:sldId id="388" r:id="rId112"/>
    <p:sldId id="389" r:id="rId113"/>
    <p:sldId id="390" r:id="rId114"/>
    <p:sldId id="391" r:id="rId115"/>
    <p:sldId id="392" r:id="rId116"/>
    <p:sldId id="393" r:id="rId117"/>
    <p:sldId id="394" r:id="rId118"/>
    <p:sldId id="395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16A8C-51D5-4FD5-91CE-47B5F7AE5DA1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8EF43-70D8-426A-9A62-478312BB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70AD1-7B5F-4E8B-8404-1166AD9AC7F2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596ED7-99FC-4CA3-A649-ED592E998DDD}" type="slidenum">
              <a:rPr lang="ar-SA" sz="1200">
                <a:cs typeface="Arial" charset="0"/>
              </a:rPr>
              <a:pPr algn="r"/>
              <a:t>6</a:t>
            </a:fld>
            <a:endParaRPr lang="en-GB" sz="1200">
              <a:cs typeface="Arial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76718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DB714-F163-4479-99B5-5F6D36F17E21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F024A8-B0F3-40B2-856E-2338A9DDA10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04216816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3FB572-481A-449A-AAC4-D9D4953EB3C5}" type="slidenum">
              <a:rPr lang="en-GB" sz="1200">
                <a:cs typeface="Arial" charset="0"/>
              </a:rPr>
              <a:pPr algn="r"/>
              <a:t>116</a:t>
            </a:fld>
            <a:endParaRPr lang="en-GB" sz="1200">
              <a:cs typeface="Arial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1599131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258B5C-BF4B-4A9E-9E4A-A144849940BE}" type="slidenum">
              <a:rPr lang="en-GB" sz="1200">
                <a:cs typeface="Arial" charset="0"/>
              </a:rPr>
              <a:pPr algn="r"/>
              <a:t>117</a:t>
            </a:fld>
            <a:endParaRPr lang="en-GB" sz="1200">
              <a:cs typeface="Arial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2558711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99242E-D82F-410B-9F71-49930128E4EC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118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09825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C6ECF-ED33-4D0A-9407-8C77F25B79C0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E2CA11-4E0D-4E4F-AB70-64C9D09DF383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5666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65746-05CD-4D98-AA68-080C85D4FAC1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B709F6-984B-4820-8CB5-29767041FEF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32244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20C45-B5FC-4BD3-8BCB-B015E27BED7F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7B53C4-F467-45A0-815D-5CD1994DD9B8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094797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58BB0-2500-41A2-BC7E-768D300FAE87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DB2FFE-614E-487F-BFAC-07ECD4C40172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26291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C3A04-4B1F-45A3-8E02-A93684EE6FDA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C99A8E-508B-4CB8-A67C-F6F473B6E4E4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6737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10986B-4CB6-4873-B7D8-A0FD916B7233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1D0A43-CBDE-4647-8DF7-6F049921348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834582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82F2F-48BF-44B6-9ECC-273698B499C8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2558DF-0AD1-4CAE-90B5-511DD54D7E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159582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82F2F-48BF-44B6-9ECC-273698B499C8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2558DF-0AD1-4CAE-90B5-511DD54D7E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20293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0E563-E83A-41F7-B000-ADAF375B0B26}" type="slidenum">
              <a:rPr lang="en-GB" smtClean="0"/>
              <a:pPr>
                <a:defRPr/>
              </a:pPr>
              <a:t>24</a:t>
            </a:fld>
            <a:endParaRPr lang="en-GB" smtClean="0"/>
          </a:p>
        </p:txBody>
      </p:sp>
      <p:sp>
        <p:nvSpPr>
          <p:cNvPr id="177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72C989-78AE-4469-9A1E-65AE3924E40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0774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7F2B3-DE16-4734-94F2-DAF96CFDD94D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F74E57-0DC7-476B-BDF5-2B2D90DB5063}" type="slidenum">
              <a:rPr lang="ar-SA" sz="1200">
                <a:cs typeface="Arial" charset="0"/>
              </a:rPr>
              <a:pPr algn="r"/>
              <a:t>7</a:t>
            </a:fld>
            <a:endParaRPr lang="en-GB" sz="1200">
              <a:cs typeface="Arial" charset="0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588910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87BE8C-7A4F-44DE-87AC-77DD0E57A573}" type="slidenum">
              <a:rPr lang="en-GB" smtClean="0"/>
              <a:pPr>
                <a:defRPr/>
              </a:pPr>
              <a:t>25</a:t>
            </a:fld>
            <a:endParaRPr lang="en-GB" smtClean="0"/>
          </a:p>
        </p:txBody>
      </p:sp>
      <p:sp>
        <p:nvSpPr>
          <p:cNvPr id="178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DBD90C-A698-406B-B3E1-CA47689F85D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305118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1022A-63CD-4085-BEEC-D8106BB16160}" type="slidenum">
              <a:rPr lang="en-GB" smtClean="0"/>
              <a:pPr>
                <a:defRPr/>
              </a:pPr>
              <a:t>26</a:t>
            </a:fld>
            <a:endParaRPr lang="en-GB" smtClean="0"/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A48FFC-F955-47B7-A445-1A8D1408B4C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232757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B99A3-9619-4DAC-86F9-8879CE0410BC}" type="slidenum">
              <a:rPr lang="en-GB" smtClean="0"/>
              <a:pPr>
                <a:defRPr/>
              </a:pPr>
              <a:t>27</a:t>
            </a:fld>
            <a:endParaRPr lang="en-GB" smtClean="0"/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4060F8-EF8F-4064-B303-B17CA23E778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76448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8E073-5D43-469A-8ADE-C070CF0649EB}" type="slidenum">
              <a:rPr lang="en-GB" smtClean="0"/>
              <a:pPr>
                <a:defRPr/>
              </a:pPr>
              <a:t>28</a:t>
            </a:fld>
            <a:endParaRPr lang="en-GB" smtClean="0"/>
          </a:p>
        </p:txBody>
      </p:sp>
      <p:sp>
        <p:nvSpPr>
          <p:cNvPr id="181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295A59-AE28-4AC1-906D-A4ADB08047AD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501241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17FCE-8C6E-4790-B63D-557DD4ED0592}" type="slidenum">
              <a:rPr lang="en-GB" smtClean="0"/>
              <a:pPr>
                <a:defRPr/>
              </a:pPr>
              <a:t>29</a:t>
            </a:fld>
            <a:endParaRPr lang="en-GB" smtClean="0"/>
          </a:p>
        </p:txBody>
      </p:sp>
      <p:sp>
        <p:nvSpPr>
          <p:cNvPr id="182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B1E3B9-D487-4F82-BEAD-9B713D17C99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5986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9C8C9-63C5-4D5E-903D-7AD9E59131FC}" type="slidenum">
              <a:rPr lang="en-GB" smtClean="0"/>
              <a:pPr>
                <a:defRPr/>
              </a:pPr>
              <a:t>30</a:t>
            </a:fld>
            <a:endParaRPr lang="en-GB" smtClean="0"/>
          </a:p>
        </p:txBody>
      </p:sp>
      <p:sp>
        <p:nvSpPr>
          <p:cNvPr id="183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55245F-94EE-4796-B077-AF3A6DBB09F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60139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81E663-3242-4F96-A340-CBBC29537087}" type="slidenum">
              <a:rPr lang="en-GB" smtClean="0"/>
              <a:pPr>
                <a:defRPr/>
              </a:pPr>
              <a:t>31</a:t>
            </a:fld>
            <a:endParaRPr lang="en-GB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517771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43539-B5CD-4EFC-A550-9088217B4819}" type="slidenum">
              <a:rPr lang="en-GB" smtClean="0"/>
              <a:pPr>
                <a:defRPr/>
              </a:pPr>
              <a:t>32</a:t>
            </a:fld>
            <a:endParaRPr lang="en-GB" smtClean="0"/>
          </a:p>
        </p:txBody>
      </p:sp>
      <p:sp>
        <p:nvSpPr>
          <p:cNvPr id="185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4B69BF-5B0B-4269-AEFB-D8C4DCB618B7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708361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100BB1-FE21-4128-B4CD-D655C51ECE7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18147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9C2CEB-AA92-40CB-95A4-72E893DA975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9472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C3504-7255-44F8-AEF3-35435CC2315F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D5A90A-0E8B-4373-AF39-0B84AE80A89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44669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BB7720-CEB4-49B5-ABC9-8BB21CA70BB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2246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6B3F3B-A844-4CB4-B0F7-E1BA9F24771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12212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091C3D-6382-425D-A849-C09145F6D77D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2571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DBD0E8-2583-4BF7-A3C3-4C1E6E8D96AB}" type="slidenum">
              <a:rPr lang="en-GB" sz="1200">
                <a:latin typeface="+mn-lt"/>
                <a:cs typeface="+mn-cs"/>
              </a:rPr>
              <a:pPr algn="r">
                <a:defRPr/>
              </a:pPr>
              <a:t>39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322697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90962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6921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95124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9670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09415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0483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C3B03-2638-40E2-A7D1-9318878BE8FD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B9AAF1-4467-4363-A274-411A4B259F7C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0112064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FC7C91-CEE0-4F65-B31E-588318382847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986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F00C70-0C3A-46E3-88A4-929F358CC455}" type="slidenum">
              <a:rPr lang="ar-SA" sz="1200">
                <a:ea typeface="ＭＳ Ｐゴシック" charset="-128"/>
                <a:cs typeface="Arial" charset="0"/>
              </a:rPr>
              <a:pPr algn="r"/>
              <a:t>46</a:t>
            </a:fld>
            <a:endParaRPr lang="en-US" sz="1200">
              <a:ea typeface="ＭＳ Ｐゴシック" charset="-128"/>
              <a:cs typeface="Arial" charset="0"/>
            </a:endParaRPr>
          </a:p>
        </p:txBody>
      </p:sp>
      <p:sp>
        <p:nvSpPr>
          <p:cNvPr id="19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408441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7CE6DF-D88C-4C83-9751-8C1928A741F5}" type="slidenum">
              <a:rPr lang="en-US" sz="1200">
                <a:latin typeface="Book Antiqua" pitchFamily="18" charset="0"/>
              </a:rPr>
              <a:pPr algn="r"/>
              <a:t>47</a:t>
            </a:fld>
            <a:endParaRPr lang="en-US" sz="1200">
              <a:latin typeface="Book Antiqua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770417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6D7957-BE60-495E-8042-0DAE6E7ECC87}" type="slidenum">
              <a:rPr lang="en-US" sz="1200">
                <a:latin typeface="Book Antiqua" pitchFamily="18" charset="0"/>
              </a:rPr>
              <a:pPr algn="r"/>
              <a:t>48</a:t>
            </a:fld>
            <a:endParaRPr lang="en-US" sz="1200">
              <a:latin typeface="Book Antiqua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01431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D1110FA-1267-4A47-96BF-8A254B595CA0}" type="slidenum">
              <a:rPr lang="en-GB" sz="1200">
                <a:latin typeface="+mn-lt"/>
                <a:cs typeface="+mn-cs"/>
              </a:rPr>
              <a:pPr algn="r">
                <a:defRPr/>
              </a:pPr>
              <a:t>50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320421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2ED15-F97E-4D4A-B2EE-CE4C8FBD5A34}" type="slidenum">
              <a:rPr lang="en-GB" smtClean="0"/>
              <a:pPr>
                <a:defRPr/>
              </a:pPr>
              <a:t>52</a:t>
            </a:fld>
            <a:endParaRPr lang="en-GB" smtClean="0"/>
          </a:p>
        </p:txBody>
      </p:sp>
      <p:sp>
        <p:nvSpPr>
          <p:cNvPr id="202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B54879-F30C-4073-B2F6-8BB91449ED2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5633856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B009D-E824-434C-A586-25E8FBF814C7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D8B483-7906-4FB7-BE0B-08E4CCD0D36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techniques, arranged</a:t>
            </a:r>
          </a:p>
          <a:p>
            <a:pPr eaLnBrk="1" hangingPunct="1"/>
            <a:r>
              <a:rPr lang="en-GB" smtClean="0"/>
              <a:t>roughly in order of findings of effectiveness, were reviewed:</a:t>
            </a:r>
          </a:p>
        </p:txBody>
      </p:sp>
    </p:spTree>
    <p:extLst>
      <p:ext uri="{BB962C8B-B14F-4D97-AF65-F5344CB8AC3E}">
        <p14:creationId xmlns:p14="http://schemas.microsoft.com/office/powerpoint/2010/main" val="23211830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3391E-2861-4299-954E-537903F355BF}" type="slidenum">
              <a:rPr lang="en-GB" smtClean="0"/>
              <a:pPr>
                <a:defRPr/>
              </a:pPr>
              <a:t>54</a:t>
            </a:fld>
            <a:endParaRPr lang="en-GB" smtClean="0"/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ABDF9A-150F-45CE-902D-D502A9B5D92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6296559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8C7CF-555C-4B8C-9552-4C4A93A6FF5E}" type="slidenum">
              <a:rPr lang="en-GB" smtClean="0"/>
              <a:pPr>
                <a:defRPr/>
              </a:pPr>
              <a:t>55</a:t>
            </a:fld>
            <a:endParaRPr lang="en-GB" smtClean="0"/>
          </a:p>
        </p:txBody>
      </p:sp>
      <p:sp>
        <p:nvSpPr>
          <p:cNvPr id="205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01114C-B49D-4822-8DAB-778F72F22721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4962978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A3FFC-CCAB-4079-AD22-C8221099B13A}" type="slidenum">
              <a:rPr lang="en-GB" smtClean="0"/>
              <a:pPr>
                <a:defRPr/>
              </a:pPr>
              <a:t>56</a:t>
            </a:fld>
            <a:endParaRPr lang="en-GB" smtClean="0"/>
          </a:p>
        </p:txBody>
      </p:sp>
      <p:sp>
        <p:nvSpPr>
          <p:cNvPr id="206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A2DC56-2AF7-4FF6-B6E6-79FD4F42F2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765039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CD682-174A-405A-8530-393EE966172C}" type="slidenum">
              <a:rPr lang="en-GB" smtClean="0"/>
              <a:pPr>
                <a:defRPr/>
              </a:pPr>
              <a:t>57</a:t>
            </a:fld>
            <a:endParaRPr lang="en-GB" smtClean="0"/>
          </a:p>
        </p:txBody>
      </p:sp>
      <p:sp>
        <p:nvSpPr>
          <p:cNvPr id="207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F3A0EC-DFDD-45AB-97A5-305FF4532A6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60158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85FB27-A07F-46AB-9523-4FC0303CC573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9D0C2D-DFF1-4D54-84E9-8EA15416D41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0891906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699B7F-9813-4751-B7CC-F0CABFE2D83E}" type="slidenum">
              <a:rPr lang="en-GB" smtClean="0"/>
              <a:pPr>
                <a:defRPr/>
              </a:pPr>
              <a:t>58</a:t>
            </a:fld>
            <a:endParaRPr lang="en-GB" smtClean="0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3DECA0-20C3-4F48-AFCB-74C2C446E4F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2459885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0EB7EF1-7C6F-490C-93AD-004C5E4D5391}" type="slidenum">
              <a:rPr lang="en-GB" sz="1200">
                <a:latin typeface="+mn-lt"/>
                <a:cs typeface="+mn-cs"/>
              </a:rPr>
              <a:pPr algn="r">
                <a:defRPr/>
              </a:pPr>
              <a:t>59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2625315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530E7-E16F-49BA-8066-75AD7A4A8FFE}" type="slidenum">
              <a:rPr lang="en-GB" smtClean="0"/>
              <a:pPr>
                <a:defRPr/>
              </a:pPr>
              <a:t>60</a:t>
            </a:fld>
            <a:endParaRPr lang="en-GB" smtClean="0"/>
          </a:p>
        </p:txBody>
      </p:sp>
      <p:sp>
        <p:nvSpPr>
          <p:cNvPr id="210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DDE0FE-1EDA-484F-AE60-745951BE4A0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60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4078572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B809090-A1A2-4658-8002-855E960E0F71}" type="slidenum">
              <a:rPr lang="en-GB" sz="1200">
                <a:latin typeface="+mn-lt"/>
                <a:cs typeface="+mn-cs"/>
              </a:rPr>
              <a:pPr algn="r">
                <a:defRPr/>
              </a:pPr>
              <a:t>61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080524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DFFBB-7AA8-4EE5-9B26-44A8F861B587}" type="slidenum">
              <a:rPr lang="en-GB" smtClean="0"/>
              <a:pPr>
                <a:defRPr/>
              </a:pPr>
              <a:t>62</a:t>
            </a:fld>
            <a:endParaRPr lang="en-GB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0989205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6FD9E-693E-42DF-9ECB-7C988335350B}" type="slidenum">
              <a:rPr lang="en-GB" smtClean="0"/>
              <a:pPr>
                <a:defRPr/>
              </a:pPr>
              <a:t>63</a:t>
            </a:fld>
            <a:endParaRPr lang="en-GB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353293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A29E3-5F47-4816-AF7A-FDF992190F3E}" type="slidenum">
              <a:rPr lang="en-GB" smtClean="0"/>
              <a:pPr>
                <a:defRPr/>
              </a:pPr>
              <a:t>64</a:t>
            </a:fld>
            <a:endParaRPr lang="en-GB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475404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347E4-1049-4E1D-9F3E-F87327BDACA2}" type="slidenum">
              <a:rPr lang="en-GB" smtClean="0"/>
              <a:pPr>
                <a:defRPr/>
              </a:pPr>
              <a:t>65</a:t>
            </a:fld>
            <a:endParaRPr lang="en-GB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044113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4CD89-539D-4F6E-BC7F-DDF9A0E21196}" type="slidenum">
              <a:rPr lang="en-GB" smtClean="0"/>
              <a:pPr>
                <a:defRPr/>
              </a:pPr>
              <a:t>66</a:t>
            </a:fld>
            <a:endParaRPr lang="en-GB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58040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6400E-EF25-4577-86DD-3967DE311682}" type="slidenum">
              <a:rPr lang="en-GB" smtClean="0"/>
              <a:pPr>
                <a:defRPr/>
              </a:pPr>
              <a:t>67</a:t>
            </a:fld>
            <a:endParaRPr lang="en-GB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1417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D01FA96-64B0-4796-807F-09C4A51C779A}" type="slidenum">
              <a:rPr lang="en-GB" sz="1200">
                <a:latin typeface="+mn-lt"/>
                <a:cs typeface="+mn-cs"/>
              </a:rPr>
              <a:pPr algn="r">
                <a:defRPr/>
              </a:pPr>
              <a:t>11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7180558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9CFB8-D791-437F-B601-E7270DC32BB7}" type="slidenum">
              <a:rPr lang="en-GB" smtClean="0"/>
              <a:pPr>
                <a:defRPr/>
              </a:pPr>
              <a:t>68</a:t>
            </a:fld>
            <a:endParaRPr lang="en-GB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426835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678B19-92AE-4B78-BC2E-7AACB846BEE8}" type="slidenum">
              <a:rPr lang="en-GB" smtClean="0"/>
              <a:pPr>
                <a:defRPr/>
              </a:pPr>
              <a:t>69</a:t>
            </a:fld>
            <a:endParaRPr lang="en-GB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156919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B859E-1895-4B0D-8965-922C119D3F48}" type="slidenum">
              <a:rPr lang="en-GB" smtClean="0"/>
              <a:pPr>
                <a:defRPr/>
              </a:pPr>
              <a:t>70</a:t>
            </a:fld>
            <a:endParaRPr lang="en-GB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9630738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90110-5C3B-4057-9B06-3ED6F8CB0EFB}" type="slidenum">
              <a:rPr lang="en-GB" smtClean="0"/>
              <a:pPr>
                <a:defRPr/>
              </a:pPr>
              <a:t>71</a:t>
            </a:fld>
            <a:endParaRPr lang="en-GB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011071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A2298-D555-4887-984A-B29FC54D7B59}" type="slidenum">
              <a:rPr lang="en-GB" smtClean="0"/>
              <a:pPr>
                <a:defRPr/>
              </a:pPr>
              <a:t>72</a:t>
            </a:fld>
            <a:endParaRPr lang="en-GB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8148539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C9B2D-B255-4D3A-ACDD-8588810C8535}" type="slidenum">
              <a:rPr lang="en-GB" smtClean="0"/>
              <a:pPr>
                <a:defRPr/>
              </a:pPr>
              <a:t>73</a:t>
            </a:fld>
            <a:endParaRPr lang="en-GB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9218415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2F1F8-B2B7-4EBF-8DFB-0FD8DE0E0457}" type="slidenum">
              <a:rPr lang="en-GB" smtClean="0"/>
              <a:pPr>
                <a:defRPr/>
              </a:pPr>
              <a:t>74</a:t>
            </a:fld>
            <a:endParaRPr lang="en-GB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3717741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1B1BD2-10AD-4990-8391-8F5D4A490019}" type="slidenum">
              <a:rPr lang="en-GB" smtClean="0"/>
              <a:pPr>
                <a:defRPr/>
              </a:pPr>
              <a:t>75</a:t>
            </a:fld>
            <a:endParaRPr lang="en-GB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0062648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933E966-B668-44B3-9A22-7F3D3EB50EBD}" type="slidenum">
              <a:rPr lang="en-GB" sz="1200">
                <a:latin typeface="+mn-lt"/>
                <a:cs typeface="+mn-cs"/>
              </a:rPr>
              <a:pPr algn="r">
                <a:defRPr/>
              </a:pPr>
              <a:t>77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661500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FA3FD9-7765-4FCA-8AD4-231A41515558}" type="slidenum">
              <a:rPr lang="en-GB" sz="1200">
                <a:cs typeface="Arial" charset="0"/>
              </a:rPr>
              <a:pPr algn="r"/>
              <a:t>79</a:t>
            </a:fld>
            <a:endParaRPr lang="en-GB" sz="1200">
              <a:cs typeface="Arial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7829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7041C1-DB43-4D30-8CE5-614E19A9E49E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924E47-ABD5-478C-8AC7-8165195A3A0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887916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A33BC0-01AB-471D-8A05-F7CD354DEB99}" type="slidenum">
              <a:rPr lang="en-GB" sz="1200">
                <a:cs typeface="Arial" charset="0"/>
              </a:rPr>
              <a:pPr algn="r"/>
              <a:t>80</a:t>
            </a:fld>
            <a:endParaRPr lang="en-GB" sz="1200">
              <a:cs typeface="Arial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0214891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6E6F58-0997-423A-ACB8-B1D2D0E9A79E}" type="slidenum">
              <a:rPr lang="en-GB" sz="1200">
                <a:cs typeface="Arial" charset="0"/>
              </a:rPr>
              <a:pPr algn="r"/>
              <a:t>81</a:t>
            </a:fld>
            <a:endParaRPr lang="en-GB" sz="1200">
              <a:cs typeface="Arial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23537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81AEC7-70D5-4635-A117-F34EDB46157A}" type="slidenum">
              <a:rPr lang="en-GB" sz="1200">
                <a:cs typeface="Arial" charset="0"/>
              </a:rPr>
              <a:pPr algn="r"/>
              <a:t>82</a:t>
            </a:fld>
            <a:endParaRPr lang="en-GB" sz="1200">
              <a:cs typeface="Arial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406169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AA27AB-F57C-4615-B9E8-03135686DC1A}" type="slidenum">
              <a:rPr lang="en-GB" sz="1200">
                <a:cs typeface="Arial" charset="0"/>
              </a:rPr>
              <a:pPr algn="r"/>
              <a:t>83</a:t>
            </a:fld>
            <a:endParaRPr lang="en-GB" sz="1200">
              <a:cs typeface="Arial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742288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1E7579-A080-4358-B4F2-C77F9AEF9BCF}" type="slidenum">
              <a:rPr lang="en-GB" sz="1200">
                <a:cs typeface="Arial" charset="0"/>
              </a:rPr>
              <a:pPr algn="r"/>
              <a:t>84</a:t>
            </a:fld>
            <a:endParaRPr lang="en-GB" sz="1200">
              <a:cs typeface="Arial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246767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6C992E-B9FE-4A21-9CCC-CE68D2A068DE}" type="slidenum">
              <a:rPr lang="en-GB" sz="1200">
                <a:cs typeface="Arial" charset="0"/>
              </a:rPr>
              <a:pPr algn="r"/>
              <a:t>85</a:t>
            </a:fld>
            <a:endParaRPr lang="en-GB" sz="1200">
              <a:cs typeface="Arial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9121145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2817E9-DD5B-45F8-99A2-E5B90B5B25EE}" type="slidenum">
              <a:rPr lang="en-GB" sz="1200">
                <a:cs typeface="Arial" charset="0"/>
              </a:rPr>
              <a:pPr algn="r"/>
              <a:t>86</a:t>
            </a:fld>
            <a:endParaRPr lang="en-GB" sz="1200">
              <a:cs typeface="Arial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4782840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EE8C33-9EB4-4581-8A39-51AC480CAC80}" type="slidenum">
              <a:rPr lang="en-GB" sz="1200">
                <a:cs typeface="Arial" charset="0"/>
              </a:rPr>
              <a:pPr algn="r"/>
              <a:t>87</a:t>
            </a:fld>
            <a:endParaRPr lang="en-GB" sz="1200">
              <a:cs typeface="Arial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6257583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D27DBB-973F-4D99-9C1E-CF4658779FDA}" type="slidenum">
              <a:rPr lang="en-GB" sz="1200">
                <a:cs typeface="Arial" charset="0"/>
              </a:rPr>
              <a:pPr algn="r"/>
              <a:t>88</a:t>
            </a:fld>
            <a:endParaRPr lang="en-GB" sz="1200">
              <a:cs typeface="Arial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421899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5C530A-29F5-409C-9C00-51CF2F874935}" type="slidenum">
              <a:rPr lang="en-GB" sz="1200">
                <a:cs typeface="Arial" charset="0"/>
              </a:rPr>
              <a:pPr algn="r"/>
              <a:t>89</a:t>
            </a:fld>
            <a:endParaRPr lang="en-GB" sz="1200">
              <a:cs typeface="Arial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756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93E9-1021-47B2-8A6F-325C9AE70B6B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A3EC32-55C5-4D94-92AB-99D9F4A2A92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5522311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B0DA8A-282F-4C03-9947-5FD2F6772682}" type="slidenum">
              <a:rPr lang="en-GB" sz="1200">
                <a:cs typeface="Arial" charset="0"/>
              </a:rPr>
              <a:pPr algn="r"/>
              <a:t>90</a:t>
            </a:fld>
            <a:endParaRPr lang="en-GB" sz="1200">
              <a:cs typeface="Arial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111257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220D21-4C31-481B-B128-0B77D6E39326}" type="slidenum">
              <a:rPr lang="en-GB" sz="1200">
                <a:cs typeface="Arial" charset="0"/>
              </a:rPr>
              <a:pPr algn="r"/>
              <a:t>91</a:t>
            </a:fld>
            <a:endParaRPr lang="en-GB" sz="1200">
              <a:cs typeface="Arial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611481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AF446C-3041-44F2-8ED6-95818B87025C}" type="slidenum">
              <a:rPr lang="en-GB" sz="1200">
                <a:cs typeface="Arial" charset="0"/>
              </a:rPr>
              <a:pPr algn="r"/>
              <a:t>92</a:t>
            </a:fld>
            <a:endParaRPr lang="en-GB" sz="1200">
              <a:cs typeface="Arial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1261289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47B3C2-DE9A-4EF8-B41D-559444AEEC6E}" type="slidenum">
              <a:rPr lang="en-GB" sz="1200">
                <a:cs typeface="Arial" charset="0"/>
              </a:rPr>
              <a:pPr algn="r"/>
              <a:t>93</a:t>
            </a:fld>
            <a:endParaRPr lang="en-GB" sz="1200">
              <a:cs typeface="Arial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0016725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EB01C1-99EB-424C-8038-922756E47932}" type="slidenum">
              <a:rPr lang="en-GB" sz="1200">
                <a:cs typeface="Arial" charset="0"/>
              </a:rPr>
              <a:pPr algn="r"/>
              <a:t>94</a:t>
            </a:fld>
            <a:endParaRPr lang="en-GB" sz="1200">
              <a:cs typeface="Arial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1829227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0412D6-BEE2-42B0-A0B4-9F7CEAE408D5}" type="slidenum">
              <a:rPr lang="en-GB" sz="1200">
                <a:cs typeface="Arial" charset="0"/>
              </a:rPr>
              <a:pPr algn="r"/>
              <a:t>95</a:t>
            </a:fld>
            <a:endParaRPr lang="en-GB" sz="1200">
              <a:cs typeface="Arial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5387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0490A1-2F6F-4B0D-9C41-7C08C306ABC2}" type="slidenum">
              <a:rPr lang="en-GB" sz="1200">
                <a:cs typeface="Arial" charset="0"/>
              </a:rPr>
              <a:pPr algn="r"/>
              <a:t>96</a:t>
            </a:fld>
            <a:endParaRPr lang="en-GB" sz="1200">
              <a:cs typeface="Arial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278302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8B7583-D06E-4F11-AAE2-FB94F2A52A3A}" type="slidenum">
              <a:rPr lang="en-GB" sz="1200">
                <a:cs typeface="Arial" charset="0"/>
              </a:rPr>
              <a:pPr algn="r"/>
              <a:t>97</a:t>
            </a:fld>
            <a:endParaRPr lang="en-GB" sz="1200">
              <a:cs typeface="Arial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3418147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82F87D-D6B5-4E1D-84E3-B52B8B94974D}" type="slidenum">
              <a:rPr lang="en-GB" sz="1200">
                <a:cs typeface="Arial" charset="0"/>
              </a:rPr>
              <a:pPr algn="r"/>
              <a:t>98</a:t>
            </a:fld>
            <a:endParaRPr lang="en-GB" sz="1200">
              <a:cs typeface="Arial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6831839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34DE27-6BD9-4C3D-8577-2C8BB5B0F5E0}" type="slidenum">
              <a:rPr lang="en-GB" sz="1200">
                <a:cs typeface="Arial" charset="0"/>
              </a:rPr>
              <a:pPr algn="r"/>
              <a:t>99</a:t>
            </a:fld>
            <a:endParaRPr lang="en-GB" sz="1200">
              <a:cs typeface="Arial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26394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663C5-CCFE-4DE9-A4BB-336DFD766C79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09918A-A4DF-4BD6-AD4F-740582F0FD4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6728669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53F8CF-9A39-4783-AC8C-46794F2B80F0}" type="slidenum">
              <a:rPr lang="en-GB" sz="1200">
                <a:cs typeface="Arial" charset="0"/>
              </a:rPr>
              <a:pPr algn="r"/>
              <a:t>101</a:t>
            </a:fld>
            <a:endParaRPr lang="en-GB" sz="1200">
              <a:cs typeface="Arial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5274036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51358F-87B6-4123-AB05-508A11AF4AE0}" type="slidenum">
              <a:rPr lang="en-GB" sz="1200">
                <a:cs typeface="Arial" charset="0"/>
              </a:rPr>
              <a:pPr algn="r"/>
              <a:t>102</a:t>
            </a:fld>
            <a:endParaRPr lang="en-GB" sz="1200">
              <a:cs typeface="Arial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9571693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0DFF38-BBCA-4929-9441-2E8FF62FC83F}" type="slidenum">
              <a:rPr lang="en-GB" sz="1200">
                <a:cs typeface="Arial" charset="0"/>
              </a:rPr>
              <a:pPr algn="r"/>
              <a:t>103</a:t>
            </a:fld>
            <a:endParaRPr lang="en-GB" sz="1200">
              <a:cs typeface="Arial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7552750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CA390-9AD0-4BCF-808A-CB79923958CE}" type="slidenum">
              <a:rPr lang="en-GB" sz="1200">
                <a:cs typeface="Arial" charset="0"/>
              </a:rPr>
              <a:pPr algn="r"/>
              <a:t>104</a:t>
            </a:fld>
            <a:endParaRPr lang="en-GB" sz="1200">
              <a:cs typeface="Arial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2262366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32981E-8D02-4888-BB79-4D183F39303E}" type="slidenum">
              <a:rPr lang="en-GB" sz="1200">
                <a:cs typeface="Arial" charset="0"/>
              </a:rPr>
              <a:pPr algn="r"/>
              <a:t>105</a:t>
            </a:fld>
            <a:endParaRPr lang="en-GB" sz="1200"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9532406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DA24FE-ACB7-43EE-B2C9-573AF5079660}" type="slidenum">
              <a:rPr lang="en-GB" sz="1200">
                <a:cs typeface="Arial" charset="0"/>
              </a:rPr>
              <a:pPr algn="r"/>
              <a:t>106</a:t>
            </a:fld>
            <a:endParaRPr lang="en-GB" sz="1200">
              <a:cs typeface="Arial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0786178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D916B7-5E7F-4E80-A0FF-B324FB73AA5D}" type="slidenum">
              <a:rPr lang="en-GB" sz="1200">
                <a:cs typeface="Arial" charset="0"/>
              </a:rPr>
              <a:pPr algn="r"/>
              <a:t>107</a:t>
            </a:fld>
            <a:endParaRPr lang="en-GB" sz="1200">
              <a:cs typeface="Arial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1603655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C33779-ED97-4A0B-BF78-7E118D6D9D1E}" type="slidenum">
              <a:rPr lang="en-GB" sz="1200">
                <a:cs typeface="Arial" charset="0"/>
              </a:rPr>
              <a:pPr algn="r"/>
              <a:t>108</a:t>
            </a:fld>
            <a:endParaRPr lang="en-GB" sz="1200">
              <a:cs typeface="Arial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5259856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8B2E41-6B51-47C9-B0B0-D15E8E07EC46}" type="slidenum">
              <a:rPr lang="en-GB" sz="1200">
                <a:cs typeface="Arial" charset="0"/>
              </a:rPr>
              <a:pPr algn="r"/>
              <a:t>114</a:t>
            </a:fld>
            <a:endParaRPr lang="en-GB" sz="1200">
              <a:cs typeface="Arial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36243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C9799B-E69E-462E-87C1-D7C0CD6FC805}" type="slidenum">
              <a:rPr lang="en-GB" sz="1200">
                <a:cs typeface="Arial" charset="0"/>
              </a:rPr>
              <a:pPr algn="r"/>
              <a:t>115</a:t>
            </a:fld>
            <a:endParaRPr lang="en-GB" sz="1200">
              <a:cs typeface="Arial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3870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.</a:t>
            </a:r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Fatma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Al-</a:t>
            </a:r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Dammas</a:t>
            </a:r>
            <a:endParaRPr lang="en-GB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Assistant Professor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Anesthesia consultant </a:t>
            </a: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Anesthesia program director </a:t>
            </a: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Acute &amp;chronic Pain management  </a:t>
            </a:r>
            <a:endParaRPr lang="en-GB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887" y="1600200"/>
            <a:ext cx="81835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POST OP PAIN MANAGEMENT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3276600"/>
            <a:ext cx="5715000" cy="2692400"/>
          </a:xfrm>
          <a:noFill/>
        </p:spPr>
        <p:txBody>
          <a:bodyPr>
            <a:spAutoFit/>
          </a:bodyPr>
          <a:lstStyle/>
          <a:p>
            <a:pPr lvl="3"/>
            <a:r>
              <a:rPr lang="en-US" sz="3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/>
              </a:rPr>
              <a:t>Toothache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Earache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Headache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Low backache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  <a:endParaRPr lang="en-US" sz="3600" b="1" dirty="0">
              <a:solidFill>
                <a:srgbClr val="FFB21F"/>
              </a:solidFill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21336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According to Type of organ affected</a:t>
            </a:r>
          </a:p>
        </p:txBody>
      </p:sp>
      <p:pic>
        <p:nvPicPr>
          <p:cNvPr id="2662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21859" name="Picture 3" descr="mediawebser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5029200" cy="4953000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0"/>
            <a:ext cx="7454900" cy="1203325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>
                <a:solidFill>
                  <a:schemeClr val="tx1"/>
                </a:solidFill>
              </a:rPr>
              <a:t>EPIDURAL  CATHETERS</a:t>
            </a:r>
            <a:endParaRPr lang="en-US" sz="4200" b="1" u="sng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2438400"/>
            <a:ext cx="8915400" cy="41148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Ideal Placement  (adult) 10-12  cm at the skin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Epidural catheters have markings that indicate their length.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there is a mark at the tip of the catheter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the 1st single mark up the catheter is 5cm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double mark up the catheter is 10 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triple mark on the catheter is 15 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four mark together indicate 20cm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3300"/>
                </a:solidFill>
                <a:effectLst/>
              </a:rPr>
              <a:t>A change in depth of the catheter indicates migration either into or out of the epidural space.</a:t>
            </a:r>
          </a:p>
        </p:txBody>
      </p:sp>
      <p:pic>
        <p:nvPicPr>
          <p:cNvPr id="122884" name="Picture 4" descr="אפידורלי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CATHETER MIGRATION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 smtClean="0">
                <a:effectLst/>
              </a:rPr>
              <a:t>Catheter migration into a blood vessel in the epidural space or subarachnoid space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rapid onset LOC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Decrease loss of sensory or motor loss (</a:t>
            </a:r>
            <a:r>
              <a:rPr lang="en-US" sz="2400" dirty="0" err="1" smtClean="0">
                <a:effectLst/>
              </a:rPr>
              <a:t>marcain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Toxicity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Profound hypotension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CATHETER MIGRATION</a:t>
            </a:r>
            <a:r>
              <a:rPr lang="en-US" dirty="0" smtClean="0"/>
              <a:t>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endParaRPr lang="en-US" sz="2000" dirty="0" smtClean="0">
              <a:effectLst/>
            </a:endParaRPr>
          </a:p>
          <a:p>
            <a:pPr>
              <a:buFontTx/>
              <a:buNone/>
            </a:pPr>
            <a:r>
              <a:rPr lang="en-US" sz="2400" i="1" u="sng" dirty="0" smtClean="0">
                <a:effectLst/>
              </a:rPr>
              <a:t>Out  of the epidural space</a:t>
            </a:r>
          </a:p>
          <a:p>
            <a:r>
              <a:rPr lang="en-US" sz="2400" dirty="0" smtClean="0">
                <a:effectLst/>
              </a:rPr>
              <a:t>ineffective analgesia</a:t>
            </a:r>
          </a:p>
          <a:p>
            <a:r>
              <a:rPr lang="en-US" sz="2400" dirty="0" smtClean="0">
                <a:effectLst/>
              </a:rPr>
              <a:t>no analgesia</a:t>
            </a:r>
          </a:p>
          <a:p>
            <a:r>
              <a:rPr lang="en-US" sz="2400" dirty="0" smtClean="0">
                <a:effectLst/>
              </a:rPr>
              <a:t>drugs deposited into soft tissue.	</a:t>
            </a:r>
          </a:p>
          <a:p>
            <a:pPr lvl="3"/>
            <a:endParaRPr lang="en-US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0"/>
            <a:ext cx="7772400" cy="106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300" b="1" u="sng" dirty="0" smtClean="0"/>
              <a:t>MEDICATION COMMONLY USED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2514600"/>
            <a:ext cx="7454900" cy="3178175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400" dirty="0" smtClean="0">
                <a:effectLst/>
              </a:rPr>
              <a:t>OPIOIDS-</a:t>
            </a:r>
            <a:r>
              <a:rPr lang="en-US" sz="2400" dirty="0" err="1" smtClean="0">
                <a:effectLst/>
              </a:rPr>
              <a:t>Fentanyl</a:t>
            </a:r>
            <a:r>
              <a:rPr lang="en-US" sz="2400" dirty="0" smtClean="0">
                <a:effectLst/>
              </a:rPr>
              <a:t> +Morphine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  (affect the pain transmission at the </a:t>
            </a:r>
            <a:r>
              <a:rPr lang="en-US" sz="2400" dirty="0" err="1" smtClean="0">
                <a:effectLst/>
              </a:rPr>
              <a:t>opioid</a:t>
            </a:r>
            <a:r>
              <a:rPr lang="en-US" sz="2400" dirty="0" smtClean="0">
                <a:effectLst/>
              </a:rPr>
              <a:t> receptors)</a:t>
            </a:r>
          </a:p>
          <a:p>
            <a:r>
              <a:rPr lang="en-US" sz="2400" dirty="0" smtClean="0">
                <a:effectLst/>
              </a:rPr>
              <a:t>L.A.-</a:t>
            </a:r>
            <a:r>
              <a:rPr lang="en-US" sz="2400" dirty="0" err="1" smtClean="0">
                <a:effectLst/>
              </a:rPr>
              <a:t>Bupivacaine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err="1" smtClean="0">
                <a:effectLst/>
              </a:rPr>
              <a:t>marcaine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(inhibits the pain impulse transmission in the nerves with  which it comes in contact)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   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400" b="1" u="sng" dirty="0" smtClean="0"/>
              <a:t>METHODS OF ADMINISTRATION</a:t>
            </a:r>
            <a:endParaRPr lang="en-US" sz="3400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286000"/>
            <a:ext cx="9144000" cy="3389312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BOLUS (FENTANYL, DURAMORPH)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CONTINUOUS INFUSION(MARCAINE+FENTANYL)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effectLst/>
              </a:rPr>
              <a:t>All drugs administered epidural should be preservative free.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C610AC"/>
                </a:solidFill>
                <a:effectLst/>
              </a:rPr>
              <a:t>All epidural </a:t>
            </a:r>
            <a:r>
              <a:rPr lang="en-GB" sz="2400" dirty="0" err="1" smtClean="0">
                <a:solidFill>
                  <a:srgbClr val="C610AC"/>
                </a:solidFill>
                <a:effectLst/>
              </a:rPr>
              <a:t>opioids</a:t>
            </a:r>
            <a:r>
              <a:rPr lang="en-GB" sz="2400" dirty="0" smtClean="0">
                <a:solidFill>
                  <a:srgbClr val="C610AC"/>
                </a:solidFill>
                <a:effectLst/>
              </a:rPr>
              <a:t> should be diluted with normal saline prior to intermittent bolus administration.</a:t>
            </a:r>
            <a:endParaRPr lang="en-US" sz="2400" dirty="0" smtClean="0">
              <a:solidFill>
                <a:srgbClr val="C610AC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dirty="0" smtClean="0"/>
              <a:t>Motor and Sensory Assessment</a:t>
            </a:r>
            <a:r>
              <a:rPr lang="en-US" dirty="0" smtClean="0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Motor assessment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Sensory assessment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         </a:t>
            </a:r>
            <a:endParaRPr lang="en-US" sz="16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AU" b="1" dirty="0" smtClean="0"/>
              <a:t>Assessment of motor block</a:t>
            </a:r>
            <a:endParaRPr lang="en-GB" b="1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pPr>
              <a:buFontTx/>
              <a:buNone/>
            </a:pPr>
            <a:r>
              <a:rPr lang="en-AU" b="1" dirty="0" err="1" smtClean="0">
                <a:effectLst/>
              </a:rPr>
              <a:t>Bromage</a:t>
            </a:r>
            <a:r>
              <a:rPr lang="en-AU" b="1" dirty="0" smtClean="0">
                <a:effectLst/>
              </a:rPr>
              <a:t> Score</a:t>
            </a:r>
            <a:endParaRPr lang="en-GB" b="1" dirty="0" smtClean="0">
              <a:effectLst/>
            </a:endParaRPr>
          </a:p>
          <a:p>
            <a:endParaRPr lang="en-GB" dirty="0" smtClean="0">
              <a:effectLst/>
            </a:endParaRPr>
          </a:p>
        </p:txBody>
      </p:sp>
      <p:pic>
        <p:nvPicPr>
          <p:cNvPr id="139268" name="Picture 4" descr="derm2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1460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dirty="0" smtClean="0"/>
              <a:t>Motor and Sensory Assessment</a:t>
            </a:r>
            <a:r>
              <a:rPr lang="en-US" dirty="0" smtClean="0"/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effectLst/>
                <a:latin typeface="Arial" charset="0"/>
                <a:cs typeface="Arial" charset="0"/>
              </a:rPr>
              <a:t>Sensory assessment: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effectLst/>
                <a:latin typeface="Arial" charset="0"/>
                <a:cs typeface="Arial" charset="0"/>
              </a:rPr>
              <a:t>     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Use ice in the tip of a glove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Start in upper neck and move down thorax bilaterally   assessing all potential dermatomes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 Level of block is where intensity of cold changes or the cold sensation is absent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 assess the dermatomes below the pelvis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1315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 flipV="1">
            <a:off x="698500" y="6400800"/>
            <a:ext cx="3657600" cy="4572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900" dirty="0" smtClean="0">
                <a:solidFill>
                  <a:srgbClr val="FDA2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1447800"/>
            <a:ext cx="2971800" cy="811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2800" b="1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ACUTE  PAIN</a:t>
            </a:r>
          </a:p>
        </p:txBody>
      </p:sp>
      <p:pic>
        <p:nvPicPr>
          <p:cNvPr id="2765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2339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6553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3363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5410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6553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4387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4388" name="AutoShape 4"/>
          <p:cNvSpPr>
            <a:spLocks noChangeArrowheads="1"/>
          </p:cNvSpPr>
          <p:nvPr/>
        </p:nvSpPr>
        <p:spPr bwMode="auto">
          <a:xfrm>
            <a:off x="57150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89" name="AutoShape 5"/>
          <p:cNvSpPr>
            <a:spLocks noChangeArrowheads="1"/>
          </p:cNvSpPr>
          <p:nvPr/>
        </p:nvSpPr>
        <p:spPr bwMode="auto">
          <a:xfrm>
            <a:off x="5410200" y="2514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90" name="AutoShape 6"/>
          <p:cNvSpPr>
            <a:spLocks noChangeArrowheads="1"/>
          </p:cNvSpPr>
          <p:nvPr/>
        </p:nvSpPr>
        <p:spPr bwMode="auto">
          <a:xfrm>
            <a:off x="6629400" y="2971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66294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5411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5105400" y="2438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6553200" y="2895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6629400" y="2438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5105400" y="2819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6553200" y="3276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8" name="AutoShape 10"/>
          <p:cNvSpPr>
            <a:spLocks noChangeArrowheads="1"/>
          </p:cNvSpPr>
          <p:nvPr/>
        </p:nvSpPr>
        <p:spPr bwMode="auto">
          <a:xfrm>
            <a:off x="6553200" y="3657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6553200" y="3962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0" name="AutoShape 12"/>
          <p:cNvSpPr>
            <a:spLocks noChangeArrowheads="1"/>
          </p:cNvSpPr>
          <p:nvPr/>
        </p:nvSpPr>
        <p:spPr bwMode="auto">
          <a:xfrm>
            <a:off x="5181600" y="3276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5181600" y="3657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2" name="AutoShape 14"/>
          <p:cNvSpPr>
            <a:spLocks noChangeArrowheads="1"/>
          </p:cNvSpPr>
          <p:nvPr/>
        </p:nvSpPr>
        <p:spPr bwMode="auto">
          <a:xfrm>
            <a:off x="5181600" y="3962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>
            <a:off x="6553200" y="4343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4" name="AutoShape 16"/>
          <p:cNvSpPr>
            <a:spLocks noChangeArrowheads="1"/>
          </p:cNvSpPr>
          <p:nvPr/>
        </p:nvSpPr>
        <p:spPr bwMode="auto">
          <a:xfrm>
            <a:off x="5181600" y="4343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/>
              <a:t>Adverse Effects L.A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3783012" cy="3389312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Hypotension-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-assess intravascular volume status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-no </a:t>
            </a:r>
            <a:r>
              <a:rPr lang="en-US" sz="1800" b="1" dirty="0" err="1" smtClean="0">
                <a:effectLst/>
              </a:rPr>
              <a:t>trendelenberg</a:t>
            </a:r>
            <a:r>
              <a:rPr lang="en-US" sz="1800" b="1" dirty="0" smtClean="0">
                <a:effectLst/>
              </a:rPr>
              <a:t> positioning</a:t>
            </a:r>
          </a:p>
          <a:p>
            <a:r>
              <a:rPr lang="en-US" sz="1800" b="1" dirty="0" smtClean="0">
                <a:effectLst/>
              </a:rPr>
              <a:t>Teach patient to move slowly from a lying position to sitting to standing position.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</a:t>
            </a:r>
            <a:endParaRPr lang="en-US" sz="2000" dirty="0" smtClean="0">
              <a:effectLst/>
            </a:endParaRP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6613" y="3011488"/>
            <a:ext cx="3783012" cy="3389312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buFontTx/>
              <a:buNone/>
            </a:pPr>
            <a:r>
              <a:rPr lang="en-US" sz="2000" b="1" u="sng" dirty="0" smtClean="0">
                <a:solidFill>
                  <a:srgbClr val="FF3300"/>
                </a:solidFill>
                <a:effectLst/>
              </a:rPr>
              <a:t>Treatment</a:t>
            </a:r>
          </a:p>
          <a:p>
            <a:r>
              <a:rPr lang="en-US" sz="2000" b="1" dirty="0" smtClean="0">
                <a:solidFill>
                  <a:srgbClr val="FF3300"/>
                </a:solidFill>
                <a:effectLst/>
              </a:rPr>
              <a:t>fluids</a:t>
            </a:r>
          </a:p>
          <a:p>
            <a:pPr>
              <a:buFontTx/>
              <a:buNone/>
            </a:pPr>
            <a:endParaRPr lang="en-US" sz="20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228600"/>
            <a:ext cx="7772400" cy="9144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4200" b="1" dirty="0" smtClean="0"/>
              <a:t>Cont.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173163" y="990600"/>
            <a:ext cx="3810000" cy="5105400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Temporary lower-extremity motor or sensory deficits.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lower the rate or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concentration.</a:t>
            </a:r>
          </a:p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Urine retention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catheter</a:t>
            </a:r>
          </a:p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Local anesthetic toxicity (neurotoxicity)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stop infusion.</a:t>
            </a:r>
          </a:p>
          <a:p>
            <a:endParaRPr lang="en-US" sz="1800" b="1" dirty="0" smtClean="0">
              <a:effectLst/>
            </a:endParaRPr>
          </a:p>
          <a:p>
            <a:endParaRPr lang="en-US" sz="1800" b="1" dirty="0" smtClean="0">
              <a:effectLst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135563" y="1143000"/>
            <a:ext cx="3810000" cy="4953000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Resp. insufficiency</a:t>
            </a:r>
            <a:endParaRPr lang="en-US" sz="1800" b="1" u="sng" dirty="0" smtClean="0">
              <a:solidFill>
                <a:schemeClr val="accent1"/>
              </a:solidFill>
              <a:effectLst/>
            </a:endParaRP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Tx:stop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 infusion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ABC</a:t>
            </a:r>
            <a:r>
              <a:rPr lang="en-US" sz="1600" b="1" dirty="0" smtClean="0">
                <a:solidFill>
                  <a:srgbClr val="FF3300"/>
                </a:solidFill>
                <a:effectLst/>
              </a:rPr>
              <a:t>(100% o2 </a:t>
            </a:r>
          </a:p>
          <a:p>
            <a:pPr>
              <a:buFontTx/>
              <a:buNone/>
            </a:pPr>
            <a:r>
              <a:rPr lang="en-US" sz="1600" b="1" dirty="0" smtClean="0">
                <a:solidFill>
                  <a:srgbClr val="FF3300"/>
                </a:solidFill>
                <a:effectLst/>
              </a:rPr>
              <a:t>                  call for help)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Assess spread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  and 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  height of block 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Alt.analgesia</a:t>
            </a:r>
            <a:r>
              <a:rPr lang="en-US" sz="1800" b="1" dirty="0" smtClean="0">
                <a:effectLst/>
              </a:rPr>
              <a:t>    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OTHER COMPLICATIONS</a:t>
            </a:r>
            <a:endParaRPr lang="en-US" sz="4200" b="1" u="sng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84225" y="3390900"/>
            <a:ext cx="3654425" cy="2830513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Headache (</a:t>
            </a:r>
            <a:r>
              <a:rPr lang="en-US" sz="2000" b="1" u="sng" dirty="0" err="1" smtClean="0">
                <a:solidFill>
                  <a:schemeClr val="accent2"/>
                </a:solidFill>
                <a:effectLst/>
              </a:rPr>
              <a:t>dural</a:t>
            </a:r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 puncture)</a:t>
            </a:r>
          </a:p>
          <a:p>
            <a:pPr>
              <a:buFontTx/>
              <a:buNone/>
            </a:pPr>
            <a:r>
              <a:rPr lang="en-US" sz="2000" b="1" dirty="0" smtClean="0">
                <a:effectLst/>
              </a:rPr>
              <a:t>      </a:t>
            </a:r>
            <a:r>
              <a:rPr lang="en-US" sz="20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: symptomatic treatment           </a:t>
            </a:r>
            <a:r>
              <a:rPr lang="en-US" sz="2000" b="1" dirty="0" err="1" smtClean="0">
                <a:solidFill>
                  <a:srgbClr val="FF3300"/>
                </a:solidFill>
                <a:effectLst/>
              </a:rPr>
              <a:t>Autologous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 blood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patch</a:t>
            </a:r>
          </a:p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Infection</a:t>
            </a:r>
          </a:p>
          <a:p>
            <a:r>
              <a:rPr lang="en-GB" sz="2000" b="1" u="sng" dirty="0" smtClean="0">
                <a:solidFill>
                  <a:schemeClr val="accent1"/>
                </a:solidFill>
                <a:effectLst/>
              </a:rPr>
              <a:t>nausea and vomiting. </a:t>
            </a:r>
            <a:endParaRPr lang="en-US" sz="2000" b="1" u="sng" dirty="0" smtClean="0">
              <a:solidFill>
                <a:schemeClr val="accent2"/>
              </a:solidFill>
              <a:effectLst/>
            </a:endParaRPr>
          </a:p>
          <a:p>
            <a:endParaRPr lang="en-US" sz="2000" b="1" u="sng" dirty="0" smtClean="0">
              <a:solidFill>
                <a:schemeClr val="accent2"/>
              </a:solidFill>
              <a:effectLst/>
            </a:endParaRPr>
          </a:p>
          <a:p>
            <a:endParaRPr lang="en-US" sz="20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56125" y="3390900"/>
            <a:ext cx="3654425" cy="2830513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Intravenous placement of catheter</a:t>
            </a:r>
          </a:p>
          <a:p>
            <a:endParaRPr lang="en-US" sz="1800" b="1" u="sng" dirty="0" smtClean="0">
              <a:solidFill>
                <a:schemeClr val="accent2"/>
              </a:solidFill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Subdural placement of catheter</a:t>
            </a:r>
          </a:p>
          <a:p>
            <a:endParaRPr lang="en-US" sz="1800" b="1" u="sng" dirty="0" smtClean="0">
              <a:solidFill>
                <a:schemeClr val="accent2"/>
              </a:solidFill>
              <a:effectLst/>
            </a:endParaRPr>
          </a:p>
          <a:p>
            <a:r>
              <a:rPr lang="en-US" sz="1800" b="1" u="sng" dirty="0" err="1" smtClean="0">
                <a:solidFill>
                  <a:schemeClr val="accent2"/>
                </a:solidFill>
                <a:effectLst/>
              </a:rPr>
              <a:t>Haematoma</a:t>
            </a:r>
            <a:endParaRPr lang="en-US" sz="1800" b="1" u="sng" dirty="0" smtClean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 EPIDURAL ANALGESIA(GUIDELINES)</a:t>
            </a:r>
            <a:endParaRPr lang="en-US" sz="3800" u="sng" dirty="0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dirty="0" smtClean="0">
                <a:effectLst/>
              </a:rPr>
              <a:t>Collect items</a:t>
            </a:r>
          </a:p>
          <a:p>
            <a:r>
              <a:rPr lang="en-US" sz="2000" b="1" dirty="0" smtClean="0">
                <a:effectLst/>
              </a:rPr>
              <a:t>Assess patient </a:t>
            </a:r>
          </a:p>
          <a:p>
            <a:r>
              <a:rPr lang="en-US" sz="2000" b="1" dirty="0" smtClean="0">
                <a:effectLst/>
              </a:rPr>
              <a:t>Inspect site</a:t>
            </a:r>
          </a:p>
          <a:p>
            <a:r>
              <a:rPr lang="en-US" sz="2000" b="1" dirty="0" smtClean="0">
                <a:effectLst/>
              </a:rPr>
              <a:t>Wash hands</a:t>
            </a:r>
          </a:p>
          <a:p>
            <a:r>
              <a:rPr lang="en-US" sz="2000" b="1" dirty="0" smtClean="0">
                <a:solidFill>
                  <a:srgbClr val="CC00FF"/>
                </a:solidFill>
                <a:effectLst/>
              </a:rPr>
              <a:t>Aspiration test – Glucose test</a:t>
            </a:r>
          </a:p>
          <a:p>
            <a:r>
              <a:rPr lang="en-US" sz="2000" b="1" dirty="0" smtClean="0">
                <a:effectLst/>
              </a:rPr>
              <a:t>Administer</a:t>
            </a:r>
          </a:p>
          <a:p>
            <a:r>
              <a:rPr lang="en-US" sz="2000" b="1" dirty="0" smtClean="0">
                <a:effectLst/>
              </a:rPr>
              <a:t>Document</a:t>
            </a:r>
          </a:p>
          <a:p>
            <a:r>
              <a:rPr lang="en-US" sz="2000" b="1" dirty="0" smtClean="0">
                <a:effectLst/>
              </a:rPr>
              <a:t>Evaluate the outcome</a:t>
            </a:r>
          </a:p>
          <a:p>
            <a:pPr>
              <a:buFontTx/>
              <a:buNone/>
            </a:pPr>
            <a:r>
              <a:rPr lang="en-US" sz="2000" b="1" dirty="0" smtClean="0">
                <a:effectLst/>
              </a:rPr>
              <a:t>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76400"/>
            <a:ext cx="7716838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i="1" u="sng" dirty="0" smtClean="0"/>
              <a:t>Unrelieved pain is morally and ethically unaccepted.</a:t>
            </a:r>
            <a:br>
              <a:rPr lang="en-US" sz="3200" b="1" i="1" u="sng" dirty="0" smtClean="0"/>
            </a:br>
            <a:endParaRPr lang="en-GB" sz="3200" b="1" i="1" u="sng" dirty="0" smtClean="0"/>
          </a:p>
        </p:txBody>
      </p:sp>
      <p:pic>
        <p:nvPicPr>
          <p:cNvPr id="150531" name="Picture 2" descr="C:\Documents and Settings\APS\My Documents\My Pictures\no-pain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4825"/>
            <a:ext cx="3810000" cy="3813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2895600"/>
            <a:ext cx="7770813" cy="2850011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Caused by noxious stimulation due to injury, a disease process or abnormal function of muscle or viscera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It is nearly always </a:t>
            </a:r>
            <a:r>
              <a:rPr lang="en-US" sz="2800" dirty="0" err="1" smtClean="0">
                <a:solidFill>
                  <a:srgbClr val="002060"/>
                </a:solidFill>
                <a:effectLst/>
                <a:cs typeface="Andalus" pitchFamily="2" charset="-78"/>
              </a:rPr>
              <a:t>nociceptive</a:t>
            </a:r>
            <a:endParaRPr lang="en-US" sz="28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effectLst/>
                <a:cs typeface="Andalus" pitchFamily="2" charset="-78"/>
              </a:rPr>
              <a:t>Nociceptive</a:t>
            </a:r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pain serves to detect, localize and limit the tissue damage.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81000" y="0"/>
            <a:ext cx="304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r">
              <a:spcBef>
                <a:spcPct val="50000"/>
              </a:spcBef>
              <a:buClr>
                <a:srgbClr val="000066"/>
              </a:buClr>
            </a:pPr>
            <a:endParaRPr lang="ar-SA" sz="3500"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1447800"/>
            <a:ext cx="2971800" cy="811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2800" b="1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ACUTE  PAIN</a:t>
            </a:r>
          </a:p>
        </p:txBody>
      </p:sp>
      <p:pic>
        <p:nvPicPr>
          <p:cNvPr id="28677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600200"/>
            <a:ext cx="4953000" cy="8382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TYPES OF ACUTE PAIN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3048000"/>
            <a:ext cx="5181600" cy="292387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OR</a:t>
            </a:r>
          </a:p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Visceral</a:t>
            </a:r>
          </a:p>
          <a:p>
            <a:pPr>
              <a:defRPr/>
            </a:pP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447800"/>
            <a:ext cx="3276600" cy="709613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SOMATIC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PAIN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28800" y="2971800"/>
            <a:ext cx="4800600" cy="2185214"/>
          </a:xfrm>
          <a:noFill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/>
              </a:rPr>
              <a:t>Superficial</a:t>
            </a:r>
          </a:p>
          <a:p>
            <a:pPr>
              <a:buFont typeface="Wingdings" pitchFamily="2" charset="2"/>
              <a:buNone/>
            </a:pPr>
            <a:r>
              <a:rPr lang="en-US" sz="4000" dirty="0" smtClean="0">
                <a:solidFill>
                  <a:srgbClr val="002060"/>
                </a:solidFill>
                <a:effectLst/>
              </a:rPr>
              <a:t>	    OR</a:t>
            </a:r>
          </a:p>
          <a:p>
            <a:r>
              <a:rPr lang="en-US" sz="4000" dirty="0" smtClean="0">
                <a:solidFill>
                  <a:srgbClr val="002060"/>
                </a:solidFill>
                <a:effectLst/>
              </a:rPr>
              <a:t> Deep</a:t>
            </a:r>
          </a:p>
        </p:txBody>
      </p:sp>
      <p:pic>
        <p:nvPicPr>
          <p:cNvPr id="3072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0"/>
            <a:ext cx="53070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SOMATIC PAIN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2895600"/>
            <a:ext cx="7772400" cy="2419124"/>
          </a:xfrm>
          <a:noFill/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/>
              </a:rPr>
              <a:t>Nociceptive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 input from skin, sub-</a:t>
            </a:r>
            <a:r>
              <a:rPr lang="en-US" sz="2800" dirty="0" err="1" smtClean="0">
                <a:solidFill>
                  <a:srgbClr val="002060"/>
                </a:solidFill>
                <a:effectLst/>
              </a:rPr>
              <a:t>cutaneous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 tissue and mucous membranes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  <a:effectLst/>
            </a:endParaRP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Well localized and described as sharp, pricking, burning and throbbing</a:t>
            </a:r>
          </a:p>
        </p:txBody>
      </p:sp>
      <p:pic>
        <p:nvPicPr>
          <p:cNvPr id="3174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600200"/>
            <a:ext cx="38846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DEEP SOMATIC PAIN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895600"/>
            <a:ext cx="7773988" cy="2505301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Arise from Muscles, Tendons and Bones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Dull, aching quality and is less well localized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Intensity and Duration of stimulus affects the degree of localization</a:t>
            </a:r>
          </a:p>
          <a:p>
            <a:endParaRPr lang="en-US" sz="2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3277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1600200"/>
            <a:ext cx="296386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VISCERAL PAIN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3352800"/>
            <a:ext cx="7772400" cy="138499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Due to disease process, abnormal function of internal organ or its covering, e.g. Parietal pleura, Pericardium or Peritoneum.</a:t>
            </a:r>
          </a:p>
        </p:txBody>
      </p:sp>
      <p:pic>
        <p:nvPicPr>
          <p:cNvPr id="3379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0"/>
            <a:ext cx="70850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SUBTYPES OF VISCERAL PAIN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2743200"/>
            <a:ext cx="7162800" cy="2948499"/>
          </a:xfrm>
          <a:noFill/>
        </p:spPr>
        <p:txBody>
          <a:bodyPr>
            <a:spAutoFit/>
          </a:bodyPr>
          <a:lstStyle/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True localized visceral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Localized parietal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Referred Visceral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Referred parietal pain</a:t>
            </a:r>
          </a:p>
          <a:p>
            <a:endParaRPr lang="en-US" sz="32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3482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447800"/>
            <a:ext cx="296386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VISCERAL PAIN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895600"/>
            <a:ext cx="7924800" cy="1902059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Dull, diffuse and in midline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Frequently associated with abnormal sympathetic activity causing nausea, vomiting, sweating and changes in heart rate and blood pressure.</a:t>
            </a:r>
          </a:p>
        </p:txBody>
      </p:sp>
      <p:pic>
        <p:nvPicPr>
          <p:cNvPr id="3584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 The management of pain is a multidisciplinary team effort involving physicians, psychologists, nurses, and physical therapists</a:t>
            </a:r>
            <a:endParaRPr lang="en-US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1447800"/>
            <a:ext cx="2970213" cy="709613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PARIETAL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PAIN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895600"/>
            <a:ext cx="7772400" cy="32035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Sharp, often described as stabbing sensation either localized to the area around the organ or referred to a distant site.</a:t>
            </a:r>
          </a:p>
        </p:txBody>
      </p:sp>
      <p:pic>
        <p:nvPicPr>
          <p:cNvPr id="3686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8077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09600" y="9144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Patterns Of Referred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71600"/>
            <a:ext cx="6629400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SYSTEMIC RESPONCES TO ACUTE PAIN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2819400"/>
            <a:ext cx="7662863" cy="20970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rgbClr val="002060"/>
                </a:solidFill>
                <a:effectLst/>
                <a:cs typeface="Andalus" pitchFamily="2" charset="-78"/>
              </a:rPr>
              <a:t> </a:t>
            </a:r>
            <a:endParaRPr lang="en-US" sz="32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</p:txBody>
      </p:sp>
      <p:pic>
        <p:nvPicPr>
          <p:cNvPr id="3994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71600"/>
            <a:ext cx="6629400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SYSTEMIC RESPONCES TO ACUTE PAIN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2819400"/>
            <a:ext cx="7662863" cy="20970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rgbClr val="002060"/>
                </a:solidFill>
                <a:effectLst/>
                <a:cs typeface="Andalus" pitchFamily="2" charset="-78"/>
              </a:rPr>
              <a:t>Efferent limb of the pain pathway is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3200" u="sng" dirty="0" smtClean="0">
              <a:solidFill>
                <a:srgbClr val="002060"/>
              </a:solidFill>
              <a:effectLst/>
              <a:cs typeface="Andalus" pitchFamily="2" charset="-78"/>
            </a:endParaRP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Sympathetic nervous system </a:t>
            </a: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  <a:t>Endocrine system.</a:t>
            </a:r>
            <a:b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</a:br>
            <a:endParaRPr lang="en-US" sz="32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</p:txBody>
      </p:sp>
      <p:pic>
        <p:nvPicPr>
          <p:cNvPr id="3994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143000"/>
            <a:ext cx="6202363" cy="742950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Cardiovascular effects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590800"/>
            <a:ext cx="6938963" cy="27765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Tachycardia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Hypertension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systemic vascular resistance</a:t>
            </a: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cs typeface="Times New Roman" pitchFamily="18" charset="0"/>
            </a:endParaRPr>
          </a:p>
        </p:txBody>
      </p:sp>
      <p:pic>
        <p:nvPicPr>
          <p:cNvPr id="40964" name="Picture 5" descr="CC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971800"/>
            <a:ext cx="12874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066800"/>
            <a:ext cx="5943600" cy="811213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SYSTEM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209800"/>
            <a:ext cx="8382000" cy="31511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Increased oxygen demand and consumption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Increased minute volume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Splinting and decreased chest excursion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Atelactasis</a:t>
            </a:r>
            <a:r>
              <a:rPr lang="en-US" sz="2800" dirty="0" smtClean="0">
                <a:cs typeface="Times New Roman" pitchFamily="18" charset="0"/>
              </a:rPr>
              <a:t>, increased shunting, hypoxemia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Reduced vital capacity, retention of secretions and chest infection</a:t>
            </a:r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4198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6588" y="2289175"/>
            <a:ext cx="7893050" cy="28908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sympathetic tone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Decreased motility, </a:t>
            </a:r>
            <a:r>
              <a:rPr lang="en-US" sz="2800" dirty="0" err="1" smtClean="0">
                <a:cs typeface="Times New Roman" pitchFamily="18" charset="0"/>
              </a:rPr>
              <a:t>ileus</a:t>
            </a:r>
            <a:r>
              <a:rPr lang="en-US" sz="2800" dirty="0" smtClean="0">
                <a:cs typeface="Times New Roman" pitchFamily="18" charset="0"/>
              </a:rPr>
              <a:t> and urinary retention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/>
              <a:t>Hypersecretion</a:t>
            </a:r>
            <a:r>
              <a:rPr lang="en-US" sz="2800" dirty="0" smtClean="0"/>
              <a:t> of stomach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chance of aspiration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Abdominal distension leads to decreased chest excursion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077200" cy="7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Gastrointestinal and Urinary Effects</a:t>
            </a:r>
          </a:p>
        </p:txBody>
      </p:sp>
      <p:pic>
        <p:nvPicPr>
          <p:cNvPr id="4301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066800"/>
            <a:ext cx="5715000" cy="731838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ENDOCRINE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86000"/>
            <a:ext cx="8382000" cy="1960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	</a:t>
            </a:r>
            <a:endParaRPr lang="en-US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 secretion of Catecholamine, </a:t>
            </a:r>
            <a:r>
              <a:rPr lang="en-US" sz="2800" dirty="0" err="1" smtClean="0">
                <a:cs typeface="Times New Roman" pitchFamily="18" charset="0"/>
              </a:rPr>
              <a:t>Cartisol</a:t>
            </a:r>
            <a:r>
              <a:rPr lang="en-US" sz="2800" dirty="0" smtClean="0">
                <a:cs typeface="Times New Roman" pitchFamily="18" charset="0"/>
              </a:rPr>
              <a:t> and Glucagon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Decreased secretion of Insulin and testosterone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pic>
        <p:nvPicPr>
          <p:cNvPr id="4403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066800"/>
            <a:ext cx="6248400" cy="720725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HEMATOLOGICAL 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7467600" cy="2684463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3600" dirty="0" smtClean="0">
                <a:cs typeface="Times New Roman" pitchFamily="18" charset="0"/>
              </a:rPr>
              <a:t> </a:t>
            </a:r>
          </a:p>
          <a:p>
            <a:pPr marL="609600" indent="-609600">
              <a:defRPr/>
            </a:pPr>
            <a:r>
              <a:rPr lang="en-US" sz="3200" dirty="0" smtClean="0">
                <a:cs typeface="Times New Roman" pitchFamily="18" charset="0"/>
              </a:rPr>
              <a:t>Increased platelet adhesiveness</a:t>
            </a:r>
          </a:p>
          <a:p>
            <a:pPr marL="609600" indent="-609600">
              <a:defRPr/>
            </a:pPr>
            <a:r>
              <a:rPr lang="en-US" sz="3200" dirty="0" smtClean="0">
                <a:cs typeface="Times New Roman" pitchFamily="18" charset="0"/>
              </a:rPr>
              <a:t>Reduced </a:t>
            </a:r>
            <a:r>
              <a:rPr lang="en-US" sz="3200" dirty="0" err="1" smtClean="0">
                <a:cs typeface="Times New Roman" pitchFamily="18" charset="0"/>
              </a:rPr>
              <a:t>fibrinolysis</a:t>
            </a:r>
            <a:r>
              <a:rPr lang="en-US" sz="3200" dirty="0" smtClean="0">
                <a:cs typeface="Times New Roman" pitchFamily="18" charset="0"/>
              </a:rPr>
              <a:t> and  </a:t>
            </a:r>
            <a:r>
              <a:rPr lang="en-US" sz="3200" dirty="0" err="1" smtClean="0">
                <a:cs typeface="Times New Roman" pitchFamily="18" charset="0"/>
              </a:rPr>
              <a:t>hypercoagulatability</a:t>
            </a:r>
            <a:r>
              <a:rPr lang="en-US" sz="3200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4506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1143000"/>
            <a:ext cx="5181600" cy="742950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IMMUNE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667000"/>
            <a:ext cx="6511141" cy="1557349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Leukocytosis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Lymphopenia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Depression of </a:t>
            </a:r>
            <a:r>
              <a:rPr lang="en-US" sz="2800" dirty="0" err="1" smtClean="0">
                <a:cs typeface="Times New Roman" pitchFamily="18" charset="0"/>
              </a:rPr>
              <a:t>reticuloendothetial</a:t>
            </a:r>
            <a:r>
              <a:rPr lang="en-US" sz="2800" dirty="0" smtClean="0">
                <a:cs typeface="Times New Roman" pitchFamily="18" charset="0"/>
              </a:rPr>
              <a:t> system</a:t>
            </a:r>
          </a:p>
        </p:txBody>
      </p:sp>
      <p:pic>
        <p:nvPicPr>
          <p:cNvPr id="4608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Post Operative Pain Management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Goal </a:t>
            </a:r>
            <a:r>
              <a:rPr lang="en-US" dirty="0"/>
              <a:t>Of Pain Treatment</a:t>
            </a:r>
          </a:p>
          <a:p>
            <a:pPr lvl="2"/>
            <a:r>
              <a:rPr lang="en-US" dirty="0"/>
              <a:t>Pain Physiology </a:t>
            </a:r>
          </a:p>
          <a:p>
            <a:pPr lvl="2"/>
            <a:r>
              <a:rPr lang="en-US" dirty="0"/>
              <a:t>Classification Of Pain</a:t>
            </a:r>
          </a:p>
          <a:p>
            <a:pPr lvl="2"/>
            <a:r>
              <a:rPr lang="en-US" dirty="0"/>
              <a:t>Systemic Response To The Pain </a:t>
            </a:r>
          </a:p>
          <a:p>
            <a:pPr lvl="2"/>
            <a:r>
              <a:rPr lang="en-US" dirty="0"/>
              <a:t>Pain assessment including different scores of pain assessment </a:t>
            </a:r>
          </a:p>
          <a:p>
            <a:pPr lvl="2"/>
            <a:r>
              <a:rPr lang="en-US" dirty="0"/>
              <a:t>Post operative pain management including WHO ladder step with patient control analgesia and epidural analgesia </a:t>
            </a:r>
            <a:r>
              <a:rPr lang="en-US" dirty="0" smtClean="0"/>
              <a:t>, PCA 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72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19200"/>
            <a:ext cx="7772400" cy="720725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 SENSE OF WELL-BEING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362200"/>
            <a:ext cx="6477000" cy="2665345"/>
          </a:xfrm>
        </p:spPr>
        <p:txBody>
          <a:bodyPr>
            <a:spAutoFit/>
          </a:bodyPr>
          <a:lstStyle/>
          <a:p>
            <a:pPr lvl="2">
              <a:defRPr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Anxiety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Sleep disturbances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Depression</a:t>
            </a:r>
          </a:p>
          <a:p>
            <a:pPr>
              <a:buFont typeface="Wingdings" pitchFamily="2" charset="2"/>
              <a:buNone/>
              <a:defRPr/>
            </a:pPr>
            <a:endParaRPr lang="en-US" sz="3200" dirty="0" smtClean="0">
              <a:cs typeface="Times New Roman" pitchFamily="18" charset="0"/>
            </a:endParaRPr>
          </a:p>
        </p:txBody>
      </p:sp>
      <p:pic>
        <p:nvPicPr>
          <p:cNvPr id="4710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0"/>
            <a:ext cx="5229225" cy="6096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POSITIVE ROLE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 PAIN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0"/>
            <a:ext cx="8482013" cy="1828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Acute pain plays a useful positive physiological role by providing a warning of tissue damage .</a:t>
            </a:r>
          </a:p>
          <a:p>
            <a:pPr>
              <a:buFont typeface="Wingdings" pitchFamily="2" charset="2"/>
              <a:buNone/>
              <a:defRPr/>
            </a:pPr>
            <a:endParaRPr lang="en-US" sz="2800" i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295400"/>
            <a:ext cx="5562600" cy="609600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altLang="ar-SA" sz="3600" dirty="0" smtClean="0">
                <a:latin typeface="Tahoma" pitchFamily="34" charset="0"/>
              </a:rPr>
              <a:t>Acute Pain management</a:t>
            </a:r>
            <a:endParaRPr lang="en-GB" sz="3600" dirty="0" smtClean="0">
              <a:latin typeface="Tahoma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 management continues to be a challenge to nurses.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PCA &amp;epidural analgesia are advance in analgesia that may assist nurse with this challenge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 management can be evaluated in terms of its ability to meet 2 main goals: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ar-SA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relieve postoperative pain.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ar-SA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relieve patient of inhibition of respiratory movement without sedation</a:t>
            </a:r>
            <a:r>
              <a:rPr lang="en-US" altLang="ar-SA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sz="2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lnSpc>
                <a:spcPct val="90000"/>
              </a:lnSpc>
              <a:defRPr/>
            </a:pPr>
            <a:endParaRPr lang="en-US" sz="22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571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3200" kern="10" dirty="0"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CHRONIC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  <a:b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smtClean="0">
                <a:effectLst/>
              </a:rPr>
              <a:t>Chronic pain is defined as that which </a:t>
            </a:r>
            <a:r>
              <a:rPr lang="en-GB" sz="2800" u="sng" dirty="0" smtClean="0">
                <a:effectLst/>
              </a:rPr>
              <a:t>persists beyond the usual course of an acute disease or after a reasonable time for healing to occur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/>
              </a:rPr>
              <a:t>period varies between 6 or &gt; months in most definitions.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 may be </a:t>
            </a:r>
            <a:r>
              <a:rPr lang="en-GB" sz="2800" i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nociceptive</a:t>
            </a: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neuropathic, or a combination of both.</a:t>
            </a:r>
          </a:p>
          <a:p>
            <a:pPr eaLnBrk="1" hangingPunct="1">
              <a:buFontTx/>
              <a:buNone/>
              <a:defRPr/>
            </a:pP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  with chronic pain often have an absent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nuroendocrine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stress response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prominent sleep and affective (mood) disturbances.</a:t>
            </a:r>
          </a:p>
          <a:p>
            <a:pPr eaLnBrk="1" hangingPunct="1">
              <a:buNone/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7200900" cy="5892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  <a:r>
              <a:rPr lang="en-GB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	</a:t>
            </a:r>
            <a:r>
              <a:rPr lang="de-DE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		</a:t>
            </a:r>
            <a:r>
              <a:rPr lang="de-D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Acute pain</a:t>
            </a:r>
            <a:endParaRPr lang="en-GB" sz="2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 – division according to duration of time</a:t>
            </a:r>
            <a:endParaRPr lang="de-DE" sz="2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073650" y="2187575"/>
            <a:ext cx="3384550" cy="383222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caused by external or internal injury or damage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Its intensity correlates with the triggering stimulus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 can be easily located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Has a distinct warning and protective function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8788" y="2116138"/>
            <a:ext cx="4113212" cy="479107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Lasts longer than expected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uncoupled from the </a:t>
            </a:r>
            <a:br>
              <a:rPr lang="en-GB" sz="2000" b="1">
                <a:cs typeface="Arial" charset="0"/>
              </a:rPr>
            </a:br>
            <a:r>
              <a:rPr lang="en-GB" sz="2000" b="1">
                <a:cs typeface="Arial" charset="0"/>
              </a:rPr>
              <a:t>causative  event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Becomes a disease in its own right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Its intensity no longer correlates with a causal stimulus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Has lost its warning and   protective function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a special therapeutic challenge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Requires interdisciplinary   procedures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GB" sz="6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en-GB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</a:rPr>
              <a:t>  </a:t>
            </a:r>
            <a:r>
              <a:rPr lang="en-US" sz="6600" b="1" dirty="0" smtClean="0">
                <a:solidFill>
                  <a:srgbClr val="002060"/>
                </a:solidFill>
              </a:rPr>
              <a:t>pain assessment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endParaRPr lang="en-US" sz="3900" dirty="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7351" name="Picture 9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GOAL OF PAIN TREATMENT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Improve quality of the pt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Facilitate rapid recovery &amp;return to full function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Reduce morbidity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Allow early discharge from hospital .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/>
          </p:cNvSpPr>
          <p:nvPr>
            <p:ph type="title"/>
          </p:nvPr>
        </p:nvSpPr>
        <p:spPr>
          <a:xfrm flipH="1">
            <a:off x="8839200" y="-304800"/>
            <a:ext cx="76200" cy="762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endParaRPr lang="en-GB" dirty="0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990600"/>
            <a:ext cx="7716838" cy="3389313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 i="1" dirty="0" smtClean="0">
              <a:effectLst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effectLst/>
              </a:rPr>
              <a:t>Ask your patients about their pain </a:t>
            </a:r>
          </a:p>
          <a:p>
            <a:pPr>
              <a:buFontTx/>
              <a:buNone/>
            </a:pPr>
            <a:endParaRPr lang="en-US" sz="2800" b="1" i="1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1371600" y="3810000"/>
            <a:ext cx="6019800" cy="868363"/>
          </a:xfrm>
          <a:prstGeom prst="rightArrow">
            <a:avLst>
              <a:gd name="adj1" fmla="val 50000"/>
              <a:gd name="adj2" fmla="val 173309"/>
            </a:avLst>
          </a:prstGeom>
          <a:solidFill>
            <a:srgbClr val="FF00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144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Assessment of pain: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Its intensity and character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xfrm>
            <a:off x="533400" y="1371600"/>
            <a:ext cx="7716838" cy="4953000"/>
          </a:xfrm>
          <a:noFill/>
          <a:ln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Onset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Location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Description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Aggravating and relieving factors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Previous treatment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Effect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Intensity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latin typeface="Tahoma" pitchFamily="34" charset="0"/>
              </a:rPr>
              <a:t>ASSESSMENT OF PAIN</a:t>
            </a:r>
            <a:endParaRPr lang="en-US" altLang="ar-SA" sz="3600" dirty="0" smtClean="0">
              <a:solidFill>
                <a:srgbClr val="002060"/>
              </a:solidFill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362200"/>
            <a:ext cx="7716838" cy="338931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ar-SA" altLang="ar-SA" dirty="0" smtClean="0">
                <a:effectLst/>
              </a:rPr>
              <a:t>  </a:t>
            </a:r>
            <a:endParaRPr lang="en-GB" altLang="ar-SA" dirty="0" smtClean="0">
              <a:effectLst/>
            </a:endParaRPr>
          </a:p>
          <a:p>
            <a:pPr>
              <a:buFontTx/>
              <a:buNone/>
            </a:pPr>
            <a:r>
              <a:rPr lang="ar-SA" altLang="ar-SA" dirty="0" smtClean="0">
                <a:solidFill>
                  <a:srgbClr val="002060"/>
                </a:solidFill>
                <a:effectLst/>
              </a:rPr>
              <a:t>   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Measurement tools provide a valuable means of overcoming this problem.</a:t>
            </a:r>
          </a:p>
          <a:p>
            <a:pPr>
              <a:buFontTx/>
              <a:buNone/>
            </a:pPr>
            <a:endParaRPr lang="en-US" altLang="ar-SA" sz="28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body" idx="1"/>
          </p:nvPr>
        </p:nvSpPr>
        <p:spPr bwMode="auto">
          <a:xfrm>
            <a:off x="990600" y="3540125"/>
            <a:ext cx="7437438" cy="25019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What is the severity of the pain?  </a:t>
            </a:r>
          </a:p>
          <a:p>
            <a:endParaRPr lang="en-US" sz="2000" dirty="0" smtClean="0">
              <a:effectLst/>
            </a:endParaRPr>
          </a:p>
          <a:p>
            <a:endParaRPr lang="en-US" sz="2000" dirty="0" smtClean="0">
              <a:effectLst/>
            </a:endParaRPr>
          </a:p>
          <a:p>
            <a:endParaRPr lang="en-US" sz="2000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1000" y="2819400"/>
            <a:ext cx="8458200" cy="3352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4196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80010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4419600" y="42672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62484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3340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71628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267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8077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4267200" y="53340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6553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5029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4648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5410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6172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791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7696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7315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3810000" y="5562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0  1   2   3  4   5   6  7  8  9  10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4419600" y="32766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44196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80010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609600" y="3048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Visual analog scale - 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304800" y="5105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Numerical intensity scale -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1524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Descriptive intensity scale -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3962400" y="4572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No pain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4800600" y="4572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Mild pain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5791200" y="45720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Moderate pain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6705600" y="4572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Severe pain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7391400" y="4572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Worst possible pain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3962400" y="35052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No pain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7010400" y="3505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Pain as bad as it could possibly be</a:t>
            </a:r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250825" y="0"/>
            <a:ext cx="8458200" cy="990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179388" y="0"/>
            <a:ext cx="8643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ts val="5600"/>
              </a:lnSpc>
            </a:pPr>
            <a:endParaRPr lang="en-GB" sz="4600">
              <a:solidFill>
                <a:srgbClr val="FFB21F"/>
              </a:solidFill>
              <a:latin typeface="Arial Rounded MT Bold" pitchFamily="34" charset="0"/>
              <a:ea typeface="ＭＳ Ｐゴシック" charset="-128"/>
            </a:endParaRPr>
          </a:p>
        </p:txBody>
      </p:sp>
      <p:sp>
        <p:nvSpPr>
          <p:cNvPr id="324646" name="Rectangle 38"/>
          <p:cNvSpPr>
            <a:spLocks noGrp="1"/>
          </p:cNvSpPr>
          <p:nvPr>
            <p:ph type="title"/>
          </p:nvPr>
        </p:nvSpPr>
        <p:spPr>
          <a:xfrm>
            <a:off x="250825" y="0"/>
            <a:ext cx="8458200" cy="9906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Pain Assessment:</a:t>
            </a:r>
            <a:r>
              <a:rPr lang="en-US" sz="5000" dirty="0" smtClean="0"/>
              <a:t> 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6826250" y="6284913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>
                <a:cs typeface="Arial" charset="0"/>
              </a:rPr>
              <a:t>11 of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4000" dirty="0" smtClean="0">
                <a:solidFill>
                  <a:srgbClr val="002060"/>
                </a:solidFill>
                <a:latin typeface="Tahoma" pitchFamily="34" charset="0"/>
              </a:rPr>
              <a:t>PAIN RATING SCALE</a:t>
            </a:r>
            <a:endParaRPr lang="en-US" altLang="ar-SA" sz="4000" dirty="0" smtClean="0">
              <a:solidFill>
                <a:srgbClr val="002060"/>
              </a:solidFill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sz="half" idx="1"/>
          </p:nvPr>
        </p:nvSpPr>
        <p:spPr bwMode="auto">
          <a:xfrm>
            <a:off x="762000" y="2362200"/>
            <a:ext cx="3781425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The WONG BAKER FACES SCALE.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0-No pain</a:t>
            </a:r>
          </a:p>
          <a:p>
            <a:r>
              <a:rPr lang="en-GB" altLang="ar-SA" sz="2100" dirty="0" smtClean="0">
                <a:solidFill>
                  <a:srgbClr val="002060"/>
                </a:solidFill>
                <a:effectLst/>
              </a:rPr>
              <a:t>10</a:t>
            </a:r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-Severe pain.</a:t>
            </a:r>
          </a:p>
        </p:txBody>
      </p:sp>
      <p:sp>
        <p:nvSpPr>
          <p:cNvPr id="62468" name="Rectangle 5"/>
          <p:cNvSpPr>
            <a:spLocks noGrp="1"/>
          </p:cNvSpPr>
          <p:nvPr>
            <p:ph type="body" sz="half" idx="2"/>
          </p:nvPr>
        </p:nvSpPr>
        <p:spPr bwMode="auto">
          <a:xfrm>
            <a:off x="4724400" y="2438400"/>
            <a:ext cx="3783013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User friendly.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Easy to explain to patient.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Compact to carry</a:t>
            </a:r>
          </a:p>
          <a:p>
            <a:endParaRPr lang="en-GB" sz="1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62469" name="Picture 4" descr="Pain Rating Scale© Mos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n-US" altLang="ar-SA" dirty="0" smtClean="0">
              <a:solidFill>
                <a:srgbClr val="FFFFFF"/>
              </a:solidFill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7716838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Wong Baker Faces Pain Rating Scale could be used as three scales because it combines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Facial expression.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Numbers.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Words.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(Ask patient to point to the faces that matches their </a:t>
            </a:r>
            <a:r>
              <a:rPr lang="en-US" altLang="ar-SA" sz="2100" dirty="0" err="1" smtClean="0">
                <a:solidFill>
                  <a:srgbClr val="002060"/>
                </a:solidFill>
                <a:effectLst/>
              </a:rPr>
              <a:t>feeling.The</a:t>
            </a:r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 number used to record the score)</a:t>
            </a:r>
          </a:p>
        </p:txBody>
      </p:sp>
      <p:pic>
        <p:nvPicPr>
          <p:cNvPr id="63492" name="Picture 4" descr="Pain Rating Scale© Mos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71600"/>
            <a:ext cx="7716838" cy="1447800"/>
          </a:xfrm>
          <a:effectLst>
            <a:outerShdw dist="38100" dir="2700000" rotWithShape="0">
              <a:srgbClr val="000000">
                <a:alpha val="42998"/>
              </a:srgbClr>
            </a:outerShdw>
          </a:effectLst>
        </p:spPr>
        <p:txBody>
          <a:bodyPr anchor="t"/>
          <a:lstStyle/>
          <a:p>
            <a:pPr>
              <a:defRPr/>
            </a:pPr>
            <a:endParaRPr lang="en-GB" sz="72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515" name="Content Placeholder 3" descr="2d618d536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0"/>
            <a:ext cx="41068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" descr="C:\Documents and Settings\APS\My Documents\My Pictures\pain scale gener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16838" cy="14478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FLACC scale</a:t>
            </a:r>
          </a:p>
        </p:txBody>
      </p:sp>
      <p:pic>
        <p:nvPicPr>
          <p:cNvPr id="65539" name="Picture 6" descr="flacc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76375"/>
            <a:ext cx="9144000" cy="5381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Children between 3-8 years 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5430837" cy="2339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effectLst/>
              </a:rPr>
              <a:t>Usually have a word for pain</a:t>
            </a:r>
          </a:p>
          <a:p>
            <a:pPr eaLnBrk="1" hangingPunct="1">
              <a:defRPr/>
            </a:pPr>
            <a:r>
              <a:rPr lang="en-US" sz="1800" dirty="0" smtClean="0">
                <a:effectLst/>
              </a:rPr>
              <a:t>Can articulate more detail about the presence and location of pain; less able to comment on quality or intensity</a:t>
            </a:r>
          </a:p>
          <a:p>
            <a:pPr eaLnBrk="1" hangingPunct="1">
              <a:defRPr/>
            </a:pPr>
            <a:r>
              <a:rPr lang="en-US" sz="1800" dirty="0" smtClean="0">
                <a:effectLst/>
              </a:rPr>
              <a:t>Examples:</a:t>
            </a:r>
          </a:p>
          <a:p>
            <a:pPr lvl="1" eaLnBrk="1" hangingPunct="1">
              <a:defRPr/>
            </a:pPr>
            <a:r>
              <a:rPr lang="en-US" sz="1800" dirty="0" smtClean="0">
                <a:effectLst/>
              </a:rPr>
              <a:t>Color scales</a:t>
            </a:r>
          </a:p>
          <a:p>
            <a:pPr lvl="1" eaLnBrk="1" hangingPunct="1">
              <a:defRPr/>
            </a:pPr>
            <a:r>
              <a:rPr lang="en-US" sz="1800" dirty="0" smtClean="0">
                <a:effectLst/>
              </a:rPr>
              <a:t>Faces scales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2209800"/>
            <a:ext cx="24495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8" descr="faces pain sca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5095875" cy="1533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6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Children older than 8 years</a:t>
            </a:r>
          </a:p>
        </p:txBody>
      </p:sp>
      <p:sp>
        <p:nvSpPr>
          <p:cNvPr id="67587" name="Rectangle 10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7716837" cy="1636712"/>
          </a:xfrm>
          <a:noFill/>
        </p:spPr>
        <p:txBody>
          <a:bodyPr/>
          <a:lstStyle/>
          <a:p>
            <a:pPr eaLnBrk="1" hangingPunct="1"/>
            <a:r>
              <a:rPr lang="en-US" sz="2000" dirty="0" smtClean="0">
                <a:effectLst/>
              </a:rPr>
              <a:t>Use the standard visual analog scale</a:t>
            </a:r>
          </a:p>
          <a:p>
            <a:pPr eaLnBrk="1" hangingPunct="1"/>
            <a:r>
              <a:rPr lang="en-US" sz="2000" dirty="0" smtClean="0">
                <a:effectLst/>
              </a:rPr>
              <a:t>Same used in adults</a:t>
            </a:r>
          </a:p>
        </p:txBody>
      </p:sp>
      <p:pic>
        <p:nvPicPr>
          <p:cNvPr id="67588" name="Picture 13" descr="visual analog sca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7100" y="4251325"/>
            <a:ext cx="7239000" cy="1670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57200"/>
            <a:ext cx="4649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chemeClr val="accent1"/>
              </a:buClr>
              <a:buFontTx/>
              <a:buNone/>
            </a:pPr>
            <a:r>
              <a:rPr lang="en-US" sz="5400" b="1" dirty="0" smtClean="0">
                <a:solidFill>
                  <a:srgbClr val="002060"/>
                </a:solidFill>
                <a:cs typeface="Times New Roman" pitchFamily="18" charset="0"/>
              </a:rPr>
              <a:t>Pain Physiology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j02407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5000" dirty="0" smtClean="0"/>
              <a:t>Pharmacology of Pain Management</a:t>
            </a:r>
            <a:r>
              <a:rPr lang="en-US" sz="4800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69637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9640" name="Picture 9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304800"/>
            <a:ext cx="7772400" cy="1470025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Pharmacology of Pain Management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00200" y="1828800"/>
            <a:ext cx="6324600" cy="3975100"/>
            <a:chOff x="912" y="1680"/>
            <a:chExt cx="3984" cy="2504"/>
          </a:xfrm>
        </p:grpSpPr>
        <p:pic>
          <p:nvPicPr>
            <p:cNvPr id="70660" name="Picture 8" descr="EMLA-30-gram-opened-8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544"/>
              <a:ext cx="2786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1" name="Picture 9" descr="normal_photo_no_21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776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2" name="Picture 7" descr="case115_fig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1680"/>
              <a:ext cx="1795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3" name="Picture 6" descr="ibuprofen_15837_5_(big)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6" y="2688"/>
              <a:ext cx="144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307388" cy="895350"/>
          </a:xfrm>
        </p:spPr>
        <p:txBody>
          <a:bodyPr/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914400"/>
            <a:ext cx="7718425" cy="3803650"/>
          </a:xfrm>
        </p:spPr>
        <p:txBody>
          <a:bodyPr/>
          <a:lstStyle/>
          <a:p>
            <a:pPr>
              <a:defRPr/>
            </a:pP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many different </a:t>
            </a:r>
            <a:r>
              <a:rPr lang="en-GB" sz="2800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techniques,non</a:t>
            </a:r>
            <a:r>
              <a:rPr lang="en-GB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-pharmacological &amp;pharmacological , both regional and non-regional to provide post op analgesia.</a:t>
            </a:r>
          </a:p>
        </p:txBody>
      </p:sp>
      <p:pic>
        <p:nvPicPr>
          <p:cNvPr id="7168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Autofit/>
            <a:flatTx/>
          </a:bodyPr>
          <a:lstStyle/>
          <a:p>
            <a:pPr>
              <a:defRPr/>
            </a:pPr>
            <a:r>
              <a:rPr lang="en-GB" sz="2800" dirty="0" err="1" smtClean="0">
                <a:solidFill>
                  <a:schemeClr val="bg1"/>
                </a:solidFill>
              </a:rPr>
              <a:t>Nonpharmacologic</a:t>
            </a:r>
            <a:r>
              <a:rPr lang="en-GB" sz="2800" dirty="0" smtClean="0">
                <a:solidFill>
                  <a:schemeClr val="bg1"/>
                </a:solidFill>
              </a:rPr>
              <a:t> Approaches to Relieve Pain and Prevent Suffering</a:t>
            </a:r>
            <a:br>
              <a:rPr lang="en-GB" sz="2800" dirty="0" smtClean="0">
                <a:solidFill>
                  <a:schemeClr val="bg1"/>
                </a:solidFill>
              </a:rPr>
            </a:b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hydrotherapy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intradermal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water blocks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movement &amp; Positioning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touch and massage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acupuncture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486400" y="2133600"/>
            <a:ext cx="3657600" cy="3376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(TENS)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aromatherapy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heat and cold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audioanalgesia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6096000"/>
            <a:ext cx="8915400" cy="39687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 i="1">
                <a:cs typeface="Arial" charset="0"/>
              </a:rPr>
              <a:t> </a:t>
            </a:r>
          </a:p>
        </p:txBody>
      </p:sp>
      <p:pic>
        <p:nvPicPr>
          <p:cNvPr id="7271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0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0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  <p:bldP spid="390148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447800"/>
            <a:ext cx="4648200" cy="6096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PHARMACOLEGICAL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133600"/>
            <a:ext cx="7772400" cy="27432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 Ladder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/>
                <a:cs typeface="Andalus" pitchFamily="2" charset="-78"/>
              </a:rPr>
              <a:t>An essential principle in using medications to manage pain is to individualize the regimen to the patient</a:t>
            </a:r>
          </a:p>
        </p:txBody>
      </p:sp>
      <p:pic>
        <p:nvPicPr>
          <p:cNvPr id="7373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755" name="Picture 3" descr="Fig3 3 step lad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7800"/>
            <a:ext cx="4191000" cy="822325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WHO step Ladder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427163" y="4446588"/>
            <a:ext cx="1895475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459163" y="2998788"/>
            <a:ext cx="2166937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761038" y="1627188"/>
            <a:ext cx="20320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 flipV="1">
            <a:off x="3214688" y="3071813"/>
            <a:ext cx="41275" cy="1214437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 type="none" w="sm" len="sm"/>
            <a:tailEnd type="triangle" w="med" len="lg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5584825" y="1693863"/>
            <a:ext cx="41275" cy="11430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 type="none" w="sm" len="sm"/>
            <a:tailEnd type="triangle" w="med" len="lg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471613" y="3711575"/>
            <a:ext cx="122020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1 </a:t>
            </a:r>
            <a:r>
              <a:rPr lang="en-US" sz="2800" b="1" dirty="0">
                <a:cs typeface="Arial" charset="0"/>
              </a:rPr>
              <a:t>mild</a:t>
            </a:r>
            <a:endParaRPr lang="en-US" sz="4000" b="1" dirty="0">
              <a:cs typeface="Arial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505200" y="2209800"/>
            <a:ext cx="19804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2</a:t>
            </a:r>
            <a:r>
              <a:rPr lang="en-US" sz="2800" b="1" dirty="0">
                <a:cs typeface="Arial" charset="0"/>
              </a:rPr>
              <a:t> moderate</a:t>
            </a:r>
            <a:endParaRPr lang="en-US" sz="4000" b="1" dirty="0">
              <a:cs typeface="Arial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821363" y="893763"/>
            <a:ext cx="1534907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3 </a:t>
            </a:r>
            <a:r>
              <a:rPr lang="en-US" sz="2800" b="1" dirty="0">
                <a:cs typeface="Arial" charset="0"/>
              </a:rPr>
              <a:t>severe</a:t>
            </a:r>
            <a:endParaRPr lang="en-US" sz="4000" b="1" dirty="0">
              <a:cs typeface="Arial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905500" y="1785938"/>
            <a:ext cx="2100263" cy="2862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Morphine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Hydromorphone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Methadone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Pethidine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Fentanyl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Oxycodone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i="1" dirty="0">
              <a:cs typeface="Arial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594100" y="3151188"/>
            <a:ext cx="2100263" cy="2446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Codeine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Hydrocodone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Oxycodone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Dihydrocodeine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Tramadol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i="1" dirty="0">
              <a:cs typeface="Arial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493838" y="4598988"/>
            <a:ext cx="1897062" cy="16158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ASA</a:t>
            </a: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Acetaminophen</a:t>
            </a: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NSAIDs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219200"/>
            <a:ext cx="6269038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analgesic guidelines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8064500" cy="3962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Oral medications whenever possible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Dose “by the clock” – but always have “as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needed”medications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breakthrough pain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Titrate the dose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 appropriate dosing intervals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 aware of relative potencies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Treat side effects</a:t>
            </a:r>
          </a:p>
        </p:txBody>
      </p:sp>
      <p:pic>
        <p:nvPicPr>
          <p:cNvPr id="7680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09800"/>
            <a:ext cx="3352800" cy="3962400"/>
          </a:xfrm>
        </p:spPr>
        <p:txBody>
          <a:bodyPr/>
          <a:lstStyle/>
          <a:p>
            <a:pPr>
              <a:lnSpc>
                <a:spcPct val="30000"/>
              </a:lnSpc>
              <a:defRPr/>
            </a:pP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3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effectLst/>
                <a:cs typeface="Andalus" pitchFamily="2" charset="-78"/>
              </a:rPr>
              <a:t>NON 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u="sng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  <a:r>
              <a:rPr lang="en-US" sz="2400" dirty="0" err="1" smtClean="0">
                <a:effectLst/>
                <a:cs typeface="Andalus" pitchFamily="2" charset="-78"/>
              </a:rPr>
              <a:t>Acetamenophen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NSAIDs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effectLst/>
                <a:cs typeface="Andalus" pitchFamily="2" charset="-78"/>
              </a:rPr>
              <a:t>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u="sng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WEAK 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              </a:t>
            </a:r>
            <a:r>
              <a:rPr lang="en-US" sz="2400" dirty="0" err="1" smtClean="0">
                <a:effectLst/>
                <a:cs typeface="Andalus" pitchFamily="2" charset="-78"/>
              </a:rPr>
              <a:t>Tramal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Strong </a:t>
            </a:r>
            <a:r>
              <a:rPr lang="en-US" sz="2400" dirty="0" err="1" smtClean="0">
                <a:effectLst/>
                <a:cs typeface="Andalus" pitchFamily="2" charset="-78"/>
              </a:rPr>
              <a:t>Opioids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              morphine </a:t>
            </a: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133600"/>
            <a:ext cx="4114800" cy="39624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endParaRPr lang="en-US" sz="1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70000"/>
              </a:lnSpc>
              <a:defRPr/>
            </a:pPr>
            <a:r>
              <a:rPr lang="en-US" sz="2600" u="sng" dirty="0" err="1" smtClean="0">
                <a:effectLst/>
                <a:cs typeface="Andalus" pitchFamily="2" charset="-78"/>
              </a:rPr>
              <a:t>Adjuvents</a:t>
            </a:r>
            <a:r>
              <a:rPr lang="en-US" sz="2600" u="sng" dirty="0" smtClean="0">
                <a:effectLst/>
                <a:cs typeface="Andalus" pitchFamily="2" charset="-78"/>
              </a:rPr>
              <a:t> therapy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Anticonvulsant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Antidepressants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NMDA antagonists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Muscle relaxants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err="1" smtClean="0">
                <a:effectLst/>
                <a:cs typeface="Andalus" pitchFamily="2" charset="-78"/>
              </a:rPr>
              <a:t>Clonidine</a:t>
            </a:r>
            <a:r>
              <a:rPr lang="en-US" sz="2600" dirty="0" smtClean="0">
                <a:effectLst/>
                <a:cs typeface="Andalus" pitchFamily="2" charset="-78"/>
              </a:rPr>
              <a:t>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Corticosteroids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Local Anesthetics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Sedatives </a:t>
            </a:r>
          </a:p>
          <a:p>
            <a:pPr>
              <a:lnSpc>
                <a:spcPct val="70000"/>
              </a:lnSpc>
              <a:defRPr/>
            </a:pPr>
            <a:endParaRPr lang="en-US" sz="2600" dirty="0" smtClean="0">
              <a:effectLst/>
              <a:cs typeface="Andalus" pitchFamily="2" charset="-78"/>
            </a:endParaRPr>
          </a:p>
          <a:p>
            <a:pPr>
              <a:lnSpc>
                <a:spcPct val="70000"/>
              </a:lnSpc>
              <a:defRPr/>
            </a:pPr>
            <a:endParaRPr lang="en-US" sz="2200" dirty="0" smtClean="0">
              <a:effectLst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1600" y="1371600"/>
            <a:ext cx="6269038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Pharmacological  approach</a:t>
            </a:r>
          </a:p>
        </p:txBody>
      </p:sp>
      <p:pic>
        <p:nvPicPr>
          <p:cNvPr id="7782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 marL="0" indent="0" defTabSz="457200"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584200" y="33909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Acute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Postoperaive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Pain Relief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dirty="0" smtClean="0">
                <a:latin typeface="Lucida Calligraphy" pitchFamily="66" charset="0"/>
              </a:rPr>
              <a:t> </a:t>
            </a:r>
          </a:p>
        </p:txBody>
      </p:sp>
      <p:sp>
        <p:nvSpPr>
          <p:cNvPr id="78852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7758113" cy="1239838"/>
          </a:xfrm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7200" dirty="0" smtClean="0">
                <a:solidFill>
                  <a:srgbClr val="002060"/>
                </a:solidFill>
              </a:rPr>
              <a:t>Pain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447800"/>
            <a:ext cx="4267200" cy="4114800"/>
          </a:xfrm>
        </p:spPr>
        <p:txBody>
          <a:bodyPr lIns="90488" tIns="44450" rIns="90488" bIns="44450">
            <a:noAutofit/>
          </a:bodyPr>
          <a:lstStyle/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Pain is subjective</a:t>
            </a: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and </a:t>
            </a: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difficult to quantify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1" algn="ctr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00600" y="2590800"/>
          <a:ext cx="3813175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Microsoft ClipArt Gallery" r:id="rId4" imgW="3813120" imgH="3689280" progId="MS_ClipArt_Gallery">
                  <p:embed/>
                </p:oleObj>
              </mc:Choice>
              <mc:Fallback>
                <p:oleObj name="Microsoft ClipArt Gallery" r:id="rId4" imgW="3813120" imgH="368928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3813175" cy="368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4" descr="KKUH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42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16838" cy="7620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Autofit/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Methods of Acute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Postoperaive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Pain Relief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667000"/>
            <a:ext cx="7716838" cy="33893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Intramuscular 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Intravenous - Intermittent Bolus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Intravenous-Continuous Infusion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Patient Control Analgesia (PCA)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Epidural analgesia  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 marL="0" indent="0" defTabSz="457200"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685800" y="2438400"/>
            <a:ext cx="7623175" cy="1500188"/>
          </a:xfrm>
          <a:ln>
            <a:solidFill>
              <a:schemeClr val="bg1"/>
            </a:solidFill>
          </a:ln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Andalus" pitchFamily="2" charset="-78"/>
              </a:rPr>
              <a:t>PATIENT CONTROL ANALGESIA </a:t>
            </a:r>
            <a:r>
              <a:rPr lang="en-GB" sz="3600" b="1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en-US" sz="6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80900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219200"/>
            <a:ext cx="4495800" cy="650875"/>
          </a:xfrm>
          <a:solidFill>
            <a:schemeClr val="accent1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lIns="90488" tIns="44450" rIns="90488" bIns="44450">
            <a:normAutofit fontScale="90000"/>
            <a:flatTx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 Pain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153400" cy="415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Postop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pain is a type of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“Acute Pain”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Recent onset,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Limited duration,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Has a causal relationship,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Variable  pain  intensity,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Variable response to analgesia</a:t>
            </a: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5638800" y="5029200"/>
            <a:ext cx="576263" cy="1152525"/>
          </a:xfrm>
          <a:prstGeom prst="rightBrace">
            <a:avLst>
              <a:gd name="adj1" fmla="val 16667"/>
              <a:gd name="adj2" fmla="val 50000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77000" y="5334000"/>
            <a:ext cx="1019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PCA</a:t>
            </a:r>
          </a:p>
        </p:txBody>
      </p:sp>
      <p:pic>
        <p:nvPicPr>
          <p:cNvPr id="8192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16838" cy="24749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000" dirty="0" smtClean="0"/>
          </a:p>
          <a:p>
            <a:pPr>
              <a:buFont typeface="Wingdings" pitchFamily="2" charset="2"/>
              <a:buNone/>
              <a:defRPr/>
            </a:pPr>
            <a:endParaRPr lang="en-US" altLang="ar-SA" sz="2000" dirty="0" smtClean="0"/>
          </a:p>
          <a:p>
            <a:pPr>
              <a:defRPr/>
            </a:pPr>
            <a:r>
              <a:rPr lang="en-US" altLang="ar-SA" dirty="0" smtClean="0"/>
              <a:t>PCA is based on the belief that patients are the best judges of their pain.</a:t>
            </a:r>
          </a:p>
          <a:p>
            <a:pPr>
              <a:defRPr/>
            </a:pPr>
            <a:r>
              <a:rPr lang="en-US" altLang="ar-SA" dirty="0" smtClean="0"/>
              <a:t>They should be allowed an active role in controlling their pain.</a:t>
            </a:r>
          </a:p>
          <a:p>
            <a:pPr>
              <a:defRPr/>
            </a:pPr>
            <a:r>
              <a:rPr lang="en-US" altLang="ar-SA" dirty="0" smtClean="0"/>
              <a:t>That pain relief should be secured as quickly as possible.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974012" cy="14478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Patient Controlled Analgesia</a:t>
            </a:r>
            <a:endParaRPr lang="en-US" sz="4400" dirty="0"/>
          </a:p>
        </p:txBody>
      </p:sp>
      <p:pic>
        <p:nvPicPr>
          <p:cNvPr id="8294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3429000" cy="1066800"/>
          </a:xfrm>
        </p:spPr>
        <p:txBody>
          <a:bodyPr>
            <a:normAutofit/>
            <a:flatTx/>
          </a:bodyPr>
          <a:lstStyle/>
          <a:p>
            <a:pPr>
              <a:defRPr/>
            </a:pPr>
            <a:r>
              <a:rPr lang="en-US" altLang="ar-SA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C A</a:t>
            </a:r>
            <a:endParaRPr lang="en-US" altLang="ar-SA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5325" y="990600"/>
            <a:ext cx="4257675" cy="5257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133600"/>
            <a:ext cx="3429000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en-US" altLang="ar-SA" sz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ar-SA" sz="2400" dirty="0" smtClean="0">
                <a:cs typeface="Andalus" pitchFamily="2" charset="-78"/>
              </a:rPr>
              <a:t>PCA are modified infusion pumps that allow patient to self administer a small dose of </a:t>
            </a:r>
            <a:r>
              <a:rPr lang="en-US" altLang="ar-SA" sz="2400" dirty="0" err="1" smtClean="0">
                <a:cs typeface="Andalus" pitchFamily="2" charset="-78"/>
              </a:rPr>
              <a:t>opioid</a:t>
            </a:r>
            <a:r>
              <a:rPr lang="en-US" altLang="ar-SA" sz="2400" dirty="0" smtClean="0">
                <a:cs typeface="Andalus" pitchFamily="2" charset="-78"/>
              </a:rPr>
              <a:t> when pain is present , thus allowing patients to titrate their level of analgesia against the amount of pain they are experiencing.</a:t>
            </a:r>
          </a:p>
        </p:txBody>
      </p:sp>
      <p:pic>
        <p:nvPicPr>
          <p:cNvPr id="83973" name="Picture 4" descr="3-7"/>
          <p:cNvPicPr>
            <a:picLocks noChangeAspect="1" noChangeArrowheads="1"/>
          </p:cNvPicPr>
          <p:nvPr/>
        </p:nvPicPr>
        <p:blipFill>
          <a:blip r:embed="rId3"/>
          <a:srcRect l="14166" t="53838" r="34167"/>
          <a:stretch>
            <a:fillRect/>
          </a:stretch>
        </p:blipFill>
        <p:spPr bwMode="auto">
          <a:xfrm>
            <a:off x="4419600" y="1981200"/>
            <a:ext cx="4429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PATIENT SELECTION</a:t>
            </a:r>
            <a:endParaRPr lang="en-US" altLang="ar-SA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629400" cy="30480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Patient should not be denied access to this modality simply because of age.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Screen for  cognitive and physical ability to manage their pain by using the PCA.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Should have the understanding of pain  relief , using the demand button and when to use the demand button.</a:t>
            </a:r>
          </a:p>
        </p:txBody>
      </p:sp>
      <p:pic>
        <p:nvPicPr>
          <p:cNvPr id="84996" name="Picture 4" descr="epidural-fig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895600"/>
            <a:ext cx="175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16838" cy="338931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endParaRPr lang="en-US" altLang="ar-S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r>
              <a:rPr lang="en-US" altLang="ar-SA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not offered to confused patient and those who become confused should have PCA discontinued.</a:t>
            </a:r>
          </a:p>
          <a:p>
            <a:pPr>
              <a:buNone/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The same patient selection guidelines and consideration for the use of PCA apply to children.</a:t>
            </a:r>
          </a:p>
          <a:p>
            <a:pPr>
              <a:buNone/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Important to remind parents and caregivers not to press the demand </a:t>
            </a:r>
            <a:r>
              <a:rPr lang="en-US" altLang="ar-SA" sz="2800" dirty="0" err="1" smtClean="0">
                <a:solidFill>
                  <a:srgbClr val="002060"/>
                </a:solidFill>
                <a:effectLst/>
              </a:rPr>
              <a:t>butto</a:t>
            </a:r>
            <a:r>
              <a:rPr lang="en-GB" altLang="ar-SA" sz="2800" dirty="0" smtClean="0">
                <a:solidFill>
                  <a:srgbClr val="002060"/>
                </a:solidFill>
                <a:effectLst/>
              </a:rPr>
              <a:t>n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.</a:t>
            </a:r>
          </a:p>
          <a:p>
            <a:pPr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  <a:p>
            <a:pPr>
              <a:buFontTx/>
              <a:buChar char="•"/>
              <a:defRPr/>
            </a:pPr>
            <a:endParaRPr lang="en-US" altLang="ar-SA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PATIENT SELECTION</a:t>
            </a:r>
            <a:endParaRPr lang="en-US" altLang="ar-SA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02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716838" cy="3389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is well tolerated.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Offer flexibility in dose size and dose interval in individual patients.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Therapeutic serum level can be reached relatively quickly because the drug is administered into the vascular system directly.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P C A</a:t>
            </a:r>
            <a:endParaRPr lang="en-US" sz="4800" dirty="0"/>
          </a:p>
        </p:txBody>
      </p:sp>
      <p:pic>
        <p:nvPicPr>
          <p:cNvPr id="8704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C A</a:t>
            </a:r>
            <a:endParaRPr lang="en-US" altLang="ar-SA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</a:rPr>
              <a:t>Patient can secure an early therapeutic serum level with  loading doses titrated to individual pain needs.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</a:rPr>
              <a:t>A steady state plasma level occurs because the elimination of the drug from the plasma is balanced by the patients self administered  drug injection</a:t>
            </a:r>
            <a:r>
              <a:rPr lang="en-US" altLang="ar-SA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806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8229600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Relationship of mode of delivery of analgesia to serum analgesic level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  and  IV  PCA</a:t>
            </a:r>
          </a:p>
        </p:txBody>
      </p:sp>
      <p:pic>
        <p:nvPicPr>
          <p:cNvPr id="118788" name="Picture 4" descr="msoC30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971800"/>
            <a:ext cx="67818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3505200" cy="646331"/>
          </a:xfrm>
          <a:solidFill>
            <a:schemeClr val="accent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33400" y="2057400"/>
            <a:ext cx="4267200" cy="4267200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Andalus" pitchFamily="2" charset="-78"/>
              </a:rPr>
              <a:t>An unpleasant sensory and emotional experience associated with actual or potential tissue damage or described in terms of such damage.</a:t>
            </a:r>
          </a:p>
          <a:p>
            <a:pPr algn="r">
              <a:buFont typeface="Wingdings" pitchFamily="2" charset="2"/>
              <a:buNone/>
            </a:pPr>
            <a:endParaRPr lang="en-US" sz="2400" dirty="0" smtClean="0">
              <a:solidFill>
                <a:srgbClr val="002060"/>
              </a:solidFill>
              <a:cs typeface="Andalus" pitchFamily="2" charset="-78"/>
            </a:endParaRPr>
          </a:p>
          <a:p>
            <a:pPr algn="r"/>
            <a:r>
              <a:rPr lang="en-US" sz="2400" i="1" dirty="0" smtClean="0">
                <a:solidFill>
                  <a:srgbClr val="002060"/>
                </a:solidFill>
                <a:cs typeface="Andalus" pitchFamily="2" charset="-78"/>
              </a:rPr>
              <a:t>	( International association of study of pain </a:t>
            </a:r>
            <a:r>
              <a:rPr lang="en-US" sz="2400" i="1" dirty="0" smtClean="0">
                <a:solidFill>
                  <a:schemeClr val="bg1"/>
                </a:solidFill>
                <a:cs typeface="Andalus" pitchFamily="2" charset="-78"/>
              </a:rPr>
              <a:t>1979</a:t>
            </a:r>
            <a:r>
              <a:rPr lang="en-US" sz="1400" i="1" dirty="0" smtClean="0">
                <a:solidFill>
                  <a:schemeClr val="bg1"/>
                </a:solidFill>
                <a:cs typeface="Andalus" pitchFamily="2" charset="-78"/>
              </a:rPr>
              <a:t>)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5334000" y="1828800"/>
            <a:ext cx="2852738" cy="2822575"/>
            <a:chOff x="3833" y="3113"/>
            <a:chExt cx="871" cy="862"/>
          </a:xfrm>
        </p:grpSpPr>
        <p:sp>
          <p:nvSpPr>
            <p:cNvPr id="23559" name="AutoShape 9"/>
            <p:cNvSpPr>
              <a:spLocks noChangeAspect="1" noChangeArrowheads="1" noTextEdit="1"/>
            </p:cNvSpPr>
            <p:nvPr/>
          </p:nvSpPr>
          <p:spPr bwMode="auto">
            <a:xfrm>
              <a:off x="3833" y="3113"/>
              <a:ext cx="871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10"/>
            <p:cNvSpPr>
              <a:spLocks/>
            </p:cNvSpPr>
            <p:nvPr/>
          </p:nvSpPr>
          <p:spPr bwMode="auto">
            <a:xfrm>
              <a:off x="3833" y="3127"/>
              <a:ext cx="856" cy="834"/>
            </a:xfrm>
            <a:custGeom>
              <a:avLst/>
              <a:gdLst>
                <a:gd name="T0" fmla="*/ 1 w 1711"/>
                <a:gd name="T1" fmla="*/ 1 h 1668"/>
                <a:gd name="T2" fmla="*/ 1 w 1711"/>
                <a:gd name="T3" fmla="*/ 1 h 1668"/>
                <a:gd name="T4" fmla="*/ 1 w 1711"/>
                <a:gd name="T5" fmla="*/ 1 h 1668"/>
                <a:gd name="T6" fmla="*/ 1 w 1711"/>
                <a:gd name="T7" fmla="*/ 1 h 1668"/>
                <a:gd name="T8" fmla="*/ 1 w 1711"/>
                <a:gd name="T9" fmla="*/ 1 h 1668"/>
                <a:gd name="T10" fmla="*/ 1 w 1711"/>
                <a:gd name="T11" fmla="*/ 1 h 1668"/>
                <a:gd name="T12" fmla="*/ 1 w 1711"/>
                <a:gd name="T13" fmla="*/ 1 h 1668"/>
                <a:gd name="T14" fmla="*/ 1 w 1711"/>
                <a:gd name="T15" fmla="*/ 1 h 1668"/>
                <a:gd name="T16" fmla="*/ 1 w 1711"/>
                <a:gd name="T17" fmla="*/ 1 h 1668"/>
                <a:gd name="T18" fmla="*/ 1 w 1711"/>
                <a:gd name="T19" fmla="*/ 1 h 1668"/>
                <a:gd name="T20" fmla="*/ 1 w 1711"/>
                <a:gd name="T21" fmla="*/ 1 h 1668"/>
                <a:gd name="T22" fmla="*/ 1 w 1711"/>
                <a:gd name="T23" fmla="*/ 1 h 1668"/>
                <a:gd name="T24" fmla="*/ 1 w 1711"/>
                <a:gd name="T25" fmla="*/ 1 h 1668"/>
                <a:gd name="T26" fmla="*/ 1 w 1711"/>
                <a:gd name="T27" fmla="*/ 1 h 1668"/>
                <a:gd name="T28" fmla="*/ 1 w 1711"/>
                <a:gd name="T29" fmla="*/ 1 h 1668"/>
                <a:gd name="T30" fmla="*/ 1 w 1711"/>
                <a:gd name="T31" fmla="*/ 1 h 1668"/>
                <a:gd name="T32" fmla="*/ 1 w 1711"/>
                <a:gd name="T33" fmla="*/ 1 h 1668"/>
                <a:gd name="T34" fmla="*/ 1 w 1711"/>
                <a:gd name="T35" fmla="*/ 1 h 1668"/>
                <a:gd name="T36" fmla="*/ 1 w 1711"/>
                <a:gd name="T37" fmla="*/ 1 h 1668"/>
                <a:gd name="T38" fmla="*/ 1 w 1711"/>
                <a:gd name="T39" fmla="*/ 1 h 1668"/>
                <a:gd name="T40" fmla="*/ 1 w 1711"/>
                <a:gd name="T41" fmla="*/ 1 h 1668"/>
                <a:gd name="T42" fmla="*/ 1 w 1711"/>
                <a:gd name="T43" fmla="*/ 1 h 1668"/>
                <a:gd name="T44" fmla="*/ 1 w 1711"/>
                <a:gd name="T45" fmla="*/ 1 h 1668"/>
                <a:gd name="T46" fmla="*/ 1 w 1711"/>
                <a:gd name="T47" fmla="*/ 1 h 1668"/>
                <a:gd name="T48" fmla="*/ 1 w 1711"/>
                <a:gd name="T49" fmla="*/ 1 h 1668"/>
                <a:gd name="T50" fmla="*/ 0 w 1711"/>
                <a:gd name="T51" fmla="*/ 1 h 1668"/>
                <a:gd name="T52" fmla="*/ 1 w 1711"/>
                <a:gd name="T53" fmla="*/ 1 h 1668"/>
                <a:gd name="T54" fmla="*/ 1 w 1711"/>
                <a:gd name="T55" fmla="*/ 1 h 1668"/>
                <a:gd name="T56" fmla="*/ 1 w 1711"/>
                <a:gd name="T57" fmla="*/ 1 h 1668"/>
                <a:gd name="T58" fmla="*/ 1 w 1711"/>
                <a:gd name="T59" fmla="*/ 1 h 1668"/>
                <a:gd name="T60" fmla="*/ 1 w 1711"/>
                <a:gd name="T61" fmla="*/ 1 h 1668"/>
                <a:gd name="T62" fmla="*/ 1 w 1711"/>
                <a:gd name="T63" fmla="*/ 1 h 1668"/>
                <a:gd name="T64" fmla="*/ 1 w 1711"/>
                <a:gd name="T65" fmla="*/ 1 h 1668"/>
                <a:gd name="T66" fmla="*/ 1 w 1711"/>
                <a:gd name="T67" fmla="*/ 1 h 1668"/>
                <a:gd name="T68" fmla="*/ 1 w 1711"/>
                <a:gd name="T69" fmla="*/ 1 h 1668"/>
                <a:gd name="T70" fmla="*/ 1 w 1711"/>
                <a:gd name="T71" fmla="*/ 1 h 1668"/>
                <a:gd name="T72" fmla="*/ 1 w 1711"/>
                <a:gd name="T73" fmla="*/ 1 h 1668"/>
                <a:gd name="T74" fmla="*/ 1 w 1711"/>
                <a:gd name="T75" fmla="*/ 1 h 1668"/>
                <a:gd name="T76" fmla="*/ 1 w 1711"/>
                <a:gd name="T77" fmla="*/ 1 h 1668"/>
                <a:gd name="T78" fmla="*/ 1 w 1711"/>
                <a:gd name="T79" fmla="*/ 1 h 1668"/>
                <a:gd name="T80" fmla="*/ 1 w 1711"/>
                <a:gd name="T81" fmla="*/ 1 h 1668"/>
                <a:gd name="T82" fmla="*/ 1 w 1711"/>
                <a:gd name="T83" fmla="*/ 1 h 1668"/>
                <a:gd name="T84" fmla="*/ 1 w 1711"/>
                <a:gd name="T85" fmla="*/ 1 h 1668"/>
                <a:gd name="T86" fmla="*/ 1 w 1711"/>
                <a:gd name="T87" fmla="*/ 1 h 1668"/>
                <a:gd name="T88" fmla="*/ 1 w 1711"/>
                <a:gd name="T89" fmla="*/ 1 h 1668"/>
                <a:gd name="T90" fmla="*/ 1 w 1711"/>
                <a:gd name="T91" fmla="*/ 1 h 1668"/>
                <a:gd name="T92" fmla="*/ 1 w 1711"/>
                <a:gd name="T93" fmla="*/ 1 h 1668"/>
                <a:gd name="T94" fmla="*/ 1 w 1711"/>
                <a:gd name="T95" fmla="*/ 1 h 1668"/>
                <a:gd name="T96" fmla="*/ 1 w 1711"/>
                <a:gd name="T97" fmla="*/ 1 h 1668"/>
                <a:gd name="T98" fmla="*/ 1 w 1711"/>
                <a:gd name="T99" fmla="*/ 1 h 1668"/>
                <a:gd name="T100" fmla="*/ 1 w 1711"/>
                <a:gd name="T101" fmla="*/ 1 h 1668"/>
                <a:gd name="T102" fmla="*/ 1 w 1711"/>
                <a:gd name="T103" fmla="*/ 1 h 1668"/>
                <a:gd name="T104" fmla="*/ 1 w 1711"/>
                <a:gd name="T105" fmla="*/ 1 h 1668"/>
                <a:gd name="T106" fmla="*/ 1 w 1711"/>
                <a:gd name="T107" fmla="*/ 1 h 1668"/>
                <a:gd name="T108" fmla="*/ 1 w 1711"/>
                <a:gd name="T109" fmla="*/ 1 h 1668"/>
                <a:gd name="T110" fmla="*/ 1 w 1711"/>
                <a:gd name="T111" fmla="*/ 1 h 1668"/>
                <a:gd name="T112" fmla="*/ 1 w 1711"/>
                <a:gd name="T113" fmla="*/ 1 h 1668"/>
                <a:gd name="T114" fmla="*/ 1 w 1711"/>
                <a:gd name="T115" fmla="*/ 1 h 1668"/>
                <a:gd name="T116" fmla="*/ 1 w 1711"/>
                <a:gd name="T117" fmla="*/ 1 h 1668"/>
                <a:gd name="T118" fmla="*/ 1 w 1711"/>
                <a:gd name="T119" fmla="*/ 1 h 1668"/>
                <a:gd name="T120" fmla="*/ 1 w 1711"/>
                <a:gd name="T121" fmla="*/ 1 h 1668"/>
                <a:gd name="T122" fmla="*/ 1 w 1711"/>
                <a:gd name="T123" fmla="*/ 1 h 1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1"/>
                <a:gd name="T187" fmla="*/ 0 h 1668"/>
                <a:gd name="T188" fmla="*/ 1711 w 1711"/>
                <a:gd name="T189" fmla="*/ 1668 h 1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1" h="1668">
                  <a:moveTo>
                    <a:pt x="778" y="149"/>
                  </a:moveTo>
                  <a:lnTo>
                    <a:pt x="775" y="150"/>
                  </a:lnTo>
                  <a:lnTo>
                    <a:pt x="770" y="152"/>
                  </a:lnTo>
                  <a:lnTo>
                    <a:pt x="765" y="154"/>
                  </a:lnTo>
                  <a:lnTo>
                    <a:pt x="762" y="157"/>
                  </a:lnTo>
                  <a:lnTo>
                    <a:pt x="758" y="160"/>
                  </a:lnTo>
                  <a:lnTo>
                    <a:pt x="755" y="164"/>
                  </a:lnTo>
                  <a:lnTo>
                    <a:pt x="750" y="167"/>
                  </a:lnTo>
                  <a:lnTo>
                    <a:pt x="745" y="171"/>
                  </a:lnTo>
                  <a:lnTo>
                    <a:pt x="744" y="174"/>
                  </a:lnTo>
                  <a:lnTo>
                    <a:pt x="742" y="177"/>
                  </a:lnTo>
                  <a:lnTo>
                    <a:pt x="741" y="179"/>
                  </a:lnTo>
                  <a:lnTo>
                    <a:pt x="739" y="182"/>
                  </a:lnTo>
                  <a:lnTo>
                    <a:pt x="738" y="186"/>
                  </a:lnTo>
                  <a:lnTo>
                    <a:pt x="736" y="189"/>
                  </a:lnTo>
                  <a:lnTo>
                    <a:pt x="735" y="192"/>
                  </a:lnTo>
                  <a:lnTo>
                    <a:pt x="735" y="196"/>
                  </a:lnTo>
                  <a:lnTo>
                    <a:pt x="735" y="199"/>
                  </a:lnTo>
                  <a:lnTo>
                    <a:pt x="735" y="203"/>
                  </a:lnTo>
                  <a:lnTo>
                    <a:pt x="735" y="206"/>
                  </a:lnTo>
                  <a:lnTo>
                    <a:pt x="735" y="212"/>
                  </a:lnTo>
                  <a:lnTo>
                    <a:pt x="735" y="214"/>
                  </a:lnTo>
                  <a:lnTo>
                    <a:pt x="736" y="218"/>
                  </a:lnTo>
                  <a:lnTo>
                    <a:pt x="736" y="223"/>
                  </a:lnTo>
                  <a:lnTo>
                    <a:pt x="739" y="225"/>
                  </a:lnTo>
                  <a:lnTo>
                    <a:pt x="741" y="228"/>
                  </a:lnTo>
                  <a:lnTo>
                    <a:pt x="742" y="232"/>
                  </a:lnTo>
                  <a:lnTo>
                    <a:pt x="745" y="235"/>
                  </a:lnTo>
                  <a:lnTo>
                    <a:pt x="749" y="239"/>
                  </a:lnTo>
                  <a:lnTo>
                    <a:pt x="750" y="241"/>
                  </a:lnTo>
                  <a:lnTo>
                    <a:pt x="755" y="244"/>
                  </a:lnTo>
                  <a:lnTo>
                    <a:pt x="758" y="246"/>
                  </a:lnTo>
                  <a:lnTo>
                    <a:pt x="761" y="249"/>
                  </a:lnTo>
                  <a:lnTo>
                    <a:pt x="764" y="251"/>
                  </a:lnTo>
                  <a:lnTo>
                    <a:pt x="769" y="253"/>
                  </a:lnTo>
                  <a:lnTo>
                    <a:pt x="772" y="255"/>
                  </a:lnTo>
                  <a:lnTo>
                    <a:pt x="776" y="257"/>
                  </a:lnTo>
                  <a:lnTo>
                    <a:pt x="779" y="259"/>
                  </a:lnTo>
                  <a:lnTo>
                    <a:pt x="784" y="260"/>
                  </a:lnTo>
                  <a:lnTo>
                    <a:pt x="787" y="263"/>
                  </a:lnTo>
                  <a:lnTo>
                    <a:pt x="790" y="264"/>
                  </a:lnTo>
                  <a:lnTo>
                    <a:pt x="795" y="264"/>
                  </a:lnTo>
                  <a:lnTo>
                    <a:pt x="798" y="267"/>
                  </a:lnTo>
                  <a:lnTo>
                    <a:pt x="801" y="267"/>
                  </a:lnTo>
                  <a:lnTo>
                    <a:pt x="806" y="269"/>
                  </a:lnTo>
                  <a:lnTo>
                    <a:pt x="812" y="271"/>
                  </a:lnTo>
                  <a:lnTo>
                    <a:pt x="816" y="273"/>
                  </a:lnTo>
                  <a:lnTo>
                    <a:pt x="821" y="274"/>
                  </a:lnTo>
                  <a:lnTo>
                    <a:pt x="826" y="276"/>
                  </a:lnTo>
                  <a:lnTo>
                    <a:pt x="829" y="276"/>
                  </a:lnTo>
                  <a:lnTo>
                    <a:pt x="833" y="276"/>
                  </a:lnTo>
                  <a:lnTo>
                    <a:pt x="836" y="276"/>
                  </a:lnTo>
                  <a:lnTo>
                    <a:pt x="843" y="276"/>
                  </a:lnTo>
                  <a:lnTo>
                    <a:pt x="847" y="276"/>
                  </a:lnTo>
                  <a:lnTo>
                    <a:pt x="853" y="276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69" y="276"/>
                  </a:lnTo>
                  <a:lnTo>
                    <a:pt x="875" y="276"/>
                  </a:lnTo>
                  <a:lnTo>
                    <a:pt x="879" y="276"/>
                  </a:lnTo>
                  <a:lnTo>
                    <a:pt x="883" y="276"/>
                  </a:lnTo>
                  <a:lnTo>
                    <a:pt x="886" y="276"/>
                  </a:lnTo>
                  <a:lnTo>
                    <a:pt x="889" y="276"/>
                  </a:lnTo>
                  <a:lnTo>
                    <a:pt x="890" y="276"/>
                  </a:lnTo>
                  <a:lnTo>
                    <a:pt x="892" y="276"/>
                  </a:lnTo>
                  <a:lnTo>
                    <a:pt x="889" y="277"/>
                  </a:lnTo>
                  <a:lnTo>
                    <a:pt x="884" y="280"/>
                  </a:lnTo>
                  <a:lnTo>
                    <a:pt x="881" y="281"/>
                  </a:lnTo>
                  <a:lnTo>
                    <a:pt x="876" y="285"/>
                  </a:lnTo>
                  <a:lnTo>
                    <a:pt x="872" y="288"/>
                  </a:lnTo>
                  <a:lnTo>
                    <a:pt x="867" y="294"/>
                  </a:lnTo>
                  <a:lnTo>
                    <a:pt x="861" y="298"/>
                  </a:lnTo>
                  <a:lnTo>
                    <a:pt x="855" y="302"/>
                  </a:lnTo>
                  <a:lnTo>
                    <a:pt x="852" y="305"/>
                  </a:lnTo>
                  <a:lnTo>
                    <a:pt x="849" y="308"/>
                  </a:lnTo>
                  <a:lnTo>
                    <a:pt x="846" y="310"/>
                  </a:lnTo>
                  <a:lnTo>
                    <a:pt x="843" y="313"/>
                  </a:lnTo>
                  <a:lnTo>
                    <a:pt x="838" y="317"/>
                  </a:lnTo>
                  <a:lnTo>
                    <a:pt x="835" y="320"/>
                  </a:lnTo>
                  <a:lnTo>
                    <a:pt x="832" y="323"/>
                  </a:lnTo>
                  <a:lnTo>
                    <a:pt x="827" y="327"/>
                  </a:lnTo>
                  <a:lnTo>
                    <a:pt x="824" y="330"/>
                  </a:lnTo>
                  <a:lnTo>
                    <a:pt x="821" y="334"/>
                  </a:lnTo>
                  <a:lnTo>
                    <a:pt x="818" y="338"/>
                  </a:lnTo>
                  <a:lnTo>
                    <a:pt x="815" y="342"/>
                  </a:lnTo>
                  <a:lnTo>
                    <a:pt x="810" y="345"/>
                  </a:lnTo>
                  <a:lnTo>
                    <a:pt x="807" y="349"/>
                  </a:lnTo>
                  <a:lnTo>
                    <a:pt x="804" y="354"/>
                  </a:lnTo>
                  <a:lnTo>
                    <a:pt x="799" y="358"/>
                  </a:lnTo>
                  <a:lnTo>
                    <a:pt x="796" y="362"/>
                  </a:lnTo>
                  <a:lnTo>
                    <a:pt x="793" y="366"/>
                  </a:lnTo>
                  <a:lnTo>
                    <a:pt x="790" y="370"/>
                  </a:lnTo>
                  <a:lnTo>
                    <a:pt x="786" y="376"/>
                  </a:lnTo>
                  <a:lnTo>
                    <a:pt x="782" y="380"/>
                  </a:lnTo>
                  <a:lnTo>
                    <a:pt x="779" y="384"/>
                  </a:lnTo>
                  <a:lnTo>
                    <a:pt x="776" y="388"/>
                  </a:lnTo>
                  <a:lnTo>
                    <a:pt x="773" y="394"/>
                  </a:lnTo>
                  <a:lnTo>
                    <a:pt x="770" y="398"/>
                  </a:lnTo>
                  <a:lnTo>
                    <a:pt x="767" y="404"/>
                  </a:lnTo>
                  <a:lnTo>
                    <a:pt x="765" y="408"/>
                  </a:lnTo>
                  <a:lnTo>
                    <a:pt x="762" y="415"/>
                  </a:lnTo>
                  <a:lnTo>
                    <a:pt x="761" y="419"/>
                  </a:lnTo>
                  <a:lnTo>
                    <a:pt x="758" y="425"/>
                  </a:lnTo>
                  <a:lnTo>
                    <a:pt x="755" y="429"/>
                  </a:lnTo>
                  <a:lnTo>
                    <a:pt x="753" y="434"/>
                  </a:lnTo>
                  <a:lnTo>
                    <a:pt x="752" y="440"/>
                  </a:lnTo>
                  <a:lnTo>
                    <a:pt x="750" y="445"/>
                  </a:lnTo>
                  <a:lnTo>
                    <a:pt x="749" y="451"/>
                  </a:lnTo>
                  <a:lnTo>
                    <a:pt x="747" y="458"/>
                  </a:lnTo>
                  <a:lnTo>
                    <a:pt x="745" y="462"/>
                  </a:lnTo>
                  <a:lnTo>
                    <a:pt x="745" y="468"/>
                  </a:lnTo>
                  <a:lnTo>
                    <a:pt x="744" y="473"/>
                  </a:lnTo>
                  <a:lnTo>
                    <a:pt x="744" y="479"/>
                  </a:lnTo>
                  <a:lnTo>
                    <a:pt x="744" y="486"/>
                  </a:lnTo>
                  <a:lnTo>
                    <a:pt x="744" y="491"/>
                  </a:lnTo>
                  <a:lnTo>
                    <a:pt x="744" y="497"/>
                  </a:lnTo>
                  <a:lnTo>
                    <a:pt x="744" y="504"/>
                  </a:lnTo>
                  <a:lnTo>
                    <a:pt x="744" y="510"/>
                  </a:lnTo>
                  <a:lnTo>
                    <a:pt x="744" y="515"/>
                  </a:lnTo>
                  <a:lnTo>
                    <a:pt x="745" y="521"/>
                  </a:lnTo>
                  <a:lnTo>
                    <a:pt x="745" y="526"/>
                  </a:lnTo>
                  <a:lnTo>
                    <a:pt x="747" y="532"/>
                  </a:lnTo>
                  <a:lnTo>
                    <a:pt x="749" y="537"/>
                  </a:lnTo>
                  <a:lnTo>
                    <a:pt x="750" y="543"/>
                  </a:lnTo>
                  <a:lnTo>
                    <a:pt x="752" y="550"/>
                  </a:lnTo>
                  <a:lnTo>
                    <a:pt x="753" y="554"/>
                  </a:lnTo>
                  <a:lnTo>
                    <a:pt x="755" y="561"/>
                  </a:lnTo>
                  <a:lnTo>
                    <a:pt x="756" y="565"/>
                  </a:lnTo>
                  <a:lnTo>
                    <a:pt x="759" y="571"/>
                  </a:lnTo>
                  <a:lnTo>
                    <a:pt x="761" y="576"/>
                  </a:lnTo>
                  <a:lnTo>
                    <a:pt x="762" y="582"/>
                  </a:lnTo>
                  <a:lnTo>
                    <a:pt x="765" y="588"/>
                  </a:lnTo>
                  <a:lnTo>
                    <a:pt x="769" y="593"/>
                  </a:lnTo>
                  <a:lnTo>
                    <a:pt x="770" y="597"/>
                  </a:lnTo>
                  <a:lnTo>
                    <a:pt x="773" y="603"/>
                  </a:lnTo>
                  <a:lnTo>
                    <a:pt x="775" y="607"/>
                  </a:lnTo>
                  <a:lnTo>
                    <a:pt x="778" y="613"/>
                  </a:lnTo>
                  <a:lnTo>
                    <a:pt x="781" y="617"/>
                  </a:lnTo>
                  <a:lnTo>
                    <a:pt x="784" y="622"/>
                  </a:lnTo>
                  <a:lnTo>
                    <a:pt x="787" y="627"/>
                  </a:lnTo>
                  <a:lnTo>
                    <a:pt x="790" y="632"/>
                  </a:lnTo>
                  <a:lnTo>
                    <a:pt x="793" y="636"/>
                  </a:lnTo>
                  <a:lnTo>
                    <a:pt x="796" y="642"/>
                  </a:lnTo>
                  <a:lnTo>
                    <a:pt x="799" y="646"/>
                  </a:lnTo>
                  <a:lnTo>
                    <a:pt x="802" y="650"/>
                  </a:lnTo>
                  <a:lnTo>
                    <a:pt x="806" y="654"/>
                  </a:lnTo>
                  <a:lnTo>
                    <a:pt x="809" y="659"/>
                  </a:lnTo>
                  <a:lnTo>
                    <a:pt x="812" y="663"/>
                  </a:lnTo>
                  <a:lnTo>
                    <a:pt x="816" y="667"/>
                  </a:lnTo>
                  <a:lnTo>
                    <a:pt x="819" y="671"/>
                  </a:lnTo>
                  <a:lnTo>
                    <a:pt x="821" y="674"/>
                  </a:lnTo>
                  <a:lnTo>
                    <a:pt x="824" y="678"/>
                  </a:lnTo>
                  <a:lnTo>
                    <a:pt x="827" y="682"/>
                  </a:lnTo>
                  <a:lnTo>
                    <a:pt x="830" y="685"/>
                  </a:lnTo>
                  <a:lnTo>
                    <a:pt x="833" y="688"/>
                  </a:lnTo>
                  <a:lnTo>
                    <a:pt x="836" y="692"/>
                  </a:lnTo>
                  <a:lnTo>
                    <a:pt x="839" y="695"/>
                  </a:lnTo>
                  <a:lnTo>
                    <a:pt x="843" y="698"/>
                  </a:lnTo>
                  <a:lnTo>
                    <a:pt x="846" y="700"/>
                  </a:lnTo>
                  <a:lnTo>
                    <a:pt x="849" y="703"/>
                  </a:lnTo>
                  <a:lnTo>
                    <a:pt x="852" y="706"/>
                  </a:lnTo>
                  <a:lnTo>
                    <a:pt x="856" y="711"/>
                  </a:lnTo>
                  <a:lnTo>
                    <a:pt x="861" y="717"/>
                  </a:lnTo>
                  <a:lnTo>
                    <a:pt x="866" y="721"/>
                  </a:lnTo>
                  <a:lnTo>
                    <a:pt x="870" y="724"/>
                  </a:lnTo>
                  <a:lnTo>
                    <a:pt x="872" y="728"/>
                  </a:lnTo>
                  <a:lnTo>
                    <a:pt x="876" y="731"/>
                  </a:lnTo>
                  <a:lnTo>
                    <a:pt x="881" y="735"/>
                  </a:lnTo>
                  <a:lnTo>
                    <a:pt x="883" y="737"/>
                  </a:lnTo>
                  <a:lnTo>
                    <a:pt x="879" y="803"/>
                  </a:lnTo>
                  <a:lnTo>
                    <a:pt x="761" y="798"/>
                  </a:lnTo>
                  <a:lnTo>
                    <a:pt x="761" y="795"/>
                  </a:lnTo>
                  <a:lnTo>
                    <a:pt x="759" y="794"/>
                  </a:lnTo>
                  <a:lnTo>
                    <a:pt x="758" y="791"/>
                  </a:lnTo>
                  <a:lnTo>
                    <a:pt x="756" y="788"/>
                  </a:lnTo>
                  <a:lnTo>
                    <a:pt x="756" y="785"/>
                  </a:lnTo>
                  <a:lnTo>
                    <a:pt x="755" y="782"/>
                  </a:lnTo>
                  <a:lnTo>
                    <a:pt x="753" y="778"/>
                  </a:lnTo>
                  <a:lnTo>
                    <a:pt x="752" y="776"/>
                  </a:lnTo>
                  <a:lnTo>
                    <a:pt x="750" y="771"/>
                  </a:lnTo>
                  <a:lnTo>
                    <a:pt x="749" y="767"/>
                  </a:lnTo>
                  <a:lnTo>
                    <a:pt x="745" y="763"/>
                  </a:lnTo>
                  <a:lnTo>
                    <a:pt x="744" y="759"/>
                  </a:lnTo>
                  <a:lnTo>
                    <a:pt x="742" y="755"/>
                  </a:lnTo>
                  <a:lnTo>
                    <a:pt x="741" y="750"/>
                  </a:lnTo>
                  <a:lnTo>
                    <a:pt x="738" y="746"/>
                  </a:lnTo>
                  <a:lnTo>
                    <a:pt x="736" y="741"/>
                  </a:lnTo>
                  <a:lnTo>
                    <a:pt x="733" y="737"/>
                  </a:lnTo>
                  <a:lnTo>
                    <a:pt x="732" y="732"/>
                  </a:lnTo>
                  <a:lnTo>
                    <a:pt x="730" y="727"/>
                  </a:lnTo>
                  <a:lnTo>
                    <a:pt x="727" y="723"/>
                  </a:lnTo>
                  <a:lnTo>
                    <a:pt x="725" y="718"/>
                  </a:lnTo>
                  <a:lnTo>
                    <a:pt x="724" y="716"/>
                  </a:lnTo>
                  <a:lnTo>
                    <a:pt x="721" y="711"/>
                  </a:lnTo>
                  <a:lnTo>
                    <a:pt x="719" y="709"/>
                  </a:lnTo>
                  <a:lnTo>
                    <a:pt x="718" y="704"/>
                  </a:lnTo>
                  <a:lnTo>
                    <a:pt x="716" y="702"/>
                  </a:lnTo>
                  <a:lnTo>
                    <a:pt x="713" y="698"/>
                  </a:lnTo>
                  <a:lnTo>
                    <a:pt x="712" y="695"/>
                  </a:lnTo>
                  <a:lnTo>
                    <a:pt x="709" y="692"/>
                  </a:lnTo>
                  <a:lnTo>
                    <a:pt x="705" y="691"/>
                  </a:lnTo>
                  <a:lnTo>
                    <a:pt x="701" y="688"/>
                  </a:lnTo>
                  <a:lnTo>
                    <a:pt x="696" y="685"/>
                  </a:lnTo>
                  <a:lnTo>
                    <a:pt x="690" y="682"/>
                  </a:lnTo>
                  <a:lnTo>
                    <a:pt x="685" y="679"/>
                  </a:lnTo>
                  <a:lnTo>
                    <a:pt x="679" y="677"/>
                  </a:lnTo>
                  <a:lnTo>
                    <a:pt x="673" y="675"/>
                  </a:lnTo>
                  <a:lnTo>
                    <a:pt x="667" y="671"/>
                  </a:lnTo>
                  <a:lnTo>
                    <a:pt x="661" y="670"/>
                  </a:lnTo>
                  <a:lnTo>
                    <a:pt x="656" y="668"/>
                  </a:lnTo>
                  <a:lnTo>
                    <a:pt x="652" y="667"/>
                  </a:lnTo>
                  <a:lnTo>
                    <a:pt x="648" y="665"/>
                  </a:lnTo>
                  <a:lnTo>
                    <a:pt x="645" y="664"/>
                  </a:lnTo>
                  <a:lnTo>
                    <a:pt x="644" y="664"/>
                  </a:lnTo>
                  <a:lnTo>
                    <a:pt x="644" y="661"/>
                  </a:lnTo>
                  <a:lnTo>
                    <a:pt x="647" y="659"/>
                  </a:lnTo>
                  <a:lnTo>
                    <a:pt x="648" y="656"/>
                  </a:lnTo>
                  <a:lnTo>
                    <a:pt x="652" y="653"/>
                  </a:lnTo>
                  <a:lnTo>
                    <a:pt x="655" y="650"/>
                  </a:lnTo>
                  <a:lnTo>
                    <a:pt x="656" y="646"/>
                  </a:lnTo>
                  <a:lnTo>
                    <a:pt x="659" y="642"/>
                  </a:lnTo>
                  <a:lnTo>
                    <a:pt x="661" y="639"/>
                  </a:lnTo>
                  <a:lnTo>
                    <a:pt x="662" y="635"/>
                  </a:lnTo>
                  <a:lnTo>
                    <a:pt x="665" y="632"/>
                  </a:lnTo>
                  <a:lnTo>
                    <a:pt x="665" y="628"/>
                  </a:lnTo>
                  <a:lnTo>
                    <a:pt x="665" y="624"/>
                  </a:lnTo>
                  <a:lnTo>
                    <a:pt x="665" y="621"/>
                  </a:lnTo>
                  <a:lnTo>
                    <a:pt x="665" y="618"/>
                  </a:lnTo>
                  <a:lnTo>
                    <a:pt x="664" y="617"/>
                  </a:lnTo>
                  <a:lnTo>
                    <a:pt x="662" y="614"/>
                  </a:lnTo>
                  <a:lnTo>
                    <a:pt x="661" y="611"/>
                  </a:lnTo>
                  <a:lnTo>
                    <a:pt x="659" y="608"/>
                  </a:lnTo>
                  <a:lnTo>
                    <a:pt x="656" y="606"/>
                  </a:lnTo>
                  <a:lnTo>
                    <a:pt x="655" y="601"/>
                  </a:lnTo>
                  <a:lnTo>
                    <a:pt x="652" y="599"/>
                  </a:lnTo>
                  <a:lnTo>
                    <a:pt x="648" y="594"/>
                  </a:lnTo>
                  <a:lnTo>
                    <a:pt x="645" y="590"/>
                  </a:lnTo>
                  <a:lnTo>
                    <a:pt x="642" y="586"/>
                  </a:lnTo>
                  <a:lnTo>
                    <a:pt x="639" y="581"/>
                  </a:lnTo>
                  <a:lnTo>
                    <a:pt x="635" y="576"/>
                  </a:lnTo>
                  <a:lnTo>
                    <a:pt x="631" y="572"/>
                  </a:lnTo>
                  <a:lnTo>
                    <a:pt x="627" y="568"/>
                  </a:lnTo>
                  <a:lnTo>
                    <a:pt x="624" y="562"/>
                  </a:lnTo>
                  <a:lnTo>
                    <a:pt x="621" y="558"/>
                  </a:lnTo>
                  <a:lnTo>
                    <a:pt x="616" y="554"/>
                  </a:lnTo>
                  <a:lnTo>
                    <a:pt x="611" y="550"/>
                  </a:lnTo>
                  <a:lnTo>
                    <a:pt x="608" y="544"/>
                  </a:lnTo>
                  <a:lnTo>
                    <a:pt x="605" y="540"/>
                  </a:lnTo>
                  <a:lnTo>
                    <a:pt x="601" y="536"/>
                  </a:lnTo>
                  <a:lnTo>
                    <a:pt x="598" y="533"/>
                  </a:lnTo>
                  <a:lnTo>
                    <a:pt x="595" y="529"/>
                  </a:lnTo>
                  <a:lnTo>
                    <a:pt x="591" y="526"/>
                  </a:lnTo>
                  <a:lnTo>
                    <a:pt x="588" y="522"/>
                  </a:lnTo>
                  <a:lnTo>
                    <a:pt x="587" y="521"/>
                  </a:lnTo>
                  <a:lnTo>
                    <a:pt x="585" y="518"/>
                  </a:lnTo>
                  <a:lnTo>
                    <a:pt x="582" y="516"/>
                  </a:lnTo>
                  <a:lnTo>
                    <a:pt x="581" y="512"/>
                  </a:lnTo>
                  <a:lnTo>
                    <a:pt x="581" y="511"/>
                  </a:lnTo>
                  <a:lnTo>
                    <a:pt x="581" y="508"/>
                  </a:lnTo>
                  <a:lnTo>
                    <a:pt x="581" y="505"/>
                  </a:lnTo>
                  <a:lnTo>
                    <a:pt x="581" y="504"/>
                  </a:lnTo>
                  <a:lnTo>
                    <a:pt x="582" y="500"/>
                  </a:lnTo>
                  <a:lnTo>
                    <a:pt x="582" y="497"/>
                  </a:lnTo>
                  <a:lnTo>
                    <a:pt x="582" y="494"/>
                  </a:lnTo>
                  <a:lnTo>
                    <a:pt x="584" y="490"/>
                  </a:lnTo>
                  <a:lnTo>
                    <a:pt x="585" y="487"/>
                  </a:lnTo>
                  <a:lnTo>
                    <a:pt x="585" y="483"/>
                  </a:lnTo>
                  <a:lnTo>
                    <a:pt x="587" y="479"/>
                  </a:lnTo>
                  <a:lnTo>
                    <a:pt x="587" y="475"/>
                  </a:lnTo>
                  <a:lnTo>
                    <a:pt x="588" y="471"/>
                  </a:lnTo>
                  <a:lnTo>
                    <a:pt x="590" y="466"/>
                  </a:lnTo>
                  <a:lnTo>
                    <a:pt x="590" y="462"/>
                  </a:lnTo>
                  <a:lnTo>
                    <a:pt x="590" y="458"/>
                  </a:lnTo>
                  <a:lnTo>
                    <a:pt x="590" y="452"/>
                  </a:lnTo>
                  <a:lnTo>
                    <a:pt x="591" y="450"/>
                  </a:lnTo>
                  <a:lnTo>
                    <a:pt x="591" y="445"/>
                  </a:lnTo>
                  <a:lnTo>
                    <a:pt x="591" y="441"/>
                  </a:lnTo>
                  <a:lnTo>
                    <a:pt x="593" y="437"/>
                  </a:lnTo>
                  <a:lnTo>
                    <a:pt x="593" y="434"/>
                  </a:lnTo>
                  <a:lnTo>
                    <a:pt x="593" y="430"/>
                  </a:lnTo>
                  <a:lnTo>
                    <a:pt x="593" y="427"/>
                  </a:lnTo>
                  <a:lnTo>
                    <a:pt x="593" y="425"/>
                  </a:lnTo>
                  <a:lnTo>
                    <a:pt x="593" y="422"/>
                  </a:lnTo>
                  <a:lnTo>
                    <a:pt x="593" y="418"/>
                  </a:lnTo>
                  <a:lnTo>
                    <a:pt x="591" y="416"/>
                  </a:lnTo>
                  <a:lnTo>
                    <a:pt x="588" y="415"/>
                  </a:lnTo>
                  <a:lnTo>
                    <a:pt x="584" y="415"/>
                  </a:lnTo>
                  <a:lnTo>
                    <a:pt x="581" y="415"/>
                  </a:lnTo>
                  <a:lnTo>
                    <a:pt x="576" y="415"/>
                  </a:lnTo>
                  <a:lnTo>
                    <a:pt x="573" y="416"/>
                  </a:lnTo>
                  <a:lnTo>
                    <a:pt x="570" y="418"/>
                  </a:lnTo>
                  <a:lnTo>
                    <a:pt x="565" y="418"/>
                  </a:lnTo>
                  <a:lnTo>
                    <a:pt x="561" y="419"/>
                  </a:lnTo>
                  <a:lnTo>
                    <a:pt x="556" y="419"/>
                  </a:lnTo>
                  <a:lnTo>
                    <a:pt x="553" y="420"/>
                  </a:lnTo>
                  <a:lnTo>
                    <a:pt x="548" y="422"/>
                  </a:lnTo>
                  <a:lnTo>
                    <a:pt x="544" y="423"/>
                  </a:lnTo>
                  <a:lnTo>
                    <a:pt x="539" y="425"/>
                  </a:lnTo>
                  <a:lnTo>
                    <a:pt x="534" y="426"/>
                  </a:lnTo>
                  <a:lnTo>
                    <a:pt x="530" y="427"/>
                  </a:lnTo>
                  <a:lnTo>
                    <a:pt x="525" y="429"/>
                  </a:lnTo>
                  <a:lnTo>
                    <a:pt x="521" y="430"/>
                  </a:lnTo>
                  <a:lnTo>
                    <a:pt x="516" y="432"/>
                  </a:lnTo>
                  <a:lnTo>
                    <a:pt x="511" y="433"/>
                  </a:lnTo>
                  <a:lnTo>
                    <a:pt x="508" y="434"/>
                  </a:lnTo>
                  <a:lnTo>
                    <a:pt x="505" y="436"/>
                  </a:lnTo>
                  <a:lnTo>
                    <a:pt x="502" y="437"/>
                  </a:lnTo>
                  <a:lnTo>
                    <a:pt x="497" y="437"/>
                  </a:lnTo>
                  <a:lnTo>
                    <a:pt x="496" y="439"/>
                  </a:lnTo>
                  <a:lnTo>
                    <a:pt x="493" y="440"/>
                  </a:lnTo>
                  <a:lnTo>
                    <a:pt x="491" y="441"/>
                  </a:lnTo>
                  <a:lnTo>
                    <a:pt x="488" y="441"/>
                  </a:lnTo>
                  <a:lnTo>
                    <a:pt x="487" y="443"/>
                  </a:lnTo>
                  <a:lnTo>
                    <a:pt x="487" y="441"/>
                  </a:lnTo>
                  <a:lnTo>
                    <a:pt x="485" y="439"/>
                  </a:lnTo>
                  <a:lnTo>
                    <a:pt x="481" y="434"/>
                  </a:lnTo>
                  <a:lnTo>
                    <a:pt x="477" y="429"/>
                  </a:lnTo>
                  <a:lnTo>
                    <a:pt x="474" y="425"/>
                  </a:lnTo>
                  <a:lnTo>
                    <a:pt x="471" y="422"/>
                  </a:lnTo>
                  <a:lnTo>
                    <a:pt x="468" y="419"/>
                  </a:lnTo>
                  <a:lnTo>
                    <a:pt x="465" y="415"/>
                  </a:lnTo>
                  <a:lnTo>
                    <a:pt x="462" y="411"/>
                  </a:lnTo>
                  <a:lnTo>
                    <a:pt x="459" y="408"/>
                  </a:lnTo>
                  <a:lnTo>
                    <a:pt x="456" y="404"/>
                  </a:lnTo>
                  <a:lnTo>
                    <a:pt x="453" y="401"/>
                  </a:lnTo>
                  <a:lnTo>
                    <a:pt x="448" y="397"/>
                  </a:lnTo>
                  <a:lnTo>
                    <a:pt x="445" y="393"/>
                  </a:lnTo>
                  <a:lnTo>
                    <a:pt x="441" y="390"/>
                  </a:lnTo>
                  <a:lnTo>
                    <a:pt x="437" y="387"/>
                  </a:lnTo>
                  <a:lnTo>
                    <a:pt x="433" y="383"/>
                  </a:lnTo>
                  <a:lnTo>
                    <a:pt x="428" y="380"/>
                  </a:lnTo>
                  <a:lnTo>
                    <a:pt x="425" y="376"/>
                  </a:lnTo>
                  <a:lnTo>
                    <a:pt x="420" y="374"/>
                  </a:lnTo>
                  <a:lnTo>
                    <a:pt x="416" y="372"/>
                  </a:lnTo>
                  <a:lnTo>
                    <a:pt x="413" y="370"/>
                  </a:lnTo>
                  <a:lnTo>
                    <a:pt x="408" y="367"/>
                  </a:lnTo>
                  <a:lnTo>
                    <a:pt x="405" y="366"/>
                  </a:lnTo>
                  <a:lnTo>
                    <a:pt x="400" y="365"/>
                  </a:lnTo>
                  <a:lnTo>
                    <a:pt x="397" y="365"/>
                  </a:lnTo>
                  <a:lnTo>
                    <a:pt x="394" y="365"/>
                  </a:lnTo>
                  <a:lnTo>
                    <a:pt x="391" y="366"/>
                  </a:lnTo>
                  <a:lnTo>
                    <a:pt x="387" y="366"/>
                  </a:lnTo>
                  <a:lnTo>
                    <a:pt x="384" y="366"/>
                  </a:lnTo>
                  <a:lnTo>
                    <a:pt x="380" y="366"/>
                  </a:lnTo>
                  <a:lnTo>
                    <a:pt x="377" y="367"/>
                  </a:lnTo>
                  <a:lnTo>
                    <a:pt x="373" y="369"/>
                  </a:lnTo>
                  <a:lnTo>
                    <a:pt x="368" y="370"/>
                  </a:lnTo>
                  <a:lnTo>
                    <a:pt x="363" y="373"/>
                  </a:lnTo>
                  <a:lnTo>
                    <a:pt x="360" y="374"/>
                  </a:lnTo>
                  <a:lnTo>
                    <a:pt x="356" y="376"/>
                  </a:lnTo>
                  <a:lnTo>
                    <a:pt x="354" y="379"/>
                  </a:lnTo>
                  <a:lnTo>
                    <a:pt x="351" y="381"/>
                  </a:lnTo>
                  <a:lnTo>
                    <a:pt x="350" y="384"/>
                  </a:lnTo>
                  <a:lnTo>
                    <a:pt x="347" y="388"/>
                  </a:lnTo>
                  <a:lnTo>
                    <a:pt x="347" y="393"/>
                  </a:lnTo>
                  <a:lnTo>
                    <a:pt x="345" y="397"/>
                  </a:lnTo>
                  <a:lnTo>
                    <a:pt x="345" y="402"/>
                  </a:lnTo>
                  <a:lnTo>
                    <a:pt x="345" y="405"/>
                  </a:lnTo>
                  <a:lnTo>
                    <a:pt x="345" y="408"/>
                  </a:lnTo>
                  <a:lnTo>
                    <a:pt x="345" y="411"/>
                  </a:lnTo>
                  <a:lnTo>
                    <a:pt x="345" y="415"/>
                  </a:lnTo>
                  <a:lnTo>
                    <a:pt x="345" y="418"/>
                  </a:lnTo>
                  <a:lnTo>
                    <a:pt x="345" y="420"/>
                  </a:lnTo>
                  <a:lnTo>
                    <a:pt x="345" y="425"/>
                  </a:lnTo>
                  <a:lnTo>
                    <a:pt x="345" y="427"/>
                  </a:lnTo>
                  <a:lnTo>
                    <a:pt x="345" y="430"/>
                  </a:lnTo>
                  <a:lnTo>
                    <a:pt x="345" y="433"/>
                  </a:lnTo>
                  <a:lnTo>
                    <a:pt x="345" y="437"/>
                  </a:lnTo>
                  <a:lnTo>
                    <a:pt x="345" y="440"/>
                  </a:lnTo>
                  <a:lnTo>
                    <a:pt x="345" y="443"/>
                  </a:lnTo>
                  <a:lnTo>
                    <a:pt x="345" y="445"/>
                  </a:lnTo>
                  <a:lnTo>
                    <a:pt x="347" y="448"/>
                  </a:lnTo>
                  <a:lnTo>
                    <a:pt x="347" y="451"/>
                  </a:lnTo>
                  <a:lnTo>
                    <a:pt x="347" y="457"/>
                  </a:lnTo>
                  <a:lnTo>
                    <a:pt x="348" y="462"/>
                  </a:lnTo>
                  <a:lnTo>
                    <a:pt x="348" y="466"/>
                  </a:lnTo>
                  <a:lnTo>
                    <a:pt x="350" y="472"/>
                  </a:lnTo>
                  <a:lnTo>
                    <a:pt x="350" y="475"/>
                  </a:lnTo>
                  <a:lnTo>
                    <a:pt x="351" y="479"/>
                  </a:lnTo>
                  <a:lnTo>
                    <a:pt x="351" y="483"/>
                  </a:lnTo>
                  <a:lnTo>
                    <a:pt x="353" y="484"/>
                  </a:lnTo>
                  <a:lnTo>
                    <a:pt x="351" y="486"/>
                  </a:lnTo>
                  <a:lnTo>
                    <a:pt x="347" y="487"/>
                  </a:lnTo>
                  <a:lnTo>
                    <a:pt x="343" y="490"/>
                  </a:lnTo>
                  <a:lnTo>
                    <a:pt x="340" y="491"/>
                  </a:lnTo>
                  <a:lnTo>
                    <a:pt x="336" y="493"/>
                  </a:lnTo>
                  <a:lnTo>
                    <a:pt x="333" y="496"/>
                  </a:lnTo>
                  <a:lnTo>
                    <a:pt x="328" y="498"/>
                  </a:lnTo>
                  <a:lnTo>
                    <a:pt x="323" y="503"/>
                  </a:lnTo>
                  <a:lnTo>
                    <a:pt x="320" y="505"/>
                  </a:lnTo>
                  <a:lnTo>
                    <a:pt x="316" y="508"/>
                  </a:lnTo>
                  <a:lnTo>
                    <a:pt x="311" y="511"/>
                  </a:lnTo>
                  <a:lnTo>
                    <a:pt x="308" y="515"/>
                  </a:lnTo>
                  <a:lnTo>
                    <a:pt x="303" y="518"/>
                  </a:lnTo>
                  <a:lnTo>
                    <a:pt x="300" y="522"/>
                  </a:lnTo>
                  <a:lnTo>
                    <a:pt x="297" y="525"/>
                  </a:lnTo>
                  <a:lnTo>
                    <a:pt x="294" y="529"/>
                  </a:lnTo>
                  <a:lnTo>
                    <a:pt x="291" y="533"/>
                  </a:lnTo>
                  <a:lnTo>
                    <a:pt x="290" y="537"/>
                  </a:lnTo>
                  <a:lnTo>
                    <a:pt x="288" y="542"/>
                  </a:lnTo>
                  <a:lnTo>
                    <a:pt x="288" y="546"/>
                  </a:lnTo>
                  <a:lnTo>
                    <a:pt x="286" y="550"/>
                  </a:lnTo>
                  <a:lnTo>
                    <a:pt x="288" y="554"/>
                  </a:lnTo>
                  <a:lnTo>
                    <a:pt x="288" y="557"/>
                  </a:lnTo>
                  <a:lnTo>
                    <a:pt x="288" y="561"/>
                  </a:lnTo>
                  <a:lnTo>
                    <a:pt x="290" y="564"/>
                  </a:lnTo>
                  <a:lnTo>
                    <a:pt x="291" y="568"/>
                  </a:lnTo>
                  <a:lnTo>
                    <a:pt x="293" y="571"/>
                  </a:lnTo>
                  <a:lnTo>
                    <a:pt x="296" y="574"/>
                  </a:lnTo>
                  <a:lnTo>
                    <a:pt x="297" y="576"/>
                  </a:lnTo>
                  <a:lnTo>
                    <a:pt x="300" y="579"/>
                  </a:lnTo>
                  <a:lnTo>
                    <a:pt x="303" y="581"/>
                  </a:lnTo>
                  <a:lnTo>
                    <a:pt x="308" y="582"/>
                  </a:lnTo>
                  <a:lnTo>
                    <a:pt x="311" y="582"/>
                  </a:lnTo>
                  <a:lnTo>
                    <a:pt x="314" y="582"/>
                  </a:lnTo>
                  <a:lnTo>
                    <a:pt x="317" y="583"/>
                  </a:lnTo>
                  <a:lnTo>
                    <a:pt x="322" y="585"/>
                  </a:lnTo>
                  <a:lnTo>
                    <a:pt x="325" y="585"/>
                  </a:lnTo>
                  <a:lnTo>
                    <a:pt x="328" y="585"/>
                  </a:lnTo>
                  <a:lnTo>
                    <a:pt x="333" y="585"/>
                  </a:lnTo>
                  <a:lnTo>
                    <a:pt x="337" y="586"/>
                  </a:lnTo>
                  <a:lnTo>
                    <a:pt x="340" y="586"/>
                  </a:lnTo>
                  <a:lnTo>
                    <a:pt x="345" y="588"/>
                  </a:lnTo>
                  <a:lnTo>
                    <a:pt x="350" y="588"/>
                  </a:lnTo>
                  <a:lnTo>
                    <a:pt x="353" y="589"/>
                  </a:lnTo>
                  <a:lnTo>
                    <a:pt x="357" y="589"/>
                  </a:lnTo>
                  <a:lnTo>
                    <a:pt x="360" y="589"/>
                  </a:lnTo>
                  <a:lnTo>
                    <a:pt x="365" y="589"/>
                  </a:lnTo>
                  <a:lnTo>
                    <a:pt x="368" y="589"/>
                  </a:lnTo>
                  <a:lnTo>
                    <a:pt x="373" y="589"/>
                  </a:lnTo>
                  <a:lnTo>
                    <a:pt x="376" y="590"/>
                  </a:lnTo>
                  <a:lnTo>
                    <a:pt x="379" y="590"/>
                  </a:lnTo>
                  <a:lnTo>
                    <a:pt x="382" y="592"/>
                  </a:lnTo>
                  <a:lnTo>
                    <a:pt x="388" y="592"/>
                  </a:lnTo>
                  <a:lnTo>
                    <a:pt x="391" y="592"/>
                  </a:lnTo>
                  <a:lnTo>
                    <a:pt x="394" y="592"/>
                  </a:lnTo>
                  <a:lnTo>
                    <a:pt x="396" y="592"/>
                  </a:lnTo>
                  <a:lnTo>
                    <a:pt x="394" y="594"/>
                  </a:lnTo>
                  <a:lnTo>
                    <a:pt x="394" y="597"/>
                  </a:lnTo>
                  <a:lnTo>
                    <a:pt x="393" y="601"/>
                  </a:lnTo>
                  <a:lnTo>
                    <a:pt x="391" y="606"/>
                  </a:lnTo>
                  <a:lnTo>
                    <a:pt x="388" y="611"/>
                  </a:lnTo>
                  <a:lnTo>
                    <a:pt x="388" y="615"/>
                  </a:lnTo>
                  <a:lnTo>
                    <a:pt x="387" y="618"/>
                  </a:lnTo>
                  <a:lnTo>
                    <a:pt x="387" y="621"/>
                  </a:lnTo>
                  <a:lnTo>
                    <a:pt x="387" y="625"/>
                  </a:lnTo>
                  <a:lnTo>
                    <a:pt x="385" y="628"/>
                  </a:lnTo>
                  <a:lnTo>
                    <a:pt x="384" y="632"/>
                  </a:lnTo>
                  <a:lnTo>
                    <a:pt x="384" y="635"/>
                  </a:lnTo>
                  <a:lnTo>
                    <a:pt x="384" y="639"/>
                  </a:lnTo>
                  <a:lnTo>
                    <a:pt x="384" y="642"/>
                  </a:lnTo>
                  <a:lnTo>
                    <a:pt x="384" y="646"/>
                  </a:lnTo>
                  <a:lnTo>
                    <a:pt x="384" y="649"/>
                  </a:lnTo>
                  <a:lnTo>
                    <a:pt x="384" y="653"/>
                  </a:lnTo>
                  <a:lnTo>
                    <a:pt x="384" y="656"/>
                  </a:lnTo>
                  <a:lnTo>
                    <a:pt x="384" y="660"/>
                  </a:lnTo>
                  <a:lnTo>
                    <a:pt x="384" y="663"/>
                  </a:lnTo>
                  <a:lnTo>
                    <a:pt x="385" y="665"/>
                  </a:lnTo>
                  <a:lnTo>
                    <a:pt x="387" y="668"/>
                  </a:lnTo>
                  <a:lnTo>
                    <a:pt x="387" y="671"/>
                  </a:lnTo>
                  <a:lnTo>
                    <a:pt x="388" y="674"/>
                  </a:lnTo>
                  <a:lnTo>
                    <a:pt x="391" y="677"/>
                  </a:lnTo>
                  <a:lnTo>
                    <a:pt x="394" y="679"/>
                  </a:lnTo>
                  <a:lnTo>
                    <a:pt x="400" y="684"/>
                  </a:lnTo>
                  <a:lnTo>
                    <a:pt x="402" y="684"/>
                  </a:lnTo>
                  <a:lnTo>
                    <a:pt x="405" y="686"/>
                  </a:lnTo>
                  <a:lnTo>
                    <a:pt x="410" y="686"/>
                  </a:lnTo>
                  <a:lnTo>
                    <a:pt x="413" y="688"/>
                  </a:lnTo>
                  <a:lnTo>
                    <a:pt x="416" y="688"/>
                  </a:lnTo>
                  <a:lnTo>
                    <a:pt x="420" y="689"/>
                  </a:lnTo>
                  <a:lnTo>
                    <a:pt x="424" y="689"/>
                  </a:lnTo>
                  <a:lnTo>
                    <a:pt x="427" y="691"/>
                  </a:lnTo>
                  <a:lnTo>
                    <a:pt x="431" y="691"/>
                  </a:lnTo>
                  <a:lnTo>
                    <a:pt x="436" y="691"/>
                  </a:lnTo>
                  <a:lnTo>
                    <a:pt x="439" y="691"/>
                  </a:lnTo>
                  <a:lnTo>
                    <a:pt x="444" y="691"/>
                  </a:lnTo>
                  <a:lnTo>
                    <a:pt x="447" y="691"/>
                  </a:lnTo>
                  <a:lnTo>
                    <a:pt x="450" y="689"/>
                  </a:lnTo>
                  <a:lnTo>
                    <a:pt x="454" y="689"/>
                  </a:lnTo>
                  <a:lnTo>
                    <a:pt x="457" y="689"/>
                  </a:lnTo>
                  <a:lnTo>
                    <a:pt x="461" y="688"/>
                  </a:lnTo>
                  <a:lnTo>
                    <a:pt x="464" y="688"/>
                  </a:lnTo>
                  <a:lnTo>
                    <a:pt x="467" y="688"/>
                  </a:lnTo>
                  <a:lnTo>
                    <a:pt x="470" y="688"/>
                  </a:lnTo>
                  <a:lnTo>
                    <a:pt x="474" y="686"/>
                  </a:lnTo>
                  <a:lnTo>
                    <a:pt x="479" y="686"/>
                  </a:lnTo>
                  <a:lnTo>
                    <a:pt x="481" y="686"/>
                  </a:lnTo>
                  <a:lnTo>
                    <a:pt x="482" y="686"/>
                  </a:lnTo>
                  <a:lnTo>
                    <a:pt x="481" y="688"/>
                  </a:lnTo>
                  <a:lnTo>
                    <a:pt x="479" y="691"/>
                  </a:lnTo>
                  <a:lnTo>
                    <a:pt x="477" y="692"/>
                  </a:lnTo>
                  <a:lnTo>
                    <a:pt x="476" y="695"/>
                  </a:lnTo>
                  <a:lnTo>
                    <a:pt x="474" y="698"/>
                  </a:lnTo>
                  <a:lnTo>
                    <a:pt x="473" y="702"/>
                  </a:lnTo>
                  <a:lnTo>
                    <a:pt x="471" y="704"/>
                  </a:lnTo>
                  <a:lnTo>
                    <a:pt x="470" y="709"/>
                  </a:lnTo>
                  <a:lnTo>
                    <a:pt x="470" y="711"/>
                  </a:lnTo>
                  <a:lnTo>
                    <a:pt x="470" y="716"/>
                  </a:lnTo>
                  <a:lnTo>
                    <a:pt x="470" y="718"/>
                  </a:lnTo>
                  <a:lnTo>
                    <a:pt x="470" y="723"/>
                  </a:lnTo>
                  <a:lnTo>
                    <a:pt x="471" y="725"/>
                  </a:lnTo>
                  <a:lnTo>
                    <a:pt x="474" y="728"/>
                  </a:lnTo>
                  <a:lnTo>
                    <a:pt x="476" y="731"/>
                  </a:lnTo>
                  <a:lnTo>
                    <a:pt x="479" y="734"/>
                  </a:lnTo>
                  <a:lnTo>
                    <a:pt x="482" y="735"/>
                  </a:lnTo>
                  <a:lnTo>
                    <a:pt x="487" y="737"/>
                  </a:lnTo>
                  <a:lnTo>
                    <a:pt x="490" y="738"/>
                  </a:lnTo>
                  <a:lnTo>
                    <a:pt x="493" y="739"/>
                  </a:lnTo>
                  <a:lnTo>
                    <a:pt x="496" y="741"/>
                  </a:lnTo>
                  <a:lnTo>
                    <a:pt x="501" y="741"/>
                  </a:lnTo>
                  <a:lnTo>
                    <a:pt x="504" y="742"/>
                  </a:lnTo>
                  <a:lnTo>
                    <a:pt x="507" y="742"/>
                  </a:lnTo>
                  <a:lnTo>
                    <a:pt x="510" y="742"/>
                  </a:lnTo>
                  <a:lnTo>
                    <a:pt x="513" y="742"/>
                  </a:lnTo>
                  <a:lnTo>
                    <a:pt x="516" y="742"/>
                  </a:lnTo>
                  <a:lnTo>
                    <a:pt x="518" y="743"/>
                  </a:lnTo>
                  <a:lnTo>
                    <a:pt x="516" y="745"/>
                  </a:lnTo>
                  <a:lnTo>
                    <a:pt x="514" y="748"/>
                  </a:lnTo>
                  <a:lnTo>
                    <a:pt x="511" y="749"/>
                  </a:lnTo>
                  <a:lnTo>
                    <a:pt x="510" y="752"/>
                  </a:lnTo>
                  <a:lnTo>
                    <a:pt x="508" y="755"/>
                  </a:lnTo>
                  <a:lnTo>
                    <a:pt x="507" y="759"/>
                  </a:lnTo>
                  <a:lnTo>
                    <a:pt x="505" y="762"/>
                  </a:lnTo>
                  <a:lnTo>
                    <a:pt x="504" y="764"/>
                  </a:lnTo>
                  <a:lnTo>
                    <a:pt x="502" y="767"/>
                  </a:lnTo>
                  <a:lnTo>
                    <a:pt x="502" y="771"/>
                  </a:lnTo>
                  <a:lnTo>
                    <a:pt x="502" y="774"/>
                  </a:lnTo>
                  <a:lnTo>
                    <a:pt x="504" y="777"/>
                  </a:lnTo>
                  <a:lnTo>
                    <a:pt x="505" y="780"/>
                  </a:lnTo>
                  <a:lnTo>
                    <a:pt x="508" y="782"/>
                  </a:lnTo>
                  <a:lnTo>
                    <a:pt x="511" y="784"/>
                  </a:lnTo>
                  <a:lnTo>
                    <a:pt x="518" y="787"/>
                  </a:lnTo>
                  <a:lnTo>
                    <a:pt x="521" y="789"/>
                  </a:lnTo>
                  <a:lnTo>
                    <a:pt x="524" y="791"/>
                  </a:lnTo>
                  <a:lnTo>
                    <a:pt x="527" y="792"/>
                  </a:lnTo>
                  <a:lnTo>
                    <a:pt x="531" y="795"/>
                  </a:lnTo>
                  <a:lnTo>
                    <a:pt x="536" y="796"/>
                  </a:lnTo>
                  <a:lnTo>
                    <a:pt x="541" y="798"/>
                  </a:lnTo>
                  <a:lnTo>
                    <a:pt x="545" y="799"/>
                  </a:lnTo>
                  <a:lnTo>
                    <a:pt x="550" y="802"/>
                  </a:lnTo>
                  <a:lnTo>
                    <a:pt x="556" y="803"/>
                  </a:lnTo>
                  <a:lnTo>
                    <a:pt x="561" y="805"/>
                  </a:lnTo>
                  <a:lnTo>
                    <a:pt x="565" y="808"/>
                  </a:lnTo>
                  <a:lnTo>
                    <a:pt x="571" y="810"/>
                  </a:lnTo>
                  <a:lnTo>
                    <a:pt x="576" y="812"/>
                  </a:lnTo>
                  <a:lnTo>
                    <a:pt x="581" y="813"/>
                  </a:lnTo>
                  <a:lnTo>
                    <a:pt x="585" y="815"/>
                  </a:lnTo>
                  <a:lnTo>
                    <a:pt x="590" y="817"/>
                  </a:lnTo>
                  <a:lnTo>
                    <a:pt x="595" y="819"/>
                  </a:lnTo>
                  <a:lnTo>
                    <a:pt x="598" y="820"/>
                  </a:lnTo>
                  <a:lnTo>
                    <a:pt x="602" y="821"/>
                  </a:lnTo>
                  <a:lnTo>
                    <a:pt x="605" y="823"/>
                  </a:lnTo>
                  <a:lnTo>
                    <a:pt x="608" y="824"/>
                  </a:lnTo>
                  <a:lnTo>
                    <a:pt x="611" y="824"/>
                  </a:lnTo>
                  <a:lnTo>
                    <a:pt x="615" y="826"/>
                  </a:lnTo>
                  <a:lnTo>
                    <a:pt x="618" y="827"/>
                  </a:lnTo>
                  <a:lnTo>
                    <a:pt x="621" y="827"/>
                  </a:lnTo>
                  <a:lnTo>
                    <a:pt x="622" y="828"/>
                  </a:lnTo>
                  <a:lnTo>
                    <a:pt x="621" y="830"/>
                  </a:lnTo>
                  <a:lnTo>
                    <a:pt x="616" y="834"/>
                  </a:lnTo>
                  <a:lnTo>
                    <a:pt x="611" y="838"/>
                  </a:lnTo>
                  <a:lnTo>
                    <a:pt x="610" y="841"/>
                  </a:lnTo>
                  <a:lnTo>
                    <a:pt x="605" y="845"/>
                  </a:lnTo>
                  <a:lnTo>
                    <a:pt x="602" y="851"/>
                  </a:lnTo>
                  <a:lnTo>
                    <a:pt x="598" y="855"/>
                  </a:lnTo>
                  <a:lnTo>
                    <a:pt x="593" y="860"/>
                  </a:lnTo>
                  <a:lnTo>
                    <a:pt x="591" y="863"/>
                  </a:lnTo>
                  <a:lnTo>
                    <a:pt x="590" y="866"/>
                  </a:lnTo>
                  <a:lnTo>
                    <a:pt x="587" y="869"/>
                  </a:lnTo>
                  <a:lnTo>
                    <a:pt x="585" y="872"/>
                  </a:lnTo>
                  <a:lnTo>
                    <a:pt x="582" y="874"/>
                  </a:lnTo>
                  <a:lnTo>
                    <a:pt x="581" y="879"/>
                  </a:lnTo>
                  <a:lnTo>
                    <a:pt x="579" y="881"/>
                  </a:lnTo>
                  <a:lnTo>
                    <a:pt x="578" y="884"/>
                  </a:lnTo>
                  <a:lnTo>
                    <a:pt x="576" y="887"/>
                  </a:lnTo>
                  <a:lnTo>
                    <a:pt x="575" y="890"/>
                  </a:lnTo>
                  <a:lnTo>
                    <a:pt x="573" y="894"/>
                  </a:lnTo>
                  <a:lnTo>
                    <a:pt x="571" y="897"/>
                  </a:lnTo>
                  <a:lnTo>
                    <a:pt x="570" y="901"/>
                  </a:lnTo>
                  <a:lnTo>
                    <a:pt x="570" y="905"/>
                  </a:lnTo>
                  <a:lnTo>
                    <a:pt x="568" y="909"/>
                  </a:lnTo>
                  <a:lnTo>
                    <a:pt x="568" y="913"/>
                  </a:lnTo>
                  <a:lnTo>
                    <a:pt x="567" y="916"/>
                  </a:lnTo>
                  <a:lnTo>
                    <a:pt x="567" y="919"/>
                  </a:lnTo>
                  <a:lnTo>
                    <a:pt x="567" y="922"/>
                  </a:lnTo>
                  <a:lnTo>
                    <a:pt x="567" y="925"/>
                  </a:lnTo>
                  <a:lnTo>
                    <a:pt x="567" y="929"/>
                  </a:lnTo>
                  <a:lnTo>
                    <a:pt x="567" y="931"/>
                  </a:lnTo>
                  <a:lnTo>
                    <a:pt x="567" y="934"/>
                  </a:lnTo>
                  <a:lnTo>
                    <a:pt x="567" y="938"/>
                  </a:lnTo>
                  <a:lnTo>
                    <a:pt x="567" y="941"/>
                  </a:lnTo>
                  <a:lnTo>
                    <a:pt x="567" y="944"/>
                  </a:lnTo>
                  <a:lnTo>
                    <a:pt x="567" y="948"/>
                  </a:lnTo>
                  <a:lnTo>
                    <a:pt x="567" y="951"/>
                  </a:lnTo>
                  <a:lnTo>
                    <a:pt x="567" y="955"/>
                  </a:lnTo>
                  <a:lnTo>
                    <a:pt x="567" y="958"/>
                  </a:lnTo>
                  <a:lnTo>
                    <a:pt x="567" y="962"/>
                  </a:lnTo>
                  <a:lnTo>
                    <a:pt x="568" y="966"/>
                  </a:lnTo>
                  <a:lnTo>
                    <a:pt x="568" y="969"/>
                  </a:lnTo>
                  <a:lnTo>
                    <a:pt x="568" y="973"/>
                  </a:lnTo>
                  <a:lnTo>
                    <a:pt x="568" y="977"/>
                  </a:lnTo>
                  <a:lnTo>
                    <a:pt x="570" y="982"/>
                  </a:lnTo>
                  <a:lnTo>
                    <a:pt x="570" y="984"/>
                  </a:lnTo>
                  <a:lnTo>
                    <a:pt x="570" y="989"/>
                  </a:lnTo>
                  <a:lnTo>
                    <a:pt x="570" y="991"/>
                  </a:lnTo>
                  <a:lnTo>
                    <a:pt x="571" y="996"/>
                  </a:lnTo>
                  <a:lnTo>
                    <a:pt x="571" y="1000"/>
                  </a:lnTo>
                  <a:lnTo>
                    <a:pt x="571" y="1003"/>
                  </a:lnTo>
                  <a:lnTo>
                    <a:pt x="571" y="1005"/>
                  </a:lnTo>
                  <a:lnTo>
                    <a:pt x="571" y="1009"/>
                  </a:lnTo>
                  <a:lnTo>
                    <a:pt x="571" y="1012"/>
                  </a:lnTo>
                  <a:lnTo>
                    <a:pt x="573" y="1016"/>
                  </a:lnTo>
                  <a:lnTo>
                    <a:pt x="573" y="1019"/>
                  </a:lnTo>
                  <a:lnTo>
                    <a:pt x="573" y="1023"/>
                  </a:lnTo>
                  <a:lnTo>
                    <a:pt x="573" y="1026"/>
                  </a:lnTo>
                  <a:lnTo>
                    <a:pt x="573" y="1030"/>
                  </a:lnTo>
                  <a:lnTo>
                    <a:pt x="575" y="1033"/>
                  </a:lnTo>
                  <a:lnTo>
                    <a:pt x="575" y="1036"/>
                  </a:lnTo>
                  <a:lnTo>
                    <a:pt x="575" y="1039"/>
                  </a:lnTo>
                  <a:lnTo>
                    <a:pt x="576" y="1041"/>
                  </a:lnTo>
                  <a:lnTo>
                    <a:pt x="576" y="1044"/>
                  </a:lnTo>
                  <a:lnTo>
                    <a:pt x="576" y="1047"/>
                  </a:lnTo>
                  <a:lnTo>
                    <a:pt x="576" y="1051"/>
                  </a:lnTo>
                  <a:lnTo>
                    <a:pt x="578" y="1057"/>
                  </a:lnTo>
                  <a:lnTo>
                    <a:pt x="578" y="1061"/>
                  </a:lnTo>
                  <a:lnTo>
                    <a:pt x="579" y="1064"/>
                  </a:lnTo>
                  <a:lnTo>
                    <a:pt x="579" y="1068"/>
                  </a:lnTo>
                  <a:lnTo>
                    <a:pt x="581" y="1071"/>
                  </a:lnTo>
                  <a:lnTo>
                    <a:pt x="285" y="1096"/>
                  </a:lnTo>
                  <a:lnTo>
                    <a:pt x="283" y="1094"/>
                  </a:lnTo>
                  <a:lnTo>
                    <a:pt x="282" y="1092"/>
                  </a:lnTo>
                  <a:lnTo>
                    <a:pt x="282" y="1089"/>
                  </a:lnTo>
                  <a:lnTo>
                    <a:pt x="280" y="1085"/>
                  </a:lnTo>
                  <a:lnTo>
                    <a:pt x="277" y="1080"/>
                  </a:lnTo>
                  <a:lnTo>
                    <a:pt x="276" y="1075"/>
                  </a:lnTo>
                  <a:lnTo>
                    <a:pt x="274" y="1071"/>
                  </a:lnTo>
                  <a:lnTo>
                    <a:pt x="273" y="1067"/>
                  </a:lnTo>
                  <a:lnTo>
                    <a:pt x="271" y="1064"/>
                  </a:lnTo>
                  <a:lnTo>
                    <a:pt x="270" y="1061"/>
                  </a:lnTo>
                  <a:lnTo>
                    <a:pt x="268" y="1058"/>
                  </a:lnTo>
                  <a:lnTo>
                    <a:pt x="266" y="1054"/>
                  </a:lnTo>
                  <a:lnTo>
                    <a:pt x="265" y="1051"/>
                  </a:lnTo>
                  <a:lnTo>
                    <a:pt x="263" y="1047"/>
                  </a:lnTo>
                  <a:lnTo>
                    <a:pt x="262" y="1044"/>
                  </a:lnTo>
                  <a:lnTo>
                    <a:pt x="260" y="1040"/>
                  </a:lnTo>
                  <a:lnTo>
                    <a:pt x="259" y="1036"/>
                  </a:lnTo>
                  <a:lnTo>
                    <a:pt x="257" y="1033"/>
                  </a:lnTo>
                  <a:lnTo>
                    <a:pt x="256" y="1029"/>
                  </a:lnTo>
                  <a:lnTo>
                    <a:pt x="254" y="1025"/>
                  </a:lnTo>
                  <a:lnTo>
                    <a:pt x="253" y="1022"/>
                  </a:lnTo>
                  <a:lnTo>
                    <a:pt x="251" y="1018"/>
                  </a:lnTo>
                  <a:lnTo>
                    <a:pt x="248" y="1014"/>
                  </a:lnTo>
                  <a:lnTo>
                    <a:pt x="246" y="1009"/>
                  </a:lnTo>
                  <a:lnTo>
                    <a:pt x="245" y="1005"/>
                  </a:lnTo>
                  <a:lnTo>
                    <a:pt x="242" y="1003"/>
                  </a:lnTo>
                  <a:lnTo>
                    <a:pt x="240" y="998"/>
                  </a:lnTo>
                  <a:lnTo>
                    <a:pt x="239" y="994"/>
                  </a:lnTo>
                  <a:lnTo>
                    <a:pt x="236" y="990"/>
                  </a:lnTo>
                  <a:lnTo>
                    <a:pt x="234" y="986"/>
                  </a:lnTo>
                  <a:lnTo>
                    <a:pt x="233" y="983"/>
                  </a:lnTo>
                  <a:lnTo>
                    <a:pt x="231" y="979"/>
                  </a:lnTo>
                  <a:lnTo>
                    <a:pt x="228" y="975"/>
                  </a:lnTo>
                  <a:lnTo>
                    <a:pt x="226" y="972"/>
                  </a:lnTo>
                  <a:lnTo>
                    <a:pt x="225" y="969"/>
                  </a:lnTo>
                  <a:lnTo>
                    <a:pt x="222" y="965"/>
                  </a:lnTo>
                  <a:lnTo>
                    <a:pt x="220" y="962"/>
                  </a:lnTo>
                  <a:lnTo>
                    <a:pt x="219" y="959"/>
                  </a:lnTo>
                  <a:lnTo>
                    <a:pt x="217" y="957"/>
                  </a:lnTo>
                  <a:lnTo>
                    <a:pt x="214" y="954"/>
                  </a:lnTo>
                  <a:lnTo>
                    <a:pt x="213" y="950"/>
                  </a:lnTo>
                  <a:lnTo>
                    <a:pt x="209" y="947"/>
                  </a:lnTo>
                  <a:lnTo>
                    <a:pt x="208" y="944"/>
                  </a:lnTo>
                  <a:lnTo>
                    <a:pt x="205" y="940"/>
                  </a:lnTo>
                  <a:lnTo>
                    <a:pt x="200" y="936"/>
                  </a:lnTo>
                  <a:lnTo>
                    <a:pt x="197" y="931"/>
                  </a:lnTo>
                  <a:lnTo>
                    <a:pt x="193" y="929"/>
                  </a:lnTo>
                  <a:lnTo>
                    <a:pt x="189" y="927"/>
                  </a:lnTo>
                  <a:lnTo>
                    <a:pt x="186" y="926"/>
                  </a:lnTo>
                  <a:lnTo>
                    <a:pt x="183" y="925"/>
                  </a:lnTo>
                  <a:lnTo>
                    <a:pt x="179" y="925"/>
                  </a:lnTo>
                  <a:lnTo>
                    <a:pt x="176" y="923"/>
                  </a:lnTo>
                  <a:lnTo>
                    <a:pt x="171" y="922"/>
                  </a:lnTo>
                  <a:lnTo>
                    <a:pt x="166" y="920"/>
                  </a:lnTo>
                  <a:lnTo>
                    <a:pt x="162" y="920"/>
                  </a:lnTo>
                  <a:lnTo>
                    <a:pt x="157" y="919"/>
                  </a:lnTo>
                  <a:lnTo>
                    <a:pt x="154" y="919"/>
                  </a:lnTo>
                  <a:lnTo>
                    <a:pt x="148" y="918"/>
                  </a:lnTo>
                  <a:lnTo>
                    <a:pt x="143" y="918"/>
                  </a:lnTo>
                  <a:lnTo>
                    <a:pt x="139" y="916"/>
                  </a:lnTo>
                  <a:lnTo>
                    <a:pt x="134" y="916"/>
                  </a:lnTo>
                  <a:lnTo>
                    <a:pt x="129" y="916"/>
                  </a:lnTo>
                  <a:lnTo>
                    <a:pt x="125" y="916"/>
                  </a:lnTo>
                  <a:lnTo>
                    <a:pt x="119" y="916"/>
                  </a:lnTo>
                  <a:lnTo>
                    <a:pt x="116" y="916"/>
                  </a:lnTo>
                  <a:lnTo>
                    <a:pt x="109" y="916"/>
                  </a:lnTo>
                  <a:lnTo>
                    <a:pt x="105" y="916"/>
                  </a:lnTo>
                  <a:lnTo>
                    <a:pt x="100" y="916"/>
                  </a:lnTo>
                  <a:lnTo>
                    <a:pt x="94" y="916"/>
                  </a:lnTo>
                  <a:lnTo>
                    <a:pt x="89" y="916"/>
                  </a:lnTo>
                  <a:lnTo>
                    <a:pt x="83" y="918"/>
                  </a:lnTo>
                  <a:lnTo>
                    <a:pt x="79" y="919"/>
                  </a:lnTo>
                  <a:lnTo>
                    <a:pt x="74" y="920"/>
                  </a:lnTo>
                  <a:lnTo>
                    <a:pt x="69" y="920"/>
                  </a:lnTo>
                  <a:lnTo>
                    <a:pt x="65" y="922"/>
                  </a:lnTo>
                  <a:lnTo>
                    <a:pt x="60" y="923"/>
                  </a:lnTo>
                  <a:lnTo>
                    <a:pt x="55" y="926"/>
                  </a:lnTo>
                  <a:lnTo>
                    <a:pt x="51" y="927"/>
                  </a:lnTo>
                  <a:lnTo>
                    <a:pt x="46" y="930"/>
                  </a:lnTo>
                  <a:lnTo>
                    <a:pt x="43" y="931"/>
                  </a:lnTo>
                  <a:lnTo>
                    <a:pt x="39" y="934"/>
                  </a:lnTo>
                  <a:lnTo>
                    <a:pt x="34" y="937"/>
                  </a:lnTo>
                  <a:lnTo>
                    <a:pt x="31" y="940"/>
                  </a:lnTo>
                  <a:lnTo>
                    <a:pt x="28" y="943"/>
                  </a:lnTo>
                  <a:lnTo>
                    <a:pt x="25" y="947"/>
                  </a:lnTo>
                  <a:lnTo>
                    <a:pt x="22" y="950"/>
                  </a:lnTo>
                  <a:lnTo>
                    <a:pt x="18" y="954"/>
                  </a:lnTo>
                  <a:lnTo>
                    <a:pt x="15" y="958"/>
                  </a:lnTo>
                  <a:lnTo>
                    <a:pt x="14" y="962"/>
                  </a:lnTo>
                  <a:lnTo>
                    <a:pt x="11" y="965"/>
                  </a:lnTo>
                  <a:lnTo>
                    <a:pt x="8" y="969"/>
                  </a:lnTo>
                  <a:lnTo>
                    <a:pt x="6" y="975"/>
                  </a:lnTo>
                  <a:lnTo>
                    <a:pt x="5" y="979"/>
                  </a:lnTo>
                  <a:lnTo>
                    <a:pt x="3" y="983"/>
                  </a:lnTo>
                  <a:lnTo>
                    <a:pt x="2" y="989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4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0" y="1018"/>
                  </a:lnTo>
                  <a:lnTo>
                    <a:pt x="0" y="1023"/>
                  </a:lnTo>
                  <a:lnTo>
                    <a:pt x="0" y="1029"/>
                  </a:lnTo>
                  <a:lnTo>
                    <a:pt x="0" y="1035"/>
                  </a:lnTo>
                  <a:lnTo>
                    <a:pt x="0" y="1040"/>
                  </a:lnTo>
                  <a:lnTo>
                    <a:pt x="0" y="1044"/>
                  </a:lnTo>
                  <a:lnTo>
                    <a:pt x="0" y="1050"/>
                  </a:lnTo>
                  <a:lnTo>
                    <a:pt x="0" y="1054"/>
                  </a:lnTo>
                  <a:lnTo>
                    <a:pt x="0" y="1060"/>
                  </a:lnTo>
                  <a:lnTo>
                    <a:pt x="0" y="1064"/>
                  </a:lnTo>
                  <a:lnTo>
                    <a:pt x="0" y="1069"/>
                  </a:lnTo>
                  <a:lnTo>
                    <a:pt x="0" y="1075"/>
                  </a:lnTo>
                  <a:lnTo>
                    <a:pt x="0" y="1080"/>
                  </a:lnTo>
                  <a:lnTo>
                    <a:pt x="0" y="1082"/>
                  </a:lnTo>
                  <a:lnTo>
                    <a:pt x="0" y="1085"/>
                  </a:lnTo>
                  <a:lnTo>
                    <a:pt x="0" y="1087"/>
                  </a:lnTo>
                  <a:lnTo>
                    <a:pt x="0" y="1090"/>
                  </a:lnTo>
                  <a:lnTo>
                    <a:pt x="0" y="1093"/>
                  </a:lnTo>
                  <a:lnTo>
                    <a:pt x="0" y="1096"/>
                  </a:lnTo>
                  <a:lnTo>
                    <a:pt x="0" y="1099"/>
                  </a:lnTo>
                  <a:lnTo>
                    <a:pt x="0" y="1103"/>
                  </a:lnTo>
                  <a:lnTo>
                    <a:pt x="0" y="1106"/>
                  </a:lnTo>
                  <a:lnTo>
                    <a:pt x="2" y="1108"/>
                  </a:lnTo>
                  <a:lnTo>
                    <a:pt x="2" y="1113"/>
                  </a:lnTo>
                  <a:lnTo>
                    <a:pt x="3" y="1115"/>
                  </a:lnTo>
                  <a:lnTo>
                    <a:pt x="3" y="1119"/>
                  </a:lnTo>
                  <a:lnTo>
                    <a:pt x="3" y="1124"/>
                  </a:lnTo>
                  <a:lnTo>
                    <a:pt x="3" y="1126"/>
                  </a:lnTo>
                  <a:lnTo>
                    <a:pt x="5" y="1131"/>
                  </a:lnTo>
                  <a:lnTo>
                    <a:pt x="5" y="1133"/>
                  </a:lnTo>
                  <a:lnTo>
                    <a:pt x="6" y="1138"/>
                  </a:lnTo>
                  <a:lnTo>
                    <a:pt x="6" y="1142"/>
                  </a:lnTo>
                  <a:lnTo>
                    <a:pt x="6" y="1146"/>
                  </a:lnTo>
                  <a:lnTo>
                    <a:pt x="8" y="1150"/>
                  </a:lnTo>
                  <a:lnTo>
                    <a:pt x="8" y="1153"/>
                  </a:lnTo>
                  <a:lnTo>
                    <a:pt x="8" y="1157"/>
                  </a:lnTo>
                  <a:lnTo>
                    <a:pt x="9" y="1161"/>
                  </a:lnTo>
                  <a:lnTo>
                    <a:pt x="9" y="1165"/>
                  </a:lnTo>
                  <a:lnTo>
                    <a:pt x="11" y="1170"/>
                  </a:lnTo>
                  <a:lnTo>
                    <a:pt x="11" y="1174"/>
                  </a:lnTo>
                  <a:lnTo>
                    <a:pt x="11" y="1178"/>
                  </a:lnTo>
                  <a:lnTo>
                    <a:pt x="12" y="1181"/>
                  </a:lnTo>
                  <a:lnTo>
                    <a:pt x="12" y="1186"/>
                  </a:lnTo>
                  <a:lnTo>
                    <a:pt x="12" y="1189"/>
                  </a:lnTo>
                  <a:lnTo>
                    <a:pt x="14" y="1193"/>
                  </a:lnTo>
                  <a:lnTo>
                    <a:pt x="14" y="1197"/>
                  </a:lnTo>
                  <a:lnTo>
                    <a:pt x="15" y="1202"/>
                  </a:lnTo>
                  <a:lnTo>
                    <a:pt x="15" y="1204"/>
                  </a:lnTo>
                  <a:lnTo>
                    <a:pt x="15" y="1209"/>
                  </a:lnTo>
                  <a:lnTo>
                    <a:pt x="15" y="1213"/>
                  </a:lnTo>
                  <a:lnTo>
                    <a:pt x="15" y="1217"/>
                  </a:lnTo>
                  <a:lnTo>
                    <a:pt x="17" y="1220"/>
                  </a:lnTo>
                  <a:lnTo>
                    <a:pt x="17" y="1224"/>
                  </a:lnTo>
                  <a:lnTo>
                    <a:pt x="17" y="1227"/>
                  </a:lnTo>
                  <a:lnTo>
                    <a:pt x="17" y="1231"/>
                  </a:lnTo>
                  <a:lnTo>
                    <a:pt x="17" y="1235"/>
                  </a:lnTo>
                  <a:lnTo>
                    <a:pt x="18" y="1238"/>
                  </a:lnTo>
                  <a:lnTo>
                    <a:pt x="18" y="1241"/>
                  </a:lnTo>
                  <a:lnTo>
                    <a:pt x="18" y="1245"/>
                  </a:lnTo>
                  <a:lnTo>
                    <a:pt x="18" y="1248"/>
                  </a:lnTo>
                  <a:lnTo>
                    <a:pt x="20" y="1250"/>
                  </a:lnTo>
                  <a:lnTo>
                    <a:pt x="20" y="1256"/>
                  </a:lnTo>
                  <a:lnTo>
                    <a:pt x="20" y="1262"/>
                  </a:lnTo>
                  <a:lnTo>
                    <a:pt x="20" y="1267"/>
                  </a:lnTo>
                  <a:lnTo>
                    <a:pt x="20" y="1271"/>
                  </a:lnTo>
                  <a:lnTo>
                    <a:pt x="20" y="1275"/>
                  </a:lnTo>
                  <a:lnTo>
                    <a:pt x="20" y="1280"/>
                  </a:lnTo>
                  <a:lnTo>
                    <a:pt x="20" y="1282"/>
                  </a:lnTo>
                  <a:lnTo>
                    <a:pt x="20" y="1285"/>
                  </a:lnTo>
                  <a:lnTo>
                    <a:pt x="18" y="1287"/>
                  </a:lnTo>
                  <a:lnTo>
                    <a:pt x="18" y="1289"/>
                  </a:lnTo>
                  <a:lnTo>
                    <a:pt x="17" y="1291"/>
                  </a:lnTo>
                  <a:lnTo>
                    <a:pt x="17" y="1295"/>
                  </a:lnTo>
                  <a:lnTo>
                    <a:pt x="15" y="1298"/>
                  </a:lnTo>
                  <a:lnTo>
                    <a:pt x="15" y="1301"/>
                  </a:lnTo>
                  <a:lnTo>
                    <a:pt x="15" y="1303"/>
                  </a:lnTo>
                  <a:lnTo>
                    <a:pt x="14" y="1307"/>
                  </a:lnTo>
                  <a:lnTo>
                    <a:pt x="12" y="1312"/>
                  </a:lnTo>
                  <a:lnTo>
                    <a:pt x="12" y="1316"/>
                  </a:lnTo>
                  <a:lnTo>
                    <a:pt x="11" y="1320"/>
                  </a:lnTo>
                  <a:lnTo>
                    <a:pt x="11" y="1324"/>
                  </a:lnTo>
                  <a:lnTo>
                    <a:pt x="9" y="1330"/>
                  </a:lnTo>
                  <a:lnTo>
                    <a:pt x="9" y="1334"/>
                  </a:lnTo>
                  <a:lnTo>
                    <a:pt x="8" y="1338"/>
                  </a:lnTo>
                  <a:lnTo>
                    <a:pt x="8" y="1344"/>
                  </a:lnTo>
                  <a:lnTo>
                    <a:pt x="8" y="1348"/>
                  </a:lnTo>
                  <a:lnTo>
                    <a:pt x="6" y="1353"/>
                  </a:lnTo>
                  <a:lnTo>
                    <a:pt x="6" y="1358"/>
                  </a:lnTo>
                  <a:lnTo>
                    <a:pt x="6" y="1363"/>
                  </a:lnTo>
                  <a:lnTo>
                    <a:pt x="6" y="1367"/>
                  </a:lnTo>
                  <a:lnTo>
                    <a:pt x="6" y="1372"/>
                  </a:lnTo>
                  <a:lnTo>
                    <a:pt x="6" y="1377"/>
                  </a:lnTo>
                  <a:lnTo>
                    <a:pt x="8" y="1383"/>
                  </a:lnTo>
                  <a:lnTo>
                    <a:pt x="8" y="1387"/>
                  </a:lnTo>
                  <a:lnTo>
                    <a:pt x="9" y="1392"/>
                  </a:lnTo>
                  <a:lnTo>
                    <a:pt x="9" y="1397"/>
                  </a:lnTo>
                  <a:lnTo>
                    <a:pt x="11" y="1401"/>
                  </a:lnTo>
                  <a:lnTo>
                    <a:pt x="12" y="1405"/>
                  </a:lnTo>
                  <a:lnTo>
                    <a:pt x="14" y="1411"/>
                  </a:lnTo>
                  <a:lnTo>
                    <a:pt x="15" y="1415"/>
                  </a:lnTo>
                  <a:lnTo>
                    <a:pt x="18" y="1419"/>
                  </a:lnTo>
                  <a:lnTo>
                    <a:pt x="20" y="1423"/>
                  </a:lnTo>
                  <a:lnTo>
                    <a:pt x="23" y="1426"/>
                  </a:lnTo>
                  <a:lnTo>
                    <a:pt x="28" y="1430"/>
                  </a:lnTo>
                  <a:lnTo>
                    <a:pt x="34" y="1434"/>
                  </a:lnTo>
                  <a:lnTo>
                    <a:pt x="35" y="1436"/>
                  </a:lnTo>
                  <a:lnTo>
                    <a:pt x="39" y="1437"/>
                  </a:lnTo>
                  <a:lnTo>
                    <a:pt x="42" y="1438"/>
                  </a:lnTo>
                  <a:lnTo>
                    <a:pt x="46" y="1441"/>
                  </a:lnTo>
                  <a:lnTo>
                    <a:pt x="49" y="1443"/>
                  </a:lnTo>
                  <a:lnTo>
                    <a:pt x="52" y="1444"/>
                  </a:lnTo>
                  <a:lnTo>
                    <a:pt x="57" y="1445"/>
                  </a:lnTo>
                  <a:lnTo>
                    <a:pt x="62" y="1448"/>
                  </a:lnTo>
                  <a:lnTo>
                    <a:pt x="65" y="1450"/>
                  </a:lnTo>
                  <a:lnTo>
                    <a:pt x="68" y="1451"/>
                  </a:lnTo>
                  <a:lnTo>
                    <a:pt x="72" y="1452"/>
                  </a:lnTo>
                  <a:lnTo>
                    <a:pt x="77" y="1454"/>
                  </a:lnTo>
                  <a:lnTo>
                    <a:pt x="82" y="1455"/>
                  </a:lnTo>
                  <a:lnTo>
                    <a:pt x="86" y="1456"/>
                  </a:lnTo>
                  <a:lnTo>
                    <a:pt x="91" y="1459"/>
                  </a:lnTo>
                  <a:lnTo>
                    <a:pt x="95" y="1461"/>
                  </a:lnTo>
                  <a:lnTo>
                    <a:pt x="100" y="1462"/>
                  </a:lnTo>
                  <a:lnTo>
                    <a:pt x="105" y="1463"/>
                  </a:lnTo>
                  <a:lnTo>
                    <a:pt x="109" y="1465"/>
                  </a:lnTo>
                  <a:lnTo>
                    <a:pt x="116" y="1466"/>
                  </a:lnTo>
                  <a:lnTo>
                    <a:pt x="120" y="1468"/>
                  </a:lnTo>
                  <a:lnTo>
                    <a:pt x="125" y="1469"/>
                  </a:lnTo>
                  <a:lnTo>
                    <a:pt x="131" y="1470"/>
                  </a:lnTo>
                  <a:lnTo>
                    <a:pt x="136" y="1472"/>
                  </a:lnTo>
                  <a:lnTo>
                    <a:pt x="140" y="1473"/>
                  </a:lnTo>
                  <a:lnTo>
                    <a:pt x="145" y="1475"/>
                  </a:lnTo>
                  <a:lnTo>
                    <a:pt x="149" y="1475"/>
                  </a:lnTo>
                  <a:lnTo>
                    <a:pt x="156" y="1476"/>
                  </a:lnTo>
                  <a:lnTo>
                    <a:pt x="160" y="1477"/>
                  </a:lnTo>
                  <a:lnTo>
                    <a:pt x="165" y="1479"/>
                  </a:lnTo>
                  <a:lnTo>
                    <a:pt x="169" y="1479"/>
                  </a:lnTo>
                  <a:lnTo>
                    <a:pt x="174" y="1480"/>
                  </a:lnTo>
                  <a:lnTo>
                    <a:pt x="179" y="1482"/>
                  </a:lnTo>
                  <a:lnTo>
                    <a:pt x="183" y="1482"/>
                  </a:lnTo>
                  <a:lnTo>
                    <a:pt x="188" y="1483"/>
                  </a:lnTo>
                  <a:lnTo>
                    <a:pt x="193" y="1484"/>
                  </a:lnTo>
                  <a:lnTo>
                    <a:pt x="197" y="1484"/>
                  </a:lnTo>
                  <a:lnTo>
                    <a:pt x="202" y="1486"/>
                  </a:lnTo>
                  <a:lnTo>
                    <a:pt x="206" y="1486"/>
                  </a:lnTo>
                  <a:lnTo>
                    <a:pt x="211" y="1487"/>
                  </a:lnTo>
                  <a:lnTo>
                    <a:pt x="214" y="1487"/>
                  </a:lnTo>
                  <a:lnTo>
                    <a:pt x="217" y="1487"/>
                  </a:lnTo>
                  <a:lnTo>
                    <a:pt x="222" y="1487"/>
                  </a:lnTo>
                  <a:lnTo>
                    <a:pt x="225" y="1487"/>
                  </a:lnTo>
                  <a:lnTo>
                    <a:pt x="228" y="1487"/>
                  </a:lnTo>
                  <a:lnTo>
                    <a:pt x="233" y="1489"/>
                  </a:lnTo>
                  <a:lnTo>
                    <a:pt x="236" y="1489"/>
                  </a:lnTo>
                  <a:lnTo>
                    <a:pt x="239" y="1490"/>
                  </a:lnTo>
                  <a:lnTo>
                    <a:pt x="243" y="1489"/>
                  </a:lnTo>
                  <a:lnTo>
                    <a:pt x="248" y="1489"/>
                  </a:lnTo>
                  <a:lnTo>
                    <a:pt x="253" y="1489"/>
                  </a:lnTo>
                  <a:lnTo>
                    <a:pt x="256" y="1489"/>
                  </a:lnTo>
                  <a:lnTo>
                    <a:pt x="262" y="1487"/>
                  </a:lnTo>
                  <a:lnTo>
                    <a:pt x="266" y="1484"/>
                  </a:lnTo>
                  <a:lnTo>
                    <a:pt x="273" y="1482"/>
                  </a:lnTo>
                  <a:lnTo>
                    <a:pt x="279" y="1477"/>
                  </a:lnTo>
                  <a:lnTo>
                    <a:pt x="283" y="1473"/>
                  </a:lnTo>
                  <a:lnTo>
                    <a:pt x="290" y="1469"/>
                  </a:lnTo>
                  <a:lnTo>
                    <a:pt x="294" y="1465"/>
                  </a:lnTo>
                  <a:lnTo>
                    <a:pt x="300" y="1461"/>
                  </a:lnTo>
                  <a:lnTo>
                    <a:pt x="305" y="1456"/>
                  </a:lnTo>
                  <a:lnTo>
                    <a:pt x="310" y="1452"/>
                  </a:lnTo>
                  <a:lnTo>
                    <a:pt x="313" y="1448"/>
                  </a:lnTo>
                  <a:lnTo>
                    <a:pt x="317" y="1445"/>
                  </a:lnTo>
                  <a:lnTo>
                    <a:pt x="322" y="1441"/>
                  </a:lnTo>
                  <a:lnTo>
                    <a:pt x="323" y="1440"/>
                  </a:lnTo>
                  <a:lnTo>
                    <a:pt x="407" y="1454"/>
                  </a:lnTo>
                  <a:lnTo>
                    <a:pt x="407" y="1455"/>
                  </a:lnTo>
                  <a:lnTo>
                    <a:pt x="405" y="1458"/>
                  </a:lnTo>
                  <a:lnTo>
                    <a:pt x="405" y="1459"/>
                  </a:lnTo>
                  <a:lnTo>
                    <a:pt x="405" y="1463"/>
                  </a:lnTo>
                  <a:lnTo>
                    <a:pt x="405" y="1466"/>
                  </a:lnTo>
                  <a:lnTo>
                    <a:pt x="405" y="1470"/>
                  </a:lnTo>
                  <a:lnTo>
                    <a:pt x="404" y="1473"/>
                  </a:lnTo>
                  <a:lnTo>
                    <a:pt x="404" y="1479"/>
                  </a:lnTo>
                  <a:lnTo>
                    <a:pt x="404" y="1483"/>
                  </a:lnTo>
                  <a:lnTo>
                    <a:pt x="404" y="1489"/>
                  </a:lnTo>
                  <a:lnTo>
                    <a:pt x="402" y="1493"/>
                  </a:lnTo>
                  <a:lnTo>
                    <a:pt x="402" y="1498"/>
                  </a:lnTo>
                  <a:lnTo>
                    <a:pt x="402" y="1501"/>
                  </a:lnTo>
                  <a:lnTo>
                    <a:pt x="402" y="1504"/>
                  </a:lnTo>
                  <a:lnTo>
                    <a:pt x="402" y="1508"/>
                  </a:lnTo>
                  <a:lnTo>
                    <a:pt x="404" y="1511"/>
                  </a:lnTo>
                  <a:lnTo>
                    <a:pt x="404" y="1516"/>
                  </a:lnTo>
                  <a:lnTo>
                    <a:pt x="404" y="1522"/>
                  </a:lnTo>
                  <a:lnTo>
                    <a:pt x="404" y="1525"/>
                  </a:lnTo>
                  <a:lnTo>
                    <a:pt x="404" y="1527"/>
                  </a:lnTo>
                  <a:lnTo>
                    <a:pt x="404" y="1530"/>
                  </a:lnTo>
                  <a:lnTo>
                    <a:pt x="405" y="1534"/>
                  </a:lnTo>
                  <a:lnTo>
                    <a:pt x="405" y="1536"/>
                  </a:lnTo>
                  <a:lnTo>
                    <a:pt x="405" y="1540"/>
                  </a:lnTo>
                  <a:lnTo>
                    <a:pt x="405" y="1543"/>
                  </a:lnTo>
                  <a:lnTo>
                    <a:pt x="405" y="1546"/>
                  </a:lnTo>
                  <a:lnTo>
                    <a:pt x="407" y="1548"/>
                  </a:lnTo>
                  <a:lnTo>
                    <a:pt x="407" y="1551"/>
                  </a:lnTo>
                  <a:lnTo>
                    <a:pt x="407" y="1554"/>
                  </a:lnTo>
                  <a:lnTo>
                    <a:pt x="408" y="1557"/>
                  </a:lnTo>
                  <a:lnTo>
                    <a:pt x="410" y="1562"/>
                  </a:lnTo>
                  <a:lnTo>
                    <a:pt x="411" y="1568"/>
                  </a:lnTo>
                  <a:lnTo>
                    <a:pt x="413" y="1573"/>
                  </a:lnTo>
                  <a:lnTo>
                    <a:pt x="416" y="1579"/>
                  </a:lnTo>
                  <a:lnTo>
                    <a:pt x="417" y="1583"/>
                  </a:lnTo>
                  <a:lnTo>
                    <a:pt x="420" y="1587"/>
                  </a:lnTo>
                  <a:lnTo>
                    <a:pt x="424" y="1592"/>
                  </a:lnTo>
                  <a:lnTo>
                    <a:pt x="428" y="1596"/>
                  </a:lnTo>
                  <a:lnTo>
                    <a:pt x="431" y="1599"/>
                  </a:lnTo>
                  <a:lnTo>
                    <a:pt x="434" y="1603"/>
                  </a:lnTo>
                  <a:lnTo>
                    <a:pt x="437" y="1605"/>
                  </a:lnTo>
                  <a:lnTo>
                    <a:pt x="442" y="1610"/>
                  </a:lnTo>
                  <a:lnTo>
                    <a:pt x="447" y="1612"/>
                  </a:lnTo>
                  <a:lnTo>
                    <a:pt x="451" y="1617"/>
                  </a:lnTo>
                  <a:lnTo>
                    <a:pt x="456" y="1619"/>
                  </a:lnTo>
                  <a:lnTo>
                    <a:pt x="462" y="1624"/>
                  </a:lnTo>
                  <a:lnTo>
                    <a:pt x="467" y="1625"/>
                  </a:lnTo>
                  <a:lnTo>
                    <a:pt x="471" y="1629"/>
                  </a:lnTo>
                  <a:lnTo>
                    <a:pt x="477" y="1632"/>
                  </a:lnTo>
                  <a:lnTo>
                    <a:pt x="484" y="1635"/>
                  </a:lnTo>
                  <a:lnTo>
                    <a:pt x="487" y="1636"/>
                  </a:lnTo>
                  <a:lnTo>
                    <a:pt x="490" y="1638"/>
                  </a:lnTo>
                  <a:lnTo>
                    <a:pt x="494" y="1639"/>
                  </a:lnTo>
                  <a:lnTo>
                    <a:pt x="497" y="1640"/>
                  </a:lnTo>
                  <a:lnTo>
                    <a:pt x="501" y="1642"/>
                  </a:lnTo>
                  <a:lnTo>
                    <a:pt x="504" y="1643"/>
                  </a:lnTo>
                  <a:lnTo>
                    <a:pt x="507" y="1644"/>
                  </a:lnTo>
                  <a:lnTo>
                    <a:pt x="511" y="1646"/>
                  </a:lnTo>
                  <a:lnTo>
                    <a:pt x="514" y="1647"/>
                  </a:lnTo>
                  <a:lnTo>
                    <a:pt x="518" y="1649"/>
                  </a:lnTo>
                  <a:lnTo>
                    <a:pt x="522" y="1649"/>
                  </a:lnTo>
                  <a:lnTo>
                    <a:pt x="525" y="1650"/>
                  </a:lnTo>
                  <a:lnTo>
                    <a:pt x="530" y="1651"/>
                  </a:lnTo>
                  <a:lnTo>
                    <a:pt x="533" y="1653"/>
                  </a:lnTo>
                  <a:lnTo>
                    <a:pt x="538" y="1653"/>
                  </a:lnTo>
                  <a:lnTo>
                    <a:pt x="542" y="1654"/>
                  </a:lnTo>
                  <a:lnTo>
                    <a:pt x="545" y="1656"/>
                  </a:lnTo>
                  <a:lnTo>
                    <a:pt x="550" y="1656"/>
                  </a:lnTo>
                  <a:lnTo>
                    <a:pt x="554" y="1657"/>
                  </a:lnTo>
                  <a:lnTo>
                    <a:pt x="558" y="1658"/>
                  </a:lnTo>
                  <a:lnTo>
                    <a:pt x="562" y="1658"/>
                  </a:lnTo>
                  <a:lnTo>
                    <a:pt x="567" y="1660"/>
                  </a:lnTo>
                  <a:lnTo>
                    <a:pt x="571" y="1661"/>
                  </a:lnTo>
                  <a:lnTo>
                    <a:pt x="576" y="1661"/>
                  </a:lnTo>
                  <a:lnTo>
                    <a:pt x="581" y="1661"/>
                  </a:lnTo>
                  <a:lnTo>
                    <a:pt x="585" y="1663"/>
                  </a:lnTo>
                  <a:lnTo>
                    <a:pt x="590" y="1663"/>
                  </a:lnTo>
                  <a:lnTo>
                    <a:pt x="595" y="1664"/>
                  </a:lnTo>
                  <a:lnTo>
                    <a:pt x="601" y="1664"/>
                  </a:lnTo>
                  <a:lnTo>
                    <a:pt x="605" y="1665"/>
                  </a:lnTo>
                  <a:lnTo>
                    <a:pt x="610" y="1665"/>
                  </a:lnTo>
                  <a:lnTo>
                    <a:pt x="616" y="1665"/>
                  </a:lnTo>
                  <a:lnTo>
                    <a:pt x="621" y="1665"/>
                  </a:lnTo>
                  <a:lnTo>
                    <a:pt x="625" y="1667"/>
                  </a:lnTo>
                  <a:lnTo>
                    <a:pt x="631" y="1667"/>
                  </a:lnTo>
                  <a:lnTo>
                    <a:pt x="636" y="1667"/>
                  </a:lnTo>
                  <a:lnTo>
                    <a:pt x="641" y="1667"/>
                  </a:lnTo>
                  <a:lnTo>
                    <a:pt x="647" y="1667"/>
                  </a:lnTo>
                  <a:lnTo>
                    <a:pt x="653" y="1667"/>
                  </a:lnTo>
                  <a:lnTo>
                    <a:pt x="659" y="1668"/>
                  </a:lnTo>
                  <a:lnTo>
                    <a:pt x="664" y="1667"/>
                  </a:lnTo>
                  <a:lnTo>
                    <a:pt x="670" y="1667"/>
                  </a:lnTo>
                  <a:lnTo>
                    <a:pt x="675" y="1665"/>
                  </a:lnTo>
                  <a:lnTo>
                    <a:pt x="681" y="1665"/>
                  </a:lnTo>
                  <a:lnTo>
                    <a:pt x="685" y="1665"/>
                  </a:lnTo>
                  <a:lnTo>
                    <a:pt x="692" y="1665"/>
                  </a:lnTo>
                  <a:lnTo>
                    <a:pt x="698" y="1664"/>
                  </a:lnTo>
                  <a:lnTo>
                    <a:pt x="704" y="1664"/>
                  </a:lnTo>
                  <a:lnTo>
                    <a:pt x="709" y="1663"/>
                  </a:lnTo>
                  <a:lnTo>
                    <a:pt x="715" y="1663"/>
                  </a:lnTo>
                  <a:lnTo>
                    <a:pt x="719" y="1661"/>
                  </a:lnTo>
                  <a:lnTo>
                    <a:pt x="725" y="1661"/>
                  </a:lnTo>
                  <a:lnTo>
                    <a:pt x="730" y="1660"/>
                  </a:lnTo>
                  <a:lnTo>
                    <a:pt x="736" y="1658"/>
                  </a:lnTo>
                  <a:lnTo>
                    <a:pt x="742" y="1658"/>
                  </a:lnTo>
                  <a:lnTo>
                    <a:pt x="747" y="1657"/>
                  </a:lnTo>
                  <a:lnTo>
                    <a:pt x="753" y="1656"/>
                  </a:lnTo>
                  <a:lnTo>
                    <a:pt x="758" y="1654"/>
                  </a:lnTo>
                  <a:lnTo>
                    <a:pt x="762" y="1654"/>
                  </a:lnTo>
                  <a:lnTo>
                    <a:pt x="769" y="1653"/>
                  </a:lnTo>
                  <a:lnTo>
                    <a:pt x="775" y="1651"/>
                  </a:lnTo>
                  <a:lnTo>
                    <a:pt x="779" y="1650"/>
                  </a:lnTo>
                  <a:lnTo>
                    <a:pt x="784" y="1649"/>
                  </a:lnTo>
                  <a:lnTo>
                    <a:pt x="790" y="1647"/>
                  </a:lnTo>
                  <a:lnTo>
                    <a:pt x="795" y="1646"/>
                  </a:lnTo>
                  <a:lnTo>
                    <a:pt x="799" y="1644"/>
                  </a:lnTo>
                  <a:lnTo>
                    <a:pt x="806" y="1643"/>
                  </a:lnTo>
                  <a:lnTo>
                    <a:pt x="810" y="1642"/>
                  </a:lnTo>
                  <a:lnTo>
                    <a:pt x="815" y="1640"/>
                  </a:lnTo>
                  <a:lnTo>
                    <a:pt x="819" y="1639"/>
                  </a:lnTo>
                  <a:lnTo>
                    <a:pt x="826" y="1638"/>
                  </a:lnTo>
                  <a:lnTo>
                    <a:pt x="830" y="1638"/>
                  </a:lnTo>
                  <a:lnTo>
                    <a:pt x="835" y="1635"/>
                  </a:lnTo>
                  <a:lnTo>
                    <a:pt x="839" y="1633"/>
                  </a:lnTo>
                  <a:lnTo>
                    <a:pt x="844" y="1632"/>
                  </a:lnTo>
                  <a:lnTo>
                    <a:pt x="849" y="1631"/>
                  </a:lnTo>
                  <a:lnTo>
                    <a:pt x="852" y="1629"/>
                  </a:lnTo>
                  <a:lnTo>
                    <a:pt x="856" y="1628"/>
                  </a:lnTo>
                  <a:lnTo>
                    <a:pt x="861" y="1626"/>
                  </a:lnTo>
                  <a:lnTo>
                    <a:pt x="866" y="1625"/>
                  </a:lnTo>
                  <a:lnTo>
                    <a:pt x="869" y="1624"/>
                  </a:lnTo>
                  <a:lnTo>
                    <a:pt x="872" y="1621"/>
                  </a:lnTo>
                  <a:lnTo>
                    <a:pt x="876" y="1619"/>
                  </a:lnTo>
                  <a:lnTo>
                    <a:pt x="881" y="1618"/>
                  </a:lnTo>
                  <a:lnTo>
                    <a:pt x="884" y="1617"/>
                  </a:lnTo>
                  <a:lnTo>
                    <a:pt x="887" y="1615"/>
                  </a:lnTo>
                  <a:lnTo>
                    <a:pt x="890" y="1614"/>
                  </a:lnTo>
                  <a:lnTo>
                    <a:pt x="895" y="1612"/>
                  </a:lnTo>
                  <a:lnTo>
                    <a:pt x="901" y="1610"/>
                  </a:lnTo>
                  <a:lnTo>
                    <a:pt x="906" y="1607"/>
                  </a:lnTo>
                  <a:lnTo>
                    <a:pt x="912" y="1604"/>
                  </a:lnTo>
                  <a:lnTo>
                    <a:pt x="916" y="1601"/>
                  </a:lnTo>
                  <a:lnTo>
                    <a:pt x="921" y="1599"/>
                  </a:lnTo>
                  <a:lnTo>
                    <a:pt x="924" y="1596"/>
                  </a:lnTo>
                  <a:lnTo>
                    <a:pt x="927" y="1593"/>
                  </a:lnTo>
                  <a:lnTo>
                    <a:pt x="930" y="1592"/>
                  </a:lnTo>
                  <a:lnTo>
                    <a:pt x="933" y="1587"/>
                  </a:lnTo>
                  <a:lnTo>
                    <a:pt x="938" y="1582"/>
                  </a:lnTo>
                  <a:lnTo>
                    <a:pt x="940" y="1579"/>
                  </a:lnTo>
                  <a:lnTo>
                    <a:pt x="941" y="1576"/>
                  </a:lnTo>
                  <a:lnTo>
                    <a:pt x="943" y="1572"/>
                  </a:lnTo>
                  <a:lnTo>
                    <a:pt x="944" y="1571"/>
                  </a:lnTo>
                  <a:lnTo>
                    <a:pt x="944" y="1566"/>
                  </a:lnTo>
                  <a:lnTo>
                    <a:pt x="946" y="1564"/>
                  </a:lnTo>
                  <a:lnTo>
                    <a:pt x="947" y="1561"/>
                  </a:lnTo>
                  <a:lnTo>
                    <a:pt x="949" y="1558"/>
                  </a:lnTo>
                  <a:lnTo>
                    <a:pt x="949" y="1555"/>
                  </a:lnTo>
                  <a:lnTo>
                    <a:pt x="950" y="1553"/>
                  </a:lnTo>
                  <a:lnTo>
                    <a:pt x="950" y="1548"/>
                  </a:lnTo>
                  <a:lnTo>
                    <a:pt x="952" y="1546"/>
                  </a:lnTo>
                  <a:lnTo>
                    <a:pt x="952" y="1543"/>
                  </a:lnTo>
                  <a:lnTo>
                    <a:pt x="953" y="1540"/>
                  </a:lnTo>
                  <a:lnTo>
                    <a:pt x="953" y="1537"/>
                  </a:lnTo>
                  <a:lnTo>
                    <a:pt x="953" y="1536"/>
                  </a:lnTo>
                  <a:lnTo>
                    <a:pt x="955" y="1530"/>
                  </a:lnTo>
                  <a:lnTo>
                    <a:pt x="955" y="1526"/>
                  </a:lnTo>
                  <a:lnTo>
                    <a:pt x="955" y="1523"/>
                  </a:lnTo>
                  <a:lnTo>
                    <a:pt x="955" y="1521"/>
                  </a:lnTo>
                  <a:lnTo>
                    <a:pt x="955" y="1519"/>
                  </a:lnTo>
                  <a:lnTo>
                    <a:pt x="956" y="1519"/>
                  </a:lnTo>
                  <a:lnTo>
                    <a:pt x="958" y="1519"/>
                  </a:lnTo>
                  <a:lnTo>
                    <a:pt x="960" y="1519"/>
                  </a:lnTo>
                  <a:lnTo>
                    <a:pt x="963" y="1521"/>
                  </a:lnTo>
                  <a:lnTo>
                    <a:pt x="966" y="1522"/>
                  </a:lnTo>
                  <a:lnTo>
                    <a:pt x="970" y="1523"/>
                  </a:lnTo>
                  <a:lnTo>
                    <a:pt x="973" y="1523"/>
                  </a:lnTo>
                  <a:lnTo>
                    <a:pt x="977" y="1525"/>
                  </a:lnTo>
                  <a:lnTo>
                    <a:pt x="980" y="1525"/>
                  </a:lnTo>
                  <a:lnTo>
                    <a:pt x="983" y="1526"/>
                  </a:lnTo>
                  <a:lnTo>
                    <a:pt x="986" y="1526"/>
                  </a:lnTo>
                  <a:lnTo>
                    <a:pt x="989" y="1527"/>
                  </a:lnTo>
                  <a:lnTo>
                    <a:pt x="992" y="1527"/>
                  </a:lnTo>
                  <a:lnTo>
                    <a:pt x="997" y="1529"/>
                  </a:lnTo>
                  <a:lnTo>
                    <a:pt x="1000" y="1530"/>
                  </a:lnTo>
                  <a:lnTo>
                    <a:pt x="1003" y="1532"/>
                  </a:lnTo>
                  <a:lnTo>
                    <a:pt x="1007" y="1532"/>
                  </a:lnTo>
                  <a:lnTo>
                    <a:pt x="1012" y="1533"/>
                  </a:lnTo>
                  <a:lnTo>
                    <a:pt x="1015" y="1534"/>
                  </a:lnTo>
                  <a:lnTo>
                    <a:pt x="1020" y="1536"/>
                  </a:lnTo>
                  <a:lnTo>
                    <a:pt x="1024" y="1536"/>
                  </a:lnTo>
                  <a:lnTo>
                    <a:pt x="1029" y="1537"/>
                  </a:lnTo>
                  <a:lnTo>
                    <a:pt x="1032" y="1539"/>
                  </a:lnTo>
                  <a:lnTo>
                    <a:pt x="1037" y="1540"/>
                  </a:lnTo>
                  <a:lnTo>
                    <a:pt x="1041" y="1540"/>
                  </a:lnTo>
                  <a:lnTo>
                    <a:pt x="1046" y="1543"/>
                  </a:lnTo>
                  <a:lnTo>
                    <a:pt x="1050" y="1543"/>
                  </a:lnTo>
                  <a:lnTo>
                    <a:pt x="1055" y="1544"/>
                  </a:lnTo>
                  <a:lnTo>
                    <a:pt x="1060" y="1544"/>
                  </a:lnTo>
                  <a:lnTo>
                    <a:pt x="1064" y="1546"/>
                  </a:lnTo>
                  <a:lnTo>
                    <a:pt x="1069" y="1546"/>
                  </a:lnTo>
                  <a:lnTo>
                    <a:pt x="1074" y="1547"/>
                  </a:lnTo>
                  <a:lnTo>
                    <a:pt x="1078" y="1548"/>
                  </a:lnTo>
                  <a:lnTo>
                    <a:pt x="1084" y="1550"/>
                  </a:lnTo>
                  <a:lnTo>
                    <a:pt x="1087" y="1550"/>
                  </a:lnTo>
                  <a:lnTo>
                    <a:pt x="1094" y="1551"/>
                  </a:lnTo>
                  <a:lnTo>
                    <a:pt x="1097" y="1551"/>
                  </a:lnTo>
                  <a:lnTo>
                    <a:pt x="1101" y="1553"/>
                  </a:lnTo>
                  <a:lnTo>
                    <a:pt x="1106" y="1553"/>
                  </a:lnTo>
                  <a:lnTo>
                    <a:pt x="1111" y="1554"/>
                  </a:lnTo>
                  <a:lnTo>
                    <a:pt x="1115" y="1554"/>
                  </a:lnTo>
                  <a:lnTo>
                    <a:pt x="1120" y="1555"/>
                  </a:lnTo>
                  <a:lnTo>
                    <a:pt x="1124" y="1555"/>
                  </a:lnTo>
                  <a:lnTo>
                    <a:pt x="1129" y="1557"/>
                  </a:lnTo>
                  <a:lnTo>
                    <a:pt x="1132" y="1557"/>
                  </a:lnTo>
                  <a:lnTo>
                    <a:pt x="1137" y="1557"/>
                  </a:lnTo>
                  <a:lnTo>
                    <a:pt x="1141" y="1557"/>
                  </a:lnTo>
                  <a:lnTo>
                    <a:pt x="1144" y="1557"/>
                  </a:lnTo>
                  <a:lnTo>
                    <a:pt x="1149" y="1557"/>
                  </a:lnTo>
                  <a:lnTo>
                    <a:pt x="1154" y="1558"/>
                  </a:lnTo>
                  <a:lnTo>
                    <a:pt x="1157" y="1558"/>
                  </a:lnTo>
                  <a:lnTo>
                    <a:pt x="1160" y="1558"/>
                  </a:lnTo>
                  <a:lnTo>
                    <a:pt x="1163" y="1558"/>
                  </a:lnTo>
                  <a:lnTo>
                    <a:pt x="1166" y="1558"/>
                  </a:lnTo>
                  <a:lnTo>
                    <a:pt x="1169" y="1557"/>
                  </a:lnTo>
                  <a:lnTo>
                    <a:pt x="1174" y="1557"/>
                  </a:lnTo>
                  <a:lnTo>
                    <a:pt x="1175" y="1557"/>
                  </a:lnTo>
                  <a:lnTo>
                    <a:pt x="1178" y="1557"/>
                  </a:lnTo>
                  <a:lnTo>
                    <a:pt x="1183" y="1555"/>
                  </a:lnTo>
                  <a:lnTo>
                    <a:pt x="1189" y="1554"/>
                  </a:lnTo>
                  <a:lnTo>
                    <a:pt x="1194" y="1553"/>
                  </a:lnTo>
                  <a:lnTo>
                    <a:pt x="1198" y="1551"/>
                  </a:lnTo>
                  <a:lnTo>
                    <a:pt x="1201" y="1550"/>
                  </a:lnTo>
                  <a:lnTo>
                    <a:pt x="1206" y="1548"/>
                  </a:lnTo>
                  <a:lnTo>
                    <a:pt x="1211" y="1547"/>
                  </a:lnTo>
                  <a:lnTo>
                    <a:pt x="1215" y="1546"/>
                  </a:lnTo>
                  <a:lnTo>
                    <a:pt x="1218" y="1544"/>
                  </a:lnTo>
                  <a:lnTo>
                    <a:pt x="1223" y="1543"/>
                  </a:lnTo>
                  <a:lnTo>
                    <a:pt x="1226" y="1541"/>
                  </a:lnTo>
                  <a:lnTo>
                    <a:pt x="1229" y="1540"/>
                  </a:lnTo>
                  <a:lnTo>
                    <a:pt x="1232" y="1539"/>
                  </a:lnTo>
                  <a:lnTo>
                    <a:pt x="1235" y="1539"/>
                  </a:lnTo>
                  <a:lnTo>
                    <a:pt x="1238" y="1536"/>
                  </a:lnTo>
                  <a:lnTo>
                    <a:pt x="1241" y="1536"/>
                  </a:lnTo>
                  <a:lnTo>
                    <a:pt x="1246" y="1532"/>
                  </a:lnTo>
                  <a:lnTo>
                    <a:pt x="1251" y="1530"/>
                  </a:lnTo>
                  <a:lnTo>
                    <a:pt x="1254" y="1527"/>
                  </a:lnTo>
                  <a:lnTo>
                    <a:pt x="1258" y="1526"/>
                  </a:lnTo>
                  <a:lnTo>
                    <a:pt x="1261" y="1525"/>
                  </a:lnTo>
                  <a:lnTo>
                    <a:pt x="1265" y="1523"/>
                  </a:lnTo>
                  <a:lnTo>
                    <a:pt x="1265" y="1525"/>
                  </a:lnTo>
                  <a:lnTo>
                    <a:pt x="1269" y="1529"/>
                  </a:lnTo>
                  <a:lnTo>
                    <a:pt x="1271" y="1530"/>
                  </a:lnTo>
                  <a:lnTo>
                    <a:pt x="1274" y="1534"/>
                  </a:lnTo>
                  <a:lnTo>
                    <a:pt x="1277" y="1537"/>
                  </a:lnTo>
                  <a:lnTo>
                    <a:pt x="1281" y="1540"/>
                  </a:lnTo>
                  <a:lnTo>
                    <a:pt x="1285" y="1543"/>
                  </a:lnTo>
                  <a:lnTo>
                    <a:pt x="1289" y="1546"/>
                  </a:lnTo>
                  <a:lnTo>
                    <a:pt x="1294" y="1548"/>
                  </a:lnTo>
                  <a:lnTo>
                    <a:pt x="1298" y="1551"/>
                  </a:lnTo>
                  <a:lnTo>
                    <a:pt x="1303" y="1553"/>
                  </a:lnTo>
                  <a:lnTo>
                    <a:pt x="1309" y="1555"/>
                  </a:lnTo>
                  <a:lnTo>
                    <a:pt x="1314" y="1557"/>
                  </a:lnTo>
                  <a:lnTo>
                    <a:pt x="1318" y="1557"/>
                  </a:lnTo>
                  <a:lnTo>
                    <a:pt x="1323" y="1557"/>
                  </a:lnTo>
                  <a:lnTo>
                    <a:pt x="1328" y="1555"/>
                  </a:lnTo>
                  <a:lnTo>
                    <a:pt x="1332" y="1554"/>
                  </a:lnTo>
                  <a:lnTo>
                    <a:pt x="1338" y="1554"/>
                  </a:lnTo>
                  <a:lnTo>
                    <a:pt x="1343" y="1553"/>
                  </a:lnTo>
                  <a:lnTo>
                    <a:pt x="1348" y="1550"/>
                  </a:lnTo>
                  <a:lnTo>
                    <a:pt x="1352" y="1548"/>
                  </a:lnTo>
                  <a:lnTo>
                    <a:pt x="1357" y="1547"/>
                  </a:lnTo>
                  <a:lnTo>
                    <a:pt x="1362" y="1546"/>
                  </a:lnTo>
                  <a:lnTo>
                    <a:pt x="1365" y="1544"/>
                  </a:lnTo>
                  <a:lnTo>
                    <a:pt x="1368" y="1543"/>
                  </a:lnTo>
                  <a:lnTo>
                    <a:pt x="1372" y="1540"/>
                  </a:lnTo>
                  <a:lnTo>
                    <a:pt x="1377" y="1539"/>
                  </a:lnTo>
                  <a:lnTo>
                    <a:pt x="1379" y="1539"/>
                  </a:lnTo>
                  <a:lnTo>
                    <a:pt x="1382" y="1540"/>
                  </a:lnTo>
                  <a:lnTo>
                    <a:pt x="1383" y="1541"/>
                  </a:lnTo>
                  <a:lnTo>
                    <a:pt x="1385" y="1543"/>
                  </a:lnTo>
                  <a:lnTo>
                    <a:pt x="1388" y="1544"/>
                  </a:lnTo>
                  <a:lnTo>
                    <a:pt x="1392" y="1547"/>
                  </a:lnTo>
                  <a:lnTo>
                    <a:pt x="1394" y="1548"/>
                  </a:lnTo>
                  <a:lnTo>
                    <a:pt x="1399" y="1551"/>
                  </a:lnTo>
                  <a:lnTo>
                    <a:pt x="1402" y="1553"/>
                  </a:lnTo>
                  <a:lnTo>
                    <a:pt x="1406" y="1557"/>
                  </a:lnTo>
                  <a:lnTo>
                    <a:pt x="1411" y="1558"/>
                  </a:lnTo>
                  <a:lnTo>
                    <a:pt x="1415" y="1561"/>
                  </a:lnTo>
                  <a:lnTo>
                    <a:pt x="1420" y="1564"/>
                  </a:lnTo>
                  <a:lnTo>
                    <a:pt x="1425" y="1566"/>
                  </a:lnTo>
                  <a:lnTo>
                    <a:pt x="1429" y="1569"/>
                  </a:lnTo>
                  <a:lnTo>
                    <a:pt x="1435" y="1572"/>
                  </a:lnTo>
                  <a:lnTo>
                    <a:pt x="1440" y="1575"/>
                  </a:lnTo>
                  <a:lnTo>
                    <a:pt x="1445" y="1578"/>
                  </a:lnTo>
                  <a:lnTo>
                    <a:pt x="1449" y="1579"/>
                  </a:lnTo>
                  <a:lnTo>
                    <a:pt x="1456" y="1582"/>
                  </a:lnTo>
                  <a:lnTo>
                    <a:pt x="1460" y="1585"/>
                  </a:lnTo>
                  <a:lnTo>
                    <a:pt x="1465" y="1587"/>
                  </a:lnTo>
                  <a:lnTo>
                    <a:pt x="1469" y="1589"/>
                  </a:lnTo>
                  <a:lnTo>
                    <a:pt x="1474" y="1590"/>
                  </a:lnTo>
                  <a:lnTo>
                    <a:pt x="1479" y="1592"/>
                  </a:lnTo>
                  <a:lnTo>
                    <a:pt x="1483" y="1593"/>
                  </a:lnTo>
                  <a:lnTo>
                    <a:pt x="1488" y="1594"/>
                  </a:lnTo>
                  <a:lnTo>
                    <a:pt x="1492" y="1594"/>
                  </a:lnTo>
                  <a:lnTo>
                    <a:pt x="1496" y="1596"/>
                  </a:lnTo>
                  <a:lnTo>
                    <a:pt x="1500" y="1596"/>
                  </a:lnTo>
                  <a:lnTo>
                    <a:pt x="1503" y="1596"/>
                  </a:lnTo>
                  <a:lnTo>
                    <a:pt x="1506" y="1594"/>
                  </a:lnTo>
                  <a:lnTo>
                    <a:pt x="1509" y="1594"/>
                  </a:lnTo>
                  <a:lnTo>
                    <a:pt x="1513" y="1594"/>
                  </a:lnTo>
                  <a:lnTo>
                    <a:pt x="1516" y="1593"/>
                  </a:lnTo>
                  <a:lnTo>
                    <a:pt x="1519" y="1592"/>
                  </a:lnTo>
                  <a:lnTo>
                    <a:pt x="1522" y="1590"/>
                  </a:lnTo>
                  <a:lnTo>
                    <a:pt x="1525" y="1590"/>
                  </a:lnTo>
                  <a:lnTo>
                    <a:pt x="1531" y="1586"/>
                  </a:lnTo>
                  <a:lnTo>
                    <a:pt x="1537" y="1583"/>
                  </a:lnTo>
                  <a:lnTo>
                    <a:pt x="1540" y="1579"/>
                  </a:lnTo>
                  <a:lnTo>
                    <a:pt x="1546" y="1576"/>
                  </a:lnTo>
                  <a:lnTo>
                    <a:pt x="1549" y="1572"/>
                  </a:lnTo>
                  <a:lnTo>
                    <a:pt x="1554" y="1569"/>
                  </a:lnTo>
                  <a:lnTo>
                    <a:pt x="1557" y="1565"/>
                  </a:lnTo>
                  <a:lnTo>
                    <a:pt x="1560" y="1562"/>
                  </a:lnTo>
                  <a:lnTo>
                    <a:pt x="1563" y="1558"/>
                  </a:lnTo>
                  <a:lnTo>
                    <a:pt x="1566" y="1557"/>
                  </a:lnTo>
                  <a:lnTo>
                    <a:pt x="1568" y="1557"/>
                  </a:lnTo>
                  <a:lnTo>
                    <a:pt x="1569" y="1557"/>
                  </a:lnTo>
                  <a:lnTo>
                    <a:pt x="1573" y="1558"/>
                  </a:lnTo>
                  <a:lnTo>
                    <a:pt x="1577" y="1558"/>
                  </a:lnTo>
                  <a:lnTo>
                    <a:pt x="1582" y="1560"/>
                  </a:lnTo>
                  <a:lnTo>
                    <a:pt x="1586" y="1560"/>
                  </a:lnTo>
                  <a:lnTo>
                    <a:pt x="1593" y="1561"/>
                  </a:lnTo>
                  <a:lnTo>
                    <a:pt x="1597" y="1561"/>
                  </a:lnTo>
                  <a:lnTo>
                    <a:pt x="1603" y="1561"/>
                  </a:lnTo>
                  <a:lnTo>
                    <a:pt x="1610" y="1561"/>
                  </a:lnTo>
                  <a:lnTo>
                    <a:pt x="1616" y="1561"/>
                  </a:lnTo>
                  <a:lnTo>
                    <a:pt x="1622" y="1561"/>
                  </a:lnTo>
                  <a:lnTo>
                    <a:pt x="1628" y="1560"/>
                  </a:lnTo>
                  <a:lnTo>
                    <a:pt x="1633" y="1558"/>
                  </a:lnTo>
                  <a:lnTo>
                    <a:pt x="1639" y="1557"/>
                  </a:lnTo>
                  <a:lnTo>
                    <a:pt x="1642" y="1554"/>
                  </a:lnTo>
                  <a:lnTo>
                    <a:pt x="1645" y="1550"/>
                  </a:lnTo>
                  <a:lnTo>
                    <a:pt x="1650" y="1547"/>
                  </a:lnTo>
                  <a:lnTo>
                    <a:pt x="1653" y="1543"/>
                  </a:lnTo>
                  <a:lnTo>
                    <a:pt x="1656" y="1539"/>
                  </a:lnTo>
                  <a:lnTo>
                    <a:pt x="1659" y="1534"/>
                  </a:lnTo>
                  <a:lnTo>
                    <a:pt x="1662" y="1530"/>
                  </a:lnTo>
                  <a:lnTo>
                    <a:pt x="1663" y="1526"/>
                  </a:lnTo>
                  <a:lnTo>
                    <a:pt x="1667" y="1521"/>
                  </a:lnTo>
                  <a:lnTo>
                    <a:pt x="1668" y="1516"/>
                  </a:lnTo>
                  <a:lnTo>
                    <a:pt x="1668" y="1512"/>
                  </a:lnTo>
                  <a:lnTo>
                    <a:pt x="1670" y="1509"/>
                  </a:lnTo>
                  <a:lnTo>
                    <a:pt x="1673" y="1505"/>
                  </a:lnTo>
                  <a:lnTo>
                    <a:pt x="1673" y="1504"/>
                  </a:lnTo>
                  <a:lnTo>
                    <a:pt x="1674" y="1502"/>
                  </a:lnTo>
                  <a:lnTo>
                    <a:pt x="1679" y="1500"/>
                  </a:lnTo>
                  <a:lnTo>
                    <a:pt x="1682" y="1497"/>
                  </a:lnTo>
                  <a:lnTo>
                    <a:pt x="1685" y="1495"/>
                  </a:lnTo>
                  <a:lnTo>
                    <a:pt x="1688" y="1493"/>
                  </a:lnTo>
                  <a:lnTo>
                    <a:pt x="1691" y="1490"/>
                  </a:lnTo>
                  <a:lnTo>
                    <a:pt x="1694" y="1487"/>
                  </a:lnTo>
                  <a:lnTo>
                    <a:pt x="1697" y="1483"/>
                  </a:lnTo>
                  <a:lnTo>
                    <a:pt x="1700" y="1480"/>
                  </a:lnTo>
                  <a:lnTo>
                    <a:pt x="1703" y="1476"/>
                  </a:lnTo>
                  <a:lnTo>
                    <a:pt x="1705" y="1472"/>
                  </a:lnTo>
                  <a:lnTo>
                    <a:pt x="1708" y="1468"/>
                  </a:lnTo>
                  <a:lnTo>
                    <a:pt x="1710" y="1462"/>
                  </a:lnTo>
                  <a:lnTo>
                    <a:pt x="1711" y="1458"/>
                  </a:lnTo>
                  <a:lnTo>
                    <a:pt x="1710" y="1454"/>
                  </a:lnTo>
                  <a:lnTo>
                    <a:pt x="1710" y="1448"/>
                  </a:lnTo>
                  <a:lnTo>
                    <a:pt x="1710" y="1443"/>
                  </a:lnTo>
                  <a:lnTo>
                    <a:pt x="1708" y="1438"/>
                  </a:lnTo>
                  <a:lnTo>
                    <a:pt x="1708" y="1433"/>
                  </a:lnTo>
                  <a:lnTo>
                    <a:pt x="1707" y="1429"/>
                  </a:lnTo>
                  <a:lnTo>
                    <a:pt x="1705" y="1424"/>
                  </a:lnTo>
                  <a:lnTo>
                    <a:pt x="1705" y="1420"/>
                  </a:lnTo>
                  <a:lnTo>
                    <a:pt x="1703" y="1415"/>
                  </a:lnTo>
                  <a:lnTo>
                    <a:pt x="1702" y="1411"/>
                  </a:lnTo>
                  <a:lnTo>
                    <a:pt x="1699" y="1406"/>
                  </a:lnTo>
                  <a:lnTo>
                    <a:pt x="1697" y="1404"/>
                  </a:lnTo>
                  <a:lnTo>
                    <a:pt x="1694" y="1401"/>
                  </a:lnTo>
                  <a:lnTo>
                    <a:pt x="1691" y="1397"/>
                  </a:lnTo>
                  <a:lnTo>
                    <a:pt x="1688" y="1394"/>
                  </a:lnTo>
                  <a:lnTo>
                    <a:pt x="1685" y="1392"/>
                  </a:lnTo>
                  <a:lnTo>
                    <a:pt x="1679" y="1390"/>
                  </a:lnTo>
                  <a:lnTo>
                    <a:pt x="1674" y="1387"/>
                  </a:lnTo>
                  <a:lnTo>
                    <a:pt x="1670" y="1385"/>
                  </a:lnTo>
                  <a:lnTo>
                    <a:pt x="1667" y="1384"/>
                  </a:lnTo>
                  <a:lnTo>
                    <a:pt x="1663" y="1383"/>
                  </a:lnTo>
                  <a:lnTo>
                    <a:pt x="1660" y="1381"/>
                  </a:lnTo>
                  <a:lnTo>
                    <a:pt x="1656" y="1378"/>
                  </a:lnTo>
                  <a:lnTo>
                    <a:pt x="1653" y="1377"/>
                  </a:lnTo>
                  <a:lnTo>
                    <a:pt x="1648" y="1376"/>
                  </a:lnTo>
                  <a:lnTo>
                    <a:pt x="1643" y="1374"/>
                  </a:lnTo>
                  <a:lnTo>
                    <a:pt x="1640" y="1372"/>
                  </a:lnTo>
                  <a:lnTo>
                    <a:pt x="1636" y="1370"/>
                  </a:lnTo>
                  <a:lnTo>
                    <a:pt x="1633" y="1369"/>
                  </a:lnTo>
                  <a:lnTo>
                    <a:pt x="1628" y="1367"/>
                  </a:lnTo>
                  <a:lnTo>
                    <a:pt x="1623" y="1366"/>
                  </a:lnTo>
                  <a:lnTo>
                    <a:pt x="1620" y="1365"/>
                  </a:lnTo>
                  <a:lnTo>
                    <a:pt x="1616" y="1363"/>
                  </a:lnTo>
                  <a:lnTo>
                    <a:pt x="1613" y="1362"/>
                  </a:lnTo>
                  <a:lnTo>
                    <a:pt x="1610" y="1360"/>
                  </a:lnTo>
                  <a:lnTo>
                    <a:pt x="1605" y="1358"/>
                  </a:lnTo>
                  <a:lnTo>
                    <a:pt x="1602" y="1358"/>
                  </a:lnTo>
                  <a:lnTo>
                    <a:pt x="1600" y="1356"/>
                  </a:lnTo>
                  <a:lnTo>
                    <a:pt x="1594" y="1353"/>
                  </a:lnTo>
                  <a:lnTo>
                    <a:pt x="1591" y="1353"/>
                  </a:lnTo>
                  <a:lnTo>
                    <a:pt x="1590" y="1352"/>
                  </a:lnTo>
                  <a:lnTo>
                    <a:pt x="1588" y="1352"/>
                  </a:lnTo>
                  <a:lnTo>
                    <a:pt x="1588" y="1351"/>
                  </a:lnTo>
                  <a:lnTo>
                    <a:pt x="1588" y="1349"/>
                  </a:lnTo>
                  <a:lnTo>
                    <a:pt x="1585" y="1346"/>
                  </a:lnTo>
                  <a:lnTo>
                    <a:pt x="1585" y="1344"/>
                  </a:lnTo>
                  <a:lnTo>
                    <a:pt x="1583" y="1340"/>
                  </a:lnTo>
                  <a:lnTo>
                    <a:pt x="1582" y="1335"/>
                  </a:lnTo>
                  <a:lnTo>
                    <a:pt x="1579" y="1330"/>
                  </a:lnTo>
                  <a:lnTo>
                    <a:pt x="1577" y="1326"/>
                  </a:lnTo>
                  <a:lnTo>
                    <a:pt x="1577" y="1321"/>
                  </a:lnTo>
                  <a:lnTo>
                    <a:pt x="1576" y="1319"/>
                  </a:lnTo>
                  <a:lnTo>
                    <a:pt x="1574" y="1316"/>
                  </a:lnTo>
                  <a:lnTo>
                    <a:pt x="1574" y="1313"/>
                  </a:lnTo>
                  <a:lnTo>
                    <a:pt x="1573" y="1309"/>
                  </a:lnTo>
                  <a:lnTo>
                    <a:pt x="1573" y="1306"/>
                  </a:lnTo>
                  <a:lnTo>
                    <a:pt x="1573" y="1303"/>
                  </a:lnTo>
                  <a:lnTo>
                    <a:pt x="1573" y="1301"/>
                  </a:lnTo>
                  <a:lnTo>
                    <a:pt x="1571" y="1298"/>
                  </a:lnTo>
                  <a:lnTo>
                    <a:pt x="1571" y="1295"/>
                  </a:lnTo>
                  <a:lnTo>
                    <a:pt x="1571" y="1291"/>
                  </a:lnTo>
                  <a:lnTo>
                    <a:pt x="1571" y="1288"/>
                  </a:lnTo>
                  <a:lnTo>
                    <a:pt x="1571" y="1282"/>
                  </a:lnTo>
                  <a:lnTo>
                    <a:pt x="1573" y="1278"/>
                  </a:lnTo>
                  <a:lnTo>
                    <a:pt x="1573" y="1274"/>
                  </a:lnTo>
                  <a:lnTo>
                    <a:pt x="1574" y="1271"/>
                  </a:lnTo>
                  <a:lnTo>
                    <a:pt x="1574" y="1266"/>
                  </a:lnTo>
                  <a:lnTo>
                    <a:pt x="1576" y="1262"/>
                  </a:lnTo>
                  <a:lnTo>
                    <a:pt x="1576" y="1259"/>
                  </a:lnTo>
                  <a:lnTo>
                    <a:pt x="1576" y="1256"/>
                  </a:lnTo>
                  <a:lnTo>
                    <a:pt x="1576" y="1253"/>
                  </a:lnTo>
                  <a:lnTo>
                    <a:pt x="1577" y="1250"/>
                  </a:lnTo>
                  <a:lnTo>
                    <a:pt x="1577" y="1246"/>
                  </a:lnTo>
                  <a:lnTo>
                    <a:pt x="1577" y="1243"/>
                  </a:lnTo>
                  <a:lnTo>
                    <a:pt x="1577" y="1241"/>
                  </a:lnTo>
                  <a:lnTo>
                    <a:pt x="1579" y="1238"/>
                  </a:lnTo>
                  <a:lnTo>
                    <a:pt x="1579" y="1234"/>
                  </a:lnTo>
                  <a:lnTo>
                    <a:pt x="1579" y="1231"/>
                  </a:lnTo>
                  <a:lnTo>
                    <a:pt x="1579" y="1227"/>
                  </a:lnTo>
                  <a:lnTo>
                    <a:pt x="1579" y="1223"/>
                  </a:lnTo>
                  <a:lnTo>
                    <a:pt x="1579" y="1218"/>
                  </a:lnTo>
                  <a:lnTo>
                    <a:pt x="1580" y="1216"/>
                  </a:lnTo>
                  <a:lnTo>
                    <a:pt x="1580" y="1211"/>
                  </a:lnTo>
                  <a:lnTo>
                    <a:pt x="1582" y="1209"/>
                  </a:lnTo>
                  <a:lnTo>
                    <a:pt x="1582" y="1204"/>
                  </a:lnTo>
                  <a:lnTo>
                    <a:pt x="1582" y="1200"/>
                  </a:lnTo>
                  <a:lnTo>
                    <a:pt x="1582" y="1196"/>
                  </a:lnTo>
                  <a:lnTo>
                    <a:pt x="1582" y="1192"/>
                  </a:lnTo>
                  <a:lnTo>
                    <a:pt x="1582" y="1188"/>
                  </a:lnTo>
                  <a:lnTo>
                    <a:pt x="1583" y="1184"/>
                  </a:lnTo>
                  <a:lnTo>
                    <a:pt x="1583" y="1179"/>
                  </a:lnTo>
                  <a:lnTo>
                    <a:pt x="1583" y="1177"/>
                  </a:lnTo>
                  <a:lnTo>
                    <a:pt x="1583" y="1171"/>
                  </a:lnTo>
                  <a:lnTo>
                    <a:pt x="1583" y="1168"/>
                  </a:lnTo>
                  <a:lnTo>
                    <a:pt x="1585" y="1163"/>
                  </a:lnTo>
                  <a:lnTo>
                    <a:pt x="1585" y="1160"/>
                  </a:lnTo>
                  <a:lnTo>
                    <a:pt x="1585" y="1156"/>
                  </a:lnTo>
                  <a:lnTo>
                    <a:pt x="1585" y="1152"/>
                  </a:lnTo>
                  <a:lnTo>
                    <a:pt x="1585" y="1147"/>
                  </a:lnTo>
                  <a:lnTo>
                    <a:pt x="1586" y="1143"/>
                  </a:lnTo>
                  <a:lnTo>
                    <a:pt x="1586" y="1139"/>
                  </a:lnTo>
                  <a:lnTo>
                    <a:pt x="1586" y="1136"/>
                  </a:lnTo>
                  <a:lnTo>
                    <a:pt x="1586" y="1132"/>
                  </a:lnTo>
                  <a:lnTo>
                    <a:pt x="1588" y="1129"/>
                  </a:lnTo>
                  <a:lnTo>
                    <a:pt x="1588" y="1125"/>
                  </a:lnTo>
                  <a:lnTo>
                    <a:pt x="1588" y="1121"/>
                  </a:lnTo>
                  <a:lnTo>
                    <a:pt x="1588" y="1118"/>
                  </a:lnTo>
                  <a:lnTo>
                    <a:pt x="1588" y="1115"/>
                  </a:lnTo>
                  <a:lnTo>
                    <a:pt x="1588" y="1111"/>
                  </a:lnTo>
                  <a:lnTo>
                    <a:pt x="1588" y="1108"/>
                  </a:lnTo>
                  <a:lnTo>
                    <a:pt x="1590" y="1106"/>
                  </a:lnTo>
                  <a:lnTo>
                    <a:pt x="1590" y="1103"/>
                  </a:lnTo>
                  <a:lnTo>
                    <a:pt x="1590" y="1100"/>
                  </a:lnTo>
                  <a:lnTo>
                    <a:pt x="1590" y="1097"/>
                  </a:lnTo>
                  <a:lnTo>
                    <a:pt x="1590" y="1094"/>
                  </a:lnTo>
                  <a:lnTo>
                    <a:pt x="1591" y="1093"/>
                  </a:lnTo>
                  <a:lnTo>
                    <a:pt x="1591" y="1087"/>
                  </a:lnTo>
                  <a:lnTo>
                    <a:pt x="1593" y="1085"/>
                  </a:lnTo>
                  <a:lnTo>
                    <a:pt x="1593" y="1080"/>
                  </a:lnTo>
                  <a:lnTo>
                    <a:pt x="1593" y="1079"/>
                  </a:lnTo>
                  <a:lnTo>
                    <a:pt x="1593" y="1076"/>
                  </a:lnTo>
                  <a:lnTo>
                    <a:pt x="1594" y="1074"/>
                  </a:lnTo>
                  <a:lnTo>
                    <a:pt x="1594" y="1071"/>
                  </a:lnTo>
                  <a:lnTo>
                    <a:pt x="1594" y="1068"/>
                  </a:lnTo>
                  <a:lnTo>
                    <a:pt x="1594" y="1065"/>
                  </a:lnTo>
                  <a:lnTo>
                    <a:pt x="1594" y="1062"/>
                  </a:lnTo>
                  <a:lnTo>
                    <a:pt x="1594" y="1058"/>
                  </a:lnTo>
                  <a:lnTo>
                    <a:pt x="1594" y="1057"/>
                  </a:lnTo>
                  <a:lnTo>
                    <a:pt x="1594" y="1053"/>
                  </a:lnTo>
                  <a:lnTo>
                    <a:pt x="1593" y="1050"/>
                  </a:lnTo>
                  <a:lnTo>
                    <a:pt x="1593" y="1047"/>
                  </a:lnTo>
                  <a:lnTo>
                    <a:pt x="1593" y="1044"/>
                  </a:lnTo>
                  <a:lnTo>
                    <a:pt x="1593" y="1040"/>
                  </a:lnTo>
                  <a:lnTo>
                    <a:pt x="1593" y="1037"/>
                  </a:lnTo>
                  <a:lnTo>
                    <a:pt x="1591" y="1035"/>
                  </a:lnTo>
                  <a:lnTo>
                    <a:pt x="1591" y="1032"/>
                  </a:lnTo>
                  <a:lnTo>
                    <a:pt x="1590" y="1029"/>
                  </a:lnTo>
                  <a:lnTo>
                    <a:pt x="1590" y="1026"/>
                  </a:lnTo>
                  <a:lnTo>
                    <a:pt x="1590" y="1022"/>
                  </a:lnTo>
                  <a:lnTo>
                    <a:pt x="1588" y="1019"/>
                  </a:lnTo>
                  <a:lnTo>
                    <a:pt x="1588" y="1015"/>
                  </a:lnTo>
                  <a:lnTo>
                    <a:pt x="1586" y="1011"/>
                  </a:lnTo>
                  <a:lnTo>
                    <a:pt x="1585" y="1008"/>
                  </a:lnTo>
                  <a:lnTo>
                    <a:pt x="1585" y="1005"/>
                  </a:lnTo>
                  <a:lnTo>
                    <a:pt x="1585" y="1004"/>
                  </a:lnTo>
                  <a:lnTo>
                    <a:pt x="1585" y="1003"/>
                  </a:lnTo>
                  <a:lnTo>
                    <a:pt x="1585" y="1000"/>
                  </a:lnTo>
                  <a:lnTo>
                    <a:pt x="1585" y="997"/>
                  </a:lnTo>
                  <a:lnTo>
                    <a:pt x="1585" y="991"/>
                  </a:lnTo>
                  <a:lnTo>
                    <a:pt x="1583" y="989"/>
                  </a:lnTo>
                  <a:lnTo>
                    <a:pt x="1583" y="986"/>
                  </a:lnTo>
                  <a:lnTo>
                    <a:pt x="1583" y="982"/>
                  </a:lnTo>
                  <a:lnTo>
                    <a:pt x="1583" y="979"/>
                  </a:lnTo>
                  <a:lnTo>
                    <a:pt x="1583" y="975"/>
                  </a:lnTo>
                  <a:lnTo>
                    <a:pt x="1583" y="970"/>
                  </a:lnTo>
                  <a:lnTo>
                    <a:pt x="1582" y="965"/>
                  </a:lnTo>
                  <a:lnTo>
                    <a:pt x="1582" y="961"/>
                  </a:lnTo>
                  <a:lnTo>
                    <a:pt x="1582" y="957"/>
                  </a:lnTo>
                  <a:lnTo>
                    <a:pt x="1582" y="951"/>
                  </a:lnTo>
                  <a:lnTo>
                    <a:pt x="1580" y="945"/>
                  </a:lnTo>
                  <a:lnTo>
                    <a:pt x="1580" y="940"/>
                  </a:lnTo>
                  <a:lnTo>
                    <a:pt x="1579" y="934"/>
                  </a:lnTo>
                  <a:lnTo>
                    <a:pt x="1579" y="929"/>
                  </a:lnTo>
                  <a:lnTo>
                    <a:pt x="1577" y="923"/>
                  </a:lnTo>
                  <a:lnTo>
                    <a:pt x="1577" y="916"/>
                  </a:lnTo>
                  <a:lnTo>
                    <a:pt x="1576" y="911"/>
                  </a:lnTo>
                  <a:lnTo>
                    <a:pt x="1574" y="904"/>
                  </a:lnTo>
                  <a:lnTo>
                    <a:pt x="1574" y="897"/>
                  </a:lnTo>
                  <a:lnTo>
                    <a:pt x="1573" y="891"/>
                  </a:lnTo>
                  <a:lnTo>
                    <a:pt x="1571" y="884"/>
                  </a:lnTo>
                  <a:lnTo>
                    <a:pt x="1571" y="877"/>
                  </a:lnTo>
                  <a:lnTo>
                    <a:pt x="1569" y="870"/>
                  </a:lnTo>
                  <a:lnTo>
                    <a:pt x="1568" y="863"/>
                  </a:lnTo>
                  <a:lnTo>
                    <a:pt x="1566" y="856"/>
                  </a:lnTo>
                  <a:lnTo>
                    <a:pt x="1565" y="848"/>
                  </a:lnTo>
                  <a:lnTo>
                    <a:pt x="1563" y="841"/>
                  </a:lnTo>
                  <a:lnTo>
                    <a:pt x="1562" y="834"/>
                  </a:lnTo>
                  <a:lnTo>
                    <a:pt x="1560" y="827"/>
                  </a:lnTo>
                  <a:lnTo>
                    <a:pt x="1559" y="820"/>
                  </a:lnTo>
                  <a:lnTo>
                    <a:pt x="1556" y="812"/>
                  </a:lnTo>
                  <a:lnTo>
                    <a:pt x="1554" y="805"/>
                  </a:lnTo>
                  <a:lnTo>
                    <a:pt x="1553" y="798"/>
                  </a:lnTo>
                  <a:lnTo>
                    <a:pt x="1549" y="789"/>
                  </a:lnTo>
                  <a:lnTo>
                    <a:pt x="1548" y="782"/>
                  </a:lnTo>
                  <a:lnTo>
                    <a:pt x="1545" y="776"/>
                  </a:lnTo>
                  <a:lnTo>
                    <a:pt x="1543" y="769"/>
                  </a:lnTo>
                  <a:lnTo>
                    <a:pt x="1540" y="762"/>
                  </a:lnTo>
                  <a:lnTo>
                    <a:pt x="1537" y="755"/>
                  </a:lnTo>
                  <a:lnTo>
                    <a:pt x="1536" y="748"/>
                  </a:lnTo>
                  <a:lnTo>
                    <a:pt x="1533" y="741"/>
                  </a:lnTo>
                  <a:lnTo>
                    <a:pt x="1529" y="734"/>
                  </a:lnTo>
                  <a:lnTo>
                    <a:pt x="1525" y="727"/>
                  </a:lnTo>
                  <a:lnTo>
                    <a:pt x="1523" y="720"/>
                  </a:lnTo>
                  <a:lnTo>
                    <a:pt x="1519" y="713"/>
                  </a:lnTo>
                  <a:lnTo>
                    <a:pt x="1516" y="706"/>
                  </a:lnTo>
                  <a:lnTo>
                    <a:pt x="1511" y="700"/>
                  </a:lnTo>
                  <a:lnTo>
                    <a:pt x="1508" y="695"/>
                  </a:lnTo>
                  <a:lnTo>
                    <a:pt x="1503" y="688"/>
                  </a:lnTo>
                  <a:lnTo>
                    <a:pt x="1500" y="682"/>
                  </a:lnTo>
                  <a:lnTo>
                    <a:pt x="1496" y="677"/>
                  </a:lnTo>
                  <a:lnTo>
                    <a:pt x="1492" y="672"/>
                  </a:lnTo>
                  <a:lnTo>
                    <a:pt x="1488" y="667"/>
                  </a:lnTo>
                  <a:lnTo>
                    <a:pt x="1483" y="661"/>
                  </a:lnTo>
                  <a:lnTo>
                    <a:pt x="1479" y="657"/>
                  </a:lnTo>
                  <a:lnTo>
                    <a:pt x="1474" y="653"/>
                  </a:lnTo>
                  <a:lnTo>
                    <a:pt x="1474" y="652"/>
                  </a:lnTo>
                  <a:lnTo>
                    <a:pt x="1477" y="647"/>
                  </a:lnTo>
                  <a:lnTo>
                    <a:pt x="1479" y="645"/>
                  </a:lnTo>
                  <a:lnTo>
                    <a:pt x="1480" y="642"/>
                  </a:lnTo>
                  <a:lnTo>
                    <a:pt x="1483" y="638"/>
                  </a:lnTo>
                  <a:lnTo>
                    <a:pt x="1485" y="633"/>
                  </a:lnTo>
                  <a:lnTo>
                    <a:pt x="1486" y="629"/>
                  </a:lnTo>
                  <a:lnTo>
                    <a:pt x="1488" y="627"/>
                  </a:lnTo>
                  <a:lnTo>
                    <a:pt x="1488" y="624"/>
                  </a:lnTo>
                  <a:lnTo>
                    <a:pt x="1489" y="621"/>
                  </a:lnTo>
                  <a:lnTo>
                    <a:pt x="1489" y="618"/>
                  </a:lnTo>
                  <a:lnTo>
                    <a:pt x="1491" y="615"/>
                  </a:lnTo>
                  <a:lnTo>
                    <a:pt x="1492" y="611"/>
                  </a:lnTo>
                  <a:lnTo>
                    <a:pt x="1492" y="608"/>
                  </a:lnTo>
                  <a:lnTo>
                    <a:pt x="1492" y="604"/>
                  </a:lnTo>
                  <a:lnTo>
                    <a:pt x="1494" y="601"/>
                  </a:lnTo>
                  <a:lnTo>
                    <a:pt x="1494" y="597"/>
                  </a:lnTo>
                  <a:lnTo>
                    <a:pt x="1494" y="593"/>
                  </a:lnTo>
                  <a:lnTo>
                    <a:pt x="1494" y="589"/>
                  </a:lnTo>
                  <a:lnTo>
                    <a:pt x="1494" y="585"/>
                  </a:lnTo>
                  <a:lnTo>
                    <a:pt x="1494" y="581"/>
                  </a:lnTo>
                  <a:lnTo>
                    <a:pt x="1496" y="576"/>
                  </a:lnTo>
                  <a:lnTo>
                    <a:pt x="1494" y="571"/>
                  </a:lnTo>
                  <a:lnTo>
                    <a:pt x="1494" y="567"/>
                  </a:lnTo>
                  <a:lnTo>
                    <a:pt x="1492" y="562"/>
                  </a:lnTo>
                  <a:lnTo>
                    <a:pt x="1492" y="558"/>
                  </a:lnTo>
                  <a:lnTo>
                    <a:pt x="1489" y="554"/>
                  </a:lnTo>
                  <a:lnTo>
                    <a:pt x="1489" y="550"/>
                  </a:lnTo>
                  <a:lnTo>
                    <a:pt x="1488" y="546"/>
                  </a:lnTo>
                  <a:lnTo>
                    <a:pt x="1486" y="543"/>
                  </a:lnTo>
                  <a:lnTo>
                    <a:pt x="1483" y="539"/>
                  </a:lnTo>
                  <a:lnTo>
                    <a:pt x="1482" y="536"/>
                  </a:lnTo>
                  <a:lnTo>
                    <a:pt x="1480" y="532"/>
                  </a:lnTo>
                  <a:lnTo>
                    <a:pt x="1479" y="530"/>
                  </a:lnTo>
                  <a:lnTo>
                    <a:pt x="1476" y="526"/>
                  </a:lnTo>
                  <a:lnTo>
                    <a:pt x="1474" y="523"/>
                  </a:lnTo>
                  <a:lnTo>
                    <a:pt x="1472" y="522"/>
                  </a:lnTo>
                  <a:lnTo>
                    <a:pt x="1471" y="519"/>
                  </a:lnTo>
                  <a:lnTo>
                    <a:pt x="1466" y="514"/>
                  </a:lnTo>
                  <a:lnTo>
                    <a:pt x="1462" y="511"/>
                  </a:lnTo>
                  <a:lnTo>
                    <a:pt x="1459" y="507"/>
                  </a:lnTo>
                  <a:lnTo>
                    <a:pt x="1456" y="505"/>
                  </a:lnTo>
                  <a:lnTo>
                    <a:pt x="1449" y="501"/>
                  </a:lnTo>
                  <a:lnTo>
                    <a:pt x="1449" y="500"/>
                  </a:lnTo>
                  <a:lnTo>
                    <a:pt x="1440" y="457"/>
                  </a:lnTo>
                  <a:lnTo>
                    <a:pt x="1442" y="455"/>
                  </a:lnTo>
                  <a:lnTo>
                    <a:pt x="1445" y="451"/>
                  </a:lnTo>
                  <a:lnTo>
                    <a:pt x="1448" y="448"/>
                  </a:lnTo>
                  <a:lnTo>
                    <a:pt x="1449" y="445"/>
                  </a:lnTo>
                  <a:lnTo>
                    <a:pt x="1452" y="441"/>
                  </a:lnTo>
                  <a:lnTo>
                    <a:pt x="1456" y="437"/>
                  </a:lnTo>
                  <a:lnTo>
                    <a:pt x="1459" y="433"/>
                  </a:lnTo>
                  <a:lnTo>
                    <a:pt x="1460" y="429"/>
                  </a:lnTo>
                  <a:lnTo>
                    <a:pt x="1463" y="425"/>
                  </a:lnTo>
                  <a:lnTo>
                    <a:pt x="1466" y="420"/>
                  </a:lnTo>
                  <a:lnTo>
                    <a:pt x="1468" y="415"/>
                  </a:lnTo>
                  <a:lnTo>
                    <a:pt x="1469" y="412"/>
                  </a:lnTo>
                  <a:lnTo>
                    <a:pt x="1471" y="408"/>
                  </a:lnTo>
                  <a:lnTo>
                    <a:pt x="1471" y="405"/>
                  </a:lnTo>
                  <a:lnTo>
                    <a:pt x="1471" y="401"/>
                  </a:lnTo>
                  <a:lnTo>
                    <a:pt x="1469" y="395"/>
                  </a:lnTo>
                  <a:lnTo>
                    <a:pt x="1469" y="390"/>
                  </a:lnTo>
                  <a:lnTo>
                    <a:pt x="1468" y="386"/>
                  </a:lnTo>
                  <a:lnTo>
                    <a:pt x="1466" y="383"/>
                  </a:lnTo>
                  <a:lnTo>
                    <a:pt x="1466" y="380"/>
                  </a:lnTo>
                  <a:lnTo>
                    <a:pt x="1465" y="376"/>
                  </a:lnTo>
                  <a:lnTo>
                    <a:pt x="1465" y="374"/>
                  </a:lnTo>
                  <a:lnTo>
                    <a:pt x="1463" y="370"/>
                  </a:lnTo>
                  <a:lnTo>
                    <a:pt x="1462" y="369"/>
                  </a:lnTo>
                  <a:lnTo>
                    <a:pt x="1460" y="365"/>
                  </a:lnTo>
                  <a:lnTo>
                    <a:pt x="1460" y="362"/>
                  </a:lnTo>
                  <a:lnTo>
                    <a:pt x="1459" y="359"/>
                  </a:lnTo>
                  <a:lnTo>
                    <a:pt x="1456" y="356"/>
                  </a:lnTo>
                  <a:lnTo>
                    <a:pt x="1454" y="354"/>
                  </a:lnTo>
                  <a:lnTo>
                    <a:pt x="1452" y="351"/>
                  </a:lnTo>
                  <a:lnTo>
                    <a:pt x="1449" y="345"/>
                  </a:lnTo>
                  <a:lnTo>
                    <a:pt x="1445" y="341"/>
                  </a:lnTo>
                  <a:lnTo>
                    <a:pt x="1440" y="337"/>
                  </a:lnTo>
                  <a:lnTo>
                    <a:pt x="1435" y="334"/>
                  </a:lnTo>
                  <a:lnTo>
                    <a:pt x="1429" y="331"/>
                  </a:lnTo>
                  <a:lnTo>
                    <a:pt x="1425" y="330"/>
                  </a:lnTo>
                  <a:lnTo>
                    <a:pt x="1425" y="328"/>
                  </a:lnTo>
                  <a:lnTo>
                    <a:pt x="1423" y="326"/>
                  </a:lnTo>
                  <a:lnTo>
                    <a:pt x="1423" y="323"/>
                  </a:lnTo>
                  <a:lnTo>
                    <a:pt x="1422" y="319"/>
                  </a:lnTo>
                  <a:lnTo>
                    <a:pt x="1422" y="315"/>
                  </a:lnTo>
                  <a:lnTo>
                    <a:pt x="1420" y="309"/>
                  </a:lnTo>
                  <a:lnTo>
                    <a:pt x="1420" y="305"/>
                  </a:lnTo>
                  <a:lnTo>
                    <a:pt x="1419" y="302"/>
                  </a:lnTo>
                  <a:lnTo>
                    <a:pt x="1419" y="299"/>
                  </a:lnTo>
                  <a:lnTo>
                    <a:pt x="1419" y="295"/>
                  </a:lnTo>
                  <a:lnTo>
                    <a:pt x="1417" y="294"/>
                  </a:lnTo>
                  <a:lnTo>
                    <a:pt x="1415" y="287"/>
                  </a:lnTo>
                  <a:lnTo>
                    <a:pt x="1414" y="283"/>
                  </a:lnTo>
                  <a:lnTo>
                    <a:pt x="1414" y="280"/>
                  </a:lnTo>
                  <a:lnTo>
                    <a:pt x="1412" y="276"/>
                  </a:lnTo>
                  <a:lnTo>
                    <a:pt x="1411" y="273"/>
                  </a:lnTo>
                  <a:lnTo>
                    <a:pt x="1411" y="271"/>
                  </a:lnTo>
                  <a:lnTo>
                    <a:pt x="1409" y="266"/>
                  </a:lnTo>
                  <a:lnTo>
                    <a:pt x="1408" y="262"/>
                  </a:lnTo>
                  <a:lnTo>
                    <a:pt x="1403" y="257"/>
                  </a:lnTo>
                  <a:lnTo>
                    <a:pt x="1400" y="253"/>
                  </a:lnTo>
                  <a:lnTo>
                    <a:pt x="1395" y="249"/>
                  </a:lnTo>
                  <a:lnTo>
                    <a:pt x="1391" y="245"/>
                  </a:lnTo>
                  <a:lnTo>
                    <a:pt x="1385" y="241"/>
                  </a:lnTo>
                  <a:lnTo>
                    <a:pt x="1380" y="238"/>
                  </a:lnTo>
                  <a:lnTo>
                    <a:pt x="1374" y="235"/>
                  </a:lnTo>
                  <a:lnTo>
                    <a:pt x="1369" y="232"/>
                  </a:lnTo>
                  <a:lnTo>
                    <a:pt x="1363" y="230"/>
                  </a:lnTo>
                  <a:lnTo>
                    <a:pt x="1358" y="227"/>
                  </a:lnTo>
                  <a:lnTo>
                    <a:pt x="1354" y="224"/>
                  </a:lnTo>
                  <a:lnTo>
                    <a:pt x="1351" y="223"/>
                  </a:lnTo>
                  <a:lnTo>
                    <a:pt x="1346" y="221"/>
                  </a:lnTo>
                  <a:lnTo>
                    <a:pt x="1345" y="220"/>
                  </a:lnTo>
                  <a:lnTo>
                    <a:pt x="1343" y="220"/>
                  </a:lnTo>
                  <a:lnTo>
                    <a:pt x="1340" y="218"/>
                  </a:lnTo>
                  <a:lnTo>
                    <a:pt x="1337" y="214"/>
                  </a:lnTo>
                  <a:lnTo>
                    <a:pt x="1334" y="210"/>
                  </a:lnTo>
                  <a:lnTo>
                    <a:pt x="1332" y="209"/>
                  </a:lnTo>
                  <a:lnTo>
                    <a:pt x="1328" y="205"/>
                  </a:lnTo>
                  <a:lnTo>
                    <a:pt x="1325" y="202"/>
                  </a:lnTo>
                  <a:lnTo>
                    <a:pt x="1322" y="198"/>
                  </a:lnTo>
                  <a:lnTo>
                    <a:pt x="1318" y="193"/>
                  </a:lnTo>
                  <a:lnTo>
                    <a:pt x="1314" y="191"/>
                  </a:lnTo>
                  <a:lnTo>
                    <a:pt x="1311" y="188"/>
                  </a:lnTo>
                  <a:lnTo>
                    <a:pt x="1308" y="184"/>
                  </a:lnTo>
                  <a:lnTo>
                    <a:pt x="1305" y="182"/>
                  </a:lnTo>
                  <a:lnTo>
                    <a:pt x="1303" y="179"/>
                  </a:lnTo>
                  <a:lnTo>
                    <a:pt x="1301" y="179"/>
                  </a:lnTo>
                  <a:lnTo>
                    <a:pt x="1298" y="178"/>
                  </a:lnTo>
                  <a:lnTo>
                    <a:pt x="1295" y="178"/>
                  </a:lnTo>
                  <a:lnTo>
                    <a:pt x="1291" y="178"/>
                  </a:lnTo>
                  <a:lnTo>
                    <a:pt x="1288" y="179"/>
                  </a:lnTo>
                  <a:lnTo>
                    <a:pt x="1281" y="179"/>
                  </a:lnTo>
                  <a:lnTo>
                    <a:pt x="1277" y="181"/>
                  </a:lnTo>
                  <a:lnTo>
                    <a:pt x="1272" y="182"/>
                  </a:lnTo>
                  <a:lnTo>
                    <a:pt x="1266" y="184"/>
                  </a:lnTo>
                  <a:lnTo>
                    <a:pt x="1261" y="184"/>
                  </a:lnTo>
                  <a:lnTo>
                    <a:pt x="1257" y="186"/>
                  </a:lnTo>
                  <a:lnTo>
                    <a:pt x="1252" y="186"/>
                  </a:lnTo>
                  <a:lnTo>
                    <a:pt x="1249" y="188"/>
                  </a:lnTo>
                  <a:lnTo>
                    <a:pt x="1246" y="189"/>
                  </a:lnTo>
                  <a:lnTo>
                    <a:pt x="1243" y="191"/>
                  </a:lnTo>
                  <a:lnTo>
                    <a:pt x="1241" y="191"/>
                  </a:lnTo>
                  <a:lnTo>
                    <a:pt x="1240" y="191"/>
                  </a:lnTo>
                  <a:lnTo>
                    <a:pt x="1237" y="189"/>
                  </a:lnTo>
                  <a:lnTo>
                    <a:pt x="1235" y="188"/>
                  </a:lnTo>
                  <a:lnTo>
                    <a:pt x="1232" y="188"/>
                  </a:lnTo>
                  <a:lnTo>
                    <a:pt x="1229" y="186"/>
                  </a:lnTo>
                  <a:lnTo>
                    <a:pt x="1226" y="186"/>
                  </a:lnTo>
                  <a:lnTo>
                    <a:pt x="1223" y="184"/>
                  </a:lnTo>
                  <a:lnTo>
                    <a:pt x="1218" y="184"/>
                  </a:lnTo>
                  <a:lnTo>
                    <a:pt x="1214" y="182"/>
                  </a:lnTo>
                  <a:lnTo>
                    <a:pt x="1209" y="181"/>
                  </a:lnTo>
                  <a:lnTo>
                    <a:pt x="1204" y="179"/>
                  </a:lnTo>
                  <a:lnTo>
                    <a:pt x="1200" y="178"/>
                  </a:lnTo>
                  <a:lnTo>
                    <a:pt x="1195" y="178"/>
                  </a:lnTo>
                  <a:lnTo>
                    <a:pt x="1191" y="177"/>
                  </a:lnTo>
                  <a:lnTo>
                    <a:pt x="1184" y="175"/>
                  </a:lnTo>
                  <a:lnTo>
                    <a:pt x="1178" y="174"/>
                  </a:lnTo>
                  <a:lnTo>
                    <a:pt x="1174" y="174"/>
                  </a:lnTo>
                  <a:lnTo>
                    <a:pt x="1167" y="173"/>
                  </a:lnTo>
                  <a:lnTo>
                    <a:pt x="1161" y="171"/>
                  </a:lnTo>
                  <a:lnTo>
                    <a:pt x="1157" y="171"/>
                  </a:lnTo>
                  <a:lnTo>
                    <a:pt x="1151" y="171"/>
                  </a:lnTo>
                  <a:lnTo>
                    <a:pt x="1146" y="171"/>
                  </a:lnTo>
                  <a:lnTo>
                    <a:pt x="1140" y="171"/>
                  </a:lnTo>
                  <a:lnTo>
                    <a:pt x="1135" y="171"/>
                  </a:lnTo>
                  <a:lnTo>
                    <a:pt x="1129" y="171"/>
                  </a:lnTo>
                  <a:lnTo>
                    <a:pt x="1124" y="173"/>
                  </a:lnTo>
                  <a:lnTo>
                    <a:pt x="1120" y="173"/>
                  </a:lnTo>
                  <a:lnTo>
                    <a:pt x="1115" y="174"/>
                  </a:lnTo>
                  <a:lnTo>
                    <a:pt x="1111" y="175"/>
                  </a:lnTo>
                  <a:lnTo>
                    <a:pt x="1106" y="178"/>
                  </a:lnTo>
                  <a:lnTo>
                    <a:pt x="1106" y="177"/>
                  </a:lnTo>
                  <a:lnTo>
                    <a:pt x="1104" y="173"/>
                  </a:lnTo>
                  <a:lnTo>
                    <a:pt x="1104" y="170"/>
                  </a:lnTo>
                  <a:lnTo>
                    <a:pt x="1103" y="166"/>
                  </a:lnTo>
                  <a:lnTo>
                    <a:pt x="1101" y="163"/>
                  </a:lnTo>
                  <a:lnTo>
                    <a:pt x="1101" y="159"/>
                  </a:lnTo>
                  <a:lnTo>
                    <a:pt x="1100" y="154"/>
                  </a:lnTo>
                  <a:lnTo>
                    <a:pt x="1098" y="150"/>
                  </a:lnTo>
                  <a:lnTo>
                    <a:pt x="1098" y="143"/>
                  </a:lnTo>
                  <a:lnTo>
                    <a:pt x="1097" y="139"/>
                  </a:lnTo>
                  <a:lnTo>
                    <a:pt x="1095" y="135"/>
                  </a:lnTo>
                  <a:lnTo>
                    <a:pt x="1095" y="134"/>
                  </a:lnTo>
                  <a:lnTo>
                    <a:pt x="1094" y="129"/>
                  </a:lnTo>
                  <a:lnTo>
                    <a:pt x="1094" y="127"/>
                  </a:lnTo>
                  <a:lnTo>
                    <a:pt x="1092" y="124"/>
                  </a:lnTo>
                  <a:lnTo>
                    <a:pt x="1090" y="121"/>
                  </a:lnTo>
                  <a:lnTo>
                    <a:pt x="1090" y="118"/>
                  </a:lnTo>
                  <a:lnTo>
                    <a:pt x="1089" y="115"/>
                  </a:lnTo>
                  <a:lnTo>
                    <a:pt x="1087" y="111"/>
                  </a:lnTo>
                  <a:lnTo>
                    <a:pt x="1086" y="108"/>
                  </a:lnTo>
                  <a:lnTo>
                    <a:pt x="1086" y="106"/>
                  </a:lnTo>
                  <a:lnTo>
                    <a:pt x="1084" y="103"/>
                  </a:lnTo>
                  <a:lnTo>
                    <a:pt x="1083" y="99"/>
                  </a:lnTo>
                  <a:lnTo>
                    <a:pt x="1083" y="96"/>
                  </a:lnTo>
                  <a:lnTo>
                    <a:pt x="1081" y="93"/>
                  </a:lnTo>
                  <a:lnTo>
                    <a:pt x="1080" y="90"/>
                  </a:lnTo>
                  <a:lnTo>
                    <a:pt x="1078" y="86"/>
                  </a:lnTo>
                  <a:lnTo>
                    <a:pt x="1078" y="83"/>
                  </a:lnTo>
                  <a:lnTo>
                    <a:pt x="1077" y="81"/>
                  </a:lnTo>
                  <a:lnTo>
                    <a:pt x="1075" y="78"/>
                  </a:lnTo>
                  <a:lnTo>
                    <a:pt x="1074" y="75"/>
                  </a:lnTo>
                  <a:lnTo>
                    <a:pt x="1072" y="72"/>
                  </a:lnTo>
                  <a:lnTo>
                    <a:pt x="1070" y="69"/>
                  </a:lnTo>
                  <a:lnTo>
                    <a:pt x="1070" y="67"/>
                  </a:lnTo>
                  <a:lnTo>
                    <a:pt x="1069" y="64"/>
                  </a:lnTo>
                  <a:lnTo>
                    <a:pt x="1067" y="61"/>
                  </a:lnTo>
                  <a:lnTo>
                    <a:pt x="1066" y="58"/>
                  </a:lnTo>
                  <a:lnTo>
                    <a:pt x="1064" y="56"/>
                  </a:lnTo>
                  <a:lnTo>
                    <a:pt x="1061" y="50"/>
                  </a:lnTo>
                  <a:lnTo>
                    <a:pt x="1058" y="46"/>
                  </a:lnTo>
                  <a:lnTo>
                    <a:pt x="1055" y="42"/>
                  </a:lnTo>
                  <a:lnTo>
                    <a:pt x="1054" y="39"/>
                  </a:lnTo>
                  <a:lnTo>
                    <a:pt x="1050" y="35"/>
                  </a:lnTo>
                  <a:lnTo>
                    <a:pt x="1047" y="32"/>
                  </a:lnTo>
                  <a:lnTo>
                    <a:pt x="1044" y="29"/>
                  </a:lnTo>
                  <a:lnTo>
                    <a:pt x="1040" y="26"/>
                  </a:lnTo>
                  <a:lnTo>
                    <a:pt x="1037" y="24"/>
                  </a:lnTo>
                  <a:lnTo>
                    <a:pt x="1033" y="22"/>
                  </a:lnTo>
                  <a:lnTo>
                    <a:pt x="1029" y="19"/>
                  </a:lnTo>
                  <a:lnTo>
                    <a:pt x="1026" y="18"/>
                  </a:lnTo>
                  <a:lnTo>
                    <a:pt x="1023" y="15"/>
                  </a:lnTo>
                  <a:lnTo>
                    <a:pt x="1020" y="14"/>
                  </a:lnTo>
                  <a:lnTo>
                    <a:pt x="1015" y="12"/>
                  </a:lnTo>
                  <a:lnTo>
                    <a:pt x="1012" y="10"/>
                  </a:lnTo>
                  <a:lnTo>
                    <a:pt x="1007" y="8"/>
                  </a:lnTo>
                  <a:lnTo>
                    <a:pt x="1004" y="8"/>
                  </a:lnTo>
                  <a:lnTo>
                    <a:pt x="1000" y="5"/>
                  </a:lnTo>
                  <a:lnTo>
                    <a:pt x="997" y="5"/>
                  </a:lnTo>
                  <a:lnTo>
                    <a:pt x="993" y="4"/>
                  </a:lnTo>
                  <a:lnTo>
                    <a:pt x="990" y="4"/>
                  </a:lnTo>
                  <a:lnTo>
                    <a:pt x="986" y="1"/>
                  </a:lnTo>
                  <a:lnTo>
                    <a:pt x="983" y="1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2" y="0"/>
                  </a:lnTo>
                  <a:lnTo>
                    <a:pt x="969" y="0"/>
                  </a:lnTo>
                  <a:lnTo>
                    <a:pt x="966" y="0"/>
                  </a:lnTo>
                  <a:lnTo>
                    <a:pt x="963" y="0"/>
                  </a:lnTo>
                  <a:lnTo>
                    <a:pt x="960" y="0"/>
                  </a:lnTo>
                  <a:lnTo>
                    <a:pt x="955" y="0"/>
                  </a:lnTo>
                  <a:lnTo>
                    <a:pt x="953" y="0"/>
                  </a:lnTo>
                  <a:lnTo>
                    <a:pt x="950" y="0"/>
                  </a:lnTo>
                  <a:lnTo>
                    <a:pt x="946" y="1"/>
                  </a:lnTo>
                  <a:lnTo>
                    <a:pt x="941" y="4"/>
                  </a:lnTo>
                  <a:lnTo>
                    <a:pt x="936" y="5"/>
                  </a:lnTo>
                  <a:lnTo>
                    <a:pt x="932" y="8"/>
                  </a:lnTo>
                  <a:lnTo>
                    <a:pt x="927" y="11"/>
                  </a:lnTo>
                  <a:lnTo>
                    <a:pt x="924" y="14"/>
                  </a:lnTo>
                  <a:lnTo>
                    <a:pt x="920" y="17"/>
                  </a:lnTo>
                  <a:lnTo>
                    <a:pt x="916" y="21"/>
                  </a:lnTo>
                  <a:lnTo>
                    <a:pt x="912" y="24"/>
                  </a:lnTo>
                  <a:lnTo>
                    <a:pt x="910" y="28"/>
                  </a:lnTo>
                  <a:lnTo>
                    <a:pt x="906" y="30"/>
                  </a:lnTo>
                  <a:lnTo>
                    <a:pt x="904" y="33"/>
                  </a:lnTo>
                  <a:lnTo>
                    <a:pt x="901" y="36"/>
                  </a:lnTo>
                  <a:lnTo>
                    <a:pt x="899" y="39"/>
                  </a:lnTo>
                  <a:lnTo>
                    <a:pt x="896" y="43"/>
                  </a:lnTo>
                  <a:lnTo>
                    <a:pt x="896" y="44"/>
                  </a:lnTo>
                  <a:lnTo>
                    <a:pt x="895" y="44"/>
                  </a:lnTo>
                  <a:lnTo>
                    <a:pt x="893" y="43"/>
                  </a:lnTo>
                  <a:lnTo>
                    <a:pt x="889" y="42"/>
                  </a:lnTo>
                  <a:lnTo>
                    <a:pt x="884" y="42"/>
                  </a:lnTo>
                  <a:lnTo>
                    <a:pt x="881" y="40"/>
                  </a:lnTo>
                  <a:lnTo>
                    <a:pt x="878" y="40"/>
                  </a:lnTo>
                  <a:lnTo>
                    <a:pt x="875" y="39"/>
                  </a:lnTo>
                  <a:lnTo>
                    <a:pt x="870" y="39"/>
                  </a:lnTo>
                  <a:lnTo>
                    <a:pt x="867" y="37"/>
                  </a:lnTo>
                  <a:lnTo>
                    <a:pt x="864" y="37"/>
                  </a:lnTo>
                  <a:lnTo>
                    <a:pt x="859" y="36"/>
                  </a:lnTo>
                  <a:lnTo>
                    <a:pt x="856" y="36"/>
                  </a:lnTo>
                  <a:lnTo>
                    <a:pt x="852" y="35"/>
                  </a:lnTo>
                  <a:lnTo>
                    <a:pt x="847" y="35"/>
                  </a:lnTo>
                  <a:lnTo>
                    <a:pt x="843" y="33"/>
                  </a:lnTo>
                  <a:lnTo>
                    <a:pt x="839" y="33"/>
                  </a:lnTo>
                  <a:lnTo>
                    <a:pt x="835" y="32"/>
                  </a:lnTo>
                  <a:lnTo>
                    <a:pt x="830" y="32"/>
                  </a:lnTo>
                  <a:lnTo>
                    <a:pt x="826" y="32"/>
                  </a:lnTo>
                  <a:lnTo>
                    <a:pt x="822" y="32"/>
                  </a:lnTo>
                  <a:lnTo>
                    <a:pt x="819" y="30"/>
                  </a:lnTo>
                  <a:lnTo>
                    <a:pt x="815" y="30"/>
                  </a:lnTo>
                  <a:lnTo>
                    <a:pt x="812" y="30"/>
                  </a:lnTo>
                  <a:lnTo>
                    <a:pt x="809" y="30"/>
                  </a:lnTo>
                  <a:lnTo>
                    <a:pt x="806" y="30"/>
                  </a:lnTo>
                  <a:lnTo>
                    <a:pt x="802" y="30"/>
                  </a:lnTo>
                  <a:lnTo>
                    <a:pt x="801" y="32"/>
                  </a:lnTo>
                  <a:lnTo>
                    <a:pt x="799" y="32"/>
                  </a:lnTo>
                  <a:lnTo>
                    <a:pt x="793" y="33"/>
                  </a:lnTo>
                  <a:lnTo>
                    <a:pt x="789" y="35"/>
                  </a:lnTo>
                  <a:lnTo>
                    <a:pt x="784" y="36"/>
                  </a:lnTo>
                  <a:lnTo>
                    <a:pt x="779" y="37"/>
                  </a:lnTo>
                  <a:lnTo>
                    <a:pt x="775" y="39"/>
                  </a:lnTo>
                  <a:lnTo>
                    <a:pt x="770" y="42"/>
                  </a:lnTo>
                  <a:lnTo>
                    <a:pt x="765" y="43"/>
                  </a:lnTo>
                  <a:lnTo>
                    <a:pt x="762" y="46"/>
                  </a:lnTo>
                  <a:lnTo>
                    <a:pt x="758" y="49"/>
                  </a:lnTo>
                  <a:lnTo>
                    <a:pt x="753" y="53"/>
                  </a:lnTo>
                  <a:lnTo>
                    <a:pt x="750" y="56"/>
                  </a:lnTo>
                  <a:lnTo>
                    <a:pt x="747" y="61"/>
                  </a:lnTo>
                  <a:lnTo>
                    <a:pt x="744" y="65"/>
                  </a:lnTo>
                  <a:lnTo>
                    <a:pt x="742" y="69"/>
                  </a:lnTo>
                  <a:lnTo>
                    <a:pt x="741" y="72"/>
                  </a:lnTo>
                  <a:lnTo>
                    <a:pt x="739" y="75"/>
                  </a:lnTo>
                  <a:lnTo>
                    <a:pt x="739" y="78"/>
                  </a:lnTo>
                  <a:lnTo>
                    <a:pt x="739" y="81"/>
                  </a:lnTo>
                  <a:lnTo>
                    <a:pt x="738" y="83"/>
                  </a:lnTo>
                  <a:lnTo>
                    <a:pt x="738" y="86"/>
                  </a:lnTo>
                  <a:lnTo>
                    <a:pt x="738" y="89"/>
                  </a:lnTo>
                  <a:lnTo>
                    <a:pt x="738" y="92"/>
                  </a:lnTo>
                  <a:lnTo>
                    <a:pt x="738" y="95"/>
                  </a:lnTo>
                  <a:lnTo>
                    <a:pt x="739" y="97"/>
                  </a:lnTo>
                  <a:lnTo>
                    <a:pt x="739" y="102"/>
                  </a:lnTo>
                  <a:lnTo>
                    <a:pt x="741" y="104"/>
                  </a:lnTo>
                  <a:lnTo>
                    <a:pt x="742" y="107"/>
                  </a:lnTo>
                  <a:lnTo>
                    <a:pt x="744" y="110"/>
                  </a:lnTo>
                  <a:lnTo>
                    <a:pt x="745" y="113"/>
                  </a:lnTo>
                  <a:lnTo>
                    <a:pt x="747" y="115"/>
                  </a:lnTo>
                  <a:lnTo>
                    <a:pt x="750" y="121"/>
                  </a:lnTo>
                  <a:lnTo>
                    <a:pt x="755" y="127"/>
                  </a:lnTo>
                  <a:lnTo>
                    <a:pt x="759" y="131"/>
                  </a:lnTo>
                  <a:lnTo>
                    <a:pt x="762" y="135"/>
                  </a:lnTo>
                  <a:lnTo>
                    <a:pt x="765" y="139"/>
                  </a:lnTo>
                  <a:lnTo>
                    <a:pt x="770" y="142"/>
                  </a:lnTo>
                  <a:lnTo>
                    <a:pt x="772" y="145"/>
                  </a:lnTo>
                  <a:lnTo>
                    <a:pt x="775" y="147"/>
                  </a:lnTo>
                  <a:lnTo>
                    <a:pt x="776" y="147"/>
                  </a:lnTo>
                  <a:lnTo>
                    <a:pt x="778" y="149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1"/>
            <p:cNvSpPr>
              <a:spLocks/>
            </p:cNvSpPr>
            <p:nvPr/>
          </p:nvSpPr>
          <p:spPr bwMode="auto">
            <a:xfrm>
              <a:off x="4263" y="3674"/>
              <a:ext cx="218" cy="205"/>
            </a:xfrm>
            <a:custGeom>
              <a:avLst/>
              <a:gdLst>
                <a:gd name="T0" fmla="*/ 0 w 436"/>
                <a:gd name="T1" fmla="*/ 1 h 410"/>
                <a:gd name="T2" fmla="*/ 1 w 436"/>
                <a:gd name="T3" fmla="*/ 1 h 410"/>
                <a:gd name="T4" fmla="*/ 1 w 436"/>
                <a:gd name="T5" fmla="*/ 1 h 410"/>
                <a:gd name="T6" fmla="*/ 1 w 436"/>
                <a:gd name="T7" fmla="*/ 1 h 410"/>
                <a:gd name="T8" fmla="*/ 1 w 436"/>
                <a:gd name="T9" fmla="*/ 1 h 410"/>
                <a:gd name="T10" fmla="*/ 1 w 436"/>
                <a:gd name="T11" fmla="*/ 1 h 410"/>
                <a:gd name="T12" fmla="*/ 1 w 436"/>
                <a:gd name="T13" fmla="*/ 0 h 410"/>
                <a:gd name="T14" fmla="*/ 0 w 436"/>
                <a:gd name="T15" fmla="*/ 1 h 410"/>
                <a:gd name="T16" fmla="*/ 0 w 436"/>
                <a:gd name="T17" fmla="*/ 1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6"/>
                <a:gd name="T28" fmla="*/ 0 h 410"/>
                <a:gd name="T29" fmla="*/ 436 w 436"/>
                <a:gd name="T30" fmla="*/ 410 h 4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6" h="410">
                  <a:moveTo>
                    <a:pt x="0" y="298"/>
                  </a:moveTo>
                  <a:lnTo>
                    <a:pt x="70" y="346"/>
                  </a:lnTo>
                  <a:lnTo>
                    <a:pt x="207" y="410"/>
                  </a:lnTo>
                  <a:lnTo>
                    <a:pt x="287" y="403"/>
                  </a:lnTo>
                  <a:lnTo>
                    <a:pt x="393" y="364"/>
                  </a:lnTo>
                  <a:lnTo>
                    <a:pt x="436" y="296"/>
                  </a:lnTo>
                  <a:lnTo>
                    <a:pt x="293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auto">
            <a:xfrm>
              <a:off x="4288" y="3450"/>
              <a:ext cx="304" cy="368"/>
            </a:xfrm>
            <a:custGeom>
              <a:avLst/>
              <a:gdLst>
                <a:gd name="T0" fmla="*/ 0 w 607"/>
                <a:gd name="T1" fmla="*/ 0 h 737"/>
                <a:gd name="T2" fmla="*/ 1 w 607"/>
                <a:gd name="T3" fmla="*/ 0 h 737"/>
                <a:gd name="T4" fmla="*/ 1 w 607"/>
                <a:gd name="T5" fmla="*/ 0 h 737"/>
                <a:gd name="T6" fmla="*/ 1 w 607"/>
                <a:gd name="T7" fmla="*/ 0 h 737"/>
                <a:gd name="T8" fmla="*/ 1 w 607"/>
                <a:gd name="T9" fmla="*/ 0 h 737"/>
                <a:gd name="T10" fmla="*/ 1 w 607"/>
                <a:gd name="T11" fmla="*/ 0 h 737"/>
                <a:gd name="T12" fmla="*/ 1 w 607"/>
                <a:gd name="T13" fmla="*/ 0 h 737"/>
                <a:gd name="T14" fmla="*/ 1 w 607"/>
                <a:gd name="T15" fmla="*/ 0 h 737"/>
                <a:gd name="T16" fmla="*/ 1 w 607"/>
                <a:gd name="T17" fmla="*/ 0 h 737"/>
                <a:gd name="T18" fmla="*/ 1 w 607"/>
                <a:gd name="T19" fmla="*/ 0 h 737"/>
                <a:gd name="T20" fmla="*/ 1 w 607"/>
                <a:gd name="T21" fmla="*/ 0 h 737"/>
                <a:gd name="T22" fmla="*/ 0 w 607"/>
                <a:gd name="T23" fmla="*/ 0 h 737"/>
                <a:gd name="T24" fmla="*/ 0 w 607"/>
                <a:gd name="T25" fmla="*/ 0 h 7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7"/>
                <a:gd name="T40" fmla="*/ 0 h 737"/>
                <a:gd name="T41" fmla="*/ 607 w 607"/>
                <a:gd name="T42" fmla="*/ 737 h 7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7" h="737">
                  <a:moveTo>
                    <a:pt x="0" y="212"/>
                  </a:moveTo>
                  <a:lnTo>
                    <a:pt x="68" y="113"/>
                  </a:lnTo>
                  <a:lnTo>
                    <a:pt x="398" y="0"/>
                  </a:lnTo>
                  <a:lnTo>
                    <a:pt x="524" y="54"/>
                  </a:lnTo>
                  <a:lnTo>
                    <a:pt x="584" y="182"/>
                  </a:lnTo>
                  <a:lnTo>
                    <a:pt x="607" y="329"/>
                  </a:lnTo>
                  <a:lnTo>
                    <a:pt x="555" y="347"/>
                  </a:lnTo>
                  <a:lnTo>
                    <a:pt x="453" y="345"/>
                  </a:lnTo>
                  <a:lnTo>
                    <a:pt x="462" y="656"/>
                  </a:lnTo>
                  <a:lnTo>
                    <a:pt x="381" y="737"/>
                  </a:lnTo>
                  <a:lnTo>
                    <a:pt x="291" y="568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3"/>
            <p:cNvSpPr>
              <a:spLocks/>
            </p:cNvSpPr>
            <p:nvPr/>
          </p:nvSpPr>
          <p:spPr bwMode="auto">
            <a:xfrm>
              <a:off x="3864" y="3619"/>
              <a:ext cx="102" cy="216"/>
            </a:xfrm>
            <a:custGeom>
              <a:avLst/>
              <a:gdLst>
                <a:gd name="T0" fmla="*/ 1 w 204"/>
                <a:gd name="T1" fmla="*/ 1 h 432"/>
                <a:gd name="T2" fmla="*/ 1 w 204"/>
                <a:gd name="T3" fmla="*/ 1 h 432"/>
                <a:gd name="T4" fmla="*/ 1 w 204"/>
                <a:gd name="T5" fmla="*/ 0 h 432"/>
                <a:gd name="T6" fmla="*/ 1 w 204"/>
                <a:gd name="T7" fmla="*/ 1 h 432"/>
                <a:gd name="T8" fmla="*/ 1 w 204"/>
                <a:gd name="T9" fmla="*/ 1 h 432"/>
                <a:gd name="T10" fmla="*/ 0 w 204"/>
                <a:gd name="T11" fmla="*/ 1 h 432"/>
                <a:gd name="T12" fmla="*/ 1 w 204"/>
                <a:gd name="T13" fmla="*/ 1 h 432"/>
                <a:gd name="T14" fmla="*/ 1 w 204"/>
                <a:gd name="T15" fmla="*/ 1 h 432"/>
                <a:gd name="T16" fmla="*/ 1 w 204"/>
                <a:gd name="T17" fmla="*/ 1 h 432"/>
                <a:gd name="T18" fmla="*/ 1 w 204"/>
                <a:gd name="T19" fmla="*/ 1 h 432"/>
                <a:gd name="T20" fmla="*/ 1 w 204"/>
                <a:gd name="T21" fmla="*/ 1 h 432"/>
                <a:gd name="T22" fmla="*/ 1 w 204"/>
                <a:gd name="T23" fmla="*/ 1 h 432"/>
                <a:gd name="T24" fmla="*/ 1 w 204"/>
                <a:gd name="T25" fmla="*/ 1 h 4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432"/>
                <a:gd name="T41" fmla="*/ 204 w 204"/>
                <a:gd name="T42" fmla="*/ 432 h 4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432">
                  <a:moveTo>
                    <a:pt x="194" y="195"/>
                  </a:moveTo>
                  <a:lnTo>
                    <a:pt x="126" y="32"/>
                  </a:lnTo>
                  <a:lnTo>
                    <a:pt x="89" y="0"/>
                  </a:lnTo>
                  <a:lnTo>
                    <a:pt x="43" y="5"/>
                  </a:lnTo>
                  <a:lnTo>
                    <a:pt x="15" y="31"/>
                  </a:lnTo>
                  <a:lnTo>
                    <a:pt x="0" y="76"/>
                  </a:lnTo>
                  <a:lnTo>
                    <a:pt x="23" y="266"/>
                  </a:lnTo>
                  <a:lnTo>
                    <a:pt x="27" y="382"/>
                  </a:lnTo>
                  <a:lnTo>
                    <a:pt x="60" y="411"/>
                  </a:lnTo>
                  <a:lnTo>
                    <a:pt x="147" y="432"/>
                  </a:lnTo>
                  <a:lnTo>
                    <a:pt x="204" y="368"/>
                  </a:lnTo>
                  <a:lnTo>
                    <a:pt x="194" y="19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4"/>
            <p:cNvSpPr>
              <a:spLocks/>
            </p:cNvSpPr>
            <p:nvPr/>
          </p:nvSpPr>
          <p:spPr bwMode="auto">
            <a:xfrm>
              <a:off x="4069" y="3814"/>
              <a:ext cx="198" cy="116"/>
            </a:xfrm>
            <a:custGeom>
              <a:avLst/>
              <a:gdLst>
                <a:gd name="T0" fmla="*/ 1 w 396"/>
                <a:gd name="T1" fmla="*/ 1 h 231"/>
                <a:gd name="T2" fmla="*/ 1 w 396"/>
                <a:gd name="T3" fmla="*/ 0 h 231"/>
                <a:gd name="T4" fmla="*/ 1 w 396"/>
                <a:gd name="T5" fmla="*/ 1 h 231"/>
                <a:gd name="T6" fmla="*/ 1 w 396"/>
                <a:gd name="T7" fmla="*/ 1 h 231"/>
                <a:gd name="T8" fmla="*/ 1 w 396"/>
                <a:gd name="T9" fmla="*/ 1 h 231"/>
                <a:gd name="T10" fmla="*/ 1 w 396"/>
                <a:gd name="T11" fmla="*/ 1 h 231"/>
                <a:gd name="T12" fmla="*/ 1 w 396"/>
                <a:gd name="T13" fmla="*/ 1 h 231"/>
                <a:gd name="T14" fmla="*/ 1 w 396"/>
                <a:gd name="T15" fmla="*/ 1 h 231"/>
                <a:gd name="T16" fmla="*/ 0 w 396"/>
                <a:gd name="T17" fmla="*/ 1 h 231"/>
                <a:gd name="T18" fmla="*/ 1 w 396"/>
                <a:gd name="T19" fmla="*/ 1 h 231"/>
                <a:gd name="T20" fmla="*/ 1 w 396"/>
                <a:gd name="T21" fmla="*/ 1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6"/>
                <a:gd name="T34" fmla="*/ 0 h 231"/>
                <a:gd name="T35" fmla="*/ 396 w 396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6" h="231">
                  <a:moveTo>
                    <a:pt x="4" y="126"/>
                  </a:moveTo>
                  <a:lnTo>
                    <a:pt x="208" y="0"/>
                  </a:lnTo>
                  <a:lnTo>
                    <a:pt x="379" y="23"/>
                  </a:lnTo>
                  <a:lnTo>
                    <a:pt x="396" y="99"/>
                  </a:lnTo>
                  <a:lnTo>
                    <a:pt x="360" y="166"/>
                  </a:lnTo>
                  <a:lnTo>
                    <a:pt x="220" y="225"/>
                  </a:lnTo>
                  <a:lnTo>
                    <a:pt x="114" y="231"/>
                  </a:lnTo>
                  <a:lnTo>
                    <a:pt x="23" y="215"/>
                  </a:lnTo>
                  <a:lnTo>
                    <a:pt x="0" y="176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15"/>
            <p:cNvSpPr>
              <a:spLocks/>
            </p:cNvSpPr>
            <p:nvPr/>
          </p:nvSpPr>
          <p:spPr bwMode="auto">
            <a:xfrm>
              <a:off x="4441" y="3237"/>
              <a:ext cx="93" cy="184"/>
            </a:xfrm>
            <a:custGeom>
              <a:avLst/>
              <a:gdLst>
                <a:gd name="T0" fmla="*/ 1 w 185"/>
                <a:gd name="T1" fmla="*/ 0 h 369"/>
                <a:gd name="T2" fmla="*/ 1 w 185"/>
                <a:gd name="T3" fmla="*/ 0 h 369"/>
                <a:gd name="T4" fmla="*/ 1 w 185"/>
                <a:gd name="T5" fmla="*/ 0 h 369"/>
                <a:gd name="T6" fmla="*/ 1 w 185"/>
                <a:gd name="T7" fmla="*/ 0 h 369"/>
                <a:gd name="T8" fmla="*/ 1 w 185"/>
                <a:gd name="T9" fmla="*/ 0 h 369"/>
                <a:gd name="T10" fmla="*/ 1 w 185"/>
                <a:gd name="T11" fmla="*/ 0 h 369"/>
                <a:gd name="T12" fmla="*/ 1 w 185"/>
                <a:gd name="T13" fmla="*/ 0 h 369"/>
                <a:gd name="T14" fmla="*/ 1 w 185"/>
                <a:gd name="T15" fmla="*/ 0 h 369"/>
                <a:gd name="T16" fmla="*/ 0 w 185"/>
                <a:gd name="T17" fmla="*/ 0 h 369"/>
                <a:gd name="T18" fmla="*/ 0 w 185"/>
                <a:gd name="T19" fmla="*/ 0 h 369"/>
                <a:gd name="T20" fmla="*/ 0 w 185"/>
                <a:gd name="T21" fmla="*/ 0 h 369"/>
                <a:gd name="T22" fmla="*/ 1 w 185"/>
                <a:gd name="T23" fmla="*/ 0 h 369"/>
                <a:gd name="T24" fmla="*/ 1 w 185"/>
                <a:gd name="T25" fmla="*/ 0 h 369"/>
                <a:gd name="T26" fmla="*/ 1 w 185"/>
                <a:gd name="T27" fmla="*/ 0 h 369"/>
                <a:gd name="T28" fmla="*/ 1 w 185"/>
                <a:gd name="T29" fmla="*/ 0 h 369"/>
                <a:gd name="T30" fmla="*/ 1 w 185"/>
                <a:gd name="T31" fmla="*/ 0 h 369"/>
                <a:gd name="T32" fmla="*/ 1 w 185"/>
                <a:gd name="T33" fmla="*/ 0 h 369"/>
                <a:gd name="T34" fmla="*/ 1 w 185"/>
                <a:gd name="T35" fmla="*/ 0 h 369"/>
                <a:gd name="T36" fmla="*/ 1 w 185"/>
                <a:gd name="T37" fmla="*/ 0 h 369"/>
                <a:gd name="T38" fmla="*/ 1 w 185"/>
                <a:gd name="T39" fmla="*/ 0 h 369"/>
                <a:gd name="T40" fmla="*/ 1 w 185"/>
                <a:gd name="T41" fmla="*/ 0 h 369"/>
                <a:gd name="T42" fmla="*/ 1 w 185"/>
                <a:gd name="T43" fmla="*/ 0 h 369"/>
                <a:gd name="T44" fmla="*/ 1 w 185"/>
                <a:gd name="T45" fmla="*/ 0 h 369"/>
                <a:gd name="T46" fmla="*/ 1 w 185"/>
                <a:gd name="T47" fmla="*/ 0 h 369"/>
                <a:gd name="T48" fmla="*/ 1 w 185"/>
                <a:gd name="T49" fmla="*/ 0 h 369"/>
                <a:gd name="T50" fmla="*/ 1 w 185"/>
                <a:gd name="T51" fmla="*/ 0 h 369"/>
                <a:gd name="T52" fmla="*/ 1 w 185"/>
                <a:gd name="T53" fmla="*/ 0 h 369"/>
                <a:gd name="T54" fmla="*/ 1 w 185"/>
                <a:gd name="T55" fmla="*/ 0 h 369"/>
                <a:gd name="T56" fmla="*/ 1 w 185"/>
                <a:gd name="T57" fmla="*/ 0 h 369"/>
                <a:gd name="T58" fmla="*/ 1 w 185"/>
                <a:gd name="T59" fmla="*/ 0 h 369"/>
                <a:gd name="T60" fmla="*/ 1 w 185"/>
                <a:gd name="T61" fmla="*/ 0 h 369"/>
                <a:gd name="T62" fmla="*/ 1 w 185"/>
                <a:gd name="T63" fmla="*/ 0 h 369"/>
                <a:gd name="T64" fmla="*/ 1 w 185"/>
                <a:gd name="T65" fmla="*/ 0 h 369"/>
                <a:gd name="T66" fmla="*/ 1 w 185"/>
                <a:gd name="T67" fmla="*/ 0 h 369"/>
                <a:gd name="T68" fmla="*/ 1 w 185"/>
                <a:gd name="T69" fmla="*/ 0 h 369"/>
                <a:gd name="T70" fmla="*/ 1 w 185"/>
                <a:gd name="T71" fmla="*/ 0 h 369"/>
                <a:gd name="T72" fmla="*/ 1 w 185"/>
                <a:gd name="T73" fmla="*/ 0 h 369"/>
                <a:gd name="T74" fmla="*/ 1 w 185"/>
                <a:gd name="T75" fmla="*/ 0 h 369"/>
                <a:gd name="T76" fmla="*/ 1 w 185"/>
                <a:gd name="T77" fmla="*/ 0 h 369"/>
                <a:gd name="T78" fmla="*/ 1 w 185"/>
                <a:gd name="T79" fmla="*/ 0 h 369"/>
                <a:gd name="T80" fmla="*/ 1 w 185"/>
                <a:gd name="T81" fmla="*/ 0 h 369"/>
                <a:gd name="T82" fmla="*/ 1 w 185"/>
                <a:gd name="T83" fmla="*/ 0 h 369"/>
                <a:gd name="T84" fmla="*/ 1 w 185"/>
                <a:gd name="T85" fmla="*/ 0 h 369"/>
                <a:gd name="T86" fmla="*/ 1 w 185"/>
                <a:gd name="T87" fmla="*/ 0 h 369"/>
                <a:gd name="T88" fmla="*/ 1 w 185"/>
                <a:gd name="T89" fmla="*/ 0 h 369"/>
                <a:gd name="T90" fmla="*/ 1 w 185"/>
                <a:gd name="T91" fmla="*/ 0 h 369"/>
                <a:gd name="T92" fmla="*/ 1 w 185"/>
                <a:gd name="T93" fmla="*/ 0 h 369"/>
                <a:gd name="T94" fmla="*/ 1 w 185"/>
                <a:gd name="T95" fmla="*/ 0 h 369"/>
                <a:gd name="T96" fmla="*/ 1 w 185"/>
                <a:gd name="T97" fmla="*/ 0 h 369"/>
                <a:gd name="T98" fmla="*/ 1 w 185"/>
                <a:gd name="T99" fmla="*/ 0 h 369"/>
                <a:gd name="T100" fmla="*/ 1 w 185"/>
                <a:gd name="T101" fmla="*/ 0 h 369"/>
                <a:gd name="T102" fmla="*/ 1 w 185"/>
                <a:gd name="T103" fmla="*/ 0 h 369"/>
                <a:gd name="T104" fmla="*/ 1 w 185"/>
                <a:gd name="T105" fmla="*/ 0 h 369"/>
                <a:gd name="T106" fmla="*/ 1 w 185"/>
                <a:gd name="T107" fmla="*/ 0 h 369"/>
                <a:gd name="T108" fmla="*/ 1 w 185"/>
                <a:gd name="T109" fmla="*/ 0 h 3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5"/>
                <a:gd name="T166" fmla="*/ 0 h 369"/>
                <a:gd name="T167" fmla="*/ 185 w 185"/>
                <a:gd name="T168" fmla="*/ 369 h 3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5" h="369">
                  <a:moveTo>
                    <a:pt x="7" y="39"/>
                  </a:moveTo>
                  <a:lnTo>
                    <a:pt x="6" y="37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8" y="7"/>
                  </a:lnTo>
                  <a:lnTo>
                    <a:pt x="31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40" y="15"/>
                  </a:lnTo>
                  <a:lnTo>
                    <a:pt x="43" y="17"/>
                  </a:lnTo>
                  <a:lnTo>
                    <a:pt x="48" y="19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57" y="17"/>
                  </a:lnTo>
                  <a:lnTo>
                    <a:pt x="61" y="14"/>
                  </a:lnTo>
                  <a:lnTo>
                    <a:pt x="66" y="12"/>
                  </a:lnTo>
                  <a:lnTo>
                    <a:pt x="69" y="11"/>
                  </a:lnTo>
                  <a:lnTo>
                    <a:pt x="74" y="10"/>
                  </a:lnTo>
                  <a:lnTo>
                    <a:pt x="77" y="11"/>
                  </a:lnTo>
                  <a:lnTo>
                    <a:pt x="81" y="12"/>
                  </a:lnTo>
                  <a:lnTo>
                    <a:pt x="83" y="17"/>
                  </a:lnTo>
                  <a:lnTo>
                    <a:pt x="88" y="21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5" y="29"/>
                  </a:lnTo>
                  <a:lnTo>
                    <a:pt x="98" y="32"/>
                  </a:lnTo>
                  <a:lnTo>
                    <a:pt x="103" y="36"/>
                  </a:lnTo>
                  <a:lnTo>
                    <a:pt x="108" y="40"/>
                  </a:lnTo>
                  <a:lnTo>
                    <a:pt x="111" y="43"/>
                  </a:lnTo>
                  <a:lnTo>
                    <a:pt x="111" y="44"/>
                  </a:lnTo>
                  <a:lnTo>
                    <a:pt x="95" y="92"/>
                  </a:lnTo>
                  <a:lnTo>
                    <a:pt x="143" y="78"/>
                  </a:lnTo>
                  <a:lnTo>
                    <a:pt x="138" y="131"/>
                  </a:lnTo>
                  <a:lnTo>
                    <a:pt x="185" y="146"/>
                  </a:lnTo>
                  <a:lnTo>
                    <a:pt x="157" y="178"/>
                  </a:lnTo>
                  <a:lnTo>
                    <a:pt x="183" y="186"/>
                  </a:lnTo>
                  <a:lnTo>
                    <a:pt x="148" y="241"/>
                  </a:lnTo>
                  <a:lnTo>
                    <a:pt x="171" y="258"/>
                  </a:lnTo>
                  <a:lnTo>
                    <a:pt x="125" y="369"/>
                  </a:lnTo>
                  <a:lnTo>
                    <a:pt x="23" y="363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6"/>
            <p:cNvSpPr>
              <a:spLocks/>
            </p:cNvSpPr>
            <p:nvPr/>
          </p:nvSpPr>
          <p:spPr bwMode="auto">
            <a:xfrm>
              <a:off x="4015" y="3343"/>
              <a:ext cx="108" cy="106"/>
            </a:xfrm>
            <a:custGeom>
              <a:avLst/>
              <a:gdLst>
                <a:gd name="T0" fmla="*/ 0 w 218"/>
                <a:gd name="T1" fmla="*/ 1 h 212"/>
                <a:gd name="T2" fmla="*/ 0 w 218"/>
                <a:gd name="T3" fmla="*/ 1 h 212"/>
                <a:gd name="T4" fmla="*/ 0 w 218"/>
                <a:gd name="T5" fmla="*/ 1 h 212"/>
                <a:gd name="T6" fmla="*/ 0 w 218"/>
                <a:gd name="T7" fmla="*/ 0 h 212"/>
                <a:gd name="T8" fmla="*/ 0 w 218"/>
                <a:gd name="T9" fmla="*/ 1 h 212"/>
                <a:gd name="T10" fmla="*/ 0 w 218"/>
                <a:gd name="T11" fmla="*/ 1 h 212"/>
                <a:gd name="T12" fmla="*/ 0 w 218"/>
                <a:gd name="T13" fmla="*/ 1 h 212"/>
                <a:gd name="T14" fmla="*/ 0 w 218"/>
                <a:gd name="T15" fmla="*/ 1 h 212"/>
                <a:gd name="T16" fmla="*/ 0 w 218"/>
                <a:gd name="T17" fmla="*/ 1 h 212"/>
                <a:gd name="T18" fmla="*/ 0 w 218"/>
                <a:gd name="T19" fmla="*/ 1 h 212"/>
                <a:gd name="T20" fmla="*/ 0 w 218"/>
                <a:gd name="T21" fmla="*/ 1 h 212"/>
                <a:gd name="T22" fmla="*/ 0 w 218"/>
                <a:gd name="T23" fmla="*/ 1 h 212"/>
                <a:gd name="T24" fmla="*/ 0 w 218"/>
                <a:gd name="T25" fmla="*/ 1 h 212"/>
                <a:gd name="T26" fmla="*/ 0 w 218"/>
                <a:gd name="T27" fmla="*/ 1 h 212"/>
                <a:gd name="T28" fmla="*/ 0 w 218"/>
                <a:gd name="T29" fmla="*/ 1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8"/>
                <a:gd name="T46" fmla="*/ 0 h 212"/>
                <a:gd name="T47" fmla="*/ 218 w 218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8" h="212">
                  <a:moveTo>
                    <a:pt x="0" y="103"/>
                  </a:moveTo>
                  <a:lnTo>
                    <a:pt x="59" y="90"/>
                  </a:lnTo>
                  <a:lnTo>
                    <a:pt x="44" y="4"/>
                  </a:lnTo>
                  <a:lnTo>
                    <a:pt x="59" y="0"/>
                  </a:lnTo>
                  <a:lnTo>
                    <a:pt x="118" y="70"/>
                  </a:lnTo>
                  <a:lnTo>
                    <a:pt x="175" y="43"/>
                  </a:lnTo>
                  <a:lnTo>
                    <a:pt x="161" y="93"/>
                  </a:lnTo>
                  <a:lnTo>
                    <a:pt x="218" y="152"/>
                  </a:lnTo>
                  <a:lnTo>
                    <a:pt x="204" y="157"/>
                  </a:lnTo>
                  <a:lnTo>
                    <a:pt x="118" y="143"/>
                  </a:lnTo>
                  <a:lnTo>
                    <a:pt x="85" y="212"/>
                  </a:lnTo>
                  <a:lnTo>
                    <a:pt x="71" y="207"/>
                  </a:lnTo>
                  <a:lnTo>
                    <a:pt x="65" y="128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7"/>
            <p:cNvSpPr>
              <a:spLocks/>
            </p:cNvSpPr>
            <p:nvPr/>
          </p:nvSpPr>
          <p:spPr bwMode="auto">
            <a:xfrm>
              <a:off x="4149" y="3732"/>
              <a:ext cx="127" cy="100"/>
            </a:xfrm>
            <a:custGeom>
              <a:avLst/>
              <a:gdLst>
                <a:gd name="T0" fmla="*/ 0 w 255"/>
                <a:gd name="T1" fmla="*/ 0 h 201"/>
                <a:gd name="T2" fmla="*/ 0 w 255"/>
                <a:gd name="T3" fmla="*/ 0 h 201"/>
                <a:gd name="T4" fmla="*/ 0 w 255"/>
                <a:gd name="T5" fmla="*/ 0 h 201"/>
                <a:gd name="T6" fmla="*/ 0 w 255"/>
                <a:gd name="T7" fmla="*/ 0 h 201"/>
                <a:gd name="T8" fmla="*/ 0 w 255"/>
                <a:gd name="T9" fmla="*/ 0 h 201"/>
                <a:gd name="T10" fmla="*/ 0 w 255"/>
                <a:gd name="T11" fmla="*/ 0 h 201"/>
                <a:gd name="T12" fmla="*/ 0 w 255"/>
                <a:gd name="T13" fmla="*/ 0 h 201"/>
                <a:gd name="T14" fmla="*/ 0 w 255"/>
                <a:gd name="T15" fmla="*/ 0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201"/>
                <a:gd name="T26" fmla="*/ 255 w 255"/>
                <a:gd name="T27" fmla="*/ 201 h 2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201">
                  <a:moveTo>
                    <a:pt x="10" y="134"/>
                  </a:moveTo>
                  <a:lnTo>
                    <a:pt x="54" y="177"/>
                  </a:lnTo>
                  <a:lnTo>
                    <a:pt x="105" y="201"/>
                  </a:lnTo>
                  <a:lnTo>
                    <a:pt x="228" y="195"/>
                  </a:lnTo>
                  <a:lnTo>
                    <a:pt x="255" y="25"/>
                  </a:lnTo>
                  <a:lnTo>
                    <a:pt x="0" y="0"/>
                  </a:lnTo>
                  <a:lnTo>
                    <a:pt x="10" y="13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8"/>
            <p:cNvSpPr>
              <a:spLocks/>
            </p:cNvSpPr>
            <p:nvPr/>
          </p:nvSpPr>
          <p:spPr bwMode="auto">
            <a:xfrm>
              <a:off x="3959" y="3712"/>
              <a:ext cx="80" cy="95"/>
            </a:xfrm>
            <a:custGeom>
              <a:avLst/>
              <a:gdLst>
                <a:gd name="T0" fmla="*/ 0 w 160"/>
                <a:gd name="T1" fmla="*/ 1 h 190"/>
                <a:gd name="T2" fmla="*/ 1 w 160"/>
                <a:gd name="T3" fmla="*/ 0 h 190"/>
                <a:gd name="T4" fmla="*/ 1 w 160"/>
                <a:gd name="T5" fmla="*/ 1 h 190"/>
                <a:gd name="T6" fmla="*/ 1 w 160"/>
                <a:gd name="T7" fmla="*/ 1 h 190"/>
                <a:gd name="T8" fmla="*/ 0 w 160"/>
                <a:gd name="T9" fmla="*/ 1 h 190"/>
                <a:gd name="T10" fmla="*/ 0 w 160"/>
                <a:gd name="T11" fmla="*/ 1 h 190"/>
                <a:gd name="T12" fmla="*/ 0 w 160"/>
                <a:gd name="T13" fmla="*/ 1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190"/>
                <a:gd name="T23" fmla="*/ 160 w 160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190">
                  <a:moveTo>
                    <a:pt x="0" y="11"/>
                  </a:moveTo>
                  <a:lnTo>
                    <a:pt x="160" y="0"/>
                  </a:lnTo>
                  <a:lnTo>
                    <a:pt x="151" y="186"/>
                  </a:lnTo>
                  <a:lnTo>
                    <a:pt x="7" y="190"/>
                  </a:lnTo>
                  <a:lnTo>
                    <a:pt x="0" y="1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9"/>
            <p:cNvSpPr>
              <a:spLocks/>
            </p:cNvSpPr>
            <p:nvPr/>
          </p:nvSpPr>
          <p:spPr bwMode="auto">
            <a:xfrm>
              <a:off x="4036" y="3703"/>
              <a:ext cx="133" cy="107"/>
            </a:xfrm>
            <a:custGeom>
              <a:avLst/>
              <a:gdLst>
                <a:gd name="T0" fmla="*/ 0 w 265"/>
                <a:gd name="T1" fmla="*/ 1 h 213"/>
                <a:gd name="T2" fmla="*/ 1 w 265"/>
                <a:gd name="T3" fmla="*/ 1 h 213"/>
                <a:gd name="T4" fmla="*/ 1 w 265"/>
                <a:gd name="T5" fmla="*/ 1 h 213"/>
                <a:gd name="T6" fmla="*/ 1 w 265"/>
                <a:gd name="T7" fmla="*/ 0 h 213"/>
                <a:gd name="T8" fmla="*/ 0 w 265"/>
                <a:gd name="T9" fmla="*/ 1 h 213"/>
                <a:gd name="T10" fmla="*/ 0 w 265"/>
                <a:gd name="T11" fmla="*/ 1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"/>
                <a:gd name="T19" fmla="*/ 0 h 213"/>
                <a:gd name="T20" fmla="*/ 265 w 265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" h="213">
                  <a:moveTo>
                    <a:pt x="0" y="22"/>
                  </a:moveTo>
                  <a:lnTo>
                    <a:pt x="6" y="210"/>
                  </a:lnTo>
                  <a:lnTo>
                    <a:pt x="265" y="213"/>
                  </a:lnTo>
                  <a:lnTo>
                    <a:pt x="23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20"/>
            <p:cNvSpPr>
              <a:spLocks/>
            </p:cNvSpPr>
            <p:nvPr/>
          </p:nvSpPr>
          <p:spPr bwMode="auto">
            <a:xfrm>
              <a:off x="4150" y="3552"/>
              <a:ext cx="258" cy="271"/>
            </a:xfrm>
            <a:custGeom>
              <a:avLst/>
              <a:gdLst>
                <a:gd name="T0" fmla="*/ 1 w 516"/>
                <a:gd name="T1" fmla="*/ 1 h 541"/>
                <a:gd name="T2" fmla="*/ 1 w 516"/>
                <a:gd name="T3" fmla="*/ 1 h 541"/>
                <a:gd name="T4" fmla="*/ 1 w 516"/>
                <a:gd name="T5" fmla="*/ 1 h 541"/>
                <a:gd name="T6" fmla="*/ 1 w 516"/>
                <a:gd name="T7" fmla="*/ 1 h 541"/>
                <a:gd name="T8" fmla="*/ 1 w 516"/>
                <a:gd name="T9" fmla="*/ 1 h 541"/>
                <a:gd name="T10" fmla="*/ 0 w 516"/>
                <a:gd name="T11" fmla="*/ 1 h 541"/>
                <a:gd name="T12" fmla="*/ 1 w 516"/>
                <a:gd name="T13" fmla="*/ 1 h 541"/>
                <a:gd name="T14" fmla="*/ 1 w 516"/>
                <a:gd name="T15" fmla="*/ 0 h 541"/>
                <a:gd name="T16" fmla="*/ 1 w 516"/>
                <a:gd name="T17" fmla="*/ 1 h 541"/>
                <a:gd name="T18" fmla="*/ 1 w 516"/>
                <a:gd name="T19" fmla="*/ 1 h 541"/>
                <a:gd name="T20" fmla="*/ 1 w 516"/>
                <a:gd name="T21" fmla="*/ 1 h 541"/>
                <a:gd name="T22" fmla="*/ 1 w 516"/>
                <a:gd name="T23" fmla="*/ 1 h 541"/>
                <a:gd name="T24" fmla="*/ 1 w 516"/>
                <a:gd name="T25" fmla="*/ 1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6"/>
                <a:gd name="T40" fmla="*/ 0 h 541"/>
                <a:gd name="T41" fmla="*/ 516 w 516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6" h="541">
                  <a:moveTo>
                    <a:pt x="263" y="541"/>
                  </a:moveTo>
                  <a:lnTo>
                    <a:pt x="236" y="504"/>
                  </a:lnTo>
                  <a:lnTo>
                    <a:pt x="250" y="398"/>
                  </a:lnTo>
                  <a:lnTo>
                    <a:pt x="122" y="405"/>
                  </a:lnTo>
                  <a:lnTo>
                    <a:pt x="22" y="381"/>
                  </a:lnTo>
                  <a:lnTo>
                    <a:pt x="0" y="111"/>
                  </a:lnTo>
                  <a:lnTo>
                    <a:pt x="68" y="19"/>
                  </a:lnTo>
                  <a:lnTo>
                    <a:pt x="166" y="0"/>
                  </a:lnTo>
                  <a:lnTo>
                    <a:pt x="331" y="65"/>
                  </a:lnTo>
                  <a:lnTo>
                    <a:pt x="516" y="295"/>
                  </a:lnTo>
                  <a:lnTo>
                    <a:pt x="414" y="468"/>
                  </a:lnTo>
                  <a:lnTo>
                    <a:pt x="263" y="54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21"/>
            <p:cNvSpPr>
              <a:spLocks/>
            </p:cNvSpPr>
            <p:nvPr/>
          </p:nvSpPr>
          <p:spPr bwMode="auto">
            <a:xfrm>
              <a:off x="4480" y="3616"/>
              <a:ext cx="174" cy="280"/>
            </a:xfrm>
            <a:custGeom>
              <a:avLst/>
              <a:gdLst>
                <a:gd name="T0" fmla="*/ 1 w 348"/>
                <a:gd name="T1" fmla="*/ 1 h 560"/>
                <a:gd name="T2" fmla="*/ 1 w 348"/>
                <a:gd name="T3" fmla="*/ 1 h 560"/>
                <a:gd name="T4" fmla="*/ 1 w 348"/>
                <a:gd name="T5" fmla="*/ 1 h 560"/>
                <a:gd name="T6" fmla="*/ 0 w 348"/>
                <a:gd name="T7" fmla="*/ 1 h 560"/>
                <a:gd name="T8" fmla="*/ 1 w 348"/>
                <a:gd name="T9" fmla="*/ 1 h 560"/>
                <a:gd name="T10" fmla="*/ 1 w 348"/>
                <a:gd name="T11" fmla="*/ 1 h 560"/>
                <a:gd name="T12" fmla="*/ 1 w 348"/>
                <a:gd name="T13" fmla="*/ 1 h 560"/>
                <a:gd name="T14" fmla="*/ 1 w 348"/>
                <a:gd name="T15" fmla="*/ 1 h 560"/>
                <a:gd name="T16" fmla="*/ 1 w 348"/>
                <a:gd name="T17" fmla="*/ 1 h 560"/>
                <a:gd name="T18" fmla="*/ 1 w 348"/>
                <a:gd name="T19" fmla="*/ 1 h 560"/>
                <a:gd name="T20" fmla="*/ 1 w 348"/>
                <a:gd name="T21" fmla="*/ 1 h 560"/>
                <a:gd name="T22" fmla="*/ 1 w 348"/>
                <a:gd name="T23" fmla="*/ 1 h 560"/>
                <a:gd name="T24" fmla="*/ 1 w 348"/>
                <a:gd name="T25" fmla="*/ 1 h 560"/>
                <a:gd name="T26" fmla="*/ 1 w 348"/>
                <a:gd name="T27" fmla="*/ 1 h 560"/>
                <a:gd name="T28" fmla="*/ 1 w 348"/>
                <a:gd name="T29" fmla="*/ 1 h 560"/>
                <a:gd name="T30" fmla="*/ 1 w 348"/>
                <a:gd name="T31" fmla="*/ 1 h 560"/>
                <a:gd name="T32" fmla="*/ 1 w 348"/>
                <a:gd name="T33" fmla="*/ 1 h 560"/>
                <a:gd name="T34" fmla="*/ 1 w 348"/>
                <a:gd name="T35" fmla="*/ 1 h 560"/>
                <a:gd name="T36" fmla="*/ 1 w 348"/>
                <a:gd name="T37" fmla="*/ 1 h 560"/>
                <a:gd name="T38" fmla="*/ 1 w 348"/>
                <a:gd name="T39" fmla="*/ 0 h 560"/>
                <a:gd name="T40" fmla="*/ 1 w 348"/>
                <a:gd name="T41" fmla="*/ 1 h 560"/>
                <a:gd name="T42" fmla="*/ 1 w 348"/>
                <a:gd name="T43" fmla="*/ 1 h 5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60"/>
                <a:gd name="T68" fmla="*/ 348 w 348"/>
                <a:gd name="T69" fmla="*/ 560 h 5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60">
                  <a:moveTo>
                    <a:pt x="74" y="11"/>
                  </a:moveTo>
                  <a:lnTo>
                    <a:pt x="86" y="341"/>
                  </a:lnTo>
                  <a:lnTo>
                    <a:pt x="66" y="404"/>
                  </a:lnTo>
                  <a:lnTo>
                    <a:pt x="0" y="480"/>
                  </a:lnTo>
                  <a:lnTo>
                    <a:pt x="31" y="512"/>
                  </a:lnTo>
                  <a:lnTo>
                    <a:pt x="74" y="514"/>
                  </a:lnTo>
                  <a:lnTo>
                    <a:pt x="111" y="497"/>
                  </a:lnTo>
                  <a:lnTo>
                    <a:pt x="169" y="560"/>
                  </a:lnTo>
                  <a:lnTo>
                    <a:pt x="197" y="560"/>
                  </a:lnTo>
                  <a:lnTo>
                    <a:pt x="223" y="515"/>
                  </a:lnTo>
                  <a:lnTo>
                    <a:pt x="303" y="535"/>
                  </a:lnTo>
                  <a:lnTo>
                    <a:pt x="311" y="522"/>
                  </a:lnTo>
                  <a:lnTo>
                    <a:pt x="303" y="483"/>
                  </a:lnTo>
                  <a:lnTo>
                    <a:pt x="343" y="480"/>
                  </a:lnTo>
                  <a:lnTo>
                    <a:pt x="348" y="469"/>
                  </a:lnTo>
                  <a:lnTo>
                    <a:pt x="322" y="436"/>
                  </a:lnTo>
                  <a:lnTo>
                    <a:pt x="254" y="418"/>
                  </a:lnTo>
                  <a:lnTo>
                    <a:pt x="215" y="348"/>
                  </a:lnTo>
                  <a:lnTo>
                    <a:pt x="225" y="143"/>
                  </a:lnTo>
                  <a:lnTo>
                    <a:pt x="211" y="0"/>
                  </a:lnTo>
                  <a:lnTo>
                    <a:pt x="74" y="1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2"/>
            <p:cNvSpPr>
              <a:spLocks/>
            </p:cNvSpPr>
            <p:nvPr/>
          </p:nvSpPr>
          <p:spPr bwMode="auto">
            <a:xfrm>
              <a:off x="4240" y="3243"/>
              <a:ext cx="302" cy="297"/>
            </a:xfrm>
            <a:custGeom>
              <a:avLst/>
              <a:gdLst>
                <a:gd name="T0" fmla="*/ 1 w 604"/>
                <a:gd name="T1" fmla="*/ 1 h 594"/>
                <a:gd name="T2" fmla="*/ 1 w 604"/>
                <a:gd name="T3" fmla="*/ 1 h 594"/>
                <a:gd name="T4" fmla="*/ 0 w 604"/>
                <a:gd name="T5" fmla="*/ 1 h 594"/>
                <a:gd name="T6" fmla="*/ 1 w 604"/>
                <a:gd name="T7" fmla="*/ 1 h 594"/>
                <a:gd name="T8" fmla="*/ 1 w 604"/>
                <a:gd name="T9" fmla="*/ 1 h 594"/>
                <a:gd name="T10" fmla="*/ 1 w 604"/>
                <a:gd name="T11" fmla="*/ 1 h 594"/>
                <a:gd name="T12" fmla="*/ 1 w 604"/>
                <a:gd name="T13" fmla="*/ 1 h 594"/>
                <a:gd name="T14" fmla="*/ 1 w 604"/>
                <a:gd name="T15" fmla="*/ 1 h 594"/>
                <a:gd name="T16" fmla="*/ 1 w 604"/>
                <a:gd name="T17" fmla="*/ 1 h 594"/>
                <a:gd name="T18" fmla="*/ 1 w 604"/>
                <a:gd name="T19" fmla="*/ 1 h 594"/>
                <a:gd name="T20" fmla="*/ 1 w 604"/>
                <a:gd name="T21" fmla="*/ 1 h 594"/>
                <a:gd name="T22" fmla="*/ 1 w 604"/>
                <a:gd name="T23" fmla="*/ 1 h 594"/>
                <a:gd name="T24" fmla="*/ 1 w 604"/>
                <a:gd name="T25" fmla="*/ 1 h 594"/>
                <a:gd name="T26" fmla="*/ 1 w 604"/>
                <a:gd name="T27" fmla="*/ 1 h 594"/>
                <a:gd name="T28" fmla="*/ 1 w 604"/>
                <a:gd name="T29" fmla="*/ 1 h 594"/>
                <a:gd name="T30" fmla="*/ 1 w 604"/>
                <a:gd name="T31" fmla="*/ 1 h 594"/>
                <a:gd name="T32" fmla="*/ 1 w 604"/>
                <a:gd name="T33" fmla="*/ 1 h 594"/>
                <a:gd name="T34" fmla="*/ 1 w 604"/>
                <a:gd name="T35" fmla="*/ 1 h 594"/>
                <a:gd name="T36" fmla="*/ 1 w 604"/>
                <a:gd name="T37" fmla="*/ 1 h 594"/>
                <a:gd name="T38" fmla="*/ 1 w 604"/>
                <a:gd name="T39" fmla="*/ 1 h 594"/>
                <a:gd name="T40" fmla="*/ 1 w 604"/>
                <a:gd name="T41" fmla="*/ 1 h 594"/>
                <a:gd name="T42" fmla="*/ 1 w 604"/>
                <a:gd name="T43" fmla="*/ 1 h 594"/>
                <a:gd name="T44" fmla="*/ 1 w 604"/>
                <a:gd name="T45" fmla="*/ 1 h 594"/>
                <a:gd name="T46" fmla="*/ 1 w 604"/>
                <a:gd name="T47" fmla="*/ 1 h 594"/>
                <a:gd name="T48" fmla="*/ 1 w 604"/>
                <a:gd name="T49" fmla="*/ 1 h 594"/>
                <a:gd name="T50" fmla="*/ 1 w 604"/>
                <a:gd name="T51" fmla="*/ 1 h 594"/>
                <a:gd name="T52" fmla="*/ 1 w 604"/>
                <a:gd name="T53" fmla="*/ 1 h 594"/>
                <a:gd name="T54" fmla="*/ 1 w 604"/>
                <a:gd name="T55" fmla="*/ 1 h 594"/>
                <a:gd name="T56" fmla="*/ 1 w 604"/>
                <a:gd name="T57" fmla="*/ 1 h 594"/>
                <a:gd name="T58" fmla="*/ 1 w 604"/>
                <a:gd name="T59" fmla="*/ 1 h 594"/>
                <a:gd name="T60" fmla="*/ 1 w 604"/>
                <a:gd name="T61" fmla="*/ 1 h 594"/>
                <a:gd name="T62" fmla="*/ 1 w 604"/>
                <a:gd name="T63" fmla="*/ 1 h 594"/>
                <a:gd name="T64" fmla="*/ 1 w 604"/>
                <a:gd name="T65" fmla="*/ 1 h 594"/>
                <a:gd name="T66" fmla="*/ 1 w 604"/>
                <a:gd name="T67" fmla="*/ 1 h 594"/>
                <a:gd name="T68" fmla="*/ 1 w 604"/>
                <a:gd name="T69" fmla="*/ 1 h 594"/>
                <a:gd name="T70" fmla="*/ 1 w 604"/>
                <a:gd name="T71" fmla="*/ 1 h 594"/>
                <a:gd name="T72" fmla="*/ 1 w 604"/>
                <a:gd name="T73" fmla="*/ 1 h 594"/>
                <a:gd name="T74" fmla="*/ 1 w 604"/>
                <a:gd name="T75" fmla="*/ 1 h 594"/>
                <a:gd name="T76" fmla="*/ 1 w 604"/>
                <a:gd name="T77" fmla="*/ 1 h 594"/>
                <a:gd name="T78" fmla="*/ 1 w 604"/>
                <a:gd name="T79" fmla="*/ 1 h 594"/>
                <a:gd name="T80" fmla="*/ 1 w 604"/>
                <a:gd name="T81" fmla="*/ 1 h 594"/>
                <a:gd name="T82" fmla="*/ 1 w 604"/>
                <a:gd name="T83" fmla="*/ 1 h 594"/>
                <a:gd name="T84" fmla="*/ 1 w 604"/>
                <a:gd name="T85" fmla="*/ 1 h 594"/>
                <a:gd name="T86" fmla="*/ 1 w 604"/>
                <a:gd name="T87" fmla="*/ 1 h 5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4"/>
                <a:gd name="T133" fmla="*/ 0 h 594"/>
                <a:gd name="T134" fmla="*/ 604 w 604"/>
                <a:gd name="T135" fmla="*/ 594 h 5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4" h="594">
                  <a:moveTo>
                    <a:pt x="222" y="7"/>
                  </a:moveTo>
                  <a:lnTo>
                    <a:pt x="180" y="23"/>
                  </a:lnTo>
                  <a:lnTo>
                    <a:pt x="141" y="49"/>
                  </a:lnTo>
                  <a:lnTo>
                    <a:pt x="95" y="87"/>
                  </a:lnTo>
                  <a:lnTo>
                    <a:pt x="35" y="179"/>
                  </a:lnTo>
                  <a:lnTo>
                    <a:pt x="0" y="286"/>
                  </a:lnTo>
                  <a:lnTo>
                    <a:pt x="40" y="378"/>
                  </a:lnTo>
                  <a:lnTo>
                    <a:pt x="94" y="449"/>
                  </a:lnTo>
                  <a:lnTo>
                    <a:pt x="231" y="500"/>
                  </a:lnTo>
                  <a:lnTo>
                    <a:pt x="257" y="511"/>
                  </a:lnTo>
                  <a:lnTo>
                    <a:pt x="255" y="513"/>
                  </a:lnTo>
                  <a:lnTo>
                    <a:pt x="252" y="516"/>
                  </a:lnTo>
                  <a:lnTo>
                    <a:pt x="249" y="517"/>
                  </a:lnTo>
                  <a:lnTo>
                    <a:pt x="246" y="521"/>
                  </a:lnTo>
                  <a:lnTo>
                    <a:pt x="245" y="524"/>
                  </a:lnTo>
                  <a:lnTo>
                    <a:pt x="242" y="528"/>
                  </a:lnTo>
                  <a:lnTo>
                    <a:pt x="240" y="531"/>
                  </a:lnTo>
                  <a:lnTo>
                    <a:pt x="239" y="535"/>
                  </a:lnTo>
                  <a:lnTo>
                    <a:pt x="237" y="541"/>
                  </a:lnTo>
                  <a:lnTo>
                    <a:pt x="237" y="545"/>
                  </a:lnTo>
                  <a:lnTo>
                    <a:pt x="237" y="549"/>
                  </a:lnTo>
                  <a:lnTo>
                    <a:pt x="239" y="555"/>
                  </a:lnTo>
                  <a:lnTo>
                    <a:pt x="240" y="560"/>
                  </a:lnTo>
                  <a:lnTo>
                    <a:pt x="245" y="566"/>
                  </a:lnTo>
                  <a:lnTo>
                    <a:pt x="272" y="589"/>
                  </a:lnTo>
                  <a:lnTo>
                    <a:pt x="334" y="594"/>
                  </a:lnTo>
                  <a:lnTo>
                    <a:pt x="400" y="573"/>
                  </a:lnTo>
                  <a:lnTo>
                    <a:pt x="517" y="436"/>
                  </a:lnTo>
                  <a:lnTo>
                    <a:pt x="579" y="393"/>
                  </a:lnTo>
                  <a:lnTo>
                    <a:pt x="604" y="305"/>
                  </a:lnTo>
                  <a:lnTo>
                    <a:pt x="567" y="296"/>
                  </a:lnTo>
                  <a:lnTo>
                    <a:pt x="520" y="298"/>
                  </a:lnTo>
                  <a:lnTo>
                    <a:pt x="500" y="326"/>
                  </a:lnTo>
                  <a:lnTo>
                    <a:pt x="459" y="312"/>
                  </a:lnTo>
                  <a:lnTo>
                    <a:pt x="499" y="255"/>
                  </a:lnTo>
                  <a:lnTo>
                    <a:pt x="485" y="211"/>
                  </a:lnTo>
                  <a:lnTo>
                    <a:pt x="494" y="180"/>
                  </a:lnTo>
                  <a:lnTo>
                    <a:pt x="494" y="179"/>
                  </a:lnTo>
                  <a:lnTo>
                    <a:pt x="493" y="176"/>
                  </a:lnTo>
                  <a:lnTo>
                    <a:pt x="491" y="173"/>
                  </a:lnTo>
                  <a:lnTo>
                    <a:pt x="491" y="170"/>
                  </a:lnTo>
                  <a:lnTo>
                    <a:pt x="491" y="169"/>
                  </a:lnTo>
                  <a:lnTo>
                    <a:pt x="490" y="166"/>
                  </a:lnTo>
                  <a:lnTo>
                    <a:pt x="490" y="162"/>
                  </a:lnTo>
                  <a:lnTo>
                    <a:pt x="488" y="159"/>
                  </a:lnTo>
                  <a:lnTo>
                    <a:pt x="486" y="155"/>
                  </a:lnTo>
                  <a:lnTo>
                    <a:pt x="485" y="152"/>
                  </a:lnTo>
                  <a:lnTo>
                    <a:pt x="483" y="148"/>
                  </a:lnTo>
                  <a:lnTo>
                    <a:pt x="483" y="144"/>
                  </a:lnTo>
                  <a:lnTo>
                    <a:pt x="482" y="140"/>
                  </a:lnTo>
                  <a:lnTo>
                    <a:pt x="480" y="135"/>
                  </a:lnTo>
                  <a:lnTo>
                    <a:pt x="479" y="130"/>
                  </a:lnTo>
                  <a:lnTo>
                    <a:pt x="477" y="126"/>
                  </a:lnTo>
                  <a:lnTo>
                    <a:pt x="476" y="122"/>
                  </a:lnTo>
                  <a:lnTo>
                    <a:pt x="474" y="117"/>
                  </a:lnTo>
                  <a:lnTo>
                    <a:pt x="473" y="112"/>
                  </a:lnTo>
                  <a:lnTo>
                    <a:pt x="470" y="108"/>
                  </a:lnTo>
                  <a:lnTo>
                    <a:pt x="468" y="103"/>
                  </a:lnTo>
                  <a:lnTo>
                    <a:pt x="466" y="101"/>
                  </a:lnTo>
                  <a:lnTo>
                    <a:pt x="465" y="96"/>
                  </a:lnTo>
                  <a:lnTo>
                    <a:pt x="463" y="92"/>
                  </a:lnTo>
                  <a:lnTo>
                    <a:pt x="462" y="90"/>
                  </a:lnTo>
                  <a:lnTo>
                    <a:pt x="460" y="85"/>
                  </a:lnTo>
                  <a:lnTo>
                    <a:pt x="457" y="80"/>
                  </a:lnTo>
                  <a:lnTo>
                    <a:pt x="454" y="77"/>
                  </a:lnTo>
                  <a:lnTo>
                    <a:pt x="450" y="73"/>
                  </a:lnTo>
                  <a:lnTo>
                    <a:pt x="445" y="69"/>
                  </a:lnTo>
                  <a:lnTo>
                    <a:pt x="439" y="63"/>
                  </a:lnTo>
                  <a:lnTo>
                    <a:pt x="434" y="59"/>
                  </a:lnTo>
                  <a:lnTo>
                    <a:pt x="430" y="55"/>
                  </a:lnTo>
                  <a:lnTo>
                    <a:pt x="426" y="53"/>
                  </a:lnTo>
                  <a:lnTo>
                    <a:pt x="423" y="51"/>
                  </a:lnTo>
                  <a:lnTo>
                    <a:pt x="420" y="48"/>
                  </a:lnTo>
                  <a:lnTo>
                    <a:pt x="417" y="45"/>
                  </a:lnTo>
                  <a:lnTo>
                    <a:pt x="414" y="42"/>
                  </a:lnTo>
                  <a:lnTo>
                    <a:pt x="409" y="39"/>
                  </a:lnTo>
                  <a:lnTo>
                    <a:pt x="406" y="37"/>
                  </a:lnTo>
                  <a:lnTo>
                    <a:pt x="403" y="34"/>
                  </a:lnTo>
                  <a:lnTo>
                    <a:pt x="399" y="31"/>
                  </a:lnTo>
                  <a:lnTo>
                    <a:pt x="396" y="28"/>
                  </a:lnTo>
                  <a:lnTo>
                    <a:pt x="393" y="27"/>
                  </a:lnTo>
                  <a:lnTo>
                    <a:pt x="386" y="21"/>
                  </a:lnTo>
                  <a:lnTo>
                    <a:pt x="382" y="17"/>
                  </a:lnTo>
                  <a:lnTo>
                    <a:pt x="377" y="14"/>
                  </a:lnTo>
                  <a:lnTo>
                    <a:pt x="374" y="12"/>
                  </a:lnTo>
                  <a:lnTo>
                    <a:pt x="371" y="10"/>
                  </a:lnTo>
                  <a:lnTo>
                    <a:pt x="294" y="0"/>
                  </a:lnTo>
                  <a:lnTo>
                    <a:pt x="222" y="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3"/>
            <p:cNvSpPr>
              <a:spLocks/>
            </p:cNvSpPr>
            <p:nvPr/>
          </p:nvSpPr>
          <p:spPr bwMode="auto">
            <a:xfrm>
              <a:off x="4275" y="3245"/>
              <a:ext cx="193" cy="250"/>
            </a:xfrm>
            <a:custGeom>
              <a:avLst/>
              <a:gdLst>
                <a:gd name="T0" fmla="*/ 1 w 385"/>
                <a:gd name="T1" fmla="*/ 0 h 502"/>
                <a:gd name="T2" fmla="*/ 1 w 385"/>
                <a:gd name="T3" fmla="*/ 0 h 502"/>
                <a:gd name="T4" fmla="*/ 1 w 385"/>
                <a:gd name="T5" fmla="*/ 0 h 502"/>
                <a:gd name="T6" fmla="*/ 1 w 385"/>
                <a:gd name="T7" fmla="*/ 0 h 502"/>
                <a:gd name="T8" fmla="*/ 1 w 385"/>
                <a:gd name="T9" fmla="*/ 0 h 502"/>
                <a:gd name="T10" fmla="*/ 1 w 385"/>
                <a:gd name="T11" fmla="*/ 0 h 502"/>
                <a:gd name="T12" fmla="*/ 1 w 385"/>
                <a:gd name="T13" fmla="*/ 0 h 502"/>
                <a:gd name="T14" fmla="*/ 1 w 385"/>
                <a:gd name="T15" fmla="*/ 0 h 502"/>
                <a:gd name="T16" fmla="*/ 1 w 385"/>
                <a:gd name="T17" fmla="*/ 0 h 502"/>
                <a:gd name="T18" fmla="*/ 1 w 385"/>
                <a:gd name="T19" fmla="*/ 0 h 502"/>
                <a:gd name="T20" fmla="*/ 1 w 385"/>
                <a:gd name="T21" fmla="*/ 0 h 502"/>
                <a:gd name="T22" fmla="*/ 1 w 385"/>
                <a:gd name="T23" fmla="*/ 0 h 502"/>
                <a:gd name="T24" fmla="*/ 1 w 385"/>
                <a:gd name="T25" fmla="*/ 0 h 502"/>
                <a:gd name="T26" fmla="*/ 1 w 385"/>
                <a:gd name="T27" fmla="*/ 0 h 502"/>
                <a:gd name="T28" fmla="*/ 1 w 385"/>
                <a:gd name="T29" fmla="*/ 0 h 502"/>
                <a:gd name="T30" fmla="*/ 1 w 385"/>
                <a:gd name="T31" fmla="*/ 0 h 502"/>
                <a:gd name="T32" fmla="*/ 1 w 385"/>
                <a:gd name="T33" fmla="*/ 0 h 502"/>
                <a:gd name="T34" fmla="*/ 1 w 385"/>
                <a:gd name="T35" fmla="*/ 0 h 502"/>
                <a:gd name="T36" fmla="*/ 0 w 385"/>
                <a:gd name="T37" fmla="*/ 0 h 502"/>
                <a:gd name="T38" fmla="*/ 0 w 385"/>
                <a:gd name="T39" fmla="*/ 0 h 502"/>
                <a:gd name="T40" fmla="*/ 1 w 385"/>
                <a:gd name="T41" fmla="*/ 0 h 502"/>
                <a:gd name="T42" fmla="*/ 1 w 385"/>
                <a:gd name="T43" fmla="*/ 0 h 502"/>
                <a:gd name="T44" fmla="*/ 1 w 385"/>
                <a:gd name="T45" fmla="*/ 0 h 502"/>
                <a:gd name="T46" fmla="*/ 1 w 385"/>
                <a:gd name="T47" fmla="*/ 0 h 502"/>
                <a:gd name="T48" fmla="*/ 1 w 385"/>
                <a:gd name="T49" fmla="*/ 0 h 502"/>
                <a:gd name="T50" fmla="*/ 1 w 385"/>
                <a:gd name="T51" fmla="*/ 0 h 502"/>
                <a:gd name="T52" fmla="*/ 1 w 385"/>
                <a:gd name="T53" fmla="*/ 0 h 502"/>
                <a:gd name="T54" fmla="*/ 1 w 385"/>
                <a:gd name="T55" fmla="*/ 0 h 502"/>
                <a:gd name="T56" fmla="*/ 1 w 385"/>
                <a:gd name="T57" fmla="*/ 0 h 502"/>
                <a:gd name="T58" fmla="*/ 1 w 385"/>
                <a:gd name="T59" fmla="*/ 0 h 502"/>
                <a:gd name="T60" fmla="*/ 1 w 385"/>
                <a:gd name="T61" fmla="*/ 0 h 502"/>
                <a:gd name="T62" fmla="*/ 1 w 385"/>
                <a:gd name="T63" fmla="*/ 0 h 502"/>
                <a:gd name="T64" fmla="*/ 1 w 385"/>
                <a:gd name="T65" fmla="*/ 0 h 502"/>
                <a:gd name="T66" fmla="*/ 1 w 385"/>
                <a:gd name="T67" fmla="*/ 0 h 502"/>
                <a:gd name="T68" fmla="*/ 1 w 385"/>
                <a:gd name="T69" fmla="*/ 0 h 502"/>
                <a:gd name="T70" fmla="*/ 1 w 385"/>
                <a:gd name="T71" fmla="*/ 0 h 502"/>
                <a:gd name="T72" fmla="*/ 1 w 385"/>
                <a:gd name="T73" fmla="*/ 0 h 502"/>
                <a:gd name="T74" fmla="*/ 1 w 385"/>
                <a:gd name="T75" fmla="*/ 0 h 502"/>
                <a:gd name="T76" fmla="*/ 1 w 385"/>
                <a:gd name="T77" fmla="*/ 0 h 502"/>
                <a:gd name="T78" fmla="*/ 1 w 385"/>
                <a:gd name="T79" fmla="*/ 0 h 502"/>
                <a:gd name="T80" fmla="*/ 1 w 385"/>
                <a:gd name="T81" fmla="*/ 0 h 502"/>
                <a:gd name="T82" fmla="*/ 1 w 385"/>
                <a:gd name="T83" fmla="*/ 0 h 502"/>
                <a:gd name="T84" fmla="*/ 1 w 385"/>
                <a:gd name="T85" fmla="*/ 0 h 502"/>
                <a:gd name="T86" fmla="*/ 1 w 385"/>
                <a:gd name="T87" fmla="*/ 0 h 502"/>
                <a:gd name="T88" fmla="*/ 1 w 385"/>
                <a:gd name="T89" fmla="*/ 0 h 502"/>
                <a:gd name="T90" fmla="*/ 1 w 385"/>
                <a:gd name="T91" fmla="*/ 0 h 502"/>
                <a:gd name="T92" fmla="*/ 1 w 385"/>
                <a:gd name="T93" fmla="*/ 0 h 502"/>
                <a:gd name="T94" fmla="*/ 1 w 385"/>
                <a:gd name="T95" fmla="*/ 0 h 502"/>
                <a:gd name="T96" fmla="*/ 1 w 385"/>
                <a:gd name="T97" fmla="*/ 0 h 502"/>
                <a:gd name="T98" fmla="*/ 1 w 385"/>
                <a:gd name="T99" fmla="*/ 0 h 502"/>
                <a:gd name="T100" fmla="*/ 1 w 385"/>
                <a:gd name="T101" fmla="*/ 0 h 5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5"/>
                <a:gd name="T154" fmla="*/ 0 h 502"/>
                <a:gd name="T155" fmla="*/ 385 w 385"/>
                <a:gd name="T156" fmla="*/ 502 h 5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5" h="502">
                  <a:moveTo>
                    <a:pt x="260" y="0"/>
                  </a:moveTo>
                  <a:lnTo>
                    <a:pt x="259" y="0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3" y="0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230" y="2"/>
                  </a:lnTo>
                  <a:lnTo>
                    <a:pt x="223" y="2"/>
                  </a:lnTo>
                  <a:lnTo>
                    <a:pt x="217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8" y="4"/>
                  </a:lnTo>
                  <a:lnTo>
                    <a:pt x="205" y="4"/>
                  </a:lnTo>
                  <a:lnTo>
                    <a:pt x="202" y="4"/>
                  </a:lnTo>
                  <a:lnTo>
                    <a:pt x="199" y="6"/>
                  </a:lnTo>
                  <a:lnTo>
                    <a:pt x="196" y="6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5" y="9"/>
                  </a:lnTo>
                  <a:lnTo>
                    <a:pt x="182" y="9"/>
                  </a:lnTo>
                  <a:lnTo>
                    <a:pt x="177" y="10"/>
                  </a:lnTo>
                  <a:lnTo>
                    <a:pt x="174" y="10"/>
                  </a:lnTo>
                  <a:lnTo>
                    <a:pt x="171" y="11"/>
                  </a:lnTo>
                  <a:lnTo>
                    <a:pt x="168" y="11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4"/>
                  </a:lnTo>
                  <a:lnTo>
                    <a:pt x="154" y="16"/>
                  </a:lnTo>
                  <a:lnTo>
                    <a:pt x="149" y="17"/>
                  </a:lnTo>
                  <a:lnTo>
                    <a:pt x="146" y="18"/>
                  </a:lnTo>
                  <a:lnTo>
                    <a:pt x="143" y="18"/>
                  </a:lnTo>
                  <a:lnTo>
                    <a:pt x="140" y="20"/>
                  </a:lnTo>
                  <a:lnTo>
                    <a:pt x="136" y="22"/>
                  </a:lnTo>
                  <a:lnTo>
                    <a:pt x="133" y="22"/>
                  </a:lnTo>
                  <a:lnTo>
                    <a:pt x="129" y="24"/>
                  </a:lnTo>
                  <a:lnTo>
                    <a:pt x="126" y="25"/>
                  </a:lnTo>
                  <a:lnTo>
                    <a:pt x="122" y="27"/>
                  </a:lnTo>
                  <a:lnTo>
                    <a:pt x="119" y="28"/>
                  </a:lnTo>
                  <a:lnTo>
                    <a:pt x="116" y="29"/>
                  </a:lnTo>
                  <a:lnTo>
                    <a:pt x="113" y="32"/>
                  </a:lnTo>
                  <a:lnTo>
                    <a:pt x="109" y="34"/>
                  </a:lnTo>
                  <a:lnTo>
                    <a:pt x="105" y="36"/>
                  </a:lnTo>
                  <a:lnTo>
                    <a:pt x="99" y="41"/>
                  </a:lnTo>
                  <a:lnTo>
                    <a:pt x="94" y="45"/>
                  </a:lnTo>
                  <a:lnTo>
                    <a:pt x="89" y="49"/>
                  </a:lnTo>
                  <a:lnTo>
                    <a:pt x="85" y="53"/>
                  </a:lnTo>
                  <a:lnTo>
                    <a:pt x="80" y="59"/>
                  </a:lnTo>
                  <a:lnTo>
                    <a:pt x="76" y="63"/>
                  </a:lnTo>
                  <a:lnTo>
                    <a:pt x="71" y="68"/>
                  </a:lnTo>
                  <a:lnTo>
                    <a:pt x="66" y="73"/>
                  </a:lnTo>
                  <a:lnTo>
                    <a:pt x="62" y="78"/>
                  </a:lnTo>
                  <a:lnTo>
                    <a:pt x="60" y="81"/>
                  </a:lnTo>
                  <a:lnTo>
                    <a:pt x="57" y="84"/>
                  </a:lnTo>
                  <a:lnTo>
                    <a:pt x="56" y="87"/>
                  </a:lnTo>
                  <a:lnTo>
                    <a:pt x="54" y="89"/>
                  </a:lnTo>
                  <a:lnTo>
                    <a:pt x="51" y="92"/>
                  </a:lnTo>
                  <a:lnTo>
                    <a:pt x="49" y="95"/>
                  </a:lnTo>
                  <a:lnTo>
                    <a:pt x="46" y="99"/>
                  </a:lnTo>
                  <a:lnTo>
                    <a:pt x="45" y="102"/>
                  </a:lnTo>
                  <a:lnTo>
                    <a:pt x="43" y="105"/>
                  </a:lnTo>
                  <a:lnTo>
                    <a:pt x="42" y="107"/>
                  </a:lnTo>
                  <a:lnTo>
                    <a:pt x="40" y="110"/>
                  </a:lnTo>
                  <a:lnTo>
                    <a:pt x="37" y="114"/>
                  </a:lnTo>
                  <a:lnTo>
                    <a:pt x="36" y="117"/>
                  </a:lnTo>
                  <a:lnTo>
                    <a:pt x="34" y="120"/>
                  </a:lnTo>
                  <a:lnTo>
                    <a:pt x="32" y="124"/>
                  </a:lnTo>
                  <a:lnTo>
                    <a:pt x="31" y="127"/>
                  </a:lnTo>
                  <a:lnTo>
                    <a:pt x="28" y="131"/>
                  </a:lnTo>
                  <a:lnTo>
                    <a:pt x="26" y="134"/>
                  </a:lnTo>
                  <a:lnTo>
                    <a:pt x="25" y="138"/>
                  </a:lnTo>
                  <a:lnTo>
                    <a:pt x="25" y="142"/>
                  </a:lnTo>
                  <a:lnTo>
                    <a:pt x="22" y="145"/>
                  </a:lnTo>
                  <a:lnTo>
                    <a:pt x="20" y="149"/>
                  </a:lnTo>
                  <a:lnTo>
                    <a:pt x="19" y="152"/>
                  </a:lnTo>
                  <a:lnTo>
                    <a:pt x="17" y="156"/>
                  </a:lnTo>
                  <a:lnTo>
                    <a:pt x="15" y="159"/>
                  </a:lnTo>
                  <a:lnTo>
                    <a:pt x="14" y="163"/>
                  </a:lnTo>
                  <a:lnTo>
                    <a:pt x="12" y="167"/>
                  </a:lnTo>
                  <a:lnTo>
                    <a:pt x="12" y="171"/>
                  </a:lnTo>
                  <a:lnTo>
                    <a:pt x="11" y="174"/>
                  </a:lnTo>
                  <a:lnTo>
                    <a:pt x="9" y="178"/>
                  </a:lnTo>
                  <a:lnTo>
                    <a:pt x="9" y="183"/>
                  </a:lnTo>
                  <a:lnTo>
                    <a:pt x="8" y="187"/>
                  </a:lnTo>
                  <a:lnTo>
                    <a:pt x="6" y="190"/>
                  </a:lnTo>
                  <a:lnTo>
                    <a:pt x="6" y="194"/>
                  </a:lnTo>
                  <a:lnTo>
                    <a:pt x="5" y="198"/>
                  </a:lnTo>
                  <a:lnTo>
                    <a:pt x="5" y="202"/>
                  </a:lnTo>
                  <a:lnTo>
                    <a:pt x="3" y="206"/>
                  </a:lnTo>
                  <a:lnTo>
                    <a:pt x="3" y="210"/>
                  </a:lnTo>
                  <a:lnTo>
                    <a:pt x="2" y="215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0" y="237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2" y="272"/>
                  </a:lnTo>
                  <a:lnTo>
                    <a:pt x="2" y="275"/>
                  </a:lnTo>
                  <a:lnTo>
                    <a:pt x="2" y="280"/>
                  </a:lnTo>
                  <a:lnTo>
                    <a:pt x="2" y="283"/>
                  </a:lnTo>
                  <a:lnTo>
                    <a:pt x="2" y="288"/>
                  </a:lnTo>
                  <a:lnTo>
                    <a:pt x="3" y="291"/>
                  </a:lnTo>
                  <a:lnTo>
                    <a:pt x="3" y="297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08"/>
                  </a:lnTo>
                  <a:lnTo>
                    <a:pt x="6" y="312"/>
                  </a:lnTo>
                  <a:lnTo>
                    <a:pt x="6" y="316"/>
                  </a:lnTo>
                  <a:lnTo>
                    <a:pt x="8" y="320"/>
                  </a:lnTo>
                  <a:lnTo>
                    <a:pt x="9" y="323"/>
                  </a:lnTo>
                  <a:lnTo>
                    <a:pt x="11" y="327"/>
                  </a:lnTo>
                  <a:lnTo>
                    <a:pt x="11" y="332"/>
                  </a:lnTo>
                  <a:lnTo>
                    <a:pt x="12" y="336"/>
                  </a:lnTo>
                  <a:lnTo>
                    <a:pt x="12" y="340"/>
                  </a:lnTo>
                  <a:lnTo>
                    <a:pt x="14" y="344"/>
                  </a:lnTo>
                  <a:lnTo>
                    <a:pt x="15" y="347"/>
                  </a:lnTo>
                  <a:lnTo>
                    <a:pt x="17" y="351"/>
                  </a:lnTo>
                  <a:lnTo>
                    <a:pt x="19" y="354"/>
                  </a:lnTo>
                  <a:lnTo>
                    <a:pt x="20" y="358"/>
                  </a:lnTo>
                  <a:lnTo>
                    <a:pt x="22" y="361"/>
                  </a:lnTo>
                  <a:lnTo>
                    <a:pt x="23" y="365"/>
                  </a:lnTo>
                  <a:lnTo>
                    <a:pt x="25" y="368"/>
                  </a:lnTo>
                  <a:lnTo>
                    <a:pt x="25" y="372"/>
                  </a:lnTo>
                  <a:lnTo>
                    <a:pt x="26" y="376"/>
                  </a:lnTo>
                  <a:lnTo>
                    <a:pt x="28" y="379"/>
                  </a:lnTo>
                  <a:lnTo>
                    <a:pt x="29" y="382"/>
                  </a:lnTo>
                  <a:lnTo>
                    <a:pt x="31" y="386"/>
                  </a:lnTo>
                  <a:lnTo>
                    <a:pt x="32" y="389"/>
                  </a:lnTo>
                  <a:lnTo>
                    <a:pt x="36" y="393"/>
                  </a:lnTo>
                  <a:lnTo>
                    <a:pt x="36" y="396"/>
                  </a:lnTo>
                  <a:lnTo>
                    <a:pt x="37" y="398"/>
                  </a:lnTo>
                  <a:lnTo>
                    <a:pt x="40" y="401"/>
                  </a:lnTo>
                  <a:lnTo>
                    <a:pt x="42" y="404"/>
                  </a:lnTo>
                  <a:lnTo>
                    <a:pt x="43" y="407"/>
                  </a:lnTo>
                  <a:lnTo>
                    <a:pt x="45" y="411"/>
                  </a:lnTo>
                  <a:lnTo>
                    <a:pt x="46" y="414"/>
                  </a:lnTo>
                  <a:lnTo>
                    <a:pt x="48" y="417"/>
                  </a:lnTo>
                  <a:lnTo>
                    <a:pt x="51" y="422"/>
                  </a:lnTo>
                  <a:lnTo>
                    <a:pt x="56" y="428"/>
                  </a:lnTo>
                  <a:lnTo>
                    <a:pt x="60" y="433"/>
                  </a:lnTo>
                  <a:lnTo>
                    <a:pt x="63" y="439"/>
                  </a:lnTo>
                  <a:lnTo>
                    <a:pt x="66" y="443"/>
                  </a:lnTo>
                  <a:lnTo>
                    <a:pt x="71" y="447"/>
                  </a:lnTo>
                  <a:lnTo>
                    <a:pt x="76" y="451"/>
                  </a:lnTo>
                  <a:lnTo>
                    <a:pt x="80" y="457"/>
                  </a:lnTo>
                  <a:lnTo>
                    <a:pt x="83" y="460"/>
                  </a:lnTo>
                  <a:lnTo>
                    <a:pt x="88" y="464"/>
                  </a:lnTo>
                  <a:lnTo>
                    <a:pt x="91" y="468"/>
                  </a:lnTo>
                  <a:lnTo>
                    <a:pt x="96" y="472"/>
                  </a:lnTo>
                  <a:lnTo>
                    <a:pt x="145" y="500"/>
                  </a:lnTo>
                  <a:lnTo>
                    <a:pt x="193" y="496"/>
                  </a:lnTo>
                  <a:lnTo>
                    <a:pt x="196" y="497"/>
                  </a:lnTo>
                  <a:lnTo>
                    <a:pt x="199" y="497"/>
                  </a:lnTo>
                  <a:lnTo>
                    <a:pt x="203" y="500"/>
                  </a:lnTo>
                  <a:lnTo>
                    <a:pt x="205" y="500"/>
                  </a:lnTo>
                  <a:lnTo>
                    <a:pt x="210" y="500"/>
                  </a:lnTo>
                  <a:lnTo>
                    <a:pt x="213" y="500"/>
                  </a:lnTo>
                  <a:lnTo>
                    <a:pt x="216" y="502"/>
                  </a:lnTo>
                  <a:lnTo>
                    <a:pt x="220" y="500"/>
                  </a:lnTo>
                  <a:lnTo>
                    <a:pt x="225" y="500"/>
                  </a:lnTo>
                  <a:lnTo>
                    <a:pt x="230" y="499"/>
                  </a:lnTo>
                  <a:lnTo>
                    <a:pt x="236" y="497"/>
                  </a:lnTo>
                  <a:lnTo>
                    <a:pt x="240" y="495"/>
                  </a:lnTo>
                  <a:lnTo>
                    <a:pt x="245" y="492"/>
                  </a:lnTo>
                  <a:lnTo>
                    <a:pt x="251" y="489"/>
                  </a:lnTo>
                  <a:lnTo>
                    <a:pt x="257" y="485"/>
                  </a:lnTo>
                  <a:lnTo>
                    <a:pt x="260" y="482"/>
                  </a:lnTo>
                  <a:lnTo>
                    <a:pt x="262" y="479"/>
                  </a:lnTo>
                  <a:lnTo>
                    <a:pt x="265" y="476"/>
                  </a:lnTo>
                  <a:lnTo>
                    <a:pt x="270" y="475"/>
                  </a:lnTo>
                  <a:lnTo>
                    <a:pt x="273" y="471"/>
                  </a:lnTo>
                  <a:lnTo>
                    <a:pt x="276" y="468"/>
                  </a:lnTo>
                  <a:lnTo>
                    <a:pt x="279" y="465"/>
                  </a:lnTo>
                  <a:lnTo>
                    <a:pt x="282" y="461"/>
                  </a:lnTo>
                  <a:lnTo>
                    <a:pt x="287" y="457"/>
                  </a:lnTo>
                  <a:lnTo>
                    <a:pt x="290" y="453"/>
                  </a:lnTo>
                  <a:lnTo>
                    <a:pt x="293" y="449"/>
                  </a:lnTo>
                  <a:lnTo>
                    <a:pt x="296" y="444"/>
                  </a:lnTo>
                  <a:lnTo>
                    <a:pt x="300" y="439"/>
                  </a:lnTo>
                  <a:lnTo>
                    <a:pt x="304" y="435"/>
                  </a:lnTo>
                  <a:lnTo>
                    <a:pt x="307" y="429"/>
                  </a:lnTo>
                  <a:lnTo>
                    <a:pt x="311" y="424"/>
                  </a:lnTo>
                  <a:lnTo>
                    <a:pt x="314" y="417"/>
                  </a:lnTo>
                  <a:lnTo>
                    <a:pt x="319" y="411"/>
                  </a:lnTo>
                  <a:lnTo>
                    <a:pt x="322" y="404"/>
                  </a:lnTo>
                  <a:lnTo>
                    <a:pt x="327" y="397"/>
                  </a:lnTo>
                  <a:lnTo>
                    <a:pt x="331" y="390"/>
                  </a:lnTo>
                  <a:lnTo>
                    <a:pt x="334" y="383"/>
                  </a:lnTo>
                  <a:lnTo>
                    <a:pt x="339" y="375"/>
                  </a:lnTo>
                  <a:lnTo>
                    <a:pt x="344" y="368"/>
                  </a:lnTo>
                  <a:lnTo>
                    <a:pt x="347" y="358"/>
                  </a:lnTo>
                  <a:lnTo>
                    <a:pt x="350" y="350"/>
                  </a:lnTo>
                  <a:lnTo>
                    <a:pt x="354" y="341"/>
                  </a:lnTo>
                  <a:lnTo>
                    <a:pt x="357" y="333"/>
                  </a:lnTo>
                  <a:lnTo>
                    <a:pt x="359" y="326"/>
                  </a:lnTo>
                  <a:lnTo>
                    <a:pt x="362" y="318"/>
                  </a:lnTo>
                  <a:lnTo>
                    <a:pt x="365" y="309"/>
                  </a:lnTo>
                  <a:lnTo>
                    <a:pt x="368" y="302"/>
                  </a:lnTo>
                  <a:lnTo>
                    <a:pt x="370" y="294"/>
                  </a:lnTo>
                  <a:lnTo>
                    <a:pt x="371" y="287"/>
                  </a:lnTo>
                  <a:lnTo>
                    <a:pt x="374" y="279"/>
                  </a:lnTo>
                  <a:lnTo>
                    <a:pt x="376" y="272"/>
                  </a:lnTo>
                  <a:lnTo>
                    <a:pt x="376" y="263"/>
                  </a:lnTo>
                  <a:lnTo>
                    <a:pt x="377" y="256"/>
                  </a:lnTo>
                  <a:lnTo>
                    <a:pt x="379" y="249"/>
                  </a:lnTo>
                  <a:lnTo>
                    <a:pt x="381" y="243"/>
                  </a:lnTo>
                  <a:lnTo>
                    <a:pt x="382" y="234"/>
                  </a:lnTo>
                  <a:lnTo>
                    <a:pt x="382" y="229"/>
                  </a:lnTo>
                  <a:lnTo>
                    <a:pt x="382" y="220"/>
                  </a:lnTo>
                  <a:lnTo>
                    <a:pt x="384" y="215"/>
                  </a:lnTo>
                  <a:lnTo>
                    <a:pt x="384" y="208"/>
                  </a:lnTo>
                  <a:lnTo>
                    <a:pt x="384" y="201"/>
                  </a:lnTo>
                  <a:lnTo>
                    <a:pt x="384" y="195"/>
                  </a:lnTo>
                  <a:lnTo>
                    <a:pt x="385" y="188"/>
                  </a:lnTo>
                  <a:lnTo>
                    <a:pt x="384" y="183"/>
                  </a:lnTo>
                  <a:lnTo>
                    <a:pt x="384" y="176"/>
                  </a:lnTo>
                  <a:lnTo>
                    <a:pt x="382" y="170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2" y="153"/>
                  </a:lnTo>
                  <a:lnTo>
                    <a:pt x="381" y="148"/>
                  </a:lnTo>
                  <a:lnTo>
                    <a:pt x="381" y="142"/>
                  </a:lnTo>
                  <a:lnTo>
                    <a:pt x="381" y="137"/>
                  </a:lnTo>
                  <a:lnTo>
                    <a:pt x="379" y="131"/>
                  </a:lnTo>
                  <a:lnTo>
                    <a:pt x="377" y="127"/>
                  </a:lnTo>
                  <a:lnTo>
                    <a:pt x="377" y="121"/>
                  </a:lnTo>
                  <a:lnTo>
                    <a:pt x="376" y="117"/>
                  </a:lnTo>
                  <a:lnTo>
                    <a:pt x="374" y="113"/>
                  </a:lnTo>
                  <a:lnTo>
                    <a:pt x="374" y="107"/>
                  </a:lnTo>
                  <a:lnTo>
                    <a:pt x="373" y="105"/>
                  </a:lnTo>
                  <a:lnTo>
                    <a:pt x="371" y="99"/>
                  </a:lnTo>
                  <a:lnTo>
                    <a:pt x="371" y="96"/>
                  </a:lnTo>
                  <a:lnTo>
                    <a:pt x="370" y="92"/>
                  </a:lnTo>
                  <a:lnTo>
                    <a:pt x="368" y="88"/>
                  </a:lnTo>
                  <a:lnTo>
                    <a:pt x="367" y="84"/>
                  </a:lnTo>
                  <a:lnTo>
                    <a:pt x="367" y="81"/>
                  </a:lnTo>
                  <a:lnTo>
                    <a:pt x="365" y="78"/>
                  </a:lnTo>
                  <a:lnTo>
                    <a:pt x="365" y="75"/>
                  </a:lnTo>
                  <a:lnTo>
                    <a:pt x="362" y="73"/>
                  </a:lnTo>
                  <a:lnTo>
                    <a:pt x="362" y="70"/>
                  </a:lnTo>
                  <a:lnTo>
                    <a:pt x="361" y="67"/>
                  </a:lnTo>
                  <a:lnTo>
                    <a:pt x="361" y="64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13" y="11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4"/>
            <p:cNvSpPr>
              <a:spLocks/>
            </p:cNvSpPr>
            <p:nvPr/>
          </p:nvSpPr>
          <p:spPr bwMode="auto">
            <a:xfrm>
              <a:off x="4288" y="3331"/>
              <a:ext cx="131" cy="55"/>
            </a:xfrm>
            <a:custGeom>
              <a:avLst/>
              <a:gdLst>
                <a:gd name="T0" fmla="*/ 1 w 262"/>
                <a:gd name="T1" fmla="*/ 0 h 110"/>
                <a:gd name="T2" fmla="*/ 0 w 262"/>
                <a:gd name="T3" fmla="*/ 1 h 110"/>
                <a:gd name="T4" fmla="*/ 1 w 262"/>
                <a:gd name="T5" fmla="*/ 1 h 110"/>
                <a:gd name="T6" fmla="*/ 1 w 262"/>
                <a:gd name="T7" fmla="*/ 1 h 110"/>
                <a:gd name="T8" fmla="*/ 1 w 262"/>
                <a:gd name="T9" fmla="*/ 1 h 110"/>
                <a:gd name="T10" fmla="*/ 1 w 262"/>
                <a:gd name="T11" fmla="*/ 1 h 110"/>
                <a:gd name="T12" fmla="*/ 1 w 262"/>
                <a:gd name="T13" fmla="*/ 0 h 110"/>
                <a:gd name="T14" fmla="*/ 1 w 262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110"/>
                <a:gd name="T26" fmla="*/ 262 w 262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110">
                  <a:moveTo>
                    <a:pt x="5" y="0"/>
                  </a:moveTo>
                  <a:lnTo>
                    <a:pt x="0" y="65"/>
                  </a:lnTo>
                  <a:lnTo>
                    <a:pt x="74" y="53"/>
                  </a:lnTo>
                  <a:lnTo>
                    <a:pt x="262" y="110"/>
                  </a:lnTo>
                  <a:lnTo>
                    <a:pt x="236" y="49"/>
                  </a:lnTo>
                  <a:lnTo>
                    <a:pt x="154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5"/>
            <p:cNvSpPr>
              <a:spLocks/>
            </p:cNvSpPr>
            <p:nvPr/>
          </p:nvSpPr>
          <p:spPr bwMode="auto">
            <a:xfrm>
              <a:off x="4337" y="3374"/>
              <a:ext cx="94" cy="79"/>
            </a:xfrm>
            <a:custGeom>
              <a:avLst/>
              <a:gdLst>
                <a:gd name="T0" fmla="*/ 0 w 188"/>
                <a:gd name="T1" fmla="*/ 0 h 159"/>
                <a:gd name="T2" fmla="*/ 1 w 188"/>
                <a:gd name="T3" fmla="*/ 0 h 159"/>
                <a:gd name="T4" fmla="*/ 1 w 188"/>
                <a:gd name="T5" fmla="*/ 0 h 159"/>
                <a:gd name="T6" fmla="*/ 1 w 188"/>
                <a:gd name="T7" fmla="*/ 0 h 159"/>
                <a:gd name="T8" fmla="*/ 1 w 188"/>
                <a:gd name="T9" fmla="*/ 0 h 159"/>
                <a:gd name="T10" fmla="*/ 1 w 188"/>
                <a:gd name="T11" fmla="*/ 0 h 159"/>
                <a:gd name="T12" fmla="*/ 1 w 188"/>
                <a:gd name="T13" fmla="*/ 0 h 159"/>
                <a:gd name="T14" fmla="*/ 1 w 188"/>
                <a:gd name="T15" fmla="*/ 0 h 159"/>
                <a:gd name="T16" fmla="*/ 1 w 188"/>
                <a:gd name="T17" fmla="*/ 0 h 159"/>
                <a:gd name="T18" fmla="*/ 1 w 188"/>
                <a:gd name="T19" fmla="*/ 0 h 159"/>
                <a:gd name="T20" fmla="*/ 1 w 188"/>
                <a:gd name="T21" fmla="*/ 0 h 159"/>
                <a:gd name="T22" fmla="*/ 1 w 188"/>
                <a:gd name="T23" fmla="*/ 0 h 159"/>
                <a:gd name="T24" fmla="*/ 1 w 188"/>
                <a:gd name="T25" fmla="*/ 0 h 159"/>
                <a:gd name="T26" fmla="*/ 1 w 188"/>
                <a:gd name="T27" fmla="*/ 0 h 159"/>
                <a:gd name="T28" fmla="*/ 1 w 188"/>
                <a:gd name="T29" fmla="*/ 0 h 159"/>
                <a:gd name="T30" fmla="*/ 1 w 188"/>
                <a:gd name="T31" fmla="*/ 0 h 159"/>
                <a:gd name="T32" fmla="*/ 1 w 188"/>
                <a:gd name="T33" fmla="*/ 0 h 159"/>
                <a:gd name="T34" fmla="*/ 1 w 188"/>
                <a:gd name="T35" fmla="*/ 0 h 159"/>
                <a:gd name="T36" fmla="*/ 1 w 188"/>
                <a:gd name="T37" fmla="*/ 0 h 159"/>
                <a:gd name="T38" fmla="*/ 1 w 188"/>
                <a:gd name="T39" fmla="*/ 0 h 159"/>
                <a:gd name="T40" fmla="*/ 1 w 188"/>
                <a:gd name="T41" fmla="*/ 0 h 159"/>
                <a:gd name="T42" fmla="*/ 1 w 188"/>
                <a:gd name="T43" fmla="*/ 0 h 159"/>
                <a:gd name="T44" fmla="*/ 1 w 188"/>
                <a:gd name="T45" fmla="*/ 0 h 159"/>
                <a:gd name="T46" fmla="*/ 1 w 188"/>
                <a:gd name="T47" fmla="*/ 0 h 159"/>
                <a:gd name="T48" fmla="*/ 1 w 188"/>
                <a:gd name="T49" fmla="*/ 0 h 159"/>
                <a:gd name="T50" fmla="*/ 1 w 188"/>
                <a:gd name="T51" fmla="*/ 0 h 159"/>
                <a:gd name="T52" fmla="*/ 1 w 188"/>
                <a:gd name="T53" fmla="*/ 0 h 159"/>
                <a:gd name="T54" fmla="*/ 1 w 188"/>
                <a:gd name="T55" fmla="*/ 0 h 159"/>
                <a:gd name="T56" fmla="*/ 1 w 188"/>
                <a:gd name="T57" fmla="*/ 0 h 159"/>
                <a:gd name="T58" fmla="*/ 0 w 188"/>
                <a:gd name="T59" fmla="*/ 0 h 159"/>
                <a:gd name="T60" fmla="*/ 0 w 188"/>
                <a:gd name="T61" fmla="*/ 0 h 1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8"/>
                <a:gd name="T94" fmla="*/ 0 h 159"/>
                <a:gd name="T95" fmla="*/ 188 w 188"/>
                <a:gd name="T96" fmla="*/ 159 h 1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8" h="159">
                  <a:moveTo>
                    <a:pt x="0" y="92"/>
                  </a:moveTo>
                  <a:lnTo>
                    <a:pt x="53" y="144"/>
                  </a:lnTo>
                  <a:lnTo>
                    <a:pt x="54" y="144"/>
                  </a:lnTo>
                  <a:lnTo>
                    <a:pt x="57" y="145"/>
                  </a:lnTo>
                  <a:lnTo>
                    <a:pt x="62" y="148"/>
                  </a:lnTo>
                  <a:lnTo>
                    <a:pt x="67" y="151"/>
                  </a:lnTo>
                  <a:lnTo>
                    <a:pt x="71" y="153"/>
                  </a:lnTo>
                  <a:lnTo>
                    <a:pt x="74" y="153"/>
                  </a:lnTo>
                  <a:lnTo>
                    <a:pt x="77" y="155"/>
                  </a:lnTo>
                  <a:lnTo>
                    <a:pt x="82" y="156"/>
                  </a:lnTo>
                  <a:lnTo>
                    <a:pt x="85" y="158"/>
                  </a:lnTo>
                  <a:lnTo>
                    <a:pt x="88" y="158"/>
                  </a:lnTo>
                  <a:lnTo>
                    <a:pt x="93" y="158"/>
                  </a:lnTo>
                  <a:lnTo>
                    <a:pt x="96" y="158"/>
                  </a:lnTo>
                  <a:lnTo>
                    <a:pt x="100" y="159"/>
                  </a:lnTo>
                  <a:lnTo>
                    <a:pt x="104" y="158"/>
                  </a:lnTo>
                  <a:lnTo>
                    <a:pt x="108" y="158"/>
                  </a:lnTo>
                  <a:lnTo>
                    <a:pt x="113" y="158"/>
                  </a:lnTo>
                  <a:lnTo>
                    <a:pt x="117" y="156"/>
                  </a:lnTo>
                  <a:lnTo>
                    <a:pt x="122" y="155"/>
                  </a:lnTo>
                  <a:lnTo>
                    <a:pt x="127" y="153"/>
                  </a:lnTo>
                  <a:lnTo>
                    <a:pt x="131" y="151"/>
                  </a:lnTo>
                  <a:lnTo>
                    <a:pt x="136" y="149"/>
                  </a:lnTo>
                  <a:lnTo>
                    <a:pt x="140" y="145"/>
                  </a:lnTo>
                  <a:lnTo>
                    <a:pt x="147" y="142"/>
                  </a:lnTo>
                  <a:lnTo>
                    <a:pt x="151" y="138"/>
                  </a:lnTo>
                  <a:lnTo>
                    <a:pt x="156" y="134"/>
                  </a:lnTo>
                  <a:lnTo>
                    <a:pt x="188" y="56"/>
                  </a:lnTo>
                  <a:lnTo>
                    <a:pt x="45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B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6"/>
            <p:cNvSpPr>
              <a:spLocks/>
            </p:cNvSpPr>
            <p:nvPr/>
          </p:nvSpPr>
          <p:spPr bwMode="auto">
            <a:xfrm>
              <a:off x="4318" y="3152"/>
              <a:ext cx="49" cy="67"/>
            </a:xfrm>
            <a:custGeom>
              <a:avLst/>
              <a:gdLst>
                <a:gd name="T0" fmla="*/ 0 w 99"/>
                <a:gd name="T1" fmla="*/ 1 h 134"/>
                <a:gd name="T2" fmla="*/ 0 w 99"/>
                <a:gd name="T3" fmla="*/ 1 h 134"/>
                <a:gd name="T4" fmla="*/ 0 w 99"/>
                <a:gd name="T5" fmla="*/ 1 h 134"/>
                <a:gd name="T6" fmla="*/ 0 w 99"/>
                <a:gd name="T7" fmla="*/ 0 h 134"/>
                <a:gd name="T8" fmla="*/ 0 w 99"/>
                <a:gd name="T9" fmla="*/ 1 h 134"/>
                <a:gd name="T10" fmla="*/ 0 w 99"/>
                <a:gd name="T11" fmla="*/ 1 h 134"/>
                <a:gd name="T12" fmla="*/ 0 w 99"/>
                <a:gd name="T13" fmla="*/ 1 h 134"/>
                <a:gd name="T14" fmla="*/ 0 w 99"/>
                <a:gd name="T15" fmla="*/ 1 h 134"/>
                <a:gd name="T16" fmla="*/ 0 w 99"/>
                <a:gd name="T17" fmla="*/ 1 h 134"/>
                <a:gd name="T18" fmla="*/ 0 w 99"/>
                <a:gd name="T19" fmla="*/ 1 h 134"/>
                <a:gd name="T20" fmla="*/ 0 w 99"/>
                <a:gd name="T21" fmla="*/ 1 h 134"/>
                <a:gd name="T22" fmla="*/ 0 w 99"/>
                <a:gd name="T23" fmla="*/ 1 h 134"/>
                <a:gd name="T24" fmla="*/ 0 w 99"/>
                <a:gd name="T25" fmla="*/ 1 h 134"/>
                <a:gd name="T26" fmla="*/ 0 w 99"/>
                <a:gd name="T27" fmla="*/ 1 h 134"/>
                <a:gd name="T28" fmla="*/ 0 w 99"/>
                <a:gd name="T29" fmla="*/ 1 h 134"/>
                <a:gd name="T30" fmla="*/ 0 w 99"/>
                <a:gd name="T31" fmla="*/ 1 h 134"/>
                <a:gd name="T32" fmla="*/ 0 w 99"/>
                <a:gd name="T33" fmla="*/ 1 h 134"/>
                <a:gd name="T34" fmla="*/ 0 w 99"/>
                <a:gd name="T35" fmla="*/ 1 h 134"/>
                <a:gd name="T36" fmla="*/ 0 w 99"/>
                <a:gd name="T37" fmla="*/ 1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34"/>
                <a:gd name="T59" fmla="*/ 99 w 99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34">
                  <a:moveTo>
                    <a:pt x="99" y="129"/>
                  </a:moveTo>
                  <a:lnTo>
                    <a:pt x="88" y="85"/>
                  </a:lnTo>
                  <a:lnTo>
                    <a:pt x="59" y="18"/>
                  </a:lnTo>
                  <a:lnTo>
                    <a:pt x="34" y="0"/>
                  </a:lnTo>
                  <a:lnTo>
                    <a:pt x="0" y="6"/>
                  </a:lnTo>
                  <a:lnTo>
                    <a:pt x="2" y="22"/>
                  </a:lnTo>
                  <a:lnTo>
                    <a:pt x="36" y="64"/>
                  </a:lnTo>
                  <a:lnTo>
                    <a:pt x="77" y="116"/>
                  </a:lnTo>
                  <a:lnTo>
                    <a:pt x="76" y="116"/>
                  </a:lnTo>
                  <a:lnTo>
                    <a:pt x="76" y="121"/>
                  </a:lnTo>
                  <a:lnTo>
                    <a:pt x="76" y="123"/>
                  </a:lnTo>
                  <a:lnTo>
                    <a:pt x="77" y="125"/>
                  </a:lnTo>
                  <a:lnTo>
                    <a:pt x="79" y="129"/>
                  </a:lnTo>
                  <a:lnTo>
                    <a:pt x="80" y="132"/>
                  </a:lnTo>
                  <a:lnTo>
                    <a:pt x="85" y="134"/>
                  </a:lnTo>
                  <a:lnTo>
                    <a:pt x="91" y="134"/>
                  </a:lnTo>
                  <a:lnTo>
                    <a:pt x="96" y="131"/>
                  </a:lnTo>
                  <a:lnTo>
                    <a:pt x="99" y="129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7"/>
            <p:cNvSpPr>
              <a:spLocks/>
            </p:cNvSpPr>
            <p:nvPr/>
          </p:nvSpPr>
          <p:spPr bwMode="auto">
            <a:xfrm>
              <a:off x="4231" y="3161"/>
              <a:ext cx="93" cy="54"/>
            </a:xfrm>
            <a:custGeom>
              <a:avLst/>
              <a:gdLst>
                <a:gd name="T0" fmla="*/ 0 w 187"/>
                <a:gd name="T1" fmla="*/ 0 h 109"/>
                <a:gd name="T2" fmla="*/ 0 w 187"/>
                <a:gd name="T3" fmla="*/ 0 h 109"/>
                <a:gd name="T4" fmla="*/ 0 w 187"/>
                <a:gd name="T5" fmla="*/ 0 h 109"/>
                <a:gd name="T6" fmla="*/ 0 w 187"/>
                <a:gd name="T7" fmla="*/ 0 h 109"/>
                <a:gd name="T8" fmla="*/ 0 w 187"/>
                <a:gd name="T9" fmla="*/ 0 h 109"/>
                <a:gd name="T10" fmla="*/ 0 w 187"/>
                <a:gd name="T11" fmla="*/ 0 h 109"/>
                <a:gd name="T12" fmla="*/ 0 w 187"/>
                <a:gd name="T13" fmla="*/ 0 h 109"/>
                <a:gd name="T14" fmla="*/ 0 w 187"/>
                <a:gd name="T15" fmla="*/ 0 h 109"/>
                <a:gd name="T16" fmla="*/ 0 w 187"/>
                <a:gd name="T17" fmla="*/ 0 h 109"/>
                <a:gd name="T18" fmla="*/ 0 w 187"/>
                <a:gd name="T19" fmla="*/ 0 h 109"/>
                <a:gd name="T20" fmla="*/ 0 w 187"/>
                <a:gd name="T21" fmla="*/ 0 h 109"/>
                <a:gd name="T22" fmla="*/ 0 w 187"/>
                <a:gd name="T23" fmla="*/ 0 h 109"/>
                <a:gd name="T24" fmla="*/ 0 w 187"/>
                <a:gd name="T25" fmla="*/ 0 h 109"/>
                <a:gd name="T26" fmla="*/ 0 w 187"/>
                <a:gd name="T27" fmla="*/ 0 h 109"/>
                <a:gd name="T28" fmla="*/ 0 w 187"/>
                <a:gd name="T29" fmla="*/ 0 h 109"/>
                <a:gd name="T30" fmla="*/ 0 w 187"/>
                <a:gd name="T31" fmla="*/ 0 h 109"/>
                <a:gd name="T32" fmla="*/ 0 w 187"/>
                <a:gd name="T33" fmla="*/ 0 h 109"/>
                <a:gd name="T34" fmla="*/ 0 w 187"/>
                <a:gd name="T35" fmla="*/ 0 h 109"/>
                <a:gd name="T36" fmla="*/ 0 w 187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7"/>
                <a:gd name="T58" fmla="*/ 0 h 109"/>
                <a:gd name="T59" fmla="*/ 187 w 187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7" h="109">
                  <a:moveTo>
                    <a:pt x="187" y="96"/>
                  </a:moveTo>
                  <a:lnTo>
                    <a:pt x="145" y="52"/>
                  </a:lnTo>
                  <a:lnTo>
                    <a:pt x="90" y="17"/>
                  </a:lnTo>
                  <a:lnTo>
                    <a:pt x="40" y="0"/>
                  </a:lnTo>
                  <a:lnTo>
                    <a:pt x="5" y="10"/>
                  </a:lnTo>
                  <a:lnTo>
                    <a:pt x="0" y="31"/>
                  </a:lnTo>
                  <a:lnTo>
                    <a:pt x="40" y="56"/>
                  </a:lnTo>
                  <a:lnTo>
                    <a:pt x="100" y="67"/>
                  </a:lnTo>
                  <a:lnTo>
                    <a:pt x="165" y="93"/>
                  </a:lnTo>
                  <a:lnTo>
                    <a:pt x="165" y="96"/>
                  </a:lnTo>
                  <a:lnTo>
                    <a:pt x="168" y="99"/>
                  </a:lnTo>
                  <a:lnTo>
                    <a:pt x="170" y="102"/>
                  </a:lnTo>
                  <a:lnTo>
                    <a:pt x="174" y="106"/>
                  </a:lnTo>
                  <a:lnTo>
                    <a:pt x="181" y="109"/>
                  </a:lnTo>
                  <a:lnTo>
                    <a:pt x="184" y="106"/>
                  </a:lnTo>
                  <a:lnTo>
                    <a:pt x="185" y="102"/>
                  </a:lnTo>
                  <a:lnTo>
                    <a:pt x="187" y="98"/>
                  </a:lnTo>
                  <a:lnTo>
                    <a:pt x="187" y="96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8"/>
            <p:cNvSpPr>
              <a:spLocks/>
            </p:cNvSpPr>
            <p:nvPr/>
          </p:nvSpPr>
          <p:spPr bwMode="auto">
            <a:xfrm>
              <a:off x="4227" y="3216"/>
              <a:ext cx="73" cy="27"/>
            </a:xfrm>
            <a:custGeom>
              <a:avLst/>
              <a:gdLst>
                <a:gd name="T0" fmla="*/ 1 w 146"/>
                <a:gd name="T1" fmla="*/ 1 h 54"/>
                <a:gd name="T2" fmla="*/ 1 w 146"/>
                <a:gd name="T3" fmla="*/ 1 h 54"/>
                <a:gd name="T4" fmla="*/ 1 w 146"/>
                <a:gd name="T5" fmla="*/ 0 h 54"/>
                <a:gd name="T6" fmla="*/ 1 w 146"/>
                <a:gd name="T7" fmla="*/ 1 h 54"/>
                <a:gd name="T8" fmla="*/ 0 w 146"/>
                <a:gd name="T9" fmla="*/ 1 h 54"/>
                <a:gd name="T10" fmla="*/ 1 w 146"/>
                <a:gd name="T11" fmla="*/ 1 h 54"/>
                <a:gd name="T12" fmla="*/ 1 w 146"/>
                <a:gd name="T13" fmla="*/ 1 h 54"/>
                <a:gd name="T14" fmla="*/ 1 w 146"/>
                <a:gd name="T15" fmla="*/ 1 h 54"/>
                <a:gd name="T16" fmla="*/ 1 w 146"/>
                <a:gd name="T17" fmla="*/ 1 h 54"/>
                <a:gd name="T18" fmla="*/ 1 w 146"/>
                <a:gd name="T19" fmla="*/ 1 h 54"/>
                <a:gd name="T20" fmla="*/ 1 w 146"/>
                <a:gd name="T21" fmla="*/ 1 h 54"/>
                <a:gd name="T22" fmla="*/ 1 w 146"/>
                <a:gd name="T23" fmla="*/ 1 h 54"/>
                <a:gd name="T24" fmla="*/ 1 w 146"/>
                <a:gd name="T25" fmla="*/ 1 h 54"/>
                <a:gd name="T26" fmla="*/ 1 w 146"/>
                <a:gd name="T27" fmla="*/ 1 h 54"/>
                <a:gd name="T28" fmla="*/ 1 w 146"/>
                <a:gd name="T29" fmla="*/ 1 h 54"/>
                <a:gd name="T30" fmla="*/ 1 w 146"/>
                <a:gd name="T31" fmla="*/ 1 h 54"/>
                <a:gd name="T32" fmla="*/ 1 w 146"/>
                <a:gd name="T33" fmla="*/ 1 h 54"/>
                <a:gd name="T34" fmla="*/ 1 w 146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"/>
                <a:gd name="T55" fmla="*/ 0 h 54"/>
                <a:gd name="T56" fmla="*/ 146 w 146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" h="54">
                  <a:moveTo>
                    <a:pt x="146" y="27"/>
                  </a:moveTo>
                  <a:lnTo>
                    <a:pt x="118" y="13"/>
                  </a:lnTo>
                  <a:lnTo>
                    <a:pt x="55" y="0"/>
                  </a:lnTo>
                  <a:lnTo>
                    <a:pt x="7" y="1"/>
                  </a:lnTo>
                  <a:lnTo>
                    <a:pt x="0" y="28"/>
                  </a:lnTo>
                  <a:lnTo>
                    <a:pt x="20" y="47"/>
                  </a:lnTo>
                  <a:lnTo>
                    <a:pt x="40" y="54"/>
                  </a:lnTo>
                  <a:lnTo>
                    <a:pt x="100" y="35"/>
                  </a:lnTo>
                  <a:lnTo>
                    <a:pt x="131" y="38"/>
                  </a:lnTo>
                  <a:lnTo>
                    <a:pt x="132" y="38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4" y="36"/>
                  </a:lnTo>
                  <a:lnTo>
                    <a:pt x="146" y="32"/>
                  </a:lnTo>
                  <a:lnTo>
                    <a:pt x="146" y="28"/>
                  </a:lnTo>
                  <a:lnTo>
                    <a:pt x="146" y="27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9"/>
            <p:cNvSpPr>
              <a:spLocks/>
            </p:cNvSpPr>
            <p:nvPr/>
          </p:nvSpPr>
          <p:spPr bwMode="auto">
            <a:xfrm>
              <a:off x="4288" y="3323"/>
              <a:ext cx="149" cy="130"/>
            </a:xfrm>
            <a:custGeom>
              <a:avLst/>
              <a:gdLst>
                <a:gd name="T0" fmla="*/ 1 w 298"/>
                <a:gd name="T1" fmla="*/ 1 h 260"/>
                <a:gd name="T2" fmla="*/ 1 w 298"/>
                <a:gd name="T3" fmla="*/ 0 h 260"/>
                <a:gd name="T4" fmla="*/ 1 w 298"/>
                <a:gd name="T5" fmla="*/ 0 h 260"/>
                <a:gd name="T6" fmla="*/ 1 w 298"/>
                <a:gd name="T7" fmla="*/ 1 h 260"/>
                <a:gd name="T8" fmla="*/ 1 w 298"/>
                <a:gd name="T9" fmla="*/ 1 h 260"/>
                <a:gd name="T10" fmla="*/ 1 w 298"/>
                <a:gd name="T11" fmla="*/ 1 h 260"/>
                <a:gd name="T12" fmla="*/ 1 w 298"/>
                <a:gd name="T13" fmla="*/ 1 h 260"/>
                <a:gd name="T14" fmla="*/ 1 w 298"/>
                <a:gd name="T15" fmla="*/ 1 h 260"/>
                <a:gd name="T16" fmla="*/ 1 w 298"/>
                <a:gd name="T17" fmla="*/ 1 h 260"/>
                <a:gd name="T18" fmla="*/ 1 w 298"/>
                <a:gd name="T19" fmla="*/ 1 h 260"/>
                <a:gd name="T20" fmla="*/ 1 w 298"/>
                <a:gd name="T21" fmla="*/ 1 h 260"/>
                <a:gd name="T22" fmla="*/ 1 w 298"/>
                <a:gd name="T23" fmla="*/ 1 h 260"/>
                <a:gd name="T24" fmla="*/ 1 w 298"/>
                <a:gd name="T25" fmla="*/ 1 h 260"/>
                <a:gd name="T26" fmla="*/ 1 w 298"/>
                <a:gd name="T27" fmla="*/ 1 h 260"/>
                <a:gd name="T28" fmla="*/ 1 w 298"/>
                <a:gd name="T29" fmla="*/ 1 h 260"/>
                <a:gd name="T30" fmla="*/ 1 w 298"/>
                <a:gd name="T31" fmla="*/ 1 h 260"/>
                <a:gd name="T32" fmla="*/ 1 w 298"/>
                <a:gd name="T33" fmla="*/ 1 h 260"/>
                <a:gd name="T34" fmla="*/ 1 w 298"/>
                <a:gd name="T35" fmla="*/ 1 h 260"/>
                <a:gd name="T36" fmla="*/ 1 w 298"/>
                <a:gd name="T37" fmla="*/ 1 h 260"/>
                <a:gd name="T38" fmla="*/ 1 w 298"/>
                <a:gd name="T39" fmla="*/ 1 h 260"/>
                <a:gd name="T40" fmla="*/ 1 w 298"/>
                <a:gd name="T41" fmla="*/ 1 h 260"/>
                <a:gd name="T42" fmla="*/ 1 w 298"/>
                <a:gd name="T43" fmla="*/ 1 h 260"/>
                <a:gd name="T44" fmla="*/ 1 w 298"/>
                <a:gd name="T45" fmla="*/ 1 h 260"/>
                <a:gd name="T46" fmla="*/ 1 w 298"/>
                <a:gd name="T47" fmla="*/ 1 h 260"/>
                <a:gd name="T48" fmla="*/ 1 w 298"/>
                <a:gd name="T49" fmla="*/ 1 h 260"/>
                <a:gd name="T50" fmla="*/ 1 w 298"/>
                <a:gd name="T51" fmla="*/ 1 h 260"/>
                <a:gd name="T52" fmla="*/ 1 w 298"/>
                <a:gd name="T53" fmla="*/ 1 h 260"/>
                <a:gd name="T54" fmla="*/ 1 w 298"/>
                <a:gd name="T55" fmla="*/ 1 h 260"/>
                <a:gd name="T56" fmla="*/ 1 w 298"/>
                <a:gd name="T57" fmla="*/ 1 h 260"/>
                <a:gd name="T58" fmla="*/ 1 w 298"/>
                <a:gd name="T59" fmla="*/ 1 h 260"/>
                <a:gd name="T60" fmla="*/ 1 w 298"/>
                <a:gd name="T61" fmla="*/ 1 h 260"/>
                <a:gd name="T62" fmla="*/ 1 w 298"/>
                <a:gd name="T63" fmla="*/ 1 h 260"/>
                <a:gd name="T64" fmla="*/ 1 w 298"/>
                <a:gd name="T65" fmla="*/ 1 h 260"/>
                <a:gd name="T66" fmla="*/ 1 w 298"/>
                <a:gd name="T67" fmla="*/ 1 h 260"/>
                <a:gd name="T68" fmla="*/ 1 w 298"/>
                <a:gd name="T69" fmla="*/ 1 h 260"/>
                <a:gd name="T70" fmla="*/ 1 w 298"/>
                <a:gd name="T71" fmla="*/ 1 h 260"/>
                <a:gd name="T72" fmla="*/ 1 w 298"/>
                <a:gd name="T73" fmla="*/ 1 h 260"/>
                <a:gd name="T74" fmla="*/ 1 w 298"/>
                <a:gd name="T75" fmla="*/ 1 h 260"/>
                <a:gd name="T76" fmla="*/ 1 w 298"/>
                <a:gd name="T77" fmla="*/ 1 h 260"/>
                <a:gd name="T78" fmla="*/ 1 w 298"/>
                <a:gd name="T79" fmla="*/ 1 h 260"/>
                <a:gd name="T80" fmla="*/ 1 w 298"/>
                <a:gd name="T81" fmla="*/ 1 h 260"/>
                <a:gd name="T82" fmla="*/ 1 w 298"/>
                <a:gd name="T83" fmla="*/ 1 h 260"/>
                <a:gd name="T84" fmla="*/ 1 w 298"/>
                <a:gd name="T85" fmla="*/ 1 h 260"/>
                <a:gd name="T86" fmla="*/ 1 w 298"/>
                <a:gd name="T87" fmla="*/ 1 h 260"/>
                <a:gd name="T88" fmla="*/ 1 w 298"/>
                <a:gd name="T89" fmla="*/ 1 h 260"/>
                <a:gd name="T90" fmla="*/ 1 w 298"/>
                <a:gd name="T91" fmla="*/ 1 h 260"/>
                <a:gd name="T92" fmla="*/ 1 w 298"/>
                <a:gd name="T93" fmla="*/ 1 h 260"/>
                <a:gd name="T94" fmla="*/ 1 w 298"/>
                <a:gd name="T95" fmla="*/ 1 h 260"/>
                <a:gd name="T96" fmla="*/ 1 w 298"/>
                <a:gd name="T97" fmla="*/ 1 h 260"/>
                <a:gd name="T98" fmla="*/ 1 w 298"/>
                <a:gd name="T99" fmla="*/ 1 h 260"/>
                <a:gd name="T100" fmla="*/ 1 w 298"/>
                <a:gd name="T101" fmla="*/ 1 h 260"/>
                <a:gd name="T102" fmla="*/ 1 w 298"/>
                <a:gd name="T103" fmla="*/ 1 h 260"/>
                <a:gd name="T104" fmla="*/ 1 w 298"/>
                <a:gd name="T105" fmla="*/ 1 h 260"/>
                <a:gd name="T106" fmla="*/ 1 w 298"/>
                <a:gd name="T107" fmla="*/ 1 h 260"/>
                <a:gd name="T108" fmla="*/ 1 w 298"/>
                <a:gd name="T109" fmla="*/ 1 h 260"/>
                <a:gd name="T110" fmla="*/ 1 w 298"/>
                <a:gd name="T111" fmla="*/ 1 h 260"/>
                <a:gd name="T112" fmla="*/ 1 w 298"/>
                <a:gd name="T113" fmla="*/ 1 h 260"/>
                <a:gd name="T114" fmla="*/ 1 w 298"/>
                <a:gd name="T115" fmla="*/ 1 h 260"/>
                <a:gd name="T116" fmla="*/ 1 w 298"/>
                <a:gd name="T117" fmla="*/ 1 h 260"/>
                <a:gd name="T118" fmla="*/ 1 w 298"/>
                <a:gd name="T119" fmla="*/ 1 h 260"/>
                <a:gd name="T120" fmla="*/ 1 w 298"/>
                <a:gd name="T121" fmla="*/ 1 h 260"/>
                <a:gd name="T122" fmla="*/ 1 w 298"/>
                <a:gd name="T123" fmla="*/ 1 h 260"/>
                <a:gd name="T124" fmla="*/ 1 w 298"/>
                <a:gd name="T125" fmla="*/ 1 h 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8"/>
                <a:gd name="T190" fmla="*/ 0 h 260"/>
                <a:gd name="T191" fmla="*/ 298 w 298"/>
                <a:gd name="T192" fmla="*/ 260 h 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8" h="260">
                  <a:moveTo>
                    <a:pt x="5" y="2"/>
                  </a:moveTo>
                  <a:lnTo>
                    <a:pt x="5" y="2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1"/>
                  </a:lnTo>
                  <a:lnTo>
                    <a:pt x="99" y="1"/>
                  </a:lnTo>
                  <a:lnTo>
                    <a:pt x="103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5"/>
                  </a:lnTo>
                  <a:lnTo>
                    <a:pt x="127" y="5"/>
                  </a:lnTo>
                  <a:lnTo>
                    <a:pt x="131" y="7"/>
                  </a:lnTo>
                  <a:lnTo>
                    <a:pt x="137" y="8"/>
                  </a:lnTo>
                  <a:lnTo>
                    <a:pt x="144" y="9"/>
                  </a:lnTo>
                  <a:lnTo>
                    <a:pt x="150" y="11"/>
                  </a:lnTo>
                  <a:lnTo>
                    <a:pt x="154" y="12"/>
                  </a:lnTo>
                  <a:lnTo>
                    <a:pt x="160" y="13"/>
                  </a:lnTo>
                  <a:lnTo>
                    <a:pt x="165" y="15"/>
                  </a:lnTo>
                  <a:lnTo>
                    <a:pt x="173" y="16"/>
                  </a:lnTo>
                  <a:lnTo>
                    <a:pt x="177" y="19"/>
                  </a:lnTo>
                  <a:lnTo>
                    <a:pt x="184" y="22"/>
                  </a:lnTo>
                  <a:lnTo>
                    <a:pt x="188" y="23"/>
                  </a:lnTo>
                  <a:lnTo>
                    <a:pt x="194" y="26"/>
                  </a:lnTo>
                  <a:lnTo>
                    <a:pt x="201" y="27"/>
                  </a:lnTo>
                  <a:lnTo>
                    <a:pt x="207" y="32"/>
                  </a:lnTo>
                  <a:lnTo>
                    <a:pt x="211" y="34"/>
                  </a:lnTo>
                  <a:lnTo>
                    <a:pt x="217" y="37"/>
                  </a:lnTo>
                  <a:lnTo>
                    <a:pt x="222" y="40"/>
                  </a:lnTo>
                  <a:lnTo>
                    <a:pt x="227" y="43"/>
                  </a:lnTo>
                  <a:lnTo>
                    <a:pt x="231" y="46"/>
                  </a:lnTo>
                  <a:lnTo>
                    <a:pt x="236" y="50"/>
                  </a:lnTo>
                  <a:lnTo>
                    <a:pt x="241" y="54"/>
                  </a:lnTo>
                  <a:lnTo>
                    <a:pt x="247" y="58"/>
                  </a:lnTo>
                  <a:lnTo>
                    <a:pt x="250" y="62"/>
                  </a:lnTo>
                  <a:lnTo>
                    <a:pt x="254" y="68"/>
                  </a:lnTo>
                  <a:lnTo>
                    <a:pt x="259" y="72"/>
                  </a:lnTo>
                  <a:lnTo>
                    <a:pt x="264" y="78"/>
                  </a:lnTo>
                  <a:lnTo>
                    <a:pt x="267" y="82"/>
                  </a:lnTo>
                  <a:lnTo>
                    <a:pt x="271" y="87"/>
                  </a:lnTo>
                  <a:lnTo>
                    <a:pt x="274" y="93"/>
                  </a:lnTo>
                  <a:lnTo>
                    <a:pt x="279" y="98"/>
                  </a:lnTo>
                  <a:lnTo>
                    <a:pt x="281" y="104"/>
                  </a:lnTo>
                  <a:lnTo>
                    <a:pt x="284" y="110"/>
                  </a:lnTo>
                  <a:lnTo>
                    <a:pt x="285" y="115"/>
                  </a:lnTo>
                  <a:lnTo>
                    <a:pt x="288" y="121"/>
                  </a:lnTo>
                  <a:lnTo>
                    <a:pt x="290" y="125"/>
                  </a:lnTo>
                  <a:lnTo>
                    <a:pt x="293" y="130"/>
                  </a:lnTo>
                  <a:lnTo>
                    <a:pt x="293" y="136"/>
                  </a:lnTo>
                  <a:lnTo>
                    <a:pt x="294" y="142"/>
                  </a:lnTo>
                  <a:lnTo>
                    <a:pt x="296" y="144"/>
                  </a:lnTo>
                  <a:lnTo>
                    <a:pt x="296" y="150"/>
                  </a:lnTo>
                  <a:lnTo>
                    <a:pt x="296" y="154"/>
                  </a:lnTo>
                  <a:lnTo>
                    <a:pt x="298" y="160"/>
                  </a:lnTo>
                  <a:lnTo>
                    <a:pt x="296" y="164"/>
                  </a:lnTo>
                  <a:lnTo>
                    <a:pt x="296" y="168"/>
                  </a:lnTo>
                  <a:lnTo>
                    <a:pt x="296" y="171"/>
                  </a:lnTo>
                  <a:lnTo>
                    <a:pt x="296" y="175"/>
                  </a:lnTo>
                  <a:lnTo>
                    <a:pt x="296" y="179"/>
                  </a:lnTo>
                  <a:lnTo>
                    <a:pt x="294" y="183"/>
                  </a:lnTo>
                  <a:lnTo>
                    <a:pt x="293" y="186"/>
                  </a:lnTo>
                  <a:lnTo>
                    <a:pt x="293" y="190"/>
                  </a:lnTo>
                  <a:lnTo>
                    <a:pt x="291" y="193"/>
                  </a:lnTo>
                  <a:lnTo>
                    <a:pt x="290" y="197"/>
                  </a:lnTo>
                  <a:lnTo>
                    <a:pt x="288" y="200"/>
                  </a:lnTo>
                  <a:lnTo>
                    <a:pt x="287" y="204"/>
                  </a:lnTo>
                  <a:lnTo>
                    <a:pt x="285" y="206"/>
                  </a:lnTo>
                  <a:lnTo>
                    <a:pt x="284" y="210"/>
                  </a:lnTo>
                  <a:lnTo>
                    <a:pt x="281" y="213"/>
                  </a:lnTo>
                  <a:lnTo>
                    <a:pt x="279" y="215"/>
                  </a:lnTo>
                  <a:lnTo>
                    <a:pt x="274" y="220"/>
                  </a:lnTo>
                  <a:lnTo>
                    <a:pt x="271" y="225"/>
                  </a:lnTo>
                  <a:lnTo>
                    <a:pt x="265" y="229"/>
                  </a:lnTo>
                  <a:lnTo>
                    <a:pt x="261" y="234"/>
                  </a:lnTo>
                  <a:lnTo>
                    <a:pt x="256" y="238"/>
                  </a:lnTo>
                  <a:lnTo>
                    <a:pt x="251" y="240"/>
                  </a:lnTo>
                  <a:lnTo>
                    <a:pt x="245" y="243"/>
                  </a:lnTo>
                  <a:lnTo>
                    <a:pt x="241" y="246"/>
                  </a:lnTo>
                  <a:lnTo>
                    <a:pt x="236" y="249"/>
                  </a:lnTo>
                  <a:lnTo>
                    <a:pt x="233" y="252"/>
                  </a:lnTo>
                  <a:lnTo>
                    <a:pt x="228" y="253"/>
                  </a:lnTo>
                  <a:lnTo>
                    <a:pt x="224" y="254"/>
                  </a:lnTo>
                  <a:lnTo>
                    <a:pt x="221" y="257"/>
                  </a:lnTo>
                  <a:lnTo>
                    <a:pt x="217" y="259"/>
                  </a:lnTo>
                  <a:lnTo>
                    <a:pt x="214" y="259"/>
                  </a:lnTo>
                  <a:lnTo>
                    <a:pt x="213" y="260"/>
                  </a:lnTo>
                  <a:lnTo>
                    <a:pt x="213" y="259"/>
                  </a:lnTo>
                  <a:lnTo>
                    <a:pt x="214" y="259"/>
                  </a:lnTo>
                  <a:lnTo>
                    <a:pt x="217" y="256"/>
                  </a:lnTo>
                  <a:lnTo>
                    <a:pt x="221" y="253"/>
                  </a:lnTo>
                  <a:lnTo>
                    <a:pt x="225" y="250"/>
                  </a:lnTo>
                  <a:lnTo>
                    <a:pt x="230" y="246"/>
                  </a:lnTo>
                  <a:lnTo>
                    <a:pt x="234" y="240"/>
                  </a:lnTo>
                  <a:lnTo>
                    <a:pt x="241" y="236"/>
                  </a:lnTo>
                  <a:lnTo>
                    <a:pt x="242" y="232"/>
                  </a:lnTo>
                  <a:lnTo>
                    <a:pt x="245" y="229"/>
                  </a:lnTo>
                  <a:lnTo>
                    <a:pt x="247" y="227"/>
                  </a:lnTo>
                  <a:lnTo>
                    <a:pt x="250" y="224"/>
                  </a:lnTo>
                  <a:lnTo>
                    <a:pt x="251" y="220"/>
                  </a:lnTo>
                  <a:lnTo>
                    <a:pt x="254" y="215"/>
                  </a:lnTo>
                  <a:lnTo>
                    <a:pt x="256" y="213"/>
                  </a:lnTo>
                  <a:lnTo>
                    <a:pt x="259" y="208"/>
                  </a:lnTo>
                  <a:lnTo>
                    <a:pt x="261" y="204"/>
                  </a:lnTo>
                  <a:lnTo>
                    <a:pt x="262" y="200"/>
                  </a:lnTo>
                  <a:lnTo>
                    <a:pt x="264" y="196"/>
                  </a:lnTo>
                  <a:lnTo>
                    <a:pt x="265" y="192"/>
                  </a:lnTo>
                  <a:lnTo>
                    <a:pt x="265" y="188"/>
                  </a:lnTo>
                  <a:lnTo>
                    <a:pt x="267" y="183"/>
                  </a:lnTo>
                  <a:lnTo>
                    <a:pt x="267" y="178"/>
                  </a:lnTo>
                  <a:lnTo>
                    <a:pt x="268" y="174"/>
                  </a:lnTo>
                  <a:lnTo>
                    <a:pt x="265" y="174"/>
                  </a:lnTo>
                  <a:lnTo>
                    <a:pt x="264" y="171"/>
                  </a:lnTo>
                  <a:lnTo>
                    <a:pt x="261" y="169"/>
                  </a:lnTo>
                  <a:lnTo>
                    <a:pt x="257" y="168"/>
                  </a:lnTo>
                  <a:lnTo>
                    <a:pt x="254" y="167"/>
                  </a:lnTo>
                  <a:lnTo>
                    <a:pt x="251" y="165"/>
                  </a:lnTo>
                  <a:lnTo>
                    <a:pt x="248" y="162"/>
                  </a:lnTo>
                  <a:lnTo>
                    <a:pt x="244" y="161"/>
                  </a:lnTo>
                  <a:lnTo>
                    <a:pt x="241" y="158"/>
                  </a:lnTo>
                  <a:lnTo>
                    <a:pt x="236" y="157"/>
                  </a:lnTo>
                  <a:lnTo>
                    <a:pt x="233" y="156"/>
                  </a:lnTo>
                  <a:lnTo>
                    <a:pt x="228" y="153"/>
                  </a:lnTo>
                  <a:lnTo>
                    <a:pt x="224" y="151"/>
                  </a:lnTo>
                  <a:lnTo>
                    <a:pt x="221" y="150"/>
                  </a:lnTo>
                  <a:lnTo>
                    <a:pt x="216" y="147"/>
                  </a:lnTo>
                  <a:lnTo>
                    <a:pt x="211" y="146"/>
                  </a:lnTo>
                  <a:lnTo>
                    <a:pt x="205" y="144"/>
                  </a:lnTo>
                  <a:lnTo>
                    <a:pt x="199" y="144"/>
                  </a:lnTo>
                  <a:lnTo>
                    <a:pt x="196" y="143"/>
                  </a:lnTo>
                  <a:lnTo>
                    <a:pt x="191" y="143"/>
                  </a:lnTo>
                  <a:lnTo>
                    <a:pt x="188" y="143"/>
                  </a:lnTo>
                  <a:lnTo>
                    <a:pt x="185" y="143"/>
                  </a:lnTo>
                  <a:lnTo>
                    <a:pt x="180" y="143"/>
                  </a:lnTo>
                  <a:lnTo>
                    <a:pt x="177" y="143"/>
                  </a:lnTo>
                  <a:lnTo>
                    <a:pt x="173" y="144"/>
                  </a:lnTo>
                  <a:lnTo>
                    <a:pt x="170" y="144"/>
                  </a:lnTo>
                  <a:lnTo>
                    <a:pt x="165" y="146"/>
                  </a:lnTo>
                  <a:lnTo>
                    <a:pt x="160" y="146"/>
                  </a:lnTo>
                  <a:lnTo>
                    <a:pt x="156" y="147"/>
                  </a:lnTo>
                  <a:lnTo>
                    <a:pt x="153" y="147"/>
                  </a:lnTo>
                  <a:lnTo>
                    <a:pt x="148" y="149"/>
                  </a:lnTo>
                  <a:lnTo>
                    <a:pt x="145" y="150"/>
                  </a:lnTo>
                  <a:lnTo>
                    <a:pt x="142" y="150"/>
                  </a:lnTo>
                  <a:lnTo>
                    <a:pt x="139" y="151"/>
                  </a:lnTo>
                  <a:lnTo>
                    <a:pt x="136" y="151"/>
                  </a:lnTo>
                  <a:lnTo>
                    <a:pt x="133" y="153"/>
                  </a:lnTo>
                  <a:lnTo>
                    <a:pt x="130" y="153"/>
                  </a:lnTo>
                  <a:lnTo>
                    <a:pt x="128" y="154"/>
                  </a:lnTo>
                  <a:lnTo>
                    <a:pt x="123" y="156"/>
                  </a:lnTo>
                  <a:lnTo>
                    <a:pt x="119" y="158"/>
                  </a:lnTo>
                  <a:lnTo>
                    <a:pt x="116" y="160"/>
                  </a:lnTo>
                  <a:lnTo>
                    <a:pt x="113" y="164"/>
                  </a:lnTo>
                  <a:lnTo>
                    <a:pt x="111" y="165"/>
                  </a:lnTo>
                  <a:lnTo>
                    <a:pt x="110" y="169"/>
                  </a:lnTo>
                  <a:lnTo>
                    <a:pt x="108" y="172"/>
                  </a:lnTo>
                  <a:lnTo>
                    <a:pt x="108" y="178"/>
                  </a:lnTo>
                  <a:lnTo>
                    <a:pt x="107" y="182"/>
                  </a:lnTo>
                  <a:lnTo>
                    <a:pt x="108" y="188"/>
                  </a:lnTo>
                  <a:lnTo>
                    <a:pt x="108" y="192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4" y="203"/>
                  </a:lnTo>
                  <a:lnTo>
                    <a:pt x="116" y="206"/>
                  </a:lnTo>
                  <a:lnTo>
                    <a:pt x="119" y="210"/>
                  </a:lnTo>
                  <a:lnTo>
                    <a:pt x="122" y="214"/>
                  </a:lnTo>
                  <a:lnTo>
                    <a:pt x="128" y="220"/>
                  </a:lnTo>
                  <a:lnTo>
                    <a:pt x="133" y="225"/>
                  </a:lnTo>
                  <a:lnTo>
                    <a:pt x="139" y="231"/>
                  </a:lnTo>
                  <a:lnTo>
                    <a:pt x="144" y="235"/>
                  </a:lnTo>
                  <a:lnTo>
                    <a:pt x="150" y="240"/>
                  </a:lnTo>
                  <a:lnTo>
                    <a:pt x="154" y="245"/>
                  </a:lnTo>
                  <a:lnTo>
                    <a:pt x="159" y="247"/>
                  </a:lnTo>
                  <a:lnTo>
                    <a:pt x="162" y="250"/>
                  </a:lnTo>
                  <a:lnTo>
                    <a:pt x="165" y="253"/>
                  </a:lnTo>
                  <a:lnTo>
                    <a:pt x="167" y="253"/>
                  </a:lnTo>
                  <a:lnTo>
                    <a:pt x="168" y="254"/>
                  </a:lnTo>
                  <a:lnTo>
                    <a:pt x="148" y="247"/>
                  </a:lnTo>
                  <a:lnTo>
                    <a:pt x="147" y="246"/>
                  </a:lnTo>
                  <a:lnTo>
                    <a:pt x="142" y="243"/>
                  </a:lnTo>
                  <a:lnTo>
                    <a:pt x="139" y="240"/>
                  </a:lnTo>
                  <a:lnTo>
                    <a:pt x="136" y="239"/>
                  </a:lnTo>
                  <a:lnTo>
                    <a:pt x="131" y="235"/>
                  </a:lnTo>
                  <a:lnTo>
                    <a:pt x="128" y="232"/>
                  </a:lnTo>
                  <a:lnTo>
                    <a:pt x="122" y="228"/>
                  </a:lnTo>
                  <a:lnTo>
                    <a:pt x="116" y="224"/>
                  </a:lnTo>
                  <a:lnTo>
                    <a:pt x="111" y="220"/>
                  </a:lnTo>
                  <a:lnTo>
                    <a:pt x="105" y="215"/>
                  </a:lnTo>
                  <a:lnTo>
                    <a:pt x="102" y="213"/>
                  </a:lnTo>
                  <a:lnTo>
                    <a:pt x="99" y="210"/>
                  </a:lnTo>
                  <a:lnTo>
                    <a:pt x="96" y="207"/>
                  </a:lnTo>
                  <a:lnTo>
                    <a:pt x="93" y="204"/>
                  </a:lnTo>
                  <a:lnTo>
                    <a:pt x="87" y="199"/>
                  </a:lnTo>
                  <a:lnTo>
                    <a:pt x="80" y="195"/>
                  </a:lnTo>
                  <a:lnTo>
                    <a:pt x="77" y="190"/>
                  </a:lnTo>
                  <a:lnTo>
                    <a:pt x="74" y="188"/>
                  </a:lnTo>
                  <a:lnTo>
                    <a:pt x="70" y="183"/>
                  </a:lnTo>
                  <a:lnTo>
                    <a:pt x="68" y="181"/>
                  </a:lnTo>
                  <a:lnTo>
                    <a:pt x="63" y="178"/>
                  </a:lnTo>
                  <a:lnTo>
                    <a:pt x="60" y="174"/>
                  </a:lnTo>
                  <a:lnTo>
                    <a:pt x="59" y="171"/>
                  </a:lnTo>
                  <a:lnTo>
                    <a:pt x="56" y="168"/>
                  </a:lnTo>
                  <a:lnTo>
                    <a:pt x="51" y="164"/>
                  </a:lnTo>
                  <a:lnTo>
                    <a:pt x="50" y="161"/>
                  </a:lnTo>
                  <a:lnTo>
                    <a:pt x="46" y="157"/>
                  </a:lnTo>
                  <a:lnTo>
                    <a:pt x="43" y="154"/>
                  </a:lnTo>
                  <a:lnTo>
                    <a:pt x="40" y="150"/>
                  </a:lnTo>
                  <a:lnTo>
                    <a:pt x="39" y="146"/>
                  </a:lnTo>
                  <a:lnTo>
                    <a:pt x="36" y="143"/>
                  </a:lnTo>
                  <a:lnTo>
                    <a:pt x="34" y="139"/>
                  </a:lnTo>
                  <a:lnTo>
                    <a:pt x="31" y="135"/>
                  </a:lnTo>
                  <a:lnTo>
                    <a:pt x="28" y="132"/>
                  </a:lnTo>
                  <a:lnTo>
                    <a:pt x="26" y="128"/>
                  </a:lnTo>
                  <a:lnTo>
                    <a:pt x="25" y="123"/>
                  </a:lnTo>
                  <a:lnTo>
                    <a:pt x="23" y="119"/>
                  </a:lnTo>
                  <a:lnTo>
                    <a:pt x="20" y="117"/>
                  </a:lnTo>
                  <a:lnTo>
                    <a:pt x="19" y="112"/>
                  </a:lnTo>
                  <a:lnTo>
                    <a:pt x="19" y="110"/>
                  </a:lnTo>
                  <a:lnTo>
                    <a:pt x="16" y="104"/>
                  </a:lnTo>
                  <a:lnTo>
                    <a:pt x="16" y="101"/>
                  </a:lnTo>
                  <a:lnTo>
                    <a:pt x="14" y="97"/>
                  </a:lnTo>
                  <a:lnTo>
                    <a:pt x="14" y="93"/>
                  </a:lnTo>
                  <a:lnTo>
                    <a:pt x="13" y="89"/>
                  </a:lnTo>
                  <a:lnTo>
                    <a:pt x="13" y="86"/>
                  </a:lnTo>
                  <a:lnTo>
                    <a:pt x="13" y="82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8" y="75"/>
                  </a:lnTo>
                  <a:lnTo>
                    <a:pt x="33" y="73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5" y="71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77" y="68"/>
                  </a:lnTo>
                  <a:lnTo>
                    <a:pt x="83" y="66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9" y="66"/>
                  </a:lnTo>
                  <a:lnTo>
                    <a:pt x="102" y="66"/>
                  </a:lnTo>
                  <a:lnTo>
                    <a:pt x="105" y="66"/>
                  </a:lnTo>
                  <a:lnTo>
                    <a:pt x="108" y="66"/>
                  </a:lnTo>
                  <a:lnTo>
                    <a:pt x="111" y="66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20" y="66"/>
                  </a:lnTo>
                  <a:lnTo>
                    <a:pt x="123" y="66"/>
                  </a:lnTo>
                  <a:lnTo>
                    <a:pt x="128" y="66"/>
                  </a:lnTo>
                  <a:lnTo>
                    <a:pt x="131" y="66"/>
                  </a:lnTo>
                  <a:lnTo>
                    <a:pt x="134" y="66"/>
                  </a:lnTo>
                  <a:lnTo>
                    <a:pt x="137" y="66"/>
                  </a:lnTo>
                  <a:lnTo>
                    <a:pt x="140" y="68"/>
                  </a:lnTo>
                  <a:lnTo>
                    <a:pt x="144" y="68"/>
                  </a:lnTo>
                  <a:lnTo>
                    <a:pt x="147" y="68"/>
                  </a:lnTo>
                  <a:lnTo>
                    <a:pt x="150" y="68"/>
                  </a:lnTo>
                  <a:lnTo>
                    <a:pt x="153" y="69"/>
                  </a:lnTo>
                  <a:lnTo>
                    <a:pt x="156" y="71"/>
                  </a:lnTo>
                  <a:lnTo>
                    <a:pt x="160" y="71"/>
                  </a:lnTo>
                  <a:lnTo>
                    <a:pt x="165" y="72"/>
                  </a:lnTo>
                  <a:lnTo>
                    <a:pt x="171" y="73"/>
                  </a:lnTo>
                  <a:lnTo>
                    <a:pt x="176" y="75"/>
                  </a:lnTo>
                  <a:lnTo>
                    <a:pt x="182" y="76"/>
                  </a:lnTo>
                  <a:lnTo>
                    <a:pt x="187" y="78"/>
                  </a:lnTo>
                  <a:lnTo>
                    <a:pt x="191" y="79"/>
                  </a:lnTo>
                  <a:lnTo>
                    <a:pt x="196" y="80"/>
                  </a:lnTo>
                  <a:lnTo>
                    <a:pt x="202" y="82"/>
                  </a:lnTo>
                  <a:lnTo>
                    <a:pt x="205" y="83"/>
                  </a:lnTo>
                  <a:lnTo>
                    <a:pt x="210" y="85"/>
                  </a:lnTo>
                  <a:lnTo>
                    <a:pt x="214" y="86"/>
                  </a:lnTo>
                  <a:lnTo>
                    <a:pt x="217" y="87"/>
                  </a:lnTo>
                  <a:lnTo>
                    <a:pt x="221" y="89"/>
                  </a:lnTo>
                  <a:lnTo>
                    <a:pt x="225" y="90"/>
                  </a:lnTo>
                  <a:lnTo>
                    <a:pt x="228" y="91"/>
                  </a:lnTo>
                  <a:lnTo>
                    <a:pt x="231" y="93"/>
                  </a:lnTo>
                  <a:lnTo>
                    <a:pt x="236" y="96"/>
                  </a:lnTo>
                  <a:lnTo>
                    <a:pt x="241" y="98"/>
                  </a:lnTo>
                  <a:lnTo>
                    <a:pt x="245" y="100"/>
                  </a:lnTo>
                  <a:lnTo>
                    <a:pt x="248" y="103"/>
                  </a:lnTo>
                  <a:lnTo>
                    <a:pt x="253" y="104"/>
                  </a:lnTo>
                  <a:lnTo>
                    <a:pt x="254" y="107"/>
                  </a:lnTo>
                  <a:lnTo>
                    <a:pt x="254" y="105"/>
                  </a:lnTo>
                  <a:lnTo>
                    <a:pt x="251" y="103"/>
                  </a:lnTo>
                  <a:lnTo>
                    <a:pt x="250" y="100"/>
                  </a:lnTo>
                  <a:lnTo>
                    <a:pt x="247" y="96"/>
                  </a:lnTo>
                  <a:lnTo>
                    <a:pt x="245" y="93"/>
                  </a:lnTo>
                  <a:lnTo>
                    <a:pt x="244" y="90"/>
                  </a:lnTo>
                  <a:lnTo>
                    <a:pt x="241" y="87"/>
                  </a:lnTo>
                  <a:lnTo>
                    <a:pt x="237" y="85"/>
                  </a:lnTo>
                  <a:lnTo>
                    <a:pt x="234" y="82"/>
                  </a:lnTo>
                  <a:lnTo>
                    <a:pt x="233" y="79"/>
                  </a:lnTo>
                  <a:lnTo>
                    <a:pt x="228" y="76"/>
                  </a:lnTo>
                  <a:lnTo>
                    <a:pt x="225" y="72"/>
                  </a:lnTo>
                  <a:lnTo>
                    <a:pt x="221" y="69"/>
                  </a:lnTo>
                  <a:lnTo>
                    <a:pt x="217" y="65"/>
                  </a:lnTo>
                  <a:lnTo>
                    <a:pt x="213" y="62"/>
                  </a:lnTo>
                  <a:lnTo>
                    <a:pt x="208" y="58"/>
                  </a:lnTo>
                  <a:lnTo>
                    <a:pt x="204" y="55"/>
                  </a:lnTo>
                  <a:lnTo>
                    <a:pt x="197" y="51"/>
                  </a:lnTo>
                  <a:lnTo>
                    <a:pt x="193" y="48"/>
                  </a:lnTo>
                  <a:lnTo>
                    <a:pt x="188" y="46"/>
                  </a:lnTo>
                  <a:lnTo>
                    <a:pt x="184" y="44"/>
                  </a:lnTo>
                  <a:lnTo>
                    <a:pt x="180" y="41"/>
                  </a:lnTo>
                  <a:lnTo>
                    <a:pt x="177" y="40"/>
                  </a:lnTo>
                  <a:lnTo>
                    <a:pt x="174" y="39"/>
                  </a:lnTo>
                  <a:lnTo>
                    <a:pt x="171" y="37"/>
                  </a:lnTo>
                  <a:lnTo>
                    <a:pt x="168" y="36"/>
                  </a:lnTo>
                  <a:lnTo>
                    <a:pt x="165" y="34"/>
                  </a:lnTo>
                  <a:lnTo>
                    <a:pt x="162" y="33"/>
                  </a:lnTo>
                  <a:lnTo>
                    <a:pt x="157" y="32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7" y="29"/>
                  </a:lnTo>
                  <a:lnTo>
                    <a:pt x="144" y="27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3" y="25"/>
                  </a:lnTo>
                  <a:lnTo>
                    <a:pt x="128" y="23"/>
                  </a:lnTo>
                  <a:lnTo>
                    <a:pt x="123" y="23"/>
                  </a:lnTo>
                  <a:lnTo>
                    <a:pt x="120" y="22"/>
                  </a:lnTo>
                  <a:lnTo>
                    <a:pt x="116" y="22"/>
                  </a:lnTo>
                  <a:lnTo>
                    <a:pt x="113" y="20"/>
                  </a:lnTo>
                  <a:lnTo>
                    <a:pt x="108" y="20"/>
                  </a:lnTo>
                  <a:lnTo>
                    <a:pt x="105" y="19"/>
                  </a:lnTo>
                  <a:lnTo>
                    <a:pt x="102" y="19"/>
                  </a:lnTo>
                  <a:lnTo>
                    <a:pt x="99" y="18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88" y="18"/>
                  </a:lnTo>
                  <a:lnTo>
                    <a:pt x="82" y="18"/>
                  </a:lnTo>
                  <a:lnTo>
                    <a:pt x="76" y="18"/>
                  </a:lnTo>
                  <a:lnTo>
                    <a:pt x="70" y="16"/>
                  </a:lnTo>
                  <a:lnTo>
                    <a:pt x="65" y="16"/>
                  </a:lnTo>
                  <a:lnTo>
                    <a:pt x="60" y="16"/>
                  </a:lnTo>
                  <a:lnTo>
                    <a:pt x="56" y="18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39" y="19"/>
                  </a:lnTo>
                  <a:lnTo>
                    <a:pt x="34" y="19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19" y="22"/>
                  </a:lnTo>
                  <a:lnTo>
                    <a:pt x="14" y="23"/>
                  </a:lnTo>
                  <a:lnTo>
                    <a:pt x="10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30"/>
            <p:cNvSpPr>
              <a:spLocks/>
            </p:cNvSpPr>
            <p:nvPr/>
          </p:nvSpPr>
          <p:spPr bwMode="auto">
            <a:xfrm>
              <a:off x="4326" y="3261"/>
              <a:ext cx="60" cy="41"/>
            </a:xfrm>
            <a:custGeom>
              <a:avLst/>
              <a:gdLst>
                <a:gd name="T0" fmla="*/ 1 w 120"/>
                <a:gd name="T1" fmla="*/ 1 h 82"/>
                <a:gd name="T2" fmla="*/ 1 w 120"/>
                <a:gd name="T3" fmla="*/ 1 h 82"/>
                <a:gd name="T4" fmla="*/ 1 w 120"/>
                <a:gd name="T5" fmla="*/ 1 h 82"/>
                <a:gd name="T6" fmla="*/ 1 w 120"/>
                <a:gd name="T7" fmla="*/ 1 h 82"/>
                <a:gd name="T8" fmla="*/ 1 w 120"/>
                <a:gd name="T9" fmla="*/ 1 h 82"/>
                <a:gd name="T10" fmla="*/ 1 w 120"/>
                <a:gd name="T11" fmla="*/ 1 h 82"/>
                <a:gd name="T12" fmla="*/ 1 w 120"/>
                <a:gd name="T13" fmla="*/ 1 h 82"/>
                <a:gd name="T14" fmla="*/ 1 w 120"/>
                <a:gd name="T15" fmla="*/ 1 h 82"/>
                <a:gd name="T16" fmla="*/ 1 w 120"/>
                <a:gd name="T17" fmla="*/ 1 h 82"/>
                <a:gd name="T18" fmla="*/ 1 w 120"/>
                <a:gd name="T19" fmla="*/ 1 h 82"/>
                <a:gd name="T20" fmla="*/ 1 w 120"/>
                <a:gd name="T21" fmla="*/ 1 h 82"/>
                <a:gd name="T22" fmla="*/ 1 w 120"/>
                <a:gd name="T23" fmla="*/ 1 h 82"/>
                <a:gd name="T24" fmla="*/ 1 w 120"/>
                <a:gd name="T25" fmla="*/ 1 h 82"/>
                <a:gd name="T26" fmla="*/ 1 w 120"/>
                <a:gd name="T27" fmla="*/ 1 h 82"/>
                <a:gd name="T28" fmla="*/ 1 w 120"/>
                <a:gd name="T29" fmla="*/ 1 h 82"/>
                <a:gd name="T30" fmla="*/ 1 w 120"/>
                <a:gd name="T31" fmla="*/ 1 h 82"/>
                <a:gd name="T32" fmla="*/ 1 w 120"/>
                <a:gd name="T33" fmla="*/ 1 h 82"/>
                <a:gd name="T34" fmla="*/ 1 w 120"/>
                <a:gd name="T35" fmla="*/ 1 h 82"/>
                <a:gd name="T36" fmla="*/ 1 w 120"/>
                <a:gd name="T37" fmla="*/ 1 h 82"/>
                <a:gd name="T38" fmla="*/ 1 w 120"/>
                <a:gd name="T39" fmla="*/ 1 h 82"/>
                <a:gd name="T40" fmla="*/ 1 w 120"/>
                <a:gd name="T41" fmla="*/ 1 h 82"/>
                <a:gd name="T42" fmla="*/ 1 w 120"/>
                <a:gd name="T43" fmla="*/ 1 h 82"/>
                <a:gd name="T44" fmla="*/ 1 w 120"/>
                <a:gd name="T45" fmla="*/ 1 h 82"/>
                <a:gd name="T46" fmla="*/ 0 w 120"/>
                <a:gd name="T47" fmla="*/ 1 h 82"/>
                <a:gd name="T48" fmla="*/ 0 w 120"/>
                <a:gd name="T49" fmla="*/ 1 h 82"/>
                <a:gd name="T50" fmla="*/ 0 w 120"/>
                <a:gd name="T51" fmla="*/ 1 h 82"/>
                <a:gd name="T52" fmla="*/ 1 w 120"/>
                <a:gd name="T53" fmla="*/ 1 h 82"/>
                <a:gd name="T54" fmla="*/ 1 w 120"/>
                <a:gd name="T55" fmla="*/ 1 h 82"/>
                <a:gd name="T56" fmla="*/ 1 w 120"/>
                <a:gd name="T57" fmla="*/ 1 h 82"/>
                <a:gd name="T58" fmla="*/ 1 w 120"/>
                <a:gd name="T59" fmla="*/ 1 h 82"/>
                <a:gd name="T60" fmla="*/ 1 w 120"/>
                <a:gd name="T61" fmla="*/ 1 h 82"/>
                <a:gd name="T62" fmla="*/ 1 w 120"/>
                <a:gd name="T63" fmla="*/ 1 h 82"/>
                <a:gd name="T64" fmla="*/ 1 w 120"/>
                <a:gd name="T65" fmla="*/ 1 h 82"/>
                <a:gd name="T66" fmla="*/ 1 w 120"/>
                <a:gd name="T67" fmla="*/ 0 h 82"/>
                <a:gd name="T68" fmla="*/ 1 w 120"/>
                <a:gd name="T69" fmla="*/ 0 h 82"/>
                <a:gd name="T70" fmla="*/ 1 w 120"/>
                <a:gd name="T71" fmla="*/ 0 h 82"/>
                <a:gd name="T72" fmla="*/ 1 w 120"/>
                <a:gd name="T73" fmla="*/ 0 h 82"/>
                <a:gd name="T74" fmla="*/ 1 w 120"/>
                <a:gd name="T75" fmla="*/ 1 h 82"/>
                <a:gd name="T76" fmla="*/ 1 w 120"/>
                <a:gd name="T77" fmla="*/ 1 h 82"/>
                <a:gd name="T78" fmla="*/ 1 w 120"/>
                <a:gd name="T79" fmla="*/ 1 h 82"/>
                <a:gd name="T80" fmla="*/ 1 w 120"/>
                <a:gd name="T81" fmla="*/ 1 h 82"/>
                <a:gd name="T82" fmla="*/ 1 w 120"/>
                <a:gd name="T83" fmla="*/ 1 h 82"/>
                <a:gd name="T84" fmla="*/ 1 w 120"/>
                <a:gd name="T85" fmla="*/ 1 h 82"/>
                <a:gd name="T86" fmla="*/ 1 w 120"/>
                <a:gd name="T87" fmla="*/ 1 h 82"/>
                <a:gd name="T88" fmla="*/ 1 w 120"/>
                <a:gd name="T89" fmla="*/ 1 h 82"/>
                <a:gd name="T90" fmla="*/ 1 w 120"/>
                <a:gd name="T91" fmla="*/ 1 h 82"/>
                <a:gd name="T92" fmla="*/ 1 w 120"/>
                <a:gd name="T93" fmla="*/ 1 h 82"/>
                <a:gd name="T94" fmla="*/ 1 w 120"/>
                <a:gd name="T95" fmla="*/ 1 h 82"/>
                <a:gd name="T96" fmla="*/ 1 w 120"/>
                <a:gd name="T97" fmla="*/ 1 h 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0"/>
                <a:gd name="T148" fmla="*/ 0 h 82"/>
                <a:gd name="T149" fmla="*/ 120 w 120"/>
                <a:gd name="T150" fmla="*/ 82 h 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0" h="82">
                  <a:moveTo>
                    <a:pt x="109" y="31"/>
                  </a:moveTo>
                  <a:lnTo>
                    <a:pt x="109" y="29"/>
                  </a:lnTo>
                  <a:lnTo>
                    <a:pt x="108" y="28"/>
                  </a:lnTo>
                  <a:lnTo>
                    <a:pt x="104" y="27"/>
                  </a:lnTo>
                  <a:lnTo>
                    <a:pt x="100" y="27"/>
                  </a:lnTo>
                  <a:lnTo>
                    <a:pt x="95" y="24"/>
                  </a:lnTo>
                  <a:lnTo>
                    <a:pt x="91" y="23"/>
                  </a:lnTo>
                  <a:lnTo>
                    <a:pt x="84" y="20"/>
                  </a:lnTo>
                  <a:lnTo>
                    <a:pt x="80" y="18"/>
                  </a:lnTo>
                  <a:lnTo>
                    <a:pt x="75" y="17"/>
                  </a:lnTo>
                  <a:lnTo>
                    <a:pt x="74" y="17"/>
                  </a:lnTo>
                  <a:lnTo>
                    <a:pt x="69" y="16"/>
                  </a:lnTo>
                  <a:lnTo>
                    <a:pt x="68" y="14"/>
                  </a:lnTo>
                  <a:lnTo>
                    <a:pt x="60" y="13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2" y="10"/>
                  </a:lnTo>
                  <a:lnTo>
                    <a:pt x="29" y="14"/>
                  </a:lnTo>
                  <a:lnTo>
                    <a:pt x="27" y="17"/>
                  </a:lnTo>
                  <a:lnTo>
                    <a:pt x="26" y="23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3" y="41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3" y="61"/>
                  </a:lnTo>
                  <a:lnTo>
                    <a:pt x="21" y="63"/>
                  </a:lnTo>
                  <a:lnTo>
                    <a:pt x="21" y="67"/>
                  </a:lnTo>
                  <a:lnTo>
                    <a:pt x="21" y="68"/>
                  </a:lnTo>
                  <a:lnTo>
                    <a:pt x="21" y="73"/>
                  </a:lnTo>
                  <a:lnTo>
                    <a:pt x="21" y="77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3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4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6"/>
                  </a:lnTo>
                  <a:lnTo>
                    <a:pt x="78" y="7"/>
                  </a:lnTo>
                  <a:lnTo>
                    <a:pt x="83" y="7"/>
                  </a:lnTo>
                  <a:lnTo>
                    <a:pt x="86" y="9"/>
                  </a:lnTo>
                  <a:lnTo>
                    <a:pt x="91" y="10"/>
                  </a:lnTo>
                  <a:lnTo>
                    <a:pt x="94" y="10"/>
                  </a:lnTo>
                  <a:lnTo>
                    <a:pt x="97" y="11"/>
                  </a:lnTo>
                  <a:lnTo>
                    <a:pt x="100" y="13"/>
                  </a:lnTo>
                  <a:lnTo>
                    <a:pt x="103" y="13"/>
                  </a:lnTo>
                  <a:lnTo>
                    <a:pt x="109" y="14"/>
                  </a:lnTo>
                  <a:lnTo>
                    <a:pt x="114" y="17"/>
                  </a:lnTo>
                  <a:lnTo>
                    <a:pt x="117" y="17"/>
                  </a:lnTo>
                  <a:lnTo>
                    <a:pt x="118" y="18"/>
                  </a:lnTo>
                  <a:lnTo>
                    <a:pt x="120" y="21"/>
                  </a:lnTo>
                  <a:lnTo>
                    <a:pt x="117" y="25"/>
                  </a:lnTo>
                  <a:lnTo>
                    <a:pt x="112" y="28"/>
                  </a:lnTo>
                  <a:lnTo>
                    <a:pt x="10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31"/>
            <p:cNvSpPr>
              <a:spLocks/>
            </p:cNvSpPr>
            <p:nvPr/>
          </p:nvSpPr>
          <p:spPr bwMode="auto">
            <a:xfrm>
              <a:off x="4418" y="3282"/>
              <a:ext cx="51" cy="36"/>
            </a:xfrm>
            <a:custGeom>
              <a:avLst/>
              <a:gdLst>
                <a:gd name="T0" fmla="*/ 0 w 101"/>
                <a:gd name="T1" fmla="*/ 0 h 73"/>
                <a:gd name="T2" fmla="*/ 1 w 101"/>
                <a:gd name="T3" fmla="*/ 0 h 73"/>
                <a:gd name="T4" fmla="*/ 1 w 101"/>
                <a:gd name="T5" fmla="*/ 0 h 73"/>
                <a:gd name="T6" fmla="*/ 1 w 101"/>
                <a:gd name="T7" fmla="*/ 0 h 73"/>
                <a:gd name="T8" fmla="*/ 1 w 101"/>
                <a:gd name="T9" fmla="*/ 0 h 73"/>
                <a:gd name="T10" fmla="*/ 1 w 101"/>
                <a:gd name="T11" fmla="*/ 0 h 73"/>
                <a:gd name="T12" fmla="*/ 1 w 101"/>
                <a:gd name="T13" fmla="*/ 0 h 73"/>
                <a:gd name="T14" fmla="*/ 1 w 101"/>
                <a:gd name="T15" fmla="*/ 0 h 73"/>
                <a:gd name="T16" fmla="*/ 1 w 101"/>
                <a:gd name="T17" fmla="*/ 0 h 73"/>
                <a:gd name="T18" fmla="*/ 1 w 101"/>
                <a:gd name="T19" fmla="*/ 0 h 73"/>
                <a:gd name="T20" fmla="*/ 1 w 101"/>
                <a:gd name="T21" fmla="*/ 0 h 73"/>
                <a:gd name="T22" fmla="*/ 1 w 101"/>
                <a:gd name="T23" fmla="*/ 0 h 73"/>
                <a:gd name="T24" fmla="*/ 1 w 101"/>
                <a:gd name="T25" fmla="*/ 0 h 73"/>
                <a:gd name="T26" fmla="*/ 1 w 101"/>
                <a:gd name="T27" fmla="*/ 0 h 73"/>
                <a:gd name="T28" fmla="*/ 1 w 101"/>
                <a:gd name="T29" fmla="*/ 0 h 73"/>
                <a:gd name="T30" fmla="*/ 1 w 101"/>
                <a:gd name="T31" fmla="*/ 0 h 73"/>
                <a:gd name="T32" fmla="*/ 1 w 101"/>
                <a:gd name="T33" fmla="*/ 0 h 73"/>
                <a:gd name="T34" fmla="*/ 1 w 101"/>
                <a:gd name="T35" fmla="*/ 0 h 73"/>
                <a:gd name="T36" fmla="*/ 1 w 101"/>
                <a:gd name="T37" fmla="*/ 0 h 73"/>
                <a:gd name="T38" fmla="*/ 1 w 101"/>
                <a:gd name="T39" fmla="*/ 0 h 73"/>
                <a:gd name="T40" fmla="*/ 1 w 101"/>
                <a:gd name="T41" fmla="*/ 0 h 73"/>
                <a:gd name="T42" fmla="*/ 1 w 101"/>
                <a:gd name="T43" fmla="*/ 0 h 73"/>
                <a:gd name="T44" fmla="*/ 1 w 101"/>
                <a:gd name="T45" fmla="*/ 0 h 73"/>
                <a:gd name="T46" fmla="*/ 1 w 101"/>
                <a:gd name="T47" fmla="*/ 0 h 73"/>
                <a:gd name="T48" fmla="*/ 1 w 101"/>
                <a:gd name="T49" fmla="*/ 0 h 73"/>
                <a:gd name="T50" fmla="*/ 1 w 101"/>
                <a:gd name="T51" fmla="*/ 0 h 73"/>
                <a:gd name="T52" fmla="*/ 1 w 101"/>
                <a:gd name="T53" fmla="*/ 0 h 73"/>
                <a:gd name="T54" fmla="*/ 1 w 101"/>
                <a:gd name="T55" fmla="*/ 0 h 73"/>
                <a:gd name="T56" fmla="*/ 1 w 101"/>
                <a:gd name="T57" fmla="*/ 0 h 73"/>
                <a:gd name="T58" fmla="*/ 1 w 101"/>
                <a:gd name="T59" fmla="*/ 0 h 73"/>
                <a:gd name="T60" fmla="*/ 1 w 101"/>
                <a:gd name="T61" fmla="*/ 0 h 73"/>
                <a:gd name="T62" fmla="*/ 1 w 101"/>
                <a:gd name="T63" fmla="*/ 0 h 73"/>
                <a:gd name="T64" fmla="*/ 1 w 101"/>
                <a:gd name="T65" fmla="*/ 0 h 73"/>
                <a:gd name="T66" fmla="*/ 1 w 101"/>
                <a:gd name="T67" fmla="*/ 0 h 73"/>
                <a:gd name="T68" fmla="*/ 0 w 101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73"/>
                <a:gd name="T107" fmla="*/ 101 w 101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73">
                  <a:moveTo>
                    <a:pt x="0" y="9"/>
                  </a:moveTo>
                  <a:lnTo>
                    <a:pt x="0" y="12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7" y="16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9" y="17"/>
                  </a:lnTo>
                  <a:lnTo>
                    <a:pt x="33" y="18"/>
                  </a:lnTo>
                  <a:lnTo>
                    <a:pt x="40" y="20"/>
                  </a:lnTo>
                  <a:lnTo>
                    <a:pt x="44" y="21"/>
                  </a:lnTo>
                  <a:lnTo>
                    <a:pt x="49" y="24"/>
                  </a:lnTo>
                  <a:lnTo>
                    <a:pt x="53" y="27"/>
                  </a:lnTo>
                  <a:lnTo>
                    <a:pt x="60" y="30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4" y="39"/>
                  </a:lnTo>
                  <a:lnTo>
                    <a:pt x="78" y="44"/>
                  </a:lnTo>
                  <a:lnTo>
                    <a:pt x="81" y="48"/>
                  </a:lnTo>
                  <a:lnTo>
                    <a:pt x="84" y="52"/>
                  </a:lnTo>
                  <a:lnTo>
                    <a:pt x="86" y="56"/>
                  </a:lnTo>
                  <a:lnTo>
                    <a:pt x="89" y="62"/>
                  </a:lnTo>
                  <a:lnTo>
                    <a:pt x="89" y="64"/>
                  </a:lnTo>
                  <a:lnTo>
                    <a:pt x="89" y="69"/>
                  </a:lnTo>
                  <a:lnTo>
                    <a:pt x="89" y="70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5" y="73"/>
                  </a:lnTo>
                  <a:lnTo>
                    <a:pt x="97" y="71"/>
                  </a:lnTo>
                  <a:lnTo>
                    <a:pt x="98" y="69"/>
                  </a:lnTo>
                  <a:lnTo>
                    <a:pt x="100" y="66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5" y="51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7" y="39"/>
                  </a:lnTo>
                  <a:lnTo>
                    <a:pt x="84" y="35"/>
                  </a:lnTo>
                  <a:lnTo>
                    <a:pt x="81" y="31"/>
                  </a:lnTo>
                  <a:lnTo>
                    <a:pt x="78" y="27"/>
                  </a:lnTo>
                  <a:lnTo>
                    <a:pt x="75" y="24"/>
                  </a:lnTo>
                  <a:lnTo>
                    <a:pt x="72" y="20"/>
                  </a:lnTo>
                  <a:lnTo>
                    <a:pt x="67" y="16"/>
                  </a:lnTo>
                  <a:lnTo>
                    <a:pt x="64" y="13"/>
                  </a:lnTo>
                  <a:lnTo>
                    <a:pt x="63" y="12"/>
                  </a:lnTo>
                  <a:lnTo>
                    <a:pt x="60" y="9"/>
                  </a:lnTo>
                  <a:lnTo>
                    <a:pt x="57" y="7"/>
                  </a:lnTo>
                  <a:lnTo>
                    <a:pt x="53" y="6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32"/>
            <p:cNvSpPr>
              <a:spLocks/>
            </p:cNvSpPr>
            <p:nvPr/>
          </p:nvSpPr>
          <p:spPr bwMode="auto">
            <a:xfrm>
              <a:off x="4302" y="3263"/>
              <a:ext cx="37" cy="18"/>
            </a:xfrm>
            <a:custGeom>
              <a:avLst/>
              <a:gdLst>
                <a:gd name="T0" fmla="*/ 1 w 74"/>
                <a:gd name="T1" fmla="*/ 1 h 35"/>
                <a:gd name="T2" fmla="*/ 1 w 74"/>
                <a:gd name="T3" fmla="*/ 1 h 35"/>
                <a:gd name="T4" fmla="*/ 1 w 74"/>
                <a:gd name="T5" fmla="*/ 1 h 35"/>
                <a:gd name="T6" fmla="*/ 1 w 74"/>
                <a:gd name="T7" fmla="*/ 1 h 35"/>
                <a:gd name="T8" fmla="*/ 1 w 74"/>
                <a:gd name="T9" fmla="*/ 1 h 35"/>
                <a:gd name="T10" fmla="*/ 1 w 74"/>
                <a:gd name="T11" fmla="*/ 1 h 35"/>
                <a:gd name="T12" fmla="*/ 1 w 74"/>
                <a:gd name="T13" fmla="*/ 1 h 35"/>
                <a:gd name="T14" fmla="*/ 1 w 74"/>
                <a:gd name="T15" fmla="*/ 1 h 35"/>
                <a:gd name="T16" fmla="*/ 1 w 74"/>
                <a:gd name="T17" fmla="*/ 1 h 35"/>
                <a:gd name="T18" fmla="*/ 1 w 74"/>
                <a:gd name="T19" fmla="*/ 1 h 35"/>
                <a:gd name="T20" fmla="*/ 1 w 74"/>
                <a:gd name="T21" fmla="*/ 1 h 35"/>
                <a:gd name="T22" fmla="*/ 1 w 74"/>
                <a:gd name="T23" fmla="*/ 1 h 35"/>
                <a:gd name="T24" fmla="*/ 1 w 74"/>
                <a:gd name="T25" fmla="*/ 1 h 35"/>
                <a:gd name="T26" fmla="*/ 1 w 74"/>
                <a:gd name="T27" fmla="*/ 1 h 35"/>
                <a:gd name="T28" fmla="*/ 1 w 74"/>
                <a:gd name="T29" fmla="*/ 1 h 35"/>
                <a:gd name="T30" fmla="*/ 1 w 74"/>
                <a:gd name="T31" fmla="*/ 1 h 35"/>
                <a:gd name="T32" fmla="*/ 1 w 74"/>
                <a:gd name="T33" fmla="*/ 1 h 35"/>
                <a:gd name="T34" fmla="*/ 1 w 74"/>
                <a:gd name="T35" fmla="*/ 1 h 35"/>
                <a:gd name="T36" fmla="*/ 1 w 74"/>
                <a:gd name="T37" fmla="*/ 1 h 35"/>
                <a:gd name="T38" fmla="*/ 1 w 74"/>
                <a:gd name="T39" fmla="*/ 1 h 35"/>
                <a:gd name="T40" fmla="*/ 1 w 74"/>
                <a:gd name="T41" fmla="*/ 1 h 35"/>
                <a:gd name="T42" fmla="*/ 1 w 74"/>
                <a:gd name="T43" fmla="*/ 1 h 35"/>
                <a:gd name="T44" fmla="*/ 1 w 74"/>
                <a:gd name="T45" fmla="*/ 1 h 35"/>
                <a:gd name="T46" fmla="*/ 1 w 74"/>
                <a:gd name="T47" fmla="*/ 1 h 35"/>
                <a:gd name="T48" fmla="*/ 1 w 74"/>
                <a:gd name="T49" fmla="*/ 1 h 35"/>
                <a:gd name="T50" fmla="*/ 1 w 74"/>
                <a:gd name="T51" fmla="*/ 1 h 35"/>
                <a:gd name="T52" fmla="*/ 1 w 74"/>
                <a:gd name="T53" fmla="*/ 0 h 35"/>
                <a:gd name="T54" fmla="*/ 1 w 74"/>
                <a:gd name="T55" fmla="*/ 0 h 35"/>
                <a:gd name="T56" fmla="*/ 1 w 74"/>
                <a:gd name="T57" fmla="*/ 0 h 35"/>
                <a:gd name="T58" fmla="*/ 1 w 74"/>
                <a:gd name="T59" fmla="*/ 0 h 35"/>
                <a:gd name="T60" fmla="*/ 1 w 74"/>
                <a:gd name="T61" fmla="*/ 0 h 35"/>
                <a:gd name="T62" fmla="*/ 1 w 74"/>
                <a:gd name="T63" fmla="*/ 1 h 35"/>
                <a:gd name="T64" fmla="*/ 1 w 74"/>
                <a:gd name="T65" fmla="*/ 1 h 35"/>
                <a:gd name="T66" fmla="*/ 1 w 74"/>
                <a:gd name="T67" fmla="*/ 1 h 35"/>
                <a:gd name="T68" fmla="*/ 1 w 74"/>
                <a:gd name="T69" fmla="*/ 1 h 35"/>
                <a:gd name="T70" fmla="*/ 1 w 74"/>
                <a:gd name="T71" fmla="*/ 1 h 35"/>
                <a:gd name="T72" fmla="*/ 1 w 74"/>
                <a:gd name="T73" fmla="*/ 1 h 35"/>
                <a:gd name="T74" fmla="*/ 1 w 74"/>
                <a:gd name="T75" fmla="*/ 1 h 35"/>
                <a:gd name="T76" fmla="*/ 1 w 74"/>
                <a:gd name="T77" fmla="*/ 1 h 35"/>
                <a:gd name="T78" fmla="*/ 1 w 74"/>
                <a:gd name="T79" fmla="*/ 1 h 35"/>
                <a:gd name="T80" fmla="*/ 0 w 74"/>
                <a:gd name="T81" fmla="*/ 1 h 35"/>
                <a:gd name="T82" fmla="*/ 0 w 74"/>
                <a:gd name="T83" fmla="*/ 1 h 35"/>
                <a:gd name="T84" fmla="*/ 0 w 74"/>
                <a:gd name="T85" fmla="*/ 1 h 35"/>
                <a:gd name="T86" fmla="*/ 1 w 74"/>
                <a:gd name="T87" fmla="*/ 1 h 35"/>
                <a:gd name="T88" fmla="*/ 1 w 74"/>
                <a:gd name="T89" fmla="*/ 1 h 35"/>
                <a:gd name="T90" fmla="*/ 1 w 74"/>
                <a:gd name="T91" fmla="*/ 1 h 35"/>
                <a:gd name="T92" fmla="*/ 1 w 74"/>
                <a:gd name="T93" fmla="*/ 1 h 35"/>
                <a:gd name="T94" fmla="*/ 1 w 74"/>
                <a:gd name="T95" fmla="*/ 1 h 35"/>
                <a:gd name="T96" fmla="*/ 1 w 74"/>
                <a:gd name="T97" fmla="*/ 1 h 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"/>
                <a:gd name="T148" fmla="*/ 0 h 35"/>
                <a:gd name="T149" fmla="*/ 74 w 74"/>
                <a:gd name="T150" fmla="*/ 35 h 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" h="35">
                  <a:moveTo>
                    <a:pt x="6" y="35"/>
                  </a:moveTo>
                  <a:lnTo>
                    <a:pt x="8" y="33"/>
                  </a:lnTo>
                  <a:lnTo>
                    <a:pt x="11" y="30"/>
                  </a:lnTo>
                  <a:lnTo>
                    <a:pt x="15" y="28"/>
                  </a:lnTo>
                  <a:lnTo>
                    <a:pt x="20" y="25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7" y="15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5"/>
                  </a:lnTo>
                  <a:lnTo>
                    <a:pt x="57" y="18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33"/>
            <p:cNvSpPr>
              <a:spLocks/>
            </p:cNvSpPr>
            <p:nvPr/>
          </p:nvSpPr>
          <p:spPr bwMode="auto">
            <a:xfrm>
              <a:off x="4341" y="3238"/>
              <a:ext cx="130" cy="46"/>
            </a:xfrm>
            <a:custGeom>
              <a:avLst/>
              <a:gdLst>
                <a:gd name="T0" fmla="*/ 1 w 258"/>
                <a:gd name="T1" fmla="*/ 1 h 90"/>
                <a:gd name="T2" fmla="*/ 1 w 258"/>
                <a:gd name="T3" fmla="*/ 1 h 90"/>
                <a:gd name="T4" fmla="*/ 1 w 258"/>
                <a:gd name="T5" fmla="*/ 1 h 90"/>
                <a:gd name="T6" fmla="*/ 1 w 258"/>
                <a:gd name="T7" fmla="*/ 1 h 90"/>
                <a:gd name="T8" fmla="*/ 1 w 258"/>
                <a:gd name="T9" fmla="*/ 1 h 90"/>
                <a:gd name="T10" fmla="*/ 1 w 258"/>
                <a:gd name="T11" fmla="*/ 1 h 90"/>
                <a:gd name="T12" fmla="*/ 1 w 258"/>
                <a:gd name="T13" fmla="*/ 1 h 90"/>
                <a:gd name="T14" fmla="*/ 1 w 258"/>
                <a:gd name="T15" fmla="*/ 1 h 90"/>
                <a:gd name="T16" fmla="*/ 1 w 258"/>
                <a:gd name="T17" fmla="*/ 1 h 90"/>
                <a:gd name="T18" fmla="*/ 1 w 258"/>
                <a:gd name="T19" fmla="*/ 1 h 90"/>
                <a:gd name="T20" fmla="*/ 1 w 258"/>
                <a:gd name="T21" fmla="*/ 1 h 90"/>
                <a:gd name="T22" fmla="*/ 1 w 258"/>
                <a:gd name="T23" fmla="*/ 1 h 90"/>
                <a:gd name="T24" fmla="*/ 1 w 258"/>
                <a:gd name="T25" fmla="*/ 1 h 90"/>
                <a:gd name="T26" fmla="*/ 1 w 258"/>
                <a:gd name="T27" fmla="*/ 1 h 90"/>
                <a:gd name="T28" fmla="*/ 1 w 258"/>
                <a:gd name="T29" fmla="*/ 1 h 90"/>
                <a:gd name="T30" fmla="*/ 1 w 258"/>
                <a:gd name="T31" fmla="*/ 1 h 90"/>
                <a:gd name="T32" fmla="*/ 1 w 258"/>
                <a:gd name="T33" fmla="*/ 1 h 90"/>
                <a:gd name="T34" fmla="*/ 1 w 258"/>
                <a:gd name="T35" fmla="*/ 1 h 90"/>
                <a:gd name="T36" fmla="*/ 1 w 258"/>
                <a:gd name="T37" fmla="*/ 1 h 90"/>
                <a:gd name="T38" fmla="*/ 1 w 258"/>
                <a:gd name="T39" fmla="*/ 1 h 90"/>
                <a:gd name="T40" fmla="*/ 1 w 258"/>
                <a:gd name="T41" fmla="*/ 1 h 90"/>
                <a:gd name="T42" fmla="*/ 1 w 258"/>
                <a:gd name="T43" fmla="*/ 1 h 90"/>
                <a:gd name="T44" fmla="*/ 1 w 258"/>
                <a:gd name="T45" fmla="*/ 1 h 90"/>
                <a:gd name="T46" fmla="*/ 1 w 258"/>
                <a:gd name="T47" fmla="*/ 1 h 90"/>
                <a:gd name="T48" fmla="*/ 1 w 258"/>
                <a:gd name="T49" fmla="*/ 1 h 90"/>
                <a:gd name="T50" fmla="*/ 1 w 258"/>
                <a:gd name="T51" fmla="*/ 1 h 90"/>
                <a:gd name="T52" fmla="*/ 1 w 258"/>
                <a:gd name="T53" fmla="*/ 1 h 90"/>
                <a:gd name="T54" fmla="*/ 1 w 258"/>
                <a:gd name="T55" fmla="*/ 1 h 90"/>
                <a:gd name="T56" fmla="*/ 1 w 258"/>
                <a:gd name="T57" fmla="*/ 1 h 90"/>
                <a:gd name="T58" fmla="*/ 1 w 258"/>
                <a:gd name="T59" fmla="*/ 1 h 90"/>
                <a:gd name="T60" fmla="*/ 1 w 258"/>
                <a:gd name="T61" fmla="*/ 1 h 90"/>
                <a:gd name="T62" fmla="*/ 1 w 258"/>
                <a:gd name="T63" fmla="*/ 1 h 90"/>
                <a:gd name="T64" fmla="*/ 1 w 258"/>
                <a:gd name="T65" fmla="*/ 1 h 90"/>
                <a:gd name="T66" fmla="*/ 1 w 258"/>
                <a:gd name="T67" fmla="*/ 1 h 90"/>
                <a:gd name="T68" fmla="*/ 1 w 258"/>
                <a:gd name="T69" fmla="*/ 1 h 90"/>
                <a:gd name="T70" fmla="*/ 1 w 258"/>
                <a:gd name="T71" fmla="*/ 1 h 90"/>
                <a:gd name="T72" fmla="*/ 1 w 258"/>
                <a:gd name="T73" fmla="*/ 1 h 90"/>
                <a:gd name="T74" fmla="*/ 1 w 258"/>
                <a:gd name="T75" fmla="*/ 1 h 90"/>
                <a:gd name="T76" fmla="*/ 1 w 258"/>
                <a:gd name="T77" fmla="*/ 1 h 90"/>
                <a:gd name="T78" fmla="*/ 1 w 258"/>
                <a:gd name="T79" fmla="*/ 1 h 90"/>
                <a:gd name="T80" fmla="*/ 1 w 258"/>
                <a:gd name="T81" fmla="*/ 1 h 90"/>
                <a:gd name="T82" fmla="*/ 1 w 258"/>
                <a:gd name="T83" fmla="*/ 1 h 90"/>
                <a:gd name="T84" fmla="*/ 1 w 258"/>
                <a:gd name="T85" fmla="*/ 1 h 90"/>
                <a:gd name="T86" fmla="*/ 1 w 258"/>
                <a:gd name="T87" fmla="*/ 0 h 90"/>
                <a:gd name="T88" fmla="*/ 1 w 258"/>
                <a:gd name="T89" fmla="*/ 0 h 90"/>
                <a:gd name="T90" fmla="*/ 1 w 258"/>
                <a:gd name="T91" fmla="*/ 0 h 90"/>
                <a:gd name="T92" fmla="*/ 1 w 258"/>
                <a:gd name="T93" fmla="*/ 1 h 90"/>
                <a:gd name="T94" fmla="*/ 1 w 258"/>
                <a:gd name="T95" fmla="*/ 1 h 90"/>
                <a:gd name="T96" fmla="*/ 1 w 258"/>
                <a:gd name="T97" fmla="*/ 1 h 90"/>
                <a:gd name="T98" fmla="*/ 1 w 258"/>
                <a:gd name="T99" fmla="*/ 1 h 90"/>
                <a:gd name="T100" fmla="*/ 1 w 258"/>
                <a:gd name="T101" fmla="*/ 1 h 90"/>
                <a:gd name="T102" fmla="*/ 1 w 258"/>
                <a:gd name="T103" fmla="*/ 1 h 90"/>
                <a:gd name="T104" fmla="*/ 1 w 258"/>
                <a:gd name="T105" fmla="*/ 1 h 90"/>
                <a:gd name="T106" fmla="*/ 1 w 258"/>
                <a:gd name="T107" fmla="*/ 1 h 90"/>
                <a:gd name="T108" fmla="*/ 1 w 258"/>
                <a:gd name="T109" fmla="*/ 1 h 90"/>
                <a:gd name="T110" fmla="*/ 1 w 258"/>
                <a:gd name="T111" fmla="*/ 1 h 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90"/>
                <a:gd name="T170" fmla="*/ 258 w 258"/>
                <a:gd name="T171" fmla="*/ 90 h 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90">
                  <a:moveTo>
                    <a:pt x="4" y="26"/>
                  </a:moveTo>
                  <a:lnTo>
                    <a:pt x="7" y="23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3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8" y="18"/>
                  </a:lnTo>
                  <a:lnTo>
                    <a:pt x="43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15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0" y="16"/>
                  </a:lnTo>
                  <a:lnTo>
                    <a:pt x="123" y="16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9"/>
                  </a:lnTo>
                  <a:lnTo>
                    <a:pt x="144" y="19"/>
                  </a:lnTo>
                  <a:lnTo>
                    <a:pt x="150" y="22"/>
                  </a:lnTo>
                  <a:lnTo>
                    <a:pt x="155" y="23"/>
                  </a:lnTo>
                  <a:lnTo>
                    <a:pt x="161" y="25"/>
                  </a:lnTo>
                  <a:lnTo>
                    <a:pt x="166" y="26"/>
                  </a:lnTo>
                  <a:lnTo>
                    <a:pt x="172" y="29"/>
                  </a:lnTo>
                  <a:lnTo>
                    <a:pt x="175" y="30"/>
                  </a:lnTo>
                  <a:lnTo>
                    <a:pt x="180" y="33"/>
                  </a:lnTo>
                  <a:lnTo>
                    <a:pt x="183" y="36"/>
                  </a:lnTo>
                  <a:lnTo>
                    <a:pt x="187" y="39"/>
                  </a:lnTo>
                  <a:lnTo>
                    <a:pt x="192" y="41"/>
                  </a:lnTo>
                  <a:lnTo>
                    <a:pt x="197" y="44"/>
                  </a:lnTo>
                  <a:lnTo>
                    <a:pt x="200" y="47"/>
                  </a:lnTo>
                  <a:lnTo>
                    <a:pt x="203" y="50"/>
                  </a:lnTo>
                  <a:lnTo>
                    <a:pt x="207" y="53"/>
                  </a:lnTo>
                  <a:lnTo>
                    <a:pt x="211" y="55"/>
                  </a:lnTo>
                  <a:lnTo>
                    <a:pt x="214" y="58"/>
                  </a:lnTo>
                  <a:lnTo>
                    <a:pt x="217" y="61"/>
                  </a:lnTo>
                  <a:lnTo>
                    <a:pt x="223" y="67"/>
                  </a:lnTo>
                  <a:lnTo>
                    <a:pt x="229" y="72"/>
                  </a:lnTo>
                  <a:lnTo>
                    <a:pt x="234" y="76"/>
                  </a:lnTo>
                  <a:lnTo>
                    <a:pt x="238" y="80"/>
                  </a:lnTo>
                  <a:lnTo>
                    <a:pt x="243" y="85"/>
                  </a:lnTo>
                  <a:lnTo>
                    <a:pt x="246" y="87"/>
                  </a:lnTo>
                  <a:lnTo>
                    <a:pt x="249" y="89"/>
                  </a:lnTo>
                  <a:lnTo>
                    <a:pt x="252" y="90"/>
                  </a:lnTo>
                  <a:lnTo>
                    <a:pt x="254" y="90"/>
                  </a:lnTo>
                  <a:lnTo>
                    <a:pt x="255" y="90"/>
                  </a:lnTo>
                  <a:lnTo>
                    <a:pt x="255" y="87"/>
                  </a:lnTo>
                  <a:lnTo>
                    <a:pt x="257" y="85"/>
                  </a:lnTo>
                  <a:lnTo>
                    <a:pt x="257" y="82"/>
                  </a:lnTo>
                  <a:lnTo>
                    <a:pt x="258" y="78"/>
                  </a:lnTo>
                  <a:lnTo>
                    <a:pt x="258" y="72"/>
                  </a:lnTo>
                  <a:lnTo>
                    <a:pt x="258" y="68"/>
                  </a:lnTo>
                  <a:lnTo>
                    <a:pt x="258" y="62"/>
                  </a:lnTo>
                  <a:lnTo>
                    <a:pt x="258" y="57"/>
                  </a:lnTo>
                  <a:lnTo>
                    <a:pt x="258" y="51"/>
                  </a:lnTo>
                  <a:lnTo>
                    <a:pt x="258" y="46"/>
                  </a:lnTo>
                  <a:lnTo>
                    <a:pt x="258" y="40"/>
                  </a:lnTo>
                  <a:lnTo>
                    <a:pt x="258" y="36"/>
                  </a:lnTo>
                  <a:lnTo>
                    <a:pt x="257" y="32"/>
                  </a:lnTo>
                  <a:lnTo>
                    <a:pt x="255" y="29"/>
                  </a:lnTo>
                  <a:lnTo>
                    <a:pt x="255" y="26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4" y="19"/>
                  </a:lnTo>
                  <a:lnTo>
                    <a:pt x="241" y="16"/>
                  </a:lnTo>
                  <a:lnTo>
                    <a:pt x="237" y="15"/>
                  </a:lnTo>
                  <a:lnTo>
                    <a:pt x="234" y="14"/>
                  </a:lnTo>
                  <a:lnTo>
                    <a:pt x="232" y="14"/>
                  </a:lnTo>
                  <a:lnTo>
                    <a:pt x="229" y="16"/>
                  </a:lnTo>
                  <a:lnTo>
                    <a:pt x="229" y="21"/>
                  </a:lnTo>
                  <a:lnTo>
                    <a:pt x="229" y="22"/>
                  </a:lnTo>
                  <a:lnTo>
                    <a:pt x="229" y="25"/>
                  </a:lnTo>
                  <a:lnTo>
                    <a:pt x="229" y="28"/>
                  </a:lnTo>
                  <a:lnTo>
                    <a:pt x="229" y="32"/>
                  </a:lnTo>
                  <a:lnTo>
                    <a:pt x="229" y="34"/>
                  </a:lnTo>
                  <a:lnTo>
                    <a:pt x="231" y="37"/>
                  </a:lnTo>
                  <a:lnTo>
                    <a:pt x="231" y="41"/>
                  </a:lnTo>
                  <a:lnTo>
                    <a:pt x="232" y="44"/>
                  </a:lnTo>
                  <a:lnTo>
                    <a:pt x="232" y="47"/>
                  </a:lnTo>
                  <a:lnTo>
                    <a:pt x="232" y="50"/>
                  </a:lnTo>
                  <a:lnTo>
                    <a:pt x="232" y="53"/>
                  </a:lnTo>
                  <a:lnTo>
                    <a:pt x="234" y="55"/>
                  </a:lnTo>
                  <a:lnTo>
                    <a:pt x="234" y="58"/>
                  </a:lnTo>
                  <a:lnTo>
                    <a:pt x="234" y="60"/>
                  </a:lnTo>
                  <a:lnTo>
                    <a:pt x="232" y="58"/>
                  </a:lnTo>
                  <a:lnTo>
                    <a:pt x="229" y="54"/>
                  </a:lnTo>
                  <a:lnTo>
                    <a:pt x="226" y="51"/>
                  </a:lnTo>
                  <a:lnTo>
                    <a:pt x="223" y="48"/>
                  </a:lnTo>
                  <a:lnTo>
                    <a:pt x="218" y="44"/>
                  </a:lnTo>
                  <a:lnTo>
                    <a:pt x="215" y="41"/>
                  </a:lnTo>
                  <a:lnTo>
                    <a:pt x="211" y="37"/>
                  </a:lnTo>
                  <a:lnTo>
                    <a:pt x="206" y="34"/>
                  </a:lnTo>
                  <a:lnTo>
                    <a:pt x="201" y="30"/>
                  </a:lnTo>
                  <a:lnTo>
                    <a:pt x="198" y="28"/>
                  </a:lnTo>
                  <a:lnTo>
                    <a:pt x="194" y="23"/>
                  </a:lnTo>
                  <a:lnTo>
                    <a:pt x="189" y="22"/>
                  </a:lnTo>
                  <a:lnTo>
                    <a:pt x="186" y="19"/>
                  </a:lnTo>
                  <a:lnTo>
                    <a:pt x="183" y="18"/>
                  </a:lnTo>
                  <a:lnTo>
                    <a:pt x="180" y="16"/>
                  </a:lnTo>
                  <a:lnTo>
                    <a:pt x="177" y="14"/>
                  </a:lnTo>
                  <a:lnTo>
                    <a:pt x="172" y="12"/>
                  </a:lnTo>
                  <a:lnTo>
                    <a:pt x="169" y="11"/>
                  </a:lnTo>
                  <a:lnTo>
                    <a:pt x="164" y="9"/>
                  </a:lnTo>
                  <a:lnTo>
                    <a:pt x="160" y="8"/>
                  </a:lnTo>
                  <a:lnTo>
                    <a:pt x="154" y="7"/>
                  </a:lnTo>
                  <a:lnTo>
                    <a:pt x="149" y="5"/>
                  </a:lnTo>
                  <a:lnTo>
                    <a:pt x="143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6" y="1"/>
                  </a:lnTo>
                  <a:lnTo>
                    <a:pt x="123" y="1"/>
                  </a:lnTo>
                  <a:lnTo>
                    <a:pt x="118" y="1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63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49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34"/>
            <p:cNvSpPr>
              <a:spLocks/>
            </p:cNvSpPr>
            <p:nvPr/>
          </p:nvSpPr>
          <p:spPr bwMode="auto">
            <a:xfrm>
              <a:off x="4237" y="3277"/>
              <a:ext cx="143" cy="238"/>
            </a:xfrm>
            <a:custGeom>
              <a:avLst/>
              <a:gdLst>
                <a:gd name="T0" fmla="*/ 1 w 285"/>
                <a:gd name="T1" fmla="*/ 0 h 477"/>
                <a:gd name="T2" fmla="*/ 1 w 285"/>
                <a:gd name="T3" fmla="*/ 0 h 477"/>
                <a:gd name="T4" fmla="*/ 1 w 285"/>
                <a:gd name="T5" fmla="*/ 0 h 477"/>
                <a:gd name="T6" fmla="*/ 1 w 285"/>
                <a:gd name="T7" fmla="*/ 0 h 477"/>
                <a:gd name="T8" fmla="*/ 1 w 285"/>
                <a:gd name="T9" fmla="*/ 0 h 477"/>
                <a:gd name="T10" fmla="*/ 1 w 285"/>
                <a:gd name="T11" fmla="*/ 0 h 477"/>
                <a:gd name="T12" fmla="*/ 1 w 285"/>
                <a:gd name="T13" fmla="*/ 0 h 477"/>
                <a:gd name="T14" fmla="*/ 1 w 285"/>
                <a:gd name="T15" fmla="*/ 0 h 477"/>
                <a:gd name="T16" fmla="*/ 1 w 285"/>
                <a:gd name="T17" fmla="*/ 0 h 477"/>
                <a:gd name="T18" fmla="*/ 1 w 285"/>
                <a:gd name="T19" fmla="*/ 0 h 477"/>
                <a:gd name="T20" fmla="*/ 1 w 285"/>
                <a:gd name="T21" fmla="*/ 0 h 477"/>
                <a:gd name="T22" fmla="*/ 1 w 285"/>
                <a:gd name="T23" fmla="*/ 0 h 477"/>
                <a:gd name="T24" fmla="*/ 1 w 285"/>
                <a:gd name="T25" fmla="*/ 0 h 477"/>
                <a:gd name="T26" fmla="*/ 1 w 285"/>
                <a:gd name="T27" fmla="*/ 0 h 477"/>
                <a:gd name="T28" fmla="*/ 1 w 285"/>
                <a:gd name="T29" fmla="*/ 0 h 477"/>
                <a:gd name="T30" fmla="*/ 1 w 285"/>
                <a:gd name="T31" fmla="*/ 0 h 477"/>
                <a:gd name="T32" fmla="*/ 1 w 285"/>
                <a:gd name="T33" fmla="*/ 0 h 477"/>
                <a:gd name="T34" fmla="*/ 1 w 285"/>
                <a:gd name="T35" fmla="*/ 0 h 477"/>
                <a:gd name="T36" fmla="*/ 1 w 285"/>
                <a:gd name="T37" fmla="*/ 0 h 477"/>
                <a:gd name="T38" fmla="*/ 1 w 285"/>
                <a:gd name="T39" fmla="*/ 0 h 477"/>
                <a:gd name="T40" fmla="*/ 1 w 285"/>
                <a:gd name="T41" fmla="*/ 0 h 477"/>
                <a:gd name="T42" fmla="*/ 1 w 285"/>
                <a:gd name="T43" fmla="*/ 0 h 477"/>
                <a:gd name="T44" fmla="*/ 1 w 285"/>
                <a:gd name="T45" fmla="*/ 0 h 477"/>
                <a:gd name="T46" fmla="*/ 1 w 285"/>
                <a:gd name="T47" fmla="*/ 0 h 477"/>
                <a:gd name="T48" fmla="*/ 1 w 285"/>
                <a:gd name="T49" fmla="*/ 0 h 477"/>
                <a:gd name="T50" fmla="*/ 1 w 285"/>
                <a:gd name="T51" fmla="*/ 0 h 477"/>
                <a:gd name="T52" fmla="*/ 1 w 285"/>
                <a:gd name="T53" fmla="*/ 0 h 477"/>
                <a:gd name="T54" fmla="*/ 1 w 285"/>
                <a:gd name="T55" fmla="*/ 0 h 477"/>
                <a:gd name="T56" fmla="*/ 1 w 285"/>
                <a:gd name="T57" fmla="*/ 0 h 477"/>
                <a:gd name="T58" fmla="*/ 1 w 285"/>
                <a:gd name="T59" fmla="*/ 0 h 477"/>
                <a:gd name="T60" fmla="*/ 1 w 285"/>
                <a:gd name="T61" fmla="*/ 0 h 477"/>
                <a:gd name="T62" fmla="*/ 1 w 285"/>
                <a:gd name="T63" fmla="*/ 0 h 477"/>
                <a:gd name="T64" fmla="*/ 1 w 285"/>
                <a:gd name="T65" fmla="*/ 0 h 477"/>
                <a:gd name="T66" fmla="*/ 1 w 285"/>
                <a:gd name="T67" fmla="*/ 0 h 477"/>
                <a:gd name="T68" fmla="*/ 1 w 285"/>
                <a:gd name="T69" fmla="*/ 0 h 477"/>
                <a:gd name="T70" fmla="*/ 1 w 285"/>
                <a:gd name="T71" fmla="*/ 0 h 477"/>
                <a:gd name="T72" fmla="*/ 1 w 285"/>
                <a:gd name="T73" fmla="*/ 0 h 477"/>
                <a:gd name="T74" fmla="*/ 1 w 285"/>
                <a:gd name="T75" fmla="*/ 0 h 477"/>
                <a:gd name="T76" fmla="*/ 1 w 285"/>
                <a:gd name="T77" fmla="*/ 0 h 477"/>
                <a:gd name="T78" fmla="*/ 1 w 285"/>
                <a:gd name="T79" fmla="*/ 0 h 477"/>
                <a:gd name="T80" fmla="*/ 1 w 285"/>
                <a:gd name="T81" fmla="*/ 0 h 477"/>
                <a:gd name="T82" fmla="*/ 1 w 285"/>
                <a:gd name="T83" fmla="*/ 0 h 477"/>
                <a:gd name="T84" fmla="*/ 1 w 285"/>
                <a:gd name="T85" fmla="*/ 0 h 477"/>
                <a:gd name="T86" fmla="*/ 1 w 285"/>
                <a:gd name="T87" fmla="*/ 0 h 477"/>
                <a:gd name="T88" fmla="*/ 1 w 285"/>
                <a:gd name="T89" fmla="*/ 0 h 477"/>
                <a:gd name="T90" fmla="*/ 1 w 285"/>
                <a:gd name="T91" fmla="*/ 0 h 477"/>
                <a:gd name="T92" fmla="*/ 1 w 285"/>
                <a:gd name="T93" fmla="*/ 0 h 477"/>
                <a:gd name="T94" fmla="*/ 1 w 285"/>
                <a:gd name="T95" fmla="*/ 0 h 477"/>
                <a:gd name="T96" fmla="*/ 1 w 285"/>
                <a:gd name="T97" fmla="*/ 0 h 477"/>
                <a:gd name="T98" fmla="*/ 0 w 285"/>
                <a:gd name="T99" fmla="*/ 0 h 477"/>
                <a:gd name="T100" fmla="*/ 0 w 285"/>
                <a:gd name="T101" fmla="*/ 0 h 477"/>
                <a:gd name="T102" fmla="*/ 1 w 285"/>
                <a:gd name="T103" fmla="*/ 0 h 477"/>
                <a:gd name="T104" fmla="*/ 1 w 285"/>
                <a:gd name="T105" fmla="*/ 0 h 477"/>
                <a:gd name="T106" fmla="*/ 1 w 285"/>
                <a:gd name="T107" fmla="*/ 0 h 477"/>
                <a:gd name="T108" fmla="*/ 1 w 285"/>
                <a:gd name="T109" fmla="*/ 0 h 477"/>
                <a:gd name="T110" fmla="*/ 1 w 285"/>
                <a:gd name="T111" fmla="*/ 0 h 477"/>
                <a:gd name="T112" fmla="*/ 1 w 285"/>
                <a:gd name="T113" fmla="*/ 0 h 477"/>
                <a:gd name="T114" fmla="*/ 1 w 285"/>
                <a:gd name="T115" fmla="*/ 0 h 477"/>
                <a:gd name="T116" fmla="*/ 1 w 285"/>
                <a:gd name="T117" fmla="*/ 0 h 477"/>
                <a:gd name="T118" fmla="*/ 1 w 285"/>
                <a:gd name="T119" fmla="*/ 0 h 477"/>
                <a:gd name="T120" fmla="*/ 1 w 285"/>
                <a:gd name="T121" fmla="*/ 0 h 477"/>
                <a:gd name="T122" fmla="*/ 1 w 285"/>
                <a:gd name="T123" fmla="*/ 0 h 4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5"/>
                <a:gd name="T187" fmla="*/ 0 h 477"/>
                <a:gd name="T188" fmla="*/ 285 w 285"/>
                <a:gd name="T189" fmla="*/ 477 h 4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5" h="477">
                  <a:moveTo>
                    <a:pt x="121" y="11"/>
                  </a:moveTo>
                  <a:lnTo>
                    <a:pt x="117" y="13"/>
                  </a:lnTo>
                  <a:lnTo>
                    <a:pt x="114" y="17"/>
                  </a:lnTo>
                  <a:lnTo>
                    <a:pt x="111" y="18"/>
                  </a:lnTo>
                  <a:lnTo>
                    <a:pt x="107" y="21"/>
                  </a:lnTo>
                  <a:lnTo>
                    <a:pt x="106" y="24"/>
                  </a:lnTo>
                  <a:lnTo>
                    <a:pt x="103" y="27"/>
                  </a:lnTo>
                  <a:lnTo>
                    <a:pt x="100" y="31"/>
                  </a:lnTo>
                  <a:lnTo>
                    <a:pt x="97" y="34"/>
                  </a:lnTo>
                  <a:lnTo>
                    <a:pt x="94" y="38"/>
                  </a:lnTo>
                  <a:lnTo>
                    <a:pt x="90" y="42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1" y="56"/>
                  </a:lnTo>
                  <a:lnTo>
                    <a:pt x="78" y="62"/>
                  </a:lnTo>
                  <a:lnTo>
                    <a:pt x="75" y="67"/>
                  </a:lnTo>
                  <a:lnTo>
                    <a:pt x="70" y="73"/>
                  </a:lnTo>
                  <a:lnTo>
                    <a:pt x="69" y="75"/>
                  </a:lnTo>
                  <a:lnTo>
                    <a:pt x="67" y="78"/>
                  </a:lnTo>
                  <a:lnTo>
                    <a:pt x="66" y="81"/>
                  </a:lnTo>
                  <a:lnTo>
                    <a:pt x="64" y="84"/>
                  </a:lnTo>
                  <a:lnTo>
                    <a:pt x="63" y="88"/>
                  </a:lnTo>
                  <a:lnTo>
                    <a:pt x="61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7" y="99"/>
                  </a:lnTo>
                  <a:lnTo>
                    <a:pt x="55" y="103"/>
                  </a:lnTo>
                  <a:lnTo>
                    <a:pt x="54" y="106"/>
                  </a:lnTo>
                  <a:lnTo>
                    <a:pt x="52" y="110"/>
                  </a:lnTo>
                  <a:lnTo>
                    <a:pt x="50" y="113"/>
                  </a:lnTo>
                  <a:lnTo>
                    <a:pt x="49" y="116"/>
                  </a:lnTo>
                  <a:lnTo>
                    <a:pt x="47" y="120"/>
                  </a:lnTo>
                  <a:lnTo>
                    <a:pt x="46" y="124"/>
                  </a:lnTo>
                  <a:lnTo>
                    <a:pt x="44" y="127"/>
                  </a:lnTo>
                  <a:lnTo>
                    <a:pt x="43" y="131"/>
                  </a:lnTo>
                  <a:lnTo>
                    <a:pt x="43" y="134"/>
                  </a:lnTo>
                  <a:lnTo>
                    <a:pt x="41" y="138"/>
                  </a:lnTo>
                  <a:lnTo>
                    <a:pt x="40" y="142"/>
                  </a:lnTo>
                  <a:lnTo>
                    <a:pt x="40" y="146"/>
                  </a:lnTo>
                  <a:lnTo>
                    <a:pt x="38" y="149"/>
                  </a:lnTo>
                  <a:lnTo>
                    <a:pt x="37" y="153"/>
                  </a:lnTo>
                  <a:lnTo>
                    <a:pt x="37" y="158"/>
                  </a:lnTo>
                  <a:lnTo>
                    <a:pt x="35" y="162"/>
                  </a:lnTo>
                  <a:lnTo>
                    <a:pt x="35" y="165"/>
                  </a:lnTo>
                  <a:lnTo>
                    <a:pt x="35" y="170"/>
                  </a:lnTo>
                  <a:lnTo>
                    <a:pt x="34" y="173"/>
                  </a:lnTo>
                  <a:lnTo>
                    <a:pt x="32" y="177"/>
                  </a:lnTo>
                  <a:lnTo>
                    <a:pt x="32" y="181"/>
                  </a:lnTo>
                  <a:lnTo>
                    <a:pt x="32" y="187"/>
                  </a:lnTo>
                  <a:lnTo>
                    <a:pt x="32" y="191"/>
                  </a:lnTo>
                  <a:lnTo>
                    <a:pt x="32" y="195"/>
                  </a:lnTo>
                  <a:lnTo>
                    <a:pt x="32" y="199"/>
                  </a:lnTo>
                  <a:lnTo>
                    <a:pt x="32" y="205"/>
                  </a:lnTo>
                  <a:lnTo>
                    <a:pt x="32" y="209"/>
                  </a:lnTo>
                  <a:lnTo>
                    <a:pt x="32" y="213"/>
                  </a:lnTo>
                  <a:lnTo>
                    <a:pt x="32" y="219"/>
                  </a:lnTo>
                  <a:lnTo>
                    <a:pt x="34" y="224"/>
                  </a:lnTo>
                  <a:lnTo>
                    <a:pt x="34" y="229"/>
                  </a:lnTo>
                  <a:lnTo>
                    <a:pt x="35" y="234"/>
                  </a:lnTo>
                  <a:lnTo>
                    <a:pt x="35" y="240"/>
                  </a:lnTo>
                  <a:lnTo>
                    <a:pt x="37" y="245"/>
                  </a:lnTo>
                  <a:lnTo>
                    <a:pt x="37" y="250"/>
                  </a:lnTo>
                  <a:lnTo>
                    <a:pt x="38" y="255"/>
                  </a:lnTo>
                  <a:lnTo>
                    <a:pt x="40" y="261"/>
                  </a:lnTo>
                  <a:lnTo>
                    <a:pt x="41" y="266"/>
                  </a:lnTo>
                  <a:lnTo>
                    <a:pt x="43" y="272"/>
                  </a:lnTo>
                  <a:lnTo>
                    <a:pt x="44" y="277"/>
                  </a:lnTo>
                  <a:lnTo>
                    <a:pt x="47" y="283"/>
                  </a:lnTo>
                  <a:lnTo>
                    <a:pt x="49" y="289"/>
                  </a:lnTo>
                  <a:lnTo>
                    <a:pt x="50" y="294"/>
                  </a:lnTo>
                  <a:lnTo>
                    <a:pt x="54" y="298"/>
                  </a:lnTo>
                  <a:lnTo>
                    <a:pt x="57" y="304"/>
                  </a:lnTo>
                  <a:lnTo>
                    <a:pt x="60" y="309"/>
                  </a:lnTo>
                  <a:lnTo>
                    <a:pt x="61" y="315"/>
                  </a:lnTo>
                  <a:lnTo>
                    <a:pt x="66" y="321"/>
                  </a:lnTo>
                  <a:lnTo>
                    <a:pt x="69" y="325"/>
                  </a:lnTo>
                  <a:lnTo>
                    <a:pt x="72" y="330"/>
                  </a:lnTo>
                  <a:lnTo>
                    <a:pt x="75" y="336"/>
                  </a:lnTo>
                  <a:lnTo>
                    <a:pt x="80" y="340"/>
                  </a:lnTo>
                  <a:lnTo>
                    <a:pt x="83" y="344"/>
                  </a:lnTo>
                  <a:lnTo>
                    <a:pt x="87" y="350"/>
                  </a:lnTo>
                  <a:lnTo>
                    <a:pt x="90" y="354"/>
                  </a:lnTo>
                  <a:lnTo>
                    <a:pt x="95" y="358"/>
                  </a:lnTo>
                  <a:lnTo>
                    <a:pt x="100" y="364"/>
                  </a:lnTo>
                  <a:lnTo>
                    <a:pt x="104" y="368"/>
                  </a:lnTo>
                  <a:lnTo>
                    <a:pt x="109" y="372"/>
                  </a:lnTo>
                  <a:lnTo>
                    <a:pt x="115" y="376"/>
                  </a:lnTo>
                  <a:lnTo>
                    <a:pt x="120" y="380"/>
                  </a:lnTo>
                  <a:lnTo>
                    <a:pt x="126" y="385"/>
                  </a:lnTo>
                  <a:lnTo>
                    <a:pt x="131" y="387"/>
                  </a:lnTo>
                  <a:lnTo>
                    <a:pt x="137" y="392"/>
                  </a:lnTo>
                  <a:lnTo>
                    <a:pt x="143" y="396"/>
                  </a:lnTo>
                  <a:lnTo>
                    <a:pt x="151" y="399"/>
                  </a:lnTo>
                  <a:lnTo>
                    <a:pt x="155" y="401"/>
                  </a:lnTo>
                  <a:lnTo>
                    <a:pt x="163" y="404"/>
                  </a:lnTo>
                  <a:lnTo>
                    <a:pt x="169" y="407"/>
                  </a:lnTo>
                  <a:lnTo>
                    <a:pt x="177" y="410"/>
                  </a:lnTo>
                  <a:lnTo>
                    <a:pt x="184" y="411"/>
                  </a:lnTo>
                  <a:lnTo>
                    <a:pt x="191" y="414"/>
                  </a:lnTo>
                  <a:lnTo>
                    <a:pt x="198" y="417"/>
                  </a:lnTo>
                  <a:lnTo>
                    <a:pt x="208" y="418"/>
                  </a:lnTo>
                  <a:lnTo>
                    <a:pt x="215" y="419"/>
                  </a:lnTo>
                  <a:lnTo>
                    <a:pt x="224" y="421"/>
                  </a:lnTo>
                  <a:lnTo>
                    <a:pt x="232" y="422"/>
                  </a:lnTo>
                  <a:lnTo>
                    <a:pt x="241" y="422"/>
                  </a:lnTo>
                  <a:lnTo>
                    <a:pt x="251" y="424"/>
                  </a:lnTo>
                  <a:lnTo>
                    <a:pt x="260" y="424"/>
                  </a:lnTo>
                  <a:lnTo>
                    <a:pt x="269" y="424"/>
                  </a:lnTo>
                  <a:lnTo>
                    <a:pt x="280" y="424"/>
                  </a:lnTo>
                  <a:lnTo>
                    <a:pt x="280" y="426"/>
                  </a:lnTo>
                  <a:lnTo>
                    <a:pt x="280" y="429"/>
                  </a:lnTo>
                  <a:lnTo>
                    <a:pt x="281" y="432"/>
                  </a:lnTo>
                  <a:lnTo>
                    <a:pt x="281" y="436"/>
                  </a:lnTo>
                  <a:lnTo>
                    <a:pt x="283" y="442"/>
                  </a:lnTo>
                  <a:lnTo>
                    <a:pt x="283" y="446"/>
                  </a:lnTo>
                  <a:lnTo>
                    <a:pt x="285" y="451"/>
                  </a:lnTo>
                  <a:lnTo>
                    <a:pt x="285" y="456"/>
                  </a:lnTo>
                  <a:lnTo>
                    <a:pt x="285" y="461"/>
                  </a:lnTo>
                  <a:lnTo>
                    <a:pt x="285" y="465"/>
                  </a:lnTo>
                  <a:lnTo>
                    <a:pt x="285" y="470"/>
                  </a:lnTo>
                  <a:lnTo>
                    <a:pt x="283" y="472"/>
                  </a:lnTo>
                  <a:lnTo>
                    <a:pt x="281" y="474"/>
                  </a:lnTo>
                  <a:lnTo>
                    <a:pt x="280" y="477"/>
                  </a:lnTo>
                  <a:lnTo>
                    <a:pt x="278" y="477"/>
                  </a:lnTo>
                  <a:lnTo>
                    <a:pt x="274" y="472"/>
                  </a:lnTo>
                  <a:lnTo>
                    <a:pt x="269" y="468"/>
                  </a:lnTo>
                  <a:lnTo>
                    <a:pt x="266" y="465"/>
                  </a:lnTo>
                  <a:lnTo>
                    <a:pt x="263" y="463"/>
                  </a:lnTo>
                  <a:lnTo>
                    <a:pt x="261" y="460"/>
                  </a:lnTo>
                  <a:lnTo>
                    <a:pt x="260" y="457"/>
                  </a:lnTo>
                  <a:lnTo>
                    <a:pt x="258" y="454"/>
                  </a:lnTo>
                  <a:lnTo>
                    <a:pt x="257" y="451"/>
                  </a:lnTo>
                  <a:lnTo>
                    <a:pt x="255" y="447"/>
                  </a:lnTo>
                  <a:lnTo>
                    <a:pt x="255" y="446"/>
                  </a:lnTo>
                  <a:lnTo>
                    <a:pt x="254" y="442"/>
                  </a:lnTo>
                  <a:lnTo>
                    <a:pt x="252" y="440"/>
                  </a:lnTo>
                  <a:lnTo>
                    <a:pt x="249" y="440"/>
                  </a:lnTo>
                  <a:lnTo>
                    <a:pt x="246" y="440"/>
                  </a:lnTo>
                  <a:lnTo>
                    <a:pt x="241" y="440"/>
                  </a:lnTo>
                  <a:lnTo>
                    <a:pt x="237" y="440"/>
                  </a:lnTo>
                  <a:lnTo>
                    <a:pt x="231" y="440"/>
                  </a:lnTo>
                  <a:lnTo>
                    <a:pt x="224" y="439"/>
                  </a:lnTo>
                  <a:lnTo>
                    <a:pt x="221" y="438"/>
                  </a:lnTo>
                  <a:lnTo>
                    <a:pt x="217" y="438"/>
                  </a:lnTo>
                  <a:lnTo>
                    <a:pt x="214" y="438"/>
                  </a:lnTo>
                  <a:lnTo>
                    <a:pt x="211" y="436"/>
                  </a:lnTo>
                  <a:lnTo>
                    <a:pt x="206" y="436"/>
                  </a:lnTo>
                  <a:lnTo>
                    <a:pt x="201" y="435"/>
                  </a:lnTo>
                  <a:lnTo>
                    <a:pt x="197" y="433"/>
                  </a:lnTo>
                  <a:lnTo>
                    <a:pt x="194" y="433"/>
                  </a:lnTo>
                  <a:lnTo>
                    <a:pt x="189" y="432"/>
                  </a:lnTo>
                  <a:lnTo>
                    <a:pt x="184" y="431"/>
                  </a:lnTo>
                  <a:lnTo>
                    <a:pt x="180" y="429"/>
                  </a:lnTo>
                  <a:lnTo>
                    <a:pt x="175" y="429"/>
                  </a:lnTo>
                  <a:lnTo>
                    <a:pt x="171" y="428"/>
                  </a:lnTo>
                  <a:lnTo>
                    <a:pt x="166" y="425"/>
                  </a:lnTo>
                  <a:lnTo>
                    <a:pt x="161" y="424"/>
                  </a:lnTo>
                  <a:lnTo>
                    <a:pt x="157" y="424"/>
                  </a:lnTo>
                  <a:lnTo>
                    <a:pt x="151" y="421"/>
                  </a:lnTo>
                  <a:lnTo>
                    <a:pt x="146" y="418"/>
                  </a:lnTo>
                  <a:lnTo>
                    <a:pt x="141" y="417"/>
                  </a:lnTo>
                  <a:lnTo>
                    <a:pt x="135" y="414"/>
                  </a:lnTo>
                  <a:lnTo>
                    <a:pt x="131" y="411"/>
                  </a:lnTo>
                  <a:lnTo>
                    <a:pt x="126" y="410"/>
                  </a:lnTo>
                  <a:lnTo>
                    <a:pt x="120" y="407"/>
                  </a:lnTo>
                  <a:lnTo>
                    <a:pt x="115" y="404"/>
                  </a:lnTo>
                  <a:lnTo>
                    <a:pt x="111" y="401"/>
                  </a:lnTo>
                  <a:lnTo>
                    <a:pt x="106" y="397"/>
                  </a:lnTo>
                  <a:lnTo>
                    <a:pt x="100" y="394"/>
                  </a:lnTo>
                  <a:lnTo>
                    <a:pt x="95" y="392"/>
                  </a:lnTo>
                  <a:lnTo>
                    <a:pt x="90" y="387"/>
                  </a:lnTo>
                  <a:lnTo>
                    <a:pt x="86" y="383"/>
                  </a:lnTo>
                  <a:lnTo>
                    <a:pt x="81" y="379"/>
                  </a:lnTo>
                  <a:lnTo>
                    <a:pt x="77" y="376"/>
                  </a:lnTo>
                  <a:lnTo>
                    <a:pt x="72" y="371"/>
                  </a:lnTo>
                  <a:lnTo>
                    <a:pt x="67" y="366"/>
                  </a:lnTo>
                  <a:lnTo>
                    <a:pt x="63" y="362"/>
                  </a:lnTo>
                  <a:lnTo>
                    <a:pt x="58" y="357"/>
                  </a:lnTo>
                  <a:lnTo>
                    <a:pt x="54" y="351"/>
                  </a:lnTo>
                  <a:lnTo>
                    <a:pt x="49" y="347"/>
                  </a:lnTo>
                  <a:lnTo>
                    <a:pt x="44" y="340"/>
                  </a:lnTo>
                  <a:lnTo>
                    <a:pt x="41" y="336"/>
                  </a:lnTo>
                  <a:lnTo>
                    <a:pt x="37" y="329"/>
                  </a:lnTo>
                  <a:lnTo>
                    <a:pt x="32" y="323"/>
                  </a:lnTo>
                  <a:lnTo>
                    <a:pt x="29" y="316"/>
                  </a:lnTo>
                  <a:lnTo>
                    <a:pt x="26" y="309"/>
                  </a:lnTo>
                  <a:lnTo>
                    <a:pt x="23" y="302"/>
                  </a:lnTo>
                  <a:lnTo>
                    <a:pt x="18" y="295"/>
                  </a:lnTo>
                  <a:lnTo>
                    <a:pt x="17" y="289"/>
                  </a:lnTo>
                  <a:lnTo>
                    <a:pt x="13" y="282"/>
                  </a:lnTo>
                  <a:lnTo>
                    <a:pt x="10" y="273"/>
                  </a:lnTo>
                  <a:lnTo>
                    <a:pt x="7" y="266"/>
                  </a:lnTo>
                  <a:lnTo>
                    <a:pt x="6" y="258"/>
                  </a:lnTo>
                  <a:lnTo>
                    <a:pt x="4" y="251"/>
                  </a:lnTo>
                  <a:lnTo>
                    <a:pt x="3" y="244"/>
                  </a:lnTo>
                  <a:lnTo>
                    <a:pt x="1" y="236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0" y="194"/>
                  </a:lnTo>
                  <a:lnTo>
                    <a:pt x="0" y="187"/>
                  </a:lnTo>
                  <a:lnTo>
                    <a:pt x="1" y="180"/>
                  </a:lnTo>
                  <a:lnTo>
                    <a:pt x="3" y="174"/>
                  </a:lnTo>
                  <a:lnTo>
                    <a:pt x="4" y="169"/>
                  </a:lnTo>
                  <a:lnTo>
                    <a:pt x="6" y="162"/>
                  </a:lnTo>
                  <a:lnTo>
                    <a:pt x="6" y="155"/>
                  </a:lnTo>
                  <a:lnTo>
                    <a:pt x="7" y="149"/>
                  </a:lnTo>
                  <a:lnTo>
                    <a:pt x="10" y="144"/>
                  </a:lnTo>
                  <a:lnTo>
                    <a:pt x="12" y="137"/>
                  </a:lnTo>
                  <a:lnTo>
                    <a:pt x="13" y="131"/>
                  </a:lnTo>
                  <a:lnTo>
                    <a:pt x="17" y="126"/>
                  </a:lnTo>
                  <a:lnTo>
                    <a:pt x="20" y="120"/>
                  </a:lnTo>
                  <a:lnTo>
                    <a:pt x="21" y="114"/>
                  </a:lnTo>
                  <a:lnTo>
                    <a:pt x="24" y="109"/>
                  </a:lnTo>
                  <a:lnTo>
                    <a:pt x="27" y="103"/>
                  </a:lnTo>
                  <a:lnTo>
                    <a:pt x="30" y="99"/>
                  </a:lnTo>
                  <a:lnTo>
                    <a:pt x="34" y="94"/>
                  </a:lnTo>
                  <a:lnTo>
                    <a:pt x="37" y="89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6" y="75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7" y="62"/>
                  </a:lnTo>
                  <a:lnTo>
                    <a:pt x="60" y="57"/>
                  </a:lnTo>
                  <a:lnTo>
                    <a:pt x="63" y="53"/>
                  </a:lnTo>
                  <a:lnTo>
                    <a:pt x="66" y="49"/>
                  </a:lnTo>
                  <a:lnTo>
                    <a:pt x="70" y="46"/>
                  </a:lnTo>
                  <a:lnTo>
                    <a:pt x="72" y="42"/>
                  </a:lnTo>
                  <a:lnTo>
                    <a:pt x="77" y="39"/>
                  </a:lnTo>
                  <a:lnTo>
                    <a:pt x="80" y="35"/>
                  </a:lnTo>
                  <a:lnTo>
                    <a:pt x="83" y="32"/>
                  </a:lnTo>
                  <a:lnTo>
                    <a:pt x="86" y="29"/>
                  </a:lnTo>
                  <a:lnTo>
                    <a:pt x="87" y="27"/>
                  </a:lnTo>
                  <a:lnTo>
                    <a:pt x="90" y="24"/>
                  </a:lnTo>
                  <a:lnTo>
                    <a:pt x="95" y="21"/>
                  </a:lnTo>
                  <a:lnTo>
                    <a:pt x="100" y="17"/>
                  </a:lnTo>
                  <a:lnTo>
                    <a:pt x="104" y="13"/>
                  </a:lnTo>
                  <a:lnTo>
                    <a:pt x="107" y="9"/>
                  </a:lnTo>
                  <a:lnTo>
                    <a:pt x="112" y="6"/>
                  </a:lnTo>
                  <a:lnTo>
                    <a:pt x="115" y="3"/>
                  </a:lnTo>
                  <a:lnTo>
                    <a:pt x="117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35"/>
            <p:cNvSpPr>
              <a:spLocks/>
            </p:cNvSpPr>
            <p:nvPr/>
          </p:nvSpPr>
          <p:spPr bwMode="auto">
            <a:xfrm>
              <a:off x="4468" y="3257"/>
              <a:ext cx="80" cy="207"/>
            </a:xfrm>
            <a:custGeom>
              <a:avLst/>
              <a:gdLst>
                <a:gd name="T0" fmla="*/ 0 w 162"/>
                <a:gd name="T1" fmla="*/ 1 h 414"/>
                <a:gd name="T2" fmla="*/ 0 w 162"/>
                <a:gd name="T3" fmla="*/ 1 h 414"/>
                <a:gd name="T4" fmla="*/ 0 w 162"/>
                <a:gd name="T5" fmla="*/ 1 h 414"/>
                <a:gd name="T6" fmla="*/ 0 w 162"/>
                <a:gd name="T7" fmla="*/ 1 h 414"/>
                <a:gd name="T8" fmla="*/ 0 w 162"/>
                <a:gd name="T9" fmla="*/ 1 h 414"/>
                <a:gd name="T10" fmla="*/ 0 w 162"/>
                <a:gd name="T11" fmla="*/ 1 h 414"/>
                <a:gd name="T12" fmla="*/ 0 w 162"/>
                <a:gd name="T13" fmla="*/ 1 h 414"/>
                <a:gd name="T14" fmla="*/ 0 w 162"/>
                <a:gd name="T15" fmla="*/ 1 h 414"/>
                <a:gd name="T16" fmla="*/ 0 w 162"/>
                <a:gd name="T17" fmla="*/ 1 h 414"/>
                <a:gd name="T18" fmla="*/ 0 w 162"/>
                <a:gd name="T19" fmla="*/ 1 h 414"/>
                <a:gd name="T20" fmla="*/ 0 w 162"/>
                <a:gd name="T21" fmla="*/ 1 h 414"/>
                <a:gd name="T22" fmla="*/ 0 w 162"/>
                <a:gd name="T23" fmla="*/ 1 h 414"/>
                <a:gd name="T24" fmla="*/ 0 w 162"/>
                <a:gd name="T25" fmla="*/ 1 h 414"/>
                <a:gd name="T26" fmla="*/ 0 w 162"/>
                <a:gd name="T27" fmla="*/ 1 h 414"/>
                <a:gd name="T28" fmla="*/ 0 w 162"/>
                <a:gd name="T29" fmla="*/ 1 h 414"/>
                <a:gd name="T30" fmla="*/ 0 w 162"/>
                <a:gd name="T31" fmla="*/ 1 h 414"/>
                <a:gd name="T32" fmla="*/ 0 w 162"/>
                <a:gd name="T33" fmla="*/ 1 h 414"/>
                <a:gd name="T34" fmla="*/ 0 w 162"/>
                <a:gd name="T35" fmla="*/ 1 h 414"/>
                <a:gd name="T36" fmla="*/ 0 w 162"/>
                <a:gd name="T37" fmla="*/ 1 h 414"/>
                <a:gd name="T38" fmla="*/ 0 w 162"/>
                <a:gd name="T39" fmla="*/ 1 h 414"/>
                <a:gd name="T40" fmla="*/ 0 w 162"/>
                <a:gd name="T41" fmla="*/ 1 h 414"/>
                <a:gd name="T42" fmla="*/ 0 w 162"/>
                <a:gd name="T43" fmla="*/ 1 h 414"/>
                <a:gd name="T44" fmla="*/ 0 w 162"/>
                <a:gd name="T45" fmla="*/ 1 h 414"/>
                <a:gd name="T46" fmla="*/ 0 w 162"/>
                <a:gd name="T47" fmla="*/ 1 h 414"/>
                <a:gd name="T48" fmla="*/ 0 w 162"/>
                <a:gd name="T49" fmla="*/ 1 h 414"/>
                <a:gd name="T50" fmla="*/ 0 w 162"/>
                <a:gd name="T51" fmla="*/ 1 h 414"/>
                <a:gd name="T52" fmla="*/ 0 w 162"/>
                <a:gd name="T53" fmla="*/ 1 h 414"/>
                <a:gd name="T54" fmla="*/ 0 w 162"/>
                <a:gd name="T55" fmla="*/ 1 h 414"/>
                <a:gd name="T56" fmla="*/ 0 w 162"/>
                <a:gd name="T57" fmla="*/ 1 h 414"/>
                <a:gd name="T58" fmla="*/ 0 w 162"/>
                <a:gd name="T59" fmla="*/ 1 h 414"/>
                <a:gd name="T60" fmla="*/ 0 w 162"/>
                <a:gd name="T61" fmla="*/ 1 h 414"/>
                <a:gd name="T62" fmla="*/ 0 w 162"/>
                <a:gd name="T63" fmla="*/ 1 h 414"/>
                <a:gd name="T64" fmla="*/ 0 w 162"/>
                <a:gd name="T65" fmla="*/ 1 h 414"/>
                <a:gd name="T66" fmla="*/ 0 w 162"/>
                <a:gd name="T67" fmla="*/ 1 h 414"/>
                <a:gd name="T68" fmla="*/ 0 w 162"/>
                <a:gd name="T69" fmla="*/ 1 h 414"/>
                <a:gd name="T70" fmla="*/ 0 w 162"/>
                <a:gd name="T71" fmla="*/ 1 h 414"/>
                <a:gd name="T72" fmla="*/ 0 w 162"/>
                <a:gd name="T73" fmla="*/ 1 h 414"/>
                <a:gd name="T74" fmla="*/ 0 w 162"/>
                <a:gd name="T75" fmla="*/ 1 h 414"/>
                <a:gd name="T76" fmla="*/ 0 w 162"/>
                <a:gd name="T77" fmla="*/ 1 h 414"/>
                <a:gd name="T78" fmla="*/ 0 w 162"/>
                <a:gd name="T79" fmla="*/ 1 h 414"/>
                <a:gd name="T80" fmla="*/ 0 w 162"/>
                <a:gd name="T81" fmla="*/ 1 h 414"/>
                <a:gd name="T82" fmla="*/ 0 w 162"/>
                <a:gd name="T83" fmla="*/ 1 h 414"/>
                <a:gd name="T84" fmla="*/ 0 w 162"/>
                <a:gd name="T85" fmla="*/ 1 h 414"/>
                <a:gd name="T86" fmla="*/ 0 w 162"/>
                <a:gd name="T87" fmla="*/ 1 h 414"/>
                <a:gd name="T88" fmla="*/ 0 w 162"/>
                <a:gd name="T89" fmla="*/ 1 h 414"/>
                <a:gd name="T90" fmla="*/ 0 w 162"/>
                <a:gd name="T91" fmla="*/ 1 h 414"/>
                <a:gd name="T92" fmla="*/ 0 w 162"/>
                <a:gd name="T93" fmla="*/ 1 h 414"/>
                <a:gd name="T94" fmla="*/ 0 w 162"/>
                <a:gd name="T95" fmla="*/ 1 h 414"/>
                <a:gd name="T96" fmla="*/ 0 w 162"/>
                <a:gd name="T97" fmla="*/ 1 h 414"/>
                <a:gd name="T98" fmla="*/ 0 w 162"/>
                <a:gd name="T99" fmla="*/ 1 h 414"/>
                <a:gd name="T100" fmla="*/ 0 w 162"/>
                <a:gd name="T101" fmla="*/ 1 h 414"/>
                <a:gd name="T102" fmla="*/ 0 w 162"/>
                <a:gd name="T103" fmla="*/ 1 h 414"/>
                <a:gd name="T104" fmla="*/ 0 w 162"/>
                <a:gd name="T105" fmla="*/ 1 h 414"/>
                <a:gd name="T106" fmla="*/ 0 w 162"/>
                <a:gd name="T107" fmla="*/ 1 h 414"/>
                <a:gd name="T108" fmla="*/ 0 w 162"/>
                <a:gd name="T109" fmla="*/ 1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414"/>
                <a:gd name="T167" fmla="*/ 162 w 162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414">
                  <a:moveTo>
                    <a:pt x="56" y="0"/>
                  </a:moveTo>
                  <a:lnTo>
                    <a:pt x="53" y="3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2" y="11"/>
                  </a:lnTo>
                  <a:lnTo>
                    <a:pt x="40" y="14"/>
                  </a:lnTo>
                  <a:lnTo>
                    <a:pt x="37" y="18"/>
                  </a:lnTo>
                  <a:lnTo>
                    <a:pt x="34" y="21"/>
                  </a:lnTo>
                  <a:lnTo>
                    <a:pt x="32" y="25"/>
                  </a:lnTo>
                  <a:lnTo>
                    <a:pt x="31" y="30"/>
                  </a:lnTo>
                  <a:lnTo>
                    <a:pt x="29" y="35"/>
                  </a:lnTo>
                  <a:lnTo>
                    <a:pt x="26" y="39"/>
                  </a:lnTo>
                  <a:lnTo>
                    <a:pt x="26" y="43"/>
                  </a:lnTo>
                  <a:lnTo>
                    <a:pt x="25" y="49"/>
                  </a:lnTo>
                  <a:lnTo>
                    <a:pt x="25" y="53"/>
                  </a:lnTo>
                  <a:lnTo>
                    <a:pt x="25" y="56"/>
                  </a:lnTo>
                  <a:lnTo>
                    <a:pt x="26" y="59"/>
                  </a:lnTo>
                  <a:lnTo>
                    <a:pt x="29" y="62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2" y="63"/>
                  </a:lnTo>
                  <a:lnTo>
                    <a:pt x="48" y="63"/>
                  </a:lnTo>
                  <a:lnTo>
                    <a:pt x="54" y="62"/>
                  </a:lnTo>
                  <a:lnTo>
                    <a:pt x="59" y="60"/>
                  </a:lnTo>
                  <a:lnTo>
                    <a:pt x="65" y="59"/>
                  </a:lnTo>
                  <a:lnTo>
                    <a:pt x="69" y="57"/>
                  </a:lnTo>
                  <a:lnTo>
                    <a:pt x="74" y="56"/>
                  </a:lnTo>
                  <a:lnTo>
                    <a:pt x="77" y="55"/>
                  </a:lnTo>
                  <a:lnTo>
                    <a:pt x="80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0" y="57"/>
                  </a:lnTo>
                  <a:lnTo>
                    <a:pt x="79" y="60"/>
                  </a:lnTo>
                  <a:lnTo>
                    <a:pt x="76" y="64"/>
                  </a:lnTo>
                  <a:lnTo>
                    <a:pt x="74" y="68"/>
                  </a:lnTo>
                  <a:lnTo>
                    <a:pt x="71" y="73"/>
                  </a:lnTo>
                  <a:lnTo>
                    <a:pt x="69" y="78"/>
                  </a:lnTo>
                  <a:lnTo>
                    <a:pt x="66" y="82"/>
                  </a:lnTo>
                  <a:lnTo>
                    <a:pt x="65" y="88"/>
                  </a:lnTo>
                  <a:lnTo>
                    <a:pt x="63" y="92"/>
                  </a:lnTo>
                  <a:lnTo>
                    <a:pt x="63" y="96"/>
                  </a:lnTo>
                  <a:lnTo>
                    <a:pt x="62" y="99"/>
                  </a:lnTo>
                  <a:lnTo>
                    <a:pt x="62" y="103"/>
                  </a:lnTo>
                  <a:lnTo>
                    <a:pt x="62" y="105"/>
                  </a:lnTo>
                  <a:lnTo>
                    <a:pt x="65" y="106"/>
                  </a:lnTo>
                  <a:lnTo>
                    <a:pt x="65" y="107"/>
                  </a:lnTo>
                  <a:lnTo>
                    <a:pt x="68" y="109"/>
                  </a:lnTo>
                  <a:lnTo>
                    <a:pt x="71" y="109"/>
                  </a:lnTo>
                  <a:lnTo>
                    <a:pt x="76" y="110"/>
                  </a:lnTo>
                  <a:lnTo>
                    <a:pt x="79" y="110"/>
                  </a:lnTo>
                  <a:lnTo>
                    <a:pt x="82" y="112"/>
                  </a:lnTo>
                  <a:lnTo>
                    <a:pt x="86" y="112"/>
                  </a:lnTo>
                  <a:lnTo>
                    <a:pt x="91" y="113"/>
                  </a:lnTo>
                  <a:lnTo>
                    <a:pt x="96" y="113"/>
                  </a:lnTo>
                  <a:lnTo>
                    <a:pt x="100" y="113"/>
                  </a:lnTo>
                  <a:lnTo>
                    <a:pt x="103" y="113"/>
                  </a:lnTo>
                  <a:lnTo>
                    <a:pt x="108" y="113"/>
                  </a:lnTo>
                  <a:lnTo>
                    <a:pt x="111" y="113"/>
                  </a:lnTo>
                  <a:lnTo>
                    <a:pt x="114" y="114"/>
                  </a:lnTo>
                  <a:lnTo>
                    <a:pt x="113" y="114"/>
                  </a:lnTo>
                  <a:lnTo>
                    <a:pt x="111" y="114"/>
                  </a:lnTo>
                  <a:lnTo>
                    <a:pt x="108" y="116"/>
                  </a:lnTo>
                  <a:lnTo>
                    <a:pt x="103" y="119"/>
                  </a:lnTo>
                  <a:lnTo>
                    <a:pt x="99" y="120"/>
                  </a:lnTo>
                  <a:lnTo>
                    <a:pt x="94" y="123"/>
                  </a:lnTo>
                  <a:lnTo>
                    <a:pt x="89" y="127"/>
                  </a:lnTo>
                  <a:lnTo>
                    <a:pt x="83" y="130"/>
                  </a:lnTo>
                  <a:lnTo>
                    <a:pt x="79" y="133"/>
                  </a:lnTo>
                  <a:lnTo>
                    <a:pt x="73" y="135"/>
                  </a:lnTo>
                  <a:lnTo>
                    <a:pt x="68" y="140"/>
                  </a:lnTo>
                  <a:lnTo>
                    <a:pt x="65" y="142"/>
                  </a:lnTo>
                  <a:lnTo>
                    <a:pt x="60" y="146"/>
                  </a:lnTo>
                  <a:lnTo>
                    <a:pt x="60" y="149"/>
                  </a:lnTo>
                  <a:lnTo>
                    <a:pt x="59" y="152"/>
                  </a:lnTo>
                  <a:lnTo>
                    <a:pt x="60" y="155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9"/>
                  </a:lnTo>
                  <a:lnTo>
                    <a:pt x="74" y="159"/>
                  </a:lnTo>
                  <a:lnTo>
                    <a:pt x="79" y="159"/>
                  </a:lnTo>
                  <a:lnTo>
                    <a:pt x="83" y="159"/>
                  </a:lnTo>
                  <a:lnTo>
                    <a:pt x="89" y="159"/>
                  </a:lnTo>
                  <a:lnTo>
                    <a:pt x="96" y="160"/>
                  </a:lnTo>
                  <a:lnTo>
                    <a:pt x="100" y="159"/>
                  </a:lnTo>
                  <a:lnTo>
                    <a:pt x="105" y="159"/>
                  </a:lnTo>
                  <a:lnTo>
                    <a:pt x="110" y="159"/>
                  </a:lnTo>
                  <a:lnTo>
                    <a:pt x="114" y="159"/>
                  </a:lnTo>
                  <a:lnTo>
                    <a:pt x="117" y="158"/>
                  </a:lnTo>
                  <a:lnTo>
                    <a:pt x="120" y="158"/>
                  </a:lnTo>
                  <a:lnTo>
                    <a:pt x="122" y="158"/>
                  </a:lnTo>
                  <a:lnTo>
                    <a:pt x="123" y="158"/>
                  </a:lnTo>
                  <a:lnTo>
                    <a:pt x="120" y="159"/>
                  </a:lnTo>
                  <a:lnTo>
                    <a:pt x="117" y="163"/>
                  </a:lnTo>
                  <a:lnTo>
                    <a:pt x="114" y="165"/>
                  </a:lnTo>
                  <a:lnTo>
                    <a:pt x="110" y="169"/>
                  </a:lnTo>
                  <a:lnTo>
                    <a:pt x="106" y="172"/>
                  </a:lnTo>
                  <a:lnTo>
                    <a:pt x="103" y="176"/>
                  </a:lnTo>
                  <a:lnTo>
                    <a:pt x="99" y="180"/>
                  </a:lnTo>
                  <a:lnTo>
                    <a:pt x="96" y="183"/>
                  </a:lnTo>
                  <a:lnTo>
                    <a:pt x="91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3" y="198"/>
                  </a:lnTo>
                  <a:lnTo>
                    <a:pt x="80" y="199"/>
                  </a:lnTo>
                  <a:lnTo>
                    <a:pt x="80" y="202"/>
                  </a:lnTo>
                  <a:lnTo>
                    <a:pt x="79" y="205"/>
                  </a:lnTo>
                  <a:lnTo>
                    <a:pt x="80" y="208"/>
                  </a:lnTo>
                  <a:lnTo>
                    <a:pt x="83" y="211"/>
                  </a:lnTo>
                  <a:lnTo>
                    <a:pt x="88" y="212"/>
                  </a:lnTo>
                  <a:lnTo>
                    <a:pt x="93" y="213"/>
                  </a:lnTo>
                  <a:lnTo>
                    <a:pt x="96" y="213"/>
                  </a:lnTo>
                  <a:lnTo>
                    <a:pt x="99" y="213"/>
                  </a:lnTo>
                  <a:lnTo>
                    <a:pt x="100" y="215"/>
                  </a:lnTo>
                  <a:lnTo>
                    <a:pt x="93" y="258"/>
                  </a:lnTo>
                  <a:lnTo>
                    <a:pt x="91" y="258"/>
                  </a:lnTo>
                  <a:lnTo>
                    <a:pt x="88" y="258"/>
                  </a:lnTo>
                  <a:lnTo>
                    <a:pt x="82" y="258"/>
                  </a:lnTo>
                  <a:lnTo>
                    <a:pt x="77" y="258"/>
                  </a:lnTo>
                  <a:lnTo>
                    <a:pt x="71" y="258"/>
                  </a:lnTo>
                  <a:lnTo>
                    <a:pt x="66" y="261"/>
                  </a:lnTo>
                  <a:lnTo>
                    <a:pt x="62" y="262"/>
                  </a:lnTo>
                  <a:lnTo>
                    <a:pt x="59" y="265"/>
                  </a:lnTo>
                  <a:lnTo>
                    <a:pt x="57" y="269"/>
                  </a:lnTo>
                  <a:lnTo>
                    <a:pt x="57" y="272"/>
                  </a:lnTo>
                  <a:lnTo>
                    <a:pt x="57" y="276"/>
                  </a:lnTo>
                  <a:lnTo>
                    <a:pt x="59" y="279"/>
                  </a:lnTo>
                  <a:lnTo>
                    <a:pt x="60" y="283"/>
                  </a:lnTo>
                  <a:lnTo>
                    <a:pt x="65" y="284"/>
                  </a:lnTo>
                  <a:lnTo>
                    <a:pt x="65" y="283"/>
                  </a:lnTo>
                  <a:lnTo>
                    <a:pt x="66" y="283"/>
                  </a:lnTo>
                  <a:lnTo>
                    <a:pt x="69" y="280"/>
                  </a:lnTo>
                  <a:lnTo>
                    <a:pt x="74" y="280"/>
                  </a:lnTo>
                  <a:lnTo>
                    <a:pt x="77" y="277"/>
                  </a:lnTo>
                  <a:lnTo>
                    <a:pt x="80" y="276"/>
                  </a:lnTo>
                  <a:lnTo>
                    <a:pt x="85" y="275"/>
                  </a:lnTo>
                  <a:lnTo>
                    <a:pt x="89" y="275"/>
                  </a:lnTo>
                  <a:lnTo>
                    <a:pt x="94" y="273"/>
                  </a:lnTo>
                  <a:lnTo>
                    <a:pt x="99" y="273"/>
                  </a:lnTo>
                  <a:lnTo>
                    <a:pt x="103" y="273"/>
                  </a:lnTo>
                  <a:lnTo>
                    <a:pt x="110" y="275"/>
                  </a:lnTo>
                  <a:lnTo>
                    <a:pt x="114" y="275"/>
                  </a:lnTo>
                  <a:lnTo>
                    <a:pt x="119" y="277"/>
                  </a:lnTo>
                  <a:lnTo>
                    <a:pt x="122" y="280"/>
                  </a:lnTo>
                  <a:lnTo>
                    <a:pt x="126" y="284"/>
                  </a:lnTo>
                  <a:lnTo>
                    <a:pt x="130" y="289"/>
                  </a:lnTo>
                  <a:lnTo>
                    <a:pt x="131" y="293"/>
                  </a:lnTo>
                  <a:lnTo>
                    <a:pt x="133" y="297"/>
                  </a:lnTo>
                  <a:lnTo>
                    <a:pt x="134" y="302"/>
                  </a:lnTo>
                  <a:lnTo>
                    <a:pt x="133" y="305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1" y="315"/>
                  </a:lnTo>
                  <a:lnTo>
                    <a:pt x="131" y="318"/>
                  </a:lnTo>
                  <a:lnTo>
                    <a:pt x="130" y="322"/>
                  </a:lnTo>
                  <a:lnTo>
                    <a:pt x="128" y="325"/>
                  </a:lnTo>
                  <a:lnTo>
                    <a:pt x="126" y="329"/>
                  </a:lnTo>
                  <a:lnTo>
                    <a:pt x="125" y="332"/>
                  </a:lnTo>
                  <a:lnTo>
                    <a:pt x="123" y="334"/>
                  </a:lnTo>
                  <a:lnTo>
                    <a:pt x="122" y="337"/>
                  </a:lnTo>
                  <a:lnTo>
                    <a:pt x="120" y="341"/>
                  </a:lnTo>
                  <a:lnTo>
                    <a:pt x="119" y="344"/>
                  </a:lnTo>
                  <a:lnTo>
                    <a:pt x="116" y="347"/>
                  </a:lnTo>
                  <a:lnTo>
                    <a:pt x="114" y="350"/>
                  </a:lnTo>
                  <a:lnTo>
                    <a:pt x="111" y="353"/>
                  </a:lnTo>
                  <a:lnTo>
                    <a:pt x="110" y="355"/>
                  </a:lnTo>
                  <a:lnTo>
                    <a:pt x="106" y="360"/>
                  </a:lnTo>
                  <a:lnTo>
                    <a:pt x="103" y="362"/>
                  </a:lnTo>
                  <a:lnTo>
                    <a:pt x="102" y="365"/>
                  </a:lnTo>
                  <a:lnTo>
                    <a:pt x="96" y="371"/>
                  </a:lnTo>
                  <a:lnTo>
                    <a:pt x="89" y="376"/>
                  </a:lnTo>
                  <a:lnTo>
                    <a:pt x="86" y="378"/>
                  </a:lnTo>
                  <a:lnTo>
                    <a:pt x="83" y="379"/>
                  </a:lnTo>
                  <a:lnTo>
                    <a:pt x="80" y="382"/>
                  </a:lnTo>
                  <a:lnTo>
                    <a:pt x="77" y="383"/>
                  </a:lnTo>
                  <a:lnTo>
                    <a:pt x="71" y="386"/>
                  </a:lnTo>
                  <a:lnTo>
                    <a:pt x="66" y="389"/>
                  </a:lnTo>
                  <a:lnTo>
                    <a:pt x="60" y="390"/>
                  </a:lnTo>
                  <a:lnTo>
                    <a:pt x="56" y="390"/>
                  </a:lnTo>
                  <a:lnTo>
                    <a:pt x="51" y="390"/>
                  </a:lnTo>
                  <a:lnTo>
                    <a:pt x="46" y="392"/>
                  </a:lnTo>
                  <a:lnTo>
                    <a:pt x="42" y="390"/>
                  </a:lnTo>
                  <a:lnTo>
                    <a:pt x="39" y="389"/>
                  </a:lnTo>
                  <a:lnTo>
                    <a:pt x="36" y="387"/>
                  </a:lnTo>
                  <a:lnTo>
                    <a:pt x="32" y="386"/>
                  </a:lnTo>
                  <a:lnTo>
                    <a:pt x="26" y="382"/>
                  </a:lnTo>
                  <a:lnTo>
                    <a:pt x="25" y="379"/>
                  </a:lnTo>
                  <a:lnTo>
                    <a:pt x="22" y="373"/>
                  </a:lnTo>
                  <a:lnTo>
                    <a:pt x="19" y="371"/>
                  </a:lnTo>
                  <a:lnTo>
                    <a:pt x="17" y="367"/>
                  </a:lnTo>
                  <a:lnTo>
                    <a:pt x="14" y="365"/>
                  </a:lnTo>
                  <a:lnTo>
                    <a:pt x="12" y="364"/>
                  </a:lnTo>
                  <a:lnTo>
                    <a:pt x="9" y="364"/>
                  </a:lnTo>
                  <a:lnTo>
                    <a:pt x="6" y="365"/>
                  </a:lnTo>
                  <a:lnTo>
                    <a:pt x="5" y="368"/>
                  </a:lnTo>
                  <a:lnTo>
                    <a:pt x="2" y="371"/>
                  </a:lnTo>
                  <a:lnTo>
                    <a:pt x="0" y="375"/>
                  </a:lnTo>
                  <a:lnTo>
                    <a:pt x="0" y="379"/>
                  </a:lnTo>
                  <a:lnTo>
                    <a:pt x="3" y="385"/>
                  </a:lnTo>
                  <a:lnTo>
                    <a:pt x="5" y="390"/>
                  </a:lnTo>
                  <a:lnTo>
                    <a:pt x="11" y="396"/>
                  </a:lnTo>
                  <a:lnTo>
                    <a:pt x="12" y="397"/>
                  </a:lnTo>
                  <a:lnTo>
                    <a:pt x="16" y="400"/>
                  </a:lnTo>
                  <a:lnTo>
                    <a:pt x="20" y="403"/>
                  </a:lnTo>
                  <a:lnTo>
                    <a:pt x="25" y="405"/>
                  </a:lnTo>
                  <a:lnTo>
                    <a:pt x="28" y="408"/>
                  </a:lnTo>
                  <a:lnTo>
                    <a:pt x="32" y="410"/>
                  </a:lnTo>
                  <a:lnTo>
                    <a:pt x="36" y="411"/>
                  </a:lnTo>
                  <a:lnTo>
                    <a:pt x="42" y="412"/>
                  </a:lnTo>
                  <a:lnTo>
                    <a:pt x="46" y="412"/>
                  </a:lnTo>
                  <a:lnTo>
                    <a:pt x="51" y="414"/>
                  </a:lnTo>
                  <a:lnTo>
                    <a:pt x="57" y="412"/>
                  </a:lnTo>
                  <a:lnTo>
                    <a:pt x="63" y="411"/>
                  </a:lnTo>
                  <a:lnTo>
                    <a:pt x="66" y="411"/>
                  </a:lnTo>
                  <a:lnTo>
                    <a:pt x="69" y="410"/>
                  </a:lnTo>
                  <a:lnTo>
                    <a:pt x="73" y="408"/>
                  </a:lnTo>
                  <a:lnTo>
                    <a:pt x="76" y="407"/>
                  </a:lnTo>
                  <a:lnTo>
                    <a:pt x="80" y="405"/>
                  </a:lnTo>
                  <a:lnTo>
                    <a:pt x="83" y="404"/>
                  </a:lnTo>
                  <a:lnTo>
                    <a:pt x="86" y="401"/>
                  </a:lnTo>
                  <a:lnTo>
                    <a:pt x="91" y="400"/>
                  </a:lnTo>
                  <a:lnTo>
                    <a:pt x="94" y="397"/>
                  </a:lnTo>
                  <a:lnTo>
                    <a:pt x="97" y="394"/>
                  </a:lnTo>
                  <a:lnTo>
                    <a:pt x="102" y="392"/>
                  </a:lnTo>
                  <a:lnTo>
                    <a:pt x="106" y="389"/>
                  </a:lnTo>
                  <a:lnTo>
                    <a:pt x="110" y="386"/>
                  </a:lnTo>
                  <a:lnTo>
                    <a:pt x="114" y="383"/>
                  </a:lnTo>
                  <a:lnTo>
                    <a:pt x="119" y="379"/>
                  </a:lnTo>
                  <a:lnTo>
                    <a:pt x="123" y="376"/>
                  </a:lnTo>
                  <a:lnTo>
                    <a:pt x="126" y="371"/>
                  </a:lnTo>
                  <a:lnTo>
                    <a:pt x="131" y="367"/>
                  </a:lnTo>
                  <a:lnTo>
                    <a:pt x="134" y="362"/>
                  </a:lnTo>
                  <a:lnTo>
                    <a:pt x="139" y="360"/>
                  </a:lnTo>
                  <a:lnTo>
                    <a:pt x="140" y="355"/>
                  </a:lnTo>
                  <a:lnTo>
                    <a:pt x="143" y="351"/>
                  </a:lnTo>
                  <a:lnTo>
                    <a:pt x="146" y="347"/>
                  </a:lnTo>
                  <a:lnTo>
                    <a:pt x="150" y="344"/>
                  </a:lnTo>
                  <a:lnTo>
                    <a:pt x="151" y="340"/>
                  </a:lnTo>
                  <a:lnTo>
                    <a:pt x="153" y="336"/>
                  </a:lnTo>
                  <a:lnTo>
                    <a:pt x="154" y="333"/>
                  </a:lnTo>
                  <a:lnTo>
                    <a:pt x="156" y="329"/>
                  </a:lnTo>
                  <a:lnTo>
                    <a:pt x="157" y="326"/>
                  </a:lnTo>
                  <a:lnTo>
                    <a:pt x="159" y="323"/>
                  </a:lnTo>
                  <a:lnTo>
                    <a:pt x="159" y="321"/>
                  </a:lnTo>
                  <a:lnTo>
                    <a:pt x="160" y="316"/>
                  </a:lnTo>
                  <a:lnTo>
                    <a:pt x="160" y="314"/>
                  </a:lnTo>
                  <a:lnTo>
                    <a:pt x="160" y="311"/>
                  </a:lnTo>
                  <a:lnTo>
                    <a:pt x="162" y="308"/>
                  </a:lnTo>
                  <a:lnTo>
                    <a:pt x="162" y="304"/>
                  </a:lnTo>
                  <a:lnTo>
                    <a:pt x="162" y="298"/>
                  </a:lnTo>
                  <a:lnTo>
                    <a:pt x="162" y="294"/>
                  </a:lnTo>
                  <a:lnTo>
                    <a:pt x="160" y="290"/>
                  </a:lnTo>
                  <a:lnTo>
                    <a:pt x="160" y="286"/>
                  </a:lnTo>
                  <a:lnTo>
                    <a:pt x="159" y="282"/>
                  </a:lnTo>
                  <a:lnTo>
                    <a:pt x="159" y="277"/>
                  </a:lnTo>
                  <a:lnTo>
                    <a:pt x="156" y="275"/>
                  </a:lnTo>
                  <a:lnTo>
                    <a:pt x="154" y="272"/>
                  </a:lnTo>
                  <a:lnTo>
                    <a:pt x="151" y="269"/>
                  </a:lnTo>
                  <a:lnTo>
                    <a:pt x="148" y="268"/>
                  </a:lnTo>
                  <a:lnTo>
                    <a:pt x="143" y="266"/>
                  </a:lnTo>
                  <a:lnTo>
                    <a:pt x="139" y="263"/>
                  </a:lnTo>
                  <a:lnTo>
                    <a:pt x="136" y="262"/>
                  </a:lnTo>
                  <a:lnTo>
                    <a:pt x="131" y="262"/>
                  </a:lnTo>
                  <a:lnTo>
                    <a:pt x="126" y="261"/>
                  </a:lnTo>
                  <a:lnTo>
                    <a:pt x="123" y="259"/>
                  </a:lnTo>
                  <a:lnTo>
                    <a:pt x="119" y="258"/>
                  </a:lnTo>
                  <a:lnTo>
                    <a:pt x="116" y="258"/>
                  </a:lnTo>
                  <a:lnTo>
                    <a:pt x="113" y="258"/>
                  </a:lnTo>
                  <a:lnTo>
                    <a:pt x="111" y="258"/>
                  </a:lnTo>
                  <a:lnTo>
                    <a:pt x="110" y="258"/>
                  </a:lnTo>
                  <a:lnTo>
                    <a:pt x="110" y="256"/>
                  </a:lnTo>
                  <a:lnTo>
                    <a:pt x="113" y="254"/>
                  </a:lnTo>
                  <a:lnTo>
                    <a:pt x="116" y="250"/>
                  </a:lnTo>
                  <a:lnTo>
                    <a:pt x="120" y="244"/>
                  </a:lnTo>
                  <a:lnTo>
                    <a:pt x="123" y="241"/>
                  </a:lnTo>
                  <a:lnTo>
                    <a:pt x="125" y="237"/>
                  </a:lnTo>
                  <a:lnTo>
                    <a:pt x="126" y="234"/>
                  </a:lnTo>
                  <a:lnTo>
                    <a:pt x="130" y="231"/>
                  </a:lnTo>
                  <a:lnTo>
                    <a:pt x="130" y="229"/>
                  </a:lnTo>
                  <a:lnTo>
                    <a:pt x="131" y="226"/>
                  </a:lnTo>
                  <a:lnTo>
                    <a:pt x="133" y="223"/>
                  </a:lnTo>
                  <a:lnTo>
                    <a:pt x="133" y="222"/>
                  </a:lnTo>
                  <a:lnTo>
                    <a:pt x="131" y="218"/>
                  </a:lnTo>
                  <a:lnTo>
                    <a:pt x="126" y="213"/>
                  </a:lnTo>
                  <a:lnTo>
                    <a:pt x="123" y="209"/>
                  </a:lnTo>
                  <a:lnTo>
                    <a:pt x="119" y="206"/>
                  </a:lnTo>
                  <a:lnTo>
                    <a:pt x="114" y="204"/>
                  </a:lnTo>
                  <a:lnTo>
                    <a:pt x="110" y="201"/>
                  </a:lnTo>
                  <a:lnTo>
                    <a:pt x="106" y="199"/>
                  </a:lnTo>
                  <a:lnTo>
                    <a:pt x="108" y="198"/>
                  </a:lnTo>
                  <a:lnTo>
                    <a:pt x="113" y="195"/>
                  </a:lnTo>
                  <a:lnTo>
                    <a:pt x="116" y="192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8" y="183"/>
                  </a:lnTo>
                  <a:lnTo>
                    <a:pt x="133" y="179"/>
                  </a:lnTo>
                  <a:lnTo>
                    <a:pt x="136" y="176"/>
                  </a:lnTo>
                  <a:lnTo>
                    <a:pt x="140" y="172"/>
                  </a:lnTo>
                  <a:lnTo>
                    <a:pt x="143" y="169"/>
                  </a:lnTo>
                  <a:lnTo>
                    <a:pt x="145" y="165"/>
                  </a:lnTo>
                  <a:lnTo>
                    <a:pt x="148" y="160"/>
                  </a:lnTo>
                  <a:lnTo>
                    <a:pt x="148" y="158"/>
                  </a:lnTo>
                  <a:lnTo>
                    <a:pt x="150" y="155"/>
                  </a:lnTo>
                  <a:lnTo>
                    <a:pt x="148" y="151"/>
                  </a:lnTo>
                  <a:lnTo>
                    <a:pt x="146" y="148"/>
                  </a:lnTo>
                  <a:lnTo>
                    <a:pt x="145" y="146"/>
                  </a:lnTo>
                  <a:lnTo>
                    <a:pt x="142" y="145"/>
                  </a:lnTo>
                  <a:lnTo>
                    <a:pt x="137" y="142"/>
                  </a:lnTo>
                  <a:lnTo>
                    <a:pt x="133" y="141"/>
                  </a:lnTo>
                  <a:lnTo>
                    <a:pt x="126" y="140"/>
                  </a:lnTo>
                  <a:lnTo>
                    <a:pt x="123" y="140"/>
                  </a:lnTo>
                  <a:lnTo>
                    <a:pt x="120" y="140"/>
                  </a:lnTo>
                  <a:lnTo>
                    <a:pt x="119" y="141"/>
                  </a:lnTo>
                  <a:lnTo>
                    <a:pt x="120" y="140"/>
                  </a:lnTo>
                  <a:lnTo>
                    <a:pt x="123" y="137"/>
                  </a:lnTo>
                  <a:lnTo>
                    <a:pt x="126" y="134"/>
                  </a:lnTo>
                  <a:lnTo>
                    <a:pt x="130" y="133"/>
                  </a:lnTo>
                  <a:lnTo>
                    <a:pt x="133" y="130"/>
                  </a:lnTo>
                  <a:lnTo>
                    <a:pt x="136" y="128"/>
                  </a:lnTo>
                  <a:lnTo>
                    <a:pt x="142" y="123"/>
                  </a:lnTo>
                  <a:lnTo>
                    <a:pt x="146" y="117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8" y="106"/>
                  </a:lnTo>
                  <a:lnTo>
                    <a:pt x="145" y="103"/>
                  </a:lnTo>
                  <a:lnTo>
                    <a:pt x="142" y="102"/>
                  </a:lnTo>
                  <a:lnTo>
                    <a:pt x="139" y="99"/>
                  </a:lnTo>
                  <a:lnTo>
                    <a:pt x="136" y="98"/>
                  </a:lnTo>
                  <a:lnTo>
                    <a:pt x="131" y="96"/>
                  </a:lnTo>
                  <a:lnTo>
                    <a:pt x="126" y="94"/>
                  </a:lnTo>
                  <a:lnTo>
                    <a:pt x="122" y="94"/>
                  </a:lnTo>
                  <a:lnTo>
                    <a:pt x="117" y="92"/>
                  </a:lnTo>
                  <a:lnTo>
                    <a:pt x="113" y="91"/>
                  </a:lnTo>
                  <a:lnTo>
                    <a:pt x="108" y="91"/>
                  </a:lnTo>
                  <a:lnTo>
                    <a:pt x="105" y="89"/>
                  </a:lnTo>
                  <a:lnTo>
                    <a:pt x="102" y="89"/>
                  </a:lnTo>
                  <a:lnTo>
                    <a:pt x="99" y="89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97" y="85"/>
                  </a:lnTo>
                  <a:lnTo>
                    <a:pt x="99" y="82"/>
                  </a:lnTo>
                  <a:lnTo>
                    <a:pt x="100" y="80"/>
                  </a:lnTo>
                  <a:lnTo>
                    <a:pt x="103" y="75"/>
                  </a:lnTo>
                  <a:lnTo>
                    <a:pt x="105" y="71"/>
                  </a:lnTo>
                  <a:lnTo>
                    <a:pt x="108" y="67"/>
                  </a:lnTo>
                  <a:lnTo>
                    <a:pt x="110" y="63"/>
                  </a:lnTo>
                  <a:lnTo>
                    <a:pt x="111" y="57"/>
                  </a:lnTo>
                  <a:lnTo>
                    <a:pt x="111" y="53"/>
                  </a:lnTo>
                  <a:lnTo>
                    <a:pt x="113" y="49"/>
                  </a:lnTo>
                  <a:lnTo>
                    <a:pt x="113" y="45"/>
                  </a:lnTo>
                  <a:lnTo>
                    <a:pt x="113" y="42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05" y="34"/>
                  </a:lnTo>
                  <a:lnTo>
                    <a:pt x="102" y="31"/>
                  </a:lnTo>
                  <a:lnTo>
                    <a:pt x="97" y="31"/>
                  </a:lnTo>
                  <a:lnTo>
                    <a:pt x="93" y="31"/>
                  </a:lnTo>
                  <a:lnTo>
                    <a:pt x="86" y="30"/>
                  </a:lnTo>
                  <a:lnTo>
                    <a:pt x="82" y="31"/>
                  </a:lnTo>
                  <a:lnTo>
                    <a:pt x="77" y="31"/>
                  </a:lnTo>
                  <a:lnTo>
                    <a:pt x="73" y="32"/>
                  </a:lnTo>
                  <a:lnTo>
                    <a:pt x="68" y="32"/>
                  </a:lnTo>
                  <a:lnTo>
                    <a:pt x="63" y="34"/>
                  </a:lnTo>
                  <a:lnTo>
                    <a:pt x="59" y="35"/>
                  </a:lnTo>
                  <a:lnTo>
                    <a:pt x="56" y="36"/>
                  </a:lnTo>
                  <a:lnTo>
                    <a:pt x="53" y="36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6" y="32"/>
                  </a:lnTo>
                  <a:lnTo>
                    <a:pt x="60" y="30"/>
                  </a:lnTo>
                  <a:lnTo>
                    <a:pt x="65" y="25"/>
                  </a:lnTo>
                  <a:lnTo>
                    <a:pt x="68" y="21"/>
                  </a:lnTo>
                  <a:lnTo>
                    <a:pt x="71" y="16"/>
                  </a:lnTo>
                  <a:lnTo>
                    <a:pt x="73" y="13"/>
                  </a:lnTo>
                  <a:lnTo>
                    <a:pt x="71" y="9"/>
                  </a:lnTo>
                  <a:lnTo>
                    <a:pt x="69" y="7"/>
                  </a:lnTo>
                  <a:lnTo>
                    <a:pt x="66" y="4"/>
                  </a:lnTo>
                  <a:lnTo>
                    <a:pt x="65" y="3"/>
                  </a:lnTo>
                  <a:lnTo>
                    <a:pt x="5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36"/>
            <p:cNvSpPr>
              <a:spLocks/>
            </p:cNvSpPr>
            <p:nvPr/>
          </p:nvSpPr>
          <p:spPr bwMode="auto">
            <a:xfrm>
              <a:off x="4314" y="3147"/>
              <a:ext cx="54" cy="70"/>
            </a:xfrm>
            <a:custGeom>
              <a:avLst/>
              <a:gdLst>
                <a:gd name="T0" fmla="*/ 0 w 109"/>
                <a:gd name="T1" fmla="*/ 1 h 139"/>
                <a:gd name="T2" fmla="*/ 0 w 109"/>
                <a:gd name="T3" fmla="*/ 1 h 139"/>
                <a:gd name="T4" fmla="*/ 0 w 109"/>
                <a:gd name="T5" fmla="*/ 1 h 139"/>
                <a:gd name="T6" fmla="*/ 0 w 109"/>
                <a:gd name="T7" fmla="*/ 1 h 139"/>
                <a:gd name="T8" fmla="*/ 0 w 109"/>
                <a:gd name="T9" fmla="*/ 1 h 139"/>
                <a:gd name="T10" fmla="*/ 0 w 109"/>
                <a:gd name="T11" fmla="*/ 1 h 139"/>
                <a:gd name="T12" fmla="*/ 0 w 109"/>
                <a:gd name="T13" fmla="*/ 1 h 139"/>
                <a:gd name="T14" fmla="*/ 0 w 109"/>
                <a:gd name="T15" fmla="*/ 1 h 139"/>
                <a:gd name="T16" fmla="*/ 0 w 109"/>
                <a:gd name="T17" fmla="*/ 1 h 139"/>
                <a:gd name="T18" fmla="*/ 0 w 109"/>
                <a:gd name="T19" fmla="*/ 1 h 139"/>
                <a:gd name="T20" fmla="*/ 0 w 109"/>
                <a:gd name="T21" fmla="*/ 1 h 139"/>
                <a:gd name="T22" fmla="*/ 0 w 109"/>
                <a:gd name="T23" fmla="*/ 1 h 139"/>
                <a:gd name="T24" fmla="*/ 0 w 109"/>
                <a:gd name="T25" fmla="*/ 1 h 139"/>
                <a:gd name="T26" fmla="*/ 0 w 109"/>
                <a:gd name="T27" fmla="*/ 1 h 139"/>
                <a:gd name="T28" fmla="*/ 0 w 109"/>
                <a:gd name="T29" fmla="*/ 1 h 139"/>
                <a:gd name="T30" fmla="*/ 0 w 109"/>
                <a:gd name="T31" fmla="*/ 1 h 139"/>
                <a:gd name="T32" fmla="*/ 0 w 109"/>
                <a:gd name="T33" fmla="*/ 1 h 139"/>
                <a:gd name="T34" fmla="*/ 0 w 109"/>
                <a:gd name="T35" fmla="*/ 1 h 139"/>
                <a:gd name="T36" fmla="*/ 0 w 109"/>
                <a:gd name="T37" fmla="*/ 1 h 139"/>
                <a:gd name="T38" fmla="*/ 0 w 109"/>
                <a:gd name="T39" fmla="*/ 1 h 139"/>
                <a:gd name="T40" fmla="*/ 0 w 109"/>
                <a:gd name="T41" fmla="*/ 1 h 139"/>
                <a:gd name="T42" fmla="*/ 0 w 109"/>
                <a:gd name="T43" fmla="*/ 1 h 139"/>
                <a:gd name="T44" fmla="*/ 0 w 109"/>
                <a:gd name="T45" fmla="*/ 1 h 139"/>
                <a:gd name="T46" fmla="*/ 0 w 109"/>
                <a:gd name="T47" fmla="*/ 1 h 139"/>
                <a:gd name="T48" fmla="*/ 0 w 109"/>
                <a:gd name="T49" fmla="*/ 1 h 139"/>
                <a:gd name="T50" fmla="*/ 0 w 109"/>
                <a:gd name="T51" fmla="*/ 1 h 139"/>
                <a:gd name="T52" fmla="*/ 0 w 109"/>
                <a:gd name="T53" fmla="*/ 1 h 139"/>
                <a:gd name="T54" fmla="*/ 0 w 109"/>
                <a:gd name="T55" fmla="*/ 1 h 139"/>
                <a:gd name="T56" fmla="*/ 0 w 109"/>
                <a:gd name="T57" fmla="*/ 1 h 139"/>
                <a:gd name="T58" fmla="*/ 0 w 109"/>
                <a:gd name="T59" fmla="*/ 1 h 139"/>
                <a:gd name="T60" fmla="*/ 0 w 109"/>
                <a:gd name="T61" fmla="*/ 1 h 139"/>
                <a:gd name="T62" fmla="*/ 0 w 109"/>
                <a:gd name="T63" fmla="*/ 1 h 139"/>
                <a:gd name="T64" fmla="*/ 0 w 109"/>
                <a:gd name="T65" fmla="*/ 1 h 139"/>
                <a:gd name="T66" fmla="*/ 0 w 109"/>
                <a:gd name="T67" fmla="*/ 1 h 139"/>
                <a:gd name="T68" fmla="*/ 0 w 109"/>
                <a:gd name="T69" fmla="*/ 1 h 139"/>
                <a:gd name="T70" fmla="*/ 0 w 109"/>
                <a:gd name="T71" fmla="*/ 1 h 139"/>
                <a:gd name="T72" fmla="*/ 0 w 109"/>
                <a:gd name="T73" fmla="*/ 1 h 139"/>
                <a:gd name="T74" fmla="*/ 0 w 109"/>
                <a:gd name="T75" fmla="*/ 1 h 139"/>
                <a:gd name="T76" fmla="*/ 0 w 109"/>
                <a:gd name="T77" fmla="*/ 1 h 139"/>
                <a:gd name="T78" fmla="*/ 0 w 109"/>
                <a:gd name="T79" fmla="*/ 1 h 139"/>
                <a:gd name="T80" fmla="*/ 0 w 109"/>
                <a:gd name="T81" fmla="*/ 1 h 139"/>
                <a:gd name="T82" fmla="*/ 0 w 109"/>
                <a:gd name="T83" fmla="*/ 1 h 139"/>
                <a:gd name="T84" fmla="*/ 0 w 109"/>
                <a:gd name="T85" fmla="*/ 1 h 139"/>
                <a:gd name="T86" fmla="*/ 0 w 109"/>
                <a:gd name="T87" fmla="*/ 1 h 139"/>
                <a:gd name="T88" fmla="*/ 0 w 109"/>
                <a:gd name="T89" fmla="*/ 1 h 139"/>
                <a:gd name="T90" fmla="*/ 0 w 109"/>
                <a:gd name="T91" fmla="*/ 1 h 139"/>
                <a:gd name="T92" fmla="*/ 0 w 109"/>
                <a:gd name="T93" fmla="*/ 1 h 139"/>
                <a:gd name="T94" fmla="*/ 0 w 109"/>
                <a:gd name="T95" fmla="*/ 1 h 139"/>
                <a:gd name="T96" fmla="*/ 0 w 109"/>
                <a:gd name="T97" fmla="*/ 1 h 139"/>
                <a:gd name="T98" fmla="*/ 0 w 109"/>
                <a:gd name="T99" fmla="*/ 1 h 139"/>
                <a:gd name="T100" fmla="*/ 0 w 109"/>
                <a:gd name="T101" fmla="*/ 1 h 139"/>
                <a:gd name="T102" fmla="*/ 0 w 109"/>
                <a:gd name="T103" fmla="*/ 1 h 139"/>
                <a:gd name="T104" fmla="*/ 0 w 109"/>
                <a:gd name="T105" fmla="*/ 1 h 139"/>
                <a:gd name="T106" fmla="*/ 0 w 109"/>
                <a:gd name="T107" fmla="*/ 1 h 1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9"/>
                <a:gd name="T163" fmla="*/ 0 h 139"/>
                <a:gd name="T164" fmla="*/ 109 w 109"/>
                <a:gd name="T165" fmla="*/ 139 h 1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9" h="139">
                  <a:moveTo>
                    <a:pt x="103" y="131"/>
                  </a:moveTo>
                  <a:lnTo>
                    <a:pt x="103" y="127"/>
                  </a:lnTo>
                  <a:lnTo>
                    <a:pt x="102" y="123"/>
                  </a:lnTo>
                  <a:lnTo>
                    <a:pt x="100" y="119"/>
                  </a:lnTo>
                  <a:lnTo>
                    <a:pt x="99" y="114"/>
                  </a:lnTo>
                  <a:lnTo>
                    <a:pt x="97" y="110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3" y="94"/>
                  </a:lnTo>
                  <a:lnTo>
                    <a:pt x="91" y="89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5" y="77"/>
                  </a:lnTo>
                  <a:lnTo>
                    <a:pt x="83" y="73"/>
                  </a:lnTo>
                  <a:lnTo>
                    <a:pt x="82" y="68"/>
                  </a:lnTo>
                  <a:lnTo>
                    <a:pt x="80" y="66"/>
                  </a:lnTo>
                  <a:lnTo>
                    <a:pt x="79" y="62"/>
                  </a:lnTo>
                  <a:lnTo>
                    <a:pt x="76" y="57"/>
                  </a:lnTo>
                  <a:lnTo>
                    <a:pt x="74" y="53"/>
                  </a:lnTo>
                  <a:lnTo>
                    <a:pt x="72" y="50"/>
                  </a:lnTo>
                  <a:lnTo>
                    <a:pt x="69" y="48"/>
                  </a:lnTo>
                  <a:lnTo>
                    <a:pt x="68" y="45"/>
                  </a:lnTo>
                  <a:lnTo>
                    <a:pt x="66" y="41"/>
                  </a:lnTo>
                  <a:lnTo>
                    <a:pt x="65" y="39"/>
                  </a:lnTo>
                  <a:lnTo>
                    <a:pt x="60" y="34"/>
                  </a:lnTo>
                  <a:lnTo>
                    <a:pt x="57" y="29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7" y="35"/>
                  </a:lnTo>
                  <a:lnTo>
                    <a:pt x="20" y="39"/>
                  </a:lnTo>
                  <a:lnTo>
                    <a:pt x="23" y="45"/>
                  </a:lnTo>
                  <a:lnTo>
                    <a:pt x="28" y="50"/>
                  </a:lnTo>
                  <a:lnTo>
                    <a:pt x="32" y="56"/>
                  </a:lnTo>
                  <a:lnTo>
                    <a:pt x="36" y="59"/>
                  </a:lnTo>
                  <a:lnTo>
                    <a:pt x="39" y="62"/>
                  </a:lnTo>
                  <a:lnTo>
                    <a:pt x="40" y="64"/>
                  </a:lnTo>
                  <a:lnTo>
                    <a:pt x="43" y="67"/>
                  </a:lnTo>
                  <a:lnTo>
                    <a:pt x="46" y="70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4" y="78"/>
                  </a:lnTo>
                  <a:lnTo>
                    <a:pt x="56" y="81"/>
                  </a:lnTo>
                  <a:lnTo>
                    <a:pt x="59" y="84"/>
                  </a:lnTo>
                  <a:lnTo>
                    <a:pt x="62" y="87"/>
                  </a:lnTo>
                  <a:lnTo>
                    <a:pt x="65" y="91"/>
                  </a:lnTo>
                  <a:lnTo>
                    <a:pt x="69" y="95"/>
                  </a:lnTo>
                  <a:lnTo>
                    <a:pt x="74" y="102"/>
                  </a:lnTo>
                  <a:lnTo>
                    <a:pt x="77" y="106"/>
                  </a:lnTo>
                  <a:lnTo>
                    <a:pt x="82" y="112"/>
                  </a:lnTo>
                  <a:lnTo>
                    <a:pt x="85" y="117"/>
                  </a:lnTo>
                  <a:lnTo>
                    <a:pt x="86" y="121"/>
                  </a:lnTo>
                  <a:lnTo>
                    <a:pt x="88" y="126"/>
                  </a:lnTo>
                  <a:lnTo>
                    <a:pt x="89" y="131"/>
                  </a:lnTo>
                  <a:lnTo>
                    <a:pt x="89" y="134"/>
                  </a:lnTo>
                  <a:lnTo>
                    <a:pt x="89" y="137"/>
                  </a:lnTo>
                  <a:lnTo>
                    <a:pt x="89" y="138"/>
                  </a:lnTo>
                  <a:lnTo>
                    <a:pt x="89" y="139"/>
                  </a:lnTo>
                  <a:lnTo>
                    <a:pt x="88" y="139"/>
                  </a:lnTo>
                  <a:lnTo>
                    <a:pt x="86" y="139"/>
                  </a:lnTo>
                  <a:lnTo>
                    <a:pt x="85" y="135"/>
                  </a:lnTo>
                  <a:lnTo>
                    <a:pt x="82" y="131"/>
                  </a:lnTo>
                  <a:lnTo>
                    <a:pt x="79" y="127"/>
                  </a:lnTo>
                  <a:lnTo>
                    <a:pt x="77" y="121"/>
                  </a:lnTo>
                  <a:lnTo>
                    <a:pt x="74" y="119"/>
                  </a:lnTo>
                  <a:lnTo>
                    <a:pt x="71" y="116"/>
                  </a:lnTo>
                  <a:lnTo>
                    <a:pt x="68" y="110"/>
                  </a:lnTo>
                  <a:lnTo>
                    <a:pt x="65" y="106"/>
                  </a:lnTo>
                  <a:lnTo>
                    <a:pt x="60" y="101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48" y="87"/>
                  </a:lnTo>
                  <a:lnTo>
                    <a:pt x="45" y="84"/>
                  </a:lnTo>
                  <a:lnTo>
                    <a:pt x="43" y="81"/>
                  </a:lnTo>
                  <a:lnTo>
                    <a:pt x="40" y="77"/>
                  </a:lnTo>
                  <a:lnTo>
                    <a:pt x="37" y="74"/>
                  </a:lnTo>
                  <a:lnTo>
                    <a:pt x="36" y="71"/>
                  </a:lnTo>
                  <a:lnTo>
                    <a:pt x="32" y="68"/>
                  </a:lnTo>
                  <a:lnTo>
                    <a:pt x="29" y="66"/>
                  </a:lnTo>
                  <a:lnTo>
                    <a:pt x="28" y="63"/>
                  </a:lnTo>
                  <a:lnTo>
                    <a:pt x="25" y="60"/>
                  </a:lnTo>
                  <a:lnTo>
                    <a:pt x="23" y="57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52" y="4"/>
                  </a:lnTo>
                  <a:lnTo>
                    <a:pt x="57" y="7"/>
                  </a:lnTo>
                  <a:lnTo>
                    <a:pt x="62" y="13"/>
                  </a:lnTo>
                  <a:lnTo>
                    <a:pt x="65" y="17"/>
                  </a:lnTo>
                  <a:lnTo>
                    <a:pt x="69" y="23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7" y="32"/>
                  </a:lnTo>
                  <a:lnTo>
                    <a:pt x="79" y="35"/>
                  </a:lnTo>
                  <a:lnTo>
                    <a:pt x="80" y="38"/>
                  </a:lnTo>
                  <a:lnTo>
                    <a:pt x="82" y="41"/>
                  </a:lnTo>
                  <a:lnTo>
                    <a:pt x="83" y="43"/>
                  </a:lnTo>
                  <a:lnTo>
                    <a:pt x="85" y="46"/>
                  </a:lnTo>
                  <a:lnTo>
                    <a:pt x="85" y="50"/>
                  </a:lnTo>
                  <a:lnTo>
                    <a:pt x="88" y="53"/>
                  </a:lnTo>
                  <a:lnTo>
                    <a:pt x="88" y="57"/>
                  </a:lnTo>
                  <a:lnTo>
                    <a:pt x="89" y="62"/>
                  </a:lnTo>
                  <a:lnTo>
                    <a:pt x="93" y="64"/>
                  </a:lnTo>
                  <a:lnTo>
                    <a:pt x="94" y="68"/>
                  </a:lnTo>
                  <a:lnTo>
                    <a:pt x="94" y="71"/>
                  </a:lnTo>
                  <a:lnTo>
                    <a:pt x="96" y="75"/>
                  </a:lnTo>
                  <a:lnTo>
                    <a:pt x="97" y="80"/>
                  </a:lnTo>
                  <a:lnTo>
                    <a:pt x="99" y="84"/>
                  </a:lnTo>
                  <a:lnTo>
                    <a:pt x="99" y="87"/>
                  </a:lnTo>
                  <a:lnTo>
                    <a:pt x="100" y="89"/>
                  </a:lnTo>
                  <a:lnTo>
                    <a:pt x="102" y="92"/>
                  </a:lnTo>
                  <a:lnTo>
                    <a:pt x="103" y="96"/>
                  </a:lnTo>
                  <a:lnTo>
                    <a:pt x="103" y="99"/>
                  </a:lnTo>
                  <a:lnTo>
                    <a:pt x="105" y="102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8" y="112"/>
                  </a:lnTo>
                  <a:lnTo>
                    <a:pt x="109" y="114"/>
                  </a:lnTo>
                  <a:lnTo>
                    <a:pt x="109" y="119"/>
                  </a:lnTo>
                  <a:lnTo>
                    <a:pt x="109" y="121"/>
                  </a:lnTo>
                  <a:lnTo>
                    <a:pt x="108" y="124"/>
                  </a:lnTo>
                  <a:lnTo>
                    <a:pt x="108" y="127"/>
                  </a:lnTo>
                  <a:lnTo>
                    <a:pt x="105" y="130"/>
                  </a:lnTo>
                  <a:lnTo>
                    <a:pt x="103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37"/>
            <p:cNvSpPr>
              <a:spLocks/>
            </p:cNvSpPr>
            <p:nvPr/>
          </p:nvSpPr>
          <p:spPr bwMode="auto">
            <a:xfrm>
              <a:off x="4224" y="3159"/>
              <a:ext cx="103" cy="54"/>
            </a:xfrm>
            <a:custGeom>
              <a:avLst/>
              <a:gdLst>
                <a:gd name="T0" fmla="*/ 0 w 207"/>
                <a:gd name="T1" fmla="*/ 1 h 107"/>
                <a:gd name="T2" fmla="*/ 0 w 207"/>
                <a:gd name="T3" fmla="*/ 1 h 107"/>
                <a:gd name="T4" fmla="*/ 0 w 207"/>
                <a:gd name="T5" fmla="*/ 1 h 107"/>
                <a:gd name="T6" fmla="*/ 0 w 207"/>
                <a:gd name="T7" fmla="*/ 1 h 107"/>
                <a:gd name="T8" fmla="*/ 0 w 207"/>
                <a:gd name="T9" fmla="*/ 1 h 107"/>
                <a:gd name="T10" fmla="*/ 0 w 207"/>
                <a:gd name="T11" fmla="*/ 1 h 107"/>
                <a:gd name="T12" fmla="*/ 0 w 207"/>
                <a:gd name="T13" fmla="*/ 1 h 107"/>
                <a:gd name="T14" fmla="*/ 0 w 207"/>
                <a:gd name="T15" fmla="*/ 1 h 107"/>
                <a:gd name="T16" fmla="*/ 0 w 207"/>
                <a:gd name="T17" fmla="*/ 1 h 107"/>
                <a:gd name="T18" fmla="*/ 0 w 207"/>
                <a:gd name="T19" fmla="*/ 1 h 107"/>
                <a:gd name="T20" fmla="*/ 0 w 207"/>
                <a:gd name="T21" fmla="*/ 1 h 107"/>
                <a:gd name="T22" fmla="*/ 0 w 207"/>
                <a:gd name="T23" fmla="*/ 1 h 107"/>
                <a:gd name="T24" fmla="*/ 0 w 207"/>
                <a:gd name="T25" fmla="*/ 1 h 107"/>
                <a:gd name="T26" fmla="*/ 0 w 207"/>
                <a:gd name="T27" fmla="*/ 1 h 107"/>
                <a:gd name="T28" fmla="*/ 0 w 207"/>
                <a:gd name="T29" fmla="*/ 1 h 107"/>
                <a:gd name="T30" fmla="*/ 0 w 207"/>
                <a:gd name="T31" fmla="*/ 1 h 107"/>
                <a:gd name="T32" fmla="*/ 0 w 207"/>
                <a:gd name="T33" fmla="*/ 1 h 107"/>
                <a:gd name="T34" fmla="*/ 0 w 207"/>
                <a:gd name="T35" fmla="*/ 1 h 107"/>
                <a:gd name="T36" fmla="*/ 0 w 207"/>
                <a:gd name="T37" fmla="*/ 1 h 107"/>
                <a:gd name="T38" fmla="*/ 0 w 207"/>
                <a:gd name="T39" fmla="*/ 1 h 107"/>
                <a:gd name="T40" fmla="*/ 0 w 207"/>
                <a:gd name="T41" fmla="*/ 1 h 107"/>
                <a:gd name="T42" fmla="*/ 0 w 207"/>
                <a:gd name="T43" fmla="*/ 1 h 107"/>
                <a:gd name="T44" fmla="*/ 0 w 207"/>
                <a:gd name="T45" fmla="*/ 1 h 107"/>
                <a:gd name="T46" fmla="*/ 0 w 207"/>
                <a:gd name="T47" fmla="*/ 1 h 107"/>
                <a:gd name="T48" fmla="*/ 0 w 207"/>
                <a:gd name="T49" fmla="*/ 1 h 107"/>
                <a:gd name="T50" fmla="*/ 0 w 207"/>
                <a:gd name="T51" fmla="*/ 1 h 107"/>
                <a:gd name="T52" fmla="*/ 0 w 207"/>
                <a:gd name="T53" fmla="*/ 1 h 107"/>
                <a:gd name="T54" fmla="*/ 0 w 207"/>
                <a:gd name="T55" fmla="*/ 1 h 107"/>
                <a:gd name="T56" fmla="*/ 0 w 207"/>
                <a:gd name="T57" fmla="*/ 1 h 107"/>
                <a:gd name="T58" fmla="*/ 0 w 207"/>
                <a:gd name="T59" fmla="*/ 1 h 107"/>
                <a:gd name="T60" fmla="*/ 0 w 207"/>
                <a:gd name="T61" fmla="*/ 1 h 107"/>
                <a:gd name="T62" fmla="*/ 0 w 207"/>
                <a:gd name="T63" fmla="*/ 1 h 107"/>
                <a:gd name="T64" fmla="*/ 0 w 207"/>
                <a:gd name="T65" fmla="*/ 1 h 107"/>
                <a:gd name="T66" fmla="*/ 0 w 207"/>
                <a:gd name="T67" fmla="*/ 1 h 107"/>
                <a:gd name="T68" fmla="*/ 0 w 207"/>
                <a:gd name="T69" fmla="*/ 1 h 107"/>
                <a:gd name="T70" fmla="*/ 0 w 207"/>
                <a:gd name="T71" fmla="*/ 1 h 107"/>
                <a:gd name="T72" fmla="*/ 0 w 207"/>
                <a:gd name="T73" fmla="*/ 0 h 107"/>
                <a:gd name="T74" fmla="*/ 0 w 207"/>
                <a:gd name="T75" fmla="*/ 1 h 107"/>
                <a:gd name="T76" fmla="*/ 0 w 207"/>
                <a:gd name="T77" fmla="*/ 1 h 107"/>
                <a:gd name="T78" fmla="*/ 0 w 207"/>
                <a:gd name="T79" fmla="*/ 1 h 107"/>
                <a:gd name="T80" fmla="*/ 0 w 207"/>
                <a:gd name="T81" fmla="*/ 1 h 107"/>
                <a:gd name="T82" fmla="*/ 0 w 207"/>
                <a:gd name="T83" fmla="*/ 1 h 107"/>
                <a:gd name="T84" fmla="*/ 0 w 207"/>
                <a:gd name="T85" fmla="*/ 1 h 107"/>
                <a:gd name="T86" fmla="*/ 0 w 207"/>
                <a:gd name="T87" fmla="*/ 1 h 107"/>
                <a:gd name="T88" fmla="*/ 0 w 207"/>
                <a:gd name="T89" fmla="*/ 1 h 107"/>
                <a:gd name="T90" fmla="*/ 0 w 207"/>
                <a:gd name="T91" fmla="*/ 1 h 107"/>
                <a:gd name="T92" fmla="*/ 0 w 207"/>
                <a:gd name="T93" fmla="*/ 1 h 107"/>
                <a:gd name="T94" fmla="*/ 0 w 207"/>
                <a:gd name="T95" fmla="*/ 1 h 1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7"/>
                <a:gd name="T145" fmla="*/ 0 h 107"/>
                <a:gd name="T146" fmla="*/ 207 w 207"/>
                <a:gd name="T147" fmla="*/ 107 h 1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7" h="107">
                  <a:moveTo>
                    <a:pt x="198" y="102"/>
                  </a:moveTo>
                  <a:lnTo>
                    <a:pt x="195" y="97"/>
                  </a:lnTo>
                  <a:lnTo>
                    <a:pt x="191" y="93"/>
                  </a:lnTo>
                  <a:lnTo>
                    <a:pt x="188" y="89"/>
                  </a:lnTo>
                  <a:lnTo>
                    <a:pt x="185" y="86"/>
                  </a:lnTo>
                  <a:lnTo>
                    <a:pt x="181" y="82"/>
                  </a:lnTo>
                  <a:lnTo>
                    <a:pt x="178" y="78"/>
                  </a:lnTo>
                  <a:lnTo>
                    <a:pt x="173" y="74"/>
                  </a:lnTo>
                  <a:lnTo>
                    <a:pt x="168" y="70"/>
                  </a:lnTo>
                  <a:lnTo>
                    <a:pt x="164" y="65"/>
                  </a:lnTo>
                  <a:lnTo>
                    <a:pt x="158" y="61"/>
                  </a:lnTo>
                  <a:lnTo>
                    <a:pt x="153" y="57"/>
                  </a:lnTo>
                  <a:lnTo>
                    <a:pt x="148" y="54"/>
                  </a:lnTo>
                  <a:lnTo>
                    <a:pt x="142" y="50"/>
                  </a:lnTo>
                  <a:lnTo>
                    <a:pt x="136" y="46"/>
                  </a:lnTo>
                  <a:lnTo>
                    <a:pt x="130" y="43"/>
                  </a:lnTo>
                  <a:lnTo>
                    <a:pt x="125" y="40"/>
                  </a:lnTo>
                  <a:lnTo>
                    <a:pt x="119" y="36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2" y="28"/>
                  </a:lnTo>
                  <a:lnTo>
                    <a:pt x="96" y="25"/>
                  </a:lnTo>
                  <a:lnTo>
                    <a:pt x="90" y="22"/>
                  </a:lnTo>
                  <a:lnTo>
                    <a:pt x="84" y="21"/>
                  </a:lnTo>
                  <a:lnTo>
                    <a:pt x="79" y="19"/>
                  </a:lnTo>
                  <a:lnTo>
                    <a:pt x="73" y="18"/>
                  </a:lnTo>
                  <a:lnTo>
                    <a:pt x="67" y="17"/>
                  </a:lnTo>
                  <a:lnTo>
                    <a:pt x="62" y="15"/>
                  </a:lnTo>
                  <a:lnTo>
                    <a:pt x="57" y="15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2" y="15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9"/>
                  </a:lnTo>
                  <a:lnTo>
                    <a:pt x="24" y="32"/>
                  </a:lnTo>
                  <a:lnTo>
                    <a:pt x="25" y="36"/>
                  </a:lnTo>
                  <a:lnTo>
                    <a:pt x="30" y="39"/>
                  </a:lnTo>
                  <a:lnTo>
                    <a:pt x="34" y="43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7" y="49"/>
                  </a:lnTo>
                  <a:lnTo>
                    <a:pt x="51" y="50"/>
                  </a:lnTo>
                  <a:lnTo>
                    <a:pt x="54" y="51"/>
                  </a:lnTo>
                  <a:lnTo>
                    <a:pt x="57" y="53"/>
                  </a:lnTo>
                  <a:lnTo>
                    <a:pt x="62" y="54"/>
                  </a:lnTo>
                  <a:lnTo>
                    <a:pt x="65" y="56"/>
                  </a:lnTo>
                  <a:lnTo>
                    <a:pt x="68" y="57"/>
                  </a:lnTo>
                  <a:lnTo>
                    <a:pt x="73" y="57"/>
                  </a:lnTo>
                  <a:lnTo>
                    <a:pt x="76" y="58"/>
                  </a:lnTo>
                  <a:lnTo>
                    <a:pt x="79" y="60"/>
                  </a:lnTo>
                  <a:lnTo>
                    <a:pt x="84" y="60"/>
                  </a:lnTo>
                  <a:lnTo>
                    <a:pt x="87" y="60"/>
                  </a:lnTo>
                  <a:lnTo>
                    <a:pt x="90" y="61"/>
                  </a:lnTo>
                  <a:lnTo>
                    <a:pt x="94" y="61"/>
                  </a:lnTo>
                  <a:lnTo>
                    <a:pt x="99" y="63"/>
                  </a:lnTo>
                  <a:lnTo>
                    <a:pt x="102" y="63"/>
                  </a:lnTo>
                  <a:lnTo>
                    <a:pt x="107" y="64"/>
                  </a:lnTo>
                  <a:lnTo>
                    <a:pt x="110" y="65"/>
                  </a:lnTo>
                  <a:lnTo>
                    <a:pt x="114" y="67"/>
                  </a:lnTo>
                  <a:lnTo>
                    <a:pt x="117" y="68"/>
                  </a:lnTo>
                  <a:lnTo>
                    <a:pt x="122" y="70"/>
                  </a:lnTo>
                  <a:lnTo>
                    <a:pt x="127" y="71"/>
                  </a:lnTo>
                  <a:lnTo>
                    <a:pt x="130" y="74"/>
                  </a:lnTo>
                  <a:lnTo>
                    <a:pt x="134" y="75"/>
                  </a:lnTo>
                  <a:lnTo>
                    <a:pt x="138" y="77"/>
                  </a:lnTo>
                  <a:lnTo>
                    <a:pt x="142" y="78"/>
                  </a:lnTo>
                  <a:lnTo>
                    <a:pt x="147" y="79"/>
                  </a:lnTo>
                  <a:lnTo>
                    <a:pt x="150" y="81"/>
                  </a:lnTo>
                  <a:lnTo>
                    <a:pt x="153" y="82"/>
                  </a:lnTo>
                  <a:lnTo>
                    <a:pt x="156" y="83"/>
                  </a:lnTo>
                  <a:lnTo>
                    <a:pt x="159" y="85"/>
                  </a:lnTo>
                  <a:lnTo>
                    <a:pt x="165" y="88"/>
                  </a:lnTo>
                  <a:lnTo>
                    <a:pt x="171" y="92"/>
                  </a:lnTo>
                  <a:lnTo>
                    <a:pt x="176" y="93"/>
                  </a:lnTo>
                  <a:lnTo>
                    <a:pt x="179" y="96"/>
                  </a:lnTo>
                  <a:lnTo>
                    <a:pt x="182" y="99"/>
                  </a:lnTo>
                  <a:lnTo>
                    <a:pt x="185" y="102"/>
                  </a:lnTo>
                  <a:lnTo>
                    <a:pt x="187" y="106"/>
                  </a:lnTo>
                  <a:lnTo>
                    <a:pt x="185" y="107"/>
                  </a:lnTo>
                  <a:lnTo>
                    <a:pt x="181" y="107"/>
                  </a:lnTo>
                  <a:lnTo>
                    <a:pt x="174" y="104"/>
                  </a:lnTo>
                  <a:lnTo>
                    <a:pt x="173" y="102"/>
                  </a:lnTo>
                  <a:lnTo>
                    <a:pt x="170" y="100"/>
                  </a:lnTo>
                  <a:lnTo>
                    <a:pt x="165" y="97"/>
                  </a:lnTo>
                  <a:lnTo>
                    <a:pt x="161" y="96"/>
                  </a:lnTo>
                  <a:lnTo>
                    <a:pt x="154" y="92"/>
                  </a:lnTo>
                  <a:lnTo>
                    <a:pt x="148" y="90"/>
                  </a:lnTo>
                  <a:lnTo>
                    <a:pt x="145" y="88"/>
                  </a:lnTo>
                  <a:lnTo>
                    <a:pt x="142" y="88"/>
                  </a:lnTo>
                  <a:lnTo>
                    <a:pt x="138" y="86"/>
                  </a:lnTo>
                  <a:lnTo>
                    <a:pt x="134" y="85"/>
                  </a:lnTo>
                  <a:lnTo>
                    <a:pt x="130" y="83"/>
                  </a:lnTo>
                  <a:lnTo>
                    <a:pt x="127" y="82"/>
                  </a:lnTo>
                  <a:lnTo>
                    <a:pt x="122" y="79"/>
                  </a:lnTo>
                  <a:lnTo>
                    <a:pt x="119" y="78"/>
                  </a:lnTo>
                  <a:lnTo>
                    <a:pt x="114" y="77"/>
                  </a:lnTo>
                  <a:lnTo>
                    <a:pt x="111" y="75"/>
                  </a:lnTo>
                  <a:lnTo>
                    <a:pt x="108" y="75"/>
                  </a:lnTo>
                  <a:lnTo>
                    <a:pt x="104" y="74"/>
                  </a:lnTo>
                  <a:lnTo>
                    <a:pt x="101" y="72"/>
                  </a:lnTo>
                  <a:lnTo>
                    <a:pt x="97" y="71"/>
                  </a:lnTo>
                  <a:lnTo>
                    <a:pt x="93" y="71"/>
                  </a:lnTo>
                  <a:lnTo>
                    <a:pt x="90" y="71"/>
                  </a:lnTo>
                  <a:lnTo>
                    <a:pt x="87" y="70"/>
                  </a:lnTo>
                  <a:lnTo>
                    <a:pt x="84" y="70"/>
                  </a:lnTo>
                  <a:lnTo>
                    <a:pt x="81" y="70"/>
                  </a:lnTo>
                  <a:lnTo>
                    <a:pt x="77" y="70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7" y="67"/>
                  </a:lnTo>
                  <a:lnTo>
                    <a:pt x="64" y="67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5"/>
                  </a:lnTo>
                  <a:lnTo>
                    <a:pt x="51" y="64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0" y="61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7"/>
                  </a:lnTo>
                  <a:lnTo>
                    <a:pt x="28" y="57"/>
                  </a:lnTo>
                  <a:lnTo>
                    <a:pt x="25" y="56"/>
                  </a:lnTo>
                  <a:lnTo>
                    <a:pt x="19" y="51"/>
                  </a:lnTo>
                  <a:lnTo>
                    <a:pt x="14" y="49"/>
                  </a:lnTo>
                  <a:lnTo>
                    <a:pt x="10" y="46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4" y="5"/>
                  </a:lnTo>
                  <a:lnTo>
                    <a:pt x="77" y="7"/>
                  </a:lnTo>
                  <a:lnTo>
                    <a:pt x="82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2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18"/>
                  </a:lnTo>
                  <a:lnTo>
                    <a:pt x="110" y="19"/>
                  </a:lnTo>
                  <a:lnTo>
                    <a:pt x="114" y="22"/>
                  </a:lnTo>
                  <a:lnTo>
                    <a:pt x="119" y="25"/>
                  </a:lnTo>
                  <a:lnTo>
                    <a:pt x="122" y="26"/>
                  </a:lnTo>
                  <a:lnTo>
                    <a:pt x="127" y="29"/>
                  </a:lnTo>
                  <a:lnTo>
                    <a:pt x="130" y="31"/>
                  </a:lnTo>
                  <a:lnTo>
                    <a:pt x="134" y="35"/>
                  </a:lnTo>
                  <a:lnTo>
                    <a:pt x="139" y="36"/>
                  </a:lnTo>
                  <a:lnTo>
                    <a:pt x="142" y="39"/>
                  </a:lnTo>
                  <a:lnTo>
                    <a:pt x="147" y="42"/>
                  </a:lnTo>
                  <a:lnTo>
                    <a:pt x="150" y="44"/>
                  </a:lnTo>
                  <a:lnTo>
                    <a:pt x="153" y="46"/>
                  </a:lnTo>
                  <a:lnTo>
                    <a:pt x="156" y="49"/>
                  </a:lnTo>
                  <a:lnTo>
                    <a:pt x="159" y="51"/>
                  </a:lnTo>
                  <a:lnTo>
                    <a:pt x="164" y="54"/>
                  </a:lnTo>
                  <a:lnTo>
                    <a:pt x="168" y="58"/>
                  </a:lnTo>
                  <a:lnTo>
                    <a:pt x="173" y="63"/>
                  </a:lnTo>
                  <a:lnTo>
                    <a:pt x="178" y="65"/>
                  </a:lnTo>
                  <a:lnTo>
                    <a:pt x="181" y="70"/>
                  </a:lnTo>
                  <a:lnTo>
                    <a:pt x="184" y="74"/>
                  </a:lnTo>
                  <a:lnTo>
                    <a:pt x="188" y="79"/>
                  </a:lnTo>
                  <a:lnTo>
                    <a:pt x="193" y="85"/>
                  </a:lnTo>
                  <a:lnTo>
                    <a:pt x="198" y="90"/>
                  </a:lnTo>
                  <a:lnTo>
                    <a:pt x="199" y="95"/>
                  </a:lnTo>
                  <a:lnTo>
                    <a:pt x="204" y="97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198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8"/>
            <p:cNvSpPr>
              <a:spLocks/>
            </p:cNvSpPr>
            <p:nvPr/>
          </p:nvSpPr>
          <p:spPr bwMode="auto">
            <a:xfrm>
              <a:off x="4224" y="3213"/>
              <a:ext cx="79" cy="32"/>
            </a:xfrm>
            <a:custGeom>
              <a:avLst/>
              <a:gdLst>
                <a:gd name="T0" fmla="*/ 1 w 158"/>
                <a:gd name="T1" fmla="*/ 0 h 66"/>
                <a:gd name="T2" fmla="*/ 1 w 158"/>
                <a:gd name="T3" fmla="*/ 0 h 66"/>
                <a:gd name="T4" fmla="*/ 1 w 158"/>
                <a:gd name="T5" fmla="*/ 0 h 66"/>
                <a:gd name="T6" fmla="*/ 1 w 158"/>
                <a:gd name="T7" fmla="*/ 0 h 66"/>
                <a:gd name="T8" fmla="*/ 1 w 158"/>
                <a:gd name="T9" fmla="*/ 0 h 66"/>
                <a:gd name="T10" fmla="*/ 1 w 158"/>
                <a:gd name="T11" fmla="*/ 0 h 66"/>
                <a:gd name="T12" fmla="*/ 1 w 158"/>
                <a:gd name="T13" fmla="*/ 0 h 66"/>
                <a:gd name="T14" fmla="*/ 1 w 158"/>
                <a:gd name="T15" fmla="*/ 0 h 66"/>
                <a:gd name="T16" fmla="*/ 1 w 158"/>
                <a:gd name="T17" fmla="*/ 0 h 66"/>
                <a:gd name="T18" fmla="*/ 1 w 158"/>
                <a:gd name="T19" fmla="*/ 0 h 66"/>
                <a:gd name="T20" fmla="*/ 1 w 158"/>
                <a:gd name="T21" fmla="*/ 0 h 66"/>
                <a:gd name="T22" fmla="*/ 1 w 158"/>
                <a:gd name="T23" fmla="*/ 0 h 66"/>
                <a:gd name="T24" fmla="*/ 1 w 158"/>
                <a:gd name="T25" fmla="*/ 0 h 66"/>
                <a:gd name="T26" fmla="*/ 1 w 158"/>
                <a:gd name="T27" fmla="*/ 0 h 66"/>
                <a:gd name="T28" fmla="*/ 1 w 158"/>
                <a:gd name="T29" fmla="*/ 0 h 66"/>
                <a:gd name="T30" fmla="*/ 1 w 158"/>
                <a:gd name="T31" fmla="*/ 0 h 66"/>
                <a:gd name="T32" fmla="*/ 1 w 158"/>
                <a:gd name="T33" fmla="*/ 0 h 66"/>
                <a:gd name="T34" fmla="*/ 1 w 158"/>
                <a:gd name="T35" fmla="*/ 0 h 66"/>
                <a:gd name="T36" fmla="*/ 1 w 158"/>
                <a:gd name="T37" fmla="*/ 0 h 66"/>
                <a:gd name="T38" fmla="*/ 1 w 158"/>
                <a:gd name="T39" fmla="*/ 0 h 66"/>
                <a:gd name="T40" fmla="*/ 1 w 158"/>
                <a:gd name="T41" fmla="*/ 0 h 66"/>
                <a:gd name="T42" fmla="*/ 1 w 158"/>
                <a:gd name="T43" fmla="*/ 0 h 66"/>
                <a:gd name="T44" fmla="*/ 1 w 158"/>
                <a:gd name="T45" fmla="*/ 0 h 66"/>
                <a:gd name="T46" fmla="*/ 1 w 158"/>
                <a:gd name="T47" fmla="*/ 0 h 66"/>
                <a:gd name="T48" fmla="*/ 1 w 158"/>
                <a:gd name="T49" fmla="*/ 0 h 66"/>
                <a:gd name="T50" fmla="*/ 1 w 158"/>
                <a:gd name="T51" fmla="*/ 0 h 66"/>
                <a:gd name="T52" fmla="*/ 1 w 158"/>
                <a:gd name="T53" fmla="*/ 0 h 66"/>
                <a:gd name="T54" fmla="*/ 1 w 158"/>
                <a:gd name="T55" fmla="*/ 0 h 66"/>
                <a:gd name="T56" fmla="*/ 1 w 158"/>
                <a:gd name="T57" fmla="*/ 0 h 66"/>
                <a:gd name="T58" fmla="*/ 1 w 158"/>
                <a:gd name="T59" fmla="*/ 0 h 66"/>
                <a:gd name="T60" fmla="*/ 1 w 158"/>
                <a:gd name="T61" fmla="*/ 0 h 66"/>
                <a:gd name="T62" fmla="*/ 1 w 158"/>
                <a:gd name="T63" fmla="*/ 0 h 66"/>
                <a:gd name="T64" fmla="*/ 1 w 158"/>
                <a:gd name="T65" fmla="*/ 0 h 66"/>
                <a:gd name="T66" fmla="*/ 1 w 158"/>
                <a:gd name="T67" fmla="*/ 0 h 66"/>
                <a:gd name="T68" fmla="*/ 1 w 158"/>
                <a:gd name="T69" fmla="*/ 0 h 66"/>
                <a:gd name="T70" fmla="*/ 1 w 158"/>
                <a:gd name="T71" fmla="*/ 0 h 66"/>
                <a:gd name="T72" fmla="*/ 1 w 158"/>
                <a:gd name="T73" fmla="*/ 0 h 66"/>
                <a:gd name="T74" fmla="*/ 1 w 158"/>
                <a:gd name="T75" fmla="*/ 0 h 66"/>
                <a:gd name="T76" fmla="*/ 1 w 158"/>
                <a:gd name="T77" fmla="*/ 0 h 66"/>
                <a:gd name="T78" fmla="*/ 1 w 158"/>
                <a:gd name="T79" fmla="*/ 0 h 66"/>
                <a:gd name="T80" fmla="*/ 1 w 158"/>
                <a:gd name="T81" fmla="*/ 0 h 66"/>
                <a:gd name="T82" fmla="*/ 1 w 158"/>
                <a:gd name="T83" fmla="*/ 0 h 66"/>
                <a:gd name="T84" fmla="*/ 1 w 158"/>
                <a:gd name="T85" fmla="*/ 0 h 66"/>
                <a:gd name="T86" fmla="*/ 1 w 158"/>
                <a:gd name="T87" fmla="*/ 0 h 66"/>
                <a:gd name="T88" fmla="*/ 1 w 158"/>
                <a:gd name="T89" fmla="*/ 0 h 66"/>
                <a:gd name="T90" fmla="*/ 1 w 158"/>
                <a:gd name="T91" fmla="*/ 0 h 66"/>
                <a:gd name="T92" fmla="*/ 1 w 158"/>
                <a:gd name="T93" fmla="*/ 0 h 66"/>
                <a:gd name="T94" fmla="*/ 1 w 158"/>
                <a:gd name="T95" fmla="*/ 0 h 66"/>
                <a:gd name="T96" fmla="*/ 1 w 158"/>
                <a:gd name="T97" fmla="*/ 0 h 66"/>
                <a:gd name="T98" fmla="*/ 1 w 158"/>
                <a:gd name="T99" fmla="*/ 0 h 66"/>
                <a:gd name="T100" fmla="*/ 1 w 158"/>
                <a:gd name="T101" fmla="*/ 0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8"/>
                <a:gd name="T154" fmla="*/ 0 h 66"/>
                <a:gd name="T155" fmla="*/ 158 w 158"/>
                <a:gd name="T156" fmla="*/ 66 h 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8" h="66">
                  <a:moveTo>
                    <a:pt x="150" y="35"/>
                  </a:moveTo>
                  <a:lnTo>
                    <a:pt x="147" y="32"/>
                  </a:lnTo>
                  <a:lnTo>
                    <a:pt x="144" y="29"/>
                  </a:lnTo>
                  <a:lnTo>
                    <a:pt x="138" y="28"/>
                  </a:lnTo>
                  <a:lnTo>
                    <a:pt x="133" y="25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1" y="22"/>
                  </a:lnTo>
                  <a:lnTo>
                    <a:pt x="117" y="21"/>
                  </a:lnTo>
                  <a:lnTo>
                    <a:pt x="113" y="20"/>
                  </a:lnTo>
                  <a:lnTo>
                    <a:pt x="108" y="18"/>
                  </a:lnTo>
                  <a:lnTo>
                    <a:pt x="104" y="17"/>
                  </a:lnTo>
                  <a:lnTo>
                    <a:pt x="101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3"/>
                  </a:lnTo>
                  <a:lnTo>
                    <a:pt x="76" y="13"/>
                  </a:lnTo>
                  <a:lnTo>
                    <a:pt x="73" y="13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59" y="11"/>
                  </a:lnTo>
                  <a:lnTo>
                    <a:pt x="54" y="11"/>
                  </a:lnTo>
                  <a:lnTo>
                    <a:pt x="51" y="11"/>
                  </a:lnTo>
                  <a:lnTo>
                    <a:pt x="47" y="11"/>
                  </a:lnTo>
                  <a:lnTo>
                    <a:pt x="44" y="11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2" y="46"/>
                  </a:lnTo>
                  <a:lnTo>
                    <a:pt x="25" y="49"/>
                  </a:lnTo>
                  <a:lnTo>
                    <a:pt x="28" y="52"/>
                  </a:lnTo>
                  <a:lnTo>
                    <a:pt x="34" y="53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51" y="53"/>
                  </a:lnTo>
                  <a:lnTo>
                    <a:pt x="57" y="53"/>
                  </a:lnTo>
                  <a:lnTo>
                    <a:pt x="62" y="52"/>
                  </a:lnTo>
                  <a:lnTo>
                    <a:pt x="67" y="52"/>
                  </a:lnTo>
                  <a:lnTo>
                    <a:pt x="71" y="50"/>
                  </a:lnTo>
                  <a:lnTo>
                    <a:pt x="77" y="49"/>
                  </a:lnTo>
                  <a:lnTo>
                    <a:pt x="82" y="47"/>
                  </a:lnTo>
                  <a:lnTo>
                    <a:pt x="85" y="46"/>
                  </a:lnTo>
                  <a:lnTo>
                    <a:pt x="90" y="45"/>
                  </a:lnTo>
                  <a:lnTo>
                    <a:pt x="94" y="43"/>
                  </a:lnTo>
                  <a:lnTo>
                    <a:pt x="97" y="42"/>
                  </a:lnTo>
                  <a:lnTo>
                    <a:pt x="101" y="41"/>
                  </a:lnTo>
                  <a:lnTo>
                    <a:pt x="104" y="39"/>
                  </a:lnTo>
                  <a:lnTo>
                    <a:pt x="107" y="39"/>
                  </a:lnTo>
                  <a:lnTo>
                    <a:pt x="110" y="39"/>
                  </a:lnTo>
                  <a:lnTo>
                    <a:pt x="113" y="39"/>
                  </a:lnTo>
                  <a:lnTo>
                    <a:pt x="117" y="39"/>
                  </a:lnTo>
                  <a:lnTo>
                    <a:pt x="122" y="39"/>
                  </a:lnTo>
                  <a:lnTo>
                    <a:pt x="127" y="41"/>
                  </a:lnTo>
                  <a:lnTo>
                    <a:pt x="133" y="42"/>
                  </a:lnTo>
                  <a:lnTo>
                    <a:pt x="136" y="43"/>
                  </a:lnTo>
                  <a:lnTo>
                    <a:pt x="139" y="43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47"/>
                  </a:lnTo>
                  <a:lnTo>
                    <a:pt x="119" y="47"/>
                  </a:lnTo>
                  <a:lnTo>
                    <a:pt x="116" y="46"/>
                  </a:lnTo>
                  <a:lnTo>
                    <a:pt x="113" y="45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2" y="46"/>
                  </a:lnTo>
                  <a:lnTo>
                    <a:pt x="97" y="47"/>
                  </a:lnTo>
                  <a:lnTo>
                    <a:pt x="93" y="49"/>
                  </a:lnTo>
                  <a:lnTo>
                    <a:pt x="87" y="50"/>
                  </a:lnTo>
                  <a:lnTo>
                    <a:pt x="82" y="52"/>
                  </a:lnTo>
                  <a:lnTo>
                    <a:pt x="77" y="53"/>
                  </a:lnTo>
                  <a:lnTo>
                    <a:pt x="73" y="56"/>
                  </a:lnTo>
                  <a:lnTo>
                    <a:pt x="67" y="57"/>
                  </a:lnTo>
                  <a:lnTo>
                    <a:pt x="62" y="59"/>
                  </a:lnTo>
                  <a:lnTo>
                    <a:pt x="57" y="61"/>
                  </a:lnTo>
                  <a:lnTo>
                    <a:pt x="54" y="63"/>
                  </a:lnTo>
                  <a:lnTo>
                    <a:pt x="51" y="64"/>
                  </a:lnTo>
                  <a:lnTo>
                    <a:pt x="48" y="66"/>
                  </a:lnTo>
                  <a:lnTo>
                    <a:pt x="45" y="66"/>
                  </a:lnTo>
                  <a:lnTo>
                    <a:pt x="42" y="66"/>
                  </a:lnTo>
                  <a:lnTo>
                    <a:pt x="39" y="64"/>
                  </a:lnTo>
                  <a:lnTo>
                    <a:pt x="34" y="64"/>
                  </a:lnTo>
                  <a:lnTo>
                    <a:pt x="30" y="63"/>
                  </a:lnTo>
                  <a:lnTo>
                    <a:pt x="27" y="61"/>
                  </a:lnTo>
                  <a:lnTo>
                    <a:pt x="22" y="59"/>
                  </a:lnTo>
                  <a:lnTo>
                    <a:pt x="17" y="57"/>
                  </a:lnTo>
                  <a:lnTo>
                    <a:pt x="13" y="53"/>
                  </a:lnTo>
                  <a:lnTo>
                    <a:pt x="10" y="50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3" y="7"/>
                  </a:lnTo>
                  <a:lnTo>
                    <a:pt x="99" y="8"/>
                  </a:lnTo>
                  <a:lnTo>
                    <a:pt x="104" y="10"/>
                  </a:lnTo>
                  <a:lnTo>
                    <a:pt x="108" y="11"/>
                  </a:lnTo>
                  <a:lnTo>
                    <a:pt x="113" y="13"/>
                  </a:lnTo>
                  <a:lnTo>
                    <a:pt x="117" y="14"/>
                  </a:lnTo>
                  <a:lnTo>
                    <a:pt x="121" y="15"/>
                  </a:lnTo>
                  <a:lnTo>
                    <a:pt x="125" y="17"/>
                  </a:lnTo>
                  <a:lnTo>
                    <a:pt x="128" y="17"/>
                  </a:lnTo>
                  <a:lnTo>
                    <a:pt x="130" y="18"/>
                  </a:lnTo>
                  <a:lnTo>
                    <a:pt x="134" y="20"/>
                  </a:lnTo>
                  <a:lnTo>
                    <a:pt x="139" y="22"/>
                  </a:lnTo>
                  <a:lnTo>
                    <a:pt x="144" y="24"/>
                  </a:lnTo>
                  <a:lnTo>
                    <a:pt x="148" y="27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8" y="31"/>
                  </a:lnTo>
                  <a:lnTo>
                    <a:pt x="15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39"/>
            <p:cNvSpPr>
              <a:spLocks/>
            </p:cNvSpPr>
            <p:nvPr/>
          </p:nvSpPr>
          <p:spPr bwMode="auto">
            <a:xfrm>
              <a:off x="4357" y="3453"/>
              <a:ext cx="241" cy="177"/>
            </a:xfrm>
            <a:custGeom>
              <a:avLst/>
              <a:gdLst>
                <a:gd name="T0" fmla="*/ 1 w 480"/>
                <a:gd name="T1" fmla="*/ 1 h 353"/>
                <a:gd name="T2" fmla="*/ 1 w 480"/>
                <a:gd name="T3" fmla="*/ 1 h 353"/>
                <a:gd name="T4" fmla="*/ 1 w 480"/>
                <a:gd name="T5" fmla="*/ 1 h 353"/>
                <a:gd name="T6" fmla="*/ 1 w 480"/>
                <a:gd name="T7" fmla="*/ 1 h 353"/>
                <a:gd name="T8" fmla="*/ 1 w 480"/>
                <a:gd name="T9" fmla="*/ 1 h 353"/>
                <a:gd name="T10" fmla="*/ 1 w 480"/>
                <a:gd name="T11" fmla="*/ 1 h 353"/>
                <a:gd name="T12" fmla="*/ 1 w 480"/>
                <a:gd name="T13" fmla="*/ 1 h 353"/>
                <a:gd name="T14" fmla="*/ 1 w 480"/>
                <a:gd name="T15" fmla="*/ 1 h 353"/>
                <a:gd name="T16" fmla="*/ 1 w 480"/>
                <a:gd name="T17" fmla="*/ 1 h 353"/>
                <a:gd name="T18" fmla="*/ 1 w 480"/>
                <a:gd name="T19" fmla="*/ 1 h 353"/>
                <a:gd name="T20" fmla="*/ 1 w 480"/>
                <a:gd name="T21" fmla="*/ 1 h 353"/>
                <a:gd name="T22" fmla="*/ 1 w 480"/>
                <a:gd name="T23" fmla="*/ 1 h 353"/>
                <a:gd name="T24" fmla="*/ 1 w 480"/>
                <a:gd name="T25" fmla="*/ 1 h 353"/>
                <a:gd name="T26" fmla="*/ 1 w 480"/>
                <a:gd name="T27" fmla="*/ 1 h 353"/>
                <a:gd name="T28" fmla="*/ 1 w 480"/>
                <a:gd name="T29" fmla="*/ 1 h 353"/>
                <a:gd name="T30" fmla="*/ 1 w 480"/>
                <a:gd name="T31" fmla="*/ 1 h 353"/>
                <a:gd name="T32" fmla="*/ 1 w 480"/>
                <a:gd name="T33" fmla="*/ 1 h 353"/>
                <a:gd name="T34" fmla="*/ 1 w 480"/>
                <a:gd name="T35" fmla="*/ 1 h 353"/>
                <a:gd name="T36" fmla="*/ 1 w 480"/>
                <a:gd name="T37" fmla="*/ 1 h 353"/>
                <a:gd name="T38" fmla="*/ 1 w 480"/>
                <a:gd name="T39" fmla="*/ 1 h 353"/>
                <a:gd name="T40" fmla="*/ 1 w 480"/>
                <a:gd name="T41" fmla="*/ 1 h 353"/>
                <a:gd name="T42" fmla="*/ 1 w 480"/>
                <a:gd name="T43" fmla="*/ 1 h 353"/>
                <a:gd name="T44" fmla="*/ 1 w 480"/>
                <a:gd name="T45" fmla="*/ 1 h 353"/>
                <a:gd name="T46" fmla="*/ 1 w 480"/>
                <a:gd name="T47" fmla="*/ 1 h 353"/>
                <a:gd name="T48" fmla="*/ 1 w 480"/>
                <a:gd name="T49" fmla="*/ 1 h 353"/>
                <a:gd name="T50" fmla="*/ 1 w 480"/>
                <a:gd name="T51" fmla="*/ 1 h 353"/>
                <a:gd name="T52" fmla="*/ 1 w 480"/>
                <a:gd name="T53" fmla="*/ 1 h 353"/>
                <a:gd name="T54" fmla="*/ 1 w 480"/>
                <a:gd name="T55" fmla="*/ 1 h 353"/>
                <a:gd name="T56" fmla="*/ 1 w 480"/>
                <a:gd name="T57" fmla="*/ 1 h 353"/>
                <a:gd name="T58" fmla="*/ 1 w 480"/>
                <a:gd name="T59" fmla="*/ 1 h 353"/>
                <a:gd name="T60" fmla="*/ 1 w 480"/>
                <a:gd name="T61" fmla="*/ 1 h 353"/>
                <a:gd name="T62" fmla="*/ 1 w 480"/>
                <a:gd name="T63" fmla="*/ 1 h 353"/>
                <a:gd name="T64" fmla="*/ 1 w 480"/>
                <a:gd name="T65" fmla="*/ 1 h 353"/>
                <a:gd name="T66" fmla="*/ 1 w 480"/>
                <a:gd name="T67" fmla="*/ 1 h 353"/>
                <a:gd name="T68" fmla="*/ 1 w 480"/>
                <a:gd name="T69" fmla="*/ 1 h 353"/>
                <a:gd name="T70" fmla="*/ 1 w 480"/>
                <a:gd name="T71" fmla="*/ 1 h 353"/>
                <a:gd name="T72" fmla="*/ 1 w 480"/>
                <a:gd name="T73" fmla="*/ 1 h 353"/>
                <a:gd name="T74" fmla="*/ 1 w 480"/>
                <a:gd name="T75" fmla="*/ 1 h 353"/>
                <a:gd name="T76" fmla="*/ 1 w 480"/>
                <a:gd name="T77" fmla="*/ 1 h 353"/>
                <a:gd name="T78" fmla="*/ 1 w 480"/>
                <a:gd name="T79" fmla="*/ 1 h 353"/>
                <a:gd name="T80" fmla="*/ 1 w 480"/>
                <a:gd name="T81" fmla="*/ 1 h 353"/>
                <a:gd name="T82" fmla="*/ 1 w 480"/>
                <a:gd name="T83" fmla="*/ 1 h 353"/>
                <a:gd name="T84" fmla="*/ 1 w 480"/>
                <a:gd name="T85" fmla="*/ 1 h 353"/>
                <a:gd name="T86" fmla="*/ 1 w 480"/>
                <a:gd name="T87" fmla="*/ 1 h 353"/>
                <a:gd name="T88" fmla="*/ 1 w 480"/>
                <a:gd name="T89" fmla="*/ 1 h 353"/>
                <a:gd name="T90" fmla="*/ 1 w 480"/>
                <a:gd name="T91" fmla="*/ 1 h 353"/>
                <a:gd name="T92" fmla="*/ 1 w 480"/>
                <a:gd name="T93" fmla="*/ 1 h 353"/>
                <a:gd name="T94" fmla="*/ 1 w 480"/>
                <a:gd name="T95" fmla="*/ 1 h 353"/>
                <a:gd name="T96" fmla="*/ 1 w 480"/>
                <a:gd name="T97" fmla="*/ 1 h 353"/>
                <a:gd name="T98" fmla="*/ 1 w 480"/>
                <a:gd name="T99" fmla="*/ 1 h 353"/>
                <a:gd name="T100" fmla="*/ 1 w 480"/>
                <a:gd name="T101" fmla="*/ 1 h 353"/>
                <a:gd name="T102" fmla="*/ 1 w 480"/>
                <a:gd name="T103" fmla="*/ 1 h 353"/>
                <a:gd name="T104" fmla="*/ 1 w 480"/>
                <a:gd name="T105" fmla="*/ 1 h 353"/>
                <a:gd name="T106" fmla="*/ 1 w 480"/>
                <a:gd name="T107" fmla="*/ 1 h 353"/>
                <a:gd name="T108" fmla="*/ 1 w 480"/>
                <a:gd name="T109" fmla="*/ 1 h 353"/>
                <a:gd name="T110" fmla="*/ 1 w 480"/>
                <a:gd name="T111" fmla="*/ 1 h 353"/>
                <a:gd name="T112" fmla="*/ 1 w 480"/>
                <a:gd name="T113" fmla="*/ 1 h 353"/>
                <a:gd name="T114" fmla="*/ 1 w 480"/>
                <a:gd name="T115" fmla="*/ 1 h 3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0"/>
                <a:gd name="T175" fmla="*/ 0 h 353"/>
                <a:gd name="T176" fmla="*/ 480 w 480"/>
                <a:gd name="T177" fmla="*/ 353 h 3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0" h="353">
                  <a:moveTo>
                    <a:pt x="3" y="129"/>
                  </a:moveTo>
                  <a:lnTo>
                    <a:pt x="5" y="130"/>
                  </a:lnTo>
                  <a:lnTo>
                    <a:pt x="8" y="135"/>
                  </a:lnTo>
                  <a:lnTo>
                    <a:pt x="11" y="136"/>
                  </a:lnTo>
                  <a:lnTo>
                    <a:pt x="14" y="139"/>
                  </a:lnTo>
                  <a:lnTo>
                    <a:pt x="17" y="143"/>
                  </a:lnTo>
                  <a:lnTo>
                    <a:pt x="21" y="146"/>
                  </a:lnTo>
                  <a:lnTo>
                    <a:pt x="26" y="149"/>
                  </a:lnTo>
                  <a:lnTo>
                    <a:pt x="31" y="153"/>
                  </a:lnTo>
                  <a:lnTo>
                    <a:pt x="35" y="156"/>
                  </a:lnTo>
                  <a:lnTo>
                    <a:pt x="41" y="158"/>
                  </a:lnTo>
                  <a:lnTo>
                    <a:pt x="48" y="161"/>
                  </a:lnTo>
                  <a:lnTo>
                    <a:pt x="54" y="163"/>
                  </a:lnTo>
                  <a:lnTo>
                    <a:pt x="57" y="164"/>
                  </a:lnTo>
                  <a:lnTo>
                    <a:pt x="60" y="164"/>
                  </a:lnTo>
                  <a:lnTo>
                    <a:pt x="65" y="165"/>
                  </a:lnTo>
                  <a:lnTo>
                    <a:pt x="68" y="165"/>
                  </a:lnTo>
                  <a:lnTo>
                    <a:pt x="71" y="165"/>
                  </a:lnTo>
                  <a:lnTo>
                    <a:pt x="74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85" y="165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5" y="164"/>
                  </a:lnTo>
                  <a:lnTo>
                    <a:pt x="98" y="163"/>
                  </a:lnTo>
                  <a:lnTo>
                    <a:pt x="102" y="163"/>
                  </a:lnTo>
                  <a:lnTo>
                    <a:pt x="105" y="161"/>
                  </a:lnTo>
                  <a:lnTo>
                    <a:pt x="109" y="161"/>
                  </a:lnTo>
                  <a:lnTo>
                    <a:pt x="112" y="160"/>
                  </a:lnTo>
                  <a:lnTo>
                    <a:pt x="115" y="160"/>
                  </a:lnTo>
                  <a:lnTo>
                    <a:pt x="118" y="158"/>
                  </a:lnTo>
                  <a:lnTo>
                    <a:pt x="122" y="158"/>
                  </a:lnTo>
                  <a:lnTo>
                    <a:pt x="128" y="156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6" y="149"/>
                  </a:lnTo>
                  <a:lnTo>
                    <a:pt x="151" y="147"/>
                  </a:lnTo>
                  <a:lnTo>
                    <a:pt x="155" y="144"/>
                  </a:lnTo>
                  <a:lnTo>
                    <a:pt x="160" y="142"/>
                  </a:lnTo>
                  <a:lnTo>
                    <a:pt x="163" y="140"/>
                  </a:lnTo>
                  <a:lnTo>
                    <a:pt x="166" y="137"/>
                  </a:lnTo>
                  <a:lnTo>
                    <a:pt x="171" y="133"/>
                  </a:lnTo>
                  <a:lnTo>
                    <a:pt x="174" y="132"/>
                  </a:lnTo>
                  <a:lnTo>
                    <a:pt x="177" y="129"/>
                  </a:lnTo>
                  <a:lnTo>
                    <a:pt x="179" y="126"/>
                  </a:lnTo>
                  <a:lnTo>
                    <a:pt x="182" y="124"/>
                  </a:lnTo>
                  <a:lnTo>
                    <a:pt x="185" y="119"/>
                  </a:lnTo>
                  <a:lnTo>
                    <a:pt x="188" y="117"/>
                  </a:lnTo>
                  <a:lnTo>
                    <a:pt x="191" y="114"/>
                  </a:lnTo>
                  <a:lnTo>
                    <a:pt x="194" y="111"/>
                  </a:lnTo>
                  <a:lnTo>
                    <a:pt x="196" y="107"/>
                  </a:lnTo>
                  <a:lnTo>
                    <a:pt x="199" y="104"/>
                  </a:lnTo>
                  <a:lnTo>
                    <a:pt x="202" y="101"/>
                  </a:lnTo>
                  <a:lnTo>
                    <a:pt x="205" y="97"/>
                  </a:lnTo>
                  <a:lnTo>
                    <a:pt x="208" y="94"/>
                  </a:lnTo>
                  <a:lnTo>
                    <a:pt x="211" y="90"/>
                  </a:lnTo>
                  <a:lnTo>
                    <a:pt x="212" y="87"/>
                  </a:lnTo>
                  <a:lnTo>
                    <a:pt x="216" y="85"/>
                  </a:lnTo>
                  <a:lnTo>
                    <a:pt x="217" y="80"/>
                  </a:lnTo>
                  <a:lnTo>
                    <a:pt x="220" y="78"/>
                  </a:lnTo>
                  <a:lnTo>
                    <a:pt x="222" y="75"/>
                  </a:lnTo>
                  <a:lnTo>
                    <a:pt x="225" y="72"/>
                  </a:lnTo>
                  <a:lnTo>
                    <a:pt x="226" y="68"/>
                  </a:lnTo>
                  <a:lnTo>
                    <a:pt x="229" y="65"/>
                  </a:lnTo>
                  <a:lnTo>
                    <a:pt x="231" y="62"/>
                  </a:lnTo>
                  <a:lnTo>
                    <a:pt x="232" y="62"/>
                  </a:lnTo>
                  <a:lnTo>
                    <a:pt x="232" y="61"/>
                  </a:lnTo>
                  <a:lnTo>
                    <a:pt x="234" y="59"/>
                  </a:lnTo>
                  <a:lnTo>
                    <a:pt x="236" y="58"/>
                  </a:lnTo>
                  <a:lnTo>
                    <a:pt x="237" y="55"/>
                  </a:lnTo>
                  <a:lnTo>
                    <a:pt x="239" y="51"/>
                  </a:lnTo>
                  <a:lnTo>
                    <a:pt x="242" y="47"/>
                  </a:lnTo>
                  <a:lnTo>
                    <a:pt x="245" y="43"/>
                  </a:lnTo>
                  <a:lnTo>
                    <a:pt x="249" y="39"/>
                  </a:lnTo>
                  <a:lnTo>
                    <a:pt x="252" y="34"/>
                  </a:lnTo>
                  <a:lnTo>
                    <a:pt x="256" y="30"/>
                  </a:lnTo>
                  <a:lnTo>
                    <a:pt x="260" y="25"/>
                  </a:lnTo>
                  <a:lnTo>
                    <a:pt x="265" y="22"/>
                  </a:lnTo>
                  <a:lnTo>
                    <a:pt x="269" y="18"/>
                  </a:lnTo>
                  <a:lnTo>
                    <a:pt x="274" y="15"/>
                  </a:lnTo>
                  <a:lnTo>
                    <a:pt x="279" y="12"/>
                  </a:lnTo>
                  <a:lnTo>
                    <a:pt x="283" y="12"/>
                  </a:lnTo>
                  <a:lnTo>
                    <a:pt x="286" y="9"/>
                  </a:lnTo>
                  <a:lnTo>
                    <a:pt x="289" y="8"/>
                  </a:lnTo>
                  <a:lnTo>
                    <a:pt x="293" y="7"/>
                  </a:lnTo>
                  <a:lnTo>
                    <a:pt x="296" y="5"/>
                  </a:lnTo>
                  <a:lnTo>
                    <a:pt x="299" y="4"/>
                  </a:lnTo>
                  <a:lnTo>
                    <a:pt x="302" y="1"/>
                  </a:lnTo>
                  <a:lnTo>
                    <a:pt x="305" y="1"/>
                  </a:lnTo>
                  <a:lnTo>
                    <a:pt x="309" y="1"/>
                  </a:lnTo>
                  <a:lnTo>
                    <a:pt x="314" y="0"/>
                  </a:lnTo>
                  <a:lnTo>
                    <a:pt x="320" y="1"/>
                  </a:lnTo>
                  <a:lnTo>
                    <a:pt x="322" y="1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5"/>
                  </a:lnTo>
                  <a:lnTo>
                    <a:pt x="337" y="7"/>
                  </a:lnTo>
                  <a:lnTo>
                    <a:pt x="342" y="8"/>
                  </a:lnTo>
                  <a:lnTo>
                    <a:pt x="346" y="9"/>
                  </a:lnTo>
                  <a:lnTo>
                    <a:pt x="351" y="13"/>
                  </a:lnTo>
                  <a:lnTo>
                    <a:pt x="357" y="16"/>
                  </a:lnTo>
                  <a:lnTo>
                    <a:pt x="363" y="19"/>
                  </a:lnTo>
                  <a:lnTo>
                    <a:pt x="366" y="20"/>
                  </a:lnTo>
                  <a:lnTo>
                    <a:pt x="370" y="22"/>
                  </a:lnTo>
                  <a:lnTo>
                    <a:pt x="373" y="25"/>
                  </a:lnTo>
                  <a:lnTo>
                    <a:pt x="377" y="27"/>
                  </a:lnTo>
                  <a:lnTo>
                    <a:pt x="380" y="29"/>
                  </a:lnTo>
                  <a:lnTo>
                    <a:pt x="383" y="32"/>
                  </a:lnTo>
                  <a:lnTo>
                    <a:pt x="386" y="33"/>
                  </a:lnTo>
                  <a:lnTo>
                    <a:pt x="390" y="36"/>
                  </a:lnTo>
                  <a:lnTo>
                    <a:pt x="393" y="40"/>
                  </a:lnTo>
                  <a:lnTo>
                    <a:pt x="396" y="43"/>
                  </a:lnTo>
                  <a:lnTo>
                    <a:pt x="399" y="46"/>
                  </a:lnTo>
                  <a:lnTo>
                    <a:pt x="403" y="50"/>
                  </a:lnTo>
                  <a:lnTo>
                    <a:pt x="405" y="52"/>
                  </a:lnTo>
                  <a:lnTo>
                    <a:pt x="408" y="57"/>
                  </a:lnTo>
                  <a:lnTo>
                    <a:pt x="411" y="61"/>
                  </a:lnTo>
                  <a:lnTo>
                    <a:pt x="414" y="66"/>
                  </a:lnTo>
                  <a:lnTo>
                    <a:pt x="416" y="71"/>
                  </a:lnTo>
                  <a:lnTo>
                    <a:pt x="419" y="75"/>
                  </a:lnTo>
                  <a:lnTo>
                    <a:pt x="422" y="79"/>
                  </a:lnTo>
                  <a:lnTo>
                    <a:pt x="425" y="85"/>
                  </a:lnTo>
                  <a:lnTo>
                    <a:pt x="428" y="89"/>
                  </a:lnTo>
                  <a:lnTo>
                    <a:pt x="430" y="94"/>
                  </a:lnTo>
                  <a:lnTo>
                    <a:pt x="431" y="98"/>
                  </a:lnTo>
                  <a:lnTo>
                    <a:pt x="434" y="104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0" y="121"/>
                  </a:lnTo>
                  <a:lnTo>
                    <a:pt x="443" y="126"/>
                  </a:lnTo>
                  <a:lnTo>
                    <a:pt x="445" y="132"/>
                  </a:lnTo>
                  <a:lnTo>
                    <a:pt x="447" y="137"/>
                  </a:lnTo>
                  <a:lnTo>
                    <a:pt x="448" y="143"/>
                  </a:lnTo>
                  <a:lnTo>
                    <a:pt x="451" y="150"/>
                  </a:lnTo>
                  <a:lnTo>
                    <a:pt x="453" y="156"/>
                  </a:lnTo>
                  <a:lnTo>
                    <a:pt x="454" y="161"/>
                  </a:lnTo>
                  <a:lnTo>
                    <a:pt x="456" y="168"/>
                  </a:lnTo>
                  <a:lnTo>
                    <a:pt x="459" y="174"/>
                  </a:lnTo>
                  <a:lnTo>
                    <a:pt x="459" y="179"/>
                  </a:lnTo>
                  <a:lnTo>
                    <a:pt x="460" y="185"/>
                  </a:lnTo>
                  <a:lnTo>
                    <a:pt x="462" y="190"/>
                  </a:lnTo>
                  <a:lnTo>
                    <a:pt x="464" y="197"/>
                  </a:lnTo>
                  <a:lnTo>
                    <a:pt x="465" y="203"/>
                  </a:lnTo>
                  <a:lnTo>
                    <a:pt x="465" y="208"/>
                  </a:lnTo>
                  <a:lnTo>
                    <a:pt x="467" y="214"/>
                  </a:lnTo>
                  <a:lnTo>
                    <a:pt x="468" y="220"/>
                  </a:lnTo>
                  <a:lnTo>
                    <a:pt x="470" y="225"/>
                  </a:lnTo>
                  <a:lnTo>
                    <a:pt x="470" y="232"/>
                  </a:lnTo>
                  <a:lnTo>
                    <a:pt x="471" y="236"/>
                  </a:lnTo>
                  <a:lnTo>
                    <a:pt x="473" y="243"/>
                  </a:lnTo>
                  <a:lnTo>
                    <a:pt x="473" y="249"/>
                  </a:lnTo>
                  <a:lnTo>
                    <a:pt x="474" y="254"/>
                  </a:lnTo>
                  <a:lnTo>
                    <a:pt x="474" y="259"/>
                  </a:lnTo>
                  <a:lnTo>
                    <a:pt x="476" y="264"/>
                  </a:lnTo>
                  <a:lnTo>
                    <a:pt x="476" y="270"/>
                  </a:lnTo>
                  <a:lnTo>
                    <a:pt x="476" y="274"/>
                  </a:lnTo>
                  <a:lnTo>
                    <a:pt x="477" y="278"/>
                  </a:lnTo>
                  <a:lnTo>
                    <a:pt x="477" y="284"/>
                  </a:lnTo>
                  <a:lnTo>
                    <a:pt x="477" y="289"/>
                  </a:lnTo>
                  <a:lnTo>
                    <a:pt x="479" y="293"/>
                  </a:lnTo>
                  <a:lnTo>
                    <a:pt x="479" y="298"/>
                  </a:lnTo>
                  <a:lnTo>
                    <a:pt x="479" y="302"/>
                  </a:lnTo>
                  <a:lnTo>
                    <a:pt x="479" y="306"/>
                  </a:lnTo>
                  <a:lnTo>
                    <a:pt x="479" y="309"/>
                  </a:lnTo>
                  <a:lnTo>
                    <a:pt x="479" y="313"/>
                  </a:lnTo>
                  <a:lnTo>
                    <a:pt x="480" y="317"/>
                  </a:lnTo>
                  <a:lnTo>
                    <a:pt x="480" y="320"/>
                  </a:lnTo>
                  <a:lnTo>
                    <a:pt x="480" y="323"/>
                  </a:lnTo>
                  <a:lnTo>
                    <a:pt x="480" y="327"/>
                  </a:lnTo>
                  <a:lnTo>
                    <a:pt x="480" y="330"/>
                  </a:lnTo>
                  <a:lnTo>
                    <a:pt x="479" y="330"/>
                  </a:lnTo>
                  <a:lnTo>
                    <a:pt x="474" y="331"/>
                  </a:lnTo>
                  <a:lnTo>
                    <a:pt x="470" y="331"/>
                  </a:lnTo>
                  <a:lnTo>
                    <a:pt x="467" y="332"/>
                  </a:lnTo>
                  <a:lnTo>
                    <a:pt x="462" y="334"/>
                  </a:lnTo>
                  <a:lnTo>
                    <a:pt x="457" y="335"/>
                  </a:lnTo>
                  <a:lnTo>
                    <a:pt x="451" y="337"/>
                  </a:lnTo>
                  <a:lnTo>
                    <a:pt x="445" y="338"/>
                  </a:lnTo>
                  <a:lnTo>
                    <a:pt x="442" y="338"/>
                  </a:lnTo>
                  <a:lnTo>
                    <a:pt x="439" y="339"/>
                  </a:lnTo>
                  <a:lnTo>
                    <a:pt x="436" y="339"/>
                  </a:lnTo>
                  <a:lnTo>
                    <a:pt x="433" y="341"/>
                  </a:lnTo>
                  <a:lnTo>
                    <a:pt x="428" y="342"/>
                  </a:lnTo>
                  <a:lnTo>
                    <a:pt x="425" y="342"/>
                  </a:lnTo>
                  <a:lnTo>
                    <a:pt x="422" y="344"/>
                  </a:lnTo>
                  <a:lnTo>
                    <a:pt x="419" y="345"/>
                  </a:lnTo>
                  <a:lnTo>
                    <a:pt x="414" y="345"/>
                  </a:lnTo>
                  <a:lnTo>
                    <a:pt x="410" y="346"/>
                  </a:lnTo>
                  <a:lnTo>
                    <a:pt x="407" y="346"/>
                  </a:lnTo>
                  <a:lnTo>
                    <a:pt x="403" y="348"/>
                  </a:lnTo>
                  <a:lnTo>
                    <a:pt x="399" y="348"/>
                  </a:lnTo>
                  <a:lnTo>
                    <a:pt x="394" y="349"/>
                  </a:lnTo>
                  <a:lnTo>
                    <a:pt x="390" y="349"/>
                  </a:lnTo>
                  <a:lnTo>
                    <a:pt x="385" y="351"/>
                  </a:lnTo>
                  <a:lnTo>
                    <a:pt x="380" y="351"/>
                  </a:lnTo>
                  <a:lnTo>
                    <a:pt x="376" y="351"/>
                  </a:lnTo>
                  <a:lnTo>
                    <a:pt x="371" y="352"/>
                  </a:lnTo>
                  <a:lnTo>
                    <a:pt x="368" y="352"/>
                  </a:lnTo>
                  <a:lnTo>
                    <a:pt x="362" y="352"/>
                  </a:lnTo>
                  <a:lnTo>
                    <a:pt x="359" y="352"/>
                  </a:lnTo>
                  <a:lnTo>
                    <a:pt x="354" y="352"/>
                  </a:lnTo>
                  <a:lnTo>
                    <a:pt x="350" y="352"/>
                  </a:lnTo>
                  <a:lnTo>
                    <a:pt x="345" y="352"/>
                  </a:lnTo>
                  <a:lnTo>
                    <a:pt x="340" y="352"/>
                  </a:lnTo>
                  <a:lnTo>
                    <a:pt x="337" y="352"/>
                  </a:lnTo>
                  <a:lnTo>
                    <a:pt x="334" y="353"/>
                  </a:lnTo>
                  <a:lnTo>
                    <a:pt x="330" y="352"/>
                  </a:lnTo>
                  <a:lnTo>
                    <a:pt x="325" y="352"/>
                  </a:lnTo>
                  <a:lnTo>
                    <a:pt x="322" y="352"/>
                  </a:lnTo>
                  <a:lnTo>
                    <a:pt x="319" y="352"/>
                  </a:lnTo>
                  <a:lnTo>
                    <a:pt x="313" y="352"/>
                  </a:lnTo>
                  <a:lnTo>
                    <a:pt x="306" y="351"/>
                  </a:lnTo>
                  <a:lnTo>
                    <a:pt x="302" y="351"/>
                  </a:lnTo>
                  <a:lnTo>
                    <a:pt x="299" y="349"/>
                  </a:lnTo>
                  <a:lnTo>
                    <a:pt x="296" y="348"/>
                  </a:lnTo>
                  <a:lnTo>
                    <a:pt x="296" y="346"/>
                  </a:lnTo>
                  <a:lnTo>
                    <a:pt x="294" y="344"/>
                  </a:lnTo>
                  <a:lnTo>
                    <a:pt x="294" y="339"/>
                  </a:lnTo>
                  <a:lnTo>
                    <a:pt x="294" y="335"/>
                  </a:lnTo>
                  <a:lnTo>
                    <a:pt x="294" y="331"/>
                  </a:lnTo>
                  <a:lnTo>
                    <a:pt x="294" y="325"/>
                  </a:lnTo>
                  <a:lnTo>
                    <a:pt x="294" y="321"/>
                  </a:lnTo>
                  <a:lnTo>
                    <a:pt x="294" y="316"/>
                  </a:lnTo>
                  <a:lnTo>
                    <a:pt x="293" y="312"/>
                  </a:lnTo>
                  <a:lnTo>
                    <a:pt x="291" y="309"/>
                  </a:lnTo>
                  <a:lnTo>
                    <a:pt x="289" y="305"/>
                  </a:lnTo>
                  <a:lnTo>
                    <a:pt x="288" y="302"/>
                  </a:lnTo>
                  <a:lnTo>
                    <a:pt x="288" y="298"/>
                  </a:lnTo>
                  <a:lnTo>
                    <a:pt x="286" y="295"/>
                  </a:lnTo>
                  <a:lnTo>
                    <a:pt x="286" y="291"/>
                  </a:lnTo>
                  <a:lnTo>
                    <a:pt x="285" y="286"/>
                  </a:lnTo>
                  <a:lnTo>
                    <a:pt x="283" y="282"/>
                  </a:lnTo>
                  <a:lnTo>
                    <a:pt x="282" y="278"/>
                  </a:lnTo>
                  <a:lnTo>
                    <a:pt x="280" y="274"/>
                  </a:lnTo>
                  <a:lnTo>
                    <a:pt x="280" y="268"/>
                  </a:lnTo>
                  <a:lnTo>
                    <a:pt x="279" y="264"/>
                  </a:lnTo>
                  <a:lnTo>
                    <a:pt x="277" y="259"/>
                  </a:lnTo>
                  <a:lnTo>
                    <a:pt x="276" y="254"/>
                  </a:lnTo>
                  <a:lnTo>
                    <a:pt x="274" y="249"/>
                  </a:lnTo>
                  <a:lnTo>
                    <a:pt x="273" y="243"/>
                  </a:lnTo>
                  <a:lnTo>
                    <a:pt x="271" y="238"/>
                  </a:lnTo>
                  <a:lnTo>
                    <a:pt x="269" y="234"/>
                  </a:lnTo>
                  <a:lnTo>
                    <a:pt x="268" y="228"/>
                  </a:lnTo>
                  <a:lnTo>
                    <a:pt x="266" y="222"/>
                  </a:lnTo>
                  <a:lnTo>
                    <a:pt x="265" y="217"/>
                  </a:lnTo>
                  <a:lnTo>
                    <a:pt x="265" y="213"/>
                  </a:lnTo>
                  <a:lnTo>
                    <a:pt x="262" y="207"/>
                  </a:lnTo>
                  <a:lnTo>
                    <a:pt x="260" y="203"/>
                  </a:lnTo>
                  <a:lnTo>
                    <a:pt x="259" y="197"/>
                  </a:lnTo>
                  <a:lnTo>
                    <a:pt x="257" y="193"/>
                  </a:lnTo>
                  <a:lnTo>
                    <a:pt x="256" y="189"/>
                  </a:lnTo>
                  <a:lnTo>
                    <a:pt x="256" y="185"/>
                  </a:lnTo>
                  <a:lnTo>
                    <a:pt x="254" y="182"/>
                  </a:lnTo>
                  <a:lnTo>
                    <a:pt x="254" y="178"/>
                  </a:lnTo>
                  <a:lnTo>
                    <a:pt x="251" y="175"/>
                  </a:lnTo>
                  <a:lnTo>
                    <a:pt x="251" y="172"/>
                  </a:lnTo>
                  <a:lnTo>
                    <a:pt x="249" y="169"/>
                  </a:lnTo>
                  <a:lnTo>
                    <a:pt x="249" y="167"/>
                  </a:lnTo>
                  <a:lnTo>
                    <a:pt x="249" y="163"/>
                  </a:lnTo>
                  <a:lnTo>
                    <a:pt x="249" y="160"/>
                  </a:lnTo>
                  <a:lnTo>
                    <a:pt x="249" y="156"/>
                  </a:lnTo>
                  <a:lnTo>
                    <a:pt x="254" y="154"/>
                  </a:lnTo>
                  <a:lnTo>
                    <a:pt x="257" y="156"/>
                  </a:lnTo>
                  <a:lnTo>
                    <a:pt x="262" y="158"/>
                  </a:lnTo>
                  <a:lnTo>
                    <a:pt x="266" y="161"/>
                  </a:lnTo>
                  <a:lnTo>
                    <a:pt x="271" y="167"/>
                  </a:lnTo>
                  <a:lnTo>
                    <a:pt x="271" y="168"/>
                  </a:lnTo>
                  <a:lnTo>
                    <a:pt x="273" y="169"/>
                  </a:lnTo>
                  <a:lnTo>
                    <a:pt x="274" y="172"/>
                  </a:lnTo>
                  <a:lnTo>
                    <a:pt x="276" y="175"/>
                  </a:lnTo>
                  <a:lnTo>
                    <a:pt x="276" y="178"/>
                  </a:lnTo>
                  <a:lnTo>
                    <a:pt x="279" y="182"/>
                  </a:lnTo>
                  <a:lnTo>
                    <a:pt x="280" y="186"/>
                  </a:lnTo>
                  <a:lnTo>
                    <a:pt x="282" y="190"/>
                  </a:lnTo>
                  <a:lnTo>
                    <a:pt x="283" y="196"/>
                  </a:lnTo>
                  <a:lnTo>
                    <a:pt x="285" y="200"/>
                  </a:lnTo>
                  <a:lnTo>
                    <a:pt x="286" y="206"/>
                  </a:lnTo>
                  <a:lnTo>
                    <a:pt x="288" y="211"/>
                  </a:lnTo>
                  <a:lnTo>
                    <a:pt x="289" y="217"/>
                  </a:lnTo>
                  <a:lnTo>
                    <a:pt x="291" y="222"/>
                  </a:lnTo>
                  <a:lnTo>
                    <a:pt x="291" y="225"/>
                  </a:lnTo>
                  <a:lnTo>
                    <a:pt x="293" y="228"/>
                  </a:lnTo>
                  <a:lnTo>
                    <a:pt x="294" y="231"/>
                  </a:lnTo>
                  <a:lnTo>
                    <a:pt x="296" y="235"/>
                  </a:lnTo>
                  <a:lnTo>
                    <a:pt x="296" y="236"/>
                  </a:lnTo>
                  <a:lnTo>
                    <a:pt x="296" y="240"/>
                  </a:lnTo>
                  <a:lnTo>
                    <a:pt x="297" y="242"/>
                  </a:lnTo>
                  <a:lnTo>
                    <a:pt x="299" y="246"/>
                  </a:lnTo>
                  <a:lnTo>
                    <a:pt x="299" y="249"/>
                  </a:lnTo>
                  <a:lnTo>
                    <a:pt x="300" y="252"/>
                  </a:lnTo>
                  <a:lnTo>
                    <a:pt x="300" y="254"/>
                  </a:lnTo>
                  <a:lnTo>
                    <a:pt x="302" y="257"/>
                  </a:lnTo>
                  <a:lnTo>
                    <a:pt x="302" y="260"/>
                  </a:lnTo>
                  <a:lnTo>
                    <a:pt x="302" y="263"/>
                  </a:lnTo>
                  <a:lnTo>
                    <a:pt x="303" y="266"/>
                  </a:lnTo>
                  <a:lnTo>
                    <a:pt x="305" y="268"/>
                  </a:lnTo>
                  <a:lnTo>
                    <a:pt x="305" y="271"/>
                  </a:lnTo>
                  <a:lnTo>
                    <a:pt x="305" y="275"/>
                  </a:lnTo>
                  <a:lnTo>
                    <a:pt x="306" y="277"/>
                  </a:lnTo>
                  <a:lnTo>
                    <a:pt x="306" y="281"/>
                  </a:lnTo>
                  <a:lnTo>
                    <a:pt x="308" y="285"/>
                  </a:lnTo>
                  <a:lnTo>
                    <a:pt x="309" y="291"/>
                  </a:lnTo>
                  <a:lnTo>
                    <a:pt x="309" y="295"/>
                  </a:lnTo>
                  <a:lnTo>
                    <a:pt x="311" y="300"/>
                  </a:lnTo>
                  <a:lnTo>
                    <a:pt x="311" y="303"/>
                  </a:lnTo>
                  <a:lnTo>
                    <a:pt x="313" y="307"/>
                  </a:lnTo>
                  <a:lnTo>
                    <a:pt x="313" y="312"/>
                  </a:lnTo>
                  <a:lnTo>
                    <a:pt x="313" y="316"/>
                  </a:lnTo>
                  <a:lnTo>
                    <a:pt x="314" y="316"/>
                  </a:lnTo>
                  <a:lnTo>
                    <a:pt x="316" y="317"/>
                  </a:lnTo>
                  <a:lnTo>
                    <a:pt x="319" y="318"/>
                  </a:lnTo>
                  <a:lnTo>
                    <a:pt x="322" y="320"/>
                  </a:lnTo>
                  <a:lnTo>
                    <a:pt x="325" y="321"/>
                  </a:lnTo>
                  <a:lnTo>
                    <a:pt x="331" y="324"/>
                  </a:lnTo>
                  <a:lnTo>
                    <a:pt x="333" y="324"/>
                  </a:lnTo>
                  <a:lnTo>
                    <a:pt x="336" y="325"/>
                  </a:lnTo>
                  <a:lnTo>
                    <a:pt x="339" y="325"/>
                  </a:lnTo>
                  <a:lnTo>
                    <a:pt x="342" y="327"/>
                  </a:lnTo>
                  <a:lnTo>
                    <a:pt x="345" y="327"/>
                  </a:lnTo>
                  <a:lnTo>
                    <a:pt x="348" y="327"/>
                  </a:lnTo>
                  <a:lnTo>
                    <a:pt x="351" y="327"/>
                  </a:lnTo>
                  <a:lnTo>
                    <a:pt x="356" y="328"/>
                  </a:lnTo>
                  <a:lnTo>
                    <a:pt x="359" y="328"/>
                  </a:lnTo>
                  <a:lnTo>
                    <a:pt x="363" y="328"/>
                  </a:lnTo>
                  <a:lnTo>
                    <a:pt x="370" y="328"/>
                  </a:lnTo>
                  <a:lnTo>
                    <a:pt x="374" y="330"/>
                  </a:lnTo>
                  <a:lnTo>
                    <a:pt x="379" y="328"/>
                  </a:lnTo>
                  <a:lnTo>
                    <a:pt x="385" y="328"/>
                  </a:lnTo>
                  <a:lnTo>
                    <a:pt x="390" y="328"/>
                  </a:lnTo>
                  <a:lnTo>
                    <a:pt x="396" y="328"/>
                  </a:lnTo>
                  <a:lnTo>
                    <a:pt x="402" y="327"/>
                  </a:lnTo>
                  <a:lnTo>
                    <a:pt x="407" y="325"/>
                  </a:lnTo>
                  <a:lnTo>
                    <a:pt x="411" y="324"/>
                  </a:lnTo>
                  <a:lnTo>
                    <a:pt x="417" y="324"/>
                  </a:lnTo>
                  <a:lnTo>
                    <a:pt x="420" y="323"/>
                  </a:lnTo>
                  <a:lnTo>
                    <a:pt x="425" y="321"/>
                  </a:lnTo>
                  <a:lnTo>
                    <a:pt x="428" y="320"/>
                  </a:lnTo>
                  <a:lnTo>
                    <a:pt x="433" y="320"/>
                  </a:lnTo>
                  <a:lnTo>
                    <a:pt x="437" y="317"/>
                  </a:lnTo>
                  <a:lnTo>
                    <a:pt x="443" y="316"/>
                  </a:lnTo>
                  <a:lnTo>
                    <a:pt x="447" y="313"/>
                  </a:lnTo>
                  <a:lnTo>
                    <a:pt x="451" y="312"/>
                  </a:lnTo>
                  <a:lnTo>
                    <a:pt x="454" y="307"/>
                  </a:lnTo>
                  <a:lnTo>
                    <a:pt x="456" y="305"/>
                  </a:lnTo>
                  <a:lnTo>
                    <a:pt x="457" y="302"/>
                  </a:lnTo>
                  <a:lnTo>
                    <a:pt x="457" y="300"/>
                  </a:lnTo>
                  <a:lnTo>
                    <a:pt x="457" y="299"/>
                  </a:lnTo>
                  <a:lnTo>
                    <a:pt x="456" y="296"/>
                  </a:lnTo>
                  <a:lnTo>
                    <a:pt x="456" y="293"/>
                  </a:lnTo>
                  <a:lnTo>
                    <a:pt x="454" y="289"/>
                  </a:lnTo>
                  <a:lnTo>
                    <a:pt x="454" y="284"/>
                  </a:lnTo>
                  <a:lnTo>
                    <a:pt x="453" y="281"/>
                  </a:lnTo>
                  <a:lnTo>
                    <a:pt x="453" y="277"/>
                  </a:lnTo>
                  <a:lnTo>
                    <a:pt x="451" y="274"/>
                  </a:lnTo>
                  <a:lnTo>
                    <a:pt x="451" y="271"/>
                  </a:lnTo>
                  <a:lnTo>
                    <a:pt x="450" y="267"/>
                  </a:lnTo>
                  <a:lnTo>
                    <a:pt x="450" y="264"/>
                  </a:lnTo>
                  <a:lnTo>
                    <a:pt x="448" y="260"/>
                  </a:lnTo>
                  <a:lnTo>
                    <a:pt x="448" y="257"/>
                  </a:lnTo>
                  <a:lnTo>
                    <a:pt x="447" y="252"/>
                  </a:lnTo>
                  <a:lnTo>
                    <a:pt x="447" y="249"/>
                  </a:lnTo>
                  <a:lnTo>
                    <a:pt x="445" y="243"/>
                  </a:lnTo>
                  <a:lnTo>
                    <a:pt x="445" y="240"/>
                  </a:lnTo>
                  <a:lnTo>
                    <a:pt x="443" y="235"/>
                  </a:lnTo>
                  <a:lnTo>
                    <a:pt x="442" y="231"/>
                  </a:lnTo>
                  <a:lnTo>
                    <a:pt x="440" y="227"/>
                  </a:lnTo>
                  <a:lnTo>
                    <a:pt x="440" y="221"/>
                  </a:lnTo>
                  <a:lnTo>
                    <a:pt x="439" y="217"/>
                  </a:lnTo>
                  <a:lnTo>
                    <a:pt x="437" y="211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34" y="196"/>
                  </a:lnTo>
                  <a:lnTo>
                    <a:pt x="431" y="192"/>
                  </a:lnTo>
                  <a:lnTo>
                    <a:pt x="430" y="186"/>
                  </a:lnTo>
                  <a:lnTo>
                    <a:pt x="430" y="182"/>
                  </a:lnTo>
                  <a:lnTo>
                    <a:pt x="428" y="176"/>
                  </a:lnTo>
                  <a:lnTo>
                    <a:pt x="425" y="171"/>
                  </a:lnTo>
                  <a:lnTo>
                    <a:pt x="423" y="165"/>
                  </a:lnTo>
                  <a:lnTo>
                    <a:pt x="423" y="161"/>
                  </a:lnTo>
                  <a:lnTo>
                    <a:pt x="420" y="156"/>
                  </a:lnTo>
                  <a:lnTo>
                    <a:pt x="419" y="150"/>
                  </a:lnTo>
                  <a:lnTo>
                    <a:pt x="417" y="146"/>
                  </a:lnTo>
                  <a:lnTo>
                    <a:pt x="416" y="140"/>
                  </a:lnTo>
                  <a:lnTo>
                    <a:pt x="413" y="136"/>
                  </a:lnTo>
                  <a:lnTo>
                    <a:pt x="411" y="132"/>
                  </a:lnTo>
                  <a:lnTo>
                    <a:pt x="410" y="126"/>
                  </a:lnTo>
                  <a:lnTo>
                    <a:pt x="408" y="122"/>
                  </a:lnTo>
                  <a:lnTo>
                    <a:pt x="405" y="117"/>
                  </a:lnTo>
                  <a:lnTo>
                    <a:pt x="403" y="112"/>
                  </a:lnTo>
                  <a:lnTo>
                    <a:pt x="400" y="107"/>
                  </a:lnTo>
                  <a:lnTo>
                    <a:pt x="399" y="103"/>
                  </a:lnTo>
                  <a:lnTo>
                    <a:pt x="397" y="98"/>
                  </a:lnTo>
                  <a:lnTo>
                    <a:pt x="394" y="94"/>
                  </a:lnTo>
                  <a:lnTo>
                    <a:pt x="393" y="90"/>
                  </a:lnTo>
                  <a:lnTo>
                    <a:pt x="391" y="87"/>
                  </a:lnTo>
                  <a:lnTo>
                    <a:pt x="388" y="83"/>
                  </a:lnTo>
                  <a:lnTo>
                    <a:pt x="386" y="79"/>
                  </a:lnTo>
                  <a:lnTo>
                    <a:pt x="383" y="75"/>
                  </a:lnTo>
                  <a:lnTo>
                    <a:pt x="382" y="72"/>
                  </a:lnTo>
                  <a:lnTo>
                    <a:pt x="379" y="69"/>
                  </a:lnTo>
                  <a:lnTo>
                    <a:pt x="377" y="66"/>
                  </a:lnTo>
                  <a:lnTo>
                    <a:pt x="374" y="62"/>
                  </a:lnTo>
                  <a:lnTo>
                    <a:pt x="373" y="61"/>
                  </a:lnTo>
                  <a:lnTo>
                    <a:pt x="368" y="55"/>
                  </a:lnTo>
                  <a:lnTo>
                    <a:pt x="362" y="51"/>
                  </a:lnTo>
                  <a:lnTo>
                    <a:pt x="357" y="46"/>
                  </a:lnTo>
                  <a:lnTo>
                    <a:pt x="351" y="43"/>
                  </a:lnTo>
                  <a:lnTo>
                    <a:pt x="346" y="40"/>
                  </a:lnTo>
                  <a:lnTo>
                    <a:pt x="342" y="37"/>
                  </a:lnTo>
                  <a:lnTo>
                    <a:pt x="337" y="36"/>
                  </a:lnTo>
                  <a:lnTo>
                    <a:pt x="334" y="34"/>
                  </a:lnTo>
                  <a:lnTo>
                    <a:pt x="328" y="32"/>
                  </a:lnTo>
                  <a:lnTo>
                    <a:pt x="325" y="32"/>
                  </a:lnTo>
                  <a:lnTo>
                    <a:pt x="320" y="30"/>
                  </a:lnTo>
                  <a:lnTo>
                    <a:pt x="316" y="30"/>
                  </a:lnTo>
                  <a:lnTo>
                    <a:pt x="311" y="30"/>
                  </a:lnTo>
                  <a:lnTo>
                    <a:pt x="306" y="30"/>
                  </a:lnTo>
                  <a:lnTo>
                    <a:pt x="303" y="32"/>
                  </a:lnTo>
                  <a:lnTo>
                    <a:pt x="300" y="32"/>
                  </a:lnTo>
                  <a:lnTo>
                    <a:pt x="296" y="33"/>
                  </a:lnTo>
                  <a:lnTo>
                    <a:pt x="293" y="34"/>
                  </a:lnTo>
                  <a:lnTo>
                    <a:pt x="289" y="34"/>
                  </a:lnTo>
                  <a:lnTo>
                    <a:pt x="286" y="36"/>
                  </a:lnTo>
                  <a:lnTo>
                    <a:pt x="283" y="39"/>
                  </a:lnTo>
                  <a:lnTo>
                    <a:pt x="280" y="40"/>
                  </a:lnTo>
                  <a:lnTo>
                    <a:pt x="277" y="41"/>
                  </a:lnTo>
                  <a:lnTo>
                    <a:pt x="274" y="43"/>
                  </a:lnTo>
                  <a:lnTo>
                    <a:pt x="269" y="46"/>
                  </a:lnTo>
                  <a:lnTo>
                    <a:pt x="266" y="50"/>
                  </a:lnTo>
                  <a:lnTo>
                    <a:pt x="263" y="52"/>
                  </a:lnTo>
                  <a:lnTo>
                    <a:pt x="262" y="55"/>
                  </a:lnTo>
                  <a:lnTo>
                    <a:pt x="259" y="57"/>
                  </a:lnTo>
                  <a:lnTo>
                    <a:pt x="257" y="59"/>
                  </a:lnTo>
                  <a:lnTo>
                    <a:pt x="256" y="62"/>
                  </a:lnTo>
                  <a:lnTo>
                    <a:pt x="254" y="66"/>
                  </a:lnTo>
                  <a:lnTo>
                    <a:pt x="252" y="71"/>
                  </a:lnTo>
                  <a:lnTo>
                    <a:pt x="251" y="75"/>
                  </a:lnTo>
                  <a:lnTo>
                    <a:pt x="249" y="79"/>
                  </a:lnTo>
                  <a:lnTo>
                    <a:pt x="248" y="85"/>
                  </a:lnTo>
                  <a:lnTo>
                    <a:pt x="246" y="87"/>
                  </a:lnTo>
                  <a:lnTo>
                    <a:pt x="245" y="91"/>
                  </a:lnTo>
                  <a:lnTo>
                    <a:pt x="243" y="94"/>
                  </a:lnTo>
                  <a:lnTo>
                    <a:pt x="242" y="98"/>
                  </a:lnTo>
                  <a:lnTo>
                    <a:pt x="240" y="101"/>
                  </a:lnTo>
                  <a:lnTo>
                    <a:pt x="239" y="101"/>
                  </a:lnTo>
                  <a:lnTo>
                    <a:pt x="237" y="98"/>
                  </a:lnTo>
                  <a:lnTo>
                    <a:pt x="236" y="96"/>
                  </a:lnTo>
                  <a:lnTo>
                    <a:pt x="236" y="93"/>
                  </a:lnTo>
                  <a:lnTo>
                    <a:pt x="236" y="90"/>
                  </a:lnTo>
                  <a:lnTo>
                    <a:pt x="234" y="87"/>
                  </a:lnTo>
                  <a:lnTo>
                    <a:pt x="234" y="86"/>
                  </a:lnTo>
                  <a:lnTo>
                    <a:pt x="234" y="87"/>
                  </a:lnTo>
                  <a:lnTo>
                    <a:pt x="231" y="90"/>
                  </a:lnTo>
                  <a:lnTo>
                    <a:pt x="231" y="94"/>
                  </a:lnTo>
                  <a:lnTo>
                    <a:pt x="228" y="98"/>
                  </a:lnTo>
                  <a:lnTo>
                    <a:pt x="225" y="104"/>
                  </a:lnTo>
                  <a:lnTo>
                    <a:pt x="223" y="107"/>
                  </a:lnTo>
                  <a:lnTo>
                    <a:pt x="222" y="111"/>
                  </a:lnTo>
                  <a:lnTo>
                    <a:pt x="219" y="114"/>
                  </a:lnTo>
                  <a:lnTo>
                    <a:pt x="217" y="117"/>
                  </a:lnTo>
                  <a:lnTo>
                    <a:pt x="214" y="121"/>
                  </a:lnTo>
                  <a:lnTo>
                    <a:pt x="211" y="124"/>
                  </a:lnTo>
                  <a:lnTo>
                    <a:pt x="209" y="128"/>
                  </a:lnTo>
                  <a:lnTo>
                    <a:pt x="206" y="130"/>
                  </a:lnTo>
                  <a:lnTo>
                    <a:pt x="203" y="133"/>
                  </a:lnTo>
                  <a:lnTo>
                    <a:pt x="200" y="137"/>
                  </a:lnTo>
                  <a:lnTo>
                    <a:pt x="196" y="142"/>
                  </a:lnTo>
                  <a:lnTo>
                    <a:pt x="192" y="144"/>
                  </a:lnTo>
                  <a:lnTo>
                    <a:pt x="188" y="147"/>
                  </a:lnTo>
                  <a:lnTo>
                    <a:pt x="185" y="151"/>
                  </a:lnTo>
                  <a:lnTo>
                    <a:pt x="180" y="154"/>
                  </a:lnTo>
                  <a:lnTo>
                    <a:pt x="175" y="158"/>
                  </a:lnTo>
                  <a:lnTo>
                    <a:pt x="169" y="160"/>
                  </a:lnTo>
                  <a:lnTo>
                    <a:pt x="165" y="164"/>
                  </a:lnTo>
                  <a:lnTo>
                    <a:pt x="159" y="167"/>
                  </a:lnTo>
                  <a:lnTo>
                    <a:pt x="154" y="169"/>
                  </a:lnTo>
                  <a:lnTo>
                    <a:pt x="148" y="172"/>
                  </a:lnTo>
                  <a:lnTo>
                    <a:pt x="142" y="174"/>
                  </a:lnTo>
                  <a:lnTo>
                    <a:pt x="135" y="175"/>
                  </a:lnTo>
                  <a:lnTo>
                    <a:pt x="131" y="178"/>
                  </a:lnTo>
                  <a:lnTo>
                    <a:pt x="125" y="178"/>
                  </a:lnTo>
                  <a:lnTo>
                    <a:pt x="118" y="179"/>
                  </a:lnTo>
                  <a:lnTo>
                    <a:pt x="114" y="181"/>
                  </a:lnTo>
                  <a:lnTo>
                    <a:pt x="109" y="182"/>
                  </a:lnTo>
                  <a:lnTo>
                    <a:pt x="103" y="182"/>
                  </a:lnTo>
                  <a:lnTo>
                    <a:pt x="98" y="183"/>
                  </a:lnTo>
                  <a:lnTo>
                    <a:pt x="94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78" y="183"/>
                  </a:lnTo>
                  <a:lnTo>
                    <a:pt x="74" y="183"/>
                  </a:lnTo>
                  <a:lnTo>
                    <a:pt x="69" y="183"/>
                  </a:lnTo>
                  <a:lnTo>
                    <a:pt x="65" y="183"/>
                  </a:lnTo>
                  <a:lnTo>
                    <a:pt x="60" y="182"/>
                  </a:lnTo>
                  <a:lnTo>
                    <a:pt x="55" y="182"/>
                  </a:lnTo>
                  <a:lnTo>
                    <a:pt x="52" y="182"/>
                  </a:lnTo>
                  <a:lnTo>
                    <a:pt x="49" y="179"/>
                  </a:lnTo>
                  <a:lnTo>
                    <a:pt x="45" y="179"/>
                  </a:lnTo>
                  <a:lnTo>
                    <a:pt x="41" y="178"/>
                  </a:lnTo>
                  <a:lnTo>
                    <a:pt x="38" y="178"/>
                  </a:lnTo>
                  <a:lnTo>
                    <a:pt x="35" y="175"/>
                  </a:lnTo>
                  <a:lnTo>
                    <a:pt x="31" y="174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0" y="168"/>
                  </a:lnTo>
                  <a:lnTo>
                    <a:pt x="15" y="165"/>
                  </a:lnTo>
                  <a:lnTo>
                    <a:pt x="11" y="161"/>
                  </a:lnTo>
                  <a:lnTo>
                    <a:pt x="8" y="158"/>
                  </a:lnTo>
                  <a:lnTo>
                    <a:pt x="5" y="154"/>
                  </a:lnTo>
                  <a:lnTo>
                    <a:pt x="3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32"/>
                  </a:lnTo>
                  <a:lnTo>
                    <a:pt x="1" y="129"/>
                  </a:lnTo>
                  <a:lnTo>
                    <a:pt x="3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40"/>
            <p:cNvSpPr>
              <a:spLocks/>
            </p:cNvSpPr>
            <p:nvPr/>
          </p:nvSpPr>
          <p:spPr bwMode="auto">
            <a:xfrm>
              <a:off x="4281" y="3492"/>
              <a:ext cx="92" cy="81"/>
            </a:xfrm>
            <a:custGeom>
              <a:avLst/>
              <a:gdLst>
                <a:gd name="T0" fmla="*/ 1 w 184"/>
                <a:gd name="T1" fmla="*/ 1 h 161"/>
                <a:gd name="T2" fmla="*/ 1 w 184"/>
                <a:gd name="T3" fmla="*/ 1 h 161"/>
                <a:gd name="T4" fmla="*/ 1 w 184"/>
                <a:gd name="T5" fmla="*/ 1 h 161"/>
                <a:gd name="T6" fmla="*/ 1 w 184"/>
                <a:gd name="T7" fmla="*/ 1 h 161"/>
                <a:gd name="T8" fmla="*/ 1 w 184"/>
                <a:gd name="T9" fmla="*/ 1 h 161"/>
                <a:gd name="T10" fmla="*/ 1 w 184"/>
                <a:gd name="T11" fmla="*/ 1 h 161"/>
                <a:gd name="T12" fmla="*/ 1 w 184"/>
                <a:gd name="T13" fmla="*/ 1 h 161"/>
                <a:gd name="T14" fmla="*/ 1 w 184"/>
                <a:gd name="T15" fmla="*/ 1 h 161"/>
                <a:gd name="T16" fmla="*/ 1 w 184"/>
                <a:gd name="T17" fmla="*/ 1 h 161"/>
                <a:gd name="T18" fmla="*/ 1 w 184"/>
                <a:gd name="T19" fmla="*/ 1 h 161"/>
                <a:gd name="T20" fmla="*/ 1 w 184"/>
                <a:gd name="T21" fmla="*/ 1 h 161"/>
                <a:gd name="T22" fmla="*/ 1 w 184"/>
                <a:gd name="T23" fmla="*/ 1 h 161"/>
                <a:gd name="T24" fmla="*/ 1 w 184"/>
                <a:gd name="T25" fmla="*/ 1 h 161"/>
                <a:gd name="T26" fmla="*/ 1 w 184"/>
                <a:gd name="T27" fmla="*/ 1 h 161"/>
                <a:gd name="T28" fmla="*/ 1 w 184"/>
                <a:gd name="T29" fmla="*/ 1 h 161"/>
                <a:gd name="T30" fmla="*/ 1 w 184"/>
                <a:gd name="T31" fmla="*/ 1 h 161"/>
                <a:gd name="T32" fmla="*/ 1 w 184"/>
                <a:gd name="T33" fmla="*/ 1 h 161"/>
                <a:gd name="T34" fmla="*/ 1 w 184"/>
                <a:gd name="T35" fmla="*/ 1 h 161"/>
                <a:gd name="T36" fmla="*/ 1 w 184"/>
                <a:gd name="T37" fmla="*/ 1 h 161"/>
                <a:gd name="T38" fmla="*/ 1 w 184"/>
                <a:gd name="T39" fmla="*/ 1 h 161"/>
                <a:gd name="T40" fmla="*/ 1 w 184"/>
                <a:gd name="T41" fmla="*/ 1 h 161"/>
                <a:gd name="T42" fmla="*/ 1 w 184"/>
                <a:gd name="T43" fmla="*/ 1 h 161"/>
                <a:gd name="T44" fmla="*/ 1 w 184"/>
                <a:gd name="T45" fmla="*/ 1 h 161"/>
                <a:gd name="T46" fmla="*/ 1 w 184"/>
                <a:gd name="T47" fmla="*/ 1 h 161"/>
                <a:gd name="T48" fmla="*/ 1 w 184"/>
                <a:gd name="T49" fmla="*/ 1 h 161"/>
                <a:gd name="T50" fmla="*/ 1 w 184"/>
                <a:gd name="T51" fmla="*/ 1 h 161"/>
                <a:gd name="T52" fmla="*/ 1 w 184"/>
                <a:gd name="T53" fmla="*/ 1 h 161"/>
                <a:gd name="T54" fmla="*/ 0 w 184"/>
                <a:gd name="T55" fmla="*/ 1 h 161"/>
                <a:gd name="T56" fmla="*/ 1 w 184"/>
                <a:gd name="T57" fmla="*/ 1 h 161"/>
                <a:gd name="T58" fmla="*/ 1 w 184"/>
                <a:gd name="T59" fmla="*/ 1 h 161"/>
                <a:gd name="T60" fmla="*/ 1 w 184"/>
                <a:gd name="T61" fmla="*/ 1 h 161"/>
                <a:gd name="T62" fmla="*/ 1 w 184"/>
                <a:gd name="T63" fmla="*/ 1 h 161"/>
                <a:gd name="T64" fmla="*/ 1 w 184"/>
                <a:gd name="T65" fmla="*/ 1 h 161"/>
                <a:gd name="T66" fmla="*/ 1 w 184"/>
                <a:gd name="T67" fmla="*/ 1 h 161"/>
                <a:gd name="T68" fmla="*/ 1 w 184"/>
                <a:gd name="T69" fmla="*/ 1 h 161"/>
                <a:gd name="T70" fmla="*/ 1 w 184"/>
                <a:gd name="T71" fmla="*/ 1 h 161"/>
                <a:gd name="T72" fmla="*/ 1 w 184"/>
                <a:gd name="T73" fmla="*/ 1 h 161"/>
                <a:gd name="T74" fmla="*/ 1 w 184"/>
                <a:gd name="T75" fmla="*/ 1 h 161"/>
                <a:gd name="T76" fmla="*/ 1 w 184"/>
                <a:gd name="T77" fmla="*/ 1 h 161"/>
                <a:gd name="T78" fmla="*/ 1 w 184"/>
                <a:gd name="T79" fmla="*/ 1 h 161"/>
                <a:gd name="T80" fmla="*/ 1 w 184"/>
                <a:gd name="T81" fmla="*/ 1 h 161"/>
                <a:gd name="T82" fmla="*/ 1 w 184"/>
                <a:gd name="T83" fmla="*/ 1 h 161"/>
                <a:gd name="T84" fmla="*/ 1 w 184"/>
                <a:gd name="T85" fmla="*/ 1 h 161"/>
                <a:gd name="T86" fmla="*/ 1 w 184"/>
                <a:gd name="T87" fmla="*/ 1 h 161"/>
                <a:gd name="T88" fmla="*/ 1 w 184"/>
                <a:gd name="T89" fmla="*/ 1 h 161"/>
                <a:gd name="T90" fmla="*/ 1 w 184"/>
                <a:gd name="T91" fmla="*/ 1 h 161"/>
                <a:gd name="T92" fmla="*/ 1 w 184"/>
                <a:gd name="T93" fmla="*/ 1 h 161"/>
                <a:gd name="T94" fmla="*/ 1 w 184"/>
                <a:gd name="T95" fmla="*/ 1 h 161"/>
                <a:gd name="T96" fmla="*/ 1 w 184"/>
                <a:gd name="T97" fmla="*/ 1 h 161"/>
                <a:gd name="T98" fmla="*/ 1 w 184"/>
                <a:gd name="T99" fmla="*/ 1 h 161"/>
                <a:gd name="T100" fmla="*/ 1 w 184"/>
                <a:gd name="T101" fmla="*/ 0 h 161"/>
                <a:gd name="T102" fmla="*/ 1 w 184"/>
                <a:gd name="T103" fmla="*/ 0 h 161"/>
                <a:gd name="T104" fmla="*/ 1 w 184"/>
                <a:gd name="T105" fmla="*/ 1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4"/>
                <a:gd name="T160" fmla="*/ 0 h 161"/>
                <a:gd name="T161" fmla="*/ 184 w 184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4" h="161">
                  <a:moveTo>
                    <a:pt x="179" y="14"/>
                  </a:moveTo>
                  <a:lnTo>
                    <a:pt x="178" y="14"/>
                  </a:lnTo>
                  <a:lnTo>
                    <a:pt x="176" y="14"/>
                  </a:lnTo>
                  <a:lnTo>
                    <a:pt x="173" y="14"/>
                  </a:lnTo>
                  <a:lnTo>
                    <a:pt x="168" y="15"/>
                  </a:lnTo>
                  <a:lnTo>
                    <a:pt x="164" y="15"/>
                  </a:lnTo>
                  <a:lnTo>
                    <a:pt x="158" y="15"/>
                  </a:lnTo>
                  <a:lnTo>
                    <a:pt x="154" y="17"/>
                  </a:lnTo>
                  <a:lnTo>
                    <a:pt x="151" y="18"/>
                  </a:lnTo>
                  <a:lnTo>
                    <a:pt x="148" y="18"/>
                  </a:lnTo>
                  <a:lnTo>
                    <a:pt x="145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1" y="22"/>
                  </a:lnTo>
                  <a:lnTo>
                    <a:pt x="127" y="24"/>
                  </a:lnTo>
                  <a:lnTo>
                    <a:pt x="124" y="24"/>
                  </a:lnTo>
                  <a:lnTo>
                    <a:pt x="121" y="25"/>
                  </a:lnTo>
                  <a:lnTo>
                    <a:pt x="116" y="28"/>
                  </a:lnTo>
                  <a:lnTo>
                    <a:pt x="113" y="28"/>
                  </a:lnTo>
                  <a:lnTo>
                    <a:pt x="110" y="29"/>
                  </a:lnTo>
                  <a:lnTo>
                    <a:pt x="107" y="32"/>
                  </a:lnTo>
                  <a:lnTo>
                    <a:pt x="104" y="33"/>
                  </a:lnTo>
                  <a:lnTo>
                    <a:pt x="97" y="36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8" y="46"/>
                  </a:lnTo>
                  <a:lnTo>
                    <a:pt x="85" y="49"/>
                  </a:lnTo>
                  <a:lnTo>
                    <a:pt x="84" y="51"/>
                  </a:lnTo>
                  <a:lnTo>
                    <a:pt x="81" y="54"/>
                  </a:lnTo>
                  <a:lnTo>
                    <a:pt x="77" y="58"/>
                  </a:lnTo>
                  <a:lnTo>
                    <a:pt x="76" y="64"/>
                  </a:lnTo>
                  <a:lnTo>
                    <a:pt x="73" y="68"/>
                  </a:lnTo>
                  <a:lnTo>
                    <a:pt x="70" y="72"/>
                  </a:lnTo>
                  <a:lnTo>
                    <a:pt x="68" y="78"/>
                  </a:lnTo>
                  <a:lnTo>
                    <a:pt x="65" y="82"/>
                  </a:lnTo>
                  <a:lnTo>
                    <a:pt x="64" y="88"/>
                  </a:lnTo>
                  <a:lnTo>
                    <a:pt x="60" y="93"/>
                  </a:lnTo>
                  <a:lnTo>
                    <a:pt x="59" y="99"/>
                  </a:lnTo>
                  <a:lnTo>
                    <a:pt x="56" y="103"/>
                  </a:lnTo>
                  <a:lnTo>
                    <a:pt x="54" y="109"/>
                  </a:lnTo>
                  <a:lnTo>
                    <a:pt x="51" y="114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5" y="129"/>
                  </a:lnTo>
                  <a:lnTo>
                    <a:pt x="44" y="134"/>
                  </a:lnTo>
                  <a:lnTo>
                    <a:pt x="42" y="138"/>
                  </a:lnTo>
                  <a:lnTo>
                    <a:pt x="40" y="141"/>
                  </a:lnTo>
                  <a:lnTo>
                    <a:pt x="39" y="145"/>
                  </a:lnTo>
                  <a:lnTo>
                    <a:pt x="37" y="149"/>
                  </a:lnTo>
                  <a:lnTo>
                    <a:pt x="37" y="152"/>
                  </a:lnTo>
                  <a:lnTo>
                    <a:pt x="36" y="155"/>
                  </a:lnTo>
                  <a:lnTo>
                    <a:pt x="36" y="157"/>
                  </a:lnTo>
                  <a:lnTo>
                    <a:pt x="34" y="160"/>
                  </a:lnTo>
                  <a:lnTo>
                    <a:pt x="34" y="161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5" y="134"/>
                  </a:lnTo>
                  <a:lnTo>
                    <a:pt x="7" y="129"/>
                  </a:lnTo>
                  <a:lnTo>
                    <a:pt x="10" y="127"/>
                  </a:lnTo>
                  <a:lnTo>
                    <a:pt x="11" y="121"/>
                  </a:lnTo>
                  <a:lnTo>
                    <a:pt x="13" y="117"/>
                  </a:lnTo>
                  <a:lnTo>
                    <a:pt x="16" y="113"/>
                  </a:lnTo>
                  <a:lnTo>
                    <a:pt x="19" y="107"/>
                  </a:lnTo>
                  <a:lnTo>
                    <a:pt x="20" y="102"/>
                  </a:lnTo>
                  <a:lnTo>
                    <a:pt x="24" y="96"/>
                  </a:lnTo>
                  <a:lnTo>
                    <a:pt x="28" y="90"/>
                  </a:lnTo>
                  <a:lnTo>
                    <a:pt x="31" y="86"/>
                  </a:lnTo>
                  <a:lnTo>
                    <a:pt x="33" y="82"/>
                  </a:lnTo>
                  <a:lnTo>
                    <a:pt x="34" y="79"/>
                  </a:lnTo>
                  <a:lnTo>
                    <a:pt x="36" y="77"/>
                  </a:lnTo>
                  <a:lnTo>
                    <a:pt x="37" y="74"/>
                  </a:lnTo>
                  <a:lnTo>
                    <a:pt x="39" y="71"/>
                  </a:lnTo>
                  <a:lnTo>
                    <a:pt x="40" y="68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7" y="57"/>
                  </a:lnTo>
                  <a:lnTo>
                    <a:pt x="50" y="51"/>
                  </a:lnTo>
                  <a:lnTo>
                    <a:pt x="53" y="47"/>
                  </a:lnTo>
                  <a:lnTo>
                    <a:pt x="57" y="42"/>
                  </a:lnTo>
                  <a:lnTo>
                    <a:pt x="59" y="38"/>
                  </a:lnTo>
                  <a:lnTo>
                    <a:pt x="62" y="33"/>
                  </a:lnTo>
                  <a:lnTo>
                    <a:pt x="65" y="29"/>
                  </a:lnTo>
                  <a:lnTo>
                    <a:pt x="68" y="25"/>
                  </a:lnTo>
                  <a:lnTo>
                    <a:pt x="71" y="22"/>
                  </a:lnTo>
                  <a:lnTo>
                    <a:pt x="74" y="19"/>
                  </a:lnTo>
                  <a:lnTo>
                    <a:pt x="76" y="18"/>
                  </a:lnTo>
                  <a:lnTo>
                    <a:pt x="79" y="17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1" y="10"/>
                  </a:lnTo>
                  <a:lnTo>
                    <a:pt x="96" y="8"/>
                  </a:lnTo>
                  <a:lnTo>
                    <a:pt x="101" y="6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3" y="3"/>
                  </a:lnTo>
                  <a:lnTo>
                    <a:pt x="116" y="1"/>
                  </a:lnTo>
                  <a:lnTo>
                    <a:pt x="119" y="1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84" y="1"/>
                  </a:lnTo>
                  <a:lnTo>
                    <a:pt x="17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41"/>
            <p:cNvSpPr>
              <a:spLocks/>
            </p:cNvSpPr>
            <p:nvPr/>
          </p:nvSpPr>
          <p:spPr bwMode="auto">
            <a:xfrm>
              <a:off x="4476" y="3616"/>
              <a:ext cx="183" cy="287"/>
            </a:xfrm>
            <a:custGeom>
              <a:avLst/>
              <a:gdLst>
                <a:gd name="T0" fmla="*/ 0 w 367"/>
                <a:gd name="T1" fmla="*/ 0 h 576"/>
                <a:gd name="T2" fmla="*/ 0 w 367"/>
                <a:gd name="T3" fmla="*/ 0 h 576"/>
                <a:gd name="T4" fmla="*/ 0 w 367"/>
                <a:gd name="T5" fmla="*/ 0 h 576"/>
                <a:gd name="T6" fmla="*/ 0 w 367"/>
                <a:gd name="T7" fmla="*/ 0 h 576"/>
                <a:gd name="T8" fmla="*/ 0 w 367"/>
                <a:gd name="T9" fmla="*/ 0 h 576"/>
                <a:gd name="T10" fmla="*/ 0 w 367"/>
                <a:gd name="T11" fmla="*/ 0 h 576"/>
                <a:gd name="T12" fmla="*/ 0 w 367"/>
                <a:gd name="T13" fmla="*/ 0 h 576"/>
                <a:gd name="T14" fmla="*/ 0 w 367"/>
                <a:gd name="T15" fmla="*/ 0 h 576"/>
                <a:gd name="T16" fmla="*/ 0 w 367"/>
                <a:gd name="T17" fmla="*/ 0 h 576"/>
                <a:gd name="T18" fmla="*/ 0 w 367"/>
                <a:gd name="T19" fmla="*/ 0 h 576"/>
                <a:gd name="T20" fmla="*/ 0 w 367"/>
                <a:gd name="T21" fmla="*/ 0 h 576"/>
                <a:gd name="T22" fmla="*/ 0 w 367"/>
                <a:gd name="T23" fmla="*/ 0 h 576"/>
                <a:gd name="T24" fmla="*/ 0 w 367"/>
                <a:gd name="T25" fmla="*/ 0 h 576"/>
                <a:gd name="T26" fmla="*/ 0 w 367"/>
                <a:gd name="T27" fmla="*/ 0 h 576"/>
                <a:gd name="T28" fmla="*/ 0 w 367"/>
                <a:gd name="T29" fmla="*/ 0 h 576"/>
                <a:gd name="T30" fmla="*/ 0 w 367"/>
                <a:gd name="T31" fmla="*/ 0 h 576"/>
                <a:gd name="T32" fmla="*/ 0 w 367"/>
                <a:gd name="T33" fmla="*/ 0 h 576"/>
                <a:gd name="T34" fmla="*/ 0 w 367"/>
                <a:gd name="T35" fmla="*/ 0 h 576"/>
                <a:gd name="T36" fmla="*/ 0 w 367"/>
                <a:gd name="T37" fmla="*/ 0 h 576"/>
                <a:gd name="T38" fmla="*/ 0 w 367"/>
                <a:gd name="T39" fmla="*/ 0 h 576"/>
                <a:gd name="T40" fmla="*/ 0 w 367"/>
                <a:gd name="T41" fmla="*/ 0 h 576"/>
                <a:gd name="T42" fmla="*/ 0 w 367"/>
                <a:gd name="T43" fmla="*/ 0 h 576"/>
                <a:gd name="T44" fmla="*/ 0 w 367"/>
                <a:gd name="T45" fmla="*/ 0 h 576"/>
                <a:gd name="T46" fmla="*/ 0 w 367"/>
                <a:gd name="T47" fmla="*/ 0 h 576"/>
                <a:gd name="T48" fmla="*/ 0 w 367"/>
                <a:gd name="T49" fmla="*/ 0 h 576"/>
                <a:gd name="T50" fmla="*/ 0 w 367"/>
                <a:gd name="T51" fmla="*/ 0 h 576"/>
                <a:gd name="T52" fmla="*/ 0 w 367"/>
                <a:gd name="T53" fmla="*/ 0 h 576"/>
                <a:gd name="T54" fmla="*/ 0 w 367"/>
                <a:gd name="T55" fmla="*/ 0 h 576"/>
                <a:gd name="T56" fmla="*/ 0 w 367"/>
                <a:gd name="T57" fmla="*/ 0 h 576"/>
                <a:gd name="T58" fmla="*/ 0 w 367"/>
                <a:gd name="T59" fmla="*/ 0 h 576"/>
                <a:gd name="T60" fmla="*/ 0 w 367"/>
                <a:gd name="T61" fmla="*/ 0 h 576"/>
                <a:gd name="T62" fmla="*/ 0 w 367"/>
                <a:gd name="T63" fmla="*/ 0 h 576"/>
                <a:gd name="T64" fmla="*/ 0 w 367"/>
                <a:gd name="T65" fmla="*/ 0 h 576"/>
                <a:gd name="T66" fmla="*/ 0 w 367"/>
                <a:gd name="T67" fmla="*/ 0 h 576"/>
                <a:gd name="T68" fmla="*/ 0 w 367"/>
                <a:gd name="T69" fmla="*/ 0 h 576"/>
                <a:gd name="T70" fmla="*/ 0 w 367"/>
                <a:gd name="T71" fmla="*/ 0 h 576"/>
                <a:gd name="T72" fmla="*/ 0 w 367"/>
                <a:gd name="T73" fmla="*/ 0 h 576"/>
                <a:gd name="T74" fmla="*/ 0 w 367"/>
                <a:gd name="T75" fmla="*/ 0 h 576"/>
                <a:gd name="T76" fmla="*/ 0 w 367"/>
                <a:gd name="T77" fmla="*/ 0 h 576"/>
                <a:gd name="T78" fmla="*/ 0 w 367"/>
                <a:gd name="T79" fmla="*/ 0 h 576"/>
                <a:gd name="T80" fmla="*/ 0 w 367"/>
                <a:gd name="T81" fmla="*/ 0 h 576"/>
                <a:gd name="T82" fmla="*/ 0 w 367"/>
                <a:gd name="T83" fmla="*/ 0 h 576"/>
                <a:gd name="T84" fmla="*/ 0 w 367"/>
                <a:gd name="T85" fmla="*/ 0 h 576"/>
                <a:gd name="T86" fmla="*/ 0 w 367"/>
                <a:gd name="T87" fmla="*/ 0 h 576"/>
                <a:gd name="T88" fmla="*/ 0 w 367"/>
                <a:gd name="T89" fmla="*/ 0 h 576"/>
                <a:gd name="T90" fmla="*/ 0 w 367"/>
                <a:gd name="T91" fmla="*/ 0 h 576"/>
                <a:gd name="T92" fmla="*/ 0 w 367"/>
                <a:gd name="T93" fmla="*/ 0 h 576"/>
                <a:gd name="T94" fmla="*/ 0 w 367"/>
                <a:gd name="T95" fmla="*/ 0 h 576"/>
                <a:gd name="T96" fmla="*/ 0 w 367"/>
                <a:gd name="T97" fmla="*/ 0 h 576"/>
                <a:gd name="T98" fmla="*/ 0 w 367"/>
                <a:gd name="T99" fmla="*/ 0 h 576"/>
                <a:gd name="T100" fmla="*/ 0 w 367"/>
                <a:gd name="T101" fmla="*/ 0 h 576"/>
                <a:gd name="T102" fmla="*/ 0 w 367"/>
                <a:gd name="T103" fmla="*/ 0 h 576"/>
                <a:gd name="T104" fmla="*/ 0 w 367"/>
                <a:gd name="T105" fmla="*/ 0 h 576"/>
                <a:gd name="T106" fmla="*/ 0 w 367"/>
                <a:gd name="T107" fmla="*/ 0 h 576"/>
                <a:gd name="T108" fmla="*/ 0 w 367"/>
                <a:gd name="T109" fmla="*/ 0 h 576"/>
                <a:gd name="T110" fmla="*/ 0 w 367"/>
                <a:gd name="T111" fmla="*/ 0 h 576"/>
                <a:gd name="T112" fmla="*/ 0 w 367"/>
                <a:gd name="T113" fmla="*/ 0 h 576"/>
                <a:gd name="T114" fmla="*/ 0 w 367"/>
                <a:gd name="T115" fmla="*/ 0 h 576"/>
                <a:gd name="T116" fmla="*/ 0 w 367"/>
                <a:gd name="T117" fmla="*/ 0 h 576"/>
                <a:gd name="T118" fmla="*/ 0 w 367"/>
                <a:gd name="T119" fmla="*/ 0 h 576"/>
                <a:gd name="T120" fmla="*/ 0 w 367"/>
                <a:gd name="T121" fmla="*/ 0 h 5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576"/>
                <a:gd name="T185" fmla="*/ 367 w 367"/>
                <a:gd name="T186" fmla="*/ 576 h 5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576">
                  <a:moveTo>
                    <a:pt x="96" y="21"/>
                  </a:moveTo>
                  <a:lnTo>
                    <a:pt x="96" y="23"/>
                  </a:lnTo>
                  <a:lnTo>
                    <a:pt x="96" y="26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6" y="31"/>
                  </a:lnTo>
                  <a:lnTo>
                    <a:pt x="96" y="35"/>
                  </a:lnTo>
                  <a:lnTo>
                    <a:pt x="96" y="38"/>
                  </a:lnTo>
                  <a:lnTo>
                    <a:pt x="96" y="41"/>
                  </a:lnTo>
                  <a:lnTo>
                    <a:pt x="96" y="45"/>
                  </a:lnTo>
                  <a:lnTo>
                    <a:pt x="96" y="49"/>
                  </a:lnTo>
                  <a:lnTo>
                    <a:pt x="96" y="53"/>
                  </a:lnTo>
                  <a:lnTo>
                    <a:pt x="97" y="59"/>
                  </a:lnTo>
                  <a:lnTo>
                    <a:pt x="97" y="63"/>
                  </a:lnTo>
                  <a:lnTo>
                    <a:pt x="97" y="69"/>
                  </a:lnTo>
                  <a:lnTo>
                    <a:pt x="97" y="74"/>
                  </a:lnTo>
                  <a:lnTo>
                    <a:pt x="97" y="80"/>
                  </a:lnTo>
                  <a:lnTo>
                    <a:pt x="97" y="87"/>
                  </a:lnTo>
                  <a:lnTo>
                    <a:pt x="97" y="92"/>
                  </a:lnTo>
                  <a:lnTo>
                    <a:pt x="97" y="99"/>
                  </a:lnTo>
                  <a:lnTo>
                    <a:pt x="97" y="105"/>
                  </a:lnTo>
                  <a:lnTo>
                    <a:pt x="97" y="112"/>
                  </a:lnTo>
                  <a:lnTo>
                    <a:pt x="99" y="119"/>
                  </a:lnTo>
                  <a:lnTo>
                    <a:pt x="99" y="126"/>
                  </a:lnTo>
                  <a:lnTo>
                    <a:pt x="99" y="133"/>
                  </a:lnTo>
                  <a:lnTo>
                    <a:pt x="99" y="140"/>
                  </a:lnTo>
                  <a:lnTo>
                    <a:pt x="99" y="147"/>
                  </a:lnTo>
                  <a:lnTo>
                    <a:pt x="99" y="155"/>
                  </a:lnTo>
                  <a:lnTo>
                    <a:pt x="99" y="162"/>
                  </a:lnTo>
                  <a:lnTo>
                    <a:pt x="100" y="169"/>
                  </a:lnTo>
                  <a:lnTo>
                    <a:pt x="100" y="177"/>
                  </a:lnTo>
                  <a:lnTo>
                    <a:pt x="100" y="184"/>
                  </a:lnTo>
                  <a:lnTo>
                    <a:pt x="100" y="191"/>
                  </a:lnTo>
                  <a:lnTo>
                    <a:pt x="100" y="200"/>
                  </a:lnTo>
                  <a:lnTo>
                    <a:pt x="102" y="207"/>
                  </a:lnTo>
                  <a:lnTo>
                    <a:pt x="102" y="213"/>
                  </a:lnTo>
                  <a:lnTo>
                    <a:pt x="102" y="220"/>
                  </a:lnTo>
                  <a:lnTo>
                    <a:pt x="102" y="227"/>
                  </a:lnTo>
                  <a:lnTo>
                    <a:pt x="102" y="236"/>
                  </a:lnTo>
                  <a:lnTo>
                    <a:pt x="102" y="243"/>
                  </a:lnTo>
                  <a:lnTo>
                    <a:pt x="102" y="250"/>
                  </a:lnTo>
                  <a:lnTo>
                    <a:pt x="102" y="255"/>
                  </a:lnTo>
                  <a:lnTo>
                    <a:pt x="102" y="262"/>
                  </a:lnTo>
                  <a:lnTo>
                    <a:pt x="102" y="269"/>
                  </a:lnTo>
                  <a:lnTo>
                    <a:pt x="102" y="276"/>
                  </a:lnTo>
                  <a:lnTo>
                    <a:pt x="102" y="282"/>
                  </a:lnTo>
                  <a:lnTo>
                    <a:pt x="103" y="289"/>
                  </a:lnTo>
                  <a:lnTo>
                    <a:pt x="103" y="294"/>
                  </a:lnTo>
                  <a:lnTo>
                    <a:pt x="103" y="300"/>
                  </a:lnTo>
                  <a:lnTo>
                    <a:pt x="103" y="304"/>
                  </a:lnTo>
                  <a:lnTo>
                    <a:pt x="103" y="310"/>
                  </a:lnTo>
                  <a:lnTo>
                    <a:pt x="103" y="315"/>
                  </a:lnTo>
                  <a:lnTo>
                    <a:pt x="103" y="319"/>
                  </a:lnTo>
                  <a:lnTo>
                    <a:pt x="103" y="325"/>
                  </a:lnTo>
                  <a:lnTo>
                    <a:pt x="103" y="329"/>
                  </a:lnTo>
                  <a:lnTo>
                    <a:pt x="102" y="332"/>
                  </a:lnTo>
                  <a:lnTo>
                    <a:pt x="102" y="336"/>
                  </a:lnTo>
                  <a:lnTo>
                    <a:pt x="102" y="339"/>
                  </a:lnTo>
                  <a:lnTo>
                    <a:pt x="102" y="342"/>
                  </a:lnTo>
                  <a:lnTo>
                    <a:pt x="102" y="347"/>
                  </a:lnTo>
                  <a:lnTo>
                    <a:pt x="102" y="350"/>
                  </a:lnTo>
                  <a:lnTo>
                    <a:pt x="100" y="354"/>
                  </a:lnTo>
                  <a:lnTo>
                    <a:pt x="99" y="358"/>
                  </a:lnTo>
                  <a:lnTo>
                    <a:pt x="97" y="364"/>
                  </a:lnTo>
                  <a:lnTo>
                    <a:pt x="97" y="369"/>
                  </a:lnTo>
                  <a:lnTo>
                    <a:pt x="94" y="375"/>
                  </a:lnTo>
                  <a:lnTo>
                    <a:pt x="94" y="381"/>
                  </a:lnTo>
                  <a:lnTo>
                    <a:pt x="93" y="383"/>
                  </a:lnTo>
                  <a:lnTo>
                    <a:pt x="93" y="386"/>
                  </a:lnTo>
                  <a:lnTo>
                    <a:pt x="91" y="389"/>
                  </a:lnTo>
                  <a:lnTo>
                    <a:pt x="91" y="392"/>
                  </a:lnTo>
                  <a:lnTo>
                    <a:pt x="89" y="397"/>
                  </a:lnTo>
                  <a:lnTo>
                    <a:pt x="88" y="401"/>
                  </a:lnTo>
                  <a:lnTo>
                    <a:pt x="86" y="407"/>
                  </a:lnTo>
                  <a:lnTo>
                    <a:pt x="85" y="413"/>
                  </a:lnTo>
                  <a:lnTo>
                    <a:pt x="82" y="418"/>
                  </a:lnTo>
                  <a:lnTo>
                    <a:pt x="80" y="422"/>
                  </a:lnTo>
                  <a:lnTo>
                    <a:pt x="79" y="427"/>
                  </a:lnTo>
                  <a:lnTo>
                    <a:pt x="76" y="431"/>
                  </a:lnTo>
                  <a:lnTo>
                    <a:pt x="72" y="434"/>
                  </a:lnTo>
                  <a:lnTo>
                    <a:pt x="68" y="438"/>
                  </a:lnTo>
                  <a:lnTo>
                    <a:pt x="65" y="442"/>
                  </a:lnTo>
                  <a:lnTo>
                    <a:pt x="60" y="446"/>
                  </a:lnTo>
                  <a:lnTo>
                    <a:pt x="56" y="450"/>
                  </a:lnTo>
                  <a:lnTo>
                    <a:pt x="51" y="454"/>
                  </a:lnTo>
                  <a:lnTo>
                    <a:pt x="46" y="459"/>
                  </a:lnTo>
                  <a:lnTo>
                    <a:pt x="42" y="463"/>
                  </a:lnTo>
                  <a:lnTo>
                    <a:pt x="37" y="466"/>
                  </a:lnTo>
                  <a:lnTo>
                    <a:pt x="32" y="470"/>
                  </a:lnTo>
                  <a:lnTo>
                    <a:pt x="29" y="474"/>
                  </a:lnTo>
                  <a:lnTo>
                    <a:pt x="26" y="478"/>
                  </a:lnTo>
                  <a:lnTo>
                    <a:pt x="23" y="481"/>
                  </a:lnTo>
                  <a:lnTo>
                    <a:pt x="23" y="484"/>
                  </a:lnTo>
                  <a:lnTo>
                    <a:pt x="22" y="486"/>
                  </a:lnTo>
                  <a:lnTo>
                    <a:pt x="23" y="491"/>
                  </a:lnTo>
                  <a:lnTo>
                    <a:pt x="25" y="493"/>
                  </a:lnTo>
                  <a:lnTo>
                    <a:pt x="29" y="498"/>
                  </a:lnTo>
                  <a:lnTo>
                    <a:pt x="32" y="499"/>
                  </a:lnTo>
                  <a:lnTo>
                    <a:pt x="36" y="502"/>
                  </a:lnTo>
                  <a:lnTo>
                    <a:pt x="39" y="503"/>
                  </a:lnTo>
                  <a:lnTo>
                    <a:pt x="43" y="505"/>
                  </a:lnTo>
                  <a:lnTo>
                    <a:pt x="46" y="505"/>
                  </a:lnTo>
                  <a:lnTo>
                    <a:pt x="49" y="506"/>
                  </a:lnTo>
                  <a:lnTo>
                    <a:pt x="54" y="507"/>
                  </a:lnTo>
                  <a:lnTo>
                    <a:pt x="57" y="507"/>
                  </a:lnTo>
                  <a:lnTo>
                    <a:pt x="62" y="507"/>
                  </a:lnTo>
                  <a:lnTo>
                    <a:pt x="65" y="507"/>
                  </a:lnTo>
                  <a:lnTo>
                    <a:pt x="69" y="506"/>
                  </a:lnTo>
                  <a:lnTo>
                    <a:pt x="72" y="506"/>
                  </a:lnTo>
                  <a:lnTo>
                    <a:pt x="77" y="503"/>
                  </a:lnTo>
                  <a:lnTo>
                    <a:pt x="80" y="502"/>
                  </a:lnTo>
                  <a:lnTo>
                    <a:pt x="83" y="500"/>
                  </a:lnTo>
                  <a:lnTo>
                    <a:pt x="88" y="499"/>
                  </a:lnTo>
                  <a:lnTo>
                    <a:pt x="93" y="496"/>
                  </a:lnTo>
                  <a:lnTo>
                    <a:pt x="97" y="493"/>
                  </a:lnTo>
                  <a:lnTo>
                    <a:pt x="100" y="491"/>
                  </a:lnTo>
                  <a:lnTo>
                    <a:pt x="105" y="489"/>
                  </a:lnTo>
                  <a:lnTo>
                    <a:pt x="108" y="488"/>
                  </a:lnTo>
                  <a:lnTo>
                    <a:pt x="111" y="485"/>
                  </a:lnTo>
                  <a:lnTo>
                    <a:pt x="114" y="484"/>
                  </a:lnTo>
                  <a:lnTo>
                    <a:pt x="117" y="482"/>
                  </a:lnTo>
                  <a:lnTo>
                    <a:pt x="120" y="479"/>
                  </a:lnTo>
                  <a:lnTo>
                    <a:pt x="122" y="479"/>
                  </a:lnTo>
                  <a:lnTo>
                    <a:pt x="123" y="482"/>
                  </a:lnTo>
                  <a:lnTo>
                    <a:pt x="126" y="486"/>
                  </a:lnTo>
                  <a:lnTo>
                    <a:pt x="129" y="492"/>
                  </a:lnTo>
                  <a:lnTo>
                    <a:pt x="131" y="495"/>
                  </a:lnTo>
                  <a:lnTo>
                    <a:pt x="133" y="498"/>
                  </a:lnTo>
                  <a:lnTo>
                    <a:pt x="136" y="500"/>
                  </a:lnTo>
                  <a:lnTo>
                    <a:pt x="137" y="505"/>
                  </a:lnTo>
                  <a:lnTo>
                    <a:pt x="140" y="507"/>
                  </a:lnTo>
                  <a:lnTo>
                    <a:pt x="143" y="510"/>
                  </a:lnTo>
                  <a:lnTo>
                    <a:pt x="145" y="514"/>
                  </a:lnTo>
                  <a:lnTo>
                    <a:pt x="148" y="518"/>
                  </a:lnTo>
                  <a:lnTo>
                    <a:pt x="151" y="521"/>
                  </a:lnTo>
                  <a:lnTo>
                    <a:pt x="154" y="524"/>
                  </a:lnTo>
                  <a:lnTo>
                    <a:pt x="157" y="527"/>
                  </a:lnTo>
                  <a:lnTo>
                    <a:pt x="160" y="531"/>
                  </a:lnTo>
                  <a:lnTo>
                    <a:pt x="163" y="534"/>
                  </a:lnTo>
                  <a:lnTo>
                    <a:pt x="166" y="537"/>
                  </a:lnTo>
                  <a:lnTo>
                    <a:pt x="170" y="539"/>
                  </a:lnTo>
                  <a:lnTo>
                    <a:pt x="173" y="542"/>
                  </a:lnTo>
                  <a:lnTo>
                    <a:pt x="179" y="546"/>
                  </a:lnTo>
                  <a:lnTo>
                    <a:pt x="185" y="549"/>
                  </a:lnTo>
                  <a:lnTo>
                    <a:pt x="191" y="550"/>
                  </a:lnTo>
                  <a:lnTo>
                    <a:pt x="196" y="549"/>
                  </a:lnTo>
                  <a:lnTo>
                    <a:pt x="200" y="548"/>
                  </a:lnTo>
                  <a:lnTo>
                    <a:pt x="205" y="545"/>
                  </a:lnTo>
                  <a:lnTo>
                    <a:pt x="208" y="541"/>
                  </a:lnTo>
                  <a:lnTo>
                    <a:pt x="211" y="538"/>
                  </a:lnTo>
                  <a:lnTo>
                    <a:pt x="214" y="534"/>
                  </a:lnTo>
                  <a:lnTo>
                    <a:pt x="217" y="531"/>
                  </a:lnTo>
                  <a:lnTo>
                    <a:pt x="219" y="527"/>
                  </a:lnTo>
                  <a:lnTo>
                    <a:pt x="220" y="523"/>
                  </a:lnTo>
                  <a:lnTo>
                    <a:pt x="220" y="518"/>
                  </a:lnTo>
                  <a:lnTo>
                    <a:pt x="222" y="516"/>
                  </a:lnTo>
                  <a:lnTo>
                    <a:pt x="222" y="513"/>
                  </a:lnTo>
                  <a:lnTo>
                    <a:pt x="223" y="510"/>
                  </a:lnTo>
                  <a:lnTo>
                    <a:pt x="223" y="506"/>
                  </a:lnTo>
                  <a:lnTo>
                    <a:pt x="223" y="505"/>
                  </a:lnTo>
                  <a:lnTo>
                    <a:pt x="227" y="506"/>
                  </a:lnTo>
                  <a:lnTo>
                    <a:pt x="230" y="507"/>
                  </a:lnTo>
                  <a:lnTo>
                    <a:pt x="236" y="509"/>
                  </a:lnTo>
                  <a:lnTo>
                    <a:pt x="237" y="509"/>
                  </a:lnTo>
                  <a:lnTo>
                    <a:pt x="240" y="510"/>
                  </a:lnTo>
                  <a:lnTo>
                    <a:pt x="243" y="512"/>
                  </a:lnTo>
                  <a:lnTo>
                    <a:pt x="248" y="513"/>
                  </a:lnTo>
                  <a:lnTo>
                    <a:pt x="251" y="514"/>
                  </a:lnTo>
                  <a:lnTo>
                    <a:pt x="254" y="516"/>
                  </a:lnTo>
                  <a:lnTo>
                    <a:pt x="259" y="517"/>
                  </a:lnTo>
                  <a:lnTo>
                    <a:pt x="263" y="518"/>
                  </a:lnTo>
                  <a:lnTo>
                    <a:pt x="267" y="518"/>
                  </a:lnTo>
                  <a:lnTo>
                    <a:pt x="270" y="521"/>
                  </a:lnTo>
                  <a:lnTo>
                    <a:pt x="273" y="521"/>
                  </a:lnTo>
                  <a:lnTo>
                    <a:pt x="277" y="523"/>
                  </a:lnTo>
                  <a:lnTo>
                    <a:pt x="280" y="523"/>
                  </a:lnTo>
                  <a:lnTo>
                    <a:pt x="283" y="524"/>
                  </a:lnTo>
                  <a:lnTo>
                    <a:pt x="288" y="525"/>
                  </a:lnTo>
                  <a:lnTo>
                    <a:pt x="291" y="527"/>
                  </a:lnTo>
                  <a:lnTo>
                    <a:pt x="297" y="527"/>
                  </a:lnTo>
                  <a:lnTo>
                    <a:pt x="302" y="527"/>
                  </a:lnTo>
                  <a:lnTo>
                    <a:pt x="307" y="527"/>
                  </a:lnTo>
                  <a:lnTo>
                    <a:pt x="308" y="527"/>
                  </a:lnTo>
                  <a:lnTo>
                    <a:pt x="310" y="523"/>
                  </a:lnTo>
                  <a:lnTo>
                    <a:pt x="310" y="521"/>
                  </a:lnTo>
                  <a:lnTo>
                    <a:pt x="308" y="517"/>
                  </a:lnTo>
                  <a:lnTo>
                    <a:pt x="308" y="513"/>
                  </a:lnTo>
                  <a:lnTo>
                    <a:pt x="307" y="509"/>
                  </a:lnTo>
                  <a:lnTo>
                    <a:pt x="304" y="503"/>
                  </a:lnTo>
                  <a:lnTo>
                    <a:pt x="302" y="499"/>
                  </a:lnTo>
                  <a:lnTo>
                    <a:pt x="299" y="495"/>
                  </a:lnTo>
                  <a:lnTo>
                    <a:pt x="297" y="489"/>
                  </a:lnTo>
                  <a:lnTo>
                    <a:pt x="294" y="485"/>
                  </a:lnTo>
                  <a:lnTo>
                    <a:pt x="291" y="481"/>
                  </a:lnTo>
                  <a:lnTo>
                    <a:pt x="290" y="478"/>
                  </a:lnTo>
                  <a:lnTo>
                    <a:pt x="287" y="474"/>
                  </a:lnTo>
                  <a:lnTo>
                    <a:pt x="287" y="473"/>
                  </a:lnTo>
                  <a:lnTo>
                    <a:pt x="285" y="471"/>
                  </a:lnTo>
                  <a:lnTo>
                    <a:pt x="287" y="471"/>
                  </a:lnTo>
                  <a:lnTo>
                    <a:pt x="288" y="471"/>
                  </a:lnTo>
                  <a:lnTo>
                    <a:pt x="293" y="473"/>
                  </a:lnTo>
                  <a:lnTo>
                    <a:pt x="296" y="474"/>
                  </a:lnTo>
                  <a:lnTo>
                    <a:pt x="302" y="474"/>
                  </a:lnTo>
                  <a:lnTo>
                    <a:pt x="307" y="475"/>
                  </a:lnTo>
                  <a:lnTo>
                    <a:pt x="311" y="477"/>
                  </a:lnTo>
                  <a:lnTo>
                    <a:pt x="317" y="477"/>
                  </a:lnTo>
                  <a:lnTo>
                    <a:pt x="322" y="478"/>
                  </a:lnTo>
                  <a:lnTo>
                    <a:pt x="327" y="478"/>
                  </a:lnTo>
                  <a:lnTo>
                    <a:pt x="331" y="478"/>
                  </a:lnTo>
                  <a:lnTo>
                    <a:pt x="336" y="477"/>
                  </a:lnTo>
                  <a:lnTo>
                    <a:pt x="340" y="477"/>
                  </a:lnTo>
                  <a:lnTo>
                    <a:pt x="342" y="475"/>
                  </a:lnTo>
                  <a:lnTo>
                    <a:pt x="344" y="474"/>
                  </a:lnTo>
                  <a:lnTo>
                    <a:pt x="345" y="470"/>
                  </a:lnTo>
                  <a:lnTo>
                    <a:pt x="344" y="466"/>
                  </a:lnTo>
                  <a:lnTo>
                    <a:pt x="342" y="461"/>
                  </a:lnTo>
                  <a:lnTo>
                    <a:pt x="337" y="459"/>
                  </a:lnTo>
                  <a:lnTo>
                    <a:pt x="333" y="456"/>
                  </a:lnTo>
                  <a:lnTo>
                    <a:pt x="330" y="454"/>
                  </a:lnTo>
                  <a:lnTo>
                    <a:pt x="327" y="453"/>
                  </a:lnTo>
                  <a:lnTo>
                    <a:pt x="330" y="452"/>
                  </a:lnTo>
                  <a:lnTo>
                    <a:pt x="330" y="449"/>
                  </a:lnTo>
                  <a:lnTo>
                    <a:pt x="327" y="445"/>
                  </a:lnTo>
                  <a:lnTo>
                    <a:pt x="324" y="443"/>
                  </a:lnTo>
                  <a:lnTo>
                    <a:pt x="322" y="442"/>
                  </a:lnTo>
                  <a:lnTo>
                    <a:pt x="317" y="440"/>
                  </a:lnTo>
                  <a:lnTo>
                    <a:pt x="314" y="439"/>
                  </a:lnTo>
                  <a:lnTo>
                    <a:pt x="308" y="438"/>
                  </a:lnTo>
                  <a:lnTo>
                    <a:pt x="304" y="436"/>
                  </a:lnTo>
                  <a:lnTo>
                    <a:pt x="299" y="435"/>
                  </a:lnTo>
                  <a:lnTo>
                    <a:pt x="294" y="434"/>
                  </a:lnTo>
                  <a:lnTo>
                    <a:pt x="288" y="432"/>
                  </a:lnTo>
                  <a:lnTo>
                    <a:pt x="282" y="431"/>
                  </a:lnTo>
                  <a:lnTo>
                    <a:pt x="277" y="429"/>
                  </a:lnTo>
                  <a:lnTo>
                    <a:pt x="273" y="428"/>
                  </a:lnTo>
                  <a:lnTo>
                    <a:pt x="268" y="425"/>
                  </a:lnTo>
                  <a:lnTo>
                    <a:pt x="263" y="424"/>
                  </a:lnTo>
                  <a:lnTo>
                    <a:pt x="259" y="422"/>
                  </a:lnTo>
                  <a:lnTo>
                    <a:pt x="257" y="421"/>
                  </a:lnTo>
                  <a:lnTo>
                    <a:pt x="254" y="420"/>
                  </a:lnTo>
                  <a:lnTo>
                    <a:pt x="251" y="415"/>
                  </a:lnTo>
                  <a:lnTo>
                    <a:pt x="248" y="413"/>
                  </a:lnTo>
                  <a:lnTo>
                    <a:pt x="245" y="408"/>
                  </a:lnTo>
                  <a:lnTo>
                    <a:pt x="242" y="403"/>
                  </a:lnTo>
                  <a:lnTo>
                    <a:pt x="239" y="399"/>
                  </a:lnTo>
                  <a:lnTo>
                    <a:pt x="237" y="395"/>
                  </a:lnTo>
                  <a:lnTo>
                    <a:pt x="237" y="393"/>
                  </a:lnTo>
                  <a:lnTo>
                    <a:pt x="236" y="389"/>
                  </a:lnTo>
                  <a:lnTo>
                    <a:pt x="234" y="388"/>
                  </a:lnTo>
                  <a:lnTo>
                    <a:pt x="233" y="383"/>
                  </a:lnTo>
                  <a:lnTo>
                    <a:pt x="231" y="381"/>
                  </a:lnTo>
                  <a:lnTo>
                    <a:pt x="231" y="378"/>
                  </a:lnTo>
                  <a:lnTo>
                    <a:pt x="230" y="375"/>
                  </a:lnTo>
                  <a:lnTo>
                    <a:pt x="228" y="371"/>
                  </a:lnTo>
                  <a:lnTo>
                    <a:pt x="227" y="368"/>
                  </a:lnTo>
                  <a:lnTo>
                    <a:pt x="225" y="365"/>
                  </a:lnTo>
                  <a:lnTo>
                    <a:pt x="225" y="363"/>
                  </a:lnTo>
                  <a:lnTo>
                    <a:pt x="223" y="357"/>
                  </a:lnTo>
                  <a:lnTo>
                    <a:pt x="222" y="351"/>
                  </a:lnTo>
                  <a:lnTo>
                    <a:pt x="220" y="347"/>
                  </a:lnTo>
                  <a:lnTo>
                    <a:pt x="220" y="343"/>
                  </a:lnTo>
                  <a:lnTo>
                    <a:pt x="220" y="340"/>
                  </a:lnTo>
                  <a:lnTo>
                    <a:pt x="219" y="336"/>
                  </a:lnTo>
                  <a:lnTo>
                    <a:pt x="219" y="333"/>
                  </a:lnTo>
                  <a:lnTo>
                    <a:pt x="219" y="329"/>
                  </a:lnTo>
                  <a:lnTo>
                    <a:pt x="219" y="324"/>
                  </a:lnTo>
                  <a:lnTo>
                    <a:pt x="219" y="319"/>
                  </a:lnTo>
                  <a:lnTo>
                    <a:pt x="219" y="317"/>
                  </a:lnTo>
                  <a:lnTo>
                    <a:pt x="219" y="314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9" y="304"/>
                  </a:lnTo>
                  <a:lnTo>
                    <a:pt x="219" y="301"/>
                  </a:lnTo>
                  <a:lnTo>
                    <a:pt x="219" y="297"/>
                  </a:lnTo>
                  <a:lnTo>
                    <a:pt x="219" y="294"/>
                  </a:lnTo>
                  <a:lnTo>
                    <a:pt x="219" y="290"/>
                  </a:lnTo>
                  <a:lnTo>
                    <a:pt x="219" y="287"/>
                  </a:lnTo>
                  <a:lnTo>
                    <a:pt x="219" y="283"/>
                  </a:lnTo>
                  <a:lnTo>
                    <a:pt x="219" y="280"/>
                  </a:lnTo>
                  <a:lnTo>
                    <a:pt x="219" y="276"/>
                  </a:lnTo>
                  <a:lnTo>
                    <a:pt x="219" y="273"/>
                  </a:lnTo>
                  <a:lnTo>
                    <a:pt x="219" y="269"/>
                  </a:lnTo>
                  <a:lnTo>
                    <a:pt x="220" y="265"/>
                  </a:lnTo>
                  <a:lnTo>
                    <a:pt x="220" y="261"/>
                  </a:lnTo>
                  <a:lnTo>
                    <a:pt x="220" y="258"/>
                  </a:lnTo>
                  <a:lnTo>
                    <a:pt x="220" y="254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20" y="244"/>
                  </a:lnTo>
                  <a:lnTo>
                    <a:pt x="220" y="240"/>
                  </a:lnTo>
                  <a:lnTo>
                    <a:pt x="220" y="236"/>
                  </a:lnTo>
                  <a:lnTo>
                    <a:pt x="220" y="232"/>
                  </a:lnTo>
                  <a:lnTo>
                    <a:pt x="220" y="229"/>
                  </a:lnTo>
                  <a:lnTo>
                    <a:pt x="220" y="225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2" y="215"/>
                  </a:lnTo>
                  <a:lnTo>
                    <a:pt x="222" y="211"/>
                  </a:lnTo>
                  <a:lnTo>
                    <a:pt x="222" y="208"/>
                  </a:lnTo>
                  <a:lnTo>
                    <a:pt x="222" y="205"/>
                  </a:lnTo>
                  <a:lnTo>
                    <a:pt x="222" y="201"/>
                  </a:lnTo>
                  <a:lnTo>
                    <a:pt x="222" y="200"/>
                  </a:lnTo>
                  <a:lnTo>
                    <a:pt x="222" y="197"/>
                  </a:lnTo>
                  <a:lnTo>
                    <a:pt x="222" y="193"/>
                  </a:lnTo>
                  <a:lnTo>
                    <a:pt x="222" y="190"/>
                  </a:lnTo>
                  <a:lnTo>
                    <a:pt x="222" y="187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3" y="176"/>
                  </a:lnTo>
                  <a:lnTo>
                    <a:pt x="223" y="173"/>
                  </a:lnTo>
                  <a:lnTo>
                    <a:pt x="223" y="170"/>
                  </a:lnTo>
                  <a:lnTo>
                    <a:pt x="223" y="169"/>
                  </a:lnTo>
                  <a:lnTo>
                    <a:pt x="223" y="168"/>
                  </a:lnTo>
                  <a:lnTo>
                    <a:pt x="223" y="165"/>
                  </a:lnTo>
                  <a:lnTo>
                    <a:pt x="223" y="162"/>
                  </a:lnTo>
                  <a:lnTo>
                    <a:pt x="223" y="159"/>
                  </a:lnTo>
                  <a:lnTo>
                    <a:pt x="223" y="156"/>
                  </a:lnTo>
                  <a:lnTo>
                    <a:pt x="223" y="154"/>
                  </a:lnTo>
                  <a:lnTo>
                    <a:pt x="225" y="151"/>
                  </a:lnTo>
                  <a:lnTo>
                    <a:pt x="225" y="147"/>
                  </a:lnTo>
                  <a:lnTo>
                    <a:pt x="225" y="144"/>
                  </a:lnTo>
                  <a:lnTo>
                    <a:pt x="225" y="141"/>
                  </a:lnTo>
                  <a:lnTo>
                    <a:pt x="225" y="137"/>
                  </a:lnTo>
                  <a:lnTo>
                    <a:pt x="225" y="134"/>
                  </a:lnTo>
                  <a:lnTo>
                    <a:pt x="225" y="131"/>
                  </a:lnTo>
                  <a:lnTo>
                    <a:pt x="223" y="129"/>
                  </a:lnTo>
                  <a:lnTo>
                    <a:pt x="223" y="124"/>
                  </a:lnTo>
                  <a:lnTo>
                    <a:pt x="223" y="122"/>
                  </a:lnTo>
                  <a:lnTo>
                    <a:pt x="223" y="120"/>
                  </a:lnTo>
                  <a:lnTo>
                    <a:pt x="222" y="116"/>
                  </a:lnTo>
                  <a:lnTo>
                    <a:pt x="222" y="112"/>
                  </a:lnTo>
                  <a:lnTo>
                    <a:pt x="222" y="108"/>
                  </a:lnTo>
                  <a:lnTo>
                    <a:pt x="222" y="105"/>
                  </a:lnTo>
                  <a:lnTo>
                    <a:pt x="220" y="102"/>
                  </a:lnTo>
                  <a:lnTo>
                    <a:pt x="220" y="98"/>
                  </a:lnTo>
                  <a:lnTo>
                    <a:pt x="219" y="94"/>
                  </a:lnTo>
                  <a:lnTo>
                    <a:pt x="219" y="90"/>
                  </a:lnTo>
                  <a:lnTo>
                    <a:pt x="219" y="84"/>
                  </a:lnTo>
                  <a:lnTo>
                    <a:pt x="219" y="80"/>
                  </a:lnTo>
                  <a:lnTo>
                    <a:pt x="217" y="76"/>
                  </a:lnTo>
                  <a:lnTo>
                    <a:pt x="217" y="70"/>
                  </a:lnTo>
                  <a:lnTo>
                    <a:pt x="216" y="66"/>
                  </a:lnTo>
                  <a:lnTo>
                    <a:pt x="216" y="62"/>
                  </a:lnTo>
                  <a:lnTo>
                    <a:pt x="214" y="56"/>
                  </a:lnTo>
                  <a:lnTo>
                    <a:pt x="214" y="51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3" y="38"/>
                  </a:lnTo>
                  <a:lnTo>
                    <a:pt x="213" y="34"/>
                  </a:lnTo>
                  <a:lnTo>
                    <a:pt x="213" y="30"/>
                  </a:lnTo>
                  <a:lnTo>
                    <a:pt x="213" y="27"/>
                  </a:lnTo>
                  <a:lnTo>
                    <a:pt x="211" y="23"/>
                  </a:lnTo>
                  <a:lnTo>
                    <a:pt x="211" y="20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3"/>
                  </a:lnTo>
                  <a:lnTo>
                    <a:pt x="211" y="12"/>
                  </a:lnTo>
                  <a:lnTo>
                    <a:pt x="233" y="0"/>
                  </a:lnTo>
                  <a:lnTo>
                    <a:pt x="233" y="5"/>
                  </a:lnTo>
                  <a:lnTo>
                    <a:pt x="233" y="6"/>
                  </a:lnTo>
                  <a:lnTo>
                    <a:pt x="233" y="9"/>
                  </a:lnTo>
                  <a:lnTo>
                    <a:pt x="233" y="12"/>
                  </a:lnTo>
                  <a:lnTo>
                    <a:pt x="233" y="16"/>
                  </a:lnTo>
                  <a:lnTo>
                    <a:pt x="233" y="19"/>
                  </a:lnTo>
                  <a:lnTo>
                    <a:pt x="233" y="23"/>
                  </a:lnTo>
                  <a:lnTo>
                    <a:pt x="233" y="27"/>
                  </a:lnTo>
                  <a:lnTo>
                    <a:pt x="233" y="32"/>
                  </a:lnTo>
                  <a:lnTo>
                    <a:pt x="233" y="37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34" y="52"/>
                  </a:lnTo>
                  <a:lnTo>
                    <a:pt x="234" y="56"/>
                  </a:lnTo>
                  <a:lnTo>
                    <a:pt x="234" y="62"/>
                  </a:lnTo>
                  <a:lnTo>
                    <a:pt x="234" y="67"/>
                  </a:lnTo>
                  <a:lnTo>
                    <a:pt x="234" y="71"/>
                  </a:lnTo>
                  <a:lnTo>
                    <a:pt x="234" y="77"/>
                  </a:lnTo>
                  <a:lnTo>
                    <a:pt x="236" y="81"/>
                  </a:lnTo>
                  <a:lnTo>
                    <a:pt x="236" y="85"/>
                  </a:lnTo>
                  <a:lnTo>
                    <a:pt x="236" y="91"/>
                  </a:lnTo>
                  <a:lnTo>
                    <a:pt x="236" y="94"/>
                  </a:lnTo>
                  <a:lnTo>
                    <a:pt x="236" y="98"/>
                  </a:lnTo>
                  <a:lnTo>
                    <a:pt x="236" y="102"/>
                  </a:lnTo>
                  <a:lnTo>
                    <a:pt x="236" y="106"/>
                  </a:lnTo>
                  <a:lnTo>
                    <a:pt x="236" y="108"/>
                  </a:lnTo>
                  <a:lnTo>
                    <a:pt x="237" y="110"/>
                  </a:lnTo>
                  <a:lnTo>
                    <a:pt x="237" y="113"/>
                  </a:lnTo>
                  <a:lnTo>
                    <a:pt x="237" y="115"/>
                  </a:lnTo>
                  <a:lnTo>
                    <a:pt x="239" y="117"/>
                  </a:lnTo>
                  <a:lnTo>
                    <a:pt x="239" y="120"/>
                  </a:lnTo>
                  <a:lnTo>
                    <a:pt x="239" y="123"/>
                  </a:lnTo>
                  <a:lnTo>
                    <a:pt x="240" y="126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42" y="137"/>
                  </a:lnTo>
                  <a:lnTo>
                    <a:pt x="243" y="141"/>
                  </a:lnTo>
                  <a:lnTo>
                    <a:pt x="243" y="145"/>
                  </a:lnTo>
                  <a:lnTo>
                    <a:pt x="243" y="149"/>
                  </a:lnTo>
                  <a:lnTo>
                    <a:pt x="243" y="152"/>
                  </a:lnTo>
                  <a:lnTo>
                    <a:pt x="243" y="156"/>
                  </a:lnTo>
                  <a:lnTo>
                    <a:pt x="243" y="161"/>
                  </a:lnTo>
                  <a:lnTo>
                    <a:pt x="243" y="165"/>
                  </a:lnTo>
                  <a:lnTo>
                    <a:pt x="243" y="168"/>
                  </a:lnTo>
                  <a:lnTo>
                    <a:pt x="243" y="172"/>
                  </a:lnTo>
                  <a:lnTo>
                    <a:pt x="242" y="173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40" y="183"/>
                  </a:lnTo>
                  <a:lnTo>
                    <a:pt x="240" y="187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8"/>
                  </a:lnTo>
                  <a:lnTo>
                    <a:pt x="239" y="201"/>
                  </a:lnTo>
                  <a:lnTo>
                    <a:pt x="239" y="204"/>
                  </a:lnTo>
                  <a:lnTo>
                    <a:pt x="239" y="207"/>
                  </a:lnTo>
                  <a:lnTo>
                    <a:pt x="239" y="209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37" y="219"/>
                  </a:lnTo>
                  <a:lnTo>
                    <a:pt x="237" y="223"/>
                  </a:lnTo>
                  <a:lnTo>
                    <a:pt x="237" y="227"/>
                  </a:lnTo>
                  <a:lnTo>
                    <a:pt x="237" y="230"/>
                  </a:lnTo>
                  <a:lnTo>
                    <a:pt x="237" y="233"/>
                  </a:lnTo>
                  <a:lnTo>
                    <a:pt x="237" y="237"/>
                  </a:lnTo>
                  <a:lnTo>
                    <a:pt x="237" y="241"/>
                  </a:lnTo>
                  <a:lnTo>
                    <a:pt x="237" y="246"/>
                  </a:lnTo>
                  <a:lnTo>
                    <a:pt x="237" y="248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7" y="261"/>
                  </a:lnTo>
                  <a:lnTo>
                    <a:pt x="237" y="264"/>
                  </a:lnTo>
                  <a:lnTo>
                    <a:pt x="237" y="268"/>
                  </a:lnTo>
                  <a:lnTo>
                    <a:pt x="237" y="271"/>
                  </a:lnTo>
                  <a:lnTo>
                    <a:pt x="237" y="275"/>
                  </a:lnTo>
                  <a:lnTo>
                    <a:pt x="236" y="279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36" y="290"/>
                  </a:lnTo>
                  <a:lnTo>
                    <a:pt x="236" y="293"/>
                  </a:lnTo>
                  <a:lnTo>
                    <a:pt x="236" y="297"/>
                  </a:lnTo>
                  <a:lnTo>
                    <a:pt x="236" y="300"/>
                  </a:lnTo>
                  <a:lnTo>
                    <a:pt x="236" y="304"/>
                  </a:lnTo>
                  <a:lnTo>
                    <a:pt x="236" y="307"/>
                  </a:lnTo>
                  <a:lnTo>
                    <a:pt x="236" y="310"/>
                  </a:lnTo>
                  <a:lnTo>
                    <a:pt x="236" y="314"/>
                  </a:lnTo>
                  <a:lnTo>
                    <a:pt x="236" y="317"/>
                  </a:lnTo>
                  <a:lnTo>
                    <a:pt x="236" y="322"/>
                  </a:lnTo>
                  <a:lnTo>
                    <a:pt x="236" y="328"/>
                  </a:lnTo>
                  <a:lnTo>
                    <a:pt x="236" y="332"/>
                  </a:lnTo>
                  <a:lnTo>
                    <a:pt x="236" y="337"/>
                  </a:lnTo>
                  <a:lnTo>
                    <a:pt x="236" y="342"/>
                  </a:lnTo>
                  <a:lnTo>
                    <a:pt x="236" y="344"/>
                  </a:lnTo>
                  <a:lnTo>
                    <a:pt x="236" y="347"/>
                  </a:lnTo>
                  <a:lnTo>
                    <a:pt x="237" y="350"/>
                  </a:lnTo>
                  <a:lnTo>
                    <a:pt x="237" y="353"/>
                  </a:lnTo>
                  <a:lnTo>
                    <a:pt x="237" y="357"/>
                  </a:lnTo>
                  <a:lnTo>
                    <a:pt x="239" y="361"/>
                  </a:lnTo>
                  <a:lnTo>
                    <a:pt x="242" y="365"/>
                  </a:lnTo>
                  <a:lnTo>
                    <a:pt x="243" y="371"/>
                  </a:lnTo>
                  <a:lnTo>
                    <a:pt x="245" y="376"/>
                  </a:lnTo>
                  <a:lnTo>
                    <a:pt x="247" y="381"/>
                  </a:lnTo>
                  <a:lnTo>
                    <a:pt x="250" y="386"/>
                  </a:lnTo>
                  <a:lnTo>
                    <a:pt x="251" y="392"/>
                  </a:lnTo>
                  <a:lnTo>
                    <a:pt x="254" y="396"/>
                  </a:lnTo>
                  <a:lnTo>
                    <a:pt x="256" y="400"/>
                  </a:lnTo>
                  <a:lnTo>
                    <a:pt x="259" y="404"/>
                  </a:lnTo>
                  <a:lnTo>
                    <a:pt x="260" y="407"/>
                  </a:lnTo>
                  <a:lnTo>
                    <a:pt x="263" y="410"/>
                  </a:lnTo>
                  <a:lnTo>
                    <a:pt x="265" y="413"/>
                  </a:lnTo>
                  <a:lnTo>
                    <a:pt x="267" y="414"/>
                  </a:lnTo>
                  <a:lnTo>
                    <a:pt x="268" y="415"/>
                  </a:lnTo>
                  <a:lnTo>
                    <a:pt x="273" y="415"/>
                  </a:lnTo>
                  <a:lnTo>
                    <a:pt x="276" y="418"/>
                  </a:lnTo>
                  <a:lnTo>
                    <a:pt x="282" y="420"/>
                  </a:lnTo>
                  <a:lnTo>
                    <a:pt x="287" y="421"/>
                  </a:lnTo>
                  <a:lnTo>
                    <a:pt x="293" y="422"/>
                  </a:lnTo>
                  <a:lnTo>
                    <a:pt x="296" y="422"/>
                  </a:lnTo>
                  <a:lnTo>
                    <a:pt x="299" y="424"/>
                  </a:lnTo>
                  <a:lnTo>
                    <a:pt x="304" y="424"/>
                  </a:lnTo>
                  <a:lnTo>
                    <a:pt x="307" y="425"/>
                  </a:lnTo>
                  <a:lnTo>
                    <a:pt x="310" y="427"/>
                  </a:lnTo>
                  <a:lnTo>
                    <a:pt x="313" y="428"/>
                  </a:lnTo>
                  <a:lnTo>
                    <a:pt x="316" y="428"/>
                  </a:lnTo>
                  <a:lnTo>
                    <a:pt x="319" y="429"/>
                  </a:lnTo>
                  <a:lnTo>
                    <a:pt x="325" y="431"/>
                  </a:lnTo>
                  <a:lnTo>
                    <a:pt x="331" y="432"/>
                  </a:lnTo>
                  <a:lnTo>
                    <a:pt x="336" y="434"/>
                  </a:lnTo>
                  <a:lnTo>
                    <a:pt x="339" y="435"/>
                  </a:lnTo>
                  <a:lnTo>
                    <a:pt x="342" y="436"/>
                  </a:lnTo>
                  <a:lnTo>
                    <a:pt x="344" y="438"/>
                  </a:lnTo>
                  <a:lnTo>
                    <a:pt x="345" y="439"/>
                  </a:lnTo>
                  <a:lnTo>
                    <a:pt x="347" y="442"/>
                  </a:lnTo>
                  <a:lnTo>
                    <a:pt x="347" y="445"/>
                  </a:lnTo>
                  <a:lnTo>
                    <a:pt x="347" y="447"/>
                  </a:lnTo>
                  <a:lnTo>
                    <a:pt x="345" y="452"/>
                  </a:lnTo>
                  <a:lnTo>
                    <a:pt x="344" y="453"/>
                  </a:lnTo>
                  <a:lnTo>
                    <a:pt x="345" y="454"/>
                  </a:lnTo>
                  <a:lnTo>
                    <a:pt x="348" y="456"/>
                  </a:lnTo>
                  <a:lnTo>
                    <a:pt x="351" y="459"/>
                  </a:lnTo>
                  <a:lnTo>
                    <a:pt x="356" y="464"/>
                  </a:lnTo>
                  <a:lnTo>
                    <a:pt x="359" y="468"/>
                  </a:lnTo>
                  <a:lnTo>
                    <a:pt x="364" y="473"/>
                  </a:lnTo>
                  <a:lnTo>
                    <a:pt x="365" y="477"/>
                  </a:lnTo>
                  <a:lnTo>
                    <a:pt x="367" y="481"/>
                  </a:lnTo>
                  <a:lnTo>
                    <a:pt x="365" y="482"/>
                  </a:lnTo>
                  <a:lnTo>
                    <a:pt x="364" y="484"/>
                  </a:lnTo>
                  <a:lnTo>
                    <a:pt x="361" y="485"/>
                  </a:lnTo>
                  <a:lnTo>
                    <a:pt x="357" y="486"/>
                  </a:lnTo>
                  <a:lnTo>
                    <a:pt x="353" y="486"/>
                  </a:lnTo>
                  <a:lnTo>
                    <a:pt x="350" y="488"/>
                  </a:lnTo>
                  <a:lnTo>
                    <a:pt x="345" y="488"/>
                  </a:lnTo>
                  <a:lnTo>
                    <a:pt x="340" y="489"/>
                  </a:lnTo>
                  <a:lnTo>
                    <a:pt x="336" y="489"/>
                  </a:lnTo>
                  <a:lnTo>
                    <a:pt x="331" y="491"/>
                  </a:lnTo>
                  <a:lnTo>
                    <a:pt x="328" y="491"/>
                  </a:lnTo>
                  <a:lnTo>
                    <a:pt x="324" y="491"/>
                  </a:lnTo>
                  <a:lnTo>
                    <a:pt x="320" y="491"/>
                  </a:lnTo>
                  <a:lnTo>
                    <a:pt x="319" y="491"/>
                  </a:lnTo>
                  <a:lnTo>
                    <a:pt x="317" y="491"/>
                  </a:lnTo>
                  <a:lnTo>
                    <a:pt x="317" y="492"/>
                  </a:lnTo>
                  <a:lnTo>
                    <a:pt x="319" y="496"/>
                  </a:lnTo>
                  <a:lnTo>
                    <a:pt x="319" y="499"/>
                  </a:lnTo>
                  <a:lnTo>
                    <a:pt x="322" y="503"/>
                  </a:lnTo>
                  <a:lnTo>
                    <a:pt x="322" y="507"/>
                  </a:lnTo>
                  <a:lnTo>
                    <a:pt x="324" y="512"/>
                  </a:lnTo>
                  <a:lnTo>
                    <a:pt x="325" y="514"/>
                  </a:lnTo>
                  <a:lnTo>
                    <a:pt x="325" y="518"/>
                  </a:lnTo>
                  <a:lnTo>
                    <a:pt x="327" y="523"/>
                  </a:lnTo>
                  <a:lnTo>
                    <a:pt x="327" y="527"/>
                  </a:lnTo>
                  <a:lnTo>
                    <a:pt x="327" y="531"/>
                  </a:lnTo>
                  <a:lnTo>
                    <a:pt x="325" y="535"/>
                  </a:lnTo>
                  <a:lnTo>
                    <a:pt x="324" y="538"/>
                  </a:lnTo>
                  <a:lnTo>
                    <a:pt x="324" y="541"/>
                  </a:lnTo>
                  <a:lnTo>
                    <a:pt x="319" y="542"/>
                  </a:lnTo>
                  <a:lnTo>
                    <a:pt x="316" y="542"/>
                  </a:lnTo>
                  <a:lnTo>
                    <a:pt x="311" y="542"/>
                  </a:lnTo>
                  <a:lnTo>
                    <a:pt x="307" y="542"/>
                  </a:lnTo>
                  <a:lnTo>
                    <a:pt x="304" y="541"/>
                  </a:lnTo>
                  <a:lnTo>
                    <a:pt x="299" y="541"/>
                  </a:lnTo>
                  <a:lnTo>
                    <a:pt x="296" y="539"/>
                  </a:lnTo>
                  <a:lnTo>
                    <a:pt x="293" y="539"/>
                  </a:lnTo>
                  <a:lnTo>
                    <a:pt x="290" y="538"/>
                  </a:lnTo>
                  <a:lnTo>
                    <a:pt x="287" y="538"/>
                  </a:lnTo>
                  <a:lnTo>
                    <a:pt x="283" y="537"/>
                  </a:lnTo>
                  <a:lnTo>
                    <a:pt x="280" y="537"/>
                  </a:lnTo>
                  <a:lnTo>
                    <a:pt x="277" y="535"/>
                  </a:lnTo>
                  <a:lnTo>
                    <a:pt x="273" y="534"/>
                  </a:lnTo>
                  <a:lnTo>
                    <a:pt x="270" y="532"/>
                  </a:lnTo>
                  <a:lnTo>
                    <a:pt x="267" y="532"/>
                  </a:lnTo>
                  <a:lnTo>
                    <a:pt x="260" y="530"/>
                  </a:lnTo>
                  <a:lnTo>
                    <a:pt x="256" y="528"/>
                  </a:lnTo>
                  <a:lnTo>
                    <a:pt x="251" y="527"/>
                  </a:lnTo>
                  <a:lnTo>
                    <a:pt x="248" y="525"/>
                  </a:lnTo>
                  <a:lnTo>
                    <a:pt x="245" y="524"/>
                  </a:lnTo>
                  <a:lnTo>
                    <a:pt x="243" y="524"/>
                  </a:lnTo>
                  <a:lnTo>
                    <a:pt x="243" y="527"/>
                  </a:lnTo>
                  <a:lnTo>
                    <a:pt x="242" y="530"/>
                  </a:lnTo>
                  <a:lnTo>
                    <a:pt x="242" y="534"/>
                  </a:lnTo>
                  <a:lnTo>
                    <a:pt x="240" y="538"/>
                  </a:lnTo>
                  <a:lnTo>
                    <a:pt x="239" y="542"/>
                  </a:lnTo>
                  <a:lnTo>
                    <a:pt x="237" y="548"/>
                  </a:lnTo>
                  <a:lnTo>
                    <a:pt x="234" y="553"/>
                  </a:lnTo>
                  <a:lnTo>
                    <a:pt x="231" y="557"/>
                  </a:lnTo>
                  <a:lnTo>
                    <a:pt x="228" y="562"/>
                  </a:lnTo>
                  <a:lnTo>
                    <a:pt x="223" y="566"/>
                  </a:lnTo>
                  <a:lnTo>
                    <a:pt x="219" y="570"/>
                  </a:lnTo>
                  <a:lnTo>
                    <a:pt x="213" y="573"/>
                  </a:lnTo>
                  <a:lnTo>
                    <a:pt x="208" y="576"/>
                  </a:lnTo>
                  <a:lnTo>
                    <a:pt x="205" y="576"/>
                  </a:lnTo>
                  <a:lnTo>
                    <a:pt x="202" y="576"/>
                  </a:lnTo>
                  <a:lnTo>
                    <a:pt x="197" y="576"/>
                  </a:lnTo>
                  <a:lnTo>
                    <a:pt x="194" y="576"/>
                  </a:lnTo>
                  <a:lnTo>
                    <a:pt x="191" y="574"/>
                  </a:lnTo>
                  <a:lnTo>
                    <a:pt x="186" y="573"/>
                  </a:lnTo>
                  <a:lnTo>
                    <a:pt x="183" y="571"/>
                  </a:lnTo>
                  <a:lnTo>
                    <a:pt x="179" y="570"/>
                  </a:lnTo>
                  <a:lnTo>
                    <a:pt x="176" y="567"/>
                  </a:lnTo>
                  <a:lnTo>
                    <a:pt x="173" y="566"/>
                  </a:lnTo>
                  <a:lnTo>
                    <a:pt x="170" y="563"/>
                  </a:lnTo>
                  <a:lnTo>
                    <a:pt x="166" y="562"/>
                  </a:lnTo>
                  <a:lnTo>
                    <a:pt x="163" y="559"/>
                  </a:lnTo>
                  <a:lnTo>
                    <a:pt x="159" y="556"/>
                  </a:lnTo>
                  <a:lnTo>
                    <a:pt x="157" y="553"/>
                  </a:lnTo>
                  <a:lnTo>
                    <a:pt x="154" y="550"/>
                  </a:lnTo>
                  <a:lnTo>
                    <a:pt x="149" y="548"/>
                  </a:lnTo>
                  <a:lnTo>
                    <a:pt x="148" y="545"/>
                  </a:lnTo>
                  <a:lnTo>
                    <a:pt x="145" y="542"/>
                  </a:lnTo>
                  <a:lnTo>
                    <a:pt x="143" y="539"/>
                  </a:lnTo>
                  <a:lnTo>
                    <a:pt x="140" y="537"/>
                  </a:lnTo>
                  <a:lnTo>
                    <a:pt x="139" y="532"/>
                  </a:lnTo>
                  <a:lnTo>
                    <a:pt x="136" y="530"/>
                  </a:lnTo>
                  <a:lnTo>
                    <a:pt x="134" y="527"/>
                  </a:lnTo>
                  <a:lnTo>
                    <a:pt x="131" y="521"/>
                  </a:lnTo>
                  <a:lnTo>
                    <a:pt x="128" y="517"/>
                  </a:lnTo>
                  <a:lnTo>
                    <a:pt x="125" y="513"/>
                  </a:lnTo>
                  <a:lnTo>
                    <a:pt x="123" y="510"/>
                  </a:lnTo>
                  <a:lnTo>
                    <a:pt x="122" y="509"/>
                  </a:lnTo>
                  <a:lnTo>
                    <a:pt x="120" y="509"/>
                  </a:lnTo>
                  <a:lnTo>
                    <a:pt x="117" y="510"/>
                  </a:lnTo>
                  <a:lnTo>
                    <a:pt x="114" y="512"/>
                  </a:lnTo>
                  <a:lnTo>
                    <a:pt x="111" y="513"/>
                  </a:lnTo>
                  <a:lnTo>
                    <a:pt x="106" y="516"/>
                  </a:lnTo>
                  <a:lnTo>
                    <a:pt x="102" y="517"/>
                  </a:lnTo>
                  <a:lnTo>
                    <a:pt x="97" y="520"/>
                  </a:lnTo>
                  <a:lnTo>
                    <a:pt x="91" y="521"/>
                  </a:lnTo>
                  <a:lnTo>
                    <a:pt x="86" y="523"/>
                  </a:lnTo>
                  <a:lnTo>
                    <a:pt x="80" y="524"/>
                  </a:lnTo>
                  <a:lnTo>
                    <a:pt x="74" y="525"/>
                  </a:lnTo>
                  <a:lnTo>
                    <a:pt x="71" y="525"/>
                  </a:lnTo>
                  <a:lnTo>
                    <a:pt x="68" y="527"/>
                  </a:lnTo>
                  <a:lnTo>
                    <a:pt x="65" y="527"/>
                  </a:lnTo>
                  <a:lnTo>
                    <a:pt x="62" y="527"/>
                  </a:lnTo>
                  <a:lnTo>
                    <a:pt x="56" y="527"/>
                  </a:lnTo>
                  <a:lnTo>
                    <a:pt x="49" y="527"/>
                  </a:lnTo>
                  <a:lnTo>
                    <a:pt x="45" y="524"/>
                  </a:lnTo>
                  <a:lnTo>
                    <a:pt x="39" y="523"/>
                  </a:lnTo>
                  <a:lnTo>
                    <a:pt x="34" y="521"/>
                  </a:lnTo>
                  <a:lnTo>
                    <a:pt x="29" y="518"/>
                  </a:lnTo>
                  <a:lnTo>
                    <a:pt x="23" y="516"/>
                  </a:lnTo>
                  <a:lnTo>
                    <a:pt x="20" y="513"/>
                  </a:lnTo>
                  <a:lnTo>
                    <a:pt x="15" y="510"/>
                  </a:lnTo>
                  <a:lnTo>
                    <a:pt x="12" y="507"/>
                  </a:lnTo>
                  <a:lnTo>
                    <a:pt x="8" y="503"/>
                  </a:lnTo>
                  <a:lnTo>
                    <a:pt x="5" y="499"/>
                  </a:lnTo>
                  <a:lnTo>
                    <a:pt x="3" y="496"/>
                  </a:lnTo>
                  <a:lnTo>
                    <a:pt x="2" y="492"/>
                  </a:lnTo>
                  <a:lnTo>
                    <a:pt x="0" y="488"/>
                  </a:lnTo>
                  <a:lnTo>
                    <a:pt x="0" y="485"/>
                  </a:lnTo>
                  <a:lnTo>
                    <a:pt x="0" y="481"/>
                  </a:lnTo>
                  <a:lnTo>
                    <a:pt x="2" y="478"/>
                  </a:lnTo>
                  <a:lnTo>
                    <a:pt x="3" y="474"/>
                  </a:lnTo>
                  <a:lnTo>
                    <a:pt x="6" y="470"/>
                  </a:lnTo>
                  <a:lnTo>
                    <a:pt x="9" y="464"/>
                  </a:lnTo>
                  <a:lnTo>
                    <a:pt x="14" y="459"/>
                  </a:lnTo>
                  <a:lnTo>
                    <a:pt x="17" y="453"/>
                  </a:lnTo>
                  <a:lnTo>
                    <a:pt x="23" y="447"/>
                  </a:lnTo>
                  <a:lnTo>
                    <a:pt x="28" y="442"/>
                  </a:lnTo>
                  <a:lnTo>
                    <a:pt x="34" y="438"/>
                  </a:lnTo>
                  <a:lnTo>
                    <a:pt x="37" y="434"/>
                  </a:lnTo>
                  <a:lnTo>
                    <a:pt x="39" y="431"/>
                  </a:lnTo>
                  <a:lnTo>
                    <a:pt x="42" y="428"/>
                  </a:lnTo>
                  <a:lnTo>
                    <a:pt x="45" y="425"/>
                  </a:lnTo>
                  <a:lnTo>
                    <a:pt x="49" y="420"/>
                  </a:lnTo>
                  <a:lnTo>
                    <a:pt x="54" y="415"/>
                  </a:lnTo>
                  <a:lnTo>
                    <a:pt x="59" y="411"/>
                  </a:lnTo>
                  <a:lnTo>
                    <a:pt x="63" y="407"/>
                  </a:lnTo>
                  <a:lnTo>
                    <a:pt x="65" y="403"/>
                  </a:lnTo>
                  <a:lnTo>
                    <a:pt x="68" y="400"/>
                  </a:lnTo>
                  <a:lnTo>
                    <a:pt x="69" y="396"/>
                  </a:lnTo>
                  <a:lnTo>
                    <a:pt x="69" y="392"/>
                  </a:lnTo>
                  <a:lnTo>
                    <a:pt x="71" y="388"/>
                  </a:lnTo>
                  <a:lnTo>
                    <a:pt x="72" y="382"/>
                  </a:lnTo>
                  <a:lnTo>
                    <a:pt x="72" y="379"/>
                  </a:lnTo>
                  <a:lnTo>
                    <a:pt x="74" y="376"/>
                  </a:lnTo>
                  <a:lnTo>
                    <a:pt x="74" y="374"/>
                  </a:lnTo>
                  <a:lnTo>
                    <a:pt x="76" y="371"/>
                  </a:lnTo>
                  <a:lnTo>
                    <a:pt x="76" y="368"/>
                  </a:lnTo>
                  <a:lnTo>
                    <a:pt x="77" y="365"/>
                  </a:lnTo>
                  <a:lnTo>
                    <a:pt x="77" y="361"/>
                  </a:lnTo>
                  <a:lnTo>
                    <a:pt x="77" y="358"/>
                  </a:lnTo>
                  <a:lnTo>
                    <a:pt x="77" y="356"/>
                  </a:lnTo>
                  <a:lnTo>
                    <a:pt x="79" y="353"/>
                  </a:lnTo>
                  <a:lnTo>
                    <a:pt x="79" y="349"/>
                  </a:lnTo>
                  <a:lnTo>
                    <a:pt x="79" y="346"/>
                  </a:lnTo>
                  <a:lnTo>
                    <a:pt x="79" y="343"/>
                  </a:lnTo>
                  <a:lnTo>
                    <a:pt x="79" y="340"/>
                  </a:lnTo>
                  <a:lnTo>
                    <a:pt x="80" y="336"/>
                  </a:lnTo>
                  <a:lnTo>
                    <a:pt x="80" y="333"/>
                  </a:lnTo>
                  <a:lnTo>
                    <a:pt x="80" y="330"/>
                  </a:lnTo>
                  <a:lnTo>
                    <a:pt x="82" y="328"/>
                  </a:lnTo>
                  <a:lnTo>
                    <a:pt x="82" y="325"/>
                  </a:lnTo>
                  <a:lnTo>
                    <a:pt x="82" y="322"/>
                  </a:lnTo>
                  <a:lnTo>
                    <a:pt x="82" y="317"/>
                  </a:lnTo>
                  <a:lnTo>
                    <a:pt x="82" y="311"/>
                  </a:lnTo>
                  <a:lnTo>
                    <a:pt x="82" y="308"/>
                  </a:lnTo>
                  <a:lnTo>
                    <a:pt x="82" y="303"/>
                  </a:lnTo>
                  <a:lnTo>
                    <a:pt x="82" y="300"/>
                  </a:lnTo>
                  <a:lnTo>
                    <a:pt x="82" y="297"/>
                  </a:lnTo>
                  <a:lnTo>
                    <a:pt x="82" y="293"/>
                  </a:lnTo>
                  <a:lnTo>
                    <a:pt x="82" y="290"/>
                  </a:lnTo>
                  <a:lnTo>
                    <a:pt x="82" y="286"/>
                  </a:lnTo>
                  <a:lnTo>
                    <a:pt x="82" y="282"/>
                  </a:lnTo>
                  <a:lnTo>
                    <a:pt x="82" y="278"/>
                  </a:lnTo>
                  <a:lnTo>
                    <a:pt x="82" y="273"/>
                  </a:lnTo>
                  <a:lnTo>
                    <a:pt x="80" y="268"/>
                  </a:lnTo>
                  <a:lnTo>
                    <a:pt x="80" y="264"/>
                  </a:lnTo>
                  <a:lnTo>
                    <a:pt x="80" y="258"/>
                  </a:lnTo>
                  <a:lnTo>
                    <a:pt x="80" y="254"/>
                  </a:lnTo>
                  <a:lnTo>
                    <a:pt x="80" y="248"/>
                  </a:lnTo>
                  <a:lnTo>
                    <a:pt x="80" y="243"/>
                  </a:lnTo>
                  <a:lnTo>
                    <a:pt x="79" y="237"/>
                  </a:lnTo>
                  <a:lnTo>
                    <a:pt x="79" y="232"/>
                  </a:lnTo>
                  <a:lnTo>
                    <a:pt x="79" y="225"/>
                  </a:lnTo>
                  <a:lnTo>
                    <a:pt x="79" y="219"/>
                  </a:lnTo>
                  <a:lnTo>
                    <a:pt x="79" y="212"/>
                  </a:lnTo>
                  <a:lnTo>
                    <a:pt x="79" y="207"/>
                  </a:lnTo>
                  <a:lnTo>
                    <a:pt x="79" y="200"/>
                  </a:lnTo>
                  <a:lnTo>
                    <a:pt x="79" y="194"/>
                  </a:lnTo>
                  <a:lnTo>
                    <a:pt x="79" y="187"/>
                  </a:lnTo>
                  <a:lnTo>
                    <a:pt x="79" y="181"/>
                  </a:lnTo>
                  <a:lnTo>
                    <a:pt x="77" y="175"/>
                  </a:lnTo>
                  <a:lnTo>
                    <a:pt x="77" y="169"/>
                  </a:lnTo>
                  <a:lnTo>
                    <a:pt x="77" y="162"/>
                  </a:lnTo>
                  <a:lnTo>
                    <a:pt x="77" y="156"/>
                  </a:lnTo>
                  <a:lnTo>
                    <a:pt x="77" y="149"/>
                  </a:lnTo>
                  <a:lnTo>
                    <a:pt x="77" y="142"/>
                  </a:lnTo>
                  <a:lnTo>
                    <a:pt x="77" y="136"/>
                  </a:lnTo>
                  <a:lnTo>
                    <a:pt x="77" y="130"/>
                  </a:lnTo>
                  <a:lnTo>
                    <a:pt x="76" y="123"/>
                  </a:lnTo>
                  <a:lnTo>
                    <a:pt x="76" y="117"/>
                  </a:lnTo>
                  <a:lnTo>
                    <a:pt x="76" y="110"/>
                  </a:lnTo>
                  <a:lnTo>
                    <a:pt x="76" y="105"/>
                  </a:lnTo>
                  <a:lnTo>
                    <a:pt x="76" y="99"/>
                  </a:lnTo>
                  <a:lnTo>
                    <a:pt x="76" y="94"/>
                  </a:lnTo>
                  <a:lnTo>
                    <a:pt x="74" y="87"/>
                  </a:lnTo>
                  <a:lnTo>
                    <a:pt x="74" y="83"/>
                  </a:lnTo>
                  <a:lnTo>
                    <a:pt x="74" y="77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4" y="63"/>
                  </a:lnTo>
                  <a:lnTo>
                    <a:pt x="74" y="58"/>
                  </a:lnTo>
                  <a:lnTo>
                    <a:pt x="74" y="53"/>
                  </a:lnTo>
                  <a:lnTo>
                    <a:pt x="74" y="49"/>
                  </a:lnTo>
                  <a:lnTo>
                    <a:pt x="74" y="45"/>
                  </a:lnTo>
                  <a:lnTo>
                    <a:pt x="72" y="41"/>
                  </a:lnTo>
                  <a:lnTo>
                    <a:pt x="72" y="38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2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9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42"/>
            <p:cNvSpPr>
              <a:spLocks/>
            </p:cNvSpPr>
            <p:nvPr/>
          </p:nvSpPr>
          <p:spPr bwMode="auto">
            <a:xfrm>
              <a:off x="4188" y="3547"/>
              <a:ext cx="329" cy="335"/>
            </a:xfrm>
            <a:custGeom>
              <a:avLst/>
              <a:gdLst>
                <a:gd name="T0" fmla="*/ 1 w 658"/>
                <a:gd name="T1" fmla="*/ 1 h 669"/>
                <a:gd name="T2" fmla="*/ 1 w 658"/>
                <a:gd name="T3" fmla="*/ 1 h 669"/>
                <a:gd name="T4" fmla="*/ 1 w 658"/>
                <a:gd name="T5" fmla="*/ 1 h 669"/>
                <a:gd name="T6" fmla="*/ 1 w 658"/>
                <a:gd name="T7" fmla="*/ 1 h 669"/>
                <a:gd name="T8" fmla="*/ 1 w 658"/>
                <a:gd name="T9" fmla="*/ 1 h 669"/>
                <a:gd name="T10" fmla="*/ 1 w 658"/>
                <a:gd name="T11" fmla="*/ 1 h 669"/>
                <a:gd name="T12" fmla="*/ 1 w 658"/>
                <a:gd name="T13" fmla="*/ 1 h 669"/>
                <a:gd name="T14" fmla="*/ 1 w 658"/>
                <a:gd name="T15" fmla="*/ 1 h 669"/>
                <a:gd name="T16" fmla="*/ 1 w 658"/>
                <a:gd name="T17" fmla="*/ 1 h 669"/>
                <a:gd name="T18" fmla="*/ 1 w 658"/>
                <a:gd name="T19" fmla="*/ 1 h 669"/>
                <a:gd name="T20" fmla="*/ 1 w 658"/>
                <a:gd name="T21" fmla="*/ 1 h 669"/>
                <a:gd name="T22" fmla="*/ 1 w 658"/>
                <a:gd name="T23" fmla="*/ 1 h 669"/>
                <a:gd name="T24" fmla="*/ 1 w 658"/>
                <a:gd name="T25" fmla="*/ 0 h 669"/>
                <a:gd name="T26" fmla="*/ 0 w 658"/>
                <a:gd name="T27" fmla="*/ 1 h 669"/>
                <a:gd name="T28" fmla="*/ 1 w 658"/>
                <a:gd name="T29" fmla="*/ 1 h 669"/>
                <a:gd name="T30" fmla="*/ 1 w 658"/>
                <a:gd name="T31" fmla="*/ 1 h 669"/>
                <a:gd name="T32" fmla="*/ 1 w 658"/>
                <a:gd name="T33" fmla="*/ 1 h 669"/>
                <a:gd name="T34" fmla="*/ 1 w 658"/>
                <a:gd name="T35" fmla="*/ 1 h 669"/>
                <a:gd name="T36" fmla="*/ 1 w 658"/>
                <a:gd name="T37" fmla="*/ 1 h 669"/>
                <a:gd name="T38" fmla="*/ 1 w 658"/>
                <a:gd name="T39" fmla="*/ 1 h 669"/>
                <a:gd name="T40" fmla="*/ 1 w 658"/>
                <a:gd name="T41" fmla="*/ 1 h 669"/>
                <a:gd name="T42" fmla="*/ 1 w 658"/>
                <a:gd name="T43" fmla="*/ 1 h 669"/>
                <a:gd name="T44" fmla="*/ 1 w 658"/>
                <a:gd name="T45" fmla="*/ 1 h 669"/>
                <a:gd name="T46" fmla="*/ 1 w 658"/>
                <a:gd name="T47" fmla="*/ 1 h 669"/>
                <a:gd name="T48" fmla="*/ 1 w 658"/>
                <a:gd name="T49" fmla="*/ 1 h 669"/>
                <a:gd name="T50" fmla="*/ 1 w 658"/>
                <a:gd name="T51" fmla="*/ 1 h 669"/>
                <a:gd name="T52" fmla="*/ 1 w 658"/>
                <a:gd name="T53" fmla="*/ 1 h 669"/>
                <a:gd name="T54" fmla="*/ 1 w 658"/>
                <a:gd name="T55" fmla="*/ 1 h 669"/>
                <a:gd name="T56" fmla="*/ 1 w 658"/>
                <a:gd name="T57" fmla="*/ 1 h 669"/>
                <a:gd name="T58" fmla="*/ 1 w 658"/>
                <a:gd name="T59" fmla="*/ 1 h 669"/>
                <a:gd name="T60" fmla="*/ 1 w 658"/>
                <a:gd name="T61" fmla="*/ 1 h 669"/>
                <a:gd name="T62" fmla="*/ 1 w 658"/>
                <a:gd name="T63" fmla="*/ 1 h 669"/>
                <a:gd name="T64" fmla="*/ 1 w 658"/>
                <a:gd name="T65" fmla="*/ 1 h 669"/>
                <a:gd name="T66" fmla="*/ 1 w 658"/>
                <a:gd name="T67" fmla="*/ 1 h 669"/>
                <a:gd name="T68" fmla="*/ 1 w 658"/>
                <a:gd name="T69" fmla="*/ 1 h 669"/>
                <a:gd name="T70" fmla="*/ 1 w 658"/>
                <a:gd name="T71" fmla="*/ 1 h 669"/>
                <a:gd name="T72" fmla="*/ 1 w 658"/>
                <a:gd name="T73" fmla="*/ 1 h 669"/>
                <a:gd name="T74" fmla="*/ 1 w 658"/>
                <a:gd name="T75" fmla="*/ 1 h 669"/>
                <a:gd name="T76" fmla="*/ 1 w 658"/>
                <a:gd name="T77" fmla="*/ 1 h 669"/>
                <a:gd name="T78" fmla="*/ 1 w 658"/>
                <a:gd name="T79" fmla="*/ 1 h 669"/>
                <a:gd name="T80" fmla="*/ 1 w 658"/>
                <a:gd name="T81" fmla="*/ 1 h 669"/>
                <a:gd name="T82" fmla="*/ 1 w 658"/>
                <a:gd name="T83" fmla="*/ 1 h 669"/>
                <a:gd name="T84" fmla="*/ 1 w 658"/>
                <a:gd name="T85" fmla="*/ 1 h 669"/>
                <a:gd name="T86" fmla="*/ 1 w 658"/>
                <a:gd name="T87" fmla="*/ 1 h 669"/>
                <a:gd name="T88" fmla="*/ 1 w 658"/>
                <a:gd name="T89" fmla="*/ 1 h 669"/>
                <a:gd name="T90" fmla="*/ 1 w 658"/>
                <a:gd name="T91" fmla="*/ 1 h 669"/>
                <a:gd name="T92" fmla="*/ 1 w 658"/>
                <a:gd name="T93" fmla="*/ 1 h 669"/>
                <a:gd name="T94" fmla="*/ 1 w 658"/>
                <a:gd name="T95" fmla="*/ 1 h 669"/>
                <a:gd name="T96" fmla="*/ 1 w 658"/>
                <a:gd name="T97" fmla="*/ 1 h 669"/>
                <a:gd name="T98" fmla="*/ 1 w 658"/>
                <a:gd name="T99" fmla="*/ 1 h 669"/>
                <a:gd name="T100" fmla="*/ 1 w 658"/>
                <a:gd name="T101" fmla="*/ 1 h 669"/>
                <a:gd name="T102" fmla="*/ 1 w 658"/>
                <a:gd name="T103" fmla="*/ 1 h 669"/>
                <a:gd name="T104" fmla="*/ 1 w 658"/>
                <a:gd name="T105" fmla="*/ 1 h 669"/>
                <a:gd name="T106" fmla="*/ 1 w 658"/>
                <a:gd name="T107" fmla="*/ 1 h 669"/>
                <a:gd name="T108" fmla="*/ 1 w 658"/>
                <a:gd name="T109" fmla="*/ 1 h 669"/>
                <a:gd name="T110" fmla="*/ 1 w 658"/>
                <a:gd name="T111" fmla="*/ 1 h 669"/>
                <a:gd name="T112" fmla="*/ 1 w 658"/>
                <a:gd name="T113" fmla="*/ 1 h 669"/>
                <a:gd name="T114" fmla="*/ 1 w 658"/>
                <a:gd name="T115" fmla="*/ 1 h 669"/>
                <a:gd name="T116" fmla="*/ 1 w 658"/>
                <a:gd name="T117" fmla="*/ 1 h 6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58"/>
                <a:gd name="T178" fmla="*/ 0 h 669"/>
                <a:gd name="T179" fmla="*/ 658 w 658"/>
                <a:gd name="T180" fmla="*/ 669 h 6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58" h="669">
                  <a:moveTo>
                    <a:pt x="595" y="525"/>
                  </a:moveTo>
                  <a:lnTo>
                    <a:pt x="593" y="523"/>
                  </a:lnTo>
                  <a:lnTo>
                    <a:pt x="591" y="520"/>
                  </a:lnTo>
                  <a:lnTo>
                    <a:pt x="590" y="518"/>
                  </a:lnTo>
                  <a:lnTo>
                    <a:pt x="588" y="515"/>
                  </a:lnTo>
                  <a:lnTo>
                    <a:pt x="587" y="512"/>
                  </a:lnTo>
                  <a:lnTo>
                    <a:pt x="585" y="508"/>
                  </a:lnTo>
                  <a:lnTo>
                    <a:pt x="582" y="504"/>
                  </a:lnTo>
                  <a:lnTo>
                    <a:pt x="579" y="500"/>
                  </a:lnTo>
                  <a:lnTo>
                    <a:pt x="578" y="494"/>
                  </a:lnTo>
                  <a:lnTo>
                    <a:pt x="575" y="488"/>
                  </a:lnTo>
                  <a:lnTo>
                    <a:pt x="571" y="486"/>
                  </a:lnTo>
                  <a:lnTo>
                    <a:pt x="570" y="483"/>
                  </a:lnTo>
                  <a:lnTo>
                    <a:pt x="568" y="480"/>
                  </a:lnTo>
                  <a:lnTo>
                    <a:pt x="567" y="476"/>
                  </a:lnTo>
                  <a:lnTo>
                    <a:pt x="564" y="473"/>
                  </a:lnTo>
                  <a:lnTo>
                    <a:pt x="562" y="469"/>
                  </a:lnTo>
                  <a:lnTo>
                    <a:pt x="561" y="466"/>
                  </a:lnTo>
                  <a:lnTo>
                    <a:pt x="559" y="463"/>
                  </a:lnTo>
                  <a:lnTo>
                    <a:pt x="556" y="459"/>
                  </a:lnTo>
                  <a:lnTo>
                    <a:pt x="555" y="455"/>
                  </a:lnTo>
                  <a:lnTo>
                    <a:pt x="551" y="451"/>
                  </a:lnTo>
                  <a:lnTo>
                    <a:pt x="550" y="447"/>
                  </a:lnTo>
                  <a:lnTo>
                    <a:pt x="547" y="442"/>
                  </a:lnTo>
                  <a:lnTo>
                    <a:pt x="544" y="438"/>
                  </a:lnTo>
                  <a:lnTo>
                    <a:pt x="542" y="434"/>
                  </a:lnTo>
                  <a:lnTo>
                    <a:pt x="539" y="430"/>
                  </a:lnTo>
                  <a:lnTo>
                    <a:pt x="536" y="426"/>
                  </a:lnTo>
                  <a:lnTo>
                    <a:pt x="535" y="422"/>
                  </a:lnTo>
                  <a:lnTo>
                    <a:pt x="530" y="416"/>
                  </a:lnTo>
                  <a:lnTo>
                    <a:pt x="528" y="412"/>
                  </a:lnTo>
                  <a:lnTo>
                    <a:pt x="525" y="408"/>
                  </a:lnTo>
                  <a:lnTo>
                    <a:pt x="522" y="402"/>
                  </a:lnTo>
                  <a:lnTo>
                    <a:pt x="519" y="398"/>
                  </a:lnTo>
                  <a:lnTo>
                    <a:pt x="516" y="394"/>
                  </a:lnTo>
                  <a:lnTo>
                    <a:pt x="513" y="388"/>
                  </a:lnTo>
                  <a:lnTo>
                    <a:pt x="510" y="383"/>
                  </a:lnTo>
                  <a:lnTo>
                    <a:pt x="505" y="378"/>
                  </a:lnTo>
                  <a:lnTo>
                    <a:pt x="502" y="373"/>
                  </a:lnTo>
                  <a:lnTo>
                    <a:pt x="499" y="367"/>
                  </a:lnTo>
                  <a:lnTo>
                    <a:pt x="494" y="362"/>
                  </a:lnTo>
                  <a:lnTo>
                    <a:pt x="491" y="357"/>
                  </a:lnTo>
                  <a:lnTo>
                    <a:pt x="488" y="352"/>
                  </a:lnTo>
                  <a:lnTo>
                    <a:pt x="484" y="346"/>
                  </a:lnTo>
                  <a:lnTo>
                    <a:pt x="481" y="341"/>
                  </a:lnTo>
                  <a:lnTo>
                    <a:pt x="476" y="335"/>
                  </a:lnTo>
                  <a:lnTo>
                    <a:pt x="473" y="330"/>
                  </a:lnTo>
                  <a:lnTo>
                    <a:pt x="468" y="324"/>
                  </a:lnTo>
                  <a:lnTo>
                    <a:pt x="464" y="318"/>
                  </a:lnTo>
                  <a:lnTo>
                    <a:pt x="461" y="312"/>
                  </a:lnTo>
                  <a:lnTo>
                    <a:pt x="456" y="307"/>
                  </a:lnTo>
                  <a:lnTo>
                    <a:pt x="451" y="300"/>
                  </a:lnTo>
                  <a:lnTo>
                    <a:pt x="448" y="295"/>
                  </a:lnTo>
                  <a:lnTo>
                    <a:pt x="444" y="289"/>
                  </a:lnTo>
                  <a:lnTo>
                    <a:pt x="439" y="284"/>
                  </a:lnTo>
                  <a:lnTo>
                    <a:pt x="434" y="278"/>
                  </a:lnTo>
                  <a:lnTo>
                    <a:pt x="430" y="273"/>
                  </a:lnTo>
                  <a:lnTo>
                    <a:pt x="425" y="267"/>
                  </a:lnTo>
                  <a:lnTo>
                    <a:pt x="422" y="261"/>
                  </a:lnTo>
                  <a:lnTo>
                    <a:pt x="417" y="256"/>
                  </a:lnTo>
                  <a:lnTo>
                    <a:pt x="414" y="250"/>
                  </a:lnTo>
                  <a:lnTo>
                    <a:pt x="410" y="245"/>
                  </a:lnTo>
                  <a:lnTo>
                    <a:pt x="405" y="239"/>
                  </a:lnTo>
                  <a:lnTo>
                    <a:pt x="402" y="235"/>
                  </a:lnTo>
                  <a:lnTo>
                    <a:pt x="397" y="229"/>
                  </a:lnTo>
                  <a:lnTo>
                    <a:pt x="394" y="224"/>
                  </a:lnTo>
                  <a:lnTo>
                    <a:pt x="390" y="220"/>
                  </a:lnTo>
                  <a:lnTo>
                    <a:pt x="387" y="214"/>
                  </a:lnTo>
                  <a:lnTo>
                    <a:pt x="382" y="210"/>
                  </a:lnTo>
                  <a:lnTo>
                    <a:pt x="379" y="204"/>
                  </a:lnTo>
                  <a:lnTo>
                    <a:pt x="374" y="200"/>
                  </a:lnTo>
                  <a:lnTo>
                    <a:pt x="371" y="195"/>
                  </a:lnTo>
                  <a:lnTo>
                    <a:pt x="368" y="190"/>
                  </a:lnTo>
                  <a:lnTo>
                    <a:pt x="365" y="186"/>
                  </a:lnTo>
                  <a:lnTo>
                    <a:pt x="360" y="182"/>
                  </a:lnTo>
                  <a:lnTo>
                    <a:pt x="357" y="176"/>
                  </a:lnTo>
                  <a:lnTo>
                    <a:pt x="354" y="172"/>
                  </a:lnTo>
                  <a:lnTo>
                    <a:pt x="351" y="168"/>
                  </a:lnTo>
                  <a:lnTo>
                    <a:pt x="347" y="164"/>
                  </a:lnTo>
                  <a:lnTo>
                    <a:pt x="344" y="160"/>
                  </a:lnTo>
                  <a:lnTo>
                    <a:pt x="340" y="157"/>
                  </a:lnTo>
                  <a:lnTo>
                    <a:pt x="339" y="153"/>
                  </a:lnTo>
                  <a:lnTo>
                    <a:pt x="336" y="150"/>
                  </a:lnTo>
                  <a:lnTo>
                    <a:pt x="331" y="146"/>
                  </a:lnTo>
                  <a:lnTo>
                    <a:pt x="330" y="142"/>
                  </a:lnTo>
                  <a:lnTo>
                    <a:pt x="327" y="137"/>
                  </a:lnTo>
                  <a:lnTo>
                    <a:pt x="323" y="135"/>
                  </a:lnTo>
                  <a:lnTo>
                    <a:pt x="320" y="130"/>
                  </a:lnTo>
                  <a:lnTo>
                    <a:pt x="319" y="128"/>
                  </a:lnTo>
                  <a:lnTo>
                    <a:pt x="316" y="125"/>
                  </a:lnTo>
                  <a:lnTo>
                    <a:pt x="314" y="122"/>
                  </a:lnTo>
                  <a:lnTo>
                    <a:pt x="311" y="119"/>
                  </a:lnTo>
                  <a:lnTo>
                    <a:pt x="308" y="115"/>
                  </a:lnTo>
                  <a:lnTo>
                    <a:pt x="307" y="112"/>
                  </a:lnTo>
                  <a:lnTo>
                    <a:pt x="305" y="111"/>
                  </a:lnTo>
                  <a:lnTo>
                    <a:pt x="300" y="105"/>
                  </a:lnTo>
                  <a:lnTo>
                    <a:pt x="297" y="101"/>
                  </a:lnTo>
                  <a:lnTo>
                    <a:pt x="294" y="97"/>
                  </a:lnTo>
                  <a:lnTo>
                    <a:pt x="291" y="94"/>
                  </a:lnTo>
                  <a:lnTo>
                    <a:pt x="288" y="90"/>
                  </a:lnTo>
                  <a:lnTo>
                    <a:pt x="287" y="89"/>
                  </a:lnTo>
                  <a:lnTo>
                    <a:pt x="283" y="85"/>
                  </a:lnTo>
                  <a:lnTo>
                    <a:pt x="280" y="83"/>
                  </a:lnTo>
                  <a:lnTo>
                    <a:pt x="279" y="82"/>
                  </a:lnTo>
                  <a:lnTo>
                    <a:pt x="276" y="80"/>
                  </a:lnTo>
                  <a:lnTo>
                    <a:pt x="273" y="79"/>
                  </a:lnTo>
                  <a:lnTo>
                    <a:pt x="270" y="76"/>
                  </a:lnTo>
                  <a:lnTo>
                    <a:pt x="267" y="75"/>
                  </a:lnTo>
                  <a:lnTo>
                    <a:pt x="262" y="72"/>
                  </a:lnTo>
                  <a:lnTo>
                    <a:pt x="257" y="69"/>
                  </a:lnTo>
                  <a:lnTo>
                    <a:pt x="253" y="66"/>
                  </a:lnTo>
                  <a:lnTo>
                    <a:pt x="248" y="64"/>
                  </a:lnTo>
                  <a:lnTo>
                    <a:pt x="243" y="61"/>
                  </a:lnTo>
                  <a:lnTo>
                    <a:pt x="239" y="58"/>
                  </a:lnTo>
                  <a:lnTo>
                    <a:pt x="233" y="54"/>
                  </a:lnTo>
                  <a:lnTo>
                    <a:pt x="228" y="52"/>
                  </a:lnTo>
                  <a:lnTo>
                    <a:pt x="222" y="48"/>
                  </a:lnTo>
                  <a:lnTo>
                    <a:pt x="216" y="46"/>
                  </a:lnTo>
                  <a:lnTo>
                    <a:pt x="210" y="43"/>
                  </a:lnTo>
                  <a:lnTo>
                    <a:pt x="205" y="39"/>
                  </a:lnTo>
                  <a:lnTo>
                    <a:pt x="199" y="36"/>
                  </a:lnTo>
                  <a:lnTo>
                    <a:pt x="193" y="33"/>
                  </a:lnTo>
                  <a:lnTo>
                    <a:pt x="186" y="30"/>
                  </a:lnTo>
                  <a:lnTo>
                    <a:pt x="180" y="27"/>
                  </a:lnTo>
                  <a:lnTo>
                    <a:pt x="174" y="25"/>
                  </a:lnTo>
                  <a:lnTo>
                    <a:pt x="169" y="22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3" y="16"/>
                  </a:lnTo>
                  <a:lnTo>
                    <a:pt x="148" y="15"/>
                  </a:lnTo>
                  <a:lnTo>
                    <a:pt x="143" y="12"/>
                  </a:lnTo>
                  <a:lnTo>
                    <a:pt x="140" y="12"/>
                  </a:lnTo>
                  <a:lnTo>
                    <a:pt x="136" y="11"/>
                  </a:lnTo>
                  <a:lnTo>
                    <a:pt x="131" y="9"/>
                  </a:lnTo>
                  <a:lnTo>
                    <a:pt x="126" y="9"/>
                  </a:lnTo>
                  <a:lnTo>
                    <a:pt x="122" y="8"/>
                  </a:lnTo>
                  <a:lnTo>
                    <a:pt x="117" y="8"/>
                  </a:lnTo>
                  <a:lnTo>
                    <a:pt x="112" y="7"/>
                  </a:lnTo>
                  <a:lnTo>
                    <a:pt x="106" y="5"/>
                  </a:lnTo>
                  <a:lnTo>
                    <a:pt x="102" y="5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82" y="2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3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5" y="29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55" y="30"/>
                  </a:lnTo>
                  <a:lnTo>
                    <a:pt x="59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9" y="32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2" y="32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4" y="34"/>
                  </a:lnTo>
                  <a:lnTo>
                    <a:pt x="97" y="34"/>
                  </a:lnTo>
                  <a:lnTo>
                    <a:pt x="103" y="36"/>
                  </a:lnTo>
                  <a:lnTo>
                    <a:pt x="106" y="36"/>
                  </a:lnTo>
                  <a:lnTo>
                    <a:pt x="111" y="37"/>
                  </a:lnTo>
                  <a:lnTo>
                    <a:pt x="116" y="37"/>
                  </a:lnTo>
                  <a:lnTo>
                    <a:pt x="120" y="39"/>
                  </a:lnTo>
                  <a:lnTo>
                    <a:pt x="125" y="39"/>
                  </a:lnTo>
                  <a:lnTo>
                    <a:pt x="129" y="40"/>
                  </a:lnTo>
                  <a:lnTo>
                    <a:pt x="134" y="41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6" y="44"/>
                  </a:lnTo>
                  <a:lnTo>
                    <a:pt x="151" y="46"/>
                  </a:lnTo>
                  <a:lnTo>
                    <a:pt x="156" y="47"/>
                  </a:lnTo>
                  <a:lnTo>
                    <a:pt x="160" y="48"/>
                  </a:lnTo>
                  <a:lnTo>
                    <a:pt x="165" y="50"/>
                  </a:lnTo>
                  <a:lnTo>
                    <a:pt x="169" y="51"/>
                  </a:lnTo>
                  <a:lnTo>
                    <a:pt x="174" y="52"/>
                  </a:lnTo>
                  <a:lnTo>
                    <a:pt x="179" y="54"/>
                  </a:lnTo>
                  <a:lnTo>
                    <a:pt x="182" y="55"/>
                  </a:lnTo>
                  <a:lnTo>
                    <a:pt x="186" y="57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9" y="61"/>
                  </a:lnTo>
                  <a:lnTo>
                    <a:pt x="202" y="62"/>
                  </a:lnTo>
                  <a:lnTo>
                    <a:pt x="206" y="65"/>
                  </a:lnTo>
                  <a:lnTo>
                    <a:pt x="211" y="66"/>
                  </a:lnTo>
                  <a:lnTo>
                    <a:pt x="214" y="68"/>
                  </a:lnTo>
                  <a:lnTo>
                    <a:pt x="219" y="71"/>
                  </a:lnTo>
                  <a:lnTo>
                    <a:pt x="223" y="72"/>
                  </a:lnTo>
                  <a:lnTo>
                    <a:pt x="226" y="73"/>
                  </a:lnTo>
                  <a:lnTo>
                    <a:pt x="230" y="76"/>
                  </a:lnTo>
                  <a:lnTo>
                    <a:pt x="233" y="78"/>
                  </a:lnTo>
                  <a:lnTo>
                    <a:pt x="236" y="80"/>
                  </a:lnTo>
                  <a:lnTo>
                    <a:pt x="239" y="82"/>
                  </a:lnTo>
                  <a:lnTo>
                    <a:pt x="242" y="85"/>
                  </a:lnTo>
                  <a:lnTo>
                    <a:pt x="245" y="87"/>
                  </a:lnTo>
                  <a:lnTo>
                    <a:pt x="250" y="90"/>
                  </a:lnTo>
                  <a:lnTo>
                    <a:pt x="253" y="93"/>
                  </a:lnTo>
                  <a:lnTo>
                    <a:pt x="256" y="96"/>
                  </a:lnTo>
                  <a:lnTo>
                    <a:pt x="259" y="98"/>
                  </a:lnTo>
                  <a:lnTo>
                    <a:pt x="263" y="103"/>
                  </a:lnTo>
                  <a:lnTo>
                    <a:pt x="267" y="105"/>
                  </a:lnTo>
                  <a:lnTo>
                    <a:pt x="270" y="110"/>
                  </a:lnTo>
                  <a:lnTo>
                    <a:pt x="274" y="112"/>
                  </a:lnTo>
                  <a:lnTo>
                    <a:pt x="277" y="118"/>
                  </a:lnTo>
                  <a:lnTo>
                    <a:pt x="280" y="121"/>
                  </a:lnTo>
                  <a:lnTo>
                    <a:pt x="285" y="125"/>
                  </a:lnTo>
                  <a:lnTo>
                    <a:pt x="290" y="129"/>
                  </a:lnTo>
                  <a:lnTo>
                    <a:pt x="293" y="133"/>
                  </a:lnTo>
                  <a:lnTo>
                    <a:pt x="296" y="137"/>
                  </a:lnTo>
                  <a:lnTo>
                    <a:pt x="300" y="142"/>
                  </a:lnTo>
                  <a:lnTo>
                    <a:pt x="305" y="146"/>
                  </a:lnTo>
                  <a:lnTo>
                    <a:pt x="308" y="151"/>
                  </a:lnTo>
                  <a:lnTo>
                    <a:pt x="311" y="156"/>
                  </a:lnTo>
                  <a:lnTo>
                    <a:pt x="316" y="160"/>
                  </a:lnTo>
                  <a:lnTo>
                    <a:pt x="320" y="165"/>
                  </a:lnTo>
                  <a:lnTo>
                    <a:pt x="323" y="169"/>
                  </a:lnTo>
                  <a:lnTo>
                    <a:pt x="328" y="175"/>
                  </a:lnTo>
                  <a:lnTo>
                    <a:pt x="331" y="179"/>
                  </a:lnTo>
                  <a:lnTo>
                    <a:pt x="334" y="183"/>
                  </a:lnTo>
                  <a:lnTo>
                    <a:pt x="339" y="189"/>
                  </a:lnTo>
                  <a:lnTo>
                    <a:pt x="342" y="193"/>
                  </a:lnTo>
                  <a:lnTo>
                    <a:pt x="347" y="199"/>
                  </a:lnTo>
                  <a:lnTo>
                    <a:pt x="350" y="203"/>
                  </a:lnTo>
                  <a:lnTo>
                    <a:pt x="354" y="208"/>
                  </a:lnTo>
                  <a:lnTo>
                    <a:pt x="356" y="213"/>
                  </a:lnTo>
                  <a:lnTo>
                    <a:pt x="360" y="217"/>
                  </a:lnTo>
                  <a:lnTo>
                    <a:pt x="364" y="222"/>
                  </a:lnTo>
                  <a:lnTo>
                    <a:pt x="367" y="227"/>
                  </a:lnTo>
                  <a:lnTo>
                    <a:pt x="370" y="231"/>
                  </a:lnTo>
                  <a:lnTo>
                    <a:pt x="373" y="235"/>
                  </a:lnTo>
                  <a:lnTo>
                    <a:pt x="376" y="239"/>
                  </a:lnTo>
                  <a:lnTo>
                    <a:pt x="380" y="243"/>
                  </a:lnTo>
                  <a:lnTo>
                    <a:pt x="382" y="247"/>
                  </a:lnTo>
                  <a:lnTo>
                    <a:pt x="385" y="252"/>
                  </a:lnTo>
                  <a:lnTo>
                    <a:pt x="388" y="256"/>
                  </a:lnTo>
                  <a:lnTo>
                    <a:pt x="391" y="260"/>
                  </a:lnTo>
                  <a:lnTo>
                    <a:pt x="393" y="263"/>
                  </a:lnTo>
                  <a:lnTo>
                    <a:pt x="396" y="267"/>
                  </a:lnTo>
                  <a:lnTo>
                    <a:pt x="399" y="271"/>
                  </a:lnTo>
                  <a:lnTo>
                    <a:pt x="401" y="274"/>
                  </a:lnTo>
                  <a:lnTo>
                    <a:pt x="404" y="277"/>
                  </a:lnTo>
                  <a:lnTo>
                    <a:pt x="405" y="279"/>
                  </a:lnTo>
                  <a:lnTo>
                    <a:pt x="407" y="282"/>
                  </a:lnTo>
                  <a:lnTo>
                    <a:pt x="408" y="285"/>
                  </a:lnTo>
                  <a:lnTo>
                    <a:pt x="411" y="289"/>
                  </a:lnTo>
                  <a:lnTo>
                    <a:pt x="414" y="295"/>
                  </a:lnTo>
                  <a:lnTo>
                    <a:pt x="417" y="298"/>
                  </a:lnTo>
                  <a:lnTo>
                    <a:pt x="419" y="300"/>
                  </a:lnTo>
                  <a:lnTo>
                    <a:pt x="421" y="302"/>
                  </a:lnTo>
                  <a:lnTo>
                    <a:pt x="421" y="303"/>
                  </a:lnTo>
                  <a:lnTo>
                    <a:pt x="421" y="305"/>
                  </a:lnTo>
                  <a:lnTo>
                    <a:pt x="419" y="306"/>
                  </a:lnTo>
                  <a:lnTo>
                    <a:pt x="419" y="310"/>
                  </a:lnTo>
                  <a:lnTo>
                    <a:pt x="417" y="313"/>
                  </a:lnTo>
                  <a:lnTo>
                    <a:pt x="416" y="318"/>
                  </a:lnTo>
                  <a:lnTo>
                    <a:pt x="414" y="321"/>
                  </a:lnTo>
                  <a:lnTo>
                    <a:pt x="414" y="324"/>
                  </a:lnTo>
                  <a:lnTo>
                    <a:pt x="413" y="327"/>
                  </a:lnTo>
                  <a:lnTo>
                    <a:pt x="411" y="331"/>
                  </a:lnTo>
                  <a:lnTo>
                    <a:pt x="410" y="334"/>
                  </a:lnTo>
                  <a:lnTo>
                    <a:pt x="410" y="337"/>
                  </a:lnTo>
                  <a:lnTo>
                    <a:pt x="407" y="341"/>
                  </a:lnTo>
                  <a:lnTo>
                    <a:pt x="407" y="345"/>
                  </a:lnTo>
                  <a:lnTo>
                    <a:pt x="405" y="348"/>
                  </a:lnTo>
                  <a:lnTo>
                    <a:pt x="404" y="352"/>
                  </a:lnTo>
                  <a:lnTo>
                    <a:pt x="401" y="356"/>
                  </a:lnTo>
                  <a:lnTo>
                    <a:pt x="399" y="362"/>
                  </a:lnTo>
                  <a:lnTo>
                    <a:pt x="397" y="366"/>
                  </a:lnTo>
                  <a:lnTo>
                    <a:pt x="394" y="370"/>
                  </a:lnTo>
                  <a:lnTo>
                    <a:pt x="393" y="374"/>
                  </a:lnTo>
                  <a:lnTo>
                    <a:pt x="390" y="378"/>
                  </a:lnTo>
                  <a:lnTo>
                    <a:pt x="388" y="384"/>
                  </a:lnTo>
                  <a:lnTo>
                    <a:pt x="385" y="388"/>
                  </a:lnTo>
                  <a:lnTo>
                    <a:pt x="382" y="394"/>
                  </a:lnTo>
                  <a:lnTo>
                    <a:pt x="380" y="398"/>
                  </a:lnTo>
                  <a:lnTo>
                    <a:pt x="376" y="403"/>
                  </a:lnTo>
                  <a:lnTo>
                    <a:pt x="373" y="408"/>
                  </a:lnTo>
                  <a:lnTo>
                    <a:pt x="370" y="413"/>
                  </a:lnTo>
                  <a:lnTo>
                    <a:pt x="367" y="419"/>
                  </a:lnTo>
                  <a:lnTo>
                    <a:pt x="362" y="423"/>
                  </a:lnTo>
                  <a:lnTo>
                    <a:pt x="359" y="427"/>
                  </a:lnTo>
                  <a:lnTo>
                    <a:pt x="354" y="433"/>
                  </a:lnTo>
                  <a:lnTo>
                    <a:pt x="351" y="438"/>
                  </a:lnTo>
                  <a:lnTo>
                    <a:pt x="347" y="442"/>
                  </a:lnTo>
                  <a:lnTo>
                    <a:pt x="342" y="448"/>
                  </a:lnTo>
                  <a:lnTo>
                    <a:pt x="336" y="452"/>
                  </a:lnTo>
                  <a:lnTo>
                    <a:pt x="331" y="458"/>
                  </a:lnTo>
                  <a:lnTo>
                    <a:pt x="327" y="462"/>
                  </a:lnTo>
                  <a:lnTo>
                    <a:pt x="322" y="467"/>
                  </a:lnTo>
                  <a:lnTo>
                    <a:pt x="316" y="473"/>
                  </a:lnTo>
                  <a:lnTo>
                    <a:pt x="311" y="477"/>
                  </a:lnTo>
                  <a:lnTo>
                    <a:pt x="305" y="481"/>
                  </a:lnTo>
                  <a:lnTo>
                    <a:pt x="299" y="487"/>
                  </a:lnTo>
                  <a:lnTo>
                    <a:pt x="293" y="491"/>
                  </a:lnTo>
                  <a:lnTo>
                    <a:pt x="287" y="495"/>
                  </a:lnTo>
                  <a:lnTo>
                    <a:pt x="280" y="500"/>
                  </a:lnTo>
                  <a:lnTo>
                    <a:pt x="273" y="505"/>
                  </a:lnTo>
                  <a:lnTo>
                    <a:pt x="267" y="509"/>
                  </a:lnTo>
                  <a:lnTo>
                    <a:pt x="259" y="513"/>
                  </a:lnTo>
                  <a:lnTo>
                    <a:pt x="251" y="518"/>
                  </a:lnTo>
                  <a:lnTo>
                    <a:pt x="243" y="520"/>
                  </a:lnTo>
                  <a:lnTo>
                    <a:pt x="236" y="525"/>
                  </a:lnTo>
                  <a:lnTo>
                    <a:pt x="228" y="529"/>
                  </a:lnTo>
                  <a:lnTo>
                    <a:pt x="220" y="532"/>
                  </a:lnTo>
                  <a:lnTo>
                    <a:pt x="211" y="536"/>
                  </a:lnTo>
                  <a:lnTo>
                    <a:pt x="203" y="538"/>
                  </a:lnTo>
                  <a:lnTo>
                    <a:pt x="194" y="543"/>
                  </a:lnTo>
                  <a:lnTo>
                    <a:pt x="191" y="544"/>
                  </a:lnTo>
                  <a:lnTo>
                    <a:pt x="186" y="544"/>
                  </a:lnTo>
                  <a:lnTo>
                    <a:pt x="183" y="547"/>
                  </a:lnTo>
                  <a:lnTo>
                    <a:pt x="179" y="550"/>
                  </a:lnTo>
                  <a:lnTo>
                    <a:pt x="176" y="554"/>
                  </a:lnTo>
                  <a:lnTo>
                    <a:pt x="173" y="557"/>
                  </a:lnTo>
                  <a:lnTo>
                    <a:pt x="173" y="561"/>
                  </a:lnTo>
                  <a:lnTo>
                    <a:pt x="173" y="562"/>
                  </a:lnTo>
                  <a:lnTo>
                    <a:pt x="174" y="564"/>
                  </a:lnTo>
                  <a:lnTo>
                    <a:pt x="174" y="566"/>
                  </a:lnTo>
                  <a:lnTo>
                    <a:pt x="177" y="569"/>
                  </a:lnTo>
                  <a:lnTo>
                    <a:pt x="180" y="572"/>
                  </a:lnTo>
                  <a:lnTo>
                    <a:pt x="183" y="576"/>
                  </a:lnTo>
                  <a:lnTo>
                    <a:pt x="188" y="580"/>
                  </a:lnTo>
                  <a:lnTo>
                    <a:pt x="193" y="584"/>
                  </a:lnTo>
                  <a:lnTo>
                    <a:pt x="199" y="589"/>
                  </a:lnTo>
                  <a:lnTo>
                    <a:pt x="203" y="594"/>
                  </a:lnTo>
                  <a:lnTo>
                    <a:pt x="206" y="596"/>
                  </a:lnTo>
                  <a:lnTo>
                    <a:pt x="210" y="600"/>
                  </a:lnTo>
                  <a:lnTo>
                    <a:pt x="214" y="601"/>
                  </a:lnTo>
                  <a:lnTo>
                    <a:pt x="217" y="604"/>
                  </a:lnTo>
                  <a:lnTo>
                    <a:pt x="220" y="607"/>
                  </a:lnTo>
                  <a:lnTo>
                    <a:pt x="225" y="610"/>
                  </a:lnTo>
                  <a:lnTo>
                    <a:pt x="228" y="611"/>
                  </a:lnTo>
                  <a:lnTo>
                    <a:pt x="233" y="615"/>
                  </a:lnTo>
                  <a:lnTo>
                    <a:pt x="236" y="616"/>
                  </a:lnTo>
                  <a:lnTo>
                    <a:pt x="240" y="619"/>
                  </a:lnTo>
                  <a:lnTo>
                    <a:pt x="245" y="622"/>
                  </a:lnTo>
                  <a:lnTo>
                    <a:pt x="250" y="625"/>
                  </a:lnTo>
                  <a:lnTo>
                    <a:pt x="254" y="628"/>
                  </a:lnTo>
                  <a:lnTo>
                    <a:pt x="259" y="630"/>
                  </a:lnTo>
                  <a:lnTo>
                    <a:pt x="262" y="632"/>
                  </a:lnTo>
                  <a:lnTo>
                    <a:pt x="268" y="635"/>
                  </a:lnTo>
                  <a:lnTo>
                    <a:pt x="271" y="637"/>
                  </a:lnTo>
                  <a:lnTo>
                    <a:pt x="277" y="640"/>
                  </a:lnTo>
                  <a:lnTo>
                    <a:pt x="282" y="642"/>
                  </a:lnTo>
                  <a:lnTo>
                    <a:pt x="287" y="644"/>
                  </a:lnTo>
                  <a:lnTo>
                    <a:pt x="293" y="646"/>
                  </a:lnTo>
                  <a:lnTo>
                    <a:pt x="297" y="649"/>
                  </a:lnTo>
                  <a:lnTo>
                    <a:pt x="302" y="650"/>
                  </a:lnTo>
                  <a:lnTo>
                    <a:pt x="308" y="653"/>
                  </a:lnTo>
                  <a:lnTo>
                    <a:pt x="313" y="654"/>
                  </a:lnTo>
                  <a:lnTo>
                    <a:pt x="319" y="657"/>
                  </a:lnTo>
                  <a:lnTo>
                    <a:pt x="325" y="658"/>
                  </a:lnTo>
                  <a:lnTo>
                    <a:pt x="330" y="660"/>
                  </a:lnTo>
                  <a:lnTo>
                    <a:pt x="336" y="661"/>
                  </a:lnTo>
                  <a:lnTo>
                    <a:pt x="340" y="662"/>
                  </a:lnTo>
                  <a:lnTo>
                    <a:pt x="347" y="664"/>
                  </a:lnTo>
                  <a:lnTo>
                    <a:pt x="353" y="665"/>
                  </a:lnTo>
                  <a:lnTo>
                    <a:pt x="359" y="665"/>
                  </a:lnTo>
                  <a:lnTo>
                    <a:pt x="365" y="667"/>
                  </a:lnTo>
                  <a:lnTo>
                    <a:pt x="370" y="668"/>
                  </a:lnTo>
                  <a:lnTo>
                    <a:pt x="376" y="669"/>
                  </a:lnTo>
                  <a:lnTo>
                    <a:pt x="382" y="669"/>
                  </a:lnTo>
                  <a:lnTo>
                    <a:pt x="388" y="669"/>
                  </a:lnTo>
                  <a:lnTo>
                    <a:pt x="394" y="669"/>
                  </a:lnTo>
                  <a:lnTo>
                    <a:pt x="401" y="669"/>
                  </a:lnTo>
                  <a:lnTo>
                    <a:pt x="407" y="669"/>
                  </a:lnTo>
                  <a:lnTo>
                    <a:pt x="413" y="669"/>
                  </a:lnTo>
                  <a:lnTo>
                    <a:pt x="419" y="669"/>
                  </a:lnTo>
                  <a:lnTo>
                    <a:pt x="425" y="669"/>
                  </a:lnTo>
                  <a:lnTo>
                    <a:pt x="431" y="668"/>
                  </a:lnTo>
                  <a:lnTo>
                    <a:pt x="437" y="667"/>
                  </a:lnTo>
                  <a:lnTo>
                    <a:pt x="442" y="665"/>
                  </a:lnTo>
                  <a:lnTo>
                    <a:pt x="448" y="665"/>
                  </a:lnTo>
                  <a:lnTo>
                    <a:pt x="453" y="664"/>
                  </a:lnTo>
                  <a:lnTo>
                    <a:pt x="459" y="664"/>
                  </a:lnTo>
                  <a:lnTo>
                    <a:pt x="464" y="661"/>
                  </a:lnTo>
                  <a:lnTo>
                    <a:pt x="468" y="661"/>
                  </a:lnTo>
                  <a:lnTo>
                    <a:pt x="473" y="660"/>
                  </a:lnTo>
                  <a:lnTo>
                    <a:pt x="478" y="658"/>
                  </a:lnTo>
                  <a:lnTo>
                    <a:pt x="481" y="658"/>
                  </a:lnTo>
                  <a:lnTo>
                    <a:pt x="485" y="657"/>
                  </a:lnTo>
                  <a:lnTo>
                    <a:pt x="490" y="655"/>
                  </a:lnTo>
                  <a:lnTo>
                    <a:pt x="494" y="654"/>
                  </a:lnTo>
                  <a:lnTo>
                    <a:pt x="498" y="653"/>
                  </a:lnTo>
                  <a:lnTo>
                    <a:pt x="501" y="651"/>
                  </a:lnTo>
                  <a:lnTo>
                    <a:pt x="504" y="650"/>
                  </a:lnTo>
                  <a:lnTo>
                    <a:pt x="508" y="649"/>
                  </a:lnTo>
                  <a:lnTo>
                    <a:pt x="510" y="647"/>
                  </a:lnTo>
                  <a:lnTo>
                    <a:pt x="513" y="646"/>
                  </a:lnTo>
                  <a:lnTo>
                    <a:pt x="519" y="644"/>
                  </a:lnTo>
                  <a:lnTo>
                    <a:pt x="524" y="642"/>
                  </a:lnTo>
                  <a:lnTo>
                    <a:pt x="528" y="637"/>
                  </a:lnTo>
                  <a:lnTo>
                    <a:pt x="533" y="636"/>
                  </a:lnTo>
                  <a:lnTo>
                    <a:pt x="536" y="633"/>
                  </a:lnTo>
                  <a:lnTo>
                    <a:pt x="539" y="630"/>
                  </a:lnTo>
                  <a:lnTo>
                    <a:pt x="544" y="625"/>
                  </a:lnTo>
                  <a:lnTo>
                    <a:pt x="548" y="619"/>
                  </a:lnTo>
                  <a:lnTo>
                    <a:pt x="550" y="615"/>
                  </a:lnTo>
                  <a:lnTo>
                    <a:pt x="550" y="612"/>
                  </a:lnTo>
                  <a:lnTo>
                    <a:pt x="550" y="608"/>
                  </a:lnTo>
                  <a:lnTo>
                    <a:pt x="550" y="607"/>
                  </a:lnTo>
                  <a:lnTo>
                    <a:pt x="548" y="605"/>
                  </a:lnTo>
                  <a:lnTo>
                    <a:pt x="544" y="605"/>
                  </a:lnTo>
                  <a:lnTo>
                    <a:pt x="541" y="607"/>
                  </a:lnTo>
                  <a:lnTo>
                    <a:pt x="535" y="608"/>
                  </a:lnTo>
                  <a:lnTo>
                    <a:pt x="530" y="611"/>
                  </a:lnTo>
                  <a:lnTo>
                    <a:pt x="525" y="612"/>
                  </a:lnTo>
                  <a:lnTo>
                    <a:pt x="522" y="614"/>
                  </a:lnTo>
                  <a:lnTo>
                    <a:pt x="518" y="615"/>
                  </a:lnTo>
                  <a:lnTo>
                    <a:pt x="514" y="616"/>
                  </a:lnTo>
                  <a:lnTo>
                    <a:pt x="510" y="618"/>
                  </a:lnTo>
                  <a:lnTo>
                    <a:pt x="507" y="619"/>
                  </a:lnTo>
                  <a:lnTo>
                    <a:pt x="502" y="621"/>
                  </a:lnTo>
                  <a:lnTo>
                    <a:pt x="499" y="623"/>
                  </a:lnTo>
                  <a:lnTo>
                    <a:pt x="493" y="625"/>
                  </a:lnTo>
                  <a:lnTo>
                    <a:pt x="488" y="626"/>
                  </a:lnTo>
                  <a:lnTo>
                    <a:pt x="484" y="628"/>
                  </a:lnTo>
                  <a:lnTo>
                    <a:pt x="481" y="629"/>
                  </a:lnTo>
                  <a:lnTo>
                    <a:pt x="474" y="632"/>
                  </a:lnTo>
                  <a:lnTo>
                    <a:pt x="470" y="633"/>
                  </a:lnTo>
                  <a:lnTo>
                    <a:pt x="465" y="635"/>
                  </a:lnTo>
                  <a:lnTo>
                    <a:pt x="462" y="636"/>
                  </a:lnTo>
                  <a:lnTo>
                    <a:pt x="456" y="637"/>
                  </a:lnTo>
                  <a:lnTo>
                    <a:pt x="453" y="639"/>
                  </a:lnTo>
                  <a:lnTo>
                    <a:pt x="448" y="640"/>
                  </a:lnTo>
                  <a:lnTo>
                    <a:pt x="444" y="642"/>
                  </a:lnTo>
                  <a:lnTo>
                    <a:pt x="439" y="643"/>
                  </a:lnTo>
                  <a:lnTo>
                    <a:pt x="436" y="644"/>
                  </a:lnTo>
                  <a:lnTo>
                    <a:pt x="433" y="644"/>
                  </a:lnTo>
                  <a:lnTo>
                    <a:pt x="428" y="646"/>
                  </a:lnTo>
                  <a:lnTo>
                    <a:pt x="424" y="646"/>
                  </a:lnTo>
                  <a:lnTo>
                    <a:pt x="419" y="646"/>
                  </a:lnTo>
                  <a:lnTo>
                    <a:pt x="414" y="646"/>
                  </a:lnTo>
                  <a:lnTo>
                    <a:pt x="410" y="647"/>
                  </a:lnTo>
                  <a:lnTo>
                    <a:pt x="405" y="646"/>
                  </a:lnTo>
                  <a:lnTo>
                    <a:pt x="404" y="646"/>
                  </a:lnTo>
                  <a:lnTo>
                    <a:pt x="399" y="646"/>
                  </a:lnTo>
                  <a:lnTo>
                    <a:pt x="396" y="646"/>
                  </a:lnTo>
                  <a:lnTo>
                    <a:pt x="393" y="646"/>
                  </a:lnTo>
                  <a:lnTo>
                    <a:pt x="390" y="646"/>
                  </a:lnTo>
                  <a:lnTo>
                    <a:pt x="387" y="644"/>
                  </a:lnTo>
                  <a:lnTo>
                    <a:pt x="384" y="644"/>
                  </a:lnTo>
                  <a:lnTo>
                    <a:pt x="379" y="644"/>
                  </a:lnTo>
                  <a:lnTo>
                    <a:pt x="374" y="643"/>
                  </a:lnTo>
                  <a:lnTo>
                    <a:pt x="371" y="643"/>
                  </a:lnTo>
                  <a:lnTo>
                    <a:pt x="368" y="642"/>
                  </a:lnTo>
                  <a:lnTo>
                    <a:pt x="362" y="642"/>
                  </a:lnTo>
                  <a:lnTo>
                    <a:pt x="359" y="640"/>
                  </a:lnTo>
                  <a:lnTo>
                    <a:pt x="354" y="640"/>
                  </a:lnTo>
                  <a:lnTo>
                    <a:pt x="351" y="640"/>
                  </a:lnTo>
                  <a:lnTo>
                    <a:pt x="347" y="637"/>
                  </a:lnTo>
                  <a:lnTo>
                    <a:pt x="344" y="637"/>
                  </a:lnTo>
                  <a:lnTo>
                    <a:pt x="339" y="636"/>
                  </a:lnTo>
                  <a:lnTo>
                    <a:pt x="334" y="636"/>
                  </a:lnTo>
                  <a:lnTo>
                    <a:pt x="330" y="633"/>
                  </a:lnTo>
                  <a:lnTo>
                    <a:pt x="327" y="633"/>
                  </a:lnTo>
                  <a:lnTo>
                    <a:pt x="322" y="632"/>
                  </a:lnTo>
                  <a:lnTo>
                    <a:pt x="319" y="632"/>
                  </a:lnTo>
                  <a:lnTo>
                    <a:pt x="314" y="629"/>
                  </a:lnTo>
                  <a:lnTo>
                    <a:pt x="310" y="628"/>
                  </a:lnTo>
                  <a:lnTo>
                    <a:pt x="305" y="626"/>
                  </a:lnTo>
                  <a:lnTo>
                    <a:pt x="302" y="625"/>
                  </a:lnTo>
                  <a:lnTo>
                    <a:pt x="297" y="623"/>
                  </a:lnTo>
                  <a:lnTo>
                    <a:pt x="294" y="622"/>
                  </a:lnTo>
                  <a:lnTo>
                    <a:pt x="290" y="621"/>
                  </a:lnTo>
                  <a:lnTo>
                    <a:pt x="285" y="619"/>
                  </a:lnTo>
                  <a:lnTo>
                    <a:pt x="280" y="616"/>
                  </a:lnTo>
                  <a:lnTo>
                    <a:pt x="277" y="615"/>
                  </a:lnTo>
                  <a:lnTo>
                    <a:pt x="273" y="614"/>
                  </a:lnTo>
                  <a:lnTo>
                    <a:pt x="270" y="612"/>
                  </a:lnTo>
                  <a:lnTo>
                    <a:pt x="265" y="610"/>
                  </a:lnTo>
                  <a:lnTo>
                    <a:pt x="262" y="608"/>
                  </a:lnTo>
                  <a:lnTo>
                    <a:pt x="259" y="607"/>
                  </a:lnTo>
                  <a:lnTo>
                    <a:pt x="254" y="605"/>
                  </a:lnTo>
                  <a:lnTo>
                    <a:pt x="251" y="603"/>
                  </a:lnTo>
                  <a:lnTo>
                    <a:pt x="246" y="600"/>
                  </a:lnTo>
                  <a:lnTo>
                    <a:pt x="243" y="598"/>
                  </a:lnTo>
                  <a:lnTo>
                    <a:pt x="240" y="596"/>
                  </a:lnTo>
                  <a:lnTo>
                    <a:pt x="237" y="593"/>
                  </a:lnTo>
                  <a:lnTo>
                    <a:pt x="234" y="591"/>
                  </a:lnTo>
                  <a:lnTo>
                    <a:pt x="231" y="589"/>
                  </a:lnTo>
                  <a:lnTo>
                    <a:pt x="230" y="587"/>
                  </a:lnTo>
                  <a:lnTo>
                    <a:pt x="223" y="582"/>
                  </a:lnTo>
                  <a:lnTo>
                    <a:pt x="219" y="576"/>
                  </a:lnTo>
                  <a:lnTo>
                    <a:pt x="214" y="571"/>
                  </a:lnTo>
                  <a:lnTo>
                    <a:pt x="211" y="566"/>
                  </a:lnTo>
                  <a:lnTo>
                    <a:pt x="211" y="565"/>
                  </a:lnTo>
                  <a:lnTo>
                    <a:pt x="214" y="565"/>
                  </a:lnTo>
                  <a:lnTo>
                    <a:pt x="217" y="562"/>
                  </a:lnTo>
                  <a:lnTo>
                    <a:pt x="223" y="562"/>
                  </a:lnTo>
                  <a:lnTo>
                    <a:pt x="225" y="561"/>
                  </a:lnTo>
                  <a:lnTo>
                    <a:pt x="230" y="559"/>
                  </a:lnTo>
                  <a:lnTo>
                    <a:pt x="233" y="558"/>
                  </a:lnTo>
                  <a:lnTo>
                    <a:pt x="236" y="557"/>
                  </a:lnTo>
                  <a:lnTo>
                    <a:pt x="240" y="555"/>
                  </a:lnTo>
                  <a:lnTo>
                    <a:pt x="245" y="552"/>
                  </a:lnTo>
                  <a:lnTo>
                    <a:pt x="250" y="551"/>
                  </a:lnTo>
                  <a:lnTo>
                    <a:pt x="254" y="550"/>
                  </a:lnTo>
                  <a:lnTo>
                    <a:pt x="259" y="547"/>
                  </a:lnTo>
                  <a:lnTo>
                    <a:pt x="262" y="545"/>
                  </a:lnTo>
                  <a:lnTo>
                    <a:pt x="268" y="543"/>
                  </a:lnTo>
                  <a:lnTo>
                    <a:pt x="273" y="541"/>
                  </a:lnTo>
                  <a:lnTo>
                    <a:pt x="279" y="538"/>
                  </a:lnTo>
                  <a:lnTo>
                    <a:pt x="283" y="536"/>
                  </a:lnTo>
                  <a:lnTo>
                    <a:pt x="288" y="533"/>
                  </a:lnTo>
                  <a:lnTo>
                    <a:pt x="294" y="530"/>
                  </a:lnTo>
                  <a:lnTo>
                    <a:pt x="299" y="527"/>
                  </a:lnTo>
                  <a:lnTo>
                    <a:pt x="303" y="525"/>
                  </a:lnTo>
                  <a:lnTo>
                    <a:pt x="308" y="522"/>
                  </a:lnTo>
                  <a:lnTo>
                    <a:pt x="314" y="518"/>
                  </a:lnTo>
                  <a:lnTo>
                    <a:pt x="319" y="515"/>
                  </a:lnTo>
                  <a:lnTo>
                    <a:pt x="323" y="512"/>
                  </a:lnTo>
                  <a:lnTo>
                    <a:pt x="328" y="508"/>
                  </a:lnTo>
                  <a:lnTo>
                    <a:pt x="333" y="505"/>
                  </a:lnTo>
                  <a:lnTo>
                    <a:pt x="336" y="500"/>
                  </a:lnTo>
                  <a:lnTo>
                    <a:pt x="340" y="495"/>
                  </a:lnTo>
                  <a:lnTo>
                    <a:pt x="345" y="490"/>
                  </a:lnTo>
                  <a:lnTo>
                    <a:pt x="350" y="486"/>
                  </a:lnTo>
                  <a:lnTo>
                    <a:pt x="351" y="481"/>
                  </a:lnTo>
                  <a:lnTo>
                    <a:pt x="354" y="479"/>
                  </a:lnTo>
                  <a:lnTo>
                    <a:pt x="356" y="476"/>
                  </a:lnTo>
                  <a:lnTo>
                    <a:pt x="359" y="473"/>
                  </a:lnTo>
                  <a:lnTo>
                    <a:pt x="362" y="469"/>
                  </a:lnTo>
                  <a:lnTo>
                    <a:pt x="364" y="466"/>
                  </a:lnTo>
                  <a:lnTo>
                    <a:pt x="367" y="463"/>
                  </a:lnTo>
                  <a:lnTo>
                    <a:pt x="370" y="459"/>
                  </a:lnTo>
                  <a:lnTo>
                    <a:pt x="371" y="455"/>
                  </a:lnTo>
                  <a:lnTo>
                    <a:pt x="374" y="452"/>
                  </a:lnTo>
                  <a:lnTo>
                    <a:pt x="376" y="448"/>
                  </a:lnTo>
                  <a:lnTo>
                    <a:pt x="379" y="445"/>
                  </a:lnTo>
                  <a:lnTo>
                    <a:pt x="380" y="441"/>
                  </a:lnTo>
                  <a:lnTo>
                    <a:pt x="384" y="438"/>
                  </a:lnTo>
                  <a:lnTo>
                    <a:pt x="385" y="434"/>
                  </a:lnTo>
                  <a:lnTo>
                    <a:pt x="388" y="431"/>
                  </a:lnTo>
                  <a:lnTo>
                    <a:pt x="390" y="427"/>
                  </a:lnTo>
                  <a:lnTo>
                    <a:pt x="391" y="423"/>
                  </a:lnTo>
                  <a:lnTo>
                    <a:pt x="394" y="419"/>
                  </a:lnTo>
                  <a:lnTo>
                    <a:pt x="396" y="416"/>
                  </a:lnTo>
                  <a:lnTo>
                    <a:pt x="399" y="412"/>
                  </a:lnTo>
                  <a:lnTo>
                    <a:pt x="401" y="409"/>
                  </a:lnTo>
                  <a:lnTo>
                    <a:pt x="404" y="405"/>
                  </a:lnTo>
                  <a:lnTo>
                    <a:pt x="405" y="402"/>
                  </a:lnTo>
                  <a:lnTo>
                    <a:pt x="407" y="398"/>
                  </a:lnTo>
                  <a:lnTo>
                    <a:pt x="408" y="394"/>
                  </a:lnTo>
                  <a:lnTo>
                    <a:pt x="410" y="391"/>
                  </a:lnTo>
                  <a:lnTo>
                    <a:pt x="413" y="387"/>
                  </a:lnTo>
                  <a:lnTo>
                    <a:pt x="414" y="384"/>
                  </a:lnTo>
                  <a:lnTo>
                    <a:pt x="416" y="381"/>
                  </a:lnTo>
                  <a:lnTo>
                    <a:pt x="417" y="377"/>
                  </a:lnTo>
                  <a:lnTo>
                    <a:pt x="421" y="374"/>
                  </a:lnTo>
                  <a:lnTo>
                    <a:pt x="421" y="370"/>
                  </a:lnTo>
                  <a:lnTo>
                    <a:pt x="424" y="367"/>
                  </a:lnTo>
                  <a:lnTo>
                    <a:pt x="425" y="364"/>
                  </a:lnTo>
                  <a:lnTo>
                    <a:pt x="427" y="362"/>
                  </a:lnTo>
                  <a:lnTo>
                    <a:pt x="428" y="359"/>
                  </a:lnTo>
                  <a:lnTo>
                    <a:pt x="430" y="356"/>
                  </a:lnTo>
                  <a:lnTo>
                    <a:pt x="430" y="353"/>
                  </a:lnTo>
                  <a:lnTo>
                    <a:pt x="433" y="352"/>
                  </a:lnTo>
                  <a:lnTo>
                    <a:pt x="434" y="346"/>
                  </a:lnTo>
                  <a:lnTo>
                    <a:pt x="436" y="342"/>
                  </a:lnTo>
                  <a:lnTo>
                    <a:pt x="439" y="338"/>
                  </a:lnTo>
                  <a:lnTo>
                    <a:pt x="441" y="337"/>
                  </a:lnTo>
                  <a:lnTo>
                    <a:pt x="442" y="331"/>
                  </a:lnTo>
                  <a:lnTo>
                    <a:pt x="444" y="330"/>
                  </a:lnTo>
                  <a:lnTo>
                    <a:pt x="445" y="332"/>
                  </a:lnTo>
                  <a:lnTo>
                    <a:pt x="447" y="334"/>
                  </a:lnTo>
                  <a:lnTo>
                    <a:pt x="450" y="338"/>
                  </a:lnTo>
                  <a:lnTo>
                    <a:pt x="454" y="342"/>
                  </a:lnTo>
                  <a:lnTo>
                    <a:pt x="459" y="346"/>
                  </a:lnTo>
                  <a:lnTo>
                    <a:pt x="461" y="349"/>
                  </a:lnTo>
                  <a:lnTo>
                    <a:pt x="464" y="352"/>
                  </a:lnTo>
                  <a:lnTo>
                    <a:pt x="465" y="356"/>
                  </a:lnTo>
                  <a:lnTo>
                    <a:pt x="468" y="359"/>
                  </a:lnTo>
                  <a:lnTo>
                    <a:pt x="470" y="362"/>
                  </a:lnTo>
                  <a:lnTo>
                    <a:pt x="473" y="366"/>
                  </a:lnTo>
                  <a:lnTo>
                    <a:pt x="476" y="369"/>
                  </a:lnTo>
                  <a:lnTo>
                    <a:pt x="479" y="373"/>
                  </a:lnTo>
                  <a:lnTo>
                    <a:pt x="481" y="376"/>
                  </a:lnTo>
                  <a:lnTo>
                    <a:pt x="484" y="380"/>
                  </a:lnTo>
                  <a:lnTo>
                    <a:pt x="487" y="383"/>
                  </a:lnTo>
                  <a:lnTo>
                    <a:pt x="490" y="387"/>
                  </a:lnTo>
                  <a:lnTo>
                    <a:pt x="491" y="391"/>
                  </a:lnTo>
                  <a:lnTo>
                    <a:pt x="494" y="395"/>
                  </a:lnTo>
                  <a:lnTo>
                    <a:pt x="496" y="398"/>
                  </a:lnTo>
                  <a:lnTo>
                    <a:pt x="499" y="402"/>
                  </a:lnTo>
                  <a:lnTo>
                    <a:pt x="502" y="406"/>
                  </a:lnTo>
                  <a:lnTo>
                    <a:pt x="504" y="410"/>
                  </a:lnTo>
                  <a:lnTo>
                    <a:pt x="507" y="413"/>
                  </a:lnTo>
                  <a:lnTo>
                    <a:pt x="510" y="417"/>
                  </a:lnTo>
                  <a:lnTo>
                    <a:pt x="511" y="422"/>
                  </a:lnTo>
                  <a:lnTo>
                    <a:pt x="513" y="426"/>
                  </a:lnTo>
                  <a:lnTo>
                    <a:pt x="514" y="428"/>
                  </a:lnTo>
                  <a:lnTo>
                    <a:pt x="518" y="434"/>
                  </a:lnTo>
                  <a:lnTo>
                    <a:pt x="519" y="438"/>
                  </a:lnTo>
                  <a:lnTo>
                    <a:pt x="522" y="442"/>
                  </a:lnTo>
                  <a:lnTo>
                    <a:pt x="524" y="448"/>
                  </a:lnTo>
                  <a:lnTo>
                    <a:pt x="527" y="454"/>
                  </a:lnTo>
                  <a:lnTo>
                    <a:pt x="530" y="458"/>
                  </a:lnTo>
                  <a:lnTo>
                    <a:pt x="531" y="463"/>
                  </a:lnTo>
                  <a:lnTo>
                    <a:pt x="535" y="467"/>
                  </a:lnTo>
                  <a:lnTo>
                    <a:pt x="536" y="473"/>
                  </a:lnTo>
                  <a:lnTo>
                    <a:pt x="539" y="477"/>
                  </a:lnTo>
                  <a:lnTo>
                    <a:pt x="542" y="483"/>
                  </a:lnTo>
                  <a:lnTo>
                    <a:pt x="544" y="488"/>
                  </a:lnTo>
                  <a:lnTo>
                    <a:pt x="547" y="494"/>
                  </a:lnTo>
                  <a:lnTo>
                    <a:pt x="548" y="498"/>
                  </a:lnTo>
                  <a:lnTo>
                    <a:pt x="551" y="502"/>
                  </a:lnTo>
                  <a:lnTo>
                    <a:pt x="553" y="506"/>
                  </a:lnTo>
                  <a:lnTo>
                    <a:pt x="556" y="511"/>
                  </a:lnTo>
                  <a:lnTo>
                    <a:pt x="558" y="515"/>
                  </a:lnTo>
                  <a:lnTo>
                    <a:pt x="559" y="518"/>
                  </a:lnTo>
                  <a:lnTo>
                    <a:pt x="561" y="522"/>
                  </a:lnTo>
                  <a:lnTo>
                    <a:pt x="564" y="526"/>
                  </a:lnTo>
                  <a:lnTo>
                    <a:pt x="564" y="529"/>
                  </a:lnTo>
                  <a:lnTo>
                    <a:pt x="565" y="532"/>
                  </a:lnTo>
                  <a:lnTo>
                    <a:pt x="567" y="533"/>
                  </a:lnTo>
                  <a:lnTo>
                    <a:pt x="568" y="536"/>
                  </a:lnTo>
                  <a:lnTo>
                    <a:pt x="568" y="538"/>
                  </a:lnTo>
                  <a:lnTo>
                    <a:pt x="570" y="540"/>
                  </a:lnTo>
                  <a:lnTo>
                    <a:pt x="568" y="540"/>
                  </a:lnTo>
                  <a:lnTo>
                    <a:pt x="568" y="544"/>
                  </a:lnTo>
                  <a:lnTo>
                    <a:pt x="567" y="545"/>
                  </a:lnTo>
                  <a:lnTo>
                    <a:pt x="565" y="548"/>
                  </a:lnTo>
                  <a:lnTo>
                    <a:pt x="565" y="551"/>
                  </a:lnTo>
                  <a:lnTo>
                    <a:pt x="564" y="555"/>
                  </a:lnTo>
                  <a:lnTo>
                    <a:pt x="564" y="558"/>
                  </a:lnTo>
                  <a:lnTo>
                    <a:pt x="562" y="561"/>
                  </a:lnTo>
                  <a:lnTo>
                    <a:pt x="562" y="565"/>
                  </a:lnTo>
                  <a:lnTo>
                    <a:pt x="562" y="568"/>
                  </a:lnTo>
                  <a:lnTo>
                    <a:pt x="562" y="571"/>
                  </a:lnTo>
                  <a:lnTo>
                    <a:pt x="564" y="575"/>
                  </a:lnTo>
                  <a:lnTo>
                    <a:pt x="564" y="577"/>
                  </a:lnTo>
                  <a:lnTo>
                    <a:pt x="565" y="580"/>
                  </a:lnTo>
                  <a:lnTo>
                    <a:pt x="568" y="582"/>
                  </a:lnTo>
                  <a:lnTo>
                    <a:pt x="573" y="579"/>
                  </a:lnTo>
                  <a:lnTo>
                    <a:pt x="576" y="576"/>
                  </a:lnTo>
                  <a:lnTo>
                    <a:pt x="579" y="575"/>
                  </a:lnTo>
                  <a:lnTo>
                    <a:pt x="581" y="571"/>
                  </a:lnTo>
                  <a:lnTo>
                    <a:pt x="584" y="568"/>
                  </a:lnTo>
                  <a:lnTo>
                    <a:pt x="587" y="564"/>
                  </a:lnTo>
                  <a:lnTo>
                    <a:pt x="588" y="559"/>
                  </a:lnTo>
                  <a:lnTo>
                    <a:pt x="591" y="557"/>
                  </a:lnTo>
                  <a:lnTo>
                    <a:pt x="593" y="552"/>
                  </a:lnTo>
                  <a:lnTo>
                    <a:pt x="596" y="548"/>
                  </a:lnTo>
                  <a:lnTo>
                    <a:pt x="598" y="547"/>
                  </a:lnTo>
                  <a:lnTo>
                    <a:pt x="658" y="505"/>
                  </a:lnTo>
                  <a:lnTo>
                    <a:pt x="658" y="441"/>
                  </a:lnTo>
                  <a:lnTo>
                    <a:pt x="655" y="444"/>
                  </a:lnTo>
                  <a:lnTo>
                    <a:pt x="653" y="445"/>
                  </a:lnTo>
                  <a:lnTo>
                    <a:pt x="652" y="448"/>
                  </a:lnTo>
                  <a:lnTo>
                    <a:pt x="650" y="451"/>
                  </a:lnTo>
                  <a:lnTo>
                    <a:pt x="648" y="454"/>
                  </a:lnTo>
                  <a:lnTo>
                    <a:pt x="645" y="458"/>
                  </a:lnTo>
                  <a:lnTo>
                    <a:pt x="642" y="461"/>
                  </a:lnTo>
                  <a:lnTo>
                    <a:pt x="639" y="463"/>
                  </a:lnTo>
                  <a:lnTo>
                    <a:pt x="638" y="467"/>
                  </a:lnTo>
                  <a:lnTo>
                    <a:pt x="635" y="472"/>
                  </a:lnTo>
                  <a:lnTo>
                    <a:pt x="632" y="476"/>
                  </a:lnTo>
                  <a:lnTo>
                    <a:pt x="628" y="479"/>
                  </a:lnTo>
                  <a:lnTo>
                    <a:pt x="625" y="484"/>
                  </a:lnTo>
                  <a:lnTo>
                    <a:pt x="622" y="487"/>
                  </a:lnTo>
                  <a:lnTo>
                    <a:pt x="619" y="491"/>
                  </a:lnTo>
                  <a:lnTo>
                    <a:pt x="618" y="494"/>
                  </a:lnTo>
                  <a:lnTo>
                    <a:pt x="615" y="498"/>
                  </a:lnTo>
                  <a:lnTo>
                    <a:pt x="610" y="502"/>
                  </a:lnTo>
                  <a:lnTo>
                    <a:pt x="608" y="505"/>
                  </a:lnTo>
                  <a:lnTo>
                    <a:pt x="605" y="508"/>
                  </a:lnTo>
                  <a:lnTo>
                    <a:pt x="604" y="512"/>
                  </a:lnTo>
                  <a:lnTo>
                    <a:pt x="599" y="516"/>
                  </a:lnTo>
                  <a:lnTo>
                    <a:pt x="596" y="522"/>
                  </a:lnTo>
                  <a:lnTo>
                    <a:pt x="595" y="5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43"/>
            <p:cNvSpPr>
              <a:spLocks/>
            </p:cNvSpPr>
            <p:nvPr/>
          </p:nvSpPr>
          <p:spPr bwMode="auto">
            <a:xfrm>
              <a:off x="4166" y="3574"/>
              <a:ext cx="81" cy="59"/>
            </a:xfrm>
            <a:custGeom>
              <a:avLst/>
              <a:gdLst>
                <a:gd name="T0" fmla="*/ 1 w 160"/>
                <a:gd name="T1" fmla="*/ 1 h 118"/>
                <a:gd name="T2" fmla="*/ 1 w 160"/>
                <a:gd name="T3" fmla="*/ 1 h 118"/>
                <a:gd name="T4" fmla="*/ 1 w 160"/>
                <a:gd name="T5" fmla="*/ 1 h 118"/>
                <a:gd name="T6" fmla="*/ 1 w 160"/>
                <a:gd name="T7" fmla="*/ 1 h 118"/>
                <a:gd name="T8" fmla="*/ 1 w 160"/>
                <a:gd name="T9" fmla="*/ 1 h 118"/>
                <a:gd name="T10" fmla="*/ 1 w 160"/>
                <a:gd name="T11" fmla="*/ 1 h 118"/>
                <a:gd name="T12" fmla="*/ 1 w 160"/>
                <a:gd name="T13" fmla="*/ 1 h 118"/>
                <a:gd name="T14" fmla="*/ 1 w 160"/>
                <a:gd name="T15" fmla="*/ 1 h 118"/>
                <a:gd name="T16" fmla="*/ 1 w 160"/>
                <a:gd name="T17" fmla="*/ 1 h 118"/>
                <a:gd name="T18" fmla="*/ 1 w 160"/>
                <a:gd name="T19" fmla="*/ 1 h 118"/>
                <a:gd name="T20" fmla="*/ 1 w 160"/>
                <a:gd name="T21" fmla="*/ 1 h 118"/>
                <a:gd name="T22" fmla="*/ 1 w 160"/>
                <a:gd name="T23" fmla="*/ 1 h 118"/>
                <a:gd name="T24" fmla="*/ 1 w 160"/>
                <a:gd name="T25" fmla="*/ 1 h 118"/>
                <a:gd name="T26" fmla="*/ 1 w 160"/>
                <a:gd name="T27" fmla="*/ 1 h 118"/>
                <a:gd name="T28" fmla="*/ 1 w 160"/>
                <a:gd name="T29" fmla="*/ 1 h 118"/>
                <a:gd name="T30" fmla="*/ 1 w 160"/>
                <a:gd name="T31" fmla="*/ 1 h 118"/>
                <a:gd name="T32" fmla="*/ 1 w 160"/>
                <a:gd name="T33" fmla="*/ 1 h 118"/>
                <a:gd name="T34" fmla="*/ 1 w 160"/>
                <a:gd name="T35" fmla="*/ 1 h 118"/>
                <a:gd name="T36" fmla="*/ 1 w 160"/>
                <a:gd name="T37" fmla="*/ 1 h 118"/>
                <a:gd name="T38" fmla="*/ 1 w 160"/>
                <a:gd name="T39" fmla="*/ 1 h 118"/>
                <a:gd name="T40" fmla="*/ 1 w 160"/>
                <a:gd name="T41" fmla="*/ 1 h 118"/>
                <a:gd name="T42" fmla="*/ 1 w 160"/>
                <a:gd name="T43" fmla="*/ 1 h 118"/>
                <a:gd name="T44" fmla="*/ 1 w 160"/>
                <a:gd name="T45" fmla="*/ 1 h 118"/>
                <a:gd name="T46" fmla="*/ 1 w 160"/>
                <a:gd name="T47" fmla="*/ 1 h 118"/>
                <a:gd name="T48" fmla="*/ 1 w 160"/>
                <a:gd name="T49" fmla="*/ 1 h 118"/>
                <a:gd name="T50" fmla="*/ 1 w 160"/>
                <a:gd name="T51" fmla="*/ 1 h 118"/>
                <a:gd name="T52" fmla="*/ 1 w 160"/>
                <a:gd name="T53" fmla="*/ 1 h 118"/>
                <a:gd name="T54" fmla="*/ 1 w 160"/>
                <a:gd name="T55" fmla="*/ 1 h 118"/>
                <a:gd name="T56" fmla="*/ 1 w 160"/>
                <a:gd name="T57" fmla="*/ 1 h 118"/>
                <a:gd name="T58" fmla="*/ 1 w 160"/>
                <a:gd name="T59" fmla="*/ 1 h 118"/>
                <a:gd name="T60" fmla="*/ 1 w 160"/>
                <a:gd name="T61" fmla="*/ 1 h 118"/>
                <a:gd name="T62" fmla="*/ 1 w 160"/>
                <a:gd name="T63" fmla="*/ 1 h 118"/>
                <a:gd name="T64" fmla="*/ 1 w 160"/>
                <a:gd name="T65" fmla="*/ 1 h 118"/>
                <a:gd name="T66" fmla="*/ 1 w 160"/>
                <a:gd name="T67" fmla="*/ 1 h 118"/>
                <a:gd name="T68" fmla="*/ 1 w 160"/>
                <a:gd name="T69" fmla="*/ 1 h 118"/>
                <a:gd name="T70" fmla="*/ 1 w 160"/>
                <a:gd name="T71" fmla="*/ 1 h 118"/>
                <a:gd name="T72" fmla="*/ 1 w 160"/>
                <a:gd name="T73" fmla="*/ 1 h 118"/>
                <a:gd name="T74" fmla="*/ 1 w 160"/>
                <a:gd name="T75" fmla="*/ 1 h 118"/>
                <a:gd name="T76" fmla="*/ 1 w 160"/>
                <a:gd name="T77" fmla="*/ 1 h 118"/>
                <a:gd name="T78" fmla="*/ 1 w 160"/>
                <a:gd name="T79" fmla="*/ 1 h 118"/>
                <a:gd name="T80" fmla="*/ 1 w 160"/>
                <a:gd name="T81" fmla="*/ 1 h 118"/>
                <a:gd name="T82" fmla="*/ 1 w 160"/>
                <a:gd name="T83" fmla="*/ 1 h 118"/>
                <a:gd name="T84" fmla="*/ 1 w 160"/>
                <a:gd name="T85" fmla="*/ 1 h 118"/>
                <a:gd name="T86" fmla="*/ 1 w 160"/>
                <a:gd name="T87" fmla="*/ 1 h 118"/>
                <a:gd name="T88" fmla="*/ 1 w 160"/>
                <a:gd name="T89" fmla="*/ 1 h 118"/>
                <a:gd name="T90" fmla="*/ 1 w 160"/>
                <a:gd name="T91" fmla="*/ 1 h 118"/>
                <a:gd name="T92" fmla="*/ 1 w 160"/>
                <a:gd name="T93" fmla="*/ 1 h 118"/>
                <a:gd name="T94" fmla="*/ 0 w 160"/>
                <a:gd name="T95" fmla="*/ 1 h 118"/>
                <a:gd name="T96" fmla="*/ 1 w 160"/>
                <a:gd name="T97" fmla="*/ 1 h 1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18"/>
                <a:gd name="T149" fmla="*/ 160 w 160"/>
                <a:gd name="T150" fmla="*/ 118 h 1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18">
                  <a:moveTo>
                    <a:pt x="17" y="95"/>
                  </a:moveTo>
                  <a:lnTo>
                    <a:pt x="17" y="93"/>
                  </a:lnTo>
                  <a:lnTo>
                    <a:pt x="20" y="89"/>
                  </a:lnTo>
                  <a:lnTo>
                    <a:pt x="21" y="88"/>
                  </a:lnTo>
                  <a:lnTo>
                    <a:pt x="25" y="85"/>
                  </a:lnTo>
                  <a:lnTo>
                    <a:pt x="28" y="81"/>
                  </a:lnTo>
                  <a:lnTo>
                    <a:pt x="31" y="79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40" y="70"/>
                  </a:lnTo>
                  <a:lnTo>
                    <a:pt x="43" y="67"/>
                  </a:lnTo>
                  <a:lnTo>
                    <a:pt x="49" y="61"/>
                  </a:lnTo>
                  <a:lnTo>
                    <a:pt x="54" y="58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1" y="76"/>
                  </a:lnTo>
                  <a:lnTo>
                    <a:pt x="48" y="79"/>
                  </a:lnTo>
                  <a:lnTo>
                    <a:pt x="46" y="83"/>
                  </a:lnTo>
                  <a:lnTo>
                    <a:pt x="43" y="86"/>
                  </a:lnTo>
                  <a:lnTo>
                    <a:pt x="42" y="90"/>
                  </a:lnTo>
                  <a:lnTo>
                    <a:pt x="40" y="95"/>
                  </a:lnTo>
                  <a:lnTo>
                    <a:pt x="37" y="97"/>
                  </a:lnTo>
                  <a:lnTo>
                    <a:pt x="35" y="102"/>
                  </a:lnTo>
                  <a:lnTo>
                    <a:pt x="35" y="104"/>
                  </a:lnTo>
                  <a:lnTo>
                    <a:pt x="34" y="109"/>
                  </a:lnTo>
                  <a:lnTo>
                    <a:pt x="37" y="111"/>
                  </a:lnTo>
                  <a:lnTo>
                    <a:pt x="42" y="109"/>
                  </a:lnTo>
                  <a:lnTo>
                    <a:pt x="48" y="106"/>
                  </a:lnTo>
                  <a:lnTo>
                    <a:pt x="52" y="103"/>
                  </a:lnTo>
                  <a:lnTo>
                    <a:pt x="57" y="99"/>
                  </a:lnTo>
                  <a:lnTo>
                    <a:pt x="62" y="96"/>
                  </a:lnTo>
                  <a:lnTo>
                    <a:pt x="65" y="93"/>
                  </a:lnTo>
                  <a:lnTo>
                    <a:pt x="68" y="90"/>
                  </a:lnTo>
                  <a:lnTo>
                    <a:pt x="69" y="90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6" y="97"/>
                  </a:lnTo>
                  <a:lnTo>
                    <a:pt x="66" y="103"/>
                  </a:lnTo>
                  <a:lnTo>
                    <a:pt x="65" y="107"/>
                  </a:lnTo>
                  <a:lnTo>
                    <a:pt x="65" y="111"/>
                  </a:lnTo>
                  <a:lnTo>
                    <a:pt x="65" y="115"/>
                  </a:lnTo>
                  <a:lnTo>
                    <a:pt x="68" y="118"/>
                  </a:lnTo>
                  <a:lnTo>
                    <a:pt x="69" y="117"/>
                  </a:lnTo>
                  <a:lnTo>
                    <a:pt x="72" y="115"/>
                  </a:lnTo>
                  <a:lnTo>
                    <a:pt x="77" y="111"/>
                  </a:lnTo>
                  <a:lnTo>
                    <a:pt x="80" y="109"/>
                  </a:lnTo>
                  <a:lnTo>
                    <a:pt x="85" y="104"/>
                  </a:lnTo>
                  <a:lnTo>
                    <a:pt x="89" y="99"/>
                  </a:lnTo>
                  <a:lnTo>
                    <a:pt x="92" y="95"/>
                  </a:lnTo>
                  <a:lnTo>
                    <a:pt x="95" y="92"/>
                  </a:lnTo>
                  <a:lnTo>
                    <a:pt x="100" y="88"/>
                  </a:lnTo>
                  <a:lnTo>
                    <a:pt x="105" y="82"/>
                  </a:lnTo>
                  <a:lnTo>
                    <a:pt x="109" y="78"/>
                  </a:lnTo>
                  <a:lnTo>
                    <a:pt x="115" y="74"/>
                  </a:lnTo>
                  <a:lnTo>
                    <a:pt x="120" y="68"/>
                  </a:lnTo>
                  <a:lnTo>
                    <a:pt x="125" y="65"/>
                  </a:lnTo>
                  <a:lnTo>
                    <a:pt x="128" y="64"/>
                  </a:lnTo>
                  <a:lnTo>
                    <a:pt x="128" y="63"/>
                  </a:lnTo>
                  <a:lnTo>
                    <a:pt x="131" y="63"/>
                  </a:lnTo>
                  <a:lnTo>
                    <a:pt x="134" y="64"/>
                  </a:lnTo>
                  <a:lnTo>
                    <a:pt x="137" y="64"/>
                  </a:lnTo>
                  <a:lnTo>
                    <a:pt x="140" y="64"/>
                  </a:lnTo>
                  <a:lnTo>
                    <a:pt x="143" y="64"/>
                  </a:lnTo>
                  <a:lnTo>
                    <a:pt x="146" y="64"/>
                  </a:lnTo>
                  <a:lnTo>
                    <a:pt x="149" y="63"/>
                  </a:lnTo>
                  <a:lnTo>
                    <a:pt x="151" y="60"/>
                  </a:lnTo>
                  <a:lnTo>
                    <a:pt x="154" y="56"/>
                  </a:lnTo>
                  <a:lnTo>
                    <a:pt x="157" y="51"/>
                  </a:lnTo>
                  <a:lnTo>
                    <a:pt x="159" y="46"/>
                  </a:lnTo>
                  <a:lnTo>
                    <a:pt x="160" y="40"/>
                  </a:lnTo>
                  <a:lnTo>
                    <a:pt x="160" y="36"/>
                  </a:lnTo>
                  <a:lnTo>
                    <a:pt x="160" y="32"/>
                  </a:lnTo>
                  <a:lnTo>
                    <a:pt x="159" y="31"/>
                  </a:lnTo>
                  <a:lnTo>
                    <a:pt x="155" y="29"/>
                  </a:lnTo>
                  <a:lnTo>
                    <a:pt x="154" y="31"/>
                  </a:lnTo>
                  <a:lnTo>
                    <a:pt x="151" y="31"/>
                  </a:lnTo>
                  <a:lnTo>
                    <a:pt x="148" y="32"/>
                  </a:lnTo>
                  <a:lnTo>
                    <a:pt x="145" y="33"/>
                  </a:lnTo>
                  <a:lnTo>
                    <a:pt x="140" y="35"/>
                  </a:lnTo>
                  <a:lnTo>
                    <a:pt x="137" y="36"/>
                  </a:lnTo>
                  <a:lnTo>
                    <a:pt x="134" y="37"/>
                  </a:lnTo>
                  <a:lnTo>
                    <a:pt x="129" y="39"/>
                  </a:lnTo>
                  <a:lnTo>
                    <a:pt x="126" y="40"/>
                  </a:lnTo>
                  <a:lnTo>
                    <a:pt x="123" y="42"/>
                  </a:lnTo>
                  <a:lnTo>
                    <a:pt x="122" y="43"/>
                  </a:lnTo>
                  <a:lnTo>
                    <a:pt x="117" y="46"/>
                  </a:lnTo>
                  <a:lnTo>
                    <a:pt x="115" y="47"/>
                  </a:lnTo>
                  <a:lnTo>
                    <a:pt x="115" y="46"/>
                  </a:lnTo>
                  <a:lnTo>
                    <a:pt x="117" y="43"/>
                  </a:lnTo>
                  <a:lnTo>
                    <a:pt x="119" y="40"/>
                  </a:lnTo>
                  <a:lnTo>
                    <a:pt x="122" y="37"/>
                  </a:lnTo>
                  <a:lnTo>
                    <a:pt x="123" y="33"/>
                  </a:lnTo>
                  <a:lnTo>
                    <a:pt x="125" y="31"/>
                  </a:lnTo>
                  <a:lnTo>
                    <a:pt x="125" y="26"/>
                  </a:lnTo>
                  <a:lnTo>
                    <a:pt x="123" y="25"/>
                  </a:lnTo>
                  <a:lnTo>
                    <a:pt x="120" y="22"/>
                  </a:lnTo>
                  <a:lnTo>
                    <a:pt x="117" y="21"/>
                  </a:lnTo>
                  <a:lnTo>
                    <a:pt x="114" y="19"/>
                  </a:lnTo>
                  <a:lnTo>
                    <a:pt x="109" y="18"/>
                  </a:lnTo>
                  <a:lnTo>
                    <a:pt x="106" y="17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3" y="12"/>
                  </a:lnTo>
                  <a:lnTo>
                    <a:pt x="108" y="8"/>
                  </a:lnTo>
                  <a:lnTo>
                    <a:pt x="108" y="7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5" y="1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1" y="1"/>
                  </a:lnTo>
                  <a:lnTo>
                    <a:pt x="88" y="3"/>
                  </a:lnTo>
                  <a:lnTo>
                    <a:pt x="83" y="5"/>
                  </a:lnTo>
                  <a:lnTo>
                    <a:pt x="78" y="7"/>
                  </a:lnTo>
                  <a:lnTo>
                    <a:pt x="75" y="11"/>
                  </a:lnTo>
                  <a:lnTo>
                    <a:pt x="72" y="15"/>
                  </a:lnTo>
                  <a:lnTo>
                    <a:pt x="69" y="17"/>
                  </a:lnTo>
                  <a:lnTo>
                    <a:pt x="66" y="19"/>
                  </a:lnTo>
                  <a:lnTo>
                    <a:pt x="63" y="22"/>
                  </a:lnTo>
                  <a:lnTo>
                    <a:pt x="58" y="26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5" y="40"/>
                  </a:lnTo>
                  <a:lnTo>
                    <a:pt x="40" y="44"/>
                  </a:lnTo>
                  <a:lnTo>
                    <a:pt x="35" y="49"/>
                  </a:lnTo>
                  <a:lnTo>
                    <a:pt x="29" y="53"/>
                  </a:lnTo>
                  <a:lnTo>
                    <a:pt x="25" y="57"/>
                  </a:lnTo>
                  <a:lnTo>
                    <a:pt x="21" y="63"/>
                  </a:lnTo>
                  <a:lnTo>
                    <a:pt x="18" y="65"/>
                  </a:lnTo>
                  <a:lnTo>
                    <a:pt x="15" y="70"/>
                  </a:lnTo>
                  <a:lnTo>
                    <a:pt x="12" y="72"/>
                  </a:lnTo>
                  <a:lnTo>
                    <a:pt x="11" y="75"/>
                  </a:lnTo>
                  <a:lnTo>
                    <a:pt x="8" y="79"/>
                  </a:lnTo>
                  <a:lnTo>
                    <a:pt x="6" y="82"/>
                  </a:lnTo>
                  <a:lnTo>
                    <a:pt x="5" y="85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7" y="9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44"/>
            <p:cNvSpPr>
              <a:spLocks/>
            </p:cNvSpPr>
            <p:nvPr/>
          </p:nvSpPr>
          <p:spPr bwMode="auto">
            <a:xfrm>
              <a:off x="4081" y="3424"/>
              <a:ext cx="92" cy="105"/>
            </a:xfrm>
            <a:custGeom>
              <a:avLst/>
              <a:gdLst>
                <a:gd name="T0" fmla="*/ 0 w 185"/>
                <a:gd name="T1" fmla="*/ 0 h 212"/>
                <a:gd name="T2" fmla="*/ 0 w 185"/>
                <a:gd name="T3" fmla="*/ 0 h 212"/>
                <a:gd name="T4" fmla="*/ 0 w 185"/>
                <a:gd name="T5" fmla="*/ 0 h 212"/>
                <a:gd name="T6" fmla="*/ 0 w 185"/>
                <a:gd name="T7" fmla="*/ 0 h 212"/>
                <a:gd name="T8" fmla="*/ 0 w 185"/>
                <a:gd name="T9" fmla="*/ 0 h 212"/>
                <a:gd name="T10" fmla="*/ 0 w 185"/>
                <a:gd name="T11" fmla="*/ 0 h 212"/>
                <a:gd name="T12" fmla="*/ 0 w 185"/>
                <a:gd name="T13" fmla="*/ 0 h 212"/>
                <a:gd name="T14" fmla="*/ 0 w 185"/>
                <a:gd name="T15" fmla="*/ 0 h 212"/>
                <a:gd name="T16" fmla="*/ 0 w 185"/>
                <a:gd name="T17" fmla="*/ 0 h 212"/>
                <a:gd name="T18" fmla="*/ 0 w 185"/>
                <a:gd name="T19" fmla="*/ 0 h 212"/>
                <a:gd name="T20" fmla="*/ 0 w 185"/>
                <a:gd name="T21" fmla="*/ 0 h 212"/>
                <a:gd name="T22" fmla="*/ 0 w 185"/>
                <a:gd name="T23" fmla="*/ 0 h 212"/>
                <a:gd name="T24" fmla="*/ 0 w 185"/>
                <a:gd name="T25" fmla="*/ 0 h 212"/>
                <a:gd name="T26" fmla="*/ 0 w 185"/>
                <a:gd name="T27" fmla="*/ 0 h 212"/>
                <a:gd name="T28" fmla="*/ 0 w 185"/>
                <a:gd name="T29" fmla="*/ 0 h 212"/>
                <a:gd name="T30" fmla="*/ 0 w 185"/>
                <a:gd name="T31" fmla="*/ 0 h 212"/>
                <a:gd name="T32" fmla="*/ 0 w 185"/>
                <a:gd name="T33" fmla="*/ 0 h 212"/>
                <a:gd name="T34" fmla="*/ 0 w 185"/>
                <a:gd name="T35" fmla="*/ 0 h 212"/>
                <a:gd name="T36" fmla="*/ 0 w 185"/>
                <a:gd name="T37" fmla="*/ 0 h 212"/>
                <a:gd name="T38" fmla="*/ 0 w 185"/>
                <a:gd name="T39" fmla="*/ 0 h 212"/>
                <a:gd name="T40" fmla="*/ 0 w 185"/>
                <a:gd name="T41" fmla="*/ 0 h 212"/>
                <a:gd name="T42" fmla="*/ 0 w 185"/>
                <a:gd name="T43" fmla="*/ 0 h 212"/>
                <a:gd name="T44" fmla="*/ 0 w 185"/>
                <a:gd name="T45" fmla="*/ 0 h 212"/>
                <a:gd name="T46" fmla="*/ 0 w 185"/>
                <a:gd name="T47" fmla="*/ 0 h 212"/>
                <a:gd name="T48" fmla="*/ 0 w 185"/>
                <a:gd name="T49" fmla="*/ 0 h 212"/>
                <a:gd name="T50" fmla="*/ 0 w 185"/>
                <a:gd name="T51" fmla="*/ 0 h 212"/>
                <a:gd name="T52" fmla="*/ 0 w 185"/>
                <a:gd name="T53" fmla="*/ 0 h 212"/>
                <a:gd name="T54" fmla="*/ 0 w 185"/>
                <a:gd name="T55" fmla="*/ 0 h 212"/>
                <a:gd name="T56" fmla="*/ 0 w 185"/>
                <a:gd name="T57" fmla="*/ 0 h 212"/>
                <a:gd name="T58" fmla="*/ 0 w 185"/>
                <a:gd name="T59" fmla="*/ 0 h 212"/>
                <a:gd name="T60" fmla="*/ 0 w 185"/>
                <a:gd name="T61" fmla="*/ 0 h 212"/>
                <a:gd name="T62" fmla="*/ 0 w 185"/>
                <a:gd name="T63" fmla="*/ 0 h 212"/>
                <a:gd name="T64" fmla="*/ 0 w 185"/>
                <a:gd name="T65" fmla="*/ 0 h 212"/>
                <a:gd name="T66" fmla="*/ 0 w 185"/>
                <a:gd name="T67" fmla="*/ 0 h 212"/>
                <a:gd name="T68" fmla="*/ 0 w 185"/>
                <a:gd name="T69" fmla="*/ 0 h 212"/>
                <a:gd name="T70" fmla="*/ 0 w 185"/>
                <a:gd name="T71" fmla="*/ 0 h 212"/>
                <a:gd name="T72" fmla="*/ 0 w 185"/>
                <a:gd name="T73" fmla="*/ 0 h 212"/>
                <a:gd name="T74" fmla="*/ 0 w 185"/>
                <a:gd name="T75" fmla="*/ 0 h 212"/>
                <a:gd name="T76" fmla="*/ 0 w 185"/>
                <a:gd name="T77" fmla="*/ 0 h 212"/>
                <a:gd name="T78" fmla="*/ 0 w 185"/>
                <a:gd name="T79" fmla="*/ 0 h 212"/>
                <a:gd name="T80" fmla="*/ 0 w 185"/>
                <a:gd name="T81" fmla="*/ 0 h 212"/>
                <a:gd name="T82" fmla="*/ 0 w 185"/>
                <a:gd name="T83" fmla="*/ 0 h 212"/>
                <a:gd name="T84" fmla="*/ 0 w 185"/>
                <a:gd name="T85" fmla="*/ 0 h 212"/>
                <a:gd name="T86" fmla="*/ 0 w 185"/>
                <a:gd name="T87" fmla="*/ 0 h 212"/>
                <a:gd name="T88" fmla="*/ 0 w 185"/>
                <a:gd name="T89" fmla="*/ 0 h 212"/>
                <a:gd name="T90" fmla="*/ 0 w 185"/>
                <a:gd name="T91" fmla="*/ 0 h 212"/>
                <a:gd name="T92" fmla="*/ 0 w 185"/>
                <a:gd name="T93" fmla="*/ 0 h 212"/>
                <a:gd name="T94" fmla="*/ 0 w 185"/>
                <a:gd name="T95" fmla="*/ 0 h 212"/>
                <a:gd name="T96" fmla="*/ 0 w 185"/>
                <a:gd name="T97" fmla="*/ 0 h 212"/>
                <a:gd name="T98" fmla="*/ 0 w 185"/>
                <a:gd name="T99" fmla="*/ 0 h 212"/>
                <a:gd name="T100" fmla="*/ 0 w 185"/>
                <a:gd name="T101" fmla="*/ 0 h 212"/>
                <a:gd name="T102" fmla="*/ 0 w 185"/>
                <a:gd name="T103" fmla="*/ 0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5"/>
                <a:gd name="T157" fmla="*/ 0 h 212"/>
                <a:gd name="T158" fmla="*/ 185 w 185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5" h="212">
                  <a:moveTo>
                    <a:pt x="31" y="10"/>
                  </a:moveTo>
                  <a:lnTo>
                    <a:pt x="29" y="7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9" y="18"/>
                  </a:lnTo>
                  <a:lnTo>
                    <a:pt x="12" y="21"/>
                  </a:lnTo>
                  <a:lnTo>
                    <a:pt x="17" y="24"/>
                  </a:lnTo>
                  <a:lnTo>
                    <a:pt x="20" y="27"/>
                  </a:lnTo>
                  <a:lnTo>
                    <a:pt x="25" y="29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7" y="39"/>
                  </a:lnTo>
                  <a:lnTo>
                    <a:pt x="42" y="42"/>
                  </a:lnTo>
                  <a:lnTo>
                    <a:pt x="45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51" y="53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1" y="63"/>
                  </a:lnTo>
                  <a:lnTo>
                    <a:pt x="49" y="67"/>
                  </a:lnTo>
                  <a:lnTo>
                    <a:pt x="46" y="71"/>
                  </a:lnTo>
                  <a:lnTo>
                    <a:pt x="45" y="77"/>
                  </a:lnTo>
                  <a:lnTo>
                    <a:pt x="40" y="81"/>
                  </a:lnTo>
                  <a:lnTo>
                    <a:pt x="37" y="86"/>
                  </a:lnTo>
                  <a:lnTo>
                    <a:pt x="34" y="91"/>
                  </a:lnTo>
                  <a:lnTo>
                    <a:pt x="31" y="98"/>
                  </a:lnTo>
                  <a:lnTo>
                    <a:pt x="26" y="102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0" y="114"/>
                  </a:lnTo>
                  <a:lnTo>
                    <a:pt x="18" y="117"/>
                  </a:lnTo>
                  <a:lnTo>
                    <a:pt x="18" y="120"/>
                  </a:lnTo>
                  <a:lnTo>
                    <a:pt x="20" y="123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4" y="123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3"/>
                  </a:lnTo>
                  <a:lnTo>
                    <a:pt x="46" y="121"/>
                  </a:lnTo>
                  <a:lnTo>
                    <a:pt x="49" y="121"/>
                  </a:lnTo>
                  <a:lnTo>
                    <a:pt x="52" y="120"/>
                  </a:lnTo>
                  <a:lnTo>
                    <a:pt x="57" y="118"/>
                  </a:lnTo>
                  <a:lnTo>
                    <a:pt x="60" y="118"/>
                  </a:lnTo>
                  <a:lnTo>
                    <a:pt x="63" y="117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4" y="116"/>
                  </a:lnTo>
                  <a:lnTo>
                    <a:pt x="77" y="116"/>
                  </a:lnTo>
                  <a:lnTo>
                    <a:pt x="80" y="114"/>
                  </a:lnTo>
                  <a:lnTo>
                    <a:pt x="83" y="114"/>
                  </a:lnTo>
                  <a:lnTo>
                    <a:pt x="88" y="113"/>
                  </a:lnTo>
                  <a:lnTo>
                    <a:pt x="94" y="113"/>
                  </a:lnTo>
                  <a:lnTo>
                    <a:pt x="97" y="113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99" y="120"/>
                  </a:lnTo>
                  <a:lnTo>
                    <a:pt x="95" y="123"/>
                  </a:lnTo>
                  <a:lnTo>
                    <a:pt x="94" y="127"/>
                  </a:lnTo>
                  <a:lnTo>
                    <a:pt x="91" y="131"/>
                  </a:lnTo>
                  <a:lnTo>
                    <a:pt x="89" y="135"/>
                  </a:lnTo>
                  <a:lnTo>
                    <a:pt x="86" y="139"/>
                  </a:lnTo>
                  <a:lnTo>
                    <a:pt x="85" y="144"/>
                  </a:lnTo>
                  <a:lnTo>
                    <a:pt x="82" y="148"/>
                  </a:lnTo>
                  <a:lnTo>
                    <a:pt x="80" y="152"/>
                  </a:lnTo>
                  <a:lnTo>
                    <a:pt x="79" y="156"/>
                  </a:lnTo>
                  <a:lnTo>
                    <a:pt x="79" y="159"/>
                  </a:lnTo>
                  <a:lnTo>
                    <a:pt x="79" y="162"/>
                  </a:lnTo>
                  <a:lnTo>
                    <a:pt x="80" y="166"/>
                  </a:lnTo>
                  <a:lnTo>
                    <a:pt x="80" y="167"/>
                  </a:lnTo>
                  <a:lnTo>
                    <a:pt x="83" y="169"/>
                  </a:lnTo>
                  <a:lnTo>
                    <a:pt x="86" y="170"/>
                  </a:lnTo>
                  <a:lnTo>
                    <a:pt x="92" y="170"/>
                  </a:lnTo>
                  <a:lnTo>
                    <a:pt x="97" y="170"/>
                  </a:lnTo>
                  <a:lnTo>
                    <a:pt x="102" y="169"/>
                  </a:lnTo>
                  <a:lnTo>
                    <a:pt x="106" y="169"/>
                  </a:lnTo>
                  <a:lnTo>
                    <a:pt x="112" y="169"/>
                  </a:lnTo>
                  <a:lnTo>
                    <a:pt x="117" y="167"/>
                  </a:lnTo>
                  <a:lnTo>
                    <a:pt x="122" y="167"/>
                  </a:lnTo>
                  <a:lnTo>
                    <a:pt x="125" y="167"/>
                  </a:lnTo>
                  <a:lnTo>
                    <a:pt x="129" y="169"/>
                  </a:lnTo>
                  <a:lnTo>
                    <a:pt x="134" y="169"/>
                  </a:lnTo>
                  <a:lnTo>
                    <a:pt x="137" y="169"/>
                  </a:lnTo>
                  <a:lnTo>
                    <a:pt x="140" y="169"/>
                  </a:lnTo>
                  <a:lnTo>
                    <a:pt x="143" y="170"/>
                  </a:lnTo>
                  <a:lnTo>
                    <a:pt x="146" y="171"/>
                  </a:lnTo>
                  <a:lnTo>
                    <a:pt x="148" y="174"/>
                  </a:lnTo>
                  <a:lnTo>
                    <a:pt x="149" y="176"/>
                  </a:lnTo>
                  <a:lnTo>
                    <a:pt x="154" y="181"/>
                  </a:lnTo>
                  <a:lnTo>
                    <a:pt x="157" y="184"/>
                  </a:lnTo>
                  <a:lnTo>
                    <a:pt x="160" y="187"/>
                  </a:lnTo>
                  <a:lnTo>
                    <a:pt x="163" y="191"/>
                  </a:lnTo>
                  <a:lnTo>
                    <a:pt x="166" y="194"/>
                  </a:lnTo>
                  <a:lnTo>
                    <a:pt x="169" y="196"/>
                  </a:lnTo>
                  <a:lnTo>
                    <a:pt x="174" y="201"/>
                  </a:lnTo>
                  <a:lnTo>
                    <a:pt x="176" y="202"/>
                  </a:lnTo>
                  <a:lnTo>
                    <a:pt x="180" y="206"/>
                  </a:lnTo>
                  <a:lnTo>
                    <a:pt x="183" y="210"/>
                  </a:lnTo>
                  <a:lnTo>
                    <a:pt x="185" y="212"/>
                  </a:lnTo>
                  <a:lnTo>
                    <a:pt x="185" y="209"/>
                  </a:lnTo>
                  <a:lnTo>
                    <a:pt x="182" y="206"/>
                  </a:lnTo>
                  <a:lnTo>
                    <a:pt x="180" y="202"/>
                  </a:lnTo>
                  <a:lnTo>
                    <a:pt x="179" y="199"/>
                  </a:lnTo>
                  <a:lnTo>
                    <a:pt x="177" y="196"/>
                  </a:lnTo>
                  <a:lnTo>
                    <a:pt x="176" y="192"/>
                  </a:lnTo>
                  <a:lnTo>
                    <a:pt x="174" y="188"/>
                  </a:lnTo>
                  <a:lnTo>
                    <a:pt x="172" y="184"/>
                  </a:lnTo>
                  <a:lnTo>
                    <a:pt x="171" y="180"/>
                  </a:lnTo>
                  <a:lnTo>
                    <a:pt x="169" y="177"/>
                  </a:lnTo>
                  <a:lnTo>
                    <a:pt x="168" y="173"/>
                  </a:lnTo>
                  <a:lnTo>
                    <a:pt x="166" y="170"/>
                  </a:lnTo>
                  <a:lnTo>
                    <a:pt x="166" y="166"/>
                  </a:lnTo>
                  <a:lnTo>
                    <a:pt x="166" y="164"/>
                  </a:lnTo>
                  <a:lnTo>
                    <a:pt x="165" y="163"/>
                  </a:lnTo>
                  <a:lnTo>
                    <a:pt x="162" y="162"/>
                  </a:lnTo>
                  <a:lnTo>
                    <a:pt x="159" y="160"/>
                  </a:lnTo>
                  <a:lnTo>
                    <a:pt x="154" y="159"/>
                  </a:lnTo>
                  <a:lnTo>
                    <a:pt x="149" y="157"/>
                  </a:lnTo>
                  <a:lnTo>
                    <a:pt x="143" y="157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26" y="156"/>
                  </a:lnTo>
                  <a:lnTo>
                    <a:pt x="120" y="156"/>
                  </a:lnTo>
                  <a:lnTo>
                    <a:pt x="115" y="156"/>
                  </a:lnTo>
                  <a:lnTo>
                    <a:pt x="111" y="155"/>
                  </a:lnTo>
                  <a:lnTo>
                    <a:pt x="106" y="153"/>
                  </a:lnTo>
                  <a:lnTo>
                    <a:pt x="103" y="153"/>
                  </a:lnTo>
                  <a:lnTo>
                    <a:pt x="100" y="152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105" y="141"/>
                  </a:lnTo>
                  <a:lnTo>
                    <a:pt x="106" y="138"/>
                  </a:lnTo>
                  <a:lnTo>
                    <a:pt x="109" y="135"/>
                  </a:lnTo>
                  <a:lnTo>
                    <a:pt x="112" y="132"/>
                  </a:lnTo>
                  <a:lnTo>
                    <a:pt x="115" y="130"/>
                  </a:lnTo>
                  <a:lnTo>
                    <a:pt x="119" y="127"/>
                  </a:lnTo>
                  <a:lnTo>
                    <a:pt x="120" y="123"/>
                  </a:lnTo>
                  <a:lnTo>
                    <a:pt x="123" y="120"/>
                  </a:lnTo>
                  <a:lnTo>
                    <a:pt x="125" y="117"/>
                  </a:lnTo>
                  <a:lnTo>
                    <a:pt x="128" y="111"/>
                  </a:lnTo>
                  <a:lnTo>
                    <a:pt x="128" y="107"/>
                  </a:lnTo>
                  <a:lnTo>
                    <a:pt x="125" y="106"/>
                  </a:lnTo>
                  <a:lnTo>
                    <a:pt x="122" y="105"/>
                  </a:lnTo>
                  <a:lnTo>
                    <a:pt x="117" y="103"/>
                  </a:lnTo>
                  <a:lnTo>
                    <a:pt x="111" y="103"/>
                  </a:lnTo>
                  <a:lnTo>
                    <a:pt x="106" y="103"/>
                  </a:lnTo>
                  <a:lnTo>
                    <a:pt x="103" y="103"/>
                  </a:lnTo>
                  <a:lnTo>
                    <a:pt x="100" y="103"/>
                  </a:lnTo>
                  <a:lnTo>
                    <a:pt x="97" y="103"/>
                  </a:lnTo>
                  <a:lnTo>
                    <a:pt x="92" y="103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82" y="103"/>
                  </a:lnTo>
                  <a:lnTo>
                    <a:pt x="77" y="103"/>
                  </a:lnTo>
                  <a:lnTo>
                    <a:pt x="74" y="103"/>
                  </a:lnTo>
                  <a:lnTo>
                    <a:pt x="69" y="103"/>
                  </a:lnTo>
                  <a:lnTo>
                    <a:pt x="66" y="103"/>
                  </a:lnTo>
                  <a:lnTo>
                    <a:pt x="63" y="103"/>
                  </a:lnTo>
                  <a:lnTo>
                    <a:pt x="60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5" y="99"/>
                  </a:lnTo>
                  <a:lnTo>
                    <a:pt x="46" y="96"/>
                  </a:lnTo>
                  <a:lnTo>
                    <a:pt x="46" y="93"/>
                  </a:lnTo>
                  <a:lnTo>
                    <a:pt x="49" y="91"/>
                  </a:lnTo>
                  <a:lnTo>
                    <a:pt x="51" y="88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3" y="81"/>
                  </a:lnTo>
                  <a:lnTo>
                    <a:pt x="68" y="78"/>
                  </a:lnTo>
                  <a:lnTo>
                    <a:pt x="72" y="75"/>
                  </a:lnTo>
                  <a:lnTo>
                    <a:pt x="77" y="72"/>
                  </a:lnTo>
                  <a:lnTo>
                    <a:pt x="80" y="70"/>
                  </a:lnTo>
                  <a:lnTo>
                    <a:pt x="85" y="67"/>
                  </a:lnTo>
                  <a:lnTo>
                    <a:pt x="88" y="64"/>
                  </a:lnTo>
                  <a:lnTo>
                    <a:pt x="89" y="61"/>
                  </a:lnTo>
                  <a:lnTo>
                    <a:pt x="91" y="59"/>
                  </a:lnTo>
                  <a:lnTo>
                    <a:pt x="92" y="56"/>
                  </a:lnTo>
                  <a:lnTo>
                    <a:pt x="92" y="53"/>
                  </a:lnTo>
                  <a:lnTo>
                    <a:pt x="89" y="49"/>
                  </a:lnTo>
                  <a:lnTo>
                    <a:pt x="86" y="46"/>
                  </a:lnTo>
                  <a:lnTo>
                    <a:pt x="83" y="42"/>
                  </a:lnTo>
                  <a:lnTo>
                    <a:pt x="79" y="39"/>
                  </a:lnTo>
                  <a:lnTo>
                    <a:pt x="74" y="34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48" y="18"/>
                  </a:lnTo>
                  <a:lnTo>
                    <a:pt x="43" y="15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45"/>
            <p:cNvSpPr>
              <a:spLocks/>
            </p:cNvSpPr>
            <p:nvPr/>
          </p:nvSpPr>
          <p:spPr bwMode="auto">
            <a:xfrm>
              <a:off x="4006" y="3355"/>
              <a:ext cx="125" cy="102"/>
            </a:xfrm>
            <a:custGeom>
              <a:avLst/>
              <a:gdLst>
                <a:gd name="T0" fmla="*/ 1 w 249"/>
                <a:gd name="T1" fmla="*/ 1 h 203"/>
                <a:gd name="T2" fmla="*/ 1 w 249"/>
                <a:gd name="T3" fmla="*/ 1 h 203"/>
                <a:gd name="T4" fmla="*/ 1 w 249"/>
                <a:gd name="T5" fmla="*/ 1 h 203"/>
                <a:gd name="T6" fmla="*/ 1 w 249"/>
                <a:gd name="T7" fmla="*/ 1 h 203"/>
                <a:gd name="T8" fmla="*/ 1 w 249"/>
                <a:gd name="T9" fmla="*/ 1 h 203"/>
                <a:gd name="T10" fmla="*/ 1 w 249"/>
                <a:gd name="T11" fmla="*/ 1 h 203"/>
                <a:gd name="T12" fmla="*/ 1 w 249"/>
                <a:gd name="T13" fmla="*/ 1 h 203"/>
                <a:gd name="T14" fmla="*/ 1 w 249"/>
                <a:gd name="T15" fmla="*/ 1 h 203"/>
                <a:gd name="T16" fmla="*/ 1 w 249"/>
                <a:gd name="T17" fmla="*/ 1 h 203"/>
                <a:gd name="T18" fmla="*/ 1 w 249"/>
                <a:gd name="T19" fmla="*/ 1 h 203"/>
                <a:gd name="T20" fmla="*/ 1 w 249"/>
                <a:gd name="T21" fmla="*/ 1 h 203"/>
                <a:gd name="T22" fmla="*/ 1 w 249"/>
                <a:gd name="T23" fmla="*/ 1 h 203"/>
                <a:gd name="T24" fmla="*/ 1 w 249"/>
                <a:gd name="T25" fmla="*/ 1 h 203"/>
                <a:gd name="T26" fmla="*/ 1 w 249"/>
                <a:gd name="T27" fmla="*/ 1 h 203"/>
                <a:gd name="T28" fmla="*/ 1 w 249"/>
                <a:gd name="T29" fmla="*/ 1 h 203"/>
                <a:gd name="T30" fmla="*/ 1 w 249"/>
                <a:gd name="T31" fmla="*/ 1 h 203"/>
                <a:gd name="T32" fmla="*/ 1 w 249"/>
                <a:gd name="T33" fmla="*/ 1 h 203"/>
                <a:gd name="T34" fmla="*/ 1 w 249"/>
                <a:gd name="T35" fmla="*/ 1 h 203"/>
                <a:gd name="T36" fmla="*/ 1 w 249"/>
                <a:gd name="T37" fmla="*/ 1 h 203"/>
                <a:gd name="T38" fmla="*/ 1 w 249"/>
                <a:gd name="T39" fmla="*/ 1 h 203"/>
                <a:gd name="T40" fmla="*/ 1 w 249"/>
                <a:gd name="T41" fmla="*/ 1 h 203"/>
                <a:gd name="T42" fmla="*/ 1 w 249"/>
                <a:gd name="T43" fmla="*/ 1 h 203"/>
                <a:gd name="T44" fmla="*/ 1 w 249"/>
                <a:gd name="T45" fmla="*/ 1 h 203"/>
                <a:gd name="T46" fmla="*/ 1 w 249"/>
                <a:gd name="T47" fmla="*/ 1 h 203"/>
                <a:gd name="T48" fmla="*/ 1 w 249"/>
                <a:gd name="T49" fmla="*/ 1 h 203"/>
                <a:gd name="T50" fmla="*/ 1 w 249"/>
                <a:gd name="T51" fmla="*/ 1 h 203"/>
                <a:gd name="T52" fmla="*/ 1 w 249"/>
                <a:gd name="T53" fmla="*/ 1 h 203"/>
                <a:gd name="T54" fmla="*/ 1 w 249"/>
                <a:gd name="T55" fmla="*/ 1 h 203"/>
                <a:gd name="T56" fmla="*/ 1 w 249"/>
                <a:gd name="T57" fmla="*/ 1 h 203"/>
                <a:gd name="T58" fmla="*/ 1 w 249"/>
                <a:gd name="T59" fmla="*/ 1 h 203"/>
                <a:gd name="T60" fmla="*/ 1 w 249"/>
                <a:gd name="T61" fmla="*/ 1 h 203"/>
                <a:gd name="T62" fmla="*/ 1 w 249"/>
                <a:gd name="T63" fmla="*/ 1 h 203"/>
                <a:gd name="T64" fmla="*/ 1 w 249"/>
                <a:gd name="T65" fmla="*/ 1 h 203"/>
                <a:gd name="T66" fmla="*/ 1 w 249"/>
                <a:gd name="T67" fmla="*/ 1 h 203"/>
                <a:gd name="T68" fmla="*/ 1 w 249"/>
                <a:gd name="T69" fmla="*/ 1 h 203"/>
                <a:gd name="T70" fmla="*/ 1 w 249"/>
                <a:gd name="T71" fmla="*/ 1 h 203"/>
                <a:gd name="T72" fmla="*/ 1 w 249"/>
                <a:gd name="T73" fmla="*/ 1 h 203"/>
                <a:gd name="T74" fmla="*/ 1 w 249"/>
                <a:gd name="T75" fmla="*/ 1 h 203"/>
                <a:gd name="T76" fmla="*/ 1 w 249"/>
                <a:gd name="T77" fmla="*/ 1 h 203"/>
                <a:gd name="T78" fmla="*/ 1 w 249"/>
                <a:gd name="T79" fmla="*/ 1 h 203"/>
                <a:gd name="T80" fmla="*/ 1 w 249"/>
                <a:gd name="T81" fmla="*/ 1 h 203"/>
                <a:gd name="T82" fmla="*/ 1 w 249"/>
                <a:gd name="T83" fmla="*/ 1 h 203"/>
                <a:gd name="T84" fmla="*/ 1 w 249"/>
                <a:gd name="T85" fmla="*/ 1 h 203"/>
                <a:gd name="T86" fmla="*/ 1 w 249"/>
                <a:gd name="T87" fmla="*/ 1 h 203"/>
                <a:gd name="T88" fmla="*/ 1 w 249"/>
                <a:gd name="T89" fmla="*/ 1 h 203"/>
                <a:gd name="T90" fmla="*/ 1 w 249"/>
                <a:gd name="T91" fmla="*/ 1 h 203"/>
                <a:gd name="T92" fmla="*/ 1 w 249"/>
                <a:gd name="T93" fmla="*/ 1 h 203"/>
                <a:gd name="T94" fmla="*/ 1 w 249"/>
                <a:gd name="T95" fmla="*/ 1 h 203"/>
                <a:gd name="T96" fmla="*/ 1 w 249"/>
                <a:gd name="T97" fmla="*/ 1 h 203"/>
                <a:gd name="T98" fmla="*/ 0 w 249"/>
                <a:gd name="T99" fmla="*/ 1 h 203"/>
                <a:gd name="T100" fmla="*/ 1 w 249"/>
                <a:gd name="T101" fmla="*/ 1 h 203"/>
                <a:gd name="T102" fmla="*/ 1 w 249"/>
                <a:gd name="T103" fmla="*/ 1 h 203"/>
                <a:gd name="T104" fmla="*/ 1 w 249"/>
                <a:gd name="T105" fmla="*/ 1 h 203"/>
                <a:gd name="T106" fmla="*/ 1 w 249"/>
                <a:gd name="T107" fmla="*/ 1 h 2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9"/>
                <a:gd name="T163" fmla="*/ 0 h 203"/>
                <a:gd name="T164" fmla="*/ 249 w 249"/>
                <a:gd name="T165" fmla="*/ 203 h 2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9" h="203">
                  <a:moveTo>
                    <a:pt x="90" y="100"/>
                  </a:moveTo>
                  <a:lnTo>
                    <a:pt x="90" y="104"/>
                  </a:lnTo>
                  <a:lnTo>
                    <a:pt x="90" y="108"/>
                  </a:lnTo>
                  <a:lnTo>
                    <a:pt x="90" y="110"/>
                  </a:lnTo>
                  <a:lnTo>
                    <a:pt x="90" y="114"/>
                  </a:lnTo>
                  <a:lnTo>
                    <a:pt x="90" y="117"/>
                  </a:lnTo>
                  <a:lnTo>
                    <a:pt x="90" y="119"/>
                  </a:lnTo>
                  <a:lnTo>
                    <a:pt x="90" y="122"/>
                  </a:lnTo>
                  <a:lnTo>
                    <a:pt x="90" y="125"/>
                  </a:lnTo>
                  <a:lnTo>
                    <a:pt x="90" y="129"/>
                  </a:lnTo>
                  <a:lnTo>
                    <a:pt x="90" y="133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90" y="143"/>
                  </a:lnTo>
                  <a:lnTo>
                    <a:pt x="90" y="147"/>
                  </a:lnTo>
                  <a:lnTo>
                    <a:pt x="90" y="150"/>
                  </a:lnTo>
                  <a:lnTo>
                    <a:pt x="90" y="153"/>
                  </a:lnTo>
                  <a:lnTo>
                    <a:pt x="90" y="156"/>
                  </a:lnTo>
                  <a:lnTo>
                    <a:pt x="92" y="160"/>
                  </a:lnTo>
                  <a:lnTo>
                    <a:pt x="92" y="164"/>
                  </a:lnTo>
                  <a:lnTo>
                    <a:pt x="94" y="170"/>
                  </a:lnTo>
                  <a:lnTo>
                    <a:pt x="94" y="172"/>
                  </a:lnTo>
                  <a:lnTo>
                    <a:pt x="95" y="176"/>
                  </a:lnTo>
                  <a:lnTo>
                    <a:pt x="97" y="176"/>
                  </a:lnTo>
                  <a:lnTo>
                    <a:pt x="98" y="176"/>
                  </a:lnTo>
                  <a:lnTo>
                    <a:pt x="100" y="175"/>
                  </a:lnTo>
                  <a:lnTo>
                    <a:pt x="101" y="172"/>
                  </a:lnTo>
                  <a:lnTo>
                    <a:pt x="104" y="168"/>
                  </a:lnTo>
                  <a:lnTo>
                    <a:pt x="106" y="164"/>
                  </a:lnTo>
                  <a:lnTo>
                    <a:pt x="107" y="158"/>
                  </a:lnTo>
                  <a:lnTo>
                    <a:pt x="110" y="153"/>
                  </a:lnTo>
                  <a:lnTo>
                    <a:pt x="114" y="147"/>
                  </a:lnTo>
                  <a:lnTo>
                    <a:pt x="115" y="142"/>
                  </a:lnTo>
                  <a:lnTo>
                    <a:pt x="118" y="136"/>
                  </a:lnTo>
                  <a:lnTo>
                    <a:pt x="121" y="132"/>
                  </a:lnTo>
                  <a:lnTo>
                    <a:pt x="124" y="126"/>
                  </a:lnTo>
                  <a:lnTo>
                    <a:pt x="127" y="122"/>
                  </a:lnTo>
                  <a:lnTo>
                    <a:pt x="129" y="118"/>
                  </a:lnTo>
                  <a:lnTo>
                    <a:pt x="132" y="115"/>
                  </a:lnTo>
                  <a:lnTo>
                    <a:pt x="135" y="114"/>
                  </a:lnTo>
                  <a:lnTo>
                    <a:pt x="138" y="114"/>
                  </a:lnTo>
                  <a:lnTo>
                    <a:pt x="141" y="112"/>
                  </a:lnTo>
                  <a:lnTo>
                    <a:pt x="146" y="114"/>
                  </a:lnTo>
                  <a:lnTo>
                    <a:pt x="149" y="114"/>
                  </a:lnTo>
                  <a:lnTo>
                    <a:pt x="152" y="114"/>
                  </a:lnTo>
                  <a:lnTo>
                    <a:pt x="155" y="114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66" y="117"/>
                  </a:lnTo>
                  <a:lnTo>
                    <a:pt x="171" y="118"/>
                  </a:lnTo>
                  <a:lnTo>
                    <a:pt x="174" y="118"/>
                  </a:lnTo>
                  <a:lnTo>
                    <a:pt x="178" y="119"/>
                  </a:lnTo>
                  <a:lnTo>
                    <a:pt x="183" y="119"/>
                  </a:lnTo>
                  <a:lnTo>
                    <a:pt x="186" y="121"/>
                  </a:lnTo>
                  <a:lnTo>
                    <a:pt x="191" y="122"/>
                  </a:lnTo>
                  <a:lnTo>
                    <a:pt x="194" y="122"/>
                  </a:lnTo>
                  <a:lnTo>
                    <a:pt x="197" y="124"/>
                  </a:lnTo>
                  <a:lnTo>
                    <a:pt x="200" y="124"/>
                  </a:lnTo>
                  <a:lnTo>
                    <a:pt x="204" y="124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4"/>
                  </a:lnTo>
                  <a:lnTo>
                    <a:pt x="223" y="124"/>
                  </a:lnTo>
                  <a:lnTo>
                    <a:pt x="223" y="121"/>
                  </a:lnTo>
                  <a:lnTo>
                    <a:pt x="223" y="119"/>
                  </a:lnTo>
                  <a:lnTo>
                    <a:pt x="218" y="115"/>
                  </a:lnTo>
                  <a:lnTo>
                    <a:pt x="215" y="111"/>
                  </a:lnTo>
                  <a:lnTo>
                    <a:pt x="211" y="107"/>
                  </a:lnTo>
                  <a:lnTo>
                    <a:pt x="207" y="104"/>
                  </a:lnTo>
                  <a:lnTo>
                    <a:pt x="203" y="100"/>
                  </a:lnTo>
                  <a:lnTo>
                    <a:pt x="198" y="97"/>
                  </a:lnTo>
                  <a:lnTo>
                    <a:pt x="194" y="93"/>
                  </a:lnTo>
                  <a:lnTo>
                    <a:pt x="189" y="90"/>
                  </a:lnTo>
                  <a:lnTo>
                    <a:pt x="184" y="86"/>
                  </a:lnTo>
                  <a:lnTo>
                    <a:pt x="180" y="83"/>
                  </a:lnTo>
                  <a:lnTo>
                    <a:pt x="177" y="79"/>
                  </a:lnTo>
                  <a:lnTo>
                    <a:pt x="174" y="78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7" y="72"/>
                  </a:lnTo>
                  <a:lnTo>
                    <a:pt x="167" y="69"/>
                  </a:lnTo>
                  <a:lnTo>
                    <a:pt x="169" y="65"/>
                  </a:lnTo>
                  <a:lnTo>
                    <a:pt x="171" y="61"/>
                  </a:lnTo>
                  <a:lnTo>
                    <a:pt x="171" y="57"/>
                  </a:lnTo>
                  <a:lnTo>
                    <a:pt x="172" y="54"/>
                  </a:lnTo>
                  <a:lnTo>
                    <a:pt x="174" y="51"/>
                  </a:lnTo>
                  <a:lnTo>
                    <a:pt x="175" y="48"/>
                  </a:lnTo>
                  <a:lnTo>
                    <a:pt x="175" y="44"/>
                  </a:lnTo>
                  <a:lnTo>
                    <a:pt x="177" y="41"/>
                  </a:lnTo>
                  <a:lnTo>
                    <a:pt x="178" y="37"/>
                  </a:lnTo>
                  <a:lnTo>
                    <a:pt x="180" y="34"/>
                  </a:lnTo>
                  <a:lnTo>
                    <a:pt x="181" y="30"/>
                  </a:lnTo>
                  <a:lnTo>
                    <a:pt x="183" y="27"/>
                  </a:lnTo>
                  <a:lnTo>
                    <a:pt x="183" y="23"/>
                  </a:lnTo>
                  <a:lnTo>
                    <a:pt x="184" y="21"/>
                  </a:lnTo>
                  <a:lnTo>
                    <a:pt x="186" y="18"/>
                  </a:lnTo>
                  <a:lnTo>
                    <a:pt x="187" y="15"/>
                  </a:lnTo>
                  <a:lnTo>
                    <a:pt x="189" y="11"/>
                  </a:lnTo>
                  <a:lnTo>
                    <a:pt x="191" y="9"/>
                  </a:lnTo>
                  <a:lnTo>
                    <a:pt x="194" y="4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4" y="2"/>
                  </a:lnTo>
                  <a:lnTo>
                    <a:pt x="211" y="5"/>
                  </a:lnTo>
                  <a:lnTo>
                    <a:pt x="214" y="8"/>
                  </a:lnTo>
                  <a:lnTo>
                    <a:pt x="214" y="14"/>
                  </a:lnTo>
                  <a:lnTo>
                    <a:pt x="212" y="15"/>
                  </a:lnTo>
                  <a:lnTo>
                    <a:pt x="211" y="16"/>
                  </a:lnTo>
                  <a:lnTo>
                    <a:pt x="209" y="19"/>
                  </a:lnTo>
                  <a:lnTo>
                    <a:pt x="206" y="23"/>
                  </a:lnTo>
                  <a:lnTo>
                    <a:pt x="203" y="27"/>
                  </a:lnTo>
                  <a:lnTo>
                    <a:pt x="200" y="32"/>
                  </a:lnTo>
                  <a:lnTo>
                    <a:pt x="198" y="36"/>
                  </a:lnTo>
                  <a:lnTo>
                    <a:pt x="195" y="41"/>
                  </a:lnTo>
                  <a:lnTo>
                    <a:pt x="192" y="46"/>
                  </a:lnTo>
                  <a:lnTo>
                    <a:pt x="191" y="51"/>
                  </a:lnTo>
                  <a:lnTo>
                    <a:pt x="189" y="55"/>
                  </a:lnTo>
                  <a:lnTo>
                    <a:pt x="187" y="59"/>
                  </a:lnTo>
                  <a:lnTo>
                    <a:pt x="186" y="62"/>
                  </a:lnTo>
                  <a:lnTo>
                    <a:pt x="186" y="65"/>
                  </a:lnTo>
                  <a:lnTo>
                    <a:pt x="186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2" y="73"/>
                  </a:lnTo>
                  <a:lnTo>
                    <a:pt x="195" y="75"/>
                  </a:lnTo>
                  <a:lnTo>
                    <a:pt x="200" y="79"/>
                  </a:lnTo>
                  <a:lnTo>
                    <a:pt x="204" y="82"/>
                  </a:lnTo>
                  <a:lnTo>
                    <a:pt x="211" y="87"/>
                  </a:lnTo>
                  <a:lnTo>
                    <a:pt x="215" y="92"/>
                  </a:lnTo>
                  <a:lnTo>
                    <a:pt x="221" y="97"/>
                  </a:lnTo>
                  <a:lnTo>
                    <a:pt x="226" y="101"/>
                  </a:lnTo>
                  <a:lnTo>
                    <a:pt x="231" y="105"/>
                  </a:lnTo>
                  <a:lnTo>
                    <a:pt x="235" y="111"/>
                  </a:lnTo>
                  <a:lnTo>
                    <a:pt x="240" y="115"/>
                  </a:lnTo>
                  <a:lnTo>
                    <a:pt x="243" y="118"/>
                  </a:lnTo>
                  <a:lnTo>
                    <a:pt x="246" y="122"/>
                  </a:lnTo>
                  <a:lnTo>
                    <a:pt x="248" y="125"/>
                  </a:lnTo>
                  <a:lnTo>
                    <a:pt x="249" y="128"/>
                  </a:lnTo>
                  <a:lnTo>
                    <a:pt x="248" y="133"/>
                  </a:lnTo>
                  <a:lnTo>
                    <a:pt x="243" y="137"/>
                  </a:lnTo>
                  <a:lnTo>
                    <a:pt x="240" y="139"/>
                  </a:lnTo>
                  <a:lnTo>
                    <a:pt x="235" y="140"/>
                  </a:lnTo>
                  <a:lnTo>
                    <a:pt x="232" y="142"/>
                  </a:lnTo>
                  <a:lnTo>
                    <a:pt x="229" y="142"/>
                  </a:lnTo>
                  <a:lnTo>
                    <a:pt x="224" y="142"/>
                  </a:lnTo>
                  <a:lnTo>
                    <a:pt x="221" y="140"/>
                  </a:lnTo>
                  <a:lnTo>
                    <a:pt x="218" y="140"/>
                  </a:lnTo>
                  <a:lnTo>
                    <a:pt x="215" y="140"/>
                  </a:lnTo>
                  <a:lnTo>
                    <a:pt x="212" y="139"/>
                  </a:lnTo>
                  <a:lnTo>
                    <a:pt x="209" y="139"/>
                  </a:lnTo>
                  <a:lnTo>
                    <a:pt x="206" y="137"/>
                  </a:lnTo>
                  <a:lnTo>
                    <a:pt x="203" y="137"/>
                  </a:lnTo>
                  <a:lnTo>
                    <a:pt x="198" y="136"/>
                  </a:lnTo>
                  <a:lnTo>
                    <a:pt x="195" y="136"/>
                  </a:lnTo>
                  <a:lnTo>
                    <a:pt x="191" y="135"/>
                  </a:lnTo>
                  <a:lnTo>
                    <a:pt x="186" y="135"/>
                  </a:lnTo>
                  <a:lnTo>
                    <a:pt x="183" y="133"/>
                  </a:lnTo>
                  <a:lnTo>
                    <a:pt x="178" y="133"/>
                  </a:lnTo>
                  <a:lnTo>
                    <a:pt x="174" y="132"/>
                  </a:lnTo>
                  <a:lnTo>
                    <a:pt x="171" y="132"/>
                  </a:lnTo>
                  <a:lnTo>
                    <a:pt x="166" y="131"/>
                  </a:lnTo>
                  <a:lnTo>
                    <a:pt x="163" y="131"/>
                  </a:lnTo>
                  <a:lnTo>
                    <a:pt x="158" y="129"/>
                  </a:lnTo>
                  <a:lnTo>
                    <a:pt x="155" y="129"/>
                  </a:lnTo>
                  <a:lnTo>
                    <a:pt x="152" y="128"/>
                  </a:lnTo>
                  <a:lnTo>
                    <a:pt x="149" y="128"/>
                  </a:lnTo>
                  <a:lnTo>
                    <a:pt x="144" y="126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6"/>
                  </a:lnTo>
                  <a:lnTo>
                    <a:pt x="135" y="129"/>
                  </a:lnTo>
                  <a:lnTo>
                    <a:pt x="134" y="133"/>
                  </a:lnTo>
                  <a:lnTo>
                    <a:pt x="132" y="137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7"/>
                  </a:lnTo>
                  <a:lnTo>
                    <a:pt x="126" y="150"/>
                  </a:lnTo>
                  <a:lnTo>
                    <a:pt x="124" y="154"/>
                  </a:lnTo>
                  <a:lnTo>
                    <a:pt x="124" y="157"/>
                  </a:lnTo>
                  <a:lnTo>
                    <a:pt x="123" y="161"/>
                  </a:lnTo>
                  <a:lnTo>
                    <a:pt x="121" y="165"/>
                  </a:lnTo>
                  <a:lnTo>
                    <a:pt x="120" y="168"/>
                  </a:lnTo>
                  <a:lnTo>
                    <a:pt x="118" y="172"/>
                  </a:lnTo>
                  <a:lnTo>
                    <a:pt x="115" y="175"/>
                  </a:lnTo>
                  <a:lnTo>
                    <a:pt x="115" y="179"/>
                  </a:lnTo>
                  <a:lnTo>
                    <a:pt x="114" y="182"/>
                  </a:lnTo>
                  <a:lnTo>
                    <a:pt x="110" y="185"/>
                  </a:lnTo>
                  <a:lnTo>
                    <a:pt x="110" y="189"/>
                  </a:lnTo>
                  <a:lnTo>
                    <a:pt x="109" y="192"/>
                  </a:lnTo>
                  <a:lnTo>
                    <a:pt x="106" y="196"/>
                  </a:lnTo>
                  <a:lnTo>
                    <a:pt x="104" y="200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100" y="203"/>
                  </a:lnTo>
                  <a:lnTo>
                    <a:pt x="97" y="202"/>
                  </a:lnTo>
                  <a:lnTo>
                    <a:pt x="94" y="200"/>
                  </a:lnTo>
                  <a:lnTo>
                    <a:pt x="90" y="199"/>
                  </a:lnTo>
                  <a:lnTo>
                    <a:pt x="84" y="195"/>
                  </a:lnTo>
                  <a:lnTo>
                    <a:pt x="83" y="190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1"/>
                  </a:lnTo>
                  <a:lnTo>
                    <a:pt x="81" y="175"/>
                  </a:lnTo>
                  <a:lnTo>
                    <a:pt x="81" y="172"/>
                  </a:lnTo>
                  <a:lnTo>
                    <a:pt x="81" y="168"/>
                  </a:lnTo>
                  <a:lnTo>
                    <a:pt x="81" y="165"/>
                  </a:lnTo>
                  <a:lnTo>
                    <a:pt x="81" y="163"/>
                  </a:lnTo>
                  <a:lnTo>
                    <a:pt x="81" y="158"/>
                  </a:lnTo>
                  <a:lnTo>
                    <a:pt x="81" y="156"/>
                  </a:lnTo>
                  <a:lnTo>
                    <a:pt x="81" y="151"/>
                  </a:lnTo>
                  <a:lnTo>
                    <a:pt x="81" y="149"/>
                  </a:lnTo>
                  <a:lnTo>
                    <a:pt x="81" y="146"/>
                  </a:lnTo>
                  <a:lnTo>
                    <a:pt x="81" y="142"/>
                  </a:lnTo>
                  <a:lnTo>
                    <a:pt x="81" y="137"/>
                  </a:lnTo>
                  <a:lnTo>
                    <a:pt x="81" y="135"/>
                  </a:lnTo>
                  <a:lnTo>
                    <a:pt x="81" y="132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4"/>
                  </a:lnTo>
                  <a:lnTo>
                    <a:pt x="80" y="118"/>
                  </a:lnTo>
                  <a:lnTo>
                    <a:pt x="80" y="115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78" y="111"/>
                  </a:lnTo>
                  <a:lnTo>
                    <a:pt x="73" y="111"/>
                  </a:lnTo>
                  <a:lnTo>
                    <a:pt x="69" y="110"/>
                  </a:lnTo>
                  <a:lnTo>
                    <a:pt x="64" y="110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3" y="107"/>
                  </a:lnTo>
                  <a:lnTo>
                    <a:pt x="50" y="107"/>
                  </a:lnTo>
                  <a:lnTo>
                    <a:pt x="47" y="105"/>
                  </a:lnTo>
                  <a:lnTo>
                    <a:pt x="43" y="105"/>
                  </a:lnTo>
                  <a:lnTo>
                    <a:pt x="40" y="105"/>
                  </a:lnTo>
                  <a:lnTo>
                    <a:pt x="37" y="105"/>
                  </a:lnTo>
                  <a:lnTo>
                    <a:pt x="32" y="104"/>
                  </a:lnTo>
                  <a:lnTo>
                    <a:pt x="29" y="104"/>
                  </a:lnTo>
                  <a:lnTo>
                    <a:pt x="26" y="103"/>
                  </a:lnTo>
                  <a:lnTo>
                    <a:pt x="21" y="101"/>
                  </a:lnTo>
                  <a:lnTo>
                    <a:pt x="18" y="101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0" y="98"/>
                  </a:lnTo>
                  <a:lnTo>
                    <a:pt x="4" y="97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7" y="80"/>
                  </a:lnTo>
                  <a:lnTo>
                    <a:pt x="12" y="76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3" y="79"/>
                  </a:lnTo>
                  <a:lnTo>
                    <a:pt x="26" y="80"/>
                  </a:lnTo>
                  <a:lnTo>
                    <a:pt x="32" y="82"/>
                  </a:lnTo>
                  <a:lnTo>
                    <a:pt x="37" y="83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0" y="87"/>
                  </a:lnTo>
                  <a:lnTo>
                    <a:pt x="53" y="89"/>
                  </a:lnTo>
                  <a:lnTo>
                    <a:pt x="57" y="90"/>
                  </a:lnTo>
                  <a:lnTo>
                    <a:pt x="63" y="92"/>
                  </a:lnTo>
                  <a:lnTo>
                    <a:pt x="69" y="93"/>
                  </a:lnTo>
                  <a:lnTo>
                    <a:pt x="73" y="96"/>
                  </a:lnTo>
                  <a:lnTo>
                    <a:pt x="80" y="97"/>
                  </a:lnTo>
                  <a:lnTo>
                    <a:pt x="84" y="97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46"/>
            <p:cNvSpPr>
              <a:spLocks/>
            </p:cNvSpPr>
            <p:nvPr/>
          </p:nvSpPr>
          <p:spPr bwMode="auto">
            <a:xfrm>
              <a:off x="4010" y="3338"/>
              <a:ext cx="96" cy="60"/>
            </a:xfrm>
            <a:custGeom>
              <a:avLst/>
              <a:gdLst>
                <a:gd name="T0" fmla="*/ 0 w 193"/>
                <a:gd name="T1" fmla="*/ 1 h 120"/>
                <a:gd name="T2" fmla="*/ 0 w 193"/>
                <a:gd name="T3" fmla="*/ 1 h 120"/>
                <a:gd name="T4" fmla="*/ 0 w 193"/>
                <a:gd name="T5" fmla="*/ 1 h 120"/>
                <a:gd name="T6" fmla="*/ 0 w 193"/>
                <a:gd name="T7" fmla="*/ 1 h 120"/>
                <a:gd name="T8" fmla="*/ 0 w 193"/>
                <a:gd name="T9" fmla="*/ 1 h 120"/>
                <a:gd name="T10" fmla="*/ 0 w 193"/>
                <a:gd name="T11" fmla="*/ 1 h 120"/>
                <a:gd name="T12" fmla="*/ 0 w 193"/>
                <a:gd name="T13" fmla="*/ 1 h 120"/>
                <a:gd name="T14" fmla="*/ 0 w 193"/>
                <a:gd name="T15" fmla="*/ 1 h 120"/>
                <a:gd name="T16" fmla="*/ 0 w 193"/>
                <a:gd name="T17" fmla="*/ 1 h 120"/>
                <a:gd name="T18" fmla="*/ 0 w 193"/>
                <a:gd name="T19" fmla="*/ 1 h 120"/>
                <a:gd name="T20" fmla="*/ 0 w 193"/>
                <a:gd name="T21" fmla="*/ 1 h 120"/>
                <a:gd name="T22" fmla="*/ 0 w 193"/>
                <a:gd name="T23" fmla="*/ 1 h 120"/>
                <a:gd name="T24" fmla="*/ 0 w 193"/>
                <a:gd name="T25" fmla="*/ 1 h 120"/>
                <a:gd name="T26" fmla="*/ 0 w 193"/>
                <a:gd name="T27" fmla="*/ 1 h 120"/>
                <a:gd name="T28" fmla="*/ 0 w 193"/>
                <a:gd name="T29" fmla="*/ 1 h 120"/>
                <a:gd name="T30" fmla="*/ 0 w 193"/>
                <a:gd name="T31" fmla="*/ 1 h 120"/>
                <a:gd name="T32" fmla="*/ 0 w 193"/>
                <a:gd name="T33" fmla="*/ 1 h 120"/>
                <a:gd name="T34" fmla="*/ 0 w 193"/>
                <a:gd name="T35" fmla="*/ 1 h 120"/>
                <a:gd name="T36" fmla="*/ 0 w 193"/>
                <a:gd name="T37" fmla="*/ 1 h 120"/>
                <a:gd name="T38" fmla="*/ 0 w 193"/>
                <a:gd name="T39" fmla="*/ 1 h 120"/>
                <a:gd name="T40" fmla="*/ 0 w 193"/>
                <a:gd name="T41" fmla="*/ 1 h 120"/>
                <a:gd name="T42" fmla="*/ 0 w 193"/>
                <a:gd name="T43" fmla="*/ 1 h 120"/>
                <a:gd name="T44" fmla="*/ 0 w 193"/>
                <a:gd name="T45" fmla="*/ 1 h 120"/>
                <a:gd name="T46" fmla="*/ 0 w 193"/>
                <a:gd name="T47" fmla="*/ 1 h 120"/>
                <a:gd name="T48" fmla="*/ 0 w 193"/>
                <a:gd name="T49" fmla="*/ 1 h 120"/>
                <a:gd name="T50" fmla="*/ 0 w 193"/>
                <a:gd name="T51" fmla="*/ 1 h 120"/>
                <a:gd name="T52" fmla="*/ 0 w 193"/>
                <a:gd name="T53" fmla="*/ 1 h 120"/>
                <a:gd name="T54" fmla="*/ 0 w 193"/>
                <a:gd name="T55" fmla="*/ 1 h 120"/>
                <a:gd name="T56" fmla="*/ 0 w 193"/>
                <a:gd name="T57" fmla="*/ 1 h 120"/>
                <a:gd name="T58" fmla="*/ 0 w 193"/>
                <a:gd name="T59" fmla="*/ 1 h 120"/>
                <a:gd name="T60" fmla="*/ 0 w 193"/>
                <a:gd name="T61" fmla="*/ 1 h 120"/>
                <a:gd name="T62" fmla="*/ 0 w 193"/>
                <a:gd name="T63" fmla="*/ 1 h 120"/>
                <a:gd name="T64" fmla="*/ 0 w 193"/>
                <a:gd name="T65" fmla="*/ 1 h 120"/>
                <a:gd name="T66" fmla="*/ 0 w 193"/>
                <a:gd name="T67" fmla="*/ 1 h 120"/>
                <a:gd name="T68" fmla="*/ 0 w 193"/>
                <a:gd name="T69" fmla="*/ 1 h 120"/>
                <a:gd name="T70" fmla="*/ 0 w 193"/>
                <a:gd name="T71" fmla="*/ 1 h 120"/>
                <a:gd name="T72" fmla="*/ 0 w 193"/>
                <a:gd name="T73" fmla="*/ 1 h 120"/>
                <a:gd name="T74" fmla="*/ 0 w 193"/>
                <a:gd name="T75" fmla="*/ 1 h 120"/>
                <a:gd name="T76" fmla="*/ 0 w 193"/>
                <a:gd name="T77" fmla="*/ 1 h 120"/>
                <a:gd name="T78" fmla="*/ 0 w 193"/>
                <a:gd name="T79" fmla="*/ 1 h 120"/>
                <a:gd name="T80" fmla="*/ 0 w 193"/>
                <a:gd name="T81" fmla="*/ 1 h 120"/>
                <a:gd name="T82" fmla="*/ 0 w 193"/>
                <a:gd name="T83" fmla="*/ 1 h 120"/>
                <a:gd name="T84" fmla="*/ 0 w 193"/>
                <a:gd name="T85" fmla="*/ 1 h 120"/>
                <a:gd name="T86" fmla="*/ 0 w 193"/>
                <a:gd name="T87" fmla="*/ 1 h 120"/>
                <a:gd name="T88" fmla="*/ 0 w 193"/>
                <a:gd name="T89" fmla="*/ 1 h 120"/>
                <a:gd name="T90" fmla="*/ 0 w 193"/>
                <a:gd name="T91" fmla="*/ 1 h 120"/>
                <a:gd name="T92" fmla="*/ 0 w 193"/>
                <a:gd name="T93" fmla="*/ 1 h 120"/>
                <a:gd name="T94" fmla="*/ 0 w 193"/>
                <a:gd name="T95" fmla="*/ 1 h 120"/>
                <a:gd name="T96" fmla="*/ 0 w 193"/>
                <a:gd name="T97" fmla="*/ 1 h 120"/>
                <a:gd name="T98" fmla="*/ 0 w 193"/>
                <a:gd name="T99" fmla="*/ 1 h 120"/>
                <a:gd name="T100" fmla="*/ 0 w 193"/>
                <a:gd name="T101" fmla="*/ 1 h 120"/>
                <a:gd name="T102" fmla="*/ 0 w 193"/>
                <a:gd name="T103" fmla="*/ 1 h 120"/>
                <a:gd name="T104" fmla="*/ 0 w 193"/>
                <a:gd name="T105" fmla="*/ 1 h 120"/>
                <a:gd name="T106" fmla="*/ 0 w 193"/>
                <a:gd name="T107" fmla="*/ 1 h 120"/>
                <a:gd name="T108" fmla="*/ 0 w 193"/>
                <a:gd name="T109" fmla="*/ 1 h 1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3"/>
                <a:gd name="T166" fmla="*/ 0 h 120"/>
                <a:gd name="T167" fmla="*/ 193 w 193"/>
                <a:gd name="T168" fmla="*/ 120 h 1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3" h="120">
                  <a:moveTo>
                    <a:pt x="20" y="118"/>
                  </a:moveTo>
                  <a:lnTo>
                    <a:pt x="22" y="117"/>
                  </a:lnTo>
                  <a:lnTo>
                    <a:pt x="25" y="115"/>
                  </a:lnTo>
                  <a:lnTo>
                    <a:pt x="28" y="115"/>
                  </a:lnTo>
                  <a:lnTo>
                    <a:pt x="34" y="114"/>
                  </a:lnTo>
                  <a:lnTo>
                    <a:pt x="39" y="114"/>
                  </a:lnTo>
                  <a:lnTo>
                    <a:pt x="43" y="113"/>
                  </a:lnTo>
                  <a:lnTo>
                    <a:pt x="48" y="113"/>
                  </a:lnTo>
                  <a:lnTo>
                    <a:pt x="54" y="111"/>
                  </a:lnTo>
                  <a:lnTo>
                    <a:pt x="59" y="110"/>
                  </a:lnTo>
                  <a:lnTo>
                    <a:pt x="63" y="110"/>
                  </a:lnTo>
                  <a:lnTo>
                    <a:pt x="68" y="108"/>
                  </a:lnTo>
                  <a:lnTo>
                    <a:pt x="73" y="108"/>
                  </a:lnTo>
                  <a:lnTo>
                    <a:pt x="74" y="106"/>
                  </a:lnTo>
                  <a:lnTo>
                    <a:pt x="77" y="106"/>
                  </a:lnTo>
                  <a:lnTo>
                    <a:pt x="79" y="104"/>
                  </a:lnTo>
                  <a:lnTo>
                    <a:pt x="80" y="103"/>
                  </a:lnTo>
                  <a:lnTo>
                    <a:pt x="79" y="100"/>
                  </a:lnTo>
                  <a:lnTo>
                    <a:pt x="79" y="96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89"/>
                  </a:lnTo>
                  <a:lnTo>
                    <a:pt x="77" y="86"/>
                  </a:lnTo>
                  <a:lnTo>
                    <a:pt x="76" y="82"/>
                  </a:lnTo>
                  <a:lnTo>
                    <a:pt x="74" y="79"/>
                  </a:lnTo>
                  <a:lnTo>
                    <a:pt x="74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1" y="65"/>
                  </a:lnTo>
                  <a:lnTo>
                    <a:pt x="71" y="61"/>
                  </a:lnTo>
                  <a:lnTo>
                    <a:pt x="71" y="58"/>
                  </a:lnTo>
                  <a:lnTo>
                    <a:pt x="70" y="54"/>
                  </a:lnTo>
                  <a:lnTo>
                    <a:pt x="68" y="50"/>
                  </a:lnTo>
                  <a:lnTo>
                    <a:pt x="68" y="47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2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71" y="26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9" y="37"/>
                  </a:lnTo>
                  <a:lnTo>
                    <a:pt x="82" y="39"/>
                  </a:lnTo>
                  <a:lnTo>
                    <a:pt x="83" y="43"/>
                  </a:lnTo>
                  <a:lnTo>
                    <a:pt x="87" y="46"/>
                  </a:lnTo>
                  <a:lnTo>
                    <a:pt x="88" y="49"/>
                  </a:lnTo>
                  <a:lnTo>
                    <a:pt x="91" y="51"/>
                  </a:lnTo>
                  <a:lnTo>
                    <a:pt x="94" y="54"/>
                  </a:lnTo>
                  <a:lnTo>
                    <a:pt x="97" y="58"/>
                  </a:lnTo>
                  <a:lnTo>
                    <a:pt x="99" y="61"/>
                  </a:lnTo>
                  <a:lnTo>
                    <a:pt x="102" y="64"/>
                  </a:lnTo>
                  <a:lnTo>
                    <a:pt x="103" y="67"/>
                  </a:lnTo>
                  <a:lnTo>
                    <a:pt x="107" y="69"/>
                  </a:lnTo>
                  <a:lnTo>
                    <a:pt x="111" y="75"/>
                  </a:lnTo>
                  <a:lnTo>
                    <a:pt x="116" y="81"/>
                  </a:lnTo>
                  <a:lnTo>
                    <a:pt x="119" y="83"/>
                  </a:lnTo>
                  <a:lnTo>
                    <a:pt x="122" y="88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8" y="89"/>
                  </a:lnTo>
                  <a:lnTo>
                    <a:pt x="131" y="88"/>
                  </a:lnTo>
                  <a:lnTo>
                    <a:pt x="134" y="86"/>
                  </a:lnTo>
                  <a:lnTo>
                    <a:pt x="139" y="85"/>
                  </a:lnTo>
                  <a:lnTo>
                    <a:pt x="142" y="82"/>
                  </a:lnTo>
                  <a:lnTo>
                    <a:pt x="148" y="81"/>
                  </a:lnTo>
                  <a:lnTo>
                    <a:pt x="153" y="78"/>
                  </a:lnTo>
                  <a:lnTo>
                    <a:pt x="157" y="75"/>
                  </a:lnTo>
                  <a:lnTo>
                    <a:pt x="162" y="71"/>
                  </a:lnTo>
                  <a:lnTo>
                    <a:pt x="168" y="69"/>
                  </a:lnTo>
                  <a:lnTo>
                    <a:pt x="171" y="67"/>
                  </a:lnTo>
                  <a:lnTo>
                    <a:pt x="176" y="65"/>
                  </a:lnTo>
                  <a:lnTo>
                    <a:pt x="179" y="64"/>
                  </a:lnTo>
                  <a:lnTo>
                    <a:pt x="182" y="62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93" y="37"/>
                  </a:lnTo>
                  <a:lnTo>
                    <a:pt x="127" y="72"/>
                  </a:lnTo>
                  <a:lnTo>
                    <a:pt x="125" y="71"/>
                  </a:lnTo>
                  <a:lnTo>
                    <a:pt x="123" y="69"/>
                  </a:lnTo>
                  <a:lnTo>
                    <a:pt x="120" y="65"/>
                  </a:lnTo>
                  <a:lnTo>
                    <a:pt x="117" y="61"/>
                  </a:lnTo>
                  <a:lnTo>
                    <a:pt x="116" y="57"/>
                  </a:lnTo>
                  <a:lnTo>
                    <a:pt x="113" y="54"/>
                  </a:lnTo>
                  <a:lnTo>
                    <a:pt x="111" y="51"/>
                  </a:lnTo>
                  <a:lnTo>
                    <a:pt x="108" y="49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100" y="39"/>
                  </a:lnTo>
                  <a:lnTo>
                    <a:pt x="99" y="36"/>
                  </a:lnTo>
                  <a:lnTo>
                    <a:pt x="96" y="32"/>
                  </a:lnTo>
                  <a:lnTo>
                    <a:pt x="93" y="28"/>
                  </a:lnTo>
                  <a:lnTo>
                    <a:pt x="90" y="25"/>
                  </a:lnTo>
                  <a:lnTo>
                    <a:pt x="87" y="22"/>
                  </a:lnTo>
                  <a:lnTo>
                    <a:pt x="83" y="19"/>
                  </a:lnTo>
                  <a:lnTo>
                    <a:pt x="82" y="15"/>
                  </a:lnTo>
                  <a:lnTo>
                    <a:pt x="79" y="12"/>
                  </a:lnTo>
                  <a:lnTo>
                    <a:pt x="77" y="11"/>
                  </a:lnTo>
                  <a:lnTo>
                    <a:pt x="73" y="5"/>
                  </a:lnTo>
                  <a:lnTo>
                    <a:pt x="68" y="3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6" y="3"/>
                  </a:lnTo>
                  <a:lnTo>
                    <a:pt x="53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4"/>
                  </a:lnTo>
                  <a:lnTo>
                    <a:pt x="42" y="18"/>
                  </a:lnTo>
                  <a:lnTo>
                    <a:pt x="43" y="23"/>
                  </a:lnTo>
                  <a:lnTo>
                    <a:pt x="43" y="26"/>
                  </a:lnTo>
                  <a:lnTo>
                    <a:pt x="45" y="30"/>
                  </a:lnTo>
                  <a:lnTo>
                    <a:pt x="45" y="32"/>
                  </a:lnTo>
                  <a:lnTo>
                    <a:pt x="45" y="35"/>
                  </a:lnTo>
                  <a:lnTo>
                    <a:pt x="46" y="37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50" y="53"/>
                  </a:lnTo>
                  <a:lnTo>
                    <a:pt x="50" y="56"/>
                  </a:lnTo>
                  <a:lnTo>
                    <a:pt x="51" y="60"/>
                  </a:lnTo>
                  <a:lnTo>
                    <a:pt x="51" y="62"/>
                  </a:lnTo>
                  <a:lnTo>
                    <a:pt x="53" y="67"/>
                  </a:lnTo>
                  <a:lnTo>
                    <a:pt x="53" y="69"/>
                  </a:lnTo>
                  <a:lnTo>
                    <a:pt x="53" y="72"/>
                  </a:lnTo>
                  <a:lnTo>
                    <a:pt x="53" y="75"/>
                  </a:lnTo>
                  <a:lnTo>
                    <a:pt x="54" y="79"/>
                  </a:lnTo>
                  <a:lnTo>
                    <a:pt x="56" y="82"/>
                  </a:lnTo>
                  <a:lnTo>
                    <a:pt x="56" y="85"/>
                  </a:lnTo>
                  <a:lnTo>
                    <a:pt x="56" y="88"/>
                  </a:lnTo>
                  <a:lnTo>
                    <a:pt x="57" y="90"/>
                  </a:lnTo>
                  <a:lnTo>
                    <a:pt x="57" y="94"/>
                  </a:lnTo>
                  <a:lnTo>
                    <a:pt x="59" y="97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57" y="100"/>
                  </a:lnTo>
                  <a:lnTo>
                    <a:pt x="53" y="99"/>
                  </a:lnTo>
                  <a:lnTo>
                    <a:pt x="50" y="97"/>
                  </a:lnTo>
                  <a:lnTo>
                    <a:pt x="46" y="97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4" y="96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3" y="99"/>
                  </a:lnTo>
                  <a:lnTo>
                    <a:pt x="9" y="101"/>
                  </a:lnTo>
                  <a:lnTo>
                    <a:pt x="6" y="106"/>
                  </a:lnTo>
                  <a:lnTo>
                    <a:pt x="5" y="110"/>
                  </a:lnTo>
                  <a:lnTo>
                    <a:pt x="3" y="113"/>
                  </a:lnTo>
                  <a:lnTo>
                    <a:pt x="2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47"/>
            <p:cNvSpPr>
              <a:spLocks/>
            </p:cNvSpPr>
            <p:nvPr/>
          </p:nvSpPr>
          <p:spPr bwMode="auto">
            <a:xfrm>
              <a:off x="4146" y="3553"/>
              <a:ext cx="148" cy="284"/>
            </a:xfrm>
            <a:custGeom>
              <a:avLst/>
              <a:gdLst>
                <a:gd name="T0" fmla="*/ 1 w 296"/>
                <a:gd name="T1" fmla="*/ 1 h 568"/>
                <a:gd name="T2" fmla="*/ 1 w 296"/>
                <a:gd name="T3" fmla="*/ 1 h 568"/>
                <a:gd name="T4" fmla="*/ 1 w 296"/>
                <a:gd name="T5" fmla="*/ 1 h 568"/>
                <a:gd name="T6" fmla="*/ 1 w 296"/>
                <a:gd name="T7" fmla="*/ 1 h 568"/>
                <a:gd name="T8" fmla="*/ 1 w 296"/>
                <a:gd name="T9" fmla="*/ 1 h 568"/>
                <a:gd name="T10" fmla="*/ 1 w 296"/>
                <a:gd name="T11" fmla="*/ 1 h 568"/>
                <a:gd name="T12" fmla="*/ 1 w 296"/>
                <a:gd name="T13" fmla="*/ 1 h 568"/>
                <a:gd name="T14" fmla="*/ 1 w 296"/>
                <a:gd name="T15" fmla="*/ 1 h 568"/>
                <a:gd name="T16" fmla="*/ 1 w 296"/>
                <a:gd name="T17" fmla="*/ 1 h 568"/>
                <a:gd name="T18" fmla="*/ 1 w 296"/>
                <a:gd name="T19" fmla="*/ 1 h 568"/>
                <a:gd name="T20" fmla="*/ 1 w 296"/>
                <a:gd name="T21" fmla="*/ 1 h 568"/>
                <a:gd name="T22" fmla="*/ 1 w 296"/>
                <a:gd name="T23" fmla="*/ 1 h 568"/>
                <a:gd name="T24" fmla="*/ 1 w 296"/>
                <a:gd name="T25" fmla="*/ 1 h 568"/>
                <a:gd name="T26" fmla="*/ 1 w 296"/>
                <a:gd name="T27" fmla="*/ 1 h 568"/>
                <a:gd name="T28" fmla="*/ 1 w 296"/>
                <a:gd name="T29" fmla="*/ 1 h 568"/>
                <a:gd name="T30" fmla="*/ 1 w 296"/>
                <a:gd name="T31" fmla="*/ 1 h 568"/>
                <a:gd name="T32" fmla="*/ 1 w 296"/>
                <a:gd name="T33" fmla="*/ 1 h 568"/>
                <a:gd name="T34" fmla="*/ 1 w 296"/>
                <a:gd name="T35" fmla="*/ 1 h 568"/>
                <a:gd name="T36" fmla="*/ 1 w 296"/>
                <a:gd name="T37" fmla="*/ 1 h 568"/>
                <a:gd name="T38" fmla="*/ 1 w 296"/>
                <a:gd name="T39" fmla="*/ 1 h 568"/>
                <a:gd name="T40" fmla="*/ 1 w 296"/>
                <a:gd name="T41" fmla="*/ 1 h 568"/>
                <a:gd name="T42" fmla="*/ 1 w 296"/>
                <a:gd name="T43" fmla="*/ 1 h 568"/>
                <a:gd name="T44" fmla="*/ 1 w 296"/>
                <a:gd name="T45" fmla="*/ 1 h 568"/>
                <a:gd name="T46" fmla="*/ 1 w 296"/>
                <a:gd name="T47" fmla="*/ 1 h 568"/>
                <a:gd name="T48" fmla="*/ 1 w 296"/>
                <a:gd name="T49" fmla="*/ 1 h 568"/>
                <a:gd name="T50" fmla="*/ 1 w 296"/>
                <a:gd name="T51" fmla="*/ 1 h 568"/>
                <a:gd name="T52" fmla="*/ 1 w 296"/>
                <a:gd name="T53" fmla="*/ 1 h 568"/>
                <a:gd name="T54" fmla="*/ 1 w 296"/>
                <a:gd name="T55" fmla="*/ 1 h 568"/>
                <a:gd name="T56" fmla="*/ 1 w 296"/>
                <a:gd name="T57" fmla="*/ 1 h 568"/>
                <a:gd name="T58" fmla="*/ 1 w 296"/>
                <a:gd name="T59" fmla="*/ 1 h 568"/>
                <a:gd name="T60" fmla="*/ 1 w 296"/>
                <a:gd name="T61" fmla="*/ 1 h 568"/>
                <a:gd name="T62" fmla="*/ 1 w 296"/>
                <a:gd name="T63" fmla="*/ 1 h 568"/>
                <a:gd name="T64" fmla="*/ 1 w 296"/>
                <a:gd name="T65" fmla="*/ 1 h 568"/>
                <a:gd name="T66" fmla="*/ 1 w 296"/>
                <a:gd name="T67" fmla="*/ 1 h 568"/>
                <a:gd name="T68" fmla="*/ 1 w 296"/>
                <a:gd name="T69" fmla="*/ 1 h 568"/>
                <a:gd name="T70" fmla="*/ 1 w 296"/>
                <a:gd name="T71" fmla="*/ 1 h 568"/>
                <a:gd name="T72" fmla="*/ 1 w 296"/>
                <a:gd name="T73" fmla="*/ 1 h 568"/>
                <a:gd name="T74" fmla="*/ 1 w 296"/>
                <a:gd name="T75" fmla="*/ 1 h 568"/>
                <a:gd name="T76" fmla="*/ 1 w 296"/>
                <a:gd name="T77" fmla="*/ 1 h 568"/>
                <a:gd name="T78" fmla="*/ 1 w 296"/>
                <a:gd name="T79" fmla="*/ 1 h 568"/>
                <a:gd name="T80" fmla="*/ 1 w 296"/>
                <a:gd name="T81" fmla="*/ 1 h 568"/>
                <a:gd name="T82" fmla="*/ 1 w 296"/>
                <a:gd name="T83" fmla="*/ 1 h 568"/>
                <a:gd name="T84" fmla="*/ 1 w 296"/>
                <a:gd name="T85" fmla="*/ 1 h 568"/>
                <a:gd name="T86" fmla="*/ 1 w 296"/>
                <a:gd name="T87" fmla="*/ 1 h 568"/>
                <a:gd name="T88" fmla="*/ 1 w 296"/>
                <a:gd name="T89" fmla="*/ 1 h 568"/>
                <a:gd name="T90" fmla="*/ 1 w 296"/>
                <a:gd name="T91" fmla="*/ 1 h 568"/>
                <a:gd name="T92" fmla="*/ 1 w 296"/>
                <a:gd name="T93" fmla="*/ 1 h 568"/>
                <a:gd name="T94" fmla="*/ 1 w 296"/>
                <a:gd name="T95" fmla="*/ 1 h 568"/>
                <a:gd name="T96" fmla="*/ 1 w 296"/>
                <a:gd name="T97" fmla="*/ 1 h 568"/>
                <a:gd name="T98" fmla="*/ 1 w 296"/>
                <a:gd name="T99" fmla="*/ 1 h 568"/>
                <a:gd name="T100" fmla="*/ 0 w 296"/>
                <a:gd name="T101" fmla="*/ 1 h 568"/>
                <a:gd name="T102" fmla="*/ 0 w 296"/>
                <a:gd name="T103" fmla="*/ 1 h 568"/>
                <a:gd name="T104" fmla="*/ 1 w 296"/>
                <a:gd name="T105" fmla="*/ 1 h 568"/>
                <a:gd name="T106" fmla="*/ 1 w 296"/>
                <a:gd name="T107" fmla="*/ 1 h 568"/>
                <a:gd name="T108" fmla="*/ 1 w 296"/>
                <a:gd name="T109" fmla="*/ 1 h 568"/>
                <a:gd name="T110" fmla="*/ 1 w 296"/>
                <a:gd name="T111" fmla="*/ 1 h 568"/>
                <a:gd name="T112" fmla="*/ 1 w 296"/>
                <a:gd name="T113" fmla="*/ 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6"/>
                <a:gd name="T172" fmla="*/ 0 h 568"/>
                <a:gd name="T173" fmla="*/ 296 w 296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6" h="568">
                  <a:moveTo>
                    <a:pt x="100" y="24"/>
                  </a:moveTo>
                  <a:lnTo>
                    <a:pt x="99" y="24"/>
                  </a:lnTo>
                  <a:lnTo>
                    <a:pt x="96" y="24"/>
                  </a:lnTo>
                  <a:lnTo>
                    <a:pt x="93" y="25"/>
                  </a:lnTo>
                  <a:lnTo>
                    <a:pt x="88" y="28"/>
                  </a:lnTo>
                  <a:lnTo>
                    <a:pt x="82" y="29"/>
                  </a:lnTo>
                  <a:lnTo>
                    <a:pt x="77" y="32"/>
                  </a:lnTo>
                  <a:lnTo>
                    <a:pt x="71" y="36"/>
                  </a:lnTo>
                  <a:lnTo>
                    <a:pt x="65" y="42"/>
                  </a:lnTo>
                  <a:lnTo>
                    <a:pt x="62" y="43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0" y="57"/>
                  </a:lnTo>
                  <a:lnTo>
                    <a:pt x="47" y="61"/>
                  </a:lnTo>
                  <a:lnTo>
                    <a:pt x="43" y="67"/>
                  </a:lnTo>
                  <a:lnTo>
                    <a:pt x="40" y="71"/>
                  </a:lnTo>
                  <a:lnTo>
                    <a:pt x="39" y="74"/>
                  </a:lnTo>
                  <a:lnTo>
                    <a:pt x="37" y="77"/>
                  </a:lnTo>
                  <a:lnTo>
                    <a:pt x="36" y="79"/>
                  </a:lnTo>
                  <a:lnTo>
                    <a:pt x="34" y="82"/>
                  </a:lnTo>
                  <a:lnTo>
                    <a:pt x="33" y="85"/>
                  </a:lnTo>
                  <a:lnTo>
                    <a:pt x="31" y="88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27" y="99"/>
                  </a:lnTo>
                  <a:lnTo>
                    <a:pt x="27" y="102"/>
                  </a:lnTo>
                  <a:lnTo>
                    <a:pt x="25" y="106"/>
                  </a:lnTo>
                  <a:lnTo>
                    <a:pt x="25" y="109"/>
                  </a:lnTo>
                  <a:lnTo>
                    <a:pt x="23" y="113"/>
                  </a:lnTo>
                  <a:lnTo>
                    <a:pt x="22" y="117"/>
                  </a:lnTo>
                  <a:lnTo>
                    <a:pt x="22" y="121"/>
                  </a:lnTo>
                  <a:lnTo>
                    <a:pt x="20" y="127"/>
                  </a:lnTo>
                  <a:lnTo>
                    <a:pt x="19" y="131"/>
                  </a:lnTo>
                  <a:lnTo>
                    <a:pt x="19" y="135"/>
                  </a:lnTo>
                  <a:lnTo>
                    <a:pt x="17" y="139"/>
                  </a:lnTo>
                  <a:lnTo>
                    <a:pt x="17" y="146"/>
                  </a:lnTo>
                  <a:lnTo>
                    <a:pt x="17" y="151"/>
                  </a:lnTo>
                  <a:lnTo>
                    <a:pt x="17" y="156"/>
                  </a:lnTo>
                  <a:lnTo>
                    <a:pt x="17" y="163"/>
                  </a:lnTo>
                  <a:lnTo>
                    <a:pt x="17" y="170"/>
                  </a:lnTo>
                  <a:lnTo>
                    <a:pt x="17" y="176"/>
                  </a:lnTo>
                  <a:lnTo>
                    <a:pt x="17" y="183"/>
                  </a:lnTo>
                  <a:lnTo>
                    <a:pt x="17" y="189"/>
                  </a:lnTo>
                  <a:lnTo>
                    <a:pt x="17" y="196"/>
                  </a:lnTo>
                  <a:lnTo>
                    <a:pt x="17" y="203"/>
                  </a:lnTo>
                  <a:lnTo>
                    <a:pt x="17" y="212"/>
                  </a:lnTo>
                  <a:lnTo>
                    <a:pt x="19" y="219"/>
                  </a:lnTo>
                  <a:lnTo>
                    <a:pt x="19" y="227"/>
                  </a:lnTo>
                  <a:lnTo>
                    <a:pt x="19" y="235"/>
                  </a:lnTo>
                  <a:lnTo>
                    <a:pt x="20" y="242"/>
                  </a:lnTo>
                  <a:lnTo>
                    <a:pt x="20" y="251"/>
                  </a:lnTo>
                  <a:lnTo>
                    <a:pt x="22" y="259"/>
                  </a:lnTo>
                  <a:lnTo>
                    <a:pt x="22" y="267"/>
                  </a:lnTo>
                  <a:lnTo>
                    <a:pt x="23" y="276"/>
                  </a:lnTo>
                  <a:lnTo>
                    <a:pt x="25" y="284"/>
                  </a:lnTo>
                  <a:lnTo>
                    <a:pt x="25" y="293"/>
                  </a:lnTo>
                  <a:lnTo>
                    <a:pt x="27" y="301"/>
                  </a:lnTo>
                  <a:lnTo>
                    <a:pt x="27" y="309"/>
                  </a:lnTo>
                  <a:lnTo>
                    <a:pt x="28" y="318"/>
                  </a:lnTo>
                  <a:lnTo>
                    <a:pt x="30" y="326"/>
                  </a:lnTo>
                  <a:lnTo>
                    <a:pt x="31" y="334"/>
                  </a:lnTo>
                  <a:lnTo>
                    <a:pt x="33" y="343"/>
                  </a:lnTo>
                  <a:lnTo>
                    <a:pt x="34" y="351"/>
                  </a:lnTo>
                  <a:lnTo>
                    <a:pt x="36" y="361"/>
                  </a:lnTo>
                  <a:lnTo>
                    <a:pt x="36" y="368"/>
                  </a:lnTo>
                  <a:lnTo>
                    <a:pt x="37" y="376"/>
                  </a:lnTo>
                  <a:lnTo>
                    <a:pt x="37" y="384"/>
                  </a:lnTo>
                  <a:lnTo>
                    <a:pt x="40" y="393"/>
                  </a:lnTo>
                  <a:lnTo>
                    <a:pt x="40" y="400"/>
                  </a:lnTo>
                  <a:lnTo>
                    <a:pt x="42" y="407"/>
                  </a:lnTo>
                  <a:lnTo>
                    <a:pt x="43" y="415"/>
                  </a:lnTo>
                  <a:lnTo>
                    <a:pt x="45" y="423"/>
                  </a:lnTo>
                  <a:lnTo>
                    <a:pt x="47" y="429"/>
                  </a:lnTo>
                  <a:lnTo>
                    <a:pt x="47" y="437"/>
                  </a:lnTo>
                  <a:lnTo>
                    <a:pt x="48" y="443"/>
                  </a:lnTo>
                  <a:lnTo>
                    <a:pt x="50" y="451"/>
                  </a:lnTo>
                  <a:lnTo>
                    <a:pt x="51" y="457"/>
                  </a:lnTo>
                  <a:lnTo>
                    <a:pt x="51" y="464"/>
                  </a:lnTo>
                  <a:lnTo>
                    <a:pt x="53" y="469"/>
                  </a:lnTo>
                  <a:lnTo>
                    <a:pt x="54" y="476"/>
                  </a:lnTo>
                  <a:lnTo>
                    <a:pt x="56" y="482"/>
                  </a:lnTo>
                  <a:lnTo>
                    <a:pt x="56" y="486"/>
                  </a:lnTo>
                  <a:lnTo>
                    <a:pt x="57" y="492"/>
                  </a:lnTo>
                  <a:lnTo>
                    <a:pt x="59" y="496"/>
                  </a:lnTo>
                  <a:lnTo>
                    <a:pt x="59" y="500"/>
                  </a:lnTo>
                  <a:lnTo>
                    <a:pt x="60" y="504"/>
                  </a:lnTo>
                  <a:lnTo>
                    <a:pt x="60" y="508"/>
                  </a:lnTo>
                  <a:lnTo>
                    <a:pt x="62" y="513"/>
                  </a:lnTo>
                  <a:lnTo>
                    <a:pt x="62" y="514"/>
                  </a:lnTo>
                  <a:lnTo>
                    <a:pt x="62" y="518"/>
                  </a:lnTo>
                  <a:lnTo>
                    <a:pt x="63" y="520"/>
                  </a:lnTo>
                  <a:lnTo>
                    <a:pt x="63" y="522"/>
                  </a:lnTo>
                  <a:lnTo>
                    <a:pt x="63" y="524"/>
                  </a:lnTo>
                  <a:lnTo>
                    <a:pt x="65" y="526"/>
                  </a:lnTo>
                  <a:lnTo>
                    <a:pt x="70" y="529"/>
                  </a:lnTo>
                  <a:lnTo>
                    <a:pt x="71" y="531"/>
                  </a:lnTo>
                  <a:lnTo>
                    <a:pt x="74" y="533"/>
                  </a:lnTo>
                  <a:lnTo>
                    <a:pt x="79" y="535"/>
                  </a:lnTo>
                  <a:lnTo>
                    <a:pt x="84" y="538"/>
                  </a:lnTo>
                  <a:lnTo>
                    <a:pt x="88" y="540"/>
                  </a:lnTo>
                  <a:lnTo>
                    <a:pt x="94" y="542"/>
                  </a:lnTo>
                  <a:lnTo>
                    <a:pt x="96" y="543"/>
                  </a:lnTo>
                  <a:lnTo>
                    <a:pt x="99" y="543"/>
                  </a:lnTo>
                  <a:lnTo>
                    <a:pt x="102" y="545"/>
                  </a:lnTo>
                  <a:lnTo>
                    <a:pt x="107" y="546"/>
                  </a:lnTo>
                  <a:lnTo>
                    <a:pt x="110" y="546"/>
                  </a:lnTo>
                  <a:lnTo>
                    <a:pt x="113" y="546"/>
                  </a:lnTo>
                  <a:lnTo>
                    <a:pt x="116" y="547"/>
                  </a:lnTo>
                  <a:lnTo>
                    <a:pt x="120" y="549"/>
                  </a:lnTo>
                  <a:lnTo>
                    <a:pt x="124" y="549"/>
                  </a:lnTo>
                  <a:lnTo>
                    <a:pt x="128" y="549"/>
                  </a:lnTo>
                  <a:lnTo>
                    <a:pt x="131" y="549"/>
                  </a:lnTo>
                  <a:lnTo>
                    <a:pt x="136" y="549"/>
                  </a:lnTo>
                  <a:lnTo>
                    <a:pt x="140" y="549"/>
                  </a:lnTo>
                  <a:lnTo>
                    <a:pt x="145" y="549"/>
                  </a:lnTo>
                  <a:lnTo>
                    <a:pt x="148" y="549"/>
                  </a:lnTo>
                  <a:lnTo>
                    <a:pt x="153" y="549"/>
                  </a:lnTo>
                  <a:lnTo>
                    <a:pt x="156" y="549"/>
                  </a:lnTo>
                  <a:lnTo>
                    <a:pt x="161" y="549"/>
                  </a:lnTo>
                  <a:lnTo>
                    <a:pt x="165" y="549"/>
                  </a:lnTo>
                  <a:lnTo>
                    <a:pt x="170" y="549"/>
                  </a:lnTo>
                  <a:lnTo>
                    <a:pt x="173" y="547"/>
                  </a:lnTo>
                  <a:lnTo>
                    <a:pt x="176" y="547"/>
                  </a:lnTo>
                  <a:lnTo>
                    <a:pt x="181" y="546"/>
                  </a:lnTo>
                  <a:lnTo>
                    <a:pt x="184" y="546"/>
                  </a:lnTo>
                  <a:lnTo>
                    <a:pt x="187" y="546"/>
                  </a:lnTo>
                  <a:lnTo>
                    <a:pt x="190" y="546"/>
                  </a:lnTo>
                  <a:lnTo>
                    <a:pt x="194" y="546"/>
                  </a:lnTo>
                  <a:lnTo>
                    <a:pt x="197" y="546"/>
                  </a:lnTo>
                  <a:lnTo>
                    <a:pt x="202" y="545"/>
                  </a:lnTo>
                  <a:lnTo>
                    <a:pt x="208" y="545"/>
                  </a:lnTo>
                  <a:lnTo>
                    <a:pt x="213" y="543"/>
                  </a:lnTo>
                  <a:lnTo>
                    <a:pt x="216" y="543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4" y="540"/>
                  </a:lnTo>
                  <a:lnTo>
                    <a:pt x="225" y="539"/>
                  </a:lnTo>
                  <a:lnTo>
                    <a:pt x="225" y="538"/>
                  </a:lnTo>
                  <a:lnTo>
                    <a:pt x="225" y="535"/>
                  </a:lnTo>
                  <a:lnTo>
                    <a:pt x="225" y="532"/>
                  </a:lnTo>
                  <a:lnTo>
                    <a:pt x="225" y="529"/>
                  </a:lnTo>
                  <a:lnTo>
                    <a:pt x="225" y="526"/>
                  </a:lnTo>
                  <a:lnTo>
                    <a:pt x="227" y="524"/>
                  </a:lnTo>
                  <a:lnTo>
                    <a:pt x="227" y="520"/>
                  </a:lnTo>
                  <a:lnTo>
                    <a:pt x="227" y="515"/>
                  </a:lnTo>
                  <a:lnTo>
                    <a:pt x="227" y="511"/>
                  </a:lnTo>
                  <a:lnTo>
                    <a:pt x="228" y="507"/>
                  </a:lnTo>
                  <a:lnTo>
                    <a:pt x="230" y="501"/>
                  </a:lnTo>
                  <a:lnTo>
                    <a:pt x="230" y="496"/>
                  </a:lnTo>
                  <a:lnTo>
                    <a:pt x="231" y="490"/>
                  </a:lnTo>
                  <a:lnTo>
                    <a:pt x="231" y="486"/>
                  </a:lnTo>
                  <a:lnTo>
                    <a:pt x="233" y="479"/>
                  </a:lnTo>
                  <a:lnTo>
                    <a:pt x="234" y="472"/>
                  </a:lnTo>
                  <a:lnTo>
                    <a:pt x="234" y="465"/>
                  </a:lnTo>
                  <a:lnTo>
                    <a:pt x="236" y="460"/>
                  </a:lnTo>
                  <a:lnTo>
                    <a:pt x="236" y="453"/>
                  </a:lnTo>
                  <a:lnTo>
                    <a:pt x="238" y="446"/>
                  </a:lnTo>
                  <a:lnTo>
                    <a:pt x="238" y="439"/>
                  </a:lnTo>
                  <a:lnTo>
                    <a:pt x="239" y="432"/>
                  </a:lnTo>
                  <a:lnTo>
                    <a:pt x="241" y="423"/>
                  </a:lnTo>
                  <a:lnTo>
                    <a:pt x="241" y="416"/>
                  </a:lnTo>
                  <a:lnTo>
                    <a:pt x="242" y="410"/>
                  </a:lnTo>
                  <a:lnTo>
                    <a:pt x="244" y="401"/>
                  </a:lnTo>
                  <a:lnTo>
                    <a:pt x="245" y="394"/>
                  </a:lnTo>
                  <a:lnTo>
                    <a:pt x="245" y="386"/>
                  </a:lnTo>
                  <a:lnTo>
                    <a:pt x="247" y="379"/>
                  </a:lnTo>
                  <a:lnTo>
                    <a:pt x="248" y="371"/>
                  </a:lnTo>
                  <a:lnTo>
                    <a:pt x="250" y="362"/>
                  </a:lnTo>
                  <a:lnTo>
                    <a:pt x="250" y="355"/>
                  </a:lnTo>
                  <a:lnTo>
                    <a:pt x="251" y="347"/>
                  </a:lnTo>
                  <a:lnTo>
                    <a:pt x="253" y="338"/>
                  </a:lnTo>
                  <a:lnTo>
                    <a:pt x="253" y="332"/>
                  </a:lnTo>
                  <a:lnTo>
                    <a:pt x="254" y="323"/>
                  </a:lnTo>
                  <a:lnTo>
                    <a:pt x="256" y="316"/>
                  </a:lnTo>
                  <a:lnTo>
                    <a:pt x="256" y="309"/>
                  </a:lnTo>
                  <a:lnTo>
                    <a:pt x="258" y="301"/>
                  </a:lnTo>
                  <a:lnTo>
                    <a:pt x="259" y="294"/>
                  </a:lnTo>
                  <a:lnTo>
                    <a:pt x="259" y="287"/>
                  </a:lnTo>
                  <a:lnTo>
                    <a:pt x="261" y="280"/>
                  </a:lnTo>
                  <a:lnTo>
                    <a:pt x="261" y="273"/>
                  </a:lnTo>
                  <a:lnTo>
                    <a:pt x="262" y="266"/>
                  </a:lnTo>
                  <a:lnTo>
                    <a:pt x="264" y="261"/>
                  </a:lnTo>
                  <a:lnTo>
                    <a:pt x="265" y="255"/>
                  </a:lnTo>
                  <a:lnTo>
                    <a:pt x="265" y="248"/>
                  </a:lnTo>
                  <a:lnTo>
                    <a:pt x="265" y="242"/>
                  </a:lnTo>
                  <a:lnTo>
                    <a:pt x="265" y="237"/>
                  </a:lnTo>
                  <a:lnTo>
                    <a:pt x="267" y="231"/>
                  </a:lnTo>
                  <a:lnTo>
                    <a:pt x="267" y="227"/>
                  </a:lnTo>
                  <a:lnTo>
                    <a:pt x="268" y="222"/>
                  </a:lnTo>
                  <a:lnTo>
                    <a:pt x="268" y="217"/>
                  </a:lnTo>
                  <a:lnTo>
                    <a:pt x="270" y="215"/>
                  </a:lnTo>
                  <a:lnTo>
                    <a:pt x="270" y="210"/>
                  </a:lnTo>
                  <a:lnTo>
                    <a:pt x="270" y="206"/>
                  </a:lnTo>
                  <a:lnTo>
                    <a:pt x="270" y="203"/>
                  </a:lnTo>
                  <a:lnTo>
                    <a:pt x="270" y="202"/>
                  </a:lnTo>
                  <a:lnTo>
                    <a:pt x="271" y="198"/>
                  </a:lnTo>
                  <a:lnTo>
                    <a:pt x="271" y="196"/>
                  </a:lnTo>
                  <a:lnTo>
                    <a:pt x="270" y="192"/>
                  </a:lnTo>
                  <a:lnTo>
                    <a:pt x="270" y="189"/>
                  </a:lnTo>
                  <a:lnTo>
                    <a:pt x="268" y="184"/>
                  </a:lnTo>
                  <a:lnTo>
                    <a:pt x="265" y="180"/>
                  </a:lnTo>
                  <a:lnTo>
                    <a:pt x="264" y="174"/>
                  </a:lnTo>
                  <a:lnTo>
                    <a:pt x="262" y="170"/>
                  </a:lnTo>
                  <a:lnTo>
                    <a:pt x="259" y="164"/>
                  </a:lnTo>
                  <a:lnTo>
                    <a:pt x="258" y="159"/>
                  </a:lnTo>
                  <a:lnTo>
                    <a:pt x="256" y="156"/>
                  </a:lnTo>
                  <a:lnTo>
                    <a:pt x="256" y="152"/>
                  </a:lnTo>
                  <a:lnTo>
                    <a:pt x="254" y="151"/>
                  </a:lnTo>
                  <a:lnTo>
                    <a:pt x="254" y="148"/>
                  </a:lnTo>
                  <a:lnTo>
                    <a:pt x="253" y="142"/>
                  </a:lnTo>
                  <a:lnTo>
                    <a:pt x="253" y="138"/>
                  </a:lnTo>
                  <a:lnTo>
                    <a:pt x="253" y="134"/>
                  </a:lnTo>
                  <a:lnTo>
                    <a:pt x="254" y="131"/>
                  </a:lnTo>
                  <a:lnTo>
                    <a:pt x="256" y="130"/>
                  </a:lnTo>
                  <a:lnTo>
                    <a:pt x="259" y="128"/>
                  </a:lnTo>
                  <a:lnTo>
                    <a:pt x="264" y="128"/>
                  </a:lnTo>
                  <a:lnTo>
                    <a:pt x="270" y="131"/>
                  </a:lnTo>
                  <a:lnTo>
                    <a:pt x="271" y="134"/>
                  </a:lnTo>
                  <a:lnTo>
                    <a:pt x="274" y="137"/>
                  </a:lnTo>
                  <a:lnTo>
                    <a:pt x="278" y="141"/>
                  </a:lnTo>
                  <a:lnTo>
                    <a:pt x="281" y="145"/>
                  </a:lnTo>
                  <a:lnTo>
                    <a:pt x="282" y="149"/>
                  </a:lnTo>
                  <a:lnTo>
                    <a:pt x="285" y="155"/>
                  </a:lnTo>
                  <a:lnTo>
                    <a:pt x="285" y="157"/>
                  </a:lnTo>
                  <a:lnTo>
                    <a:pt x="287" y="160"/>
                  </a:lnTo>
                  <a:lnTo>
                    <a:pt x="287" y="164"/>
                  </a:lnTo>
                  <a:lnTo>
                    <a:pt x="290" y="167"/>
                  </a:lnTo>
                  <a:lnTo>
                    <a:pt x="290" y="170"/>
                  </a:lnTo>
                  <a:lnTo>
                    <a:pt x="290" y="173"/>
                  </a:lnTo>
                  <a:lnTo>
                    <a:pt x="291" y="176"/>
                  </a:lnTo>
                  <a:lnTo>
                    <a:pt x="291" y="180"/>
                  </a:lnTo>
                  <a:lnTo>
                    <a:pt x="293" y="184"/>
                  </a:lnTo>
                  <a:lnTo>
                    <a:pt x="295" y="187"/>
                  </a:lnTo>
                  <a:lnTo>
                    <a:pt x="295" y="191"/>
                  </a:lnTo>
                  <a:lnTo>
                    <a:pt x="296" y="195"/>
                  </a:lnTo>
                  <a:lnTo>
                    <a:pt x="296" y="196"/>
                  </a:lnTo>
                  <a:lnTo>
                    <a:pt x="296" y="199"/>
                  </a:lnTo>
                  <a:lnTo>
                    <a:pt x="296" y="202"/>
                  </a:lnTo>
                  <a:lnTo>
                    <a:pt x="296" y="205"/>
                  </a:lnTo>
                  <a:lnTo>
                    <a:pt x="295" y="208"/>
                  </a:lnTo>
                  <a:lnTo>
                    <a:pt x="295" y="212"/>
                  </a:lnTo>
                  <a:lnTo>
                    <a:pt x="295" y="216"/>
                  </a:lnTo>
                  <a:lnTo>
                    <a:pt x="295" y="220"/>
                  </a:lnTo>
                  <a:lnTo>
                    <a:pt x="295" y="224"/>
                  </a:lnTo>
                  <a:lnTo>
                    <a:pt x="293" y="230"/>
                  </a:lnTo>
                  <a:lnTo>
                    <a:pt x="293" y="235"/>
                  </a:lnTo>
                  <a:lnTo>
                    <a:pt x="293" y="241"/>
                  </a:lnTo>
                  <a:lnTo>
                    <a:pt x="291" y="247"/>
                  </a:lnTo>
                  <a:lnTo>
                    <a:pt x="291" y="254"/>
                  </a:lnTo>
                  <a:lnTo>
                    <a:pt x="290" y="259"/>
                  </a:lnTo>
                  <a:lnTo>
                    <a:pt x="290" y="266"/>
                  </a:lnTo>
                  <a:lnTo>
                    <a:pt x="288" y="272"/>
                  </a:lnTo>
                  <a:lnTo>
                    <a:pt x="287" y="280"/>
                  </a:lnTo>
                  <a:lnTo>
                    <a:pt x="287" y="286"/>
                  </a:lnTo>
                  <a:lnTo>
                    <a:pt x="285" y="294"/>
                  </a:lnTo>
                  <a:lnTo>
                    <a:pt x="285" y="301"/>
                  </a:lnTo>
                  <a:lnTo>
                    <a:pt x="284" y="308"/>
                  </a:lnTo>
                  <a:lnTo>
                    <a:pt x="284" y="316"/>
                  </a:lnTo>
                  <a:lnTo>
                    <a:pt x="282" y="323"/>
                  </a:lnTo>
                  <a:lnTo>
                    <a:pt x="281" y="332"/>
                  </a:lnTo>
                  <a:lnTo>
                    <a:pt x="279" y="338"/>
                  </a:lnTo>
                  <a:lnTo>
                    <a:pt x="279" y="347"/>
                  </a:lnTo>
                  <a:lnTo>
                    <a:pt x="278" y="355"/>
                  </a:lnTo>
                  <a:lnTo>
                    <a:pt x="276" y="362"/>
                  </a:lnTo>
                  <a:lnTo>
                    <a:pt x="274" y="371"/>
                  </a:lnTo>
                  <a:lnTo>
                    <a:pt x="274" y="379"/>
                  </a:lnTo>
                  <a:lnTo>
                    <a:pt x="273" y="387"/>
                  </a:lnTo>
                  <a:lnTo>
                    <a:pt x="271" y="394"/>
                  </a:lnTo>
                  <a:lnTo>
                    <a:pt x="270" y="403"/>
                  </a:lnTo>
                  <a:lnTo>
                    <a:pt x="270" y="411"/>
                  </a:lnTo>
                  <a:lnTo>
                    <a:pt x="268" y="418"/>
                  </a:lnTo>
                  <a:lnTo>
                    <a:pt x="267" y="425"/>
                  </a:lnTo>
                  <a:lnTo>
                    <a:pt x="265" y="433"/>
                  </a:lnTo>
                  <a:lnTo>
                    <a:pt x="264" y="442"/>
                  </a:lnTo>
                  <a:lnTo>
                    <a:pt x="264" y="449"/>
                  </a:lnTo>
                  <a:lnTo>
                    <a:pt x="261" y="455"/>
                  </a:lnTo>
                  <a:lnTo>
                    <a:pt x="261" y="462"/>
                  </a:lnTo>
                  <a:lnTo>
                    <a:pt x="259" y="469"/>
                  </a:lnTo>
                  <a:lnTo>
                    <a:pt x="258" y="476"/>
                  </a:lnTo>
                  <a:lnTo>
                    <a:pt x="256" y="483"/>
                  </a:lnTo>
                  <a:lnTo>
                    <a:pt x="254" y="490"/>
                  </a:lnTo>
                  <a:lnTo>
                    <a:pt x="254" y="496"/>
                  </a:lnTo>
                  <a:lnTo>
                    <a:pt x="253" y="503"/>
                  </a:lnTo>
                  <a:lnTo>
                    <a:pt x="251" y="508"/>
                  </a:lnTo>
                  <a:lnTo>
                    <a:pt x="251" y="514"/>
                  </a:lnTo>
                  <a:lnTo>
                    <a:pt x="250" y="518"/>
                  </a:lnTo>
                  <a:lnTo>
                    <a:pt x="248" y="524"/>
                  </a:lnTo>
                  <a:lnTo>
                    <a:pt x="247" y="528"/>
                  </a:lnTo>
                  <a:lnTo>
                    <a:pt x="247" y="533"/>
                  </a:lnTo>
                  <a:lnTo>
                    <a:pt x="245" y="536"/>
                  </a:lnTo>
                  <a:lnTo>
                    <a:pt x="245" y="540"/>
                  </a:lnTo>
                  <a:lnTo>
                    <a:pt x="244" y="545"/>
                  </a:lnTo>
                  <a:lnTo>
                    <a:pt x="244" y="547"/>
                  </a:lnTo>
                  <a:lnTo>
                    <a:pt x="242" y="550"/>
                  </a:lnTo>
                  <a:lnTo>
                    <a:pt x="242" y="553"/>
                  </a:lnTo>
                  <a:lnTo>
                    <a:pt x="241" y="556"/>
                  </a:lnTo>
                  <a:lnTo>
                    <a:pt x="241" y="559"/>
                  </a:lnTo>
                  <a:lnTo>
                    <a:pt x="238" y="560"/>
                  </a:lnTo>
                  <a:lnTo>
                    <a:pt x="234" y="561"/>
                  </a:lnTo>
                  <a:lnTo>
                    <a:pt x="230" y="563"/>
                  </a:lnTo>
                  <a:lnTo>
                    <a:pt x="224" y="564"/>
                  </a:lnTo>
                  <a:lnTo>
                    <a:pt x="221" y="564"/>
                  </a:lnTo>
                  <a:lnTo>
                    <a:pt x="216" y="564"/>
                  </a:lnTo>
                  <a:lnTo>
                    <a:pt x="213" y="564"/>
                  </a:lnTo>
                  <a:lnTo>
                    <a:pt x="210" y="565"/>
                  </a:lnTo>
                  <a:lnTo>
                    <a:pt x="205" y="565"/>
                  </a:lnTo>
                  <a:lnTo>
                    <a:pt x="202" y="565"/>
                  </a:lnTo>
                  <a:lnTo>
                    <a:pt x="197" y="567"/>
                  </a:lnTo>
                  <a:lnTo>
                    <a:pt x="194" y="567"/>
                  </a:lnTo>
                  <a:lnTo>
                    <a:pt x="190" y="567"/>
                  </a:lnTo>
                  <a:lnTo>
                    <a:pt x="185" y="567"/>
                  </a:lnTo>
                  <a:lnTo>
                    <a:pt x="181" y="567"/>
                  </a:lnTo>
                  <a:lnTo>
                    <a:pt x="176" y="567"/>
                  </a:lnTo>
                  <a:lnTo>
                    <a:pt x="171" y="567"/>
                  </a:lnTo>
                  <a:lnTo>
                    <a:pt x="167" y="567"/>
                  </a:lnTo>
                  <a:lnTo>
                    <a:pt x="164" y="567"/>
                  </a:lnTo>
                  <a:lnTo>
                    <a:pt x="161" y="568"/>
                  </a:lnTo>
                  <a:lnTo>
                    <a:pt x="156" y="568"/>
                  </a:lnTo>
                  <a:lnTo>
                    <a:pt x="151" y="568"/>
                  </a:lnTo>
                  <a:lnTo>
                    <a:pt x="148" y="568"/>
                  </a:lnTo>
                  <a:lnTo>
                    <a:pt x="145" y="568"/>
                  </a:lnTo>
                  <a:lnTo>
                    <a:pt x="142" y="568"/>
                  </a:lnTo>
                  <a:lnTo>
                    <a:pt x="139" y="568"/>
                  </a:lnTo>
                  <a:lnTo>
                    <a:pt x="136" y="568"/>
                  </a:lnTo>
                  <a:lnTo>
                    <a:pt x="134" y="568"/>
                  </a:lnTo>
                  <a:lnTo>
                    <a:pt x="130" y="568"/>
                  </a:lnTo>
                  <a:lnTo>
                    <a:pt x="124" y="567"/>
                  </a:lnTo>
                  <a:lnTo>
                    <a:pt x="120" y="567"/>
                  </a:lnTo>
                  <a:lnTo>
                    <a:pt x="117" y="567"/>
                  </a:lnTo>
                  <a:lnTo>
                    <a:pt x="114" y="565"/>
                  </a:lnTo>
                  <a:lnTo>
                    <a:pt x="111" y="565"/>
                  </a:lnTo>
                  <a:lnTo>
                    <a:pt x="108" y="564"/>
                  </a:lnTo>
                  <a:lnTo>
                    <a:pt x="105" y="564"/>
                  </a:lnTo>
                  <a:lnTo>
                    <a:pt x="100" y="563"/>
                  </a:lnTo>
                  <a:lnTo>
                    <a:pt x="97" y="563"/>
                  </a:lnTo>
                  <a:lnTo>
                    <a:pt x="94" y="561"/>
                  </a:lnTo>
                  <a:lnTo>
                    <a:pt x="91" y="561"/>
                  </a:lnTo>
                  <a:lnTo>
                    <a:pt x="87" y="560"/>
                  </a:lnTo>
                  <a:lnTo>
                    <a:pt x="84" y="560"/>
                  </a:lnTo>
                  <a:lnTo>
                    <a:pt x="80" y="559"/>
                  </a:lnTo>
                  <a:lnTo>
                    <a:pt x="76" y="557"/>
                  </a:lnTo>
                  <a:lnTo>
                    <a:pt x="73" y="556"/>
                  </a:lnTo>
                  <a:lnTo>
                    <a:pt x="70" y="554"/>
                  </a:lnTo>
                  <a:lnTo>
                    <a:pt x="67" y="553"/>
                  </a:lnTo>
                  <a:lnTo>
                    <a:pt x="63" y="553"/>
                  </a:lnTo>
                  <a:lnTo>
                    <a:pt x="60" y="552"/>
                  </a:lnTo>
                  <a:lnTo>
                    <a:pt x="59" y="550"/>
                  </a:lnTo>
                  <a:lnTo>
                    <a:pt x="53" y="547"/>
                  </a:lnTo>
                  <a:lnTo>
                    <a:pt x="50" y="545"/>
                  </a:lnTo>
                  <a:lnTo>
                    <a:pt x="47" y="542"/>
                  </a:lnTo>
                  <a:lnTo>
                    <a:pt x="45" y="539"/>
                  </a:lnTo>
                  <a:lnTo>
                    <a:pt x="43" y="536"/>
                  </a:lnTo>
                  <a:lnTo>
                    <a:pt x="42" y="532"/>
                  </a:lnTo>
                  <a:lnTo>
                    <a:pt x="42" y="529"/>
                  </a:lnTo>
                  <a:lnTo>
                    <a:pt x="42" y="526"/>
                  </a:lnTo>
                  <a:lnTo>
                    <a:pt x="40" y="522"/>
                  </a:lnTo>
                  <a:lnTo>
                    <a:pt x="40" y="520"/>
                  </a:lnTo>
                  <a:lnTo>
                    <a:pt x="39" y="514"/>
                  </a:lnTo>
                  <a:lnTo>
                    <a:pt x="39" y="510"/>
                  </a:lnTo>
                  <a:lnTo>
                    <a:pt x="37" y="504"/>
                  </a:lnTo>
                  <a:lnTo>
                    <a:pt x="37" y="500"/>
                  </a:lnTo>
                  <a:lnTo>
                    <a:pt x="36" y="494"/>
                  </a:lnTo>
                  <a:lnTo>
                    <a:pt x="36" y="488"/>
                  </a:lnTo>
                  <a:lnTo>
                    <a:pt x="34" y="482"/>
                  </a:lnTo>
                  <a:lnTo>
                    <a:pt x="34" y="475"/>
                  </a:lnTo>
                  <a:lnTo>
                    <a:pt x="33" y="468"/>
                  </a:lnTo>
                  <a:lnTo>
                    <a:pt x="31" y="461"/>
                  </a:lnTo>
                  <a:lnTo>
                    <a:pt x="30" y="454"/>
                  </a:lnTo>
                  <a:lnTo>
                    <a:pt x="30" y="447"/>
                  </a:lnTo>
                  <a:lnTo>
                    <a:pt x="28" y="439"/>
                  </a:lnTo>
                  <a:lnTo>
                    <a:pt x="28" y="430"/>
                  </a:lnTo>
                  <a:lnTo>
                    <a:pt x="27" y="423"/>
                  </a:lnTo>
                  <a:lnTo>
                    <a:pt x="27" y="415"/>
                  </a:lnTo>
                  <a:lnTo>
                    <a:pt x="25" y="407"/>
                  </a:lnTo>
                  <a:lnTo>
                    <a:pt x="23" y="398"/>
                  </a:lnTo>
                  <a:lnTo>
                    <a:pt x="22" y="390"/>
                  </a:lnTo>
                  <a:lnTo>
                    <a:pt x="22" y="382"/>
                  </a:lnTo>
                  <a:lnTo>
                    <a:pt x="20" y="373"/>
                  </a:lnTo>
                  <a:lnTo>
                    <a:pt x="20" y="365"/>
                  </a:lnTo>
                  <a:lnTo>
                    <a:pt x="19" y="355"/>
                  </a:lnTo>
                  <a:lnTo>
                    <a:pt x="19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4" y="320"/>
                  </a:lnTo>
                  <a:lnTo>
                    <a:pt x="14" y="312"/>
                  </a:lnTo>
                  <a:lnTo>
                    <a:pt x="13" y="302"/>
                  </a:lnTo>
                  <a:lnTo>
                    <a:pt x="11" y="294"/>
                  </a:lnTo>
                  <a:lnTo>
                    <a:pt x="11" y="286"/>
                  </a:lnTo>
                  <a:lnTo>
                    <a:pt x="10" y="277"/>
                  </a:lnTo>
                  <a:lnTo>
                    <a:pt x="8" y="267"/>
                  </a:lnTo>
                  <a:lnTo>
                    <a:pt x="8" y="259"/>
                  </a:lnTo>
                  <a:lnTo>
                    <a:pt x="6" y="251"/>
                  </a:lnTo>
                  <a:lnTo>
                    <a:pt x="6" y="242"/>
                  </a:lnTo>
                  <a:lnTo>
                    <a:pt x="5" y="235"/>
                  </a:lnTo>
                  <a:lnTo>
                    <a:pt x="5" y="227"/>
                  </a:lnTo>
                  <a:lnTo>
                    <a:pt x="5" y="220"/>
                  </a:lnTo>
                  <a:lnTo>
                    <a:pt x="5" y="212"/>
                  </a:lnTo>
                  <a:lnTo>
                    <a:pt x="3" y="205"/>
                  </a:lnTo>
                  <a:lnTo>
                    <a:pt x="2" y="198"/>
                  </a:lnTo>
                  <a:lnTo>
                    <a:pt x="2" y="191"/>
                  </a:lnTo>
                  <a:lnTo>
                    <a:pt x="2" y="184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3" y="98"/>
                  </a:lnTo>
                  <a:lnTo>
                    <a:pt x="5" y="92"/>
                  </a:lnTo>
                  <a:lnTo>
                    <a:pt x="5" y="88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8" y="75"/>
                  </a:lnTo>
                  <a:lnTo>
                    <a:pt x="10" y="73"/>
                  </a:lnTo>
                  <a:lnTo>
                    <a:pt x="11" y="68"/>
                  </a:lnTo>
                  <a:lnTo>
                    <a:pt x="13" y="66"/>
                  </a:lnTo>
                  <a:lnTo>
                    <a:pt x="13" y="61"/>
                  </a:lnTo>
                  <a:lnTo>
                    <a:pt x="14" y="57"/>
                  </a:lnTo>
                  <a:lnTo>
                    <a:pt x="16" y="54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19" y="46"/>
                  </a:lnTo>
                  <a:lnTo>
                    <a:pt x="20" y="43"/>
                  </a:lnTo>
                  <a:lnTo>
                    <a:pt x="22" y="42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28" y="32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9" y="27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3" y="18"/>
                  </a:lnTo>
                  <a:lnTo>
                    <a:pt x="57" y="17"/>
                  </a:lnTo>
                  <a:lnTo>
                    <a:pt x="63" y="14"/>
                  </a:lnTo>
                  <a:lnTo>
                    <a:pt x="67" y="10"/>
                  </a:lnTo>
                  <a:lnTo>
                    <a:pt x="73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7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10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8"/>
            <p:cNvSpPr>
              <a:spLocks/>
            </p:cNvSpPr>
            <p:nvPr/>
          </p:nvSpPr>
          <p:spPr bwMode="auto">
            <a:xfrm>
              <a:off x="4063" y="3816"/>
              <a:ext cx="212" cy="121"/>
            </a:xfrm>
            <a:custGeom>
              <a:avLst/>
              <a:gdLst>
                <a:gd name="T0" fmla="*/ 1 w 423"/>
                <a:gd name="T1" fmla="*/ 1 h 242"/>
                <a:gd name="T2" fmla="*/ 1 w 423"/>
                <a:gd name="T3" fmla="*/ 1 h 242"/>
                <a:gd name="T4" fmla="*/ 1 w 423"/>
                <a:gd name="T5" fmla="*/ 1 h 242"/>
                <a:gd name="T6" fmla="*/ 1 w 423"/>
                <a:gd name="T7" fmla="*/ 1 h 242"/>
                <a:gd name="T8" fmla="*/ 1 w 423"/>
                <a:gd name="T9" fmla="*/ 1 h 242"/>
                <a:gd name="T10" fmla="*/ 1 w 423"/>
                <a:gd name="T11" fmla="*/ 1 h 242"/>
                <a:gd name="T12" fmla="*/ 1 w 423"/>
                <a:gd name="T13" fmla="*/ 1 h 242"/>
                <a:gd name="T14" fmla="*/ 1 w 423"/>
                <a:gd name="T15" fmla="*/ 1 h 242"/>
                <a:gd name="T16" fmla="*/ 1 w 423"/>
                <a:gd name="T17" fmla="*/ 1 h 242"/>
                <a:gd name="T18" fmla="*/ 1 w 423"/>
                <a:gd name="T19" fmla="*/ 1 h 242"/>
                <a:gd name="T20" fmla="*/ 1 w 423"/>
                <a:gd name="T21" fmla="*/ 1 h 242"/>
                <a:gd name="T22" fmla="*/ 1 w 423"/>
                <a:gd name="T23" fmla="*/ 1 h 242"/>
                <a:gd name="T24" fmla="*/ 1 w 423"/>
                <a:gd name="T25" fmla="*/ 1 h 242"/>
                <a:gd name="T26" fmla="*/ 1 w 423"/>
                <a:gd name="T27" fmla="*/ 1 h 242"/>
                <a:gd name="T28" fmla="*/ 1 w 423"/>
                <a:gd name="T29" fmla="*/ 1 h 242"/>
                <a:gd name="T30" fmla="*/ 1 w 423"/>
                <a:gd name="T31" fmla="*/ 1 h 242"/>
                <a:gd name="T32" fmla="*/ 1 w 423"/>
                <a:gd name="T33" fmla="*/ 1 h 242"/>
                <a:gd name="T34" fmla="*/ 1 w 423"/>
                <a:gd name="T35" fmla="*/ 1 h 242"/>
                <a:gd name="T36" fmla="*/ 1 w 423"/>
                <a:gd name="T37" fmla="*/ 1 h 242"/>
                <a:gd name="T38" fmla="*/ 1 w 423"/>
                <a:gd name="T39" fmla="*/ 1 h 242"/>
                <a:gd name="T40" fmla="*/ 1 w 423"/>
                <a:gd name="T41" fmla="*/ 1 h 242"/>
                <a:gd name="T42" fmla="*/ 1 w 423"/>
                <a:gd name="T43" fmla="*/ 1 h 242"/>
                <a:gd name="T44" fmla="*/ 1 w 423"/>
                <a:gd name="T45" fmla="*/ 1 h 242"/>
                <a:gd name="T46" fmla="*/ 1 w 423"/>
                <a:gd name="T47" fmla="*/ 1 h 242"/>
                <a:gd name="T48" fmla="*/ 1 w 423"/>
                <a:gd name="T49" fmla="*/ 1 h 242"/>
                <a:gd name="T50" fmla="*/ 1 w 423"/>
                <a:gd name="T51" fmla="*/ 1 h 242"/>
                <a:gd name="T52" fmla="*/ 1 w 423"/>
                <a:gd name="T53" fmla="*/ 1 h 242"/>
                <a:gd name="T54" fmla="*/ 1 w 423"/>
                <a:gd name="T55" fmla="*/ 1 h 242"/>
                <a:gd name="T56" fmla="*/ 1 w 423"/>
                <a:gd name="T57" fmla="*/ 1 h 242"/>
                <a:gd name="T58" fmla="*/ 1 w 423"/>
                <a:gd name="T59" fmla="*/ 1 h 242"/>
                <a:gd name="T60" fmla="*/ 1 w 423"/>
                <a:gd name="T61" fmla="*/ 1 h 242"/>
                <a:gd name="T62" fmla="*/ 1 w 423"/>
                <a:gd name="T63" fmla="*/ 1 h 242"/>
                <a:gd name="T64" fmla="*/ 1 w 423"/>
                <a:gd name="T65" fmla="*/ 1 h 242"/>
                <a:gd name="T66" fmla="*/ 1 w 423"/>
                <a:gd name="T67" fmla="*/ 1 h 242"/>
                <a:gd name="T68" fmla="*/ 1 w 423"/>
                <a:gd name="T69" fmla="*/ 1 h 242"/>
                <a:gd name="T70" fmla="*/ 1 w 423"/>
                <a:gd name="T71" fmla="*/ 1 h 242"/>
                <a:gd name="T72" fmla="*/ 1 w 423"/>
                <a:gd name="T73" fmla="*/ 1 h 242"/>
                <a:gd name="T74" fmla="*/ 1 w 423"/>
                <a:gd name="T75" fmla="*/ 1 h 242"/>
                <a:gd name="T76" fmla="*/ 1 w 423"/>
                <a:gd name="T77" fmla="*/ 1 h 242"/>
                <a:gd name="T78" fmla="*/ 1 w 423"/>
                <a:gd name="T79" fmla="*/ 1 h 242"/>
                <a:gd name="T80" fmla="*/ 1 w 423"/>
                <a:gd name="T81" fmla="*/ 1 h 242"/>
                <a:gd name="T82" fmla="*/ 1 w 423"/>
                <a:gd name="T83" fmla="*/ 1 h 242"/>
                <a:gd name="T84" fmla="*/ 1 w 423"/>
                <a:gd name="T85" fmla="*/ 1 h 242"/>
                <a:gd name="T86" fmla="*/ 1 w 423"/>
                <a:gd name="T87" fmla="*/ 1 h 242"/>
                <a:gd name="T88" fmla="*/ 1 w 423"/>
                <a:gd name="T89" fmla="*/ 1 h 242"/>
                <a:gd name="T90" fmla="*/ 1 w 423"/>
                <a:gd name="T91" fmla="*/ 1 h 242"/>
                <a:gd name="T92" fmla="*/ 1 w 423"/>
                <a:gd name="T93" fmla="*/ 1 h 242"/>
                <a:gd name="T94" fmla="*/ 1 w 423"/>
                <a:gd name="T95" fmla="*/ 1 h 242"/>
                <a:gd name="T96" fmla="*/ 1 w 423"/>
                <a:gd name="T97" fmla="*/ 1 h 242"/>
                <a:gd name="T98" fmla="*/ 1 w 423"/>
                <a:gd name="T99" fmla="*/ 1 h 242"/>
                <a:gd name="T100" fmla="*/ 1 w 423"/>
                <a:gd name="T101" fmla="*/ 1 h 242"/>
                <a:gd name="T102" fmla="*/ 1 w 423"/>
                <a:gd name="T103" fmla="*/ 1 h 242"/>
                <a:gd name="T104" fmla="*/ 1 w 423"/>
                <a:gd name="T105" fmla="*/ 1 h 242"/>
                <a:gd name="T106" fmla="*/ 1 w 423"/>
                <a:gd name="T107" fmla="*/ 1 h 242"/>
                <a:gd name="T108" fmla="*/ 1 w 423"/>
                <a:gd name="T109" fmla="*/ 1 h 242"/>
                <a:gd name="T110" fmla="*/ 1 w 423"/>
                <a:gd name="T111" fmla="*/ 1 h 242"/>
                <a:gd name="T112" fmla="*/ 1 w 423"/>
                <a:gd name="T113" fmla="*/ 1 h 242"/>
                <a:gd name="T114" fmla="*/ 1 w 423"/>
                <a:gd name="T115" fmla="*/ 1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3"/>
                <a:gd name="T175" fmla="*/ 0 h 242"/>
                <a:gd name="T176" fmla="*/ 423 w 423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3" h="242">
                  <a:moveTo>
                    <a:pt x="211" y="13"/>
                  </a:moveTo>
                  <a:lnTo>
                    <a:pt x="209" y="14"/>
                  </a:lnTo>
                  <a:lnTo>
                    <a:pt x="204" y="15"/>
                  </a:lnTo>
                  <a:lnTo>
                    <a:pt x="201" y="17"/>
                  </a:lnTo>
                  <a:lnTo>
                    <a:pt x="198" y="18"/>
                  </a:lnTo>
                  <a:lnTo>
                    <a:pt x="194" y="21"/>
                  </a:lnTo>
                  <a:lnTo>
                    <a:pt x="189" y="24"/>
                  </a:lnTo>
                  <a:lnTo>
                    <a:pt x="183" y="27"/>
                  </a:lnTo>
                  <a:lnTo>
                    <a:pt x="178" y="29"/>
                  </a:lnTo>
                  <a:lnTo>
                    <a:pt x="172" y="32"/>
                  </a:lnTo>
                  <a:lnTo>
                    <a:pt x="166" y="36"/>
                  </a:lnTo>
                  <a:lnTo>
                    <a:pt x="163" y="38"/>
                  </a:lnTo>
                  <a:lnTo>
                    <a:pt x="160" y="39"/>
                  </a:lnTo>
                  <a:lnTo>
                    <a:pt x="155" y="42"/>
                  </a:lnTo>
                  <a:lnTo>
                    <a:pt x="152" y="43"/>
                  </a:lnTo>
                  <a:lnTo>
                    <a:pt x="149" y="45"/>
                  </a:lnTo>
                  <a:lnTo>
                    <a:pt x="146" y="47"/>
                  </a:lnTo>
                  <a:lnTo>
                    <a:pt x="141" y="49"/>
                  </a:lnTo>
                  <a:lnTo>
                    <a:pt x="140" y="52"/>
                  </a:lnTo>
                  <a:lnTo>
                    <a:pt x="135" y="53"/>
                  </a:lnTo>
                  <a:lnTo>
                    <a:pt x="130" y="56"/>
                  </a:lnTo>
                  <a:lnTo>
                    <a:pt x="127" y="57"/>
                  </a:lnTo>
                  <a:lnTo>
                    <a:pt x="124" y="60"/>
                  </a:lnTo>
                  <a:lnTo>
                    <a:pt x="120" y="61"/>
                  </a:lnTo>
                  <a:lnTo>
                    <a:pt x="117" y="64"/>
                  </a:lnTo>
                  <a:lnTo>
                    <a:pt x="112" y="66"/>
                  </a:lnTo>
                  <a:lnTo>
                    <a:pt x="109" y="68"/>
                  </a:lnTo>
                  <a:lnTo>
                    <a:pt x="106" y="71"/>
                  </a:lnTo>
                  <a:lnTo>
                    <a:pt x="101" y="74"/>
                  </a:lnTo>
                  <a:lnTo>
                    <a:pt x="98" y="75"/>
                  </a:lnTo>
                  <a:lnTo>
                    <a:pt x="95" y="78"/>
                  </a:lnTo>
                  <a:lnTo>
                    <a:pt x="92" y="79"/>
                  </a:lnTo>
                  <a:lnTo>
                    <a:pt x="89" y="82"/>
                  </a:lnTo>
                  <a:lnTo>
                    <a:pt x="84" y="85"/>
                  </a:lnTo>
                  <a:lnTo>
                    <a:pt x="81" y="88"/>
                  </a:lnTo>
                  <a:lnTo>
                    <a:pt x="78" y="89"/>
                  </a:lnTo>
                  <a:lnTo>
                    <a:pt x="75" y="92"/>
                  </a:lnTo>
                  <a:lnTo>
                    <a:pt x="70" y="93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7" y="105"/>
                  </a:lnTo>
                  <a:lnTo>
                    <a:pt x="50" y="109"/>
                  </a:lnTo>
                  <a:lnTo>
                    <a:pt x="46" y="113"/>
                  </a:lnTo>
                  <a:lnTo>
                    <a:pt x="43" y="117"/>
                  </a:lnTo>
                  <a:lnTo>
                    <a:pt x="40" y="121"/>
                  </a:lnTo>
                  <a:lnTo>
                    <a:pt x="35" y="124"/>
                  </a:lnTo>
                  <a:lnTo>
                    <a:pt x="32" y="128"/>
                  </a:lnTo>
                  <a:lnTo>
                    <a:pt x="29" y="132"/>
                  </a:lnTo>
                  <a:lnTo>
                    <a:pt x="27" y="135"/>
                  </a:lnTo>
                  <a:lnTo>
                    <a:pt x="24" y="139"/>
                  </a:lnTo>
                  <a:lnTo>
                    <a:pt x="23" y="142"/>
                  </a:lnTo>
                  <a:lnTo>
                    <a:pt x="21" y="145"/>
                  </a:lnTo>
                  <a:lnTo>
                    <a:pt x="20" y="149"/>
                  </a:lnTo>
                  <a:lnTo>
                    <a:pt x="18" y="152"/>
                  </a:lnTo>
                  <a:lnTo>
                    <a:pt x="18" y="155"/>
                  </a:lnTo>
                  <a:lnTo>
                    <a:pt x="18" y="157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20" y="167"/>
                  </a:lnTo>
                  <a:lnTo>
                    <a:pt x="21" y="170"/>
                  </a:lnTo>
                  <a:lnTo>
                    <a:pt x="23" y="173"/>
                  </a:lnTo>
                  <a:lnTo>
                    <a:pt x="26" y="178"/>
                  </a:lnTo>
                  <a:lnTo>
                    <a:pt x="30" y="184"/>
                  </a:lnTo>
                  <a:lnTo>
                    <a:pt x="33" y="185"/>
                  </a:lnTo>
                  <a:lnTo>
                    <a:pt x="36" y="188"/>
                  </a:lnTo>
                  <a:lnTo>
                    <a:pt x="40" y="191"/>
                  </a:lnTo>
                  <a:lnTo>
                    <a:pt x="44" y="194"/>
                  </a:lnTo>
                  <a:lnTo>
                    <a:pt x="47" y="195"/>
                  </a:lnTo>
                  <a:lnTo>
                    <a:pt x="52" y="198"/>
                  </a:lnTo>
                  <a:lnTo>
                    <a:pt x="57" y="199"/>
                  </a:lnTo>
                  <a:lnTo>
                    <a:pt x="61" y="202"/>
                  </a:lnTo>
                  <a:lnTo>
                    <a:pt x="67" y="203"/>
                  </a:lnTo>
                  <a:lnTo>
                    <a:pt x="72" y="206"/>
                  </a:lnTo>
                  <a:lnTo>
                    <a:pt x="75" y="206"/>
                  </a:lnTo>
                  <a:lnTo>
                    <a:pt x="78" y="208"/>
                  </a:lnTo>
                  <a:lnTo>
                    <a:pt x="81" y="209"/>
                  </a:lnTo>
                  <a:lnTo>
                    <a:pt x="86" y="210"/>
                  </a:lnTo>
                  <a:lnTo>
                    <a:pt x="90" y="212"/>
                  </a:lnTo>
                  <a:lnTo>
                    <a:pt x="97" y="213"/>
                  </a:lnTo>
                  <a:lnTo>
                    <a:pt x="100" y="213"/>
                  </a:lnTo>
                  <a:lnTo>
                    <a:pt x="104" y="215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7"/>
                  </a:lnTo>
                  <a:lnTo>
                    <a:pt x="127" y="217"/>
                  </a:lnTo>
                  <a:lnTo>
                    <a:pt x="134" y="219"/>
                  </a:lnTo>
                  <a:lnTo>
                    <a:pt x="140" y="217"/>
                  </a:lnTo>
                  <a:lnTo>
                    <a:pt x="146" y="217"/>
                  </a:lnTo>
                  <a:lnTo>
                    <a:pt x="150" y="217"/>
                  </a:lnTo>
                  <a:lnTo>
                    <a:pt x="157" y="217"/>
                  </a:lnTo>
                  <a:lnTo>
                    <a:pt x="163" y="216"/>
                  </a:lnTo>
                  <a:lnTo>
                    <a:pt x="169" y="216"/>
                  </a:lnTo>
                  <a:lnTo>
                    <a:pt x="175" y="216"/>
                  </a:lnTo>
                  <a:lnTo>
                    <a:pt x="181" y="215"/>
                  </a:lnTo>
                  <a:lnTo>
                    <a:pt x="186" y="213"/>
                  </a:lnTo>
                  <a:lnTo>
                    <a:pt x="192" y="212"/>
                  </a:lnTo>
                  <a:lnTo>
                    <a:pt x="198" y="210"/>
                  </a:lnTo>
                  <a:lnTo>
                    <a:pt x="204" y="209"/>
                  </a:lnTo>
                  <a:lnTo>
                    <a:pt x="209" y="208"/>
                  </a:lnTo>
                  <a:lnTo>
                    <a:pt x="215" y="206"/>
                  </a:lnTo>
                  <a:lnTo>
                    <a:pt x="221" y="205"/>
                  </a:lnTo>
                  <a:lnTo>
                    <a:pt x="227" y="203"/>
                  </a:lnTo>
                  <a:lnTo>
                    <a:pt x="232" y="201"/>
                  </a:lnTo>
                  <a:lnTo>
                    <a:pt x="238" y="199"/>
                  </a:lnTo>
                  <a:lnTo>
                    <a:pt x="244" y="196"/>
                  </a:lnTo>
                  <a:lnTo>
                    <a:pt x="251" y="195"/>
                  </a:lnTo>
                  <a:lnTo>
                    <a:pt x="255" y="192"/>
                  </a:lnTo>
                  <a:lnTo>
                    <a:pt x="261" y="191"/>
                  </a:lnTo>
                  <a:lnTo>
                    <a:pt x="268" y="188"/>
                  </a:lnTo>
                  <a:lnTo>
                    <a:pt x="274" y="187"/>
                  </a:lnTo>
                  <a:lnTo>
                    <a:pt x="278" y="184"/>
                  </a:lnTo>
                  <a:lnTo>
                    <a:pt x="284" y="183"/>
                  </a:lnTo>
                  <a:lnTo>
                    <a:pt x="289" y="180"/>
                  </a:lnTo>
                  <a:lnTo>
                    <a:pt x="295" y="178"/>
                  </a:lnTo>
                  <a:lnTo>
                    <a:pt x="300" y="176"/>
                  </a:lnTo>
                  <a:lnTo>
                    <a:pt x="304" y="174"/>
                  </a:lnTo>
                  <a:lnTo>
                    <a:pt x="309" y="171"/>
                  </a:lnTo>
                  <a:lnTo>
                    <a:pt x="315" y="170"/>
                  </a:lnTo>
                  <a:lnTo>
                    <a:pt x="318" y="167"/>
                  </a:lnTo>
                  <a:lnTo>
                    <a:pt x="323" y="166"/>
                  </a:lnTo>
                  <a:lnTo>
                    <a:pt x="328" y="163"/>
                  </a:lnTo>
                  <a:lnTo>
                    <a:pt x="332" y="162"/>
                  </a:lnTo>
                  <a:lnTo>
                    <a:pt x="337" y="159"/>
                  </a:lnTo>
                  <a:lnTo>
                    <a:pt x="340" y="157"/>
                  </a:lnTo>
                  <a:lnTo>
                    <a:pt x="345" y="155"/>
                  </a:lnTo>
                  <a:lnTo>
                    <a:pt x="349" y="153"/>
                  </a:lnTo>
                  <a:lnTo>
                    <a:pt x="352" y="150"/>
                  </a:lnTo>
                  <a:lnTo>
                    <a:pt x="355" y="148"/>
                  </a:lnTo>
                  <a:lnTo>
                    <a:pt x="358" y="145"/>
                  </a:lnTo>
                  <a:lnTo>
                    <a:pt x="361" y="144"/>
                  </a:lnTo>
                  <a:lnTo>
                    <a:pt x="368" y="138"/>
                  </a:lnTo>
                  <a:lnTo>
                    <a:pt x="374" y="134"/>
                  </a:lnTo>
                  <a:lnTo>
                    <a:pt x="378" y="128"/>
                  </a:lnTo>
                  <a:lnTo>
                    <a:pt x="382" y="123"/>
                  </a:lnTo>
                  <a:lnTo>
                    <a:pt x="385" y="118"/>
                  </a:lnTo>
                  <a:lnTo>
                    <a:pt x="389" y="113"/>
                  </a:lnTo>
                  <a:lnTo>
                    <a:pt x="389" y="110"/>
                  </a:lnTo>
                  <a:lnTo>
                    <a:pt x="391" y="107"/>
                  </a:lnTo>
                  <a:lnTo>
                    <a:pt x="391" y="103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92" y="93"/>
                  </a:lnTo>
                  <a:lnTo>
                    <a:pt x="394" y="91"/>
                  </a:lnTo>
                  <a:lnTo>
                    <a:pt x="394" y="88"/>
                  </a:lnTo>
                  <a:lnTo>
                    <a:pt x="394" y="84"/>
                  </a:lnTo>
                  <a:lnTo>
                    <a:pt x="394" y="79"/>
                  </a:lnTo>
                  <a:lnTo>
                    <a:pt x="394" y="77"/>
                  </a:lnTo>
                  <a:lnTo>
                    <a:pt x="394" y="74"/>
                  </a:lnTo>
                  <a:lnTo>
                    <a:pt x="394" y="70"/>
                  </a:lnTo>
                  <a:lnTo>
                    <a:pt x="394" y="67"/>
                  </a:lnTo>
                  <a:lnTo>
                    <a:pt x="392" y="64"/>
                  </a:lnTo>
                  <a:lnTo>
                    <a:pt x="392" y="61"/>
                  </a:lnTo>
                  <a:lnTo>
                    <a:pt x="392" y="59"/>
                  </a:lnTo>
                  <a:lnTo>
                    <a:pt x="391" y="56"/>
                  </a:lnTo>
                  <a:lnTo>
                    <a:pt x="391" y="52"/>
                  </a:lnTo>
                  <a:lnTo>
                    <a:pt x="391" y="50"/>
                  </a:lnTo>
                  <a:lnTo>
                    <a:pt x="389" y="45"/>
                  </a:lnTo>
                  <a:lnTo>
                    <a:pt x="389" y="40"/>
                  </a:lnTo>
                  <a:lnTo>
                    <a:pt x="388" y="38"/>
                  </a:lnTo>
                  <a:lnTo>
                    <a:pt x="388" y="35"/>
                  </a:lnTo>
                  <a:lnTo>
                    <a:pt x="388" y="34"/>
                  </a:lnTo>
                  <a:lnTo>
                    <a:pt x="406" y="21"/>
                  </a:lnTo>
                  <a:lnTo>
                    <a:pt x="406" y="24"/>
                  </a:lnTo>
                  <a:lnTo>
                    <a:pt x="406" y="25"/>
                  </a:lnTo>
                  <a:lnTo>
                    <a:pt x="409" y="28"/>
                  </a:lnTo>
                  <a:lnTo>
                    <a:pt x="409" y="32"/>
                  </a:lnTo>
                  <a:lnTo>
                    <a:pt x="411" y="36"/>
                  </a:lnTo>
                  <a:lnTo>
                    <a:pt x="412" y="39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15" y="47"/>
                  </a:lnTo>
                  <a:lnTo>
                    <a:pt x="415" y="50"/>
                  </a:lnTo>
                  <a:lnTo>
                    <a:pt x="415" y="53"/>
                  </a:lnTo>
                  <a:lnTo>
                    <a:pt x="415" y="57"/>
                  </a:lnTo>
                  <a:lnTo>
                    <a:pt x="417" y="60"/>
                  </a:lnTo>
                  <a:lnTo>
                    <a:pt x="418" y="64"/>
                  </a:lnTo>
                  <a:lnTo>
                    <a:pt x="418" y="68"/>
                  </a:lnTo>
                  <a:lnTo>
                    <a:pt x="418" y="71"/>
                  </a:lnTo>
                  <a:lnTo>
                    <a:pt x="420" y="75"/>
                  </a:lnTo>
                  <a:lnTo>
                    <a:pt x="420" y="79"/>
                  </a:lnTo>
                  <a:lnTo>
                    <a:pt x="420" y="84"/>
                  </a:lnTo>
                  <a:lnTo>
                    <a:pt x="422" y="88"/>
                  </a:lnTo>
                  <a:lnTo>
                    <a:pt x="422" y="92"/>
                  </a:lnTo>
                  <a:lnTo>
                    <a:pt x="422" y="96"/>
                  </a:lnTo>
                  <a:lnTo>
                    <a:pt x="422" y="100"/>
                  </a:lnTo>
                  <a:lnTo>
                    <a:pt x="422" y="106"/>
                  </a:lnTo>
                  <a:lnTo>
                    <a:pt x="423" y="110"/>
                  </a:lnTo>
                  <a:lnTo>
                    <a:pt x="422" y="114"/>
                  </a:lnTo>
                  <a:lnTo>
                    <a:pt x="420" y="118"/>
                  </a:lnTo>
                  <a:lnTo>
                    <a:pt x="417" y="124"/>
                  </a:lnTo>
                  <a:lnTo>
                    <a:pt x="415" y="130"/>
                  </a:lnTo>
                  <a:lnTo>
                    <a:pt x="411" y="135"/>
                  </a:lnTo>
                  <a:lnTo>
                    <a:pt x="408" y="141"/>
                  </a:lnTo>
                  <a:lnTo>
                    <a:pt x="405" y="144"/>
                  </a:lnTo>
                  <a:lnTo>
                    <a:pt x="403" y="145"/>
                  </a:lnTo>
                  <a:lnTo>
                    <a:pt x="400" y="149"/>
                  </a:lnTo>
                  <a:lnTo>
                    <a:pt x="398" y="152"/>
                  </a:lnTo>
                  <a:lnTo>
                    <a:pt x="394" y="155"/>
                  </a:lnTo>
                  <a:lnTo>
                    <a:pt x="391" y="157"/>
                  </a:lnTo>
                  <a:lnTo>
                    <a:pt x="388" y="159"/>
                  </a:lnTo>
                  <a:lnTo>
                    <a:pt x="385" y="163"/>
                  </a:lnTo>
                  <a:lnTo>
                    <a:pt x="382" y="166"/>
                  </a:lnTo>
                  <a:lnTo>
                    <a:pt x="378" y="169"/>
                  </a:lnTo>
                  <a:lnTo>
                    <a:pt x="374" y="171"/>
                  </a:lnTo>
                  <a:lnTo>
                    <a:pt x="371" y="174"/>
                  </a:lnTo>
                  <a:lnTo>
                    <a:pt x="366" y="177"/>
                  </a:lnTo>
                  <a:lnTo>
                    <a:pt x="363" y="180"/>
                  </a:lnTo>
                  <a:lnTo>
                    <a:pt x="358" y="181"/>
                  </a:lnTo>
                  <a:lnTo>
                    <a:pt x="355" y="185"/>
                  </a:lnTo>
                  <a:lnTo>
                    <a:pt x="351" y="188"/>
                  </a:lnTo>
                  <a:lnTo>
                    <a:pt x="346" y="191"/>
                  </a:lnTo>
                  <a:lnTo>
                    <a:pt x="341" y="194"/>
                  </a:lnTo>
                  <a:lnTo>
                    <a:pt x="337" y="196"/>
                  </a:lnTo>
                  <a:lnTo>
                    <a:pt x="332" y="198"/>
                  </a:lnTo>
                  <a:lnTo>
                    <a:pt x="328" y="201"/>
                  </a:lnTo>
                  <a:lnTo>
                    <a:pt x="321" y="203"/>
                  </a:lnTo>
                  <a:lnTo>
                    <a:pt x="317" y="206"/>
                  </a:lnTo>
                  <a:lnTo>
                    <a:pt x="311" y="208"/>
                  </a:lnTo>
                  <a:lnTo>
                    <a:pt x="306" y="210"/>
                  </a:lnTo>
                  <a:lnTo>
                    <a:pt x="301" y="212"/>
                  </a:lnTo>
                  <a:lnTo>
                    <a:pt x="295" y="215"/>
                  </a:lnTo>
                  <a:lnTo>
                    <a:pt x="291" y="217"/>
                  </a:lnTo>
                  <a:lnTo>
                    <a:pt x="284" y="219"/>
                  </a:lnTo>
                  <a:lnTo>
                    <a:pt x="278" y="222"/>
                  </a:lnTo>
                  <a:lnTo>
                    <a:pt x="274" y="223"/>
                  </a:lnTo>
                  <a:lnTo>
                    <a:pt x="268" y="224"/>
                  </a:lnTo>
                  <a:lnTo>
                    <a:pt x="261" y="227"/>
                  </a:lnTo>
                  <a:lnTo>
                    <a:pt x="255" y="228"/>
                  </a:lnTo>
                  <a:lnTo>
                    <a:pt x="251" y="230"/>
                  </a:lnTo>
                  <a:lnTo>
                    <a:pt x="244" y="231"/>
                  </a:lnTo>
                  <a:lnTo>
                    <a:pt x="238" y="233"/>
                  </a:lnTo>
                  <a:lnTo>
                    <a:pt x="232" y="234"/>
                  </a:lnTo>
                  <a:lnTo>
                    <a:pt x="226" y="235"/>
                  </a:lnTo>
                  <a:lnTo>
                    <a:pt x="220" y="237"/>
                  </a:lnTo>
                  <a:lnTo>
                    <a:pt x="214" y="238"/>
                  </a:lnTo>
                  <a:lnTo>
                    <a:pt x="206" y="238"/>
                  </a:lnTo>
                  <a:lnTo>
                    <a:pt x="201" y="240"/>
                  </a:lnTo>
                  <a:lnTo>
                    <a:pt x="194" y="240"/>
                  </a:lnTo>
                  <a:lnTo>
                    <a:pt x="187" y="241"/>
                  </a:lnTo>
                  <a:lnTo>
                    <a:pt x="181" y="241"/>
                  </a:lnTo>
                  <a:lnTo>
                    <a:pt x="175" y="242"/>
                  </a:lnTo>
                  <a:lnTo>
                    <a:pt x="169" y="242"/>
                  </a:lnTo>
                  <a:lnTo>
                    <a:pt x="163" y="242"/>
                  </a:lnTo>
                  <a:lnTo>
                    <a:pt x="157" y="242"/>
                  </a:lnTo>
                  <a:lnTo>
                    <a:pt x="150" y="242"/>
                  </a:lnTo>
                  <a:lnTo>
                    <a:pt x="143" y="241"/>
                  </a:lnTo>
                  <a:lnTo>
                    <a:pt x="137" y="241"/>
                  </a:lnTo>
                  <a:lnTo>
                    <a:pt x="130" y="240"/>
                  </a:lnTo>
                  <a:lnTo>
                    <a:pt x="124" y="240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9" y="238"/>
                  </a:lnTo>
                  <a:lnTo>
                    <a:pt x="104" y="238"/>
                  </a:lnTo>
                  <a:lnTo>
                    <a:pt x="98" y="237"/>
                  </a:lnTo>
                  <a:lnTo>
                    <a:pt x="93" y="237"/>
                  </a:lnTo>
                  <a:lnTo>
                    <a:pt x="89" y="235"/>
                  </a:lnTo>
                  <a:lnTo>
                    <a:pt x="84" y="234"/>
                  </a:lnTo>
                  <a:lnTo>
                    <a:pt x="80" y="234"/>
                  </a:lnTo>
                  <a:lnTo>
                    <a:pt x="75" y="233"/>
                  </a:lnTo>
                  <a:lnTo>
                    <a:pt x="72" y="233"/>
                  </a:lnTo>
                  <a:lnTo>
                    <a:pt x="69" y="231"/>
                  </a:lnTo>
                  <a:lnTo>
                    <a:pt x="64" y="230"/>
                  </a:lnTo>
                  <a:lnTo>
                    <a:pt x="60" y="228"/>
                  </a:lnTo>
                  <a:lnTo>
                    <a:pt x="57" y="228"/>
                  </a:lnTo>
                  <a:lnTo>
                    <a:pt x="53" y="227"/>
                  </a:lnTo>
                  <a:lnTo>
                    <a:pt x="50" y="226"/>
                  </a:lnTo>
                  <a:lnTo>
                    <a:pt x="47" y="224"/>
                  </a:lnTo>
                  <a:lnTo>
                    <a:pt x="44" y="223"/>
                  </a:lnTo>
                  <a:lnTo>
                    <a:pt x="43" y="222"/>
                  </a:lnTo>
                  <a:lnTo>
                    <a:pt x="36" y="219"/>
                  </a:lnTo>
                  <a:lnTo>
                    <a:pt x="32" y="216"/>
                  </a:lnTo>
                  <a:lnTo>
                    <a:pt x="29" y="213"/>
                  </a:lnTo>
                  <a:lnTo>
                    <a:pt x="24" y="212"/>
                  </a:lnTo>
                  <a:lnTo>
                    <a:pt x="21" y="208"/>
                  </a:lnTo>
                  <a:lnTo>
                    <a:pt x="18" y="205"/>
                  </a:lnTo>
                  <a:lnTo>
                    <a:pt x="15" y="201"/>
                  </a:lnTo>
                  <a:lnTo>
                    <a:pt x="12" y="198"/>
                  </a:lnTo>
                  <a:lnTo>
                    <a:pt x="10" y="194"/>
                  </a:lnTo>
                  <a:lnTo>
                    <a:pt x="9" y="191"/>
                  </a:lnTo>
                  <a:lnTo>
                    <a:pt x="7" y="187"/>
                  </a:lnTo>
                  <a:lnTo>
                    <a:pt x="6" y="184"/>
                  </a:lnTo>
                  <a:lnTo>
                    <a:pt x="4" y="180"/>
                  </a:lnTo>
                  <a:lnTo>
                    <a:pt x="4" y="177"/>
                  </a:lnTo>
                  <a:lnTo>
                    <a:pt x="3" y="173"/>
                  </a:lnTo>
                  <a:lnTo>
                    <a:pt x="3" y="169"/>
                  </a:lnTo>
                  <a:lnTo>
                    <a:pt x="1" y="166"/>
                  </a:lnTo>
                  <a:lnTo>
                    <a:pt x="1" y="162"/>
                  </a:lnTo>
                  <a:lnTo>
                    <a:pt x="1" y="159"/>
                  </a:lnTo>
                  <a:lnTo>
                    <a:pt x="1" y="155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1" y="141"/>
                  </a:lnTo>
                  <a:lnTo>
                    <a:pt x="1" y="137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6" y="127"/>
                  </a:lnTo>
                  <a:lnTo>
                    <a:pt x="9" y="124"/>
                  </a:lnTo>
                  <a:lnTo>
                    <a:pt x="10" y="121"/>
                  </a:lnTo>
                  <a:lnTo>
                    <a:pt x="12" y="118"/>
                  </a:lnTo>
                  <a:lnTo>
                    <a:pt x="15" y="114"/>
                  </a:lnTo>
                  <a:lnTo>
                    <a:pt x="20" y="109"/>
                  </a:lnTo>
                  <a:lnTo>
                    <a:pt x="26" y="105"/>
                  </a:lnTo>
                  <a:lnTo>
                    <a:pt x="29" y="100"/>
                  </a:lnTo>
                  <a:lnTo>
                    <a:pt x="30" y="99"/>
                  </a:lnTo>
                  <a:lnTo>
                    <a:pt x="35" y="96"/>
                  </a:lnTo>
                  <a:lnTo>
                    <a:pt x="38" y="93"/>
                  </a:lnTo>
                  <a:lnTo>
                    <a:pt x="41" y="91"/>
                  </a:lnTo>
                  <a:lnTo>
                    <a:pt x="44" y="88"/>
                  </a:lnTo>
                  <a:lnTo>
                    <a:pt x="49" y="86"/>
                  </a:lnTo>
                  <a:lnTo>
                    <a:pt x="52" y="84"/>
                  </a:lnTo>
                  <a:lnTo>
                    <a:pt x="55" y="81"/>
                  </a:lnTo>
                  <a:lnTo>
                    <a:pt x="58" y="79"/>
                  </a:lnTo>
                  <a:lnTo>
                    <a:pt x="61" y="77"/>
                  </a:lnTo>
                  <a:lnTo>
                    <a:pt x="66" y="74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80" y="67"/>
                  </a:lnTo>
                  <a:lnTo>
                    <a:pt x="81" y="64"/>
                  </a:lnTo>
                  <a:lnTo>
                    <a:pt x="86" y="63"/>
                  </a:lnTo>
                  <a:lnTo>
                    <a:pt x="89" y="60"/>
                  </a:lnTo>
                  <a:lnTo>
                    <a:pt x="93" y="57"/>
                  </a:lnTo>
                  <a:lnTo>
                    <a:pt x="98" y="54"/>
                  </a:lnTo>
                  <a:lnTo>
                    <a:pt x="103" y="52"/>
                  </a:lnTo>
                  <a:lnTo>
                    <a:pt x="109" y="50"/>
                  </a:lnTo>
                  <a:lnTo>
                    <a:pt x="114" y="47"/>
                  </a:lnTo>
                  <a:lnTo>
                    <a:pt x="118" y="43"/>
                  </a:lnTo>
                  <a:lnTo>
                    <a:pt x="124" y="42"/>
                  </a:lnTo>
                  <a:lnTo>
                    <a:pt x="129" y="38"/>
                  </a:lnTo>
                  <a:lnTo>
                    <a:pt x="135" y="35"/>
                  </a:lnTo>
                  <a:lnTo>
                    <a:pt x="140" y="32"/>
                  </a:lnTo>
                  <a:lnTo>
                    <a:pt x="144" y="29"/>
                  </a:lnTo>
                  <a:lnTo>
                    <a:pt x="150" y="28"/>
                  </a:lnTo>
                  <a:lnTo>
                    <a:pt x="157" y="25"/>
                  </a:lnTo>
                  <a:lnTo>
                    <a:pt x="161" y="22"/>
                  </a:lnTo>
                  <a:lnTo>
                    <a:pt x="166" y="20"/>
                  </a:lnTo>
                  <a:lnTo>
                    <a:pt x="170" y="17"/>
                  </a:lnTo>
                  <a:lnTo>
                    <a:pt x="177" y="15"/>
                  </a:lnTo>
                  <a:lnTo>
                    <a:pt x="180" y="13"/>
                  </a:lnTo>
                  <a:lnTo>
                    <a:pt x="184" y="10"/>
                  </a:lnTo>
                  <a:lnTo>
                    <a:pt x="189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200" y="3"/>
                  </a:lnTo>
                  <a:lnTo>
                    <a:pt x="201" y="3"/>
                  </a:lnTo>
                  <a:lnTo>
                    <a:pt x="204" y="1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49"/>
            <p:cNvSpPr>
              <a:spLocks/>
            </p:cNvSpPr>
            <p:nvPr/>
          </p:nvSpPr>
          <p:spPr bwMode="auto">
            <a:xfrm>
              <a:off x="3957" y="3694"/>
              <a:ext cx="210" cy="123"/>
            </a:xfrm>
            <a:custGeom>
              <a:avLst/>
              <a:gdLst>
                <a:gd name="T0" fmla="*/ 1 w 420"/>
                <a:gd name="T1" fmla="*/ 0 h 247"/>
                <a:gd name="T2" fmla="*/ 1 w 420"/>
                <a:gd name="T3" fmla="*/ 0 h 247"/>
                <a:gd name="T4" fmla="*/ 1 w 420"/>
                <a:gd name="T5" fmla="*/ 0 h 247"/>
                <a:gd name="T6" fmla="*/ 1 w 420"/>
                <a:gd name="T7" fmla="*/ 0 h 247"/>
                <a:gd name="T8" fmla="*/ 1 w 420"/>
                <a:gd name="T9" fmla="*/ 0 h 247"/>
                <a:gd name="T10" fmla="*/ 1 w 420"/>
                <a:gd name="T11" fmla="*/ 0 h 247"/>
                <a:gd name="T12" fmla="*/ 1 w 420"/>
                <a:gd name="T13" fmla="*/ 0 h 247"/>
                <a:gd name="T14" fmla="*/ 1 w 420"/>
                <a:gd name="T15" fmla="*/ 0 h 247"/>
                <a:gd name="T16" fmla="*/ 1 w 420"/>
                <a:gd name="T17" fmla="*/ 0 h 247"/>
                <a:gd name="T18" fmla="*/ 1 w 420"/>
                <a:gd name="T19" fmla="*/ 0 h 247"/>
                <a:gd name="T20" fmla="*/ 1 w 420"/>
                <a:gd name="T21" fmla="*/ 0 h 247"/>
                <a:gd name="T22" fmla="*/ 1 w 420"/>
                <a:gd name="T23" fmla="*/ 0 h 247"/>
                <a:gd name="T24" fmla="*/ 1 w 420"/>
                <a:gd name="T25" fmla="*/ 0 h 247"/>
                <a:gd name="T26" fmla="*/ 1 w 420"/>
                <a:gd name="T27" fmla="*/ 0 h 247"/>
                <a:gd name="T28" fmla="*/ 1 w 420"/>
                <a:gd name="T29" fmla="*/ 0 h 247"/>
                <a:gd name="T30" fmla="*/ 1 w 420"/>
                <a:gd name="T31" fmla="*/ 0 h 247"/>
                <a:gd name="T32" fmla="*/ 1 w 420"/>
                <a:gd name="T33" fmla="*/ 0 h 247"/>
                <a:gd name="T34" fmla="*/ 1 w 420"/>
                <a:gd name="T35" fmla="*/ 0 h 247"/>
                <a:gd name="T36" fmla="*/ 1 w 420"/>
                <a:gd name="T37" fmla="*/ 0 h 247"/>
                <a:gd name="T38" fmla="*/ 1 w 420"/>
                <a:gd name="T39" fmla="*/ 0 h 247"/>
                <a:gd name="T40" fmla="*/ 1 w 420"/>
                <a:gd name="T41" fmla="*/ 0 h 247"/>
                <a:gd name="T42" fmla="*/ 1 w 420"/>
                <a:gd name="T43" fmla="*/ 0 h 247"/>
                <a:gd name="T44" fmla="*/ 1 w 420"/>
                <a:gd name="T45" fmla="*/ 0 h 247"/>
                <a:gd name="T46" fmla="*/ 1 w 420"/>
                <a:gd name="T47" fmla="*/ 0 h 247"/>
                <a:gd name="T48" fmla="*/ 1 w 420"/>
                <a:gd name="T49" fmla="*/ 0 h 247"/>
                <a:gd name="T50" fmla="*/ 1 w 420"/>
                <a:gd name="T51" fmla="*/ 0 h 247"/>
                <a:gd name="T52" fmla="*/ 1 w 420"/>
                <a:gd name="T53" fmla="*/ 0 h 247"/>
                <a:gd name="T54" fmla="*/ 1 w 420"/>
                <a:gd name="T55" fmla="*/ 0 h 247"/>
                <a:gd name="T56" fmla="*/ 1 w 420"/>
                <a:gd name="T57" fmla="*/ 0 h 247"/>
                <a:gd name="T58" fmla="*/ 1 w 420"/>
                <a:gd name="T59" fmla="*/ 0 h 247"/>
                <a:gd name="T60" fmla="*/ 1 w 420"/>
                <a:gd name="T61" fmla="*/ 0 h 247"/>
                <a:gd name="T62" fmla="*/ 1 w 420"/>
                <a:gd name="T63" fmla="*/ 0 h 247"/>
                <a:gd name="T64" fmla="*/ 1 w 420"/>
                <a:gd name="T65" fmla="*/ 0 h 247"/>
                <a:gd name="T66" fmla="*/ 1 w 420"/>
                <a:gd name="T67" fmla="*/ 0 h 247"/>
                <a:gd name="T68" fmla="*/ 1 w 420"/>
                <a:gd name="T69" fmla="*/ 0 h 247"/>
                <a:gd name="T70" fmla="*/ 1 w 420"/>
                <a:gd name="T71" fmla="*/ 0 h 247"/>
                <a:gd name="T72" fmla="*/ 1 w 420"/>
                <a:gd name="T73" fmla="*/ 0 h 247"/>
                <a:gd name="T74" fmla="*/ 1 w 420"/>
                <a:gd name="T75" fmla="*/ 0 h 247"/>
                <a:gd name="T76" fmla="*/ 1 w 420"/>
                <a:gd name="T77" fmla="*/ 0 h 247"/>
                <a:gd name="T78" fmla="*/ 0 w 420"/>
                <a:gd name="T79" fmla="*/ 0 h 247"/>
                <a:gd name="T80" fmla="*/ 0 w 420"/>
                <a:gd name="T81" fmla="*/ 0 h 247"/>
                <a:gd name="T82" fmla="*/ 0 w 420"/>
                <a:gd name="T83" fmla="*/ 0 h 247"/>
                <a:gd name="T84" fmla="*/ 0 w 420"/>
                <a:gd name="T85" fmla="*/ 0 h 247"/>
                <a:gd name="T86" fmla="*/ 0 w 420"/>
                <a:gd name="T87" fmla="*/ 0 h 247"/>
                <a:gd name="T88" fmla="*/ 1 w 420"/>
                <a:gd name="T89" fmla="*/ 0 h 247"/>
                <a:gd name="T90" fmla="*/ 1 w 420"/>
                <a:gd name="T91" fmla="*/ 0 h 247"/>
                <a:gd name="T92" fmla="*/ 1 w 420"/>
                <a:gd name="T93" fmla="*/ 0 h 247"/>
                <a:gd name="T94" fmla="*/ 1 w 420"/>
                <a:gd name="T95" fmla="*/ 0 h 247"/>
                <a:gd name="T96" fmla="*/ 1 w 420"/>
                <a:gd name="T97" fmla="*/ 0 h 247"/>
                <a:gd name="T98" fmla="*/ 1 w 420"/>
                <a:gd name="T99" fmla="*/ 0 h 247"/>
                <a:gd name="T100" fmla="*/ 1 w 420"/>
                <a:gd name="T101" fmla="*/ 0 h 247"/>
                <a:gd name="T102" fmla="*/ 1 w 420"/>
                <a:gd name="T103" fmla="*/ 0 h 247"/>
                <a:gd name="T104" fmla="*/ 1 w 420"/>
                <a:gd name="T105" fmla="*/ 0 h 247"/>
                <a:gd name="T106" fmla="*/ 1 w 420"/>
                <a:gd name="T107" fmla="*/ 0 h 247"/>
                <a:gd name="T108" fmla="*/ 1 w 420"/>
                <a:gd name="T109" fmla="*/ 0 h 247"/>
                <a:gd name="T110" fmla="*/ 1 w 420"/>
                <a:gd name="T111" fmla="*/ 0 h 247"/>
                <a:gd name="T112" fmla="*/ 1 w 420"/>
                <a:gd name="T113" fmla="*/ 0 h 2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0"/>
                <a:gd name="T172" fmla="*/ 0 h 247"/>
                <a:gd name="T173" fmla="*/ 420 w 420"/>
                <a:gd name="T174" fmla="*/ 247 h 2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0" h="247">
                  <a:moveTo>
                    <a:pt x="393" y="31"/>
                  </a:moveTo>
                  <a:lnTo>
                    <a:pt x="18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7" y="71"/>
                  </a:lnTo>
                  <a:lnTo>
                    <a:pt x="17" y="74"/>
                  </a:lnTo>
                  <a:lnTo>
                    <a:pt x="17" y="77"/>
                  </a:lnTo>
                  <a:lnTo>
                    <a:pt x="17" y="80"/>
                  </a:lnTo>
                  <a:lnTo>
                    <a:pt x="17" y="83"/>
                  </a:lnTo>
                  <a:lnTo>
                    <a:pt x="15" y="85"/>
                  </a:lnTo>
                  <a:lnTo>
                    <a:pt x="15" y="88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14" y="98"/>
                  </a:lnTo>
                  <a:lnTo>
                    <a:pt x="14" y="101"/>
                  </a:lnTo>
                  <a:lnTo>
                    <a:pt x="14" y="103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5"/>
                  </a:lnTo>
                  <a:lnTo>
                    <a:pt x="14" y="117"/>
                  </a:lnTo>
                  <a:lnTo>
                    <a:pt x="14" y="122"/>
                  </a:lnTo>
                  <a:lnTo>
                    <a:pt x="14" y="126"/>
                  </a:lnTo>
                  <a:lnTo>
                    <a:pt x="14" y="130"/>
                  </a:lnTo>
                  <a:lnTo>
                    <a:pt x="14" y="133"/>
                  </a:lnTo>
                  <a:lnTo>
                    <a:pt x="14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8"/>
                  </a:lnTo>
                  <a:lnTo>
                    <a:pt x="12" y="152"/>
                  </a:lnTo>
                  <a:lnTo>
                    <a:pt x="12" y="155"/>
                  </a:lnTo>
                  <a:lnTo>
                    <a:pt x="12" y="158"/>
                  </a:lnTo>
                  <a:lnTo>
                    <a:pt x="12" y="162"/>
                  </a:lnTo>
                  <a:lnTo>
                    <a:pt x="12" y="166"/>
                  </a:lnTo>
                  <a:lnTo>
                    <a:pt x="12" y="169"/>
                  </a:lnTo>
                  <a:lnTo>
                    <a:pt x="12" y="173"/>
                  </a:lnTo>
                  <a:lnTo>
                    <a:pt x="12" y="176"/>
                  </a:lnTo>
                  <a:lnTo>
                    <a:pt x="12" y="179"/>
                  </a:lnTo>
                  <a:lnTo>
                    <a:pt x="12" y="183"/>
                  </a:lnTo>
                  <a:lnTo>
                    <a:pt x="12" y="186"/>
                  </a:lnTo>
                  <a:lnTo>
                    <a:pt x="12" y="188"/>
                  </a:lnTo>
                  <a:lnTo>
                    <a:pt x="14" y="191"/>
                  </a:lnTo>
                  <a:lnTo>
                    <a:pt x="14" y="197"/>
                  </a:lnTo>
                  <a:lnTo>
                    <a:pt x="14" y="201"/>
                  </a:lnTo>
                  <a:lnTo>
                    <a:pt x="14" y="205"/>
                  </a:lnTo>
                  <a:lnTo>
                    <a:pt x="15" y="209"/>
                  </a:lnTo>
                  <a:lnTo>
                    <a:pt x="15" y="212"/>
                  </a:lnTo>
                  <a:lnTo>
                    <a:pt x="17" y="213"/>
                  </a:lnTo>
                  <a:lnTo>
                    <a:pt x="17" y="215"/>
                  </a:lnTo>
                  <a:lnTo>
                    <a:pt x="18" y="216"/>
                  </a:lnTo>
                  <a:lnTo>
                    <a:pt x="20" y="215"/>
                  </a:lnTo>
                  <a:lnTo>
                    <a:pt x="25" y="215"/>
                  </a:lnTo>
                  <a:lnTo>
                    <a:pt x="28" y="215"/>
                  </a:lnTo>
                  <a:lnTo>
                    <a:pt x="31" y="215"/>
                  </a:lnTo>
                  <a:lnTo>
                    <a:pt x="34" y="215"/>
                  </a:lnTo>
                  <a:lnTo>
                    <a:pt x="40" y="215"/>
                  </a:lnTo>
                  <a:lnTo>
                    <a:pt x="43" y="215"/>
                  </a:lnTo>
                  <a:lnTo>
                    <a:pt x="49" y="215"/>
                  </a:lnTo>
                  <a:lnTo>
                    <a:pt x="54" y="215"/>
                  </a:lnTo>
                  <a:lnTo>
                    <a:pt x="60" y="215"/>
                  </a:lnTo>
                  <a:lnTo>
                    <a:pt x="66" y="215"/>
                  </a:lnTo>
                  <a:lnTo>
                    <a:pt x="72" y="215"/>
                  </a:lnTo>
                  <a:lnTo>
                    <a:pt x="79" y="215"/>
                  </a:lnTo>
                  <a:lnTo>
                    <a:pt x="86" y="216"/>
                  </a:lnTo>
                  <a:lnTo>
                    <a:pt x="94" y="216"/>
                  </a:lnTo>
                  <a:lnTo>
                    <a:pt x="102" y="216"/>
                  </a:lnTo>
                  <a:lnTo>
                    <a:pt x="108" y="216"/>
                  </a:lnTo>
                  <a:lnTo>
                    <a:pt x="117" y="216"/>
                  </a:lnTo>
                  <a:lnTo>
                    <a:pt x="125" y="216"/>
                  </a:lnTo>
                  <a:lnTo>
                    <a:pt x="134" y="216"/>
                  </a:lnTo>
                  <a:lnTo>
                    <a:pt x="142" y="216"/>
                  </a:lnTo>
                  <a:lnTo>
                    <a:pt x="151" y="216"/>
                  </a:lnTo>
                  <a:lnTo>
                    <a:pt x="159" y="216"/>
                  </a:lnTo>
                  <a:lnTo>
                    <a:pt x="168" y="216"/>
                  </a:lnTo>
                  <a:lnTo>
                    <a:pt x="177" y="216"/>
                  </a:lnTo>
                  <a:lnTo>
                    <a:pt x="186" y="218"/>
                  </a:lnTo>
                  <a:lnTo>
                    <a:pt x="196" y="218"/>
                  </a:lnTo>
                  <a:lnTo>
                    <a:pt x="205" y="218"/>
                  </a:lnTo>
                  <a:lnTo>
                    <a:pt x="214" y="218"/>
                  </a:lnTo>
                  <a:lnTo>
                    <a:pt x="223" y="218"/>
                  </a:lnTo>
                  <a:lnTo>
                    <a:pt x="233" y="218"/>
                  </a:lnTo>
                  <a:lnTo>
                    <a:pt x="242" y="218"/>
                  </a:lnTo>
                  <a:lnTo>
                    <a:pt x="251" y="218"/>
                  </a:lnTo>
                  <a:lnTo>
                    <a:pt x="260" y="218"/>
                  </a:lnTo>
                  <a:lnTo>
                    <a:pt x="268" y="218"/>
                  </a:lnTo>
                  <a:lnTo>
                    <a:pt x="277" y="218"/>
                  </a:lnTo>
                  <a:lnTo>
                    <a:pt x="286" y="218"/>
                  </a:lnTo>
                  <a:lnTo>
                    <a:pt x="296" y="219"/>
                  </a:lnTo>
                  <a:lnTo>
                    <a:pt x="303" y="219"/>
                  </a:lnTo>
                  <a:lnTo>
                    <a:pt x="313" y="219"/>
                  </a:lnTo>
                  <a:lnTo>
                    <a:pt x="320" y="219"/>
                  </a:lnTo>
                  <a:lnTo>
                    <a:pt x="328" y="219"/>
                  </a:lnTo>
                  <a:lnTo>
                    <a:pt x="336" y="219"/>
                  </a:lnTo>
                  <a:lnTo>
                    <a:pt x="343" y="219"/>
                  </a:lnTo>
                  <a:lnTo>
                    <a:pt x="351" y="219"/>
                  </a:lnTo>
                  <a:lnTo>
                    <a:pt x="359" y="219"/>
                  </a:lnTo>
                  <a:lnTo>
                    <a:pt x="365" y="219"/>
                  </a:lnTo>
                  <a:lnTo>
                    <a:pt x="371" y="219"/>
                  </a:lnTo>
                  <a:lnTo>
                    <a:pt x="377" y="219"/>
                  </a:lnTo>
                  <a:lnTo>
                    <a:pt x="382" y="219"/>
                  </a:lnTo>
                  <a:lnTo>
                    <a:pt x="388" y="219"/>
                  </a:lnTo>
                  <a:lnTo>
                    <a:pt x="393" y="219"/>
                  </a:lnTo>
                  <a:lnTo>
                    <a:pt x="397" y="219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8" y="220"/>
                  </a:lnTo>
                  <a:lnTo>
                    <a:pt x="411" y="220"/>
                  </a:lnTo>
                  <a:lnTo>
                    <a:pt x="414" y="220"/>
                  </a:lnTo>
                  <a:lnTo>
                    <a:pt x="417" y="220"/>
                  </a:lnTo>
                  <a:lnTo>
                    <a:pt x="419" y="220"/>
                  </a:lnTo>
                  <a:lnTo>
                    <a:pt x="420" y="247"/>
                  </a:lnTo>
                  <a:lnTo>
                    <a:pt x="419" y="245"/>
                  </a:lnTo>
                  <a:lnTo>
                    <a:pt x="416" y="245"/>
                  </a:lnTo>
                  <a:lnTo>
                    <a:pt x="413" y="245"/>
                  </a:lnTo>
                  <a:lnTo>
                    <a:pt x="410" y="245"/>
                  </a:lnTo>
                  <a:lnTo>
                    <a:pt x="407" y="245"/>
                  </a:lnTo>
                  <a:lnTo>
                    <a:pt x="404" y="245"/>
                  </a:lnTo>
                  <a:lnTo>
                    <a:pt x="397" y="245"/>
                  </a:lnTo>
                  <a:lnTo>
                    <a:pt x="393" y="245"/>
                  </a:lnTo>
                  <a:lnTo>
                    <a:pt x="388" y="245"/>
                  </a:lnTo>
                  <a:lnTo>
                    <a:pt x="382" y="245"/>
                  </a:lnTo>
                  <a:lnTo>
                    <a:pt x="376" y="245"/>
                  </a:lnTo>
                  <a:lnTo>
                    <a:pt x="370" y="245"/>
                  </a:lnTo>
                  <a:lnTo>
                    <a:pt x="363" y="245"/>
                  </a:lnTo>
                  <a:lnTo>
                    <a:pt x="357" y="245"/>
                  </a:lnTo>
                  <a:lnTo>
                    <a:pt x="350" y="245"/>
                  </a:lnTo>
                  <a:lnTo>
                    <a:pt x="342" y="245"/>
                  </a:lnTo>
                  <a:lnTo>
                    <a:pt x="334" y="245"/>
                  </a:lnTo>
                  <a:lnTo>
                    <a:pt x="325" y="245"/>
                  </a:lnTo>
                  <a:lnTo>
                    <a:pt x="317" y="245"/>
                  </a:lnTo>
                  <a:lnTo>
                    <a:pt x="308" y="245"/>
                  </a:lnTo>
                  <a:lnTo>
                    <a:pt x="300" y="245"/>
                  </a:lnTo>
                  <a:lnTo>
                    <a:pt x="293" y="245"/>
                  </a:lnTo>
                  <a:lnTo>
                    <a:pt x="282" y="244"/>
                  </a:lnTo>
                  <a:lnTo>
                    <a:pt x="273" y="244"/>
                  </a:lnTo>
                  <a:lnTo>
                    <a:pt x="263" y="244"/>
                  </a:lnTo>
                  <a:lnTo>
                    <a:pt x="254" y="244"/>
                  </a:lnTo>
                  <a:lnTo>
                    <a:pt x="245" y="244"/>
                  </a:lnTo>
                  <a:lnTo>
                    <a:pt x="236" y="244"/>
                  </a:lnTo>
                  <a:lnTo>
                    <a:pt x="226" y="244"/>
                  </a:lnTo>
                  <a:lnTo>
                    <a:pt x="217" y="244"/>
                  </a:lnTo>
                  <a:lnTo>
                    <a:pt x="208" y="244"/>
                  </a:lnTo>
                  <a:lnTo>
                    <a:pt x="199" y="244"/>
                  </a:lnTo>
                  <a:lnTo>
                    <a:pt x="188" y="243"/>
                  </a:lnTo>
                  <a:lnTo>
                    <a:pt x="179" y="243"/>
                  </a:lnTo>
                  <a:lnTo>
                    <a:pt x="169" y="243"/>
                  </a:lnTo>
                  <a:lnTo>
                    <a:pt x="160" y="243"/>
                  </a:lnTo>
                  <a:lnTo>
                    <a:pt x="151" y="243"/>
                  </a:lnTo>
                  <a:lnTo>
                    <a:pt x="142" y="243"/>
                  </a:lnTo>
                  <a:lnTo>
                    <a:pt x="132" y="243"/>
                  </a:lnTo>
                  <a:lnTo>
                    <a:pt x="123" y="243"/>
                  </a:lnTo>
                  <a:lnTo>
                    <a:pt x="115" y="243"/>
                  </a:lnTo>
                  <a:lnTo>
                    <a:pt x="108" y="243"/>
                  </a:lnTo>
                  <a:lnTo>
                    <a:pt x="99" y="241"/>
                  </a:lnTo>
                  <a:lnTo>
                    <a:pt x="91" y="241"/>
                  </a:lnTo>
                  <a:lnTo>
                    <a:pt x="83" y="241"/>
                  </a:lnTo>
                  <a:lnTo>
                    <a:pt x="75" y="241"/>
                  </a:lnTo>
                  <a:lnTo>
                    <a:pt x="69" y="241"/>
                  </a:lnTo>
                  <a:lnTo>
                    <a:pt x="62" y="241"/>
                  </a:lnTo>
                  <a:lnTo>
                    <a:pt x="55" y="241"/>
                  </a:lnTo>
                  <a:lnTo>
                    <a:pt x="49" y="241"/>
                  </a:lnTo>
                  <a:lnTo>
                    <a:pt x="43" y="240"/>
                  </a:lnTo>
                  <a:lnTo>
                    <a:pt x="38" y="240"/>
                  </a:lnTo>
                  <a:lnTo>
                    <a:pt x="32" y="240"/>
                  </a:lnTo>
                  <a:lnTo>
                    <a:pt x="29" y="240"/>
                  </a:lnTo>
                  <a:lnTo>
                    <a:pt x="25" y="239"/>
                  </a:lnTo>
                  <a:lnTo>
                    <a:pt x="20" y="239"/>
                  </a:lnTo>
                  <a:lnTo>
                    <a:pt x="17" y="239"/>
                  </a:lnTo>
                  <a:lnTo>
                    <a:pt x="15" y="239"/>
                  </a:lnTo>
                  <a:lnTo>
                    <a:pt x="11" y="237"/>
                  </a:lnTo>
                  <a:lnTo>
                    <a:pt x="9" y="237"/>
                  </a:lnTo>
                  <a:lnTo>
                    <a:pt x="9" y="236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8" y="227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5" y="219"/>
                  </a:lnTo>
                  <a:lnTo>
                    <a:pt x="5" y="216"/>
                  </a:lnTo>
                  <a:lnTo>
                    <a:pt x="5" y="213"/>
                  </a:lnTo>
                  <a:lnTo>
                    <a:pt x="5" y="209"/>
                  </a:lnTo>
                  <a:lnTo>
                    <a:pt x="5" y="207"/>
                  </a:lnTo>
                  <a:lnTo>
                    <a:pt x="5" y="204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3" y="193"/>
                  </a:lnTo>
                  <a:lnTo>
                    <a:pt x="3" y="188"/>
                  </a:lnTo>
                  <a:lnTo>
                    <a:pt x="3" y="184"/>
                  </a:lnTo>
                  <a:lnTo>
                    <a:pt x="2" y="180"/>
                  </a:lnTo>
                  <a:lnTo>
                    <a:pt x="2" y="176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2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7" y="37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38" y="34"/>
                  </a:lnTo>
                  <a:lnTo>
                    <a:pt x="45" y="34"/>
                  </a:lnTo>
                  <a:lnTo>
                    <a:pt x="49" y="32"/>
                  </a:lnTo>
                  <a:lnTo>
                    <a:pt x="57" y="32"/>
                  </a:lnTo>
                  <a:lnTo>
                    <a:pt x="63" y="31"/>
                  </a:lnTo>
                  <a:lnTo>
                    <a:pt x="69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1" y="28"/>
                  </a:lnTo>
                  <a:lnTo>
                    <a:pt x="99" y="28"/>
                  </a:lnTo>
                  <a:lnTo>
                    <a:pt x="106" y="27"/>
                  </a:lnTo>
                  <a:lnTo>
                    <a:pt x="115" y="27"/>
                  </a:lnTo>
                  <a:lnTo>
                    <a:pt x="123" y="25"/>
                  </a:lnTo>
                  <a:lnTo>
                    <a:pt x="132" y="25"/>
                  </a:lnTo>
                  <a:lnTo>
                    <a:pt x="140" y="24"/>
                  </a:lnTo>
                  <a:lnTo>
                    <a:pt x="149" y="23"/>
                  </a:lnTo>
                  <a:lnTo>
                    <a:pt x="157" y="23"/>
                  </a:lnTo>
                  <a:lnTo>
                    <a:pt x="166" y="21"/>
                  </a:lnTo>
                  <a:lnTo>
                    <a:pt x="176" y="20"/>
                  </a:lnTo>
                  <a:lnTo>
                    <a:pt x="185" y="20"/>
                  </a:lnTo>
                  <a:lnTo>
                    <a:pt x="194" y="19"/>
                  </a:lnTo>
                  <a:lnTo>
                    <a:pt x="203" y="19"/>
                  </a:lnTo>
                  <a:lnTo>
                    <a:pt x="213" y="17"/>
                  </a:lnTo>
                  <a:lnTo>
                    <a:pt x="220" y="17"/>
                  </a:lnTo>
                  <a:lnTo>
                    <a:pt x="229" y="16"/>
                  </a:lnTo>
                  <a:lnTo>
                    <a:pt x="239" y="14"/>
                  </a:lnTo>
                  <a:lnTo>
                    <a:pt x="246" y="14"/>
                  </a:lnTo>
                  <a:lnTo>
                    <a:pt x="256" y="13"/>
                  </a:lnTo>
                  <a:lnTo>
                    <a:pt x="263" y="13"/>
                  </a:lnTo>
                  <a:lnTo>
                    <a:pt x="273" y="12"/>
                  </a:lnTo>
                  <a:lnTo>
                    <a:pt x="280" y="10"/>
                  </a:lnTo>
                  <a:lnTo>
                    <a:pt x="288" y="10"/>
                  </a:lnTo>
                  <a:lnTo>
                    <a:pt x="297" y="9"/>
                  </a:lnTo>
                  <a:lnTo>
                    <a:pt x="305" y="9"/>
                  </a:lnTo>
                  <a:lnTo>
                    <a:pt x="313" y="7"/>
                  </a:lnTo>
                  <a:lnTo>
                    <a:pt x="319" y="7"/>
                  </a:lnTo>
                  <a:lnTo>
                    <a:pt x="327" y="6"/>
                  </a:lnTo>
                  <a:lnTo>
                    <a:pt x="334" y="6"/>
                  </a:lnTo>
                  <a:lnTo>
                    <a:pt x="339" y="5"/>
                  </a:lnTo>
                  <a:lnTo>
                    <a:pt x="347" y="5"/>
                  </a:lnTo>
                  <a:lnTo>
                    <a:pt x="351" y="5"/>
                  </a:lnTo>
                  <a:lnTo>
                    <a:pt x="357" y="3"/>
                  </a:lnTo>
                  <a:lnTo>
                    <a:pt x="363" y="3"/>
                  </a:lnTo>
                  <a:lnTo>
                    <a:pt x="368" y="2"/>
                  </a:lnTo>
                  <a:lnTo>
                    <a:pt x="373" y="2"/>
                  </a:lnTo>
                  <a:lnTo>
                    <a:pt x="377" y="2"/>
                  </a:lnTo>
                  <a:lnTo>
                    <a:pt x="380" y="2"/>
                  </a:lnTo>
                  <a:lnTo>
                    <a:pt x="383" y="2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50"/>
            <p:cNvSpPr>
              <a:spLocks/>
            </p:cNvSpPr>
            <p:nvPr/>
          </p:nvSpPr>
          <p:spPr bwMode="auto">
            <a:xfrm>
              <a:off x="3861" y="3614"/>
              <a:ext cx="105" cy="224"/>
            </a:xfrm>
            <a:custGeom>
              <a:avLst/>
              <a:gdLst>
                <a:gd name="T0" fmla="*/ 0 w 211"/>
                <a:gd name="T1" fmla="*/ 1 h 447"/>
                <a:gd name="T2" fmla="*/ 0 w 211"/>
                <a:gd name="T3" fmla="*/ 1 h 447"/>
                <a:gd name="T4" fmla="*/ 0 w 211"/>
                <a:gd name="T5" fmla="*/ 1 h 447"/>
                <a:gd name="T6" fmla="*/ 0 w 211"/>
                <a:gd name="T7" fmla="*/ 1 h 447"/>
                <a:gd name="T8" fmla="*/ 0 w 211"/>
                <a:gd name="T9" fmla="*/ 1 h 447"/>
                <a:gd name="T10" fmla="*/ 0 w 211"/>
                <a:gd name="T11" fmla="*/ 1 h 447"/>
                <a:gd name="T12" fmla="*/ 0 w 211"/>
                <a:gd name="T13" fmla="*/ 1 h 447"/>
                <a:gd name="T14" fmla="*/ 0 w 211"/>
                <a:gd name="T15" fmla="*/ 1 h 447"/>
                <a:gd name="T16" fmla="*/ 0 w 211"/>
                <a:gd name="T17" fmla="*/ 1 h 447"/>
                <a:gd name="T18" fmla="*/ 0 w 211"/>
                <a:gd name="T19" fmla="*/ 1 h 447"/>
                <a:gd name="T20" fmla="*/ 0 w 211"/>
                <a:gd name="T21" fmla="*/ 1 h 447"/>
                <a:gd name="T22" fmla="*/ 0 w 211"/>
                <a:gd name="T23" fmla="*/ 1 h 447"/>
                <a:gd name="T24" fmla="*/ 0 w 211"/>
                <a:gd name="T25" fmla="*/ 1 h 447"/>
                <a:gd name="T26" fmla="*/ 0 w 211"/>
                <a:gd name="T27" fmla="*/ 1 h 447"/>
                <a:gd name="T28" fmla="*/ 0 w 211"/>
                <a:gd name="T29" fmla="*/ 1 h 447"/>
                <a:gd name="T30" fmla="*/ 0 w 211"/>
                <a:gd name="T31" fmla="*/ 1 h 447"/>
                <a:gd name="T32" fmla="*/ 0 w 211"/>
                <a:gd name="T33" fmla="*/ 1 h 447"/>
                <a:gd name="T34" fmla="*/ 0 w 211"/>
                <a:gd name="T35" fmla="*/ 1 h 447"/>
                <a:gd name="T36" fmla="*/ 0 w 211"/>
                <a:gd name="T37" fmla="*/ 1 h 447"/>
                <a:gd name="T38" fmla="*/ 0 w 211"/>
                <a:gd name="T39" fmla="*/ 1 h 447"/>
                <a:gd name="T40" fmla="*/ 0 w 211"/>
                <a:gd name="T41" fmla="*/ 1 h 447"/>
                <a:gd name="T42" fmla="*/ 0 w 211"/>
                <a:gd name="T43" fmla="*/ 1 h 447"/>
                <a:gd name="T44" fmla="*/ 0 w 211"/>
                <a:gd name="T45" fmla="*/ 1 h 447"/>
                <a:gd name="T46" fmla="*/ 0 w 211"/>
                <a:gd name="T47" fmla="*/ 1 h 447"/>
                <a:gd name="T48" fmla="*/ 0 w 211"/>
                <a:gd name="T49" fmla="*/ 1 h 447"/>
                <a:gd name="T50" fmla="*/ 0 w 211"/>
                <a:gd name="T51" fmla="*/ 1 h 447"/>
                <a:gd name="T52" fmla="*/ 0 w 211"/>
                <a:gd name="T53" fmla="*/ 1 h 447"/>
                <a:gd name="T54" fmla="*/ 0 w 211"/>
                <a:gd name="T55" fmla="*/ 1 h 447"/>
                <a:gd name="T56" fmla="*/ 0 w 211"/>
                <a:gd name="T57" fmla="*/ 1 h 447"/>
                <a:gd name="T58" fmla="*/ 0 w 211"/>
                <a:gd name="T59" fmla="*/ 1 h 447"/>
                <a:gd name="T60" fmla="*/ 0 w 211"/>
                <a:gd name="T61" fmla="*/ 1 h 447"/>
                <a:gd name="T62" fmla="*/ 0 w 211"/>
                <a:gd name="T63" fmla="*/ 1 h 447"/>
                <a:gd name="T64" fmla="*/ 0 w 211"/>
                <a:gd name="T65" fmla="*/ 1 h 447"/>
                <a:gd name="T66" fmla="*/ 0 w 211"/>
                <a:gd name="T67" fmla="*/ 1 h 447"/>
                <a:gd name="T68" fmla="*/ 0 w 211"/>
                <a:gd name="T69" fmla="*/ 1 h 447"/>
                <a:gd name="T70" fmla="*/ 0 w 211"/>
                <a:gd name="T71" fmla="*/ 1 h 447"/>
                <a:gd name="T72" fmla="*/ 0 w 211"/>
                <a:gd name="T73" fmla="*/ 1 h 447"/>
                <a:gd name="T74" fmla="*/ 0 w 211"/>
                <a:gd name="T75" fmla="*/ 1 h 447"/>
                <a:gd name="T76" fmla="*/ 0 w 211"/>
                <a:gd name="T77" fmla="*/ 1 h 447"/>
                <a:gd name="T78" fmla="*/ 0 w 211"/>
                <a:gd name="T79" fmla="*/ 1 h 447"/>
                <a:gd name="T80" fmla="*/ 0 w 211"/>
                <a:gd name="T81" fmla="*/ 1 h 447"/>
                <a:gd name="T82" fmla="*/ 0 w 211"/>
                <a:gd name="T83" fmla="*/ 1 h 447"/>
                <a:gd name="T84" fmla="*/ 0 w 211"/>
                <a:gd name="T85" fmla="*/ 1 h 447"/>
                <a:gd name="T86" fmla="*/ 0 w 211"/>
                <a:gd name="T87" fmla="*/ 1 h 447"/>
                <a:gd name="T88" fmla="*/ 0 w 211"/>
                <a:gd name="T89" fmla="*/ 1 h 447"/>
                <a:gd name="T90" fmla="*/ 0 w 211"/>
                <a:gd name="T91" fmla="*/ 1 h 447"/>
                <a:gd name="T92" fmla="*/ 0 w 211"/>
                <a:gd name="T93" fmla="*/ 1 h 447"/>
                <a:gd name="T94" fmla="*/ 0 w 211"/>
                <a:gd name="T95" fmla="*/ 1 h 447"/>
                <a:gd name="T96" fmla="*/ 0 w 211"/>
                <a:gd name="T97" fmla="*/ 1 h 447"/>
                <a:gd name="T98" fmla="*/ 0 w 211"/>
                <a:gd name="T99" fmla="*/ 1 h 447"/>
                <a:gd name="T100" fmla="*/ 0 w 211"/>
                <a:gd name="T101" fmla="*/ 0 h 447"/>
                <a:gd name="T102" fmla="*/ 0 w 211"/>
                <a:gd name="T103" fmla="*/ 1 h 447"/>
                <a:gd name="T104" fmla="*/ 0 w 211"/>
                <a:gd name="T105" fmla="*/ 1 h 447"/>
                <a:gd name="T106" fmla="*/ 0 w 211"/>
                <a:gd name="T107" fmla="*/ 1 h 447"/>
                <a:gd name="T108" fmla="*/ 0 w 211"/>
                <a:gd name="T109" fmla="*/ 1 h 447"/>
                <a:gd name="T110" fmla="*/ 0 w 211"/>
                <a:gd name="T111" fmla="*/ 1 h 447"/>
                <a:gd name="T112" fmla="*/ 0 w 211"/>
                <a:gd name="T113" fmla="*/ 1 h 447"/>
                <a:gd name="T114" fmla="*/ 0 w 211"/>
                <a:gd name="T115" fmla="*/ 1 h 447"/>
                <a:gd name="T116" fmla="*/ 0 w 211"/>
                <a:gd name="T117" fmla="*/ 1 h 447"/>
                <a:gd name="T118" fmla="*/ 0 w 211"/>
                <a:gd name="T119" fmla="*/ 1 h 4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447"/>
                <a:gd name="T182" fmla="*/ 211 w 211"/>
                <a:gd name="T183" fmla="*/ 447 h 4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447">
                  <a:moveTo>
                    <a:pt x="195" y="207"/>
                  </a:moveTo>
                  <a:lnTo>
                    <a:pt x="193" y="206"/>
                  </a:lnTo>
                  <a:lnTo>
                    <a:pt x="191" y="202"/>
                  </a:lnTo>
                  <a:lnTo>
                    <a:pt x="191" y="199"/>
                  </a:lnTo>
                  <a:lnTo>
                    <a:pt x="190" y="196"/>
                  </a:lnTo>
                  <a:lnTo>
                    <a:pt x="188" y="193"/>
                  </a:lnTo>
                  <a:lnTo>
                    <a:pt x="187" y="189"/>
                  </a:lnTo>
                  <a:lnTo>
                    <a:pt x="184" y="185"/>
                  </a:lnTo>
                  <a:lnTo>
                    <a:pt x="182" y="181"/>
                  </a:lnTo>
                  <a:lnTo>
                    <a:pt x="181" y="175"/>
                  </a:lnTo>
                  <a:lnTo>
                    <a:pt x="179" y="171"/>
                  </a:lnTo>
                  <a:lnTo>
                    <a:pt x="176" y="164"/>
                  </a:lnTo>
                  <a:lnTo>
                    <a:pt x="173" y="160"/>
                  </a:lnTo>
                  <a:lnTo>
                    <a:pt x="171" y="157"/>
                  </a:lnTo>
                  <a:lnTo>
                    <a:pt x="171" y="154"/>
                  </a:lnTo>
                  <a:lnTo>
                    <a:pt x="170" y="150"/>
                  </a:lnTo>
                  <a:lnTo>
                    <a:pt x="168" y="149"/>
                  </a:lnTo>
                  <a:lnTo>
                    <a:pt x="167" y="144"/>
                  </a:lnTo>
                  <a:lnTo>
                    <a:pt x="167" y="142"/>
                  </a:lnTo>
                  <a:lnTo>
                    <a:pt x="165" y="139"/>
                  </a:lnTo>
                  <a:lnTo>
                    <a:pt x="164" y="136"/>
                  </a:lnTo>
                  <a:lnTo>
                    <a:pt x="162" y="132"/>
                  </a:lnTo>
                  <a:lnTo>
                    <a:pt x="161" y="129"/>
                  </a:lnTo>
                  <a:lnTo>
                    <a:pt x="159" y="126"/>
                  </a:lnTo>
                  <a:lnTo>
                    <a:pt x="158" y="124"/>
                  </a:lnTo>
                  <a:lnTo>
                    <a:pt x="156" y="119"/>
                  </a:lnTo>
                  <a:lnTo>
                    <a:pt x="156" y="117"/>
                  </a:lnTo>
                  <a:lnTo>
                    <a:pt x="154" y="114"/>
                  </a:lnTo>
                  <a:lnTo>
                    <a:pt x="153" y="111"/>
                  </a:lnTo>
                  <a:lnTo>
                    <a:pt x="151" y="108"/>
                  </a:lnTo>
                  <a:lnTo>
                    <a:pt x="150" y="105"/>
                  </a:lnTo>
                  <a:lnTo>
                    <a:pt x="150" y="101"/>
                  </a:lnTo>
                  <a:lnTo>
                    <a:pt x="148" y="100"/>
                  </a:lnTo>
                  <a:lnTo>
                    <a:pt x="147" y="96"/>
                  </a:lnTo>
                  <a:lnTo>
                    <a:pt x="145" y="93"/>
                  </a:lnTo>
                  <a:lnTo>
                    <a:pt x="144" y="90"/>
                  </a:lnTo>
                  <a:lnTo>
                    <a:pt x="142" y="87"/>
                  </a:lnTo>
                  <a:lnTo>
                    <a:pt x="141" y="82"/>
                  </a:lnTo>
                  <a:lnTo>
                    <a:pt x="138" y="78"/>
                  </a:lnTo>
                  <a:lnTo>
                    <a:pt x="136" y="72"/>
                  </a:lnTo>
                  <a:lnTo>
                    <a:pt x="133" y="68"/>
                  </a:lnTo>
                  <a:lnTo>
                    <a:pt x="131" y="64"/>
                  </a:lnTo>
                  <a:lnTo>
                    <a:pt x="130" y="61"/>
                  </a:lnTo>
                  <a:lnTo>
                    <a:pt x="128" y="57"/>
                  </a:lnTo>
                  <a:lnTo>
                    <a:pt x="127" y="53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1" y="43"/>
                  </a:lnTo>
                  <a:lnTo>
                    <a:pt x="118" y="40"/>
                  </a:lnTo>
                  <a:lnTo>
                    <a:pt x="116" y="37"/>
                  </a:lnTo>
                  <a:lnTo>
                    <a:pt x="113" y="34"/>
                  </a:lnTo>
                  <a:lnTo>
                    <a:pt x="108" y="29"/>
                  </a:lnTo>
                  <a:lnTo>
                    <a:pt x="102" y="26"/>
                  </a:lnTo>
                  <a:lnTo>
                    <a:pt x="97" y="23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18"/>
                  </a:lnTo>
                  <a:lnTo>
                    <a:pt x="71" y="18"/>
                  </a:lnTo>
                  <a:lnTo>
                    <a:pt x="68" y="19"/>
                  </a:lnTo>
                  <a:lnTo>
                    <a:pt x="65" y="21"/>
                  </a:lnTo>
                  <a:lnTo>
                    <a:pt x="62" y="21"/>
                  </a:lnTo>
                  <a:lnTo>
                    <a:pt x="59" y="22"/>
                  </a:lnTo>
                  <a:lnTo>
                    <a:pt x="56" y="23"/>
                  </a:lnTo>
                  <a:lnTo>
                    <a:pt x="51" y="25"/>
                  </a:lnTo>
                  <a:lnTo>
                    <a:pt x="48" y="28"/>
                  </a:lnTo>
                  <a:lnTo>
                    <a:pt x="45" y="29"/>
                  </a:lnTo>
                  <a:lnTo>
                    <a:pt x="42" y="33"/>
                  </a:lnTo>
                  <a:lnTo>
                    <a:pt x="39" y="36"/>
                  </a:lnTo>
                  <a:lnTo>
                    <a:pt x="36" y="39"/>
                  </a:lnTo>
                  <a:lnTo>
                    <a:pt x="33" y="43"/>
                  </a:lnTo>
                  <a:lnTo>
                    <a:pt x="30" y="47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25" y="57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2" y="69"/>
                  </a:lnTo>
                  <a:lnTo>
                    <a:pt x="22" y="73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2" y="83"/>
                  </a:lnTo>
                  <a:lnTo>
                    <a:pt x="20" y="87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0" y="99"/>
                  </a:lnTo>
                  <a:lnTo>
                    <a:pt x="20" y="103"/>
                  </a:lnTo>
                  <a:lnTo>
                    <a:pt x="22" y="107"/>
                  </a:lnTo>
                  <a:lnTo>
                    <a:pt x="22" y="111"/>
                  </a:lnTo>
                  <a:lnTo>
                    <a:pt x="22" y="115"/>
                  </a:lnTo>
                  <a:lnTo>
                    <a:pt x="22" y="119"/>
                  </a:lnTo>
                  <a:lnTo>
                    <a:pt x="22" y="124"/>
                  </a:lnTo>
                  <a:lnTo>
                    <a:pt x="22" y="128"/>
                  </a:lnTo>
                  <a:lnTo>
                    <a:pt x="22" y="132"/>
                  </a:lnTo>
                  <a:lnTo>
                    <a:pt x="24" y="138"/>
                  </a:lnTo>
                  <a:lnTo>
                    <a:pt x="24" y="142"/>
                  </a:lnTo>
                  <a:lnTo>
                    <a:pt x="24" y="146"/>
                  </a:lnTo>
                  <a:lnTo>
                    <a:pt x="24" y="150"/>
                  </a:lnTo>
                  <a:lnTo>
                    <a:pt x="24" y="154"/>
                  </a:lnTo>
                  <a:lnTo>
                    <a:pt x="25" y="160"/>
                  </a:lnTo>
                  <a:lnTo>
                    <a:pt x="25" y="164"/>
                  </a:lnTo>
                  <a:lnTo>
                    <a:pt x="25" y="168"/>
                  </a:lnTo>
                  <a:lnTo>
                    <a:pt x="27" y="172"/>
                  </a:lnTo>
                  <a:lnTo>
                    <a:pt x="27" y="178"/>
                  </a:lnTo>
                  <a:lnTo>
                    <a:pt x="27" y="182"/>
                  </a:lnTo>
                  <a:lnTo>
                    <a:pt x="28" y="186"/>
                  </a:lnTo>
                  <a:lnTo>
                    <a:pt x="28" y="190"/>
                  </a:lnTo>
                  <a:lnTo>
                    <a:pt x="28" y="196"/>
                  </a:lnTo>
                  <a:lnTo>
                    <a:pt x="30" y="200"/>
                  </a:lnTo>
                  <a:lnTo>
                    <a:pt x="30" y="204"/>
                  </a:lnTo>
                  <a:lnTo>
                    <a:pt x="31" y="209"/>
                  </a:lnTo>
                  <a:lnTo>
                    <a:pt x="31" y="214"/>
                  </a:lnTo>
                  <a:lnTo>
                    <a:pt x="31" y="218"/>
                  </a:lnTo>
                  <a:lnTo>
                    <a:pt x="33" y="222"/>
                  </a:lnTo>
                  <a:lnTo>
                    <a:pt x="33" y="227"/>
                  </a:lnTo>
                  <a:lnTo>
                    <a:pt x="33" y="231"/>
                  </a:lnTo>
                  <a:lnTo>
                    <a:pt x="33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6" y="248"/>
                  </a:lnTo>
                  <a:lnTo>
                    <a:pt x="36" y="250"/>
                  </a:lnTo>
                  <a:lnTo>
                    <a:pt x="36" y="254"/>
                  </a:lnTo>
                  <a:lnTo>
                    <a:pt x="36" y="259"/>
                  </a:lnTo>
                  <a:lnTo>
                    <a:pt x="37" y="263"/>
                  </a:lnTo>
                  <a:lnTo>
                    <a:pt x="37" y="266"/>
                  </a:lnTo>
                  <a:lnTo>
                    <a:pt x="37" y="270"/>
                  </a:lnTo>
                  <a:lnTo>
                    <a:pt x="37" y="273"/>
                  </a:lnTo>
                  <a:lnTo>
                    <a:pt x="39" y="277"/>
                  </a:lnTo>
                  <a:lnTo>
                    <a:pt x="39" y="280"/>
                  </a:lnTo>
                  <a:lnTo>
                    <a:pt x="39" y="282"/>
                  </a:lnTo>
                  <a:lnTo>
                    <a:pt x="39" y="285"/>
                  </a:lnTo>
                  <a:lnTo>
                    <a:pt x="39" y="288"/>
                  </a:lnTo>
                  <a:lnTo>
                    <a:pt x="39" y="292"/>
                  </a:lnTo>
                  <a:lnTo>
                    <a:pt x="39" y="295"/>
                  </a:lnTo>
                  <a:lnTo>
                    <a:pt x="39" y="298"/>
                  </a:lnTo>
                  <a:lnTo>
                    <a:pt x="39" y="300"/>
                  </a:lnTo>
                  <a:lnTo>
                    <a:pt x="39" y="303"/>
                  </a:lnTo>
                  <a:lnTo>
                    <a:pt x="39" y="306"/>
                  </a:lnTo>
                  <a:lnTo>
                    <a:pt x="39" y="310"/>
                  </a:lnTo>
                  <a:lnTo>
                    <a:pt x="39" y="313"/>
                  </a:lnTo>
                  <a:lnTo>
                    <a:pt x="39" y="316"/>
                  </a:lnTo>
                  <a:lnTo>
                    <a:pt x="39" y="319"/>
                  </a:lnTo>
                  <a:lnTo>
                    <a:pt x="39" y="321"/>
                  </a:lnTo>
                  <a:lnTo>
                    <a:pt x="39" y="324"/>
                  </a:lnTo>
                  <a:lnTo>
                    <a:pt x="37" y="330"/>
                  </a:lnTo>
                  <a:lnTo>
                    <a:pt x="37" y="334"/>
                  </a:lnTo>
                  <a:lnTo>
                    <a:pt x="37" y="339"/>
                  </a:lnTo>
                  <a:lnTo>
                    <a:pt x="37" y="345"/>
                  </a:lnTo>
                  <a:lnTo>
                    <a:pt x="37" y="349"/>
                  </a:lnTo>
                  <a:lnTo>
                    <a:pt x="37" y="353"/>
                  </a:lnTo>
                  <a:lnTo>
                    <a:pt x="39" y="359"/>
                  </a:lnTo>
                  <a:lnTo>
                    <a:pt x="39" y="363"/>
                  </a:lnTo>
                  <a:lnTo>
                    <a:pt x="39" y="367"/>
                  </a:lnTo>
                  <a:lnTo>
                    <a:pt x="39" y="371"/>
                  </a:lnTo>
                  <a:lnTo>
                    <a:pt x="39" y="374"/>
                  </a:lnTo>
                  <a:lnTo>
                    <a:pt x="42" y="378"/>
                  </a:lnTo>
                  <a:lnTo>
                    <a:pt x="42" y="381"/>
                  </a:lnTo>
                  <a:lnTo>
                    <a:pt x="44" y="385"/>
                  </a:lnTo>
                  <a:lnTo>
                    <a:pt x="45" y="388"/>
                  </a:lnTo>
                  <a:lnTo>
                    <a:pt x="47" y="391"/>
                  </a:lnTo>
                  <a:lnTo>
                    <a:pt x="51" y="395"/>
                  </a:lnTo>
                  <a:lnTo>
                    <a:pt x="57" y="401"/>
                  </a:lnTo>
                  <a:lnTo>
                    <a:pt x="61" y="402"/>
                  </a:lnTo>
                  <a:lnTo>
                    <a:pt x="64" y="403"/>
                  </a:lnTo>
                  <a:lnTo>
                    <a:pt x="67" y="405"/>
                  </a:lnTo>
                  <a:lnTo>
                    <a:pt x="73" y="408"/>
                  </a:lnTo>
                  <a:lnTo>
                    <a:pt x="76" y="409"/>
                  </a:lnTo>
                  <a:lnTo>
                    <a:pt x="79" y="409"/>
                  </a:lnTo>
                  <a:lnTo>
                    <a:pt x="84" y="410"/>
                  </a:lnTo>
                  <a:lnTo>
                    <a:pt x="87" y="412"/>
                  </a:lnTo>
                  <a:lnTo>
                    <a:pt x="90" y="412"/>
                  </a:lnTo>
                  <a:lnTo>
                    <a:pt x="93" y="413"/>
                  </a:lnTo>
                  <a:lnTo>
                    <a:pt x="96" y="413"/>
                  </a:lnTo>
                  <a:lnTo>
                    <a:pt x="99" y="415"/>
                  </a:lnTo>
                  <a:lnTo>
                    <a:pt x="104" y="416"/>
                  </a:lnTo>
                  <a:lnTo>
                    <a:pt x="108" y="417"/>
                  </a:lnTo>
                  <a:lnTo>
                    <a:pt x="111" y="417"/>
                  </a:lnTo>
                  <a:lnTo>
                    <a:pt x="116" y="417"/>
                  </a:lnTo>
                  <a:lnTo>
                    <a:pt x="121" y="417"/>
                  </a:lnTo>
                  <a:lnTo>
                    <a:pt x="127" y="417"/>
                  </a:lnTo>
                  <a:lnTo>
                    <a:pt x="128" y="416"/>
                  </a:lnTo>
                  <a:lnTo>
                    <a:pt x="131" y="416"/>
                  </a:lnTo>
                  <a:lnTo>
                    <a:pt x="136" y="416"/>
                  </a:lnTo>
                  <a:lnTo>
                    <a:pt x="141" y="415"/>
                  </a:lnTo>
                  <a:lnTo>
                    <a:pt x="144" y="413"/>
                  </a:lnTo>
                  <a:lnTo>
                    <a:pt x="148" y="412"/>
                  </a:lnTo>
                  <a:lnTo>
                    <a:pt x="153" y="409"/>
                  </a:lnTo>
                  <a:lnTo>
                    <a:pt x="158" y="408"/>
                  </a:lnTo>
                  <a:lnTo>
                    <a:pt x="164" y="403"/>
                  </a:lnTo>
                  <a:lnTo>
                    <a:pt x="168" y="401"/>
                  </a:lnTo>
                  <a:lnTo>
                    <a:pt x="173" y="398"/>
                  </a:lnTo>
                  <a:lnTo>
                    <a:pt x="179" y="395"/>
                  </a:lnTo>
                  <a:lnTo>
                    <a:pt x="184" y="391"/>
                  </a:lnTo>
                  <a:lnTo>
                    <a:pt x="188" y="387"/>
                  </a:lnTo>
                  <a:lnTo>
                    <a:pt x="191" y="384"/>
                  </a:lnTo>
                  <a:lnTo>
                    <a:pt x="196" y="383"/>
                  </a:lnTo>
                  <a:lnTo>
                    <a:pt x="198" y="380"/>
                  </a:lnTo>
                  <a:lnTo>
                    <a:pt x="201" y="378"/>
                  </a:lnTo>
                  <a:lnTo>
                    <a:pt x="202" y="377"/>
                  </a:lnTo>
                  <a:lnTo>
                    <a:pt x="199" y="402"/>
                  </a:lnTo>
                  <a:lnTo>
                    <a:pt x="198" y="403"/>
                  </a:lnTo>
                  <a:lnTo>
                    <a:pt x="196" y="406"/>
                  </a:lnTo>
                  <a:lnTo>
                    <a:pt x="193" y="410"/>
                  </a:lnTo>
                  <a:lnTo>
                    <a:pt x="190" y="415"/>
                  </a:lnTo>
                  <a:lnTo>
                    <a:pt x="187" y="420"/>
                  </a:lnTo>
                  <a:lnTo>
                    <a:pt x="185" y="423"/>
                  </a:lnTo>
                  <a:lnTo>
                    <a:pt x="184" y="426"/>
                  </a:lnTo>
                  <a:lnTo>
                    <a:pt x="182" y="429"/>
                  </a:lnTo>
                  <a:lnTo>
                    <a:pt x="181" y="433"/>
                  </a:lnTo>
                  <a:lnTo>
                    <a:pt x="178" y="436"/>
                  </a:lnTo>
                  <a:lnTo>
                    <a:pt x="173" y="437"/>
                  </a:lnTo>
                  <a:lnTo>
                    <a:pt x="170" y="440"/>
                  </a:lnTo>
                  <a:lnTo>
                    <a:pt x="167" y="441"/>
                  </a:lnTo>
                  <a:lnTo>
                    <a:pt x="161" y="444"/>
                  </a:lnTo>
                  <a:lnTo>
                    <a:pt x="156" y="445"/>
                  </a:lnTo>
                  <a:lnTo>
                    <a:pt x="151" y="445"/>
                  </a:lnTo>
                  <a:lnTo>
                    <a:pt x="145" y="447"/>
                  </a:lnTo>
                  <a:lnTo>
                    <a:pt x="142" y="447"/>
                  </a:lnTo>
                  <a:lnTo>
                    <a:pt x="139" y="447"/>
                  </a:lnTo>
                  <a:lnTo>
                    <a:pt x="136" y="447"/>
                  </a:lnTo>
                  <a:lnTo>
                    <a:pt x="133" y="447"/>
                  </a:lnTo>
                  <a:lnTo>
                    <a:pt x="130" y="447"/>
                  </a:lnTo>
                  <a:lnTo>
                    <a:pt x="127" y="447"/>
                  </a:lnTo>
                  <a:lnTo>
                    <a:pt x="124" y="447"/>
                  </a:lnTo>
                  <a:lnTo>
                    <a:pt x="121" y="447"/>
                  </a:lnTo>
                  <a:lnTo>
                    <a:pt x="118" y="447"/>
                  </a:lnTo>
                  <a:lnTo>
                    <a:pt x="114" y="445"/>
                  </a:lnTo>
                  <a:lnTo>
                    <a:pt x="111" y="445"/>
                  </a:lnTo>
                  <a:lnTo>
                    <a:pt x="108" y="445"/>
                  </a:lnTo>
                  <a:lnTo>
                    <a:pt x="102" y="444"/>
                  </a:lnTo>
                  <a:lnTo>
                    <a:pt x="96" y="444"/>
                  </a:lnTo>
                  <a:lnTo>
                    <a:pt x="90" y="441"/>
                  </a:lnTo>
                  <a:lnTo>
                    <a:pt x="85" y="440"/>
                  </a:lnTo>
                  <a:lnTo>
                    <a:pt x="79" y="438"/>
                  </a:lnTo>
                  <a:lnTo>
                    <a:pt x="74" y="437"/>
                  </a:lnTo>
                  <a:lnTo>
                    <a:pt x="70" y="434"/>
                  </a:lnTo>
                  <a:lnTo>
                    <a:pt x="64" y="433"/>
                  </a:lnTo>
                  <a:lnTo>
                    <a:pt x="61" y="430"/>
                  </a:lnTo>
                  <a:lnTo>
                    <a:pt x="56" y="427"/>
                  </a:lnTo>
                  <a:lnTo>
                    <a:pt x="51" y="424"/>
                  </a:lnTo>
                  <a:lnTo>
                    <a:pt x="47" y="422"/>
                  </a:lnTo>
                  <a:lnTo>
                    <a:pt x="42" y="417"/>
                  </a:lnTo>
                  <a:lnTo>
                    <a:pt x="39" y="413"/>
                  </a:lnTo>
                  <a:lnTo>
                    <a:pt x="36" y="408"/>
                  </a:lnTo>
                  <a:lnTo>
                    <a:pt x="31" y="403"/>
                  </a:lnTo>
                  <a:lnTo>
                    <a:pt x="30" y="401"/>
                  </a:lnTo>
                  <a:lnTo>
                    <a:pt x="28" y="397"/>
                  </a:lnTo>
                  <a:lnTo>
                    <a:pt x="27" y="394"/>
                  </a:lnTo>
                  <a:lnTo>
                    <a:pt x="24" y="391"/>
                  </a:lnTo>
                  <a:lnTo>
                    <a:pt x="22" y="387"/>
                  </a:lnTo>
                  <a:lnTo>
                    <a:pt x="20" y="384"/>
                  </a:lnTo>
                  <a:lnTo>
                    <a:pt x="19" y="380"/>
                  </a:lnTo>
                  <a:lnTo>
                    <a:pt x="17" y="376"/>
                  </a:lnTo>
                  <a:lnTo>
                    <a:pt x="17" y="371"/>
                  </a:lnTo>
                  <a:lnTo>
                    <a:pt x="16" y="367"/>
                  </a:lnTo>
                  <a:lnTo>
                    <a:pt x="16" y="363"/>
                  </a:lnTo>
                  <a:lnTo>
                    <a:pt x="16" y="359"/>
                  </a:lnTo>
                  <a:lnTo>
                    <a:pt x="16" y="353"/>
                  </a:lnTo>
                  <a:lnTo>
                    <a:pt x="14" y="349"/>
                  </a:lnTo>
                  <a:lnTo>
                    <a:pt x="14" y="344"/>
                  </a:lnTo>
                  <a:lnTo>
                    <a:pt x="16" y="339"/>
                  </a:lnTo>
                  <a:lnTo>
                    <a:pt x="16" y="334"/>
                  </a:lnTo>
                  <a:lnTo>
                    <a:pt x="16" y="330"/>
                  </a:lnTo>
                  <a:lnTo>
                    <a:pt x="16" y="324"/>
                  </a:lnTo>
                  <a:lnTo>
                    <a:pt x="16" y="320"/>
                  </a:lnTo>
                  <a:lnTo>
                    <a:pt x="16" y="314"/>
                  </a:lnTo>
                  <a:lnTo>
                    <a:pt x="16" y="309"/>
                  </a:lnTo>
                  <a:lnTo>
                    <a:pt x="17" y="305"/>
                  </a:lnTo>
                  <a:lnTo>
                    <a:pt x="17" y="299"/>
                  </a:lnTo>
                  <a:lnTo>
                    <a:pt x="17" y="293"/>
                  </a:lnTo>
                  <a:lnTo>
                    <a:pt x="17" y="289"/>
                  </a:lnTo>
                  <a:lnTo>
                    <a:pt x="19" y="285"/>
                  </a:lnTo>
                  <a:lnTo>
                    <a:pt x="19" y="280"/>
                  </a:lnTo>
                  <a:lnTo>
                    <a:pt x="19" y="275"/>
                  </a:lnTo>
                  <a:lnTo>
                    <a:pt x="19" y="271"/>
                  </a:lnTo>
                  <a:lnTo>
                    <a:pt x="19" y="266"/>
                  </a:lnTo>
                  <a:lnTo>
                    <a:pt x="20" y="261"/>
                  </a:lnTo>
                  <a:lnTo>
                    <a:pt x="19" y="257"/>
                  </a:lnTo>
                  <a:lnTo>
                    <a:pt x="19" y="253"/>
                  </a:lnTo>
                  <a:lnTo>
                    <a:pt x="19" y="249"/>
                  </a:lnTo>
                  <a:lnTo>
                    <a:pt x="19" y="246"/>
                  </a:lnTo>
                  <a:lnTo>
                    <a:pt x="19" y="242"/>
                  </a:lnTo>
                  <a:lnTo>
                    <a:pt x="17" y="238"/>
                  </a:lnTo>
                  <a:lnTo>
                    <a:pt x="17" y="234"/>
                  </a:lnTo>
                  <a:lnTo>
                    <a:pt x="16" y="229"/>
                  </a:lnTo>
                  <a:lnTo>
                    <a:pt x="16" y="224"/>
                  </a:lnTo>
                  <a:lnTo>
                    <a:pt x="14" y="218"/>
                  </a:lnTo>
                  <a:lnTo>
                    <a:pt x="14" y="213"/>
                  </a:lnTo>
                  <a:lnTo>
                    <a:pt x="13" y="207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1" y="199"/>
                  </a:lnTo>
                  <a:lnTo>
                    <a:pt x="11" y="196"/>
                  </a:lnTo>
                  <a:lnTo>
                    <a:pt x="11" y="193"/>
                  </a:lnTo>
                  <a:lnTo>
                    <a:pt x="11" y="189"/>
                  </a:lnTo>
                  <a:lnTo>
                    <a:pt x="10" y="186"/>
                  </a:lnTo>
                  <a:lnTo>
                    <a:pt x="10" y="183"/>
                  </a:lnTo>
                  <a:lnTo>
                    <a:pt x="10" y="181"/>
                  </a:lnTo>
                  <a:lnTo>
                    <a:pt x="8" y="178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68"/>
                  </a:lnTo>
                  <a:lnTo>
                    <a:pt x="7" y="165"/>
                  </a:lnTo>
                  <a:lnTo>
                    <a:pt x="7" y="163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5" y="153"/>
                  </a:lnTo>
                  <a:lnTo>
                    <a:pt x="5" y="149"/>
                  </a:lnTo>
                  <a:lnTo>
                    <a:pt x="5" y="146"/>
                  </a:lnTo>
                  <a:lnTo>
                    <a:pt x="4" y="143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2" y="76"/>
                  </a:lnTo>
                  <a:lnTo>
                    <a:pt x="2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3" y="43"/>
                  </a:lnTo>
                  <a:lnTo>
                    <a:pt x="14" y="41"/>
                  </a:lnTo>
                  <a:lnTo>
                    <a:pt x="17" y="36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7" y="23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9" y="12"/>
                  </a:lnTo>
                  <a:lnTo>
                    <a:pt x="44" y="9"/>
                  </a:lnTo>
                  <a:lnTo>
                    <a:pt x="48" y="7"/>
                  </a:lnTo>
                  <a:lnTo>
                    <a:pt x="53" y="5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1"/>
                  </a:lnTo>
                  <a:lnTo>
                    <a:pt x="101" y="2"/>
                  </a:lnTo>
                  <a:lnTo>
                    <a:pt x="107" y="4"/>
                  </a:lnTo>
                  <a:lnTo>
                    <a:pt x="111" y="5"/>
                  </a:lnTo>
                  <a:lnTo>
                    <a:pt x="116" y="8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27" y="16"/>
                  </a:lnTo>
                  <a:lnTo>
                    <a:pt x="130" y="19"/>
                  </a:lnTo>
                  <a:lnTo>
                    <a:pt x="131" y="21"/>
                  </a:lnTo>
                  <a:lnTo>
                    <a:pt x="133" y="23"/>
                  </a:lnTo>
                  <a:lnTo>
                    <a:pt x="136" y="28"/>
                  </a:lnTo>
                  <a:lnTo>
                    <a:pt x="138" y="32"/>
                  </a:lnTo>
                  <a:lnTo>
                    <a:pt x="139" y="33"/>
                  </a:lnTo>
                  <a:lnTo>
                    <a:pt x="141" y="36"/>
                  </a:lnTo>
                  <a:lnTo>
                    <a:pt x="141" y="39"/>
                  </a:lnTo>
                  <a:lnTo>
                    <a:pt x="142" y="41"/>
                  </a:lnTo>
                  <a:lnTo>
                    <a:pt x="144" y="44"/>
                  </a:lnTo>
                  <a:lnTo>
                    <a:pt x="145" y="47"/>
                  </a:lnTo>
                  <a:lnTo>
                    <a:pt x="147" y="51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51" y="61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58" y="72"/>
                  </a:lnTo>
                  <a:lnTo>
                    <a:pt x="159" y="76"/>
                  </a:lnTo>
                  <a:lnTo>
                    <a:pt x="161" y="79"/>
                  </a:lnTo>
                  <a:lnTo>
                    <a:pt x="162" y="83"/>
                  </a:lnTo>
                  <a:lnTo>
                    <a:pt x="164" y="87"/>
                  </a:lnTo>
                  <a:lnTo>
                    <a:pt x="165" y="92"/>
                  </a:lnTo>
                  <a:lnTo>
                    <a:pt x="167" y="96"/>
                  </a:lnTo>
                  <a:lnTo>
                    <a:pt x="168" y="100"/>
                  </a:lnTo>
                  <a:lnTo>
                    <a:pt x="171" y="104"/>
                  </a:lnTo>
                  <a:lnTo>
                    <a:pt x="173" y="108"/>
                  </a:lnTo>
                  <a:lnTo>
                    <a:pt x="174" y="112"/>
                  </a:lnTo>
                  <a:lnTo>
                    <a:pt x="176" y="117"/>
                  </a:lnTo>
                  <a:lnTo>
                    <a:pt x="178" y="119"/>
                  </a:lnTo>
                  <a:lnTo>
                    <a:pt x="179" y="124"/>
                  </a:lnTo>
                  <a:lnTo>
                    <a:pt x="181" y="128"/>
                  </a:lnTo>
                  <a:lnTo>
                    <a:pt x="182" y="132"/>
                  </a:lnTo>
                  <a:lnTo>
                    <a:pt x="184" y="136"/>
                  </a:lnTo>
                  <a:lnTo>
                    <a:pt x="185" y="140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1" y="154"/>
                  </a:lnTo>
                  <a:lnTo>
                    <a:pt x="193" y="158"/>
                  </a:lnTo>
                  <a:lnTo>
                    <a:pt x="195" y="163"/>
                  </a:lnTo>
                  <a:lnTo>
                    <a:pt x="196" y="165"/>
                  </a:lnTo>
                  <a:lnTo>
                    <a:pt x="198" y="168"/>
                  </a:lnTo>
                  <a:lnTo>
                    <a:pt x="198" y="171"/>
                  </a:lnTo>
                  <a:lnTo>
                    <a:pt x="201" y="175"/>
                  </a:lnTo>
                  <a:lnTo>
                    <a:pt x="202" y="181"/>
                  </a:lnTo>
                  <a:lnTo>
                    <a:pt x="204" y="185"/>
                  </a:lnTo>
                  <a:lnTo>
                    <a:pt x="205" y="190"/>
                  </a:lnTo>
                  <a:lnTo>
                    <a:pt x="207" y="195"/>
                  </a:lnTo>
                  <a:lnTo>
                    <a:pt x="208" y="197"/>
                  </a:lnTo>
                  <a:lnTo>
                    <a:pt x="210" y="199"/>
                  </a:lnTo>
                  <a:lnTo>
                    <a:pt x="210" y="200"/>
                  </a:lnTo>
                  <a:lnTo>
                    <a:pt x="211" y="202"/>
                  </a:lnTo>
                  <a:lnTo>
                    <a:pt x="195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51"/>
            <p:cNvSpPr>
              <a:spLocks/>
            </p:cNvSpPr>
            <p:nvPr/>
          </p:nvSpPr>
          <p:spPr bwMode="auto">
            <a:xfrm>
              <a:off x="4373" y="3394"/>
              <a:ext cx="28" cy="18"/>
            </a:xfrm>
            <a:custGeom>
              <a:avLst/>
              <a:gdLst>
                <a:gd name="T0" fmla="*/ 1 w 55"/>
                <a:gd name="T1" fmla="*/ 0 h 34"/>
                <a:gd name="T2" fmla="*/ 1 w 55"/>
                <a:gd name="T3" fmla="*/ 0 h 34"/>
                <a:gd name="T4" fmla="*/ 1 w 55"/>
                <a:gd name="T5" fmla="*/ 0 h 34"/>
                <a:gd name="T6" fmla="*/ 1 w 55"/>
                <a:gd name="T7" fmla="*/ 1 h 34"/>
                <a:gd name="T8" fmla="*/ 1 w 55"/>
                <a:gd name="T9" fmla="*/ 1 h 34"/>
                <a:gd name="T10" fmla="*/ 1 w 55"/>
                <a:gd name="T11" fmla="*/ 1 h 34"/>
                <a:gd name="T12" fmla="*/ 1 w 55"/>
                <a:gd name="T13" fmla="*/ 1 h 34"/>
                <a:gd name="T14" fmla="*/ 1 w 55"/>
                <a:gd name="T15" fmla="*/ 1 h 34"/>
                <a:gd name="T16" fmla="*/ 1 w 55"/>
                <a:gd name="T17" fmla="*/ 1 h 34"/>
                <a:gd name="T18" fmla="*/ 1 w 55"/>
                <a:gd name="T19" fmla="*/ 1 h 34"/>
                <a:gd name="T20" fmla="*/ 1 w 55"/>
                <a:gd name="T21" fmla="*/ 1 h 34"/>
                <a:gd name="T22" fmla="*/ 1 w 55"/>
                <a:gd name="T23" fmla="*/ 1 h 34"/>
                <a:gd name="T24" fmla="*/ 0 w 55"/>
                <a:gd name="T25" fmla="*/ 1 h 34"/>
                <a:gd name="T26" fmla="*/ 0 w 55"/>
                <a:gd name="T27" fmla="*/ 1 h 34"/>
                <a:gd name="T28" fmla="*/ 0 w 55"/>
                <a:gd name="T29" fmla="*/ 1 h 34"/>
                <a:gd name="T30" fmla="*/ 1 w 55"/>
                <a:gd name="T31" fmla="*/ 1 h 34"/>
                <a:gd name="T32" fmla="*/ 1 w 55"/>
                <a:gd name="T33" fmla="*/ 1 h 34"/>
                <a:gd name="T34" fmla="*/ 1 w 55"/>
                <a:gd name="T35" fmla="*/ 1 h 34"/>
                <a:gd name="T36" fmla="*/ 1 w 55"/>
                <a:gd name="T37" fmla="*/ 1 h 34"/>
                <a:gd name="T38" fmla="*/ 1 w 55"/>
                <a:gd name="T39" fmla="*/ 1 h 34"/>
                <a:gd name="T40" fmla="*/ 1 w 55"/>
                <a:gd name="T41" fmla="*/ 1 h 34"/>
                <a:gd name="T42" fmla="*/ 1 w 55"/>
                <a:gd name="T43" fmla="*/ 1 h 34"/>
                <a:gd name="T44" fmla="*/ 1 w 55"/>
                <a:gd name="T45" fmla="*/ 1 h 34"/>
                <a:gd name="T46" fmla="*/ 1 w 55"/>
                <a:gd name="T47" fmla="*/ 1 h 34"/>
                <a:gd name="T48" fmla="*/ 1 w 55"/>
                <a:gd name="T49" fmla="*/ 1 h 34"/>
                <a:gd name="T50" fmla="*/ 1 w 55"/>
                <a:gd name="T51" fmla="*/ 1 h 34"/>
                <a:gd name="T52" fmla="*/ 1 w 55"/>
                <a:gd name="T53" fmla="*/ 1 h 34"/>
                <a:gd name="T54" fmla="*/ 1 w 55"/>
                <a:gd name="T55" fmla="*/ 1 h 34"/>
                <a:gd name="T56" fmla="*/ 1 w 55"/>
                <a:gd name="T57" fmla="*/ 1 h 34"/>
                <a:gd name="T58" fmla="*/ 1 w 55"/>
                <a:gd name="T59" fmla="*/ 0 h 34"/>
                <a:gd name="T60" fmla="*/ 1 w 55"/>
                <a:gd name="T61" fmla="*/ 0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34"/>
                <a:gd name="T95" fmla="*/ 55 w 55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34">
                  <a:moveTo>
                    <a:pt x="54" y="0"/>
                  </a:move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29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5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3" y="33"/>
                  </a:lnTo>
                  <a:lnTo>
                    <a:pt x="6" y="29"/>
                  </a:lnTo>
                  <a:lnTo>
                    <a:pt x="12" y="25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37" y="9"/>
                  </a:lnTo>
                  <a:lnTo>
                    <a:pt x="43" y="8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52"/>
            <p:cNvSpPr>
              <a:spLocks/>
            </p:cNvSpPr>
            <p:nvPr/>
          </p:nvSpPr>
          <p:spPr bwMode="auto">
            <a:xfrm>
              <a:off x="4350" y="3405"/>
              <a:ext cx="60" cy="34"/>
            </a:xfrm>
            <a:custGeom>
              <a:avLst/>
              <a:gdLst>
                <a:gd name="T0" fmla="*/ 0 w 121"/>
                <a:gd name="T1" fmla="*/ 0 h 67"/>
                <a:gd name="T2" fmla="*/ 0 w 121"/>
                <a:gd name="T3" fmla="*/ 1 h 67"/>
                <a:gd name="T4" fmla="*/ 0 w 121"/>
                <a:gd name="T5" fmla="*/ 1 h 67"/>
                <a:gd name="T6" fmla="*/ 0 w 121"/>
                <a:gd name="T7" fmla="*/ 1 h 67"/>
                <a:gd name="T8" fmla="*/ 0 w 121"/>
                <a:gd name="T9" fmla="*/ 1 h 67"/>
                <a:gd name="T10" fmla="*/ 0 w 121"/>
                <a:gd name="T11" fmla="*/ 1 h 67"/>
                <a:gd name="T12" fmla="*/ 0 w 121"/>
                <a:gd name="T13" fmla="*/ 1 h 67"/>
                <a:gd name="T14" fmla="*/ 0 w 121"/>
                <a:gd name="T15" fmla="*/ 1 h 67"/>
                <a:gd name="T16" fmla="*/ 0 w 121"/>
                <a:gd name="T17" fmla="*/ 1 h 67"/>
                <a:gd name="T18" fmla="*/ 0 w 121"/>
                <a:gd name="T19" fmla="*/ 1 h 67"/>
                <a:gd name="T20" fmla="*/ 0 w 121"/>
                <a:gd name="T21" fmla="*/ 1 h 67"/>
                <a:gd name="T22" fmla="*/ 0 w 121"/>
                <a:gd name="T23" fmla="*/ 1 h 67"/>
                <a:gd name="T24" fmla="*/ 0 w 121"/>
                <a:gd name="T25" fmla="*/ 1 h 67"/>
                <a:gd name="T26" fmla="*/ 0 w 121"/>
                <a:gd name="T27" fmla="*/ 1 h 67"/>
                <a:gd name="T28" fmla="*/ 0 w 121"/>
                <a:gd name="T29" fmla="*/ 1 h 67"/>
                <a:gd name="T30" fmla="*/ 0 w 121"/>
                <a:gd name="T31" fmla="*/ 1 h 67"/>
                <a:gd name="T32" fmla="*/ 0 w 121"/>
                <a:gd name="T33" fmla="*/ 1 h 67"/>
                <a:gd name="T34" fmla="*/ 0 w 121"/>
                <a:gd name="T35" fmla="*/ 1 h 67"/>
                <a:gd name="T36" fmla="*/ 0 w 121"/>
                <a:gd name="T37" fmla="*/ 1 h 67"/>
                <a:gd name="T38" fmla="*/ 0 w 121"/>
                <a:gd name="T39" fmla="*/ 1 h 67"/>
                <a:gd name="T40" fmla="*/ 0 w 121"/>
                <a:gd name="T41" fmla="*/ 1 h 67"/>
                <a:gd name="T42" fmla="*/ 0 w 121"/>
                <a:gd name="T43" fmla="*/ 1 h 67"/>
                <a:gd name="T44" fmla="*/ 0 w 121"/>
                <a:gd name="T45" fmla="*/ 1 h 67"/>
                <a:gd name="T46" fmla="*/ 0 w 121"/>
                <a:gd name="T47" fmla="*/ 1 h 67"/>
                <a:gd name="T48" fmla="*/ 0 w 121"/>
                <a:gd name="T49" fmla="*/ 1 h 67"/>
                <a:gd name="T50" fmla="*/ 0 w 121"/>
                <a:gd name="T51" fmla="*/ 1 h 67"/>
                <a:gd name="T52" fmla="*/ 0 w 121"/>
                <a:gd name="T53" fmla="*/ 1 h 67"/>
                <a:gd name="T54" fmla="*/ 0 w 121"/>
                <a:gd name="T55" fmla="*/ 1 h 67"/>
                <a:gd name="T56" fmla="*/ 0 w 121"/>
                <a:gd name="T57" fmla="*/ 1 h 67"/>
                <a:gd name="T58" fmla="*/ 0 w 121"/>
                <a:gd name="T59" fmla="*/ 1 h 67"/>
                <a:gd name="T60" fmla="*/ 0 w 121"/>
                <a:gd name="T61" fmla="*/ 1 h 67"/>
                <a:gd name="T62" fmla="*/ 0 w 121"/>
                <a:gd name="T63" fmla="*/ 1 h 67"/>
                <a:gd name="T64" fmla="*/ 0 w 121"/>
                <a:gd name="T65" fmla="*/ 1 h 67"/>
                <a:gd name="T66" fmla="*/ 0 w 121"/>
                <a:gd name="T67" fmla="*/ 1 h 67"/>
                <a:gd name="T68" fmla="*/ 0 w 121"/>
                <a:gd name="T69" fmla="*/ 1 h 67"/>
                <a:gd name="T70" fmla="*/ 0 w 121"/>
                <a:gd name="T71" fmla="*/ 1 h 67"/>
                <a:gd name="T72" fmla="*/ 0 w 121"/>
                <a:gd name="T73" fmla="*/ 1 h 67"/>
                <a:gd name="T74" fmla="*/ 0 w 121"/>
                <a:gd name="T75" fmla="*/ 1 h 67"/>
                <a:gd name="T76" fmla="*/ 0 w 121"/>
                <a:gd name="T77" fmla="*/ 1 h 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67"/>
                <a:gd name="T119" fmla="*/ 121 w 121"/>
                <a:gd name="T120" fmla="*/ 67 h 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67">
                  <a:moveTo>
                    <a:pt x="24" y="3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6" y="54"/>
                  </a:lnTo>
                  <a:lnTo>
                    <a:pt x="21" y="57"/>
                  </a:lnTo>
                  <a:lnTo>
                    <a:pt x="24" y="58"/>
                  </a:lnTo>
                  <a:lnTo>
                    <a:pt x="27" y="61"/>
                  </a:lnTo>
                  <a:lnTo>
                    <a:pt x="31" y="63"/>
                  </a:lnTo>
                  <a:lnTo>
                    <a:pt x="36" y="64"/>
                  </a:lnTo>
                  <a:lnTo>
                    <a:pt x="41" y="65"/>
                  </a:lnTo>
                  <a:lnTo>
                    <a:pt x="47" y="67"/>
                  </a:lnTo>
                  <a:lnTo>
                    <a:pt x="50" y="67"/>
                  </a:lnTo>
                  <a:lnTo>
                    <a:pt x="53" y="67"/>
                  </a:lnTo>
                  <a:lnTo>
                    <a:pt x="56" y="67"/>
                  </a:lnTo>
                  <a:lnTo>
                    <a:pt x="59" y="67"/>
                  </a:lnTo>
                  <a:lnTo>
                    <a:pt x="62" y="67"/>
                  </a:lnTo>
                  <a:lnTo>
                    <a:pt x="65" y="67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4" y="65"/>
                  </a:lnTo>
                  <a:lnTo>
                    <a:pt x="78" y="65"/>
                  </a:lnTo>
                  <a:lnTo>
                    <a:pt x="81" y="64"/>
                  </a:lnTo>
                  <a:lnTo>
                    <a:pt x="84" y="64"/>
                  </a:lnTo>
                  <a:lnTo>
                    <a:pt x="90" y="63"/>
                  </a:lnTo>
                  <a:lnTo>
                    <a:pt x="96" y="60"/>
                  </a:lnTo>
                  <a:lnTo>
                    <a:pt x="101" y="58"/>
                  </a:lnTo>
                  <a:lnTo>
                    <a:pt x="105" y="57"/>
                  </a:lnTo>
                  <a:lnTo>
                    <a:pt x="110" y="54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8" y="47"/>
                  </a:lnTo>
                  <a:lnTo>
                    <a:pt x="121" y="43"/>
                  </a:lnTo>
                  <a:lnTo>
                    <a:pt x="119" y="40"/>
                  </a:lnTo>
                  <a:lnTo>
                    <a:pt x="114" y="36"/>
                  </a:lnTo>
                  <a:lnTo>
                    <a:pt x="110" y="35"/>
                  </a:lnTo>
                  <a:lnTo>
                    <a:pt x="105" y="32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4" y="32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1" y="32"/>
                  </a:lnTo>
                  <a:lnTo>
                    <a:pt x="76" y="32"/>
                  </a:lnTo>
                  <a:lnTo>
                    <a:pt x="71" y="32"/>
                  </a:lnTo>
                  <a:lnTo>
                    <a:pt x="67" y="32"/>
                  </a:lnTo>
                  <a:lnTo>
                    <a:pt x="62" y="32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0" y="31"/>
                  </a:lnTo>
                  <a:lnTo>
                    <a:pt x="45" y="29"/>
                  </a:lnTo>
                  <a:lnTo>
                    <a:pt x="42" y="28"/>
                  </a:lnTo>
                  <a:lnTo>
                    <a:pt x="37" y="26"/>
                  </a:lnTo>
                  <a:lnTo>
                    <a:pt x="34" y="25"/>
                  </a:lnTo>
                  <a:lnTo>
                    <a:pt x="31" y="22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5" y="14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A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PCA</a:t>
            </a:r>
            <a:endParaRPr lang="en-US" altLang="ar-SA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891088"/>
          </a:xfrm>
        </p:spPr>
        <p:txBody>
          <a:bodyPr/>
          <a:lstStyle/>
          <a:p>
            <a:pPr>
              <a:defRPr/>
            </a:pPr>
            <a:endParaRPr lang="en-US" altLang="ar-S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allows  patient control over their pain and therefore gives greater satisfaction.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also eliminates the lag time between pain sensation and administration of analgesia.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9011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576513" y="803275"/>
            <a:ext cx="344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352800" y="22860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PAIN CYCLE</a:t>
            </a:r>
          </a:p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I.M PRN ANALGESIA</a:t>
            </a:r>
          </a:p>
          <a:p>
            <a:pPr algn="ctr">
              <a:spcBef>
                <a:spcPct val="50000"/>
              </a:spcBef>
            </a:pPr>
            <a:endParaRPr lang="en-US" sz="2000" b="1" u="sng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3622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Nurse Screen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 flipH="1">
            <a:off x="5791200" y="5105400"/>
            <a:ext cx="274478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Meds Prepared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990600" y="5105400"/>
            <a:ext cx="22860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I.M Given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rot="4036069" flipV="1">
            <a:off x="5791994" y="1920082"/>
            <a:ext cx="977900" cy="4365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629400" y="25908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Calls Nurse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7483475" y="3048000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7467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7483475" y="5553075"/>
            <a:ext cx="0" cy="704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2133600" y="6257925"/>
            <a:ext cx="5349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V="1">
            <a:off x="2133600" y="5486400"/>
            <a:ext cx="0" cy="77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2133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245903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Drug  Absorbed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V="1">
            <a:off x="2133600" y="3038475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1762125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Sedation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rot="1356207" flipV="1">
            <a:off x="2852738" y="1565275"/>
            <a:ext cx="217487" cy="1055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6" name="Text Box 22"/>
          <p:cNvSpPr txBox="1">
            <a:spLocks noChangeArrowheads="1"/>
          </p:cNvSpPr>
          <p:nvPr/>
        </p:nvSpPr>
        <p:spPr bwMode="auto">
          <a:xfrm>
            <a:off x="3200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91157" name="Text Box 23"/>
          <p:cNvSpPr txBox="1">
            <a:spLocks noChangeArrowheads="1"/>
          </p:cNvSpPr>
          <p:nvPr/>
        </p:nvSpPr>
        <p:spPr bwMode="auto">
          <a:xfrm>
            <a:off x="3352800" y="1143000"/>
            <a:ext cx="2279470" cy="707886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PATIENT FEELS PAIN</a:t>
            </a:r>
            <a:endParaRPr lang="en-GB" sz="2000" b="1" dirty="0">
              <a:solidFill>
                <a:srgbClr val="FFFF00"/>
              </a:solidFill>
            </a:endParaRPr>
          </a:p>
          <a:p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576513" y="803275"/>
            <a:ext cx="344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200400" y="25908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PCA</a:t>
            </a:r>
          </a:p>
          <a:p>
            <a:pPr algn="ctr">
              <a:spcBef>
                <a:spcPct val="50000"/>
              </a:spcBef>
            </a:pPr>
            <a:endParaRPr lang="en-US" sz="3200" b="1" u="sng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3622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Nurse Screen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 flipH="1">
            <a:off x="5791200" y="5105400"/>
            <a:ext cx="274478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Meds Prepared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990600" y="5105400"/>
            <a:ext cx="22860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I.M Given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rot="4036069" flipV="1">
            <a:off x="5791994" y="1920082"/>
            <a:ext cx="977900" cy="4365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629400" y="25908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Calls Nurse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7483475" y="3048000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7467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7483475" y="5553075"/>
            <a:ext cx="0" cy="704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H="1">
            <a:off x="2133600" y="6257925"/>
            <a:ext cx="5349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2133600" y="5486400"/>
            <a:ext cx="0" cy="77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V="1">
            <a:off x="2133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245903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Drug  Absorbed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V="1">
            <a:off x="2133600" y="3038475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1762125" cy="3762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Analgesia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 rot="1356207" flipV="1">
            <a:off x="2852738" y="1565275"/>
            <a:ext cx="217487" cy="1055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0" name="Text Box 22"/>
          <p:cNvSpPr txBox="1">
            <a:spLocks noChangeArrowheads="1"/>
          </p:cNvSpPr>
          <p:nvPr/>
        </p:nvSpPr>
        <p:spPr bwMode="auto">
          <a:xfrm>
            <a:off x="3200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2" name="Curved Left Arrow 21"/>
          <p:cNvSpPr/>
          <p:nvPr/>
        </p:nvSpPr>
        <p:spPr>
          <a:xfrm>
            <a:off x="3733800" y="1752600"/>
            <a:ext cx="1646238" cy="2514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92182" name="Text Box 23"/>
          <p:cNvSpPr txBox="1">
            <a:spLocks noChangeArrowheads="1"/>
          </p:cNvSpPr>
          <p:nvPr/>
        </p:nvSpPr>
        <p:spPr bwMode="auto">
          <a:xfrm>
            <a:off x="3352800" y="1143000"/>
            <a:ext cx="2279470" cy="707886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PATIENT FEELS PAIN</a:t>
            </a:r>
            <a:endParaRPr lang="en-GB" sz="2000" b="1" dirty="0">
              <a:solidFill>
                <a:srgbClr val="FFFF00"/>
              </a:solidFill>
            </a:endParaRPr>
          </a:p>
          <a:p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PCA</a:t>
            </a:r>
            <a:endParaRPr lang="en-US" altLang="ar-SA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The pump documents the total number of mg of drug delivered, the number of times the patient requests a bolus and number of  times medication is delivered in response to demands.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dalus" pitchFamily="2" charset="-78"/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This information is helpful when assessing whether the established PCA parameters are appropriate to patient’s need.</a:t>
            </a:r>
          </a:p>
        </p:txBody>
      </p:sp>
      <p:pic>
        <p:nvPicPr>
          <p:cNvPr id="9318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9144000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nursing time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Increased patient satisfaction.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Used in a variety of medical and post-op surgical conditions.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narcotic usage.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level of sedation.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Earlier ambulation.</a:t>
            </a:r>
          </a:p>
          <a:p>
            <a:pPr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latin typeface="Tahoma" pitchFamily="34" charset="0"/>
              </a:rPr>
              <a:t>BENEFITS</a:t>
            </a:r>
            <a:endParaRPr lang="ar-SA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9523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overall pain scores reported by patients.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Increased compliance to post op care.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 anxiety.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autonomy regarding pain control.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rest and sleep pattern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latin typeface="Tahoma" pitchFamily="34" charset="0"/>
              </a:rPr>
              <a:t>BENEFITS </a:t>
            </a:r>
            <a:endParaRPr lang="ar-SA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9626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ar-SA" smtClean="0"/>
          </a:p>
        </p:txBody>
      </p:sp>
      <p:pic>
        <p:nvPicPr>
          <p:cNvPr id="97284" name="Picture 4" descr="3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0"/>
            <a:ext cx="9240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</a:rPr>
              <a:t>EPIDURAL ANALGESIA</a:t>
            </a:r>
            <a:r>
              <a:rPr lang="en-US" sz="4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98308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8311" name="Picture 9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Benefits of Epidural Analgesia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  <p:sp>
        <p:nvSpPr>
          <p:cNvPr id="66560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2133600"/>
            <a:ext cx="9144000" cy="33893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Better pain control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Earlier ambulation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Pulmonary Mechanics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incidence of DVT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Faster return of bowel function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GB" sz="1600" dirty="0" smtClean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>
                <a:solidFill>
                  <a:schemeClr val="tx1"/>
                </a:solidFill>
              </a:rPr>
              <a:t>DEFINITIONS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solidFill>
              <a:srgbClr val="4A29F1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endParaRPr lang="en-US" sz="2000" b="1" dirty="0" smtClean="0">
              <a:effectLst/>
            </a:endParaRPr>
          </a:p>
          <a:p>
            <a:r>
              <a:rPr lang="en-US" sz="2000" b="1" dirty="0" smtClean="0">
                <a:effectLst/>
              </a:rPr>
              <a:t>EPIDURAL=administration of medication into epidural space</a:t>
            </a:r>
          </a:p>
          <a:p>
            <a:endParaRPr lang="en-US" sz="2000" b="1" dirty="0" smtClean="0">
              <a:effectLst/>
            </a:endParaRPr>
          </a:p>
          <a:p>
            <a:r>
              <a:rPr lang="en-US" sz="2000" b="1" dirty="0" smtClean="0">
                <a:effectLst/>
              </a:rPr>
              <a:t>INTRATHECAL=administration of medication into subarachnoid space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133600"/>
            <a:ext cx="7010400" cy="990600"/>
          </a:xfrm>
        </p:spPr>
        <p:txBody>
          <a:bodyPr>
            <a:flatTx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According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Pathophysiology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3430588"/>
            <a:ext cx="7847013" cy="3427412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u="sng" dirty="0" err="1" smtClean="0">
                <a:solidFill>
                  <a:srgbClr val="002060"/>
                </a:solidFill>
                <a:effectLst/>
              </a:rPr>
              <a:t>Nociceptive</a:t>
            </a:r>
            <a:r>
              <a:rPr lang="en-US" sz="2600" dirty="0" smtClean="0">
                <a:solidFill>
                  <a:srgbClr val="002060"/>
                </a:solidFill>
                <a:effectLst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002060"/>
                </a:solidFill>
                <a:effectLst/>
              </a:rPr>
              <a:t>   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Due to activation, sensitization of peripheral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nociceptors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.</a:t>
            </a:r>
            <a:endParaRPr lang="en-US" sz="2600" dirty="0" smtClean="0">
              <a:solidFill>
                <a:srgbClr val="00206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rgbClr val="002060"/>
                </a:solidFill>
                <a:effectLst/>
              </a:rPr>
              <a:t>Neuropathic:</a:t>
            </a:r>
            <a:r>
              <a:rPr lang="en-US" sz="26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002060"/>
                </a:solidFill>
                <a:effectLst/>
              </a:rPr>
              <a:t>   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Due to injury or acquired abnormalities of peripheral OR central nervous system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endParaRPr lang="en-US" sz="26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pic>
        <p:nvPicPr>
          <p:cNvPr id="24581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1371600"/>
            <a:ext cx="7716837" cy="288925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endParaRPr lang="en-GB" sz="4200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0"/>
            <a:ext cx="8153400" cy="6858000"/>
          </a:xfrm>
          <a:noFill/>
        </p:spPr>
        <p:txBody>
          <a:bodyPr lIns="91436" tIns="45718" rIns="91436" bIns="45718"/>
          <a:lstStyle/>
          <a:p>
            <a:pPr>
              <a:buFontTx/>
              <a:buNone/>
            </a:pPr>
            <a:endParaRPr lang="en-US" dirty="0" smtClean="0">
              <a:effectLst/>
            </a:endParaRPr>
          </a:p>
          <a:p>
            <a:pPr>
              <a:buFontTx/>
              <a:buNone/>
            </a:pPr>
            <a:endParaRPr lang="en-US" dirty="0" smtClean="0">
              <a:effectLst/>
            </a:endParaRPr>
          </a:p>
          <a:p>
            <a:pPr>
              <a:buFontTx/>
              <a:buNone/>
            </a:pPr>
            <a:endParaRPr lang="en-US" b="1" dirty="0" smtClean="0">
              <a:effectLst/>
            </a:endParaRPr>
          </a:p>
          <a:p>
            <a:pPr>
              <a:buFontTx/>
              <a:buNone/>
            </a:pPr>
            <a:endParaRPr lang="en-US" b="1" dirty="0" smtClean="0">
              <a:effectLst/>
            </a:endParaRP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    OVERVIEW </a:t>
            </a: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        OF THE </a:t>
            </a: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SPINAL ANATOMY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685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SPINAL CORD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981200"/>
            <a:ext cx="8839200" cy="3325813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Located and protected within vertebral column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Extends from the foramen magnum to lower border 1</a:t>
            </a:r>
            <a:r>
              <a:rPr lang="en-US" sz="2400" baseline="30000" dirty="0" smtClean="0">
                <a:effectLst/>
                <a:latin typeface="Arial" charset="0"/>
                <a:cs typeface="Arial" charset="0"/>
              </a:rPr>
              <a:t>st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L1 (adult) S2 (kids)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SC taper to a fibrous band -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conus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medullaris</a:t>
            </a:r>
            <a:endParaRPr lang="en-US" sz="2400" dirty="0" smtClean="0">
              <a:effectLst/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Nerve root continue beyond the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conus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-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cauda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equina</a:t>
            </a:r>
            <a:endParaRPr lang="en-US" sz="2400" dirty="0" smtClean="0">
              <a:effectLst/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Surrounded by the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meninges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,(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dura,arachnoid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&amp;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pia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mater.)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84225" y="1797050"/>
            <a:ext cx="7454900" cy="134938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endParaRPr lang="en-GB" sz="4200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457200"/>
            <a:ext cx="7772400" cy="64008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pic>
        <p:nvPicPr>
          <p:cNvPr id="104452" name="Picture 4" descr="msoE57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438400" y="2819400"/>
            <a:ext cx="8382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 sz="2400">
              <a:cs typeface="Arial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6858000" y="2895600"/>
            <a:ext cx="8382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 sz="2400"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soAE7A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81200"/>
            <a:ext cx="3810000" cy="487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2900" b="1" u="sng" dirty="0" smtClean="0">
                <a:solidFill>
                  <a:srgbClr val="002060"/>
                </a:solidFill>
              </a:rPr>
              <a:t> </a:t>
            </a:r>
            <a:endParaRPr lang="en-US" sz="2500" b="1" dirty="0" smtClean="0">
              <a:solidFill>
                <a:srgbClr val="002060"/>
              </a:solidFill>
            </a:endParaRPr>
          </a:p>
        </p:txBody>
      </p:sp>
      <p:pic>
        <p:nvPicPr>
          <p:cNvPr id="106499" name="Picture 3" descr="msoFD6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62000"/>
            <a:ext cx="487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/>
              <a:t>EPIDURAL SPACE</a:t>
            </a:r>
            <a:endParaRPr lang="en-US" sz="4200" u="sng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800" dirty="0" smtClean="0">
                <a:effectLst/>
              </a:rPr>
              <a:t>Potential space</a:t>
            </a:r>
          </a:p>
          <a:p>
            <a:r>
              <a:rPr lang="en-US" sz="2800" dirty="0" smtClean="0">
                <a:effectLst/>
              </a:rPr>
              <a:t>Between the </a:t>
            </a:r>
            <a:r>
              <a:rPr lang="en-US" sz="2800" dirty="0" err="1" smtClean="0">
                <a:effectLst/>
              </a:rPr>
              <a:t>dura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mater,luigamentum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flavum</a:t>
            </a:r>
            <a:r>
              <a:rPr lang="en-US" sz="2800" dirty="0" smtClean="0">
                <a:effectLst/>
              </a:rPr>
              <a:t> </a:t>
            </a:r>
          </a:p>
          <a:p>
            <a:r>
              <a:rPr lang="en-US" sz="2800" dirty="0" smtClean="0">
                <a:effectLst/>
              </a:rPr>
              <a:t>Made up of vasculature, nerves, fat and lymphatic</a:t>
            </a:r>
          </a:p>
          <a:p>
            <a:r>
              <a:rPr lang="en-US" sz="2800" dirty="0" smtClean="0">
                <a:effectLst/>
              </a:rPr>
              <a:t>Extends from foramen magnum to the </a:t>
            </a:r>
            <a:r>
              <a:rPr lang="en-US" sz="2800" dirty="0" err="1" smtClean="0">
                <a:effectLst/>
              </a:rPr>
              <a:t>sacrococcygeal</a:t>
            </a:r>
            <a:r>
              <a:rPr lang="en-US" sz="2800" dirty="0" smtClean="0">
                <a:effectLst/>
              </a:rPr>
              <a:t> ligament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>
                <a:solidFill>
                  <a:schemeClr val="tx1"/>
                </a:solidFill>
              </a:rPr>
              <a:t>INDICATIONS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The objective of epidural analgesia is to relieve pain.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Major surgery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Trauma (# ribs)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Palliative care (intractable pain)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</a:t>
            </a:r>
            <a:r>
              <a:rPr lang="en-US" sz="2400" dirty="0" err="1" smtClean="0">
                <a:effectLst/>
              </a:rPr>
              <a:t>Labour</a:t>
            </a:r>
            <a:r>
              <a:rPr lang="en-US" sz="2400" dirty="0" smtClean="0">
                <a:effectLst/>
              </a:rPr>
              <a:t> and Delivery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772400" cy="11430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700" b="1" u="sng" dirty="0" smtClean="0">
                <a:solidFill>
                  <a:schemeClr val="tx1"/>
                </a:solidFill>
              </a:rPr>
              <a:t>CONTRAINDICATIONS</a:t>
            </a:r>
            <a:endParaRPr lang="en-US" sz="3700" u="sng" dirty="0" smtClean="0">
              <a:solidFill>
                <a:schemeClr val="tx1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524000"/>
            <a:ext cx="7772400" cy="48768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Patient refusal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Known allergy  to </a:t>
            </a:r>
            <a:r>
              <a:rPr lang="en-US" sz="2400" dirty="0" err="1" smtClean="0">
                <a:effectLst/>
              </a:rPr>
              <a:t>opioid</a:t>
            </a:r>
            <a:r>
              <a:rPr lang="en-US" sz="2400" dirty="0" smtClean="0">
                <a:effectLst/>
              </a:rPr>
              <a:t> or local anesthetic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Infection/abscess near the proposed injection site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Sepsis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Coagulation disorder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Hypotension / </a:t>
            </a:r>
            <a:r>
              <a:rPr lang="en-US" sz="2400" dirty="0" err="1" smtClean="0">
                <a:effectLst/>
              </a:rPr>
              <a:t>hypovolemia</a:t>
            </a: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Spinal deformity/increased ICP</a:t>
            </a:r>
          </a:p>
          <a:p>
            <a:pPr>
              <a:lnSpc>
                <a:spcPct val="90000"/>
              </a:lnSpc>
            </a:pPr>
            <a:endParaRPr lang="en-US" sz="4000" dirty="0" smtClean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762000"/>
            <a:ext cx="7772400" cy="53340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990600" y="0"/>
          <a:ext cx="8153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Scanned Photo" r:id="rId4" imgW="4323810" imgH="5125165" progId="MSPhotoEdScan.3">
                  <p:embed/>
                </p:oleObj>
              </mc:Choice>
              <mc:Fallback>
                <p:oleObj name="Scanned Photo" r:id="rId4" imgW="4323810" imgH="5125165" progId="MSPhotoEdSca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0"/>
                        <a:ext cx="81534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sp>
        <p:nvSpPr>
          <p:cNvPr id="110596" name="Picture 4" descr="Epidural"/>
          <p:cNvSpPr>
            <a:spLocks noChangeAspect="1" noChangeArrowheads="1"/>
          </p:cNvSpPr>
          <p:nvPr/>
        </p:nvSpPr>
        <p:spPr bwMode="auto">
          <a:xfrm>
            <a:off x="168275" y="46038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0597" name="Picture 5" descr="Epidural_blood_p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19200" y="3429000"/>
            <a:ext cx="5638800" cy="1975926"/>
          </a:xfrm>
          <a:noFill/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  <a:cs typeface="Andalus" pitchFamily="2" charset="-78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Post operative</a:t>
            </a:r>
          </a:p>
          <a:p>
            <a:pPr>
              <a:buFont typeface="Wingdings" pitchFamily="2" charset="2"/>
              <a:buNone/>
            </a:pPr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		OR </a:t>
            </a:r>
          </a:p>
          <a:p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Cancer pain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21336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According to Et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iology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25605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6705600" cy="1600200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r>
              <a:rPr lang="en-US" sz="2900" b="1" dirty="0" smtClean="0"/>
              <a:t>Patient assume a sitting or side-lying position with the back arched toward the </a:t>
            </a:r>
            <a:r>
              <a:rPr lang="en-US" sz="2900" b="1" dirty="0" err="1" smtClean="0"/>
              <a:t>physician.Help</a:t>
            </a:r>
            <a:r>
              <a:rPr lang="en-US" sz="2900" b="1" dirty="0" smtClean="0"/>
              <a:t> to spread the vertebrae apart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  <p:pic>
        <p:nvPicPr>
          <p:cNvPr id="111620" name="Picture 4" descr="mso3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133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2743200" cy="32766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2500" b="1" u="sng" dirty="0" smtClean="0"/>
              <a:t>Height of sensory block</a:t>
            </a:r>
            <a:br>
              <a:rPr lang="en-US" sz="2500" b="1" u="sng" dirty="0" smtClean="0"/>
            </a:br>
            <a:r>
              <a:rPr lang="en-US" sz="2500" b="1" dirty="0" smtClean="0"/>
              <a:t>Lumbar-T4</a:t>
            </a:r>
            <a:br>
              <a:rPr lang="en-US" sz="2500" b="1" dirty="0" smtClean="0"/>
            </a:br>
            <a:r>
              <a:rPr lang="en-US" sz="2500" b="1" dirty="0" smtClean="0"/>
              <a:t>Thoracic-T2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86200" y="1828800"/>
            <a:ext cx="5059363" cy="50292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pic>
        <p:nvPicPr>
          <p:cNvPr id="112644" name="Picture 4" descr="msoBCE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66800"/>
            <a:ext cx="525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81000"/>
            <a:ext cx="7650163" cy="106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300" b="1" u="sng" dirty="0" smtClean="0"/>
              <a:t>INSERTION OF EPIDURAL CATHETER</a:t>
            </a:r>
            <a:endParaRPr lang="en-US" sz="3300" u="sng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1524000"/>
            <a:ext cx="7772400" cy="50292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400" dirty="0" smtClean="0">
                <a:effectLst/>
              </a:rPr>
              <a:t>Positioning of patient</a:t>
            </a:r>
          </a:p>
          <a:p>
            <a:r>
              <a:rPr lang="en-US" sz="2400" dirty="0" smtClean="0">
                <a:effectLst/>
              </a:rPr>
              <a:t>The site is dependent upon the area of pain</a:t>
            </a:r>
          </a:p>
          <a:p>
            <a:r>
              <a:rPr lang="en-US" sz="2400" dirty="0" smtClean="0">
                <a:effectLst/>
              </a:rPr>
              <a:t>Fixing the catheter</a:t>
            </a:r>
          </a:p>
          <a:p>
            <a:pPr>
              <a:buFontTx/>
              <a:buNone/>
            </a:pPr>
            <a:r>
              <a:rPr lang="en-US" sz="2400" u="sng" dirty="0" smtClean="0">
                <a:effectLst/>
              </a:rPr>
              <a:t>Incision   </a:t>
            </a:r>
            <a:r>
              <a:rPr lang="en-US" sz="2400" dirty="0" smtClean="0">
                <a:effectLst/>
              </a:rPr>
              <a:t>                   </a:t>
            </a:r>
            <a:r>
              <a:rPr lang="en-US" sz="2400" u="sng" dirty="0" smtClean="0">
                <a:effectLst/>
              </a:rPr>
              <a:t>Level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Thoracic                      T4-T6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Upper </a:t>
            </a:r>
            <a:r>
              <a:rPr lang="en-US" sz="2400" dirty="0" err="1" smtClean="0">
                <a:effectLst/>
              </a:rPr>
              <a:t>abdo</a:t>
            </a:r>
            <a:r>
              <a:rPr lang="en-US" sz="2400" dirty="0" smtClean="0">
                <a:effectLst/>
              </a:rPr>
              <a:t>                T6-T8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Lower </a:t>
            </a:r>
            <a:r>
              <a:rPr lang="en-US" sz="2400" dirty="0" err="1" smtClean="0">
                <a:effectLst/>
              </a:rPr>
              <a:t>abdo</a:t>
            </a:r>
            <a:r>
              <a:rPr lang="en-US" sz="2400" dirty="0" smtClean="0">
                <a:effectLst/>
              </a:rPr>
              <a:t>                T8-T10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Pelvic                           T8-T10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Lower extremity         L1-L4 </a:t>
            </a:r>
          </a:p>
          <a:p>
            <a:pPr>
              <a:buFontTx/>
              <a:buNone/>
            </a:pPr>
            <a:endParaRPr lang="en-US" sz="24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s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s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s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s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s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s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s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2554</Words>
  <Application>Microsoft Office PowerPoint</Application>
  <PresentationFormat>عرض على الشاشة (3:4)‏</PresentationFormat>
  <Paragraphs>698</Paragraphs>
  <Slides>118</Slides>
  <Notes>102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118</vt:i4>
      </vt:variant>
    </vt:vector>
  </HeadingPairs>
  <TitlesOfParts>
    <vt:vector size="133" baseType="lpstr">
      <vt:lpstr>ＭＳ Ｐゴシック</vt:lpstr>
      <vt:lpstr>Andalus</vt:lpstr>
      <vt:lpstr>Arial</vt:lpstr>
      <vt:lpstr>Arial Black</vt:lpstr>
      <vt:lpstr>Arial Rounded MT Bold</vt:lpstr>
      <vt:lpstr>Book Antiqua</vt:lpstr>
      <vt:lpstr>Calibri</vt:lpstr>
      <vt:lpstr>Garamond</vt:lpstr>
      <vt:lpstr>Lucida Calligraphy</vt:lpstr>
      <vt:lpstr>Tahoma</vt:lpstr>
      <vt:lpstr>Times New Roman</vt:lpstr>
      <vt:lpstr>Wingdings</vt:lpstr>
      <vt:lpstr>Office Theme</vt:lpstr>
      <vt:lpstr>Microsoft ClipArt Gallery</vt:lpstr>
      <vt:lpstr>Scanned Photo</vt:lpstr>
      <vt:lpstr> </vt:lpstr>
      <vt:lpstr>عرض تقديمي في PowerPoint</vt:lpstr>
      <vt:lpstr>Post Operative Pain Management Objectives </vt:lpstr>
      <vt:lpstr>GOAL OF PAIN TREATMENT</vt:lpstr>
      <vt:lpstr>عرض تقديمي في PowerPoint</vt:lpstr>
      <vt:lpstr>Pain</vt:lpstr>
      <vt:lpstr>PAIN</vt:lpstr>
      <vt:lpstr>According to Pathophysiology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TYPES OF ACUTE PAIN</vt:lpstr>
      <vt:lpstr>SOMATIC  PAIN</vt:lpstr>
      <vt:lpstr>SUPERFICIAL SOMATIC PAIN</vt:lpstr>
      <vt:lpstr>DEEP SOMATIC PAIN</vt:lpstr>
      <vt:lpstr>VISCERAL PAIN</vt:lpstr>
      <vt:lpstr>SUBTYPES OF VISCERAL PAIN</vt:lpstr>
      <vt:lpstr>VISCERAL PAIN</vt:lpstr>
      <vt:lpstr>PARIETAL  PAIN</vt:lpstr>
      <vt:lpstr>عرض تقديمي في PowerPoint</vt:lpstr>
      <vt:lpstr>SYSTEMIC RESPONCES TO ACUTE PAIN</vt:lpstr>
      <vt:lpstr>SYSTEMIC RESPONCES TO ACUTE PAIN</vt:lpstr>
      <vt:lpstr>Cardiovascular effects</vt:lpstr>
      <vt:lpstr>RESPIRATORY SYSTEM</vt:lpstr>
      <vt:lpstr>عرض تقديمي في PowerPoint</vt:lpstr>
      <vt:lpstr>ENDOCRINE  EFFECTS</vt:lpstr>
      <vt:lpstr>HEMATOLOGICAL  EFFECTS</vt:lpstr>
      <vt:lpstr>IMMUNE  EFFECTS</vt:lpstr>
      <vt:lpstr>GENERAL SENSE OF WELL-BEING</vt:lpstr>
      <vt:lpstr>POSITIVE ROLE  OF  PAIN </vt:lpstr>
      <vt:lpstr>Acute Pain management</vt:lpstr>
      <vt:lpstr>عرض تقديمي في PowerPoint</vt:lpstr>
      <vt:lpstr>CHRONIC PAIN </vt:lpstr>
      <vt:lpstr>CHRONIC PAIN</vt:lpstr>
      <vt:lpstr>CHRONIC PAIN</vt:lpstr>
      <vt:lpstr>Classification – division according to duration of time</vt:lpstr>
      <vt:lpstr>2</vt:lpstr>
      <vt:lpstr>  pain assessment  </vt:lpstr>
      <vt:lpstr>عرض تقديمي في PowerPoint</vt:lpstr>
      <vt:lpstr>Assessment of pain: Its intensity and character</vt:lpstr>
      <vt:lpstr>ASSESSMENT OF PAIN</vt:lpstr>
      <vt:lpstr>Pain Assessment: </vt:lpstr>
      <vt:lpstr>PAIN RATING SCALE</vt:lpstr>
      <vt:lpstr>  </vt:lpstr>
      <vt:lpstr>عرض تقديمي في PowerPoint</vt:lpstr>
      <vt:lpstr>FLACC scale</vt:lpstr>
      <vt:lpstr>Children between 3-8 years </vt:lpstr>
      <vt:lpstr>Children older than 8 years</vt:lpstr>
      <vt:lpstr>Pharmacology of Pain Management </vt:lpstr>
      <vt:lpstr>Pharmacology of Pain Management</vt:lpstr>
      <vt:lpstr>               </vt:lpstr>
      <vt:lpstr>Nonpharmacologic Approaches to Relieve Pain and Prevent Suffering </vt:lpstr>
      <vt:lpstr>PHARMACOLEGICAL </vt:lpstr>
      <vt:lpstr>عرض تقديمي في PowerPoint</vt:lpstr>
      <vt:lpstr>WHO step Ladder</vt:lpstr>
      <vt:lpstr>WHO analgesic guidelines</vt:lpstr>
      <vt:lpstr>عرض تقديمي في PowerPoint</vt:lpstr>
      <vt:lpstr>Methods of Acute Postoperaive Pain Relief  </vt:lpstr>
      <vt:lpstr>Methods of Acute Postoperaive Pain Relief</vt:lpstr>
      <vt:lpstr> PATIENT CONTROL ANALGESIA   </vt:lpstr>
      <vt:lpstr>Acute  Pain </vt:lpstr>
      <vt:lpstr>Patient Controlled Analgesia</vt:lpstr>
      <vt:lpstr>P C A</vt:lpstr>
      <vt:lpstr>PATIENT SELECTION</vt:lpstr>
      <vt:lpstr>PATIENT SELECTION</vt:lpstr>
      <vt:lpstr>P C A</vt:lpstr>
      <vt:lpstr>P C A</vt:lpstr>
      <vt:lpstr>Relationship of mode of delivery of analgesia to serum analgesic level</vt:lpstr>
      <vt:lpstr>PCA</vt:lpstr>
      <vt:lpstr>عرض تقديمي في PowerPoint</vt:lpstr>
      <vt:lpstr>عرض تقديمي في PowerPoint</vt:lpstr>
      <vt:lpstr>PCA</vt:lpstr>
      <vt:lpstr>BENEFITS</vt:lpstr>
      <vt:lpstr>BENEFITS </vt:lpstr>
      <vt:lpstr>عرض تقديمي في PowerPoint</vt:lpstr>
      <vt:lpstr>EPIDURAL ANALGESIA </vt:lpstr>
      <vt:lpstr>Benefits of Epidural Analgesia</vt:lpstr>
      <vt:lpstr>DEFINITIONS</vt:lpstr>
      <vt:lpstr>عرض تقديمي في PowerPoint</vt:lpstr>
      <vt:lpstr>SPINAL CORD</vt:lpstr>
      <vt:lpstr>عرض تقديمي في PowerPoint</vt:lpstr>
      <vt:lpstr>عرض تقديمي في PowerPoint</vt:lpstr>
      <vt:lpstr> </vt:lpstr>
      <vt:lpstr>EPIDURAL SPACE</vt:lpstr>
      <vt:lpstr>INDICATIONS</vt:lpstr>
      <vt:lpstr>CONTRAINDICATIONS</vt:lpstr>
      <vt:lpstr>عرض تقديمي في PowerPoint</vt:lpstr>
      <vt:lpstr>عرض تقديمي في PowerPoint</vt:lpstr>
      <vt:lpstr>Patient assume a sitting or side-lying position with the back arched toward the physician.Help to spread the vertebrae apart</vt:lpstr>
      <vt:lpstr>Height of sensory block Lumbar-T4 Thoracic-T2</vt:lpstr>
      <vt:lpstr>INSERTION OF EPIDURAL CATHETER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EPIDURAL  CATHETERS</vt:lpstr>
      <vt:lpstr>CATHETER MIGRATION</vt:lpstr>
      <vt:lpstr>CATHETER MIGRATION </vt:lpstr>
      <vt:lpstr>MEDICATION COMMONLY USED</vt:lpstr>
      <vt:lpstr>METHODS OF ADMINISTRATION</vt:lpstr>
      <vt:lpstr>Motor and Sensory Assessment </vt:lpstr>
      <vt:lpstr>Assessment of motor block</vt:lpstr>
      <vt:lpstr>Motor and Sensory Assessment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Adverse Effects L.A</vt:lpstr>
      <vt:lpstr>Cont.</vt:lpstr>
      <vt:lpstr>OTHER COMPLICATIONS</vt:lpstr>
      <vt:lpstr> EPIDURAL ANALGESIA(GUIDELINES)</vt:lpstr>
      <vt:lpstr>Unrelieved pain is morally and ethically unaccepted.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 DAMMAS</dc:creator>
  <cp:lastModifiedBy>Star</cp:lastModifiedBy>
  <cp:revision>19</cp:revision>
  <dcterms:created xsi:type="dcterms:W3CDTF">2006-08-16T00:00:00Z</dcterms:created>
  <dcterms:modified xsi:type="dcterms:W3CDTF">2019-10-08T18:57:59Z</dcterms:modified>
</cp:coreProperties>
</file>