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316" r:id="rId2"/>
    <p:sldId id="435" r:id="rId3"/>
    <p:sldId id="450" r:id="rId4"/>
    <p:sldId id="317" r:id="rId5"/>
    <p:sldId id="318" r:id="rId6"/>
    <p:sldId id="379" r:id="rId7"/>
    <p:sldId id="320" r:id="rId8"/>
    <p:sldId id="321" r:id="rId9"/>
    <p:sldId id="383" r:id="rId10"/>
    <p:sldId id="385" r:id="rId11"/>
    <p:sldId id="356" r:id="rId12"/>
    <p:sldId id="386" r:id="rId13"/>
    <p:sldId id="380" r:id="rId14"/>
    <p:sldId id="375" r:id="rId15"/>
    <p:sldId id="381" r:id="rId16"/>
    <p:sldId id="382" r:id="rId17"/>
    <p:sldId id="433" r:id="rId18"/>
    <p:sldId id="270" r:id="rId19"/>
    <p:sldId id="324" r:id="rId20"/>
    <p:sldId id="325" r:id="rId21"/>
    <p:sldId id="391" r:id="rId22"/>
    <p:sldId id="392" r:id="rId23"/>
    <p:sldId id="327" r:id="rId24"/>
    <p:sldId id="442" r:id="rId25"/>
    <p:sldId id="328" r:id="rId26"/>
    <p:sldId id="354" r:id="rId27"/>
    <p:sldId id="360" r:id="rId28"/>
    <p:sldId id="394" r:id="rId29"/>
    <p:sldId id="408" r:id="rId30"/>
    <p:sldId id="332" r:id="rId31"/>
    <p:sldId id="387" r:id="rId32"/>
    <p:sldId id="365" r:id="rId33"/>
    <p:sldId id="338" r:id="rId34"/>
    <p:sldId id="363" r:id="rId35"/>
    <p:sldId id="389" r:id="rId36"/>
    <p:sldId id="335" r:id="rId37"/>
    <p:sldId id="361" r:id="rId38"/>
    <p:sldId id="362" r:id="rId39"/>
    <p:sldId id="443" r:id="rId40"/>
    <p:sldId id="444" r:id="rId41"/>
    <p:sldId id="378" r:id="rId42"/>
    <p:sldId id="384" r:id="rId43"/>
    <p:sldId id="407" r:id="rId44"/>
    <p:sldId id="434" r:id="rId45"/>
    <p:sldId id="438" r:id="rId46"/>
    <p:sldId id="397" r:id="rId47"/>
    <p:sldId id="399" r:id="rId48"/>
    <p:sldId id="398" r:id="rId49"/>
    <p:sldId id="400" r:id="rId50"/>
    <p:sldId id="401" r:id="rId51"/>
    <p:sldId id="402" r:id="rId52"/>
    <p:sldId id="403" r:id="rId53"/>
    <p:sldId id="410" r:id="rId54"/>
    <p:sldId id="449" r:id="rId55"/>
    <p:sldId id="404" r:id="rId56"/>
    <p:sldId id="405" r:id="rId57"/>
    <p:sldId id="406" r:id="rId58"/>
    <p:sldId id="445" r:id="rId59"/>
    <p:sldId id="439" r:id="rId60"/>
    <p:sldId id="440" r:id="rId61"/>
    <p:sldId id="366" r:id="rId62"/>
    <p:sldId id="446" r:id="rId63"/>
    <p:sldId id="371" r:id="rId64"/>
    <p:sldId id="377" r:id="rId65"/>
    <p:sldId id="388" r:id="rId66"/>
    <p:sldId id="393" r:id="rId67"/>
    <p:sldId id="447" r:id="rId68"/>
    <p:sldId id="448" r:id="rId69"/>
    <p:sldId id="390" r:id="rId70"/>
    <p:sldId id="396" r:id="rId71"/>
    <p:sldId id="436" r:id="rId72"/>
    <p:sldId id="411" r:id="rId73"/>
    <p:sldId id="437" r:id="rId7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FF00"/>
    <a:srgbClr val="000000"/>
    <a:srgbClr val="008000"/>
    <a:srgbClr val="FFFF00"/>
    <a:srgbClr val="99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088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5125" name="Freeform 5"/>
              <p:cNvSpPr>
                <a:spLocks/>
              </p:cNvSpPr>
              <p:nvPr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6" name="Freeform 6"/>
              <p:cNvSpPr>
                <a:spLocks/>
              </p:cNvSpPr>
              <p:nvPr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7" name="Freeform 7"/>
              <p:cNvSpPr>
                <a:spLocks/>
              </p:cNvSpPr>
              <p:nvPr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Freeform 8"/>
              <p:cNvSpPr>
                <a:spLocks/>
              </p:cNvSpPr>
              <p:nvPr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" name="Freeform 9"/>
              <p:cNvSpPr>
                <a:spLocks/>
              </p:cNvSpPr>
              <p:nvPr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Freeform 14"/>
              <p:cNvSpPr>
                <a:spLocks/>
              </p:cNvSpPr>
              <p:nvPr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Freeform 15"/>
              <p:cNvSpPr>
                <a:spLocks/>
              </p:cNvSpPr>
              <p:nvPr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Freeform 16"/>
              <p:cNvSpPr>
                <a:spLocks/>
              </p:cNvSpPr>
              <p:nvPr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Freeform 17"/>
              <p:cNvSpPr>
                <a:spLocks/>
              </p:cNvSpPr>
              <p:nvPr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Freeform 18"/>
              <p:cNvSpPr>
                <a:spLocks/>
              </p:cNvSpPr>
              <p:nvPr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Freeform 19"/>
              <p:cNvSpPr>
                <a:spLocks/>
              </p:cNvSpPr>
              <p:nvPr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0" name="Freeform 20"/>
              <p:cNvSpPr>
                <a:spLocks/>
              </p:cNvSpPr>
              <p:nvPr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1" name="Freeform 21"/>
              <p:cNvSpPr>
                <a:spLocks/>
              </p:cNvSpPr>
              <p:nvPr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2" name="Freeform 22"/>
              <p:cNvSpPr>
                <a:spLocks/>
              </p:cNvSpPr>
              <p:nvPr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3" name="Freeform 23"/>
              <p:cNvSpPr>
                <a:spLocks/>
              </p:cNvSpPr>
              <p:nvPr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4" name="Freeform 24"/>
              <p:cNvSpPr>
                <a:spLocks/>
              </p:cNvSpPr>
              <p:nvPr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5" name="Freeform 25"/>
              <p:cNvSpPr>
                <a:spLocks/>
              </p:cNvSpPr>
              <p:nvPr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6" name="Freeform 26"/>
              <p:cNvSpPr>
                <a:spLocks/>
              </p:cNvSpPr>
              <p:nvPr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7" name="Freeform 27"/>
              <p:cNvSpPr>
                <a:spLocks/>
              </p:cNvSpPr>
              <p:nvPr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8" name="Freeform 28"/>
              <p:cNvSpPr>
                <a:spLocks/>
              </p:cNvSpPr>
              <p:nvPr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9" name="Freeform 29"/>
              <p:cNvSpPr>
                <a:spLocks/>
              </p:cNvSpPr>
              <p:nvPr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150" name="Group 30"/>
              <p:cNvGrpSpPr>
                <a:grpSpLocks/>
              </p:cNvGrpSpPr>
              <p:nvPr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5151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2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3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4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5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6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7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8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59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0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1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2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3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4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5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166" name="Group 46"/>
              <p:cNvGrpSpPr>
                <a:grpSpLocks/>
              </p:cNvGrpSpPr>
              <p:nvPr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5167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68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169" name="Group 49"/>
              <p:cNvGrpSpPr>
                <a:grpSpLocks/>
              </p:cNvGrpSpPr>
              <p:nvPr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5170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1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2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3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4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5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6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7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78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179" name="Freeform 59"/>
              <p:cNvSpPr>
                <a:spLocks/>
              </p:cNvSpPr>
              <p:nvPr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0" name="Freeform 60"/>
              <p:cNvSpPr>
                <a:spLocks/>
              </p:cNvSpPr>
              <p:nvPr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1" name="Freeform 61"/>
              <p:cNvSpPr>
                <a:spLocks/>
              </p:cNvSpPr>
              <p:nvPr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2" name="Freeform 62"/>
              <p:cNvSpPr>
                <a:spLocks/>
              </p:cNvSpPr>
              <p:nvPr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3" name="Freeform 63"/>
              <p:cNvSpPr>
                <a:spLocks/>
              </p:cNvSpPr>
              <p:nvPr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4" name="Freeform 64"/>
              <p:cNvSpPr>
                <a:spLocks/>
              </p:cNvSpPr>
              <p:nvPr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5" name="Freeform 65"/>
              <p:cNvSpPr>
                <a:spLocks/>
              </p:cNvSpPr>
              <p:nvPr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6" name="Freeform 66"/>
              <p:cNvSpPr>
                <a:spLocks/>
              </p:cNvSpPr>
              <p:nvPr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1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455613" y="1920875"/>
            <a:ext cx="8226425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89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90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9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F752446-821D-42C6-80D0-863D1A4BF8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4E655-2517-4F6E-AF71-B42C4FC266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22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3050"/>
            <a:ext cx="6018212" cy="5822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5D61C1-8D03-49C5-AC9F-FE3A5EDDC24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13" y="273050"/>
            <a:ext cx="8226425" cy="5822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</p:spPr>
        <p:txBody>
          <a:bodyPr/>
          <a:lstStyle>
            <a:lvl1pPr>
              <a:defRPr/>
            </a:lvl1pPr>
          </a:lstStyle>
          <a:p>
            <a:fld id="{6CF3AA9E-D7A9-4D8E-9279-91C9E3D42E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77F6D0-41CB-4AD5-ABB2-460F777877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27D6D-FBFD-4E3B-80ED-9BDCD8EF53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598613"/>
            <a:ext cx="403701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E0781-BC64-4112-ACEE-AD93FFAA31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0F2AA-45D5-462D-8196-A053C0A20E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BA0B5-FD8A-4B28-8105-053B20F547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8BAC31-678F-48AB-ABE5-74F5371E65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0C95A-824C-4E96-8BBC-EACC289C34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4A9FB-1A41-4FD1-9E61-03DDA31E89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4099" name="Freeform 3"/>
            <p:cNvSpPr>
              <a:spLocks/>
            </p:cNvSpPr>
            <p:nvPr userDrawn="1"/>
          </p:nvSpPr>
          <p:spPr bwMode="hidden">
            <a:xfrm>
              <a:off x="0" y="0"/>
              <a:ext cx="5758" cy="1043"/>
            </a:xfrm>
            <a:custGeom>
              <a:avLst/>
              <a:gdLst/>
              <a:ahLst/>
              <a:cxnLst>
                <a:cxn ang="0">
                  <a:pos x="5740" y="1043"/>
                </a:cxn>
                <a:cxn ang="0">
                  <a:pos x="0" y="1043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1043"/>
                </a:cxn>
                <a:cxn ang="0">
                  <a:pos x="5740" y="1043"/>
                </a:cxn>
              </a:cxnLst>
              <a:rect l="0" t="0" r="r" b="b"/>
              <a:pathLst>
                <a:path w="5740" h="1043">
                  <a:moveTo>
                    <a:pt x="5740" y="1043"/>
                  </a:moveTo>
                  <a:lnTo>
                    <a:pt x="0" y="1043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1043"/>
                  </a:lnTo>
                  <a:lnTo>
                    <a:pt x="574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0" name="Group 4"/>
            <p:cNvGrpSpPr>
              <a:grpSpLocks/>
            </p:cNvGrpSpPr>
            <p:nvPr userDrawn="1"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4101" name="Freeform 5"/>
              <p:cNvSpPr>
                <a:spLocks/>
              </p:cNvSpPr>
              <p:nvPr userDrawn="1"/>
            </p:nvSpPr>
            <p:spPr bwMode="hidden">
              <a:xfrm>
                <a:off x="1" y="104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2" name="Freeform 6"/>
              <p:cNvSpPr>
                <a:spLocks/>
              </p:cNvSpPr>
              <p:nvPr userDrawn="1"/>
            </p:nvSpPr>
            <p:spPr bwMode="hidden">
              <a:xfrm>
                <a:off x="0" y="3988"/>
                <a:ext cx="5758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5740" y="42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5740" h="42">
                    <a:moveTo>
                      <a:pt x="0" y="42"/>
                    </a:moveTo>
                    <a:lnTo>
                      <a:pt x="5740" y="42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42"/>
                    </a:lnTo>
                    <a:lnTo>
                      <a:pt x="0" y="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0" y="3665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0" y="3364"/>
                <a:ext cx="5758" cy="30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0" y="3105"/>
                <a:ext cx="5758" cy="31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0" y="30"/>
                  </a:cxn>
                </a:cxnLst>
                <a:rect l="0" t="0" r="r" b="b"/>
                <a:pathLst>
                  <a:path w="5740" h="30">
                    <a:moveTo>
                      <a:pt x="0" y="30"/>
                    </a:moveTo>
                    <a:lnTo>
                      <a:pt x="5740" y="30"/>
                    </a:lnTo>
                    <a:lnTo>
                      <a:pt x="5740" y="0"/>
                    </a:lnTo>
                    <a:lnTo>
                      <a:pt x="0" y="0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0" y="2859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0" y="264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0" y="2433"/>
                <a:ext cx="5758" cy="36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6"/>
                  </a:cxn>
                  <a:cxn ang="0">
                    <a:pos x="5740" y="36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6">
                    <a:moveTo>
                      <a:pt x="5740" y="0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5740" y="36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0" y="2259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4706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0" y="209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0" y="192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0" y="1645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0" y="1778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0" y="1520"/>
                <a:ext cx="5758" cy="12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5740" y="12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2">
                    <a:moveTo>
                      <a:pt x="5740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5740" y="12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0" y="1394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Freeform 20"/>
              <p:cNvSpPr>
                <a:spLocks/>
              </p:cNvSpPr>
              <p:nvPr userDrawn="1"/>
            </p:nvSpPr>
            <p:spPr bwMode="hidden">
              <a:xfrm>
                <a:off x="0" y="1280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Freeform 21"/>
              <p:cNvSpPr>
                <a:spLocks/>
              </p:cNvSpPr>
              <p:nvPr userDrawn="1"/>
            </p:nvSpPr>
            <p:spPr bwMode="hidden">
              <a:xfrm>
                <a:off x="0" y="117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Freeform 22"/>
              <p:cNvSpPr>
                <a:spLocks/>
              </p:cNvSpPr>
              <p:nvPr userDrawn="1"/>
            </p:nvSpPr>
            <p:spPr bwMode="hidden">
              <a:xfrm>
                <a:off x="0" y="24"/>
                <a:ext cx="5758" cy="30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30"/>
                  </a:cxn>
                  <a:cxn ang="0">
                    <a:pos x="5740" y="30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30">
                    <a:moveTo>
                      <a:pt x="5740" y="0"/>
                    </a:moveTo>
                    <a:lnTo>
                      <a:pt x="0" y="0"/>
                    </a:lnTo>
                    <a:lnTo>
                      <a:pt x="0" y="30"/>
                    </a:lnTo>
                    <a:lnTo>
                      <a:pt x="5740" y="30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23"/>
              <p:cNvSpPr>
                <a:spLocks/>
              </p:cNvSpPr>
              <p:nvPr userDrawn="1"/>
            </p:nvSpPr>
            <p:spPr bwMode="hidden">
              <a:xfrm>
                <a:off x="0" y="186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4118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24"/>
              <p:cNvSpPr>
                <a:spLocks/>
              </p:cNvSpPr>
              <p:nvPr userDrawn="1"/>
            </p:nvSpPr>
            <p:spPr bwMode="hidden">
              <a:xfrm>
                <a:off x="0" y="475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7843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Freeform 25"/>
              <p:cNvSpPr>
                <a:spLocks/>
              </p:cNvSpPr>
              <p:nvPr userDrawn="1"/>
            </p:nvSpPr>
            <p:spPr bwMode="hidden">
              <a:xfrm>
                <a:off x="0" y="337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hidden">
              <a:xfrm>
                <a:off x="0" y="600"/>
                <a:ext cx="5758" cy="24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5740" y="24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24">
                    <a:moveTo>
                      <a:pt x="5740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5740" y="24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7882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3" name="Freeform 27"/>
              <p:cNvSpPr>
                <a:spLocks/>
              </p:cNvSpPr>
              <p:nvPr userDrawn="1"/>
            </p:nvSpPr>
            <p:spPr bwMode="hidden">
              <a:xfrm>
                <a:off x="0" y="727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4" name="Freeform 28"/>
              <p:cNvSpPr>
                <a:spLocks/>
              </p:cNvSpPr>
              <p:nvPr userDrawn="1"/>
            </p:nvSpPr>
            <p:spPr bwMode="hidden">
              <a:xfrm>
                <a:off x="0" y="841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5" name="Freeform 29"/>
              <p:cNvSpPr>
                <a:spLocks/>
              </p:cNvSpPr>
              <p:nvPr userDrawn="1"/>
            </p:nvSpPr>
            <p:spPr bwMode="hidden">
              <a:xfrm>
                <a:off x="0" y="943"/>
                <a:ext cx="5758" cy="18"/>
              </a:xfrm>
              <a:custGeom>
                <a:avLst/>
                <a:gdLst/>
                <a:ahLst/>
                <a:cxnLst>
                  <a:cxn ang="0">
                    <a:pos x="5740" y="0"/>
                  </a:cxn>
                  <a:cxn ang="0">
                    <a:pos x="0" y="0"/>
                  </a:cxn>
                  <a:cxn ang="0">
                    <a:pos x="0" y="18"/>
                  </a:cxn>
                  <a:cxn ang="0">
                    <a:pos x="5740" y="18"/>
                  </a:cxn>
                  <a:cxn ang="0">
                    <a:pos x="5740" y="0"/>
                  </a:cxn>
                  <a:cxn ang="0">
                    <a:pos x="5740" y="0"/>
                  </a:cxn>
                </a:cxnLst>
                <a:rect l="0" t="0" r="r" b="b"/>
                <a:pathLst>
                  <a:path w="5740" h="18">
                    <a:moveTo>
                      <a:pt x="57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5740" y="18"/>
                    </a:lnTo>
                    <a:lnTo>
                      <a:pt x="5740" y="0"/>
                    </a:lnTo>
                    <a:lnTo>
                      <a:pt x="574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81961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126" name="Group 30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58" cy="1045"/>
                <a:chOff x="0" y="0"/>
                <a:chExt cx="5758" cy="1045"/>
              </a:xfrm>
            </p:grpSpPr>
            <p:sp>
              <p:nvSpPr>
                <p:cNvPr id="4127" name="Freeform 31"/>
                <p:cNvSpPr>
                  <a:spLocks/>
                </p:cNvSpPr>
                <p:nvPr/>
              </p:nvSpPr>
              <p:spPr bwMode="hidden">
                <a:xfrm>
                  <a:off x="2849" y="0"/>
                  <a:ext cx="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2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8" name="Freeform 32"/>
                <p:cNvSpPr>
                  <a:spLocks/>
                </p:cNvSpPr>
                <p:nvPr/>
              </p:nvSpPr>
              <p:spPr bwMode="hidden">
                <a:xfrm>
                  <a:off x="2400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31" y="1043"/>
                    </a:cxn>
                    <a:cxn ang="0">
                      <a:pos x="155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113" y="1043"/>
                    </a:cxn>
                    <a:cxn ang="0">
                      <a:pos x="131" y="1043"/>
                    </a:cxn>
                    <a:cxn ang="0">
                      <a:pos x="131" y="1043"/>
                    </a:cxn>
                  </a:cxnLst>
                  <a:rect l="0" t="0" r="r" b="b"/>
                  <a:pathLst>
                    <a:path w="155" h="1043">
                      <a:moveTo>
                        <a:pt x="131" y="1043"/>
                      </a:moveTo>
                      <a:lnTo>
                        <a:pt x="155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113" y="1043"/>
                      </a:lnTo>
                      <a:lnTo>
                        <a:pt x="131" y="1043"/>
                      </a:lnTo>
                      <a:lnTo>
                        <a:pt x="13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29" name="Freeform 33"/>
                <p:cNvSpPr>
                  <a:spLocks/>
                </p:cNvSpPr>
                <p:nvPr/>
              </p:nvSpPr>
              <p:spPr bwMode="hidden">
                <a:xfrm>
                  <a:off x="1967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221" y="1043"/>
                    </a:cxn>
                    <a:cxn ang="0">
                      <a:pos x="239" y="1043"/>
                    </a:cxn>
                    <a:cxn ang="0">
                      <a:pos x="36" y="0"/>
                    </a:cxn>
                    <a:cxn ang="0">
                      <a:pos x="0" y="0"/>
                    </a:cxn>
                    <a:cxn ang="0">
                      <a:pos x="203" y="1043"/>
                    </a:cxn>
                    <a:cxn ang="0">
                      <a:pos x="221" y="1043"/>
                    </a:cxn>
                    <a:cxn ang="0">
                      <a:pos x="221" y="1043"/>
                    </a:cxn>
                  </a:cxnLst>
                  <a:rect l="0" t="0" r="r" b="b"/>
                  <a:pathLst>
                    <a:path w="239" h="1043">
                      <a:moveTo>
                        <a:pt x="221" y="1043"/>
                      </a:moveTo>
                      <a:lnTo>
                        <a:pt x="239" y="1043"/>
                      </a:lnTo>
                      <a:lnTo>
                        <a:pt x="36" y="0"/>
                      </a:lnTo>
                      <a:lnTo>
                        <a:pt x="0" y="0"/>
                      </a:lnTo>
                      <a:lnTo>
                        <a:pt x="203" y="1043"/>
                      </a:lnTo>
                      <a:lnTo>
                        <a:pt x="221" y="1043"/>
                      </a:lnTo>
                      <a:lnTo>
                        <a:pt x="221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0" name="Freeform 34"/>
                <p:cNvSpPr>
                  <a:spLocks/>
                </p:cNvSpPr>
                <p:nvPr/>
              </p:nvSpPr>
              <p:spPr bwMode="hidden">
                <a:xfrm>
                  <a:off x="1554" y="0"/>
                  <a:ext cx="353" cy="1045"/>
                </a:xfrm>
                <a:custGeom>
                  <a:avLst/>
                  <a:gdLst/>
                  <a:ahLst/>
                  <a:cxnLst>
                    <a:cxn ang="0">
                      <a:pos x="334" y="1043"/>
                    </a:cxn>
                    <a:cxn ang="0">
                      <a:pos x="352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311" y="1043"/>
                    </a:cxn>
                    <a:cxn ang="0">
                      <a:pos x="334" y="1043"/>
                    </a:cxn>
                    <a:cxn ang="0">
                      <a:pos x="334" y="1043"/>
                    </a:cxn>
                  </a:cxnLst>
                  <a:rect l="0" t="0" r="r" b="b"/>
                  <a:pathLst>
                    <a:path w="352" h="1043">
                      <a:moveTo>
                        <a:pt x="334" y="1043"/>
                      </a:moveTo>
                      <a:lnTo>
                        <a:pt x="352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311" y="1043"/>
                      </a:lnTo>
                      <a:lnTo>
                        <a:pt x="334" y="1043"/>
                      </a:lnTo>
                      <a:lnTo>
                        <a:pt x="33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1" name="Freeform 35"/>
                <p:cNvSpPr>
                  <a:spLocks/>
                </p:cNvSpPr>
                <p:nvPr/>
              </p:nvSpPr>
              <p:spPr bwMode="hidden">
                <a:xfrm>
                  <a:off x="1134" y="0"/>
                  <a:ext cx="450" cy="1045"/>
                </a:xfrm>
                <a:custGeom>
                  <a:avLst/>
                  <a:gdLst/>
                  <a:ahLst/>
                  <a:cxnLst>
                    <a:cxn ang="0">
                      <a:pos x="425" y="1043"/>
                    </a:cxn>
                    <a:cxn ang="0">
                      <a:pos x="449" y="1043"/>
                    </a:cxn>
                    <a:cxn ang="0">
                      <a:pos x="42" y="0"/>
                    </a:cxn>
                    <a:cxn ang="0">
                      <a:pos x="0" y="0"/>
                    </a:cxn>
                    <a:cxn ang="0">
                      <a:pos x="407" y="1043"/>
                    </a:cxn>
                    <a:cxn ang="0">
                      <a:pos x="425" y="1043"/>
                    </a:cxn>
                    <a:cxn ang="0">
                      <a:pos x="425" y="1043"/>
                    </a:cxn>
                  </a:cxnLst>
                  <a:rect l="0" t="0" r="r" b="b"/>
                  <a:pathLst>
                    <a:path w="449" h="1043">
                      <a:moveTo>
                        <a:pt x="425" y="1043"/>
                      </a:moveTo>
                      <a:lnTo>
                        <a:pt x="449" y="1043"/>
                      </a:lnTo>
                      <a:lnTo>
                        <a:pt x="42" y="0"/>
                      </a:lnTo>
                      <a:lnTo>
                        <a:pt x="0" y="0"/>
                      </a:lnTo>
                      <a:lnTo>
                        <a:pt x="407" y="1043"/>
                      </a:lnTo>
                      <a:lnTo>
                        <a:pt x="425" y="1043"/>
                      </a:lnTo>
                      <a:lnTo>
                        <a:pt x="425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2" name="Freeform 36"/>
                <p:cNvSpPr>
                  <a:spLocks/>
                </p:cNvSpPr>
                <p:nvPr/>
              </p:nvSpPr>
              <p:spPr bwMode="hidden">
                <a:xfrm>
                  <a:off x="714" y="0"/>
                  <a:ext cx="540" cy="1045"/>
                </a:xfrm>
                <a:custGeom>
                  <a:avLst/>
                  <a:gdLst/>
                  <a:ahLst/>
                  <a:cxnLst>
                    <a:cxn ang="0">
                      <a:pos x="520" y="1043"/>
                    </a:cxn>
                    <a:cxn ang="0">
                      <a:pos x="538" y="1043"/>
                    </a:cxn>
                    <a:cxn ang="0">
                      <a:pos x="41" y="0"/>
                    </a:cxn>
                    <a:cxn ang="0">
                      <a:pos x="0" y="0"/>
                    </a:cxn>
                    <a:cxn ang="0">
                      <a:pos x="496" y="1043"/>
                    </a:cxn>
                    <a:cxn ang="0">
                      <a:pos x="520" y="1043"/>
                    </a:cxn>
                    <a:cxn ang="0">
                      <a:pos x="520" y="1043"/>
                    </a:cxn>
                  </a:cxnLst>
                  <a:rect l="0" t="0" r="r" b="b"/>
                  <a:pathLst>
                    <a:path w="538" h="1043">
                      <a:moveTo>
                        <a:pt x="520" y="1043"/>
                      </a:moveTo>
                      <a:lnTo>
                        <a:pt x="538" y="1043"/>
                      </a:lnTo>
                      <a:lnTo>
                        <a:pt x="41" y="0"/>
                      </a:lnTo>
                      <a:lnTo>
                        <a:pt x="0" y="0"/>
                      </a:lnTo>
                      <a:lnTo>
                        <a:pt x="496" y="1043"/>
                      </a:lnTo>
                      <a:lnTo>
                        <a:pt x="520" y="1043"/>
                      </a:lnTo>
                      <a:lnTo>
                        <a:pt x="520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3" name="Freeform 37"/>
                <p:cNvSpPr>
                  <a:spLocks/>
                </p:cNvSpPr>
                <p:nvPr/>
              </p:nvSpPr>
              <p:spPr bwMode="hidden">
                <a:xfrm>
                  <a:off x="306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622" y="1043"/>
                    </a:cxn>
                    <a:cxn ang="0">
                      <a:pos x="640" y="1043"/>
                    </a:cxn>
                    <a:cxn ang="0">
                      <a:pos x="48" y="0"/>
                    </a:cxn>
                    <a:cxn ang="0">
                      <a:pos x="0" y="0"/>
                    </a:cxn>
                    <a:cxn ang="0">
                      <a:pos x="598" y="1043"/>
                    </a:cxn>
                    <a:cxn ang="0">
                      <a:pos x="622" y="1043"/>
                    </a:cxn>
                    <a:cxn ang="0">
                      <a:pos x="622" y="1043"/>
                    </a:cxn>
                  </a:cxnLst>
                  <a:rect l="0" t="0" r="r" b="b"/>
                  <a:pathLst>
                    <a:path w="640" h="1043">
                      <a:moveTo>
                        <a:pt x="622" y="1043"/>
                      </a:moveTo>
                      <a:lnTo>
                        <a:pt x="640" y="1043"/>
                      </a:lnTo>
                      <a:lnTo>
                        <a:pt x="48" y="0"/>
                      </a:lnTo>
                      <a:lnTo>
                        <a:pt x="0" y="0"/>
                      </a:lnTo>
                      <a:lnTo>
                        <a:pt x="598" y="1043"/>
                      </a:lnTo>
                      <a:lnTo>
                        <a:pt x="622" y="1043"/>
                      </a:lnTo>
                      <a:lnTo>
                        <a:pt x="622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4" name="Freeform 38"/>
                <p:cNvSpPr>
                  <a:spLocks/>
                </p:cNvSpPr>
                <p:nvPr/>
              </p:nvSpPr>
              <p:spPr bwMode="hidden">
                <a:xfrm>
                  <a:off x="0" y="108"/>
                  <a:ext cx="630" cy="937"/>
                </a:xfrm>
                <a:custGeom>
                  <a:avLst/>
                  <a:gdLst/>
                  <a:ahLst/>
                  <a:cxnLst>
                    <a:cxn ang="0">
                      <a:pos x="604" y="935"/>
                    </a:cxn>
                    <a:cxn ang="0">
                      <a:pos x="628" y="935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580" y="935"/>
                    </a:cxn>
                    <a:cxn ang="0">
                      <a:pos x="604" y="935"/>
                    </a:cxn>
                    <a:cxn ang="0">
                      <a:pos x="604" y="935"/>
                    </a:cxn>
                  </a:cxnLst>
                  <a:rect l="0" t="0" r="r" b="b"/>
                  <a:pathLst>
                    <a:path w="628" h="935">
                      <a:moveTo>
                        <a:pt x="604" y="935"/>
                      </a:moveTo>
                      <a:lnTo>
                        <a:pt x="628" y="935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580" y="935"/>
                      </a:lnTo>
                      <a:lnTo>
                        <a:pt x="604" y="935"/>
                      </a:lnTo>
                      <a:lnTo>
                        <a:pt x="604" y="93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5" name="Freeform 39"/>
                <p:cNvSpPr>
                  <a:spLocks/>
                </p:cNvSpPr>
                <p:nvPr/>
              </p:nvSpPr>
              <p:spPr bwMode="hidden">
                <a:xfrm>
                  <a:off x="3191" y="0"/>
                  <a:ext cx="155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155" y="0"/>
                    </a:cxn>
                    <a:cxn ang="0">
                      <a:pos x="114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155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155" y="0"/>
                      </a:lnTo>
                      <a:lnTo>
                        <a:pt x="114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6" name="Freeform 40"/>
                <p:cNvSpPr>
                  <a:spLocks/>
                </p:cNvSpPr>
                <p:nvPr/>
              </p:nvSpPr>
              <p:spPr bwMode="hidden">
                <a:xfrm>
                  <a:off x="3533" y="0"/>
                  <a:ext cx="240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36" y="1043"/>
                    </a:cxn>
                    <a:cxn ang="0">
                      <a:pos x="239" y="0"/>
                    </a:cxn>
                    <a:cxn ang="0">
                      <a:pos x="203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239" h="1043">
                      <a:moveTo>
                        <a:pt x="18" y="1043"/>
                      </a:moveTo>
                      <a:lnTo>
                        <a:pt x="36" y="1043"/>
                      </a:lnTo>
                      <a:lnTo>
                        <a:pt x="239" y="0"/>
                      </a:lnTo>
                      <a:lnTo>
                        <a:pt x="203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7" name="Freeform 41"/>
                <p:cNvSpPr>
                  <a:spLocks/>
                </p:cNvSpPr>
                <p:nvPr/>
              </p:nvSpPr>
              <p:spPr bwMode="hidden">
                <a:xfrm>
                  <a:off x="3821" y="0"/>
                  <a:ext cx="359" cy="1045"/>
                </a:xfrm>
                <a:custGeom>
                  <a:avLst/>
                  <a:gdLst/>
                  <a:ahLst/>
                  <a:cxnLst>
                    <a:cxn ang="0">
                      <a:pos x="24" y="1043"/>
                    </a:cxn>
                    <a:cxn ang="0">
                      <a:pos x="42" y="1043"/>
                    </a:cxn>
                    <a:cxn ang="0">
                      <a:pos x="358" y="0"/>
                    </a:cxn>
                    <a:cxn ang="0">
                      <a:pos x="317" y="0"/>
                    </a:cxn>
                    <a:cxn ang="0">
                      <a:pos x="0" y="1043"/>
                    </a:cxn>
                    <a:cxn ang="0">
                      <a:pos x="24" y="1043"/>
                    </a:cxn>
                    <a:cxn ang="0">
                      <a:pos x="24" y="1043"/>
                    </a:cxn>
                  </a:cxnLst>
                  <a:rect l="0" t="0" r="r" b="b"/>
                  <a:pathLst>
                    <a:path w="358" h="1043">
                      <a:moveTo>
                        <a:pt x="24" y="1043"/>
                      </a:moveTo>
                      <a:lnTo>
                        <a:pt x="42" y="1043"/>
                      </a:lnTo>
                      <a:lnTo>
                        <a:pt x="358" y="0"/>
                      </a:lnTo>
                      <a:lnTo>
                        <a:pt x="317" y="0"/>
                      </a:lnTo>
                      <a:lnTo>
                        <a:pt x="0" y="1043"/>
                      </a:lnTo>
                      <a:lnTo>
                        <a:pt x="24" y="1043"/>
                      </a:lnTo>
                      <a:lnTo>
                        <a:pt x="24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8" name="Freeform 42"/>
                <p:cNvSpPr>
                  <a:spLocks/>
                </p:cNvSpPr>
                <p:nvPr/>
              </p:nvSpPr>
              <p:spPr bwMode="hidden">
                <a:xfrm>
                  <a:off x="4139" y="0"/>
                  <a:ext cx="449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1" y="1043"/>
                    </a:cxn>
                    <a:cxn ang="0">
                      <a:pos x="448" y="0"/>
                    </a:cxn>
                    <a:cxn ang="0">
                      <a:pos x="406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448" h="1043">
                      <a:moveTo>
                        <a:pt x="18" y="1043"/>
                      </a:moveTo>
                      <a:lnTo>
                        <a:pt x="41" y="1043"/>
                      </a:lnTo>
                      <a:lnTo>
                        <a:pt x="448" y="0"/>
                      </a:lnTo>
                      <a:lnTo>
                        <a:pt x="406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39" name="Freeform 43"/>
                <p:cNvSpPr>
                  <a:spLocks/>
                </p:cNvSpPr>
                <p:nvPr/>
              </p:nvSpPr>
              <p:spPr bwMode="hidden">
                <a:xfrm>
                  <a:off x="4480" y="0"/>
                  <a:ext cx="541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539" y="0"/>
                    </a:cxn>
                    <a:cxn ang="0">
                      <a:pos x="497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539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539" y="0"/>
                      </a:lnTo>
                      <a:lnTo>
                        <a:pt x="497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0" name="Freeform 44"/>
                <p:cNvSpPr>
                  <a:spLocks/>
                </p:cNvSpPr>
                <p:nvPr/>
              </p:nvSpPr>
              <p:spPr bwMode="hidden">
                <a:xfrm>
                  <a:off x="4768" y="0"/>
                  <a:ext cx="642" cy="1045"/>
                </a:xfrm>
                <a:custGeom>
                  <a:avLst/>
                  <a:gdLst/>
                  <a:ahLst/>
                  <a:cxnLst>
                    <a:cxn ang="0">
                      <a:pos x="18" y="1043"/>
                    </a:cxn>
                    <a:cxn ang="0">
                      <a:pos x="42" y="1043"/>
                    </a:cxn>
                    <a:cxn ang="0">
                      <a:pos x="640" y="0"/>
                    </a:cxn>
                    <a:cxn ang="0">
                      <a:pos x="592" y="0"/>
                    </a:cxn>
                    <a:cxn ang="0">
                      <a:pos x="0" y="1043"/>
                    </a:cxn>
                    <a:cxn ang="0">
                      <a:pos x="18" y="1043"/>
                    </a:cxn>
                    <a:cxn ang="0">
                      <a:pos x="18" y="1043"/>
                    </a:cxn>
                  </a:cxnLst>
                  <a:rect l="0" t="0" r="r" b="b"/>
                  <a:pathLst>
                    <a:path w="640" h="1043">
                      <a:moveTo>
                        <a:pt x="18" y="1043"/>
                      </a:moveTo>
                      <a:lnTo>
                        <a:pt x="42" y="1043"/>
                      </a:lnTo>
                      <a:lnTo>
                        <a:pt x="640" y="0"/>
                      </a:lnTo>
                      <a:lnTo>
                        <a:pt x="592" y="0"/>
                      </a:lnTo>
                      <a:lnTo>
                        <a:pt x="0" y="1043"/>
                      </a:lnTo>
                      <a:lnTo>
                        <a:pt x="18" y="1043"/>
                      </a:lnTo>
                      <a:lnTo>
                        <a:pt x="18" y="1043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1" name="Freeform 45"/>
                <p:cNvSpPr>
                  <a:spLocks/>
                </p:cNvSpPr>
                <p:nvPr/>
              </p:nvSpPr>
              <p:spPr bwMode="hidden">
                <a:xfrm>
                  <a:off x="5086" y="48"/>
                  <a:ext cx="672" cy="997"/>
                </a:xfrm>
                <a:custGeom>
                  <a:avLst/>
                  <a:gdLst/>
                  <a:ahLst/>
                  <a:cxnLst>
                    <a:cxn ang="0">
                      <a:pos x="24" y="995"/>
                    </a:cxn>
                    <a:cxn ang="0">
                      <a:pos x="48" y="995"/>
                    </a:cxn>
                    <a:cxn ang="0">
                      <a:pos x="670" y="72"/>
                    </a:cxn>
                    <a:cxn ang="0">
                      <a:pos x="670" y="0"/>
                    </a:cxn>
                    <a:cxn ang="0">
                      <a:pos x="0" y="995"/>
                    </a:cxn>
                    <a:cxn ang="0">
                      <a:pos x="24" y="995"/>
                    </a:cxn>
                    <a:cxn ang="0">
                      <a:pos x="24" y="995"/>
                    </a:cxn>
                  </a:cxnLst>
                  <a:rect l="0" t="0" r="r" b="b"/>
                  <a:pathLst>
                    <a:path w="670" h="995">
                      <a:moveTo>
                        <a:pt x="24" y="995"/>
                      </a:moveTo>
                      <a:lnTo>
                        <a:pt x="48" y="995"/>
                      </a:lnTo>
                      <a:lnTo>
                        <a:pt x="670" y="72"/>
                      </a:lnTo>
                      <a:lnTo>
                        <a:pt x="670" y="0"/>
                      </a:lnTo>
                      <a:lnTo>
                        <a:pt x="0" y="995"/>
                      </a:lnTo>
                      <a:lnTo>
                        <a:pt x="24" y="995"/>
                      </a:lnTo>
                      <a:lnTo>
                        <a:pt x="24" y="995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shade val="69804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142" name="Group 46"/>
              <p:cNvGrpSpPr>
                <a:grpSpLocks/>
              </p:cNvGrpSpPr>
              <p:nvPr userDrawn="1"/>
            </p:nvGrpSpPr>
            <p:grpSpPr bwMode="auto">
              <a:xfrm>
                <a:off x="0" y="558"/>
                <a:ext cx="5758" cy="487"/>
                <a:chOff x="0" y="558"/>
                <a:chExt cx="5758" cy="487"/>
              </a:xfrm>
            </p:grpSpPr>
            <p:sp>
              <p:nvSpPr>
                <p:cNvPr id="4143" name="Freeform 47"/>
                <p:cNvSpPr>
                  <a:spLocks/>
                </p:cNvSpPr>
                <p:nvPr/>
              </p:nvSpPr>
              <p:spPr bwMode="hidden">
                <a:xfrm>
                  <a:off x="0" y="618"/>
                  <a:ext cx="306" cy="427"/>
                </a:xfrm>
                <a:custGeom>
                  <a:avLst/>
                  <a:gdLst/>
                  <a:ahLst/>
                  <a:cxnLst>
                    <a:cxn ang="0">
                      <a:pos x="281" y="426"/>
                    </a:cxn>
                    <a:cxn ang="0">
                      <a:pos x="305" y="426"/>
                    </a:cxn>
                    <a:cxn ang="0">
                      <a:pos x="0" y="0"/>
                    </a:cxn>
                    <a:cxn ang="0">
                      <a:pos x="0" y="66"/>
                    </a:cxn>
                    <a:cxn ang="0">
                      <a:pos x="251" y="426"/>
                    </a:cxn>
                    <a:cxn ang="0">
                      <a:pos x="281" y="426"/>
                    </a:cxn>
                    <a:cxn ang="0">
                      <a:pos x="281" y="426"/>
                    </a:cxn>
                  </a:cxnLst>
                  <a:rect l="0" t="0" r="r" b="b"/>
                  <a:pathLst>
                    <a:path w="305" h="426">
                      <a:moveTo>
                        <a:pt x="281" y="426"/>
                      </a:moveTo>
                      <a:lnTo>
                        <a:pt x="305" y="426"/>
                      </a:lnTo>
                      <a:lnTo>
                        <a:pt x="0" y="0"/>
                      </a:lnTo>
                      <a:lnTo>
                        <a:pt x="0" y="66"/>
                      </a:lnTo>
                      <a:lnTo>
                        <a:pt x="251" y="426"/>
                      </a:lnTo>
                      <a:lnTo>
                        <a:pt x="281" y="426"/>
                      </a:lnTo>
                      <a:lnTo>
                        <a:pt x="281" y="4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4" name="Freeform 48"/>
                <p:cNvSpPr>
                  <a:spLocks/>
                </p:cNvSpPr>
                <p:nvPr/>
              </p:nvSpPr>
              <p:spPr bwMode="hidden">
                <a:xfrm>
                  <a:off x="5410" y="558"/>
                  <a:ext cx="348" cy="487"/>
                </a:xfrm>
                <a:custGeom>
                  <a:avLst/>
                  <a:gdLst/>
                  <a:ahLst/>
                  <a:cxnLst>
                    <a:cxn ang="0">
                      <a:pos x="24" y="486"/>
                    </a:cxn>
                    <a:cxn ang="0">
                      <a:pos x="48" y="486"/>
                    </a:cxn>
                    <a:cxn ang="0">
                      <a:pos x="347" y="72"/>
                    </a:cxn>
                    <a:cxn ang="0">
                      <a:pos x="347" y="0"/>
                    </a:cxn>
                    <a:cxn ang="0">
                      <a:pos x="0" y="486"/>
                    </a:cxn>
                    <a:cxn ang="0">
                      <a:pos x="24" y="486"/>
                    </a:cxn>
                    <a:cxn ang="0">
                      <a:pos x="24" y="486"/>
                    </a:cxn>
                  </a:cxnLst>
                  <a:rect l="0" t="0" r="r" b="b"/>
                  <a:pathLst>
                    <a:path w="347" h="486">
                      <a:moveTo>
                        <a:pt x="24" y="486"/>
                      </a:moveTo>
                      <a:lnTo>
                        <a:pt x="48" y="486"/>
                      </a:lnTo>
                      <a:lnTo>
                        <a:pt x="347" y="72"/>
                      </a:lnTo>
                      <a:lnTo>
                        <a:pt x="347" y="0"/>
                      </a:lnTo>
                      <a:lnTo>
                        <a:pt x="0" y="486"/>
                      </a:lnTo>
                      <a:lnTo>
                        <a:pt x="24" y="486"/>
                      </a:lnTo>
                      <a:lnTo>
                        <a:pt x="24" y="48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4145" name="Group 49"/>
              <p:cNvGrpSpPr>
                <a:grpSpLocks/>
              </p:cNvGrpSpPr>
              <p:nvPr userDrawn="1"/>
            </p:nvGrpSpPr>
            <p:grpSpPr bwMode="auto">
              <a:xfrm>
                <a:off x="264" y="1039"/>
                <a:ext cx="5200" cy="3280"/>
                <a:chOff x="264" y="1039"/>
                <a:chExt cx="5200" cy="3280"/>
              </a:xfrm>
            </p:grpSpPr>
            <p:sp>
              <p:nvSpPr>
                <p:cNvPr id="4146" name="Freeform 50"/>
                <p:cNvSpPr>
                  <a:spLocks/>
                </p:cNvSpPr>
                <p:nvPr/>
              </p:nvSpPr>
              <p:spPr bwMode="hidden">
                <a:xfrm>
                  <a:off x="2849" y="1039"/>
                  <a:ext cx="4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2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7" name="Freeform 51"/>
                <p:cNvSpPr>
                  <a:spLocks/>
                </p:cNvSpPr>
                <p:nvPr/>
              </p:nvSpPr>
              <p:spPr bwMode="hidden">
                <a:xfrm>
                  <a:off x="2154" y="1039"/>
                  <a:ext cx="401" cy="3280"/>
                </a:xfrm>
                <a:custGeom>
                  <a:avLst/>
                  <a:gdLst/>
                  <a:ahLst/>
                  <a:cxnLst>
                    <a:cxn ang="0">
                      <a:pos x="376" y="0"/>
                    </a:cxn>
                    <a:cxn ang="0">
                      <a:pos x="358" y="0"/>
                    </a:cxn>
                    <a:cxn ang="0">
                      <a:pos x="0" y="3273"/>
                    </a:cxn>
                    <a:cxn ang="0">
                      <a:pos x="41" y="3273"/>
                    </a:cxn>
                    <a:cxn ang="0">
                      <a:pos x="400" y="0"/>
                    </a:cxn>
                    <a:cxn ang="0">
                      <a:pos x="376" y="0"/>
                    </a:cxn>
                    <a:cxn ang="0">
                      <a:pos x="376" y="0"/>
                    </a:cxn>
                  </a:cxnLst>
                  <a:rect l="0" t="0" r="r" b="b"/>
                  <a:pathLst>
                    <a:path w="400" h="3273">
                      <a:moveTo>
                        <a:pt x="376" y="0"/>
                      </a:moveTo>
                      <a:lnTo>
                        <a:pt x="358" y="0"/>
                      </a:lnTo>
                      <a:lnTo>
                        <a:pt x="0" y="3273"/>
                      </a:lnTo>
                      <a:lnTo>
                        <a:pt x="41" y="3273"/>
                      </a:lnTo>
                      <a:lnTo>
                        <a:pt x="400" y="0"/>
                      </a:lnTo>
                      <a:lnTo>
                        <a:pt x="376" y="0"/>
                      </a:lnTo>
                      <a:lnTo>
                        <a:pt x="37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8" name="Freeform 52"/>
                <p:cNvSpPr>
                  <a:spLocks/>
                </p:cNvSpPr>
                <p:nvPr/>
              </p:nvSpPr>
              <p:spPr bwMode="hidden">
                <a:xfrm>
                  <a:off x="1530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657" y="0"/>
                    </a:cxn>
                    <a:cxn ang="0">
                      <a:pos x="639" y="0"/>
                    </a:cxn>
                    <a:cxn ang="0">
                      <a:pos x="0" y="3273"/>
                    </a:cxn>
                    <a:cxn ang="0">
                      <a:pos x="42" y="3273"/>
                    </a:cxn>
                    <a:cxn ang="0">
                      <a:pos x="675" y="0"/>
                    </a:cxn>
                    <a:cxn ang="0">
                      <a:pos x="657" y="0"/>
                    </a:cxn>
                    <a:cxn ang="0">
                      <a:pos x="657" y="0"/>
                    </a:cxn>
                  </a:cxnLst>
                  <a:rect l="0" t="0" r="r" b="b"/>
                  <a:pathLst>
                    <a:path w="675" h="3273">
                      <a:moveTo>
                        <a:pt x="657" y="0"/>
                      </a:moveTo>
                      <a:lnTo>
                        <a:pt x="639" y="0"/>
                      </a:lnTo>
                      <a:lnTo>
                        <a:pt x="0" y="3273"/>
                      </a:lnTo>
                      <a:lnTo>
                        <a:pt x="42" y="3273"/>
                      </a:lnTo>
                      <a:lnTo>
                        <a:pt x="675" y="0"/>
                      </a:lnTo>
                      <a:lnTo>
                        <a:pt x="657" y="0"/>
                      </a:lnTo>
                      <a:lnTo>
                        <a:pt x="657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49" name="Freeform 53"/>
                <p:cNvSpPr>
                  <a:spLocks/>
                </p:cNvSpPr>
                <p:nvPr/>
              </p:nvSpPr>
              <p:spPr bwMode="hidden">
                <a:xfrm>
                  <a:off x="876" y="1039"/>
                  <a:ext cx="1031" cy="3280"/>
                </a:xfrm>
                <a:custGeom>
                  <a:avLst/>
                  <a:gdLst/>
                  <a:ahLst/>
                  <a:cxnLst>
                    <a:cxn ang="0">
                      <a:pos x="1013" y="0"/>
                    </a:cxn>
                    <a:cxn ang="0">
                      <a:pos x="990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031" y="4"/>
                    </a:cxn>
                    <a:cxn ang="0">
                      <a:pos x="1013" y="0"/>
                    </a:cxn>
                    <a:cxn ang="0">
                      <a:pos x="1013" y="0"/>
                    </a:cxn>
                  </a:cxnLst>
                  <a:rect l="0" t="0" r="r" b="b"/>
                  <a:pathLst>
                    <a:path w="1031" h="3280">
                      <a:moveTo>
                        <a:pt x="1013" y="0"/>
                      </a:moveTo>
                      <a:lnTo>
                        <a:pt x="990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031" y="4"/>
                      </a:lnTo>
                      <a:lnTo>
                        <a:pt x="1013" y="0"/>
                      </a:lnTo>
                      <a:lnTo>
                        <a:pt x="101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0" name="Freeform 54"/>
                <p:cNvSpPr>
                  <a:spLocks/>
                </p:cNvSpPr>
                <p:nvPr/>
              </p:nvSpPr>
              <p:spPr bwMode="hidden">
                <a:xfrm>
                  <a:off x="264" y="1039"/>
                  <a:ext cx="1319" cy="3280"/>
                </a:xfrm>
                <a:custGeom>
                  <a:avLst/>
                  <a:gdLst/>
                  <a:ahLst/>
                  <a:cxnLst>
                    <a:cxn ang="0">
                      <a:pos x="1296" y="0"/>
                    </a:cxn>
                    <a:cxn ang="0">
                      <a:pos x="1278" y="0"/>
                    </a:cxn>
                    <a:cxn ang="0">
                      <a:pos x="0" y="3280"/>
                    </a:cxn>
                    <a:cxn ang="0">
                      <a:pos x="42" y="3280"/>
                    </a:cxn>
                    <a:cxn ang="0">
                      <a:pos x="1319" y="5"/>
                    </a:cxn>
                    <a:cxn ang="0">
                      <a:pos x="1296" y="0"/>
                    </a:cxn>
                    <a:cxn ang="0">
                      <a:pos x="1296" y="0"/>
                    </a:cxn>
                  </a:cxnLst>
                  <a:rect l="0" t="0" r="r" b="b"/>
                  <a:pathLst>
                    <a:path w="1319" h="3280">
                      <a:moveTo>
                        <a:pt x="1296" y="0"/>
                      </a:moveTo>
                      <a:lnTo>
                        <a:pt x="1278" y="0"/>
                      </a:lnTo>
                      <a:lnTo>
                        <a:pt x="0" y="3280"/>
                      </a:lnTo>
                      <a:lnTo>
                        <a:pt x="42" y="3280"/>
                      </a:lnTo>
                      <a:lnTo>
                        <a:pt x="1319" y="5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1" name="Freeform 55"/>
                <p:cNvSpPr>
                  <a:spLocks/>
                </p:cNvSpPr>
                <p:nvPr/>
              </p:nvSpPr>
              <p:spPr bwMode="hidden">
                <a:xfrm>
                  <a:off x="3191" y="1039"/>
                  <a:ext cx="402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359" y="3273"/>
                    </a:cxn>
                    <a:cxn ang="0">
                      <a:pos x="401" y="3273"/>
                    </a:cxn>
                    <a:cxn ang="0">
                      <a:pos x="42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401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359" y="3273"/>
                      </a:lnTo>
                      <a:lnTo>
                        <a:pt x="401" y="3273"/>
                      </a:lnTo>
                      <a:lnTo>
                        <a:pt x="4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2" name="Freeform 56"/>
                <p:cNvSpPr>
                  <a:spLocks/>
                </p:cNvSpPr>
                <p:nvPr/>
              </p:nvSpPr>
              <p:spPr bwMode="hidden">
                <a:xfrm>
                  <a:off x="3533" y="1039"/>
                  <a:ext cx="677" cy="3280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0"/>
                    </a:cxn>
                    <a:cxn ang="0">
                      <a:pos x="640" y="3273"/>
                    </a:cxn>
                    <a:cxn ang="0">
                      <a:pos x="675" y="3273"/>
                    </a:cxn>
                    <a:cxn ang="0">
                      <a:pos x="36" y="0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675" h="3273">
                      <a:moveTo>
                        <a:pt x="18" y="0"/>
                      </a:moveTo>
                      <a:lnTo>
                        <a:pt x="0" y="0"/>
                      </a:lnTo>
                      <a:lnTo>
                        <a:pt x="640" y="3273"/>
                      </a:lnTo>
                      <a:lnTo>
                        <a:pt x="675" y="3273"/>
                      </a:lnTo>
                      <a:lnTo>
                        <a:pt x="36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3" name="Freeform 57"/>
                <p:cNvSpPr>
                  <a:spLocks/>
                </p:cNvSpPr>
                <p:nvPr/>
              </p:nvSpPr>
              <p:spPr bwMode="hidden">
                <a:xfrm>
                  <a:off x="3822" y="1039"/>
                  <a:ext cx="1036" cy="3280"/>
                </a:xfrm>
                <a:custGeom>
                  <a:avLst/>
                  <a:gdLst/>
                  <a:ahLst/>
                  <a:cxnLst>
                    <a:cxn ang="0">
                      <a:pos x="23" y="0"/>
                    </a:cxn>
                    <a:cxn ang="0">
                      <a:pos x="0" y="5"/>
                    </a:cxn>
                    <a:cxn ang="0">
                      <a:pos x="994" y="3280"/>
                    </a:cxn>
                    <a:cxn ang="0">
                      <a:pos x="1036" y="3280"/>
                    </a:cxn>
                    <a:cxn ang="0">
                      <a:pos x="41" y="0"/>
                    </a:cxn>
                    <a:cxn ang="0">
                      <a:pos x="23" y="0"/>
                    </a:cxn>
                    <a:cxn ang="0">
                      <a:pos x="23" y="0"/>
                    </a:cxn>
                  </a:cxnLst>
                  <a:rect l="0" t="0" r="r" b="b"/>
                  <a:pathLst>
                    <a:path w="1036" h="3280">
                      <a:moveTo>
                        <a:pt x="23" y="0"/>
                      </a:moveTo>
                      <a:lnTo>
                        <a:pt x="0" y="5"/>
                      </a:lnTo>
                      <a:lnTo>
                        <a:pt x="994" y="3280"/>
                      </a:lnTo>
                      <a:lnTo>
                        <a:pt x="1036" y="3280"/>
                      </a:lnTo>
                      <a:lnTo>
                        <a:pt x="41" y="0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54" name="Freeform 58"/>
                <p:cNvSpPr>
                  <a:spLocks/>
                </p:cNvSpPr>
                <p:nvPr/>
              </p:nvSpPr>
              <p:spPr bwMode="hidden">
                <a:xfrm>
                  <a:off x="4137" y="1039"/>
                  <a:ext cx="1327" cy="32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7"/>
                    </a:cxn>
                    <a:cxn ang="0">
                      <a:pos x="1285" y="3280"/>
                    </a:cxn>
                    <a:cxn ang="0">
                      <a:pos x="1327" y="3280"/>
                    </a:cxn>
                    <a:cxn ang="0">
                      <a:pos x="43" y="0"/>
                    </a:cxn>
                    <a:cxn ang="0">
                      <a:pos x="20" y="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327" h="3280">
                      <a:moveTo>
                        <a:pt x="20" y="0"/>
                      </a:moveTo>
                      <a:lnTo>
                        <a:pt x="0" y="7"/>
                      </a:lnTo>
                      <a:lnTo>
                        <a:pt x="1285" y="3280"/>
                      </a:lnTo>
                      <a:lnTo>
                        <a:pt x="1327" y="3280"/>
                      </a:lnTo>
                      <a:lnTo>
                        <a:pt x="43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2">
                        <a:gamma/>
                        <a:shade val="69804"/>
                        <a:invGamma/>
                      </a:schemeClr>
                    </a:gs>
                    <a:gs pos="100000">
                      <a:schemeClr val="bg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55" name="Freeform 59"/>
              <p:cNvSpPr>
                <a:spLocks/>
              </p:cNvSpPr>
              <p:nvPr userDrawn="1"/>
            </p:nvSpPr>
            <p:spPr bwMode="hidden">
              <a:xfrm>
                <a:off x="0" y="1039"/>
                <a:ext cx="1254" cy="2632"/>
              </a:xfrm>
              <a:custGeom>
                <a:avLst/>
                <a:gdLst/>
                <a:ahLst/>
                <a:cxnLst>
                  <a:cxn ang="0">
                    <a:pos x="1236" y="0"/>
                  </a:cxn>
                  <a:cxn ang="0">
                    <a:pos x="1212" y="0"/>
                  </a:cxn>
                  <a:cxn ang="0">
                    <a:pos x="0" y="2542"/>
                  </a:cxn>
                  <a:cxn ang="0">
                    <a:pos x="0" y="2632"/>
                  </a:cxn>
                  <a:cxn ang="0">
                    <a:pos x="1254" y="7"/>
                  </a:cxn>
                  <a:cxn ang="0">
                    <a:pos x="1236" y="0"/>
                  </a:cxn>
                  <a:cxn ang="0">
                    <a:pos x="1236" y="0"/>
                  </a:cxn>
                </a:cxnLst>
                <a:rect l="0" t="0" r="r" b="b"/>
                <a:pathLst>
                  <a:path w="1254" h="2632">
                    <a:moveTo>
                      <a:pt x="1236" y="0"/>
                    </a:moveTo>
                    <a:lnTo>
                      <a:pt x="1212" y="0"/>
                    </a:lnTo>
                    <a:lnTo>
                      <a:pt x="0" y="2542"/>
                    </a:lnTo>
                    <a:lnTo>
                      <a:pt x="0" y="2632"/>
                    </a:lnTo>
                    <a:lnTo>
                      <a:pt x="1254" y="7"/>
                    </a:lnTo>
                    <a:lnTo>
                      <a:pt x="1236" y="0"/>
                    </a:lnTo>
                    <a:lnTo>
                      <a:pt x="123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6" name="Freeform 60"/>
              <p:cNvSpPr>
                <a:spLocks/>
              </p:cNvSpPr>
              <p:nvPr userDrawn="1"/>
            </p:nvSpPr>
            <p:spPr bwMode="hidden">
              <a:xfrm>
                <a:off x="0" y="1039"/>
                <a:ext cx="948" cy="1676"/>
              </a:xfrm>
              <a:custGeom>
                <a:avLst/>
                <a:gdLst/>
                <a:ahLst/>
                <a:cxnLst>
                  <a:cxn ang="0">
                    <a:pos x="930" y="0"/>
                  </a:cxn>
                  <a:cxn ang="0">
                    <a:pos x="906" y="0"/>
                  </a:cxn>
                  <a:cxn ang="0">
                    <a:pos x="0" y="1593"/>
                  </a:cxn>
                  <a:cxn ang="0">
                    <a:pos x="0" y="1676"/>
                  </a:cxn>
                  <a:cxn ang="0">
                    <a:pos x="948" y="5"/>
                  </a:cxn>
                  <a:cxn ang="0">
                    <a:pos x="930" y="0"/>
                  </a:cxn>
                  <a:cxn ang="0">
                    <a:pos x="930" y="0"/>
                  </a:cxn>
                </a:cxnLst>
                <a:rect l="0" t="0" r="r" b="b"/>
                <a:pathLst>
                  <a:path w="948" h="1676">
                    <a:moveTo>
                      <a:pt x="930" y="0"/>
                    </a:moveTo>
                    <a:lnTo>
                      <a:pt x="906" y="0"/>
                    </a:lnTo>
                    <a:lnTo>
                      <a:pt x="0" y="1593"/>
                    </a:lnTo>
                    <a:lnTo>
                      <a:pt x="0" y="1676"/>
                    </a:lnTo>
                    <a:lnTo>
                      <a:pt x="948" y="5"/>
                    </a:lnTo>
                    <a:lnTo>
                      <a:pt x="930" y="0"/>
                    </a:lnTo>
                    <a:lnTo>
                      <a:pt x="93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Freeform 61"/>
              <p:cNvSpPr>
                <a:spLocks/>
              </p:cNvSpPr>
              <p:nvPr userDrawn="1"/>
            </p:nvSpPr>
            <p:spPr bwMode="hidden">
              <a:xfrm>
                <a:off x="0" y="1039"/>
                <a:ext cx="629" cy="937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582" y="0"/>
                  </a:cxn>
                  <a:cxn ang="0">
                    <a:pos x="0" y="871"/>
                  </a:cxn>
                  <a:cxn ang="0">
                    <a:pos x="0" y="937"/>
                  </a:cxn>
                  <a:cxn ang="0">
                    <a:pos x="629" y="4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629" h="937">
                    <a:moveTo>
                      <a:pt x="606" y="0"/>
                    </a:moveTo>
                    <a:lnTo>
                      <a:pt x="582" y="0"/>
                    </a:lnTo>
                    <a:lnTo>
                      <a:pt x="0" y="871"/>
                    </a:lnTo>
                    <a:lnTo>
                      <a:pt x="0" y="937"/>
                    </a:lnTo>
                    <a:lnTo>
                      <a:pt x="629" y="4"/>
                    </a:lnTo>
                    <a:lnTo>
                      <a:pt x="606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Freeform 62"/>
              <p:cNvSpPr>
                <a:spLocks/>
              </p:cNvSpPr>
              <p:nvPr userDrawn="1"/>
            </p:nvSpPr>
            <p:spPr bwMode="hidden">
              <a:xfrm>
                <a:off x="0" y="1039"/>
                <a:ext cx="305" cy="427"/>
              </a:xfrm>
              <a:custGeom>
                <a:avLst/>
                <a:gdLst/>
                <a:ahLst/>
                <a:cxnLst>
                  <a:cxn ang="0">
                    <a:pos x="282" y="0"/>
                  </a:cxn>
                  <a:cxn ang="0">
                    <a:pos x="252" y="0"/>
                  </a:cxn>
                  <a:cxn ang="0">
                    <a:pos x="0" y="361"/>
                  </a:cxn>
                  <a:cxn ang="0">
                    <a:pos x="0" y="427"/>
                  </a:cxn>
                  <a:cxn ang="0">
                    <a:pos x="305" y="5"/>
                  </a:cxn>
                  <a:cxn ang="0">
                    <a:pos x="282" y="0"/>
                  </a:cxn>
                  <a:cxn ang="0">
                    <a:pos x="282" y="0"/>
                  </a:cxn>
                </a:cxnLst>
                <a:rect l="0" t="0" r="r" b="b"/>
                <a:pathLst>
                  <a:path w="305" h="427">
                    <a:moveTo>
                      <a:pt x="282" y="0"/>
                    </a:moveTo>
                    <a:lnTo>
                      <a:pt x="252" y="0"/>
                    </a:lnTo>
                    <a:lnTo>
                      <a:pt x="0" y="361"/>
                    </a:lnTo>
                    <a:lnTo>
                      <a:pt x="0" y="427"/>
                    </a:lnTo>
                    <a:lnTo>
                      <a:pt x="305" y="5"/>
                    </a:lnTo>
                    <a:lnTo>
                      <a:pt x="282" y="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9" name="Freeform 63"/>
              <p:cNvSpPr>
                <a:spLocks/>
              </p:cNvSpPr>
              <p:nvPr userDrawn="1"/>
            </p:nvSpPr>
            <p:spPr bwMode="hidden">
              <a:xfrm>
                <a:off x="4481" y="1039"/>
                <a:ext cx="1277" cy="26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17" y="0"/>
                  </a:cxn>
                  <a:cxn ang="0">
                    <a:pos x="0" y="4"/>
                  </a:cxn>
                  <a:cxn ang="0">
                    <a:pos x="1277" y="2686"/>
                  </a:cxn>
                  <a:cxn ang="0">
                    <a:pos x="1277" y="2596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1277" h="2686">
                    <a:moveTo>
                      <a:pt x="41" y="0"/>
                    </a:moveTo>
                    <a:lnTo>
                      <a:pt x="17" y="0"/>
                    </a:lnTo>
                    <a:lnTo>
                      <a:pt x="0" y="4"/>
                    </a:lnTo>
                    <a:lnTo>
                      <a:pt x="1277" y="2686"/>
                    </a:lnTo>
                    <a:lnTo>
                      <a:pt x="1277" y="2596"/>
                    </a:lnTo>
                    <a:lnTo>
                      <a:pt x="41" y="0"/>
                    </a:lnTo>
                    <a:lnTo>
                      <a:pt x="4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0" name="Freeform 64"/>
              <p:cNvSpPr>
                <a:spLocks/>
              </p:cNvSpPr>
              <p:nvPr userDrawn="1"/>
            </p:nvSpPr>
            <p:spPr bwMode="hidden">
              <a:xfrm>
                <a:off x="4770" y="1039"/>
                <a:ext cx="988" cy="173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7"/>
                  </a:cxn>
                  <a:cxn ang="0">
                    <a:pos x="988" y="1730"/>
                  </a:cxn>
                  <a:cxn ang="0">
                    <a:pos x="988" y="1653"/>
                  </a:cxn>
                  <a:cxn ang="0">
                    <a:pos x="40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988" h="1730">
                    <a:moveTo>
                      <a:pt x="16" y="0"/>
                    </a:moveTo>
                    <a:lnTo>
                      <a:pt x="0" y="7"/>
                    </a:lnTo>
                    <a:lnTo>
                      <a:pt x="988" y="1730"/>
                    </a:lnTo>
                    <a:lnTo>
                      <a:pt x="988" y="1653"/>
                    </a:lnTo>
                    <a:lnTo>
                      <a:pt x="40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1" name="Freeform 65"/>
              <p:cNvSpPr>
                <a:spLocks/>
              </p:cNvSpPr>
              <p:nvPr userDrawn="1"/>
            </p:nvSpPr>
            <p:spPr bwMode="hidden">
              <a:xfrm>
                <a:off x="5088" y="1039"/>
                <a:ext cx="670" cy="99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4"/>
                  </a:cxn>
                  <a:cxn ang="0">
                    <a:pos x="670" y="997"/>
                  </a:cxn>
                  <a:cxn ang="0">
                    <a:pos x="670" y="92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670" h="997">
                    <a:moveTo>
                      <a:pt x="22" y="0"/>
                    </a:moveTo>
                    <a:lnTo>
                      <a:pt x="0" y="4"/>
                    </a:lnTo>
                    <a:lnTo>
                      <a:pt x="670" y="997"/>
                    </a:lnTo>
                    <a:lnTo>
                      <a:pt x="670" y="92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2" name="Freeform 66"/>
              <p:cNvSpPr>
                <a:spLocks/>
              </p:cNvSpPr>
              <p:nvPr userDrawn="1"/>
            </p:nvSpPr>
            <p:spPr bwMode="hidden">
              <a:xfrm>
                <a:off x="5412" y="1039"/>
                <a:ext cx="346" cy="487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0" y="7"/>
                  </a:cxn>
                  <a:cxn ang="0">
                    <a:pos x="346" y="487"/>
                  </a:cxn>
                  <a:cxn ang="0">
                    <a:pos x="346" y="415"/>
                  </a:cxn>
                  <a:cxn ang="0">
                    <a:pos x="46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346" h="487">
                    <a:moveTo>
                      <a:pt x="22" y="0"/>
                    </a:moveTo>
                    <a:lnTo>
                      <a:pt x="0" y="7"/>
                    </a:lnTo>
                    <a:lnTo>
                      <a:pt x="346" y="487"/>
                    </a:lnTo>
                    <a:lnTo>
                      <a:pt x="346" y="415"/>
                    </a:lnTo>
                    <a:lnTo>
                      <a:pt x="46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163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273050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64" name="Rectangle 6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5613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65" name="Rectangle 6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2050"/>
            <a:ext cx="28956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66" name="Rectangle 7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205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B39C3796-B96B-424D-A706-E2F14DAD089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67" name="Rectangle 7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-76200" y="533400"/>
            <a:ext cx="8226425" cy="1736725"/>
          </a:xfrm>
        </p:spPr>
        <p:txBody>
          <a:bodyPr/>
          <a:lstStyle/>
          <a:p>
            <a:r>
              <a:rPr lang="en-US" sz="6000" b="1">
                <a:latin typeface="Bookman Old Style" pitchFamily="18" charset="0"/>
              </a:rPr>
              <a:t>	</a:t>
            </a:r>
            <a:r>
              <a:rPr lang="en-US" sz="6000" b="1">
                <a:solidFill>
                  <a:schemeClr val="bg2"/>
                </a:solidFill>
                <a:latin typeface="Bookman Old Style" pitchFamily="18" charset="0"/>
              </a:rPr>
              <a:t>COMMON SKIN 	INFECTIONS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990600" y="3200400"/>
            <a:ext cx="731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43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haroni" pitchFamily="2" charset="-79"/>
                <a:cs typeface="Aharoni" pitchFamily="2" charset="-79"/>
              </a:rPr>
              <a:t>Dr. Abdulmajeed Alajlan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43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haroni" pitchFamily="2" charset="-79"/>
                <a:cs typeface="Aharoni" pitchFamily="2" charset="-79"/>
              </a:rPr>
              <a:t>Associate Professor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haroni" pitchFamily="2" charset="-79"/>
                <a:cs typeface="Aharoni" pitchFamily="2" charset="-79"/>
              </a:rPr>
              <a:t>Consultant Dermatologist &amp; Laser surgeon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haroni" pitchFamily="2" charset="-79"/>
                <a:cs typeface="Aharoni" pitchFamily="2" charset="-79"/>
              </a:rPr>
              <a:t>Department of Dermatology- KSU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C:\Documents and Settings\Admin\My Documents\Alajlan\Undergraduate cours\Lectures\Infections\DSC_0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85763"/>
            <a:ext cx="6781800" cy="6156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0164" name="Rectangle 4"/>
          <p:cNvSpPr>
            <a:spLocks noChangeArrowheads="1"/>
          </p:cNvSpPr>
          <p:nvPr/>
        </p:nvSpPr>
        <p:spPr bwMode="auto">
          <a:xfrm>
            <a:off x="3314700" y="457200"/>
            <a:ext cx="2514600" cy="762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Cellulitis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164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01" name="Picture 5" descr="DSCN3305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>
          <a:xfrm>
            <a:off x="304800" y="998538"/>
            <a:ext cx="8534400" cy="5630862"/>
          </a:xfrm>
          <a:noFill/>
          <a:ln>
            <a:solidFill>
              <a:srgbClr val="FFFF00"/>
            </a:solidFill>
          </a:ln>
        </p:spPr>
      </p:pic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3314700" y="152400"/>
            <a:ext cx="251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Cellulitis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1026" descr="C:\Documents and Settings\Admin\My Documents\Alajlan\Undergraduate cours\Lectures\Infections\DSC_0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4725" y="228600"/>
            <a:ext cx="4600575" cy="63246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C:\Documents and Settings\Admin\My Documents\Alajlan\Undergraduate cours\Lectures\Infections\DSC_0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478713" cy="49736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5" name="Picture 5" descr="DSCN333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314450"/>
            <a:ext cx="7924800" cy="4629150"/>
          </a:xfrm>
          <a:noFill/>
          <a:ln>
            <a:solidFill>
              <a:srgbClr val="FFFF00"/>
            </a:solidFill>
          </a:ln>
        </p:spPr>
      </p:pic>
      <p:sp>
        <p:nvSpPr>
          <p:cNvPr id="199686" name="Rectangle 6"/>
          <p:cNvSpPr>
            <a:spLocks noChangeArrowheads="1"/>
          </p:cNvSpPr>
          <p:nvPr/>
        </p:nvSpPr>
        <p:spPr bwMode="auto">
          <a:xfrm>
            <a:off x="3097213" y="228600"/>
            <a:ext cx="2949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Folliculitis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C:\Documents and Settings\Admin\My Documents\Alajlan\Undergraduate cours\Lectures\Infections\DSC_04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09600"/>
            <a:ext cx="6781800" cy="4510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16067" name="Picture 3" descr="C:\Documents and Settings\Admin\My Documents\Alajlan\Undergraduate cours\Lectures\Infections\DSC_04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828800"/>
            <a:ext cx="7248525" cy="48196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4572000" y="784225"/>
            <a:ext cx="2114550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Furuncle</a:t>
            </a:r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6172200" y="2079625"/>
            <a:ext cx="2419350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Carbuncle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6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6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8" grpId="0" animBg="1" autoUpdateAnimBg="0"/>
      <p:bldP spid="216069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C:\Documents and Settings\Admin\My Documents\Alajlan\Undergraduate cours\Lectures\Infections\DSC_04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3787775" cy="56975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17092" name="Picture 4" descr="C:\Documents and Settings\Admin\My Documents\Alajlan\Undergraduate cours\Lectures\Infections\DSC_0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7688" y="1828800"/>
            <a:ext cx="6056312" cy="40274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1219200" y="152400"/>
            <a:ext cx="754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Staph Skin Scalded Syndrom (SSSS)</a:t>
            </a:r>
            <a:r>
              <a:rPr lang="en-US" sz="28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5" name="Picture 3" descr="C:\Documents and Settings\Admin\My Documents\Alajlan\Dermatology pictures\Vancouver\Blessed Boat 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"/>
            <a:ext cx="9220200" cy="611981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5613" y="2149475"/>
            <a:ext cx="8226425" cy="1736725"/>
          </a:xfrm>
        </p:spPr>
        <p:txBody>
          <a:bodyPr/>
          <a:lstStyle/>
          <a:p>
            <a:r>
              <a:rPr lang="en-US" sz="7200" b="1">
                <a:solidFill>
                  <a:srgbClr val="FF0000"/>
                </a:solidFill>
              </a:rPr>
              <a:t>VIRAL INFECTIONS</a:t>
            </a:r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2" name="Picture 6" descr="DSCN037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6000" contrast="18000"/>
          </a:blip>
          <a:srcRect/>
          <a:stretch>
            <a:fillRect/>
          </a:stretch>
        </p:blipFill>
        <p:spPr>
          <a:xfrm>
            <a:off x="1570038" y="1598613"/>
            <a:ext cx="5995987" cy="4497387"/>
          </a:xfrm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1026" descr="C:\Documents and Settings\Admin\My Documents\Alajlan\Dermatology pictures\Vancouver\Va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0" name="Picture 6" descr="DSCN037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0038" y="1598613"/>
            <a:ext cx="5995987" cy="4497387"/>
          </a:xfrm>
          <a:noFill/>
          <a:ln>
            <a:solidFill>
              <a:srgbClr val="FFFF00"/>
            </a:solidFill>
          </a:ln>
        </p:spPr>
      </p:pic>
      <p:sp>
        <p:nvSpPr>
          <p:cNvPr id="88071" name="Rectangle 7"/>
          <p:cNvSpPr>
            <a:spLocks noChangeArrowheads="1"/>
          </p:cNvSpPr>
          <p:nvPr/>
        </p:nvSpPr>
        <p:spPr bwMode="auto">
          <a:xfrm>
            <a:off x="3200400" y="533400"/>
            <a:ext cx="2979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Warts(HPV)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C:\Documents and Settings\Admin\My Documents\Alajlan\Undergraduate cours\Lectures\Infections\DSC_05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315200" cy="5321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3773488" y="381000"/>
            <a:ext cx="1597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Warts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1026" descr="C:\Documents and Settings\Admin\My Documents\Alajlan\Undergraduate cours\Lectures\Infections\DSC_05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7950"/>
            <a:ext cx="6324600" cy="46005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7331" name="Rectangle 1027"/>
          <p:cNvSpPr>
            <a:spLocks noChangeArrowheads="1"/>
          </p:cNvSpPr>
          <p:nvPr/>
        </p:nvSpPr>
        <p:spPr bwMode="auto">
          <a:xfrm>
            <a:off x="3813175" y="533400"/>
            <a:ext cx="1597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Warts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6" name="Picture 6" descr="DSCN037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0038" y="1598613"/>
            <a:ext cx="5995987" cy="4497387"/>
          </a:xfrm>
          <a:noFill/>
          <a:ln>
            <a:solidFill>
              <a:srgbClr val="FFFF00"/>
            </a:solidFill>
          </a:ln>
        </p:spPr>
      </p:pic>
      <p:sp>
        <p:nvSpPr>
          <p:cNvPr id="92168" name="Rectangle 8"/>
          <p:cNvSpPr>
            <a:spLocks noChangeArrowheads="1"/>
          </p:cNvSpPr>
          <p:nvPr/>
        </p:nvSpPr>
        <p:spPr bwMode="auto">
          <a:xfrm>
            <a:off x="3773488" y="457200"/>
            <a:ext cx="15970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Warts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5" name="Rectangle 3"/>
          <p:cNvSpPr>
            <a:spLocks noChangeArrowheads="1"/>
          </p:cNvSpPr>
          <p:nvPr/>
        </p:nvSpPr>
        <p:spPr bwMode="auto">
          <a:xfrm>
            <a:off x="2590800" y="304800"/>
            <a:ext cx="3008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 warts</a:t>
            </a:r>
          </a:p>
        </p:txBody>
      </p:sp>
      <p:pic>
        <p:nvPicPr>
          <p:cNvPr id="279557" name="Picture 5" descr="DSCN037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457200" y="1219200"/>
            <a:ext cx="5995988" cy="4497388"/>
          </a:xfrm>
          <a:noFill/>
          <a:ln>
            <a:solidFill>
              <a:srgbClr val="FF0000"/>
            </a:solidFill>
          </a:ln>
        </p:spPr>
      </p:pic>
      <p:pic>
        <p:nvPicPr>
          <p:cNvPr id="279558" name="Picture 6" descr="DSCN3379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</a:blip>
          <a:srcRect/>
          <a:stretch>
            <a:fillRect/>
          </a:stretch>
        </p:blipFill>
        <p:spPr bwMode="auto">
          <a:xfrm>
            <a:off x="2819400" y="1905000"/>
            <a:ext cx="5638800" cy="4465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9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555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685800" y="381000"/>
            <a:ext cx="830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Warts (Condyloma acuminata)</a:t>
            </a:r>
          </a:p>
        </p:txBody>
      </p:sp>
      <p:pic>
        <p:nvPicPr>
          <p:cNvPr id="94217" name="Picture 9" descr="DSCN0378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1447800" y="1371600"/>
            <a:ext cx="5995988" cy="44973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6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5" name="Picture 5" descr="DSCN032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1338263"/>
            <a:ext cx="6242050" cy="4681537"/>
          </a:xfrm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3" name="Picture 5" descr="DSCN3347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8000" contrast="12000"/>
          </a:blip>
          <a:srcRect/>
          <a:stretch>
            <a:fillRect/>
          </a:stretch>
        </p:blipFill>
        <p:spPr>
          <a:xfrm>
            <a:off x="609600" y="1433513"/>
            <a:ext cx="7924800" cy="5043487"/>
          </a:xfrm>
          <a:noFill/>
          <a:ln>
            <a:solidFill>
              <a:srgbClr val="FFFF00"/>
            </a:solidFill>
          </a:ln>
        </p:spPr>
      </p:pic>
      <p:sp>
        <p:nvSpPr>
          <p:cNvPr id="165894" name="Rectangle 6"/>
          <p:cNvSpPr>
            <a:spLocks noChangeArrowheads="1"/>
          </p:cNvSpPr>
          <p:nvPr/>
        </p:nvSpPr>
        <p:spPr bwMode="auto">
          <a:xfrm>
            <a:off x="609600" y="533400"/>
            <a:ext cx="8108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Molluscum Contagiosum (Poxivirus)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Rectangle 3"/>
          <p:cNvSpPr>
            <a:spLocks noChangeArrowheads="1"/>
          </p:cNvSpPr>
          <p:nvPr/>
        </p:nvSpPr>
        <p:spPr bwMode="auto">
          <a:xfrm>
            <a:off x="1762125" y="304800"/>
            <a:ext cx="5619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Molluscum Contagiosum</a:t>
            </a:r>
          </a:p>
        </p:txBody>
      </p:sp>
      <p:pic>
        <p:nvPicPr>
          <p:cNvPr id="229381" name="Picture 5" descr="DSCN3342"/>
          <p:cNvPicPr>
            <a:picLocks noChangeAspect="1" noChangeArrowheads="1"/>
          </p:cNvPicPr>
          <p:nvPr/>
        </p:nvPicPr>
        <p:blipFill>
          <a:blip r:embed="rId2" cstate="print">
            <a:lum bright="-12000" contrast="6000"/>
          </a:blip>
          <a:srcRect/>
          <a:stretch>
            <a:fillRect/>
          </a:stretch>
        </p:blipFill>
        <p:spPr bwMode="auto">
          <a:xfrm>
            <a:off x="1758950" y="228600"/>
            <a:ext cx="54800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9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7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5" name="Picture 1027" descr="C:\Documents and Settings\Admin\My Documents\Alajlan\Dermatology pictures\Vancouver\Victoria\Victoria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192088"/>
            <a:ext cx="9753600" cy="647223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79512" y="692696"/>
            <a:ext cx="9073008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haroni" pitchFamily="2" charset="-79"/>
                <a:cs typeface="Aharoni" pitchFamily="2" charset="-79"/>
              </a:rPr>
              <a:t>  Objectives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haroni" pitchFamily="2" charset="-79"/>
                <a:cs typeface="Aharoni" pitchFamily="2" charset="-79"/>
              </a:rPr>
              <a:t>To know the main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haroni" pitchFamily="2" charset="-79"/>
                <a:cs typeface="Aharoni" pitchFamily="2" charset="-79"/>
              </a:rPr>
              <a:t> types of skin infection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uLnTx/>
              <a:uFillTx/>
              <a:latin typeface="Aharoni" pitchFamily="2" charset="-79"/>
              <a:cs typeface="Aharoni" pitchFamily="2" charset="-79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haroni" pitchFamily="2" charset="-79"/>
                <a:cs typeface="Aharoni" pitchFamily="2" charset="-79"/>
              </a:rPr>
              <a:t>To recognize the primary presentation of each type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uLnTx/>
                <a:uFillTx/>
                <a:latin typeface="Aharoni" pitchFamily="2" charset="-79"/>
                <a:cs typeface="Aharoni" pitchFamily="2" charset="-79"/>
              </a:rPr>
              <a:t>To know the scheme of managements lines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accent6"/>
              </a:solidFill>
              <a:uLnTx/>
              <a:uFillTx/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1" name="Picture 5" descr="DSCN038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12000" contrast="12000"/>
          </a:blip>
          <a:srcRect/>
          <a:stretch>
            <a:fillRect/>
          </a:stretch>
        </p:blipFill>
        <p:spPr>
          <a:xfrm>
            <a:off x="1447800" y="1871663"/>
            <a:ext cx="6242050" cy="4681537"/>
          </a:xfrm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C:\Documents and Settings\Admin\My Documents\Alajlan\Undergraduate cours\Lectures\Infections\DSC_0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547813"/>
            <a:ext cx="7239000" cy="49291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2286000" y="762000"/>
            <a:ext cx="5238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Herpes Simplex (HSV I)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5" name="Picture 5" descr="DSCN335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>
          <a:xfrm>
            <a:off x="1447800" y="1066800"/>
            <a:ext cx="6629400" cy="5551488"/>
          </a:xfrm>
          <a:noFill/>
          <a:ln>
            <a:solidFill>
              <a:srgbClr val="FFFF00"/>
            </a:solidFill>
          </a:ln>
        </p:spPr>
      </p:pic>
      <p:sp>
        <p:nvSpPr>
          <p:cNvPr id="179206" name="Rectangle 6"/>
          <p:cNvSpPr>
            <a:spLocks noChangeArrowheads="1"/>
          </p:cNvSpPr>
          <p:nvPr/>
        </p:nvSpPr>
        <p:spPr bwMode="auto">
          <a:xfrm>
            <a:off x="2765425" y="381000"/>
            <a:ext cx="452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Eczema Herpeticum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DSCN0388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>
          <a:xfrm>
            <a:off x="2227263" y="311150"/>
            <a:ext cx="4681537" cy="6242050"/>
          </a:xfrm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1873250" y="533400"/>
            <a:ext cx="536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Herpes Simplex (HSV II)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C:\Documents and Settings\Admin\My Documents\Alajlan\Undergraduate cours\Lectures\Infections\DSC_0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44575"/>
            <a:ext cx="7543800" cy="48180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2765425" y="304800"/>
            <a:ext cx="325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Herpes Zoster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5" name="Picture 5" descr="DSCN0383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8000" contrast="12000"/>
          </a:blip>
          <a:srcRect/>
          <a:stretch>
            <a:fillRect/>
          </a:stretch>
        </p:blipFill>
        <p:spPr>
          <a:xfrm>
            <a:off x="1447800" y="1490663"/>
            <a:ext cx="6242050" cy="4681537"/>
          </a:xfrm>
          <a:noFill/>
          <a:ln>
            <a:solidFill>
              <a:srgbClr val="FFFF00"/>
            </a:solidFill>
          </a:ln>
        </p:spPr>
      </p:pic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2765425" y="533400"/>
            <a:ext cx="3257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Herpes Zoster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7" name="Picture 5" descr="DSCN3318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>
          <a:xfrm>
            <a:off x="990600" y="1104900"/>
            <a:ext cx="7010400" cy="5448300"/>
          </a:xfrm>
          <a:noFill/>
          <a:ln>
            <a:solidFill>
              <a:srgbClr val="FFFF00"/>
            </a:solidFill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5" name="Picture 5" descr="DSCN3349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6000" contrast="24000"/>
          </a:blip>
          <a:srcRect/>
          <a:stretch>
            <a:fillRect/>
          </a:stretch>
        </p:blipFill>
        <p:spPr>
          <a:xfrm>
            <a:off x="838200" y="1981200"/>
            <a:ext cx="7543800" cy="3854450"/>
          </a:xfrm>
          <a:noFill/>
          <a:ln>
            <a:solidFill>
              <a:srgbClr val="FFFF00"/>
            </a:solidFill>
          </a:ln>
        </p:spPr>
      </p:pic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1965325" y="838200"/>
            <a:ext cx="521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Varicella (Chicken pox)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6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3371850" y="685800"/>
            <a:ext cx="196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Measles</a:t>
            </a:r>
          </a:p>
        </p:txBody>
      </p:sp>
      <p:pic>
        <p:nvPicPr>
          <p:cNvPr id="280582" name="Picture 6" descr="C:\Documents and Settings\Admin\My Documents\Alajlan\Dermatology pictures\Other dermatological cases\Measls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contrast="36000"/>
          </a:blip>
          <a:srcRect/>
          <a:stretch>
            <a:fillRect/>
          </a:stretch>
        </p:blipFill>
        <p:spPr>
          <a:xfrm>
            <a:off x="304800" y="474663"/>
            <a:ext cx="8226425" cy="5468937"/>
          </a:xfrm>
          <a:noFill/>
          <a:ln>
            <a:solidFill>
              <a:srgbClr val="FF0000"/>
            </a:solidFill>
          </a:ln>
        </p:spPr>
      </p:pic>
      <p:sp>
        <p:nvSpPr>
          <p:cNvPr id="280584" name="Rectangle 8"/>
          <p:cNvSpPr>
            <a:spLocks noChangeArrowheads="1"/>
          </p:cNvSpPr>
          <p:nvPr/>
        </p:nvSpPr>
        <p:spPr bwMode="auto">
          <a:xfrm>
            <a:off x="762000" y="501650"/>
            <a:ext cx="1962150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Measles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>
                <a:solidFill>
                  <a:srgbClr val="0000FF"/>
                </a:solidFill>
              </a:rPr>
              <a:t>INFECTIONS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6425" cy="4497388"/>
          </a:xfrm>
        </p:spPr>
        <p:txBody>
          <a:bodyPr/>
          <a:lstStyle/>
          <a:p>
            <a:pPr>
              <a:spcBef>
                <a:spcPct val="60000"/>
              </a:spcBef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BACTERIAL INFECTIONS</a:t>
            </a:r>
          </a:p>
          <a:p>
            <a:pPr>
              <a:spcBef>
                <a:spcPct val="60000"/>
              </a:spcBef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VIRAL INFECTIONS</a:t>
            </a:r>
          </a:p>
          <a:p>
            <a:pPr>
              <a:spcBef>
                <a:spcPct val="60000"/>
              </a:spcBef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FUNGAL INFECTIONS</a:t>
            </a:r>
          </a:p>
          <a:p>
            <a:pPr>
              <a:spcBef>
                <a:spcPct val="60000"/>
              </a:spcBef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INFESTATIONS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 autoUpdateAnimBg="0" advAuto="100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3371850" y="685800"/>
            <a:ext cx="1962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Measles</a:t>
            </a:r>
          </a:p>
        </p:txBody>
      </p:sp>
      <p:pic>
        <p:nvPicPr>
          <p:cNvPr id="281604" name="Picture 4" descr="C:\Documents and Settings\Admin\My Documents\Alajlan\Dermatology pictures\Other dermatological cases\Measls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8138"/>
            <a:ext cx="5602288" cy="37258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5" name="Picture 5" descr="DSCN304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6200" y="0"/>
            <a:ext cx="9296400" cy="6934200"/>
          </a:xfrm>
          <a:noFill/>
          <a:ln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9" name="Picture 3" descr="C:\Documents and Settings\Admin\My Documents\Alajlan\Undergraduate cours\Lectures\Infections\DSC_0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95388"/>
            <a:ext cx="7331075" cy="38338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19140" name="Picture 4" descr="C:\Documents and Settings\Admin\My Documents\Alajlan\Undergraduate cours\Lectures\Infections\DSC_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276600"/>
            <a:ext cx="7415213" cy="34131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19141" name="Text Box 5"/>
          <p:cNvSpPr txBox="1">
            <a:spLocks noChangeArrowheads="1"/>
          </p:cNvSpPr>
          <p:nvPr/>
        </p:nvSpPr>
        <p:spPr bwMode="auto">
          <a:xfrm>
            <a:off x="2133600" y="258763"/>
            <a:ext cx="4876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Maningococcimia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9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9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1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C:\Documents and Settings\Admin\My Documents\Alajlan\Dermatology pictures\Vancouver\Vancouver 1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2133600"/>
            <a:ext cx="937260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C:\Documents and Settings\Admin\My Documents\Alajlan\Dermatology pictures\Vancouver\DSC_0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753600" cy="648493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5613" y="2149475"/>
            <a:ext cx="8226425" cy="1736725"/>
          </a:xfrm>
        </p:spPr>
        <p:txBody>
          <a:bodyPr/>
          <a:lstStyle/>
          <a:p>
            <a:r>
              <a:rPr lang="en-US" sz="7200" b="1">
                <a:solidFill>
                  <a:srgbClr val="008000"/>
                </a:solidFill>
              </a:rPr>
              <a:t>Fungal INFECTIONS</a:t>
            </a:r>
          </a:p>
        </p:txBody>
      </p:sp>
      <p:sp>
        <p:nvSpPr>
          <p:cNvPr id="274435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C:\Documents and Settings\Admin\My Documents\Alajlan\Undergraduate cours\Lectures\Infections\DSC_0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676400"/>
            <a:ext cx="6469063" cy="40909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2438400" y="838200"/>
            <a:ext cx="419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Tinea Versicolor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1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Text Box 3"/>
          <p:cNvSpPr txBox="1">
            <a:spLocks noChangeArrowheads="1"/>
          </p:cNvSpPr>
          <p:nvPr/>
        </p:nvSpPr>
        <p:spPr bwMode="auto">
          <a:xfrm>
            <a:off x="1524000" y="685800"/>
            <a:ext cx="640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Candida Infection (intertrigo)</a:t>
            </a:r>
          </a:p>
        </p:txBody>
      </p:sp>
      <p:pic>
        <p:nvPicPr>
          <p:cNvPr id="234503" name="Picture 7" descr="C:\Documents and Settings\Admin\My Documents\Alajlan\Dermatology pictures\Other dermatological cases\Intertri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00200"/>
            <a:ext cx="7467600" cy="4965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4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C:\Documents and Settings\Admin\My Documents\Alajlan\Undergraduate cours\Lectures\Infections\DSC_0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5995988" cy="4403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3475" name="Picture 3" descr="C:\Documents and Settings\Admin\My Documents\Alajlan\Undergraduate cours\Lectures\Infections\DSC_0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685800"/>
            <a:ext cx="5519738" cy="5902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3476" name="Text Box 4"/>
          <p:cNvSpPr txBox="1">
            <a:spLocks noChangeArrowheads="1"/>
          </p:cNvSpPr>
          <p:nvPr/>
        </p:nvSpPr>
        <p:spPr bwMode="auto">
          <a:xfrm>
            <a:off x="76200" y="381000"/>
            <a:ext cx="312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Tinea Pedis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3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6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C:\Documents and Settings\Admin\My Documents\Alajlan\Undergraduate cours\Lectures\Infections\DSC_0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600200"/>
            <a:ext cx="6477000" cy="46370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5523" name="Text Box 3"/>
          <p:cNvSpPr txBox="1">
            <a:spLocks noChangeArrowheads="1"/>
          </p:cNvSpPr>
          <p:nvPr/>
        </p:nvSpPr>
        <p:spPr bwMode="auto">
          <a:xfrm>
            <a:off x="2438400" y="838200"/>
            <a:ext cx="327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Tinea Capitis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BACTERIAL INFECTIONS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C:\Documents and Settings\Admin\My Documents\Alajlan\Undergraduate cours\Lectures\Infections\DSC_0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239000" cy="52212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6547" name="Text Box 3"/>
          <p:cNvSpPr txBox="1">
            <a:spLocks noChangeArrowheads="1"/>
          </p:cNvSpPr>
          <p:nvPr/>
        </p:nvSpPr>
        <p:spPr bwMode="auto">
          <a:xfrm>
            <a:off x="2438400" y="457200"/>
            <a:ext cx="327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Tinea Capitis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C:\Documents and Settings\Admin\My Documents\Alajlan\Undergraduate cours\Lectures\Infections\DSC_05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85888"/>
            <a:ext cx="6162675" cy="46942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2438400" y="685800"/>
            <a:ext cx="327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Tinea Capitis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C:\Documents and Settings\Admin\My Documents\Alajlan\Undergraduate cours\Lectures\Infections\DSC_0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5715000" cy="3800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8595" name="Picture 3" descr="C:\Documents and Settings\Admin\My Documents\Alajlan\Undergraduate cours\Lectures\Infections\DSC_04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2438400"/>
            <a:ext cx="6261100" cy="41624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6019800" y="838200"/>
            <a:ext cx="3276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Tinea Corporis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6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1026" descr="C:\Documents and Settings\Admin\My Documents\Alajlan\Dermatology pictures\Vancouver\Victoria\DSC_0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67600" y="-4495800"/>
            <a:ext cx="28651200" cy="19050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5613" y="2149475"/>
            <a:ext cx="8226425" cy="1736725"/>
          </a:xfrm>
        </p:spPr>
        <p:txBody>
          <a:bodyPr/>
          <a:lstStyle/>
          <a:p>
            <a:r>
              <a:rPr lang="en-US" sz="7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INFESTATIONS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C:\Documents and Settings\Admin\My Documents\Alajlan\Undergraduate cours\Lectures\Infections\DSC_05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784350"/>
            <a:ext cx="6400800" cy="48450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9619" name="Text Box 3"/>
          <p:cNvSpPr txBox="1">
            <a:spLocks noChangeArrowheads="1"/>
          </p:cNvSpPr>
          <p:nvPr/>
        </p:nvSpPr>
        <p:spPr bwMode="auto">
          <a:xfrm>
            <a:off x="3581400" y="838200"/>
            <a:ext cx="228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Scabies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9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9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C:\Documents and Settings\Admin\My Documents\Alajlan\Undergraduate cours\Lectures\Infections\DSC_0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6324600" cy="4127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40643" name="Picture 3" descr="C:\Documents and Settings\Admin\My Documents\Alajlan\Undergraduate cours\Lectures\Infections\DSC_0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514600"/>
            <a:ext cx="6037263" cy="3968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6781800" y="838200"/>
            <a:ext cx="228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Scabies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7" name="Picture 3" descr="C:\Documents and Settings\Admin\My Documents\Alajlan\Undergraduate cours\Lectures\Infections\DSC_0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066800"/>
            <a:ext cx="3271838" cy="45847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8" name="Picture 4" descr="C:\Documents and Settings\Admin\My Documents\Alajlan\Dermatology pictures\Other dermatological cases\DSC_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19200"/>
            <a:ext cx="7696200" cy="5118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826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362200" y="168275"/>
            <a:ext cx="4724400" cy="898525"/>
          </a:xfrm>
          <a:noFill/>
          <a:ln/>
        </p:spPr>
        <p:txBody>
          <a:bodyPr/>
          <a:lstStyle/>
          <a:p>
            <a:r>
              <a:rPr 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Pediculosis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9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546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5461" name="Picture 5" descr="C:\Documents and Settings\Admin\My Documents\Alajlan\Dermatology pictures\Other dermatological cases\DSC_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371600"/>
            <a:ext cx="6934200" cy="46101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7" name="Picture 5" descr="C:\Documents and Settings\Admin\My Documents\Alajlan\Undergraduate cours\Lectures\Infections\DSC_04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04800"/>
            <a:ext cx="4221163" cy="63484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1828800"/>
            <a:ext cx="8226425" cy="1736725"/>
          </a:xfrm>
        </p:spPr>
        <p:txBody>
          <a:bodyPr/>
          <a:lstStyle/>
          <a:p>
            <a:r>
              <a:rPr lang="en-US" sz="7200" b="1">
                <a:solidFill>
                  <a:srgbClr val="FFFF00"/>
                </a:solidFill>
              </a:rPr>
              <a:t>Quiz?!</a:t>
            </a:r>
          </a:p>
        </p:txBody>
      </p:sp>
      <p:sp>
        <p:nvSpPr>
          <p:cNvPr id="276483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3581400" y="609600"/>
            <a:ext cx="2514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Plane wart</a:t>
            </a:r>
          </a:p>
        </p:txBody>
      </p:sp>
      <p:pic>
        <p:nvPicPr>
          <p:cNvPr id="181255" name="Picture 7" descr="DSCN3390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/>
          <a:stretch>
            <a:fillRect/>
          </a:stretch>
        </p:blipFill>
        <p:spPr bwMode="auto">
          <a:xfrm>
            <a:off x="914400" y="1420813"/>
            <a:ext cx="7162800" cy="45989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4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DSCN337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2000" contrast="12000"/>
          </a:blip>
          <a:srcRect/>
          <a:stretch>
            <a:fillRect/>
          </a:stretch>
        </p:blipFill>
        <p:spPr>
          <a:xfrm>
            <a:off x="1524000" y="1524000"/>
            <a:ext cx="5486400" cy="4437063"/>
          </a:xfrm>
          <a:noFill/>
          <a:ln>
            <a:solidFill>
              <a:srgbClr val="FFFF00"/>
            </a:solidFill>
          </a:ln>
        </p:spPr>
      </p:pic>
      <p:sp>
        <p:nvSpPr>
          <p:cNvPr id="283651" name="Text Box 3"/>
          <p:cNvSpPr txBox="1">
            <a:spLocks noChangeArrowheads="1"/>
          </p:cNvSpPr>
          <p:nvPr/>
        </p:nvSpPr>
        <p:spPr bwMode="auto">
          <a:xfrm>
            <a:off x="3581400" y="609600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Wart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3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1" grpId="0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DSCN037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2000"/>
          </a:blip>
          <a:srcRect/>
          <a:stretch>
            <a:fillRect/>
          </a:stretch>
        </p:blipFill>
        <p:spPr>
          <a:xfrm>
            <a:off x="1447800" y="1109663"/>
            <a:ext cx="6242050" cy="4681537"/>
          </a:xfrm>
          <a:noFill/>
          <a:ln>
            <a:solidFill>
              <a:srgbClr val="FFFF00"/>
            </a:solidFill>
          </a:ln>
        </p:spPr>
      </p:pic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3581400" y="457200"/>
            <a:ext cx="228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Cellulitis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DSCN331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6000" contrast="12000"/>
          </a:blip>
          <a:srcRect/>
          <a:stretch>
            <a:fillRect/>
          </a:stretch>
        </p:blipFill>
        <p:spPr>
          <a:xfrm>
            <a:off x="533400" y="533400"/>
            <a:ext cx="8077200" cy="5589588"/>
          </a:xfrm>
          <a:noFill/>
          <a:ln>
            <a:solidFill>
              <a:srgbClr val="FFFF00"/>
            </a:solidFill>
          </a:ln>
        </p:spPr>
      </p:pic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581400" y="838200"/>
            <a:ext cx="22860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Impetigo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animBg="1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C:\Documents and Settings\Admin\My Documents\Alajlan\Undergraduate cours\Lectures\Infections\DSC_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9813" y="695325"/>
            <a:ext cx="7062787" cy="546576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3235" name="Text Box 3"/>
          <p:cNvSpPr txBox="1">
            <a:spLocks noChangeArrowheads="1"/>
          </p:cNvSpPr>
          <p:nvPr/>
        </p:nvSpPr>
        <p:spPr bwMode="auto">
          <a:xfrm>
            <a:off x="2438400" y="838200"/>
            <a:ext cx="41148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Eczema Herpeticum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235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7" name="Picture 5" descr="C:\Documents and Settings\Admin\My Documents\Alajlan\Undergraduate cours\Lectures\Infections\DSC_0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0"/>
            <a:ext cx="3733800" cy="6477000"/>
          </a:xfrm>
          <a:prstGeom prst="rect">
            <a:avLst/>
          </a:prstGeom>
          <a:noFill/>
        </p:spPr>
      </p:pic>
      <p:sp>
        <p:nvSpPr>
          <p:cNvPr id="228359" name="Text Box 7"/>
          <p:cNvSpPr txBox="1">
            <a:spLocks noChangeArrowheads="1"/>
          </p:cNvSpPr>
          <p:nvPr/>
        </p:nvSpPr>
        <p:spPr bwMode="auto">
          <a:xfrm>
            <a:off x="0" y="258763"/>
            <a:ext cx="4953000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Condyloma Acuminata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9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5" name="Picture 3" descr="C:\Documents and Settings\Admin\My Documents\Alajlan\Undergraduate cours\Lectures\Infections\DSC_0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0288" y="304800"/>
            <a:ext cx="4541837" cy="6248400"/>
          </a:xfrm>
          <a:prstGeom prst="rect">
            <a:avLst/>
          </a:prstGeom>
          <a:noFill/>
        </p:spPr>
      </p:pic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7010400" y="304800"/>
            <a:ext cx="1752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HSV I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4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8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Text Box 2"/>
          <p:cNvSpPr txBox="1">
            <a:spLocks noChangeArrowheads="1"/>
          </p:cNvSpPr>
          <p:nvPr/>
        </p:nvSpPr>
        <p:spPr bwMode="auto">
          <a:xfrm>
            <a:off x="2133600" y="762000"/>
            <a:ext cx="55626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Mollascum Contagiosum</a:t>
            </a:r>
          </a:p>
        </p:txBody>
      </p:sp>
      <p:pic>
        <p:nvPicPr>
          <p:cNvPr id="285701" name="Picture 5" descr="C:\Documents and Settings\Admin\My Documents\Alajlan\Undergraduate cours\Lectures\Infections\DSC_0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24000"/>
            <a:ext cx="5105400" cy="494823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5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698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C:\Documents and Settings\Admin\My Documents\Alajlan\Undergraduate cours\Lectures\Infections\DSC_0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813550" cy="41560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3048000" y="838200"/>
            <a:ext cx="3581400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Herpes Zoster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3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 descr="DSCN0369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6000"/>
          </a:blip>
          <a:srcRect/>
          <a:stretch>
            <a:fillRect/>
          </a:stretch>
        </p:blipFill>
        <p:spPr>
          <a:xfrm>
            <a:off x="990600" y="1181100"/>
            <a:ext cx="7162800" cy="5372100"/>
          </a:xfrm>
          <a:noFill/>
          <a:ln>
            <a:solidFill>
              <a:srgbClr val="FFFF00"/>
            </a:solidFill>
          </a:ln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3316288" y="304800"/>
            <a:ext cx="2513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Impetigo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C:\Documents and Settings\Admin\My Documents\Alajlan\Undergraduate cours\Lectures\Infections\DSC_0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7938" y="1219200"/>
            <a:ext cx="4675187" cy="51054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1427" name="Rectangle 3"/>
          <p:cNvSpPr>
            <a:spLocks noChangeArrowheads="1"/>
          </p:cNvSpPr>
          <p:nvPr/>
        </p:nvSpPr>
        <p:spPr bwMode="auto">
          <a:xfrm>
            <a:off x="1762125" y="533400"/>
            <a:ext cx="5619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Molluscum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Contagiosum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1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7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8" name="Picture 4" descr="C:\Documents and Settings\Admin\My Documents\Alajlan\Dermatology pictures\Other dermatological cases\DSC_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905000"/>
            <a:ext cx="5715000" cy="3800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3352800" y="990600"/>
            <a:ext cx="2286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Anthrax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2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9" grpId="0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C:\Documents and Settings\Admin\My Documents\Alajlan\Dermatology pictures\Vancouver\Victoria\DSC_02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15875"/>
            <a:ext cx="10287000" cy="6842125"/>
          </a:xfrm>
          <a:prstGeom prst="rect">
            <a:avLst/>
          </a:prstGeom>
          <a:noFill/>
        </p:spPr>
      </p:pic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-457200" y="1066800"/>
            <a:ext cx="5638800" cy="13208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8000">
                <a:solidFill>
                  <a:srgbClr val="99CC00"/>
                </a:solidFill>
                <a:latin typeface="Comic Sans MS" pitchFamily="66" charset="0"/>
              </a:rPr>
              <a:t>Thank you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:\Documents and Settings\Admin\My Documents\Alajlan\Dermatology pictures\Vancouver\Victoria\Victoria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700"/>
            <a:ext cx="9448800" cy="627062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DSCN0366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lum bright="-12000" contrast="24000"/>
          </a:blip>
          <a:srcRect/>
          <a:stretch>
            <a:fillRect/>
          </a:stretch>
        </p:blipFill>
        <p:spPr>
          <a:xfrm>
            <a:off x="1447800" y="1338263"/>
            <a:ext cx="6242050" cy="4681537"/>
          </a:xfrm>
          <a:noFill/>
          <a:ln>
            <a:solidFill>
              <a:srgbClr val="FFFF00"/>
            </a:solidFill>
          </a:ln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2420938" y="304800"/>
            <a:ext cx="4302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Bullous Impetigo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C:\Documents and Settings\Admin\My Documents\Alajlan\Undergraduate cours\Lectures\Infections\DSC_04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125" y="709613"/>
            <a:ext cx="8159750" cy="58435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ding Grid">
  <a:themeElements>
    <a:clrScheme name="Fading Grid 2">
      <a:dk1>
        <a:srgbClr val="000066"/>
      </a:dk1>
      <a:lt1>
        <a:srgbClr val="FFFFFF"/>
      </a:lt1>
      <a:dk2>
        <a:srgbClr val="000066"/>
      </a:dk2>
      <a:lt2>
        <a:srgbClr val="B2B8C8"/>
      </a:lt2>
      <a:accent1>
        <a:srgbClr val="008080"/>
      </a:accent1>
      <a:accent2>
        <a:srgbClr val="00004E"/>
      </a:accent2>
      <a:accent3>
        <a:srgbClr val="AAAAB8"/>
      </a:accent3>
      <a:accent4>
        <a:srgbClr val="DADADA"/>
      </a:accent4>
      <a:accent5>
        <a:srgbClr val="AAC0C0"/>
      </a:accent5>
      <a:accent6>
        <a:srgbClr val="000046"/>
      </a:accent6>
      <a:hlink>
        <a:srgbClr val="00FFCC"/>
      </a:hlink>
      <a:folHlink>
        <a:srgbClr val="6699FF"/>
      </a:folHlink>
    </a:clrScheme>
    <a:fontScheme name="Fading Gri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ding Grid 1">
        <a:dk1>
          <a:srgbClr val="7E0000"/>
        </a:dk1>
        <a:lt1>
          <a:srgbClr val="FFFFFF"/>
        </a:lt1>
        <a:dk2>
          <a:srgbClr val="800000"/>
        </a:dk2>
        <a:lt2>
          <a:srgbClr val="FCF0B2"/>
        </a:lt2>
        <a:accent1>
          <a:srgbClr val="C5543D"/>
        </a:accent1>
        <a:accent2>
          <a:srgbClr val="660000"/>
        </a:accent2>
        <a:accent3>
          <a:srgbClr val="C0AAAA"/>
        </a:accent3>
        <a:accent4>
          <a:srgbClr val="DADADA"/>
        </a:accent4>
        <a:accent5>
          <a:srgbClr val="DFB3AF"/>
        </a:accent5>
        <a:accent6>
          <a:srgbClr val="5C0000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2">
        <a:dk1>
          <a:srgbClr val="000066"/>
        </a:dk1>
        <a:lt1>
          <a:srgbClr val="FFFFFF"/>
        </a:lt1>
        <a:dk2>
          <a:srgbClr val="000066"/>
        </a:dk2>
        <a:lt2>
          <a:srgbClr val="B2B8C8"/>
        </a:lt2>
        <a:accent1>
          <a:srgbClr val="008080"/>
        </a:accent1>
        <a:accent2>
          <a:srgbClr val="00004E"/>
        </a:accent2>
        <a:accent3>
          <a:srgbClr val="AAAAB8"/>
        </a:accent3>
        <a:accent4>
          <a:srgbClr val="DADADA"/>
        </a:accent4>
        <a:accent5>
          <a:srgbClr val="AAC0C0"/>
        </a:accent5>
        <a:accent6>
          <a:srgbClr val="000046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3">
        <a:dk1>
          <a:srgbClr val="010199"/>
        </a:dk1>
        <a:lt1>
          <a:srgbClr val="FFFFFF"/>
        </a:lt1>
        <a:dk2>
          <a:srgbClr val="000099"/>
        </a:dk2>
        <a:lt2>
          <a:srgbClr val="CCFFFF"/>
        </a:lt2>
        <a:accent1>
          <a:srgbClr val="00C600"/>
        </a:accent1>
        <a:accent2>
          <a:srgbClr val="01017D"/>
        </a:accent2>
        <a:accent3>
          <a:srgbClr val="AAAACA"/>
        </a:accent3>
        <a:accent4>
          <a:srgbClr val="DADADA"/>
        </a:accent4>
        <a:accent5>
          <a:srgbClr val="AADFAA"/>
        </a:accent5>
        <a:accent6>
          <a:srgbClr val="010171"/>
        </a:accent6>
        <a:hlink>
          <a:srgbClr val="FFE701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4">
        <a:dk1>
          <a:srgbClr val="6B6B99"/>
        </a:dk1>
        <a:lt1>
          <a:srgbClr val="EAEAEA"/>
        </a:lt1>
        <a:dk2>
          <a:srgbClr val="666699"/>
        </a:dk2>
        <a:lt2>
          <a:srgbClr val="CCECFF"/>
        </a:lt2>
        <a:accent1>
          <a:srgbClr val="00CC66"/>
        </a:accent1>
        <a:accent2>
          <a:srgbClr val="54547A"/>
        </a:accent2>
        <a:accent3>
          <a:srgbClr val="B8B8CA"/>
        </a:accent3>
        <a:accent4>
          <a:srgbClr val="C8C8C8"/>
        </a:accent4>
        <a:accent5>
          <a:srgbClr val="AAE2B8"/>
        </a:accent5>
        <a:accent6>
          <a:srgbClr val="4B4B6E"/>
        </a:accent6>
        <a:hlink>
          <a:srgbClr val="65B2FF"/>
        </a:hlink>
        <a:folHlink>
          <a:srgbClr val="99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5">
        <a:dk1>
          <a:srgbClr val="00827F"/>
        </a:dk1>
        <a:lt1>
          <a:srgbClr val="FFFFFF"/>
        </a:lt1>
        <a:dk2>
          <a:srgbClr val="008080"/>
        </a:dk2>
        <a:lt2>
          <a:srgbClr val="FFFFCC"/>
        </a:lt2>
        <a:accent1>
          <a:srgbClr val="6D6FC7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BABBE0"/>
        </a:accent5>
        <a:accent6>
          <a:srgbClr val="005A58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6">
        <a:dk1>
          <a:srgbClr val="4D4D4D"/>
        </a:dk1>
        <a:lt1>
          <a:srgbClr val="FFFFFF"/>
        </a:lt1>
        <a:dk2>
          <a:srgbClr val="525252"/>
        </a:dk2>
        <a:lt2>
          <a:srgbClr val="C0C0C0"/>
        </a:lt2>
        <a:accent1>
          <a:srgbClr val="527C3A"/>
        </a:accent1>
        <a:accent2>
          <a:srgbClr val="444444"/>
        </a:accent2>
        <a:accent3>
          <a:srgbClr val="B3B3B3"/>
        </a:accent3>
        <a:accent4>
          <a:srgbClr val="DADADA"/>
        </a:accent4>
        <a:accent5>
          <a:srgbClr val="B3BFAE"/>
        </a:accent5>
        <a:accent6>
          <a:srgbClr val="3D3D3D"/>
        </a:accent6>
        <a:hlink>
          <a:srgbClr val="FAC458"/>
        </a:hlink>
        <a:folHlink>
          <a:srgbClr val="C7780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7">
        <a:dk1>
          <a:srgbClr val="516032"/>
        </a:dk1>
        <a:lt1>
          <a:srgbClr val="FFFFFF"/>
        </a:lt1>
        <a:dk2>
          <a:srgbClr val="546434"/>
        </a:dk2>
        <a:lt2>
          <a:srgbClr val="B2B68A"/>
        </a:lt2>
        <a:accent1>
          <a:srgbClr val="7D8C70"/>
        </a:accent1>
        <a:accent2>
          <a:srgbClr val="414E28"/>
        </a:accent2>
        <a:accent3>
          <a:srgbClr val="B3B8AE"/>
        </a:accent3>
        <a:accent4>
          <a:srgbClr val="DADADA"/>
        </a:accent4>
        <a:accent5>
          <a:srgbClr val="BFC5BB"/>
        </a:accent5>
        <a:accent6>
          <a:srgbClr val="3A4623"/>
        </a:accent6>
        <a:hlink>
          <a:srgbClr val="80C579"/>
        </a:hlink>
        <a:folHlink>
          <a:srgbClr val="7FADA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8">
        <a:dk1>
          <a:srgbClr val="D1CC00"/>
        </a:dk1>
        <a:lt1>
          <a:srgbClr val="FFFFFF"/>
        </a:lt1>
        <a:dk2>
          <a:srgbClr val="CCCC00"/>
        </a:dk2>
        <a:lt2>
          <a:srgbClr val="F3F5B1"/>
        </a:lt2>
        <a:accent1>
          <a:srgbClr val="808000"/>
        </a:accent1>
        <a:accent2>
          <a:srgbClr val="AEAA00"/>
        </a:accent2>
        <a:accent3>
          <a:srgbClr val="E2E2AA"/>
        </a:accent3>
        <a:accent4>
          <a:srgbClr val="DADADA"/>
        </a:accent4>
        <a:accent5>
          <a:srgbClr val="C0C0AA"/>
        </a:accent5>
        <a:accent6>
          <a:srgbClr val="9D9A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ding Grid 9">
        <a:dk1>
          <a:srgbClr val="000000"/>
        </a:dk1>
        <a:lt1>
          <a:srgbClr val="F8F8F8"/>
        </a:lt1>
        <a:dk2>
          <a:srgbClr val="336600"/>
        </a:dk2>
        <a:lt2>
          <a:srgbClr val="FBFBFB"/>
        </a:lt2>
        <a:accent1>
          <a:srgbClr val="009900"/>
        </a:accent1>
        <a:accent2>
          <a:srgbClr val="C6C6C6"/>
        </a:accent2>
        <a:accent3>
          <a:srgbClr val="FBFBFB"/>
        </a:accent3>
        <a:accent4>
          <a:srgbClr val="000000"/>
        </a:accent4>
        <a:accent5>
          <a:srgbClr val="AACAAA"/>
        </a:accent5>
        <a:accent6>
          <a:srgbClr val="B3B3B3"/>
        </a:accent6>
        <a:hlink>
          <a:srgbClr val="0066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Fading Grid</Template>
  <TotalTime>906</TotalTime>
  <Words>158</Words>
  <Application>Microsoft Office PowerPoint</Application>
  <PresentationFormat>On-screen Show (4:3)</PresentationFormat>
  <Paragraphs>67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Aharoni</vt:lpstr>
      <vt:lpstr>Arial</vt:lpstr>
      <vt:lpstr>Bookman Old Style</vt:lpstr>
      <vt:lpstr>Comic Sans MS</vt:lpstr>
      <vt:lpstr>Wingdings</vt:lpstr>
      <vt:lpstr>Fading Grid</vt:lpstr>
      <vt:lpstr> COMMON SKIN  INFECTIONS</vt:lpstr>
      <vt:lpstr>PowerPoint Presentation</vt:lpstr>
      <vt:lpstr>PowerPoint Presentation</vt:lpstr>
      <vt:lpstr>INFECTIONS</vt:lpstr>
      <vt:lpstr>BACTERIAL INFECTIONS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VIRAL INFECTIONS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Fungal INFECTIONS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INFESTATIONS</vt:lpstr>
      <vt:lpstr>PowerPoint Presentation</vt:lpstr>
      <vt:lpstr>PowerPoint Presentation</vt:lpstr>
      <vt:lpstr>PowerPoint Presentation</vt:lpstr>
      <vt:lpstr>Pediculosis</vt:lpstr>
      <vt:lpstr>PowerPoint Presentation</vt:lpstr>
      <vt:lpstr>Quiz?!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Bacterial Infections</dc:title>
  <dc:creator>Sami</dc:creator>
  <cp:lastModifiedBy>Mac</cp:lastModifiedBy>
  <cp:revision>60</cp:revision>
  <dcterms:created xsi:type="dcterms:W3CDTF">2002-05-06T21:24:18Z</dcterms:created>
  <dcterms:modified xsi:type="dcterms:W3CDTF">2019-09-04T18:17:37Z</dcterms:modified>
</cp:coreProperties>
</file>