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3"/>
  </p:notesMasterIdLst>
  <p:sldIdLst>
    <p:sldId id="288" r:id="rId2"/>
    <p:sldId id="258" r:id="rId3"/>
    <p:sldId id="259" r:id="rId4"/>
    <p:sldId id="260" r:id="rId5"/>
    <p:sldId id="256" r:id="rId6"/>
    <p:sldId id="262" r:id="rId7"/>
    <p:sldId id="263" r:id="rId8"/>
    <p:sldId id="264" r:id="rId9"/>
    <p:sldId id="265" r:id="rId10"/>
    <p:sldId id="26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9872A-1461-41D5-B919-544E23DB52F8}" v="15" dt="2019-11-09T19:24:58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edh alghamdi" userId="699c81ed4c92f6e9" providerId="LiveId" clId="{0549872A-1461-41D5-B919-544E23DB52F8}"/>
    <pc:docChg chg="undo custSel addSld delSld modSld">
      <pc:chgData name="ayedh alghamdi" userId="699c81ed4c92f6e9" providerId="LiveId" clId="{0549872A-1461-41D5-B919-544E23DB52F8}" dt="2019-11-17T04:38:00.034" v="1032" actId="27636"/>
      <pc:docMkLst>
        <pc:docMk/>
      </pc:docMkLst>
      <pc:sldChg chg="modSp add">
        <pc:chgData name="ayedh alghamdi" userId="699c81ed4c92f6e9" providerId="LiveId" clId="{0549872A-1461-41D5-B919-544E23DB52F8}" dt="2019-11-17T02:49:30.103" v="632" actId="20577"/>
        <pc:sldMkLst>
          <pc:docMk/>
          <pc:sldMk cId="1830214449" sldId="256"/>
        </pc:sldMkLst>
        <pc:graphicFrameChg chg="modGraphic">
          <ac:chgData name="ayedh alghamdi" userId="699c81ed4c92f6e9" providerId="LiveId" clId="{0549872A-1461-41D5-B919-544E23DB52F8}" dt="2019-11-17T02:49:30.103" v="632" actId="20577"/>
          <ac:graphicFrameMkLst>
            <pc:docMk/>
            <pc:sldMk cId="1830214449" sldId="256"/>
            <ac:graphicFrameMk id="10" creationId="{00000000-0000-0000-0000-000000000000}"/>
          </ac:graphicFrameMkLst>
        </pc:graphicFrameChg>
      </pc:sldChg>
      <pc:sldChg chg="addSp delSp modSp del">
        <pc:chgData name="ayedh alghamdi" userId="699c81ed4c92f6e9" providerId="LiveId" clId="{0549872A-1461-41D5-B919-544E23DB52F8}" dt="2019-11-09T19:24:33.616" v="121" actId="2696"/>
        <pc:sldMkLst>
          <pc:docMk/>
          <pc:sldMk cId="0" sldId="257"/>
        </pc:sldMkLst>
        <pc:spChg chg="mod">
          <ac:chgData name="ayedh alghamdi" userId="699c81ed4c92f6e9" providerId="LiveId" clId="{0549872A-1461-41D5-B919-544E23DB52F8}" dt="2019-11-09T19:19:43.350" v="79" actId="27636"/>
          <ac:spMkLst>
            <pc:docMk/>
            <pc:sldMk cId="0" sldId="257"/>
            <ac:spMk id="2" creationId="{00000000-0000-0000-0000-000000000000}"/>
          </ac:spMkLst>
        </pc:spChg>
        <pc:spChg chg="add mod">
          <ac:chgData name="ayedh alghamdi" userId="699c81ed4c92f6e9" providerId="LiveId" clId="{0549872A-1461-41D5-B919-544E23DB52F8}" dt="2019-11-09T19:19:32.682" v="78" actId="14100"/>
          <ac:spMkLst>
            <pc:docMk/>
            <pc:sldMk cId="0" sldId="257"/>
            <ac:spMk id="4" creationId="{825004A2-4918-49EA-98E5-F9B4D294B801}"/>
          </ac:spMkLst>
        </pc:spChg>
        <pc:picChg chg="add del mod">
          <ac:chgData name="ayedh alghamdi" userId="699c81ed4c92f6e9" providerId="LiveId" clId="{0549872A-1461-41D5-B919-544E23DB52F8}" dt="2019-11-09T19:18:49.601" v="68" actId="478"/>
          <ac:picMkLst>
            <pc:docMk/>
            <pc:sldMk cId="0" sldId="257"/>
            <ac:picMk id="3" creationId="{599323DF-FE5C-4C56-9225-F37B254F0F4E}"/>
          </ac:picMkLst>
        </pc:picChg>
      </pc:sldChg>
      <pc:sldChg chg="addSp delSp modSp mod setBg modAnim delDesignElem">
        <pc:chgData name="ayedh alghamdi" userId="699c81ed4c92f6e9" providerId="LiveId" clId="{0549872A-1461-41D5-B919-544E23DB52F8}" dt="2019-11-17T03:05:32.538" v="686" actId="2711"/>
        <pc:sldMkLst>
          <pc:docMk/>
          <pc:sldMk cId="0" sldId="258"/>
        </pc:sldMkLst>
        <pc:spChg chg="mod">
          <ac:chgData name="ayedh alghamdi" userId="699c81ed4c92f6e9" providerId="LiveId" clId="{0549872A-1461-41D5-B919-544E23DB52F8}" dt="2019-11-15T23:39:22.169" v="403" actId="113"/>
          <ac:spMkLst>
            <pc:docMk/>
            <pc:sldMk cId="0" sldId="258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3:05:32.538" v="686" actId="2711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ayedh alghamdi" userId="699c81ed4c92f6e9" providerId="LiveId" clId="{0549872A-1461-41D5-B919-544E23DB52F8}" dt="2019-11-09T19:25:12.100" v="138" actId="26606"/>
          <ac:spMkLst>
            <pc:docMk/>
            <pc:sldMk cId="0" sldId="258"/>
            <ac:spMk id="8" creationId="{CD306B45-25EE-434D-ABA9-A27B79320CFF}"/>
          </ac:spMkLst>
        </pc:spChg>
        <pc:spChg chg="add del">
          <ac:chgData name="ayedh alghamdi" userId="699c81ed4c92f6e9" providerId="LiveId" clId="{0549872A-1461-41D5-B919-544E23DB52F8}" dt="2019-11-09T19:25:12.100" v="138" actId="26606"/>
          <ac:spMkLst>
            <pc:docMk/>
            <pc:sldMk cId="0" sldId="258"/>
            <ac:spMk id="10" creationId="{0A42F85E-4939-431E-8B4A-EC07C8E0AB65}"/>
          </ac:spMkLst>
        </pc:spChg>
        <pc:spChg chg="add del">
          <ac:chgData name="ayedh alghamdi" userId="699c81ed4c92f6e9" providerId="LiveId" clId="{0549872A-1461-41D5-B919-544E23DB52F8}" dt="2019-11-09T19:25:16.600" v="140" actId="26606"/>
          <ac:spMkLst>
            <pc:docMk/>
            <pc:sldMk cId="0" sldId="258"/>
            <ac:spMk id="28" creationId="{19FE08D8-CEA0-461E-870A-02CD15D9B9D2}"/>
          </ac:spMkLst>
        </pc:spChg>
        <pc:spChg chg="add del">
          <ac:chgData name="ayedh alghamdi" userId="699c81ed4c92f6e9" providerId="LiveId" clId="{0549872A-1461-41D5-B919-544E23DB52F8}" dt="2019-11-09T19:25:16.600" v="140" actId="26606"/>
          <ac:spMkLst>
            <pc:docMk/>
            <pc:sldMk cId="0" sldId="258"/>
            <ac:spMk id="29" creationId="{2B982904-A46E-41DF-BA98-61E2300C7DCB}"/>
          </ac:spMkLst>
        </pc:spChg>
        <pc:spChg chg="add del">
          <ac:chgData name="ayedh alghamdi" userId="699c81ed4c92f6e9" providerId="LiveId" clId="{0549872A-1461-41D5-B919-544E23DB52F8}" dt="2019-11-09T19:25:16.600" v="140" actId="26606"/>
          <ac:spMkLst>
            <pc:docMk/>
            <pc:sldMk cId="0" sldId="258"/>
            <ac:spMk id="30" creationId="{27018161-547E-48F7-A0D9-272C9EA5B379}"/>
          </ac:spMkLst>
        </pc:spChg>
        <pc:spChg chg="add del">
          <ac:chgData name="ayedh alghamdi" userId="699c81ed4c92f6e9" providerId="LiveId" clId="{0549872A-1461-41D5-B919-544E23DB52F8}" dt="2019-11-15T22:11:13.712" v="201"/>
          <ac:spMkLst>
            <pc:docMk/>
            <pc:sldMk cId="0" sldId="258"/>
            <ac:spMk id="39" creationId="{0A46F010-D160-4609-8979-FFD8C1EA6C43}"/>
          </ac:spMkLst>
        </pc:spChg>
        <pc:spChg chg="add del">
          <ac:chgData name="ayedh alghamdi" userId="699c81ed4c92f6e9" providerId="LiveId" clId="{0549872A-1461-41D5-B919-544E23DB52F8}" dt="2019-11-15T22:11:13.712" v="201"/>
          <ac:spMkLst>
            <pc:docMk/>
            <pc:sldMk cId="0" sldId="258"/>
            <ac:spMk id="40" creationId="{91328346-8BAD-4616-B50B-5CFDA5648D6A}"/>
          </ac:spMkLst>
        </pc:spChg>
        <pc:spChg chg="add del">
          <ac:chgData name="ayedh alghamdi" userId="699c81ed4c92f6e9" providerId="LiveId" clId="{0549872A-1461-41D5-B919-544E23DB52F8}" dt="2019-11-15T22:11:13.712" v="201"/>
          <ac:spMkLst>
            <pc:docMk/>
            <pc:sldMk cId="0" sldId="258"/>
            <ac:spMk id="41" creationId="{81B8C4F6-C3AC-4C94-8EC7-E4F7B7E9CDB6}"/>
          </ac:spMkLst>
        </pc:spChg>
        <pc:grpChg chg="add del">
          <ac:chgData name="ayedh alghamdi" userId="699c81ed4c92f6e9" providerId="LiveId" clId="{0549872A-1461-41D5-B919-544E23DB52F8}" dt="2019-11-09T19:25:12.100" v="138" actId="26606"/>
          <ac:grpSpMkLst>
            <pc:docMk/>
            <pc:sldMk cId="0" sldId="258"/>
            <ac:grpSpMk id="14" creationId="{5D2B17EF-74EB-4C33-B2E2-8E727B2E7D68}"/>
          </ac:grpSpMkLst>
        </pc:grpChg>
        <pc:grpChg chg="add del">
          <ac:chgData name="ayedh alghamdi" userId="699c81ed4c92f6e9" providerId="LiveId" clId="{0549872A-1461-41D5-B919-544E23DB52F8}" dt="2019-11-15T22:11:13.712" v="201"/>
          <ac:grpSpMkLst>
            <pc:docMk/>
            <pc:sldMk cId="0" sldId="258"/>
            <ac:grpSpMk id="26" creationId="{6F1CEC7A-E419-4950-AA57-B00546C29CAF}"/>
          </ac:grpSpMkLst>
        </pc:grpChg>
        <pc:grpChg chg="add del">
          <ac:chgData name="ayedh alghamdi" userId="699c81ed4c92f6e9" providerId="LiveId" clId="{0549872A-1461-41D5-B919-544E23DB52F8}" dt="2019-11-15T22:11:13.712" v="201"/>
          <ac:grpSpMkLst>
            <pc:docMk/>
            <pc:sldMk cId="0" sldId="258"/>
            <ac:grpSpMk id="42" creationId="{0B789310-9859-4942-98C8-3D2F12AAAE73}"/>
          </ac:grpSpMkLst>
        </pc:grpChg>
        <pc:cxnChg chg="add del">
          <ac:chgData name="ayedh alghamdi" userId="699c81ed4c92f6e9" providerId="LiveId" clId="{0549872A-1461-41D5-B919-544E23DB52F8}" dt="2019-11-09T19:25:12.100" v="138" actId="26606"/>
          <ac:cxnSpMkLst>
            <pc:docMk/>
            <pc:sldMk cId="0" sldId="258"/>
            <ac:cxnSpMk id="12" creationId="{27EBB3F9-D6F7-4F6A-8843-9FEBA15E4969}"/>
          </ac:cxnSpMkLst>
        </pc:cxnChg>
      </pc:sldChg>
      <pc:sldChg chg="modSp modAnim">
        <pc:chgData name="ayedh alghamdi" userId="699c81ed4c92f6e9" providerId="LiveId" clId="{0549872A-1461-41D5-B919-544E23DB52F8}" dt="2019-11-17T03:03:03.819" v="667" actId="255"/>
        <pc:sldMkLst>
          <pc:docMk/>
          <pc:sldMk cId="0" sldId="259"/>
        </pc:sldMkLst>
        <pc:spChg chg="mod">
          <ac:chgData name="ayedh alghamdi" userId="699c81ed4c92f6e9" providerId="LiveId" clId="{0549872A-1461-41D5-B919-544E23DB52F8}" dt="2019-11-17T03:03:03.819" v="667" actId="255"/>
          <ac:spMkLst>
            <pc:docMk/>
            <pc:sldMk cId="0" sldId="259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2:34:54.992" v="527"/>
          <ac:spMkLst>
            <pc:docMk/>
            <pc:sldMk cId="0" sldId="259"/>
            <ac:spMk id="3" creationId="{00000000-0000-0000-0000-000000000000}"/>
          </ac:spMkLst>
        </pc:spChg>
      </pc:sldChg>
      <pc:sldChg chg="modSp modAnim">
        <pc:chgData name="ayedh alghamdi" userId="699c81ed4c92f6e9" providerId="LiveId" clId="{0549872A-1461-41D5-B919-544E23DB52F8}" dt="2019-11-17T03:06:40.532" v="690" actId="2710"/>
        <pc:sldMkLst>
          <pc:docMk/>
          <pc:sldMk cId="0" sldId="260"/>
        </pc:sldMkLst>
        <pc:spChg chg="mod">
          <ac:chgData name="ayedh alghamdi" userId="699c81ed4c92f6e9" providerId="LiveId" clId="{0549872A-1461-41D5-B919-544E23DB52F8}" dt="2019-11-17T03:04:05.653" v="683" actId="255"/>
          <ac:spMkLst>
            <pc:docMk/>
            <pc:sldMk cId="0" sldId="260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3:06:40.532" v="690" actId="2710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2:51:07.689" v="634" actId="2696"/>
        <pc:sldMkLst>
          <pc:docMk/>
          <pc:sldMk cId="0" sldId="261"/>
        </pc:sldMkLst>
        <pc:spChg chg="mod">
          <ac:chgData name="ayedh alghamdi" userId="699c81ed4c92f6e9" providerId="LiveId" clId="{0549872A-1461-41D5-B919-544E23DB52F8}" dt="2019-11-15T22:24:06.319" v="331" actId="12"/>
          <ac:spMkLst>
            <pc:docMk/>
            <pc:sldMk cId="0" sldId="261"/>
            <ac:spMk id="3" creationId="{00000000-0000-0000-0000-000000000000}"/>
          </ac:spMkLst>
        </pc:spChg>
      </pc:sldChg>
      <pc:sldChg chg="modSp modAnim">
        <pc:chgData name="ayedh alghamdi" userId="699c81ed4c92f6e9" providerId="LiveId" clId="{0549872A-1461-41D5-B919-544E23DB52F8}" dt="2019-11-17T03:07:34.250" v="696" actId="255"/>
        <pc:sldMkLst>
          <pc:docMk/>
          <pc:sldMk cId="0" sldId="262"/>
        </pc:sldMkLst>
        <pc:spChg chg="mod">
          <ac:chgData name="ayedh alghamdi" userId="699c81ed4c92f6e9" providerId="LiveId" clId="{0549872A-1461-41D5-B919-544E23DB52F8}" dt="2019-11-17T03:07:13.107" v="694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3:07:34.250" v="696" actId="255"/>
          <ac:spMkLst>
            <pc:docMk/>
            <pc:sldMk cId="0" sldId="262"/>
            <ac:spMk id="3" creationId="{00000000-0000-0000-0000-000000000000}"/>
          </ac:spMkLst>
        </pc:spChg>
      </pc:sldChg>
      <pc:sldChg chg="modSp modAnim">
        <pc:chgData name="ayedh alghamdi" userId="699c81ed4c92f6e9" providerId="LiveId" clId="{0549872A-1461-41D5-B919-544E23DB52F8}" dt="2019-11-17T03:16:56.929" v="808" actId="20577"/>
        <pc:sldMkLst>
          <pc:docMk/>
          <pc:sldMk cId="0" sldId="263"/>
        </pc:sldMkLst>
        <pc:spChg chg="mod">
          <ac:chgData name="ayedh alghamdi" userId="699c81ed4c92f6e9" providerId="LiveId" clId="{0549872A-1461-41D5-B919-544E23DB52F8}" dt="2019-11-17T03:13:06.321" v="732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3:16:56.929" v="808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Anim">
        <pc:chgData name="ayedh alghamdi" userId="699c81ed4c92f6e9" providerId="LiveId" clId="{0549872A-1461-41D5-B919-544E23DB52F8}" dt="2019-11-17T03:21:41.473" v="876" actId="2711"/>
        <pc:sldMkLst>
          <pc:docMk/>
          <pc:sldMk cId="0" sldId="264"/>
        </pc:sldMkLst>
        <pc:spChg chg="mod">
          <ac:chgData name="ayedh alghamdi" userId="699c81ed4c92f6e9" providerId="LiveId" clId="{0549872A-1461-41D5-B919-544E23DB52F8}" dt="2019-11-17T03:21:41.473" v="876" actId="2711"/>
          <ac:spMkLst>
            <pc:docMk/>
            <pc:sldMk cId="0" sldId="264"/>
            <ac:spMk id="3" creationId="{00000000-0000-0000-0000-000000000000}"/>
          </ac:spMkLst>
        </pc:spChg>
      </pc:sldChg>
      <pc:sldChg chg="modSp modAnim">
        <pc:chgData name="ayedh alghamdi" userId="699c81ed4c92f6e9" providerId="LiveId" clId="{0549872A-1461-41D5-B919-544E23DB52F8}" dt="2019-11-17T03:25:19.346" v="951" actId="14100"/>
        <pc:sldMkLst>
          <pc:docMk/>
          <pc:sldMk cId="0" sldId="265"/>
        </pc:sldMkLst>
        <pc:spChg chg="mod">
          <ac:chgData name="ayedh alghamdi" userId="699c81ed4c92f6e9" providerId="LiveId" clId="{0549872A-1461-41D5-B919-544E23DB52F8}" dt="2019-11-17T03:22:03.489" v="879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3:25:19.346" v="951" actId="14100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ayedh alghamdi" userId="699c81ed4c92f6e9" providerId="LiveId" clId="{0549872A-1461-41D5-B919-544E23DB52F8}" dt="2019-11-17T04:27:48.047" v="1012" actId="12"/>
        <pc:sldMkLst>
          <pc:docMk/>
          <pc:sldMk cId="0" sldId="266"/>
        </pc:sldMkLst>
        <pc:spChg chg="mod">
          <ac:chgData name="ayedh alghamdi" userId="699c81ed4c92f6e9" providerId="LiveId" clId="{0549872A-1461-41D5-B919-544E23DB52F8}" dt="2019-11-17T04:26:25.754" v="986" actId="20577"/>
          <ac:spMkLst>
            <pc:docMk/>
            <pc:sldMk cId="0" sldId="266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17T04:27:48.047" v="1012" actId="12"/>
          <ac:spMkLst>
            <pc:docMk/>
            <pc:sldMk cId="0" sldId="266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3:25:44.939" v="952" actId="2696"/>
        <pc:sldMkLst>
          <pc:docMk/>
          <pc:sldMk cId="0" sldId="267"/>
        </pc:sldMkLst>
        <pc:spChg chg="mod">
          <ac:chgData name="ayedh alghamdi" userId="699c81ed4c92f6e9" providerId="LiveId" clId="{0549872A-1461-41D5-B919-544E23DB52F8}" dt="2019-11-15T22:25:41.310" v="343" actId="120"/>
          <ac:spMkLst>
            <pc:docMk/>
            <pc:sldMk cId="0" sldId="267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3:25:46.420" v="953" actId="2696"/>
        <pc:sldMkLst>
          <pc:docMk/>
          <pc:sldMk cId="0" sldId="268"/>
        </pc:sldMkLst>
        <pc:spChg chg="mod">
          <ac:chgData name="ayedh alghamdi" userId="699c81ed4c92f6e9" providerId="LiveId" clId="{0549872A-1461-41D5-B919-544E23DB52F8}" dt="2019-11-15T22:25:53.712" v="346" actId="12"/>
          <ac:spMkLst>
            <pc:docMk/>
            <pc:sldMk cId="0" sldId="268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4:10:36.698" v="964" actId="2696"/>
        <pc:sldMkLst>
          <pc:docMk/>
          <pc:sldMk cId="0" sldId="271"/>
        </pc:sldMkLst>
        <pc:spChg chg="mod">
          <ac:chgData name="ayedh alghamdi" userId="699c81ed4c92f6e9" providerId="LiveId" clId="{0549872A-1461-41D5-B919-544E23DB52F8}" dt="2019-11-17T04:10:20.023" v="963" actId="1076"/>
          <ac:spMkLst>
            <pc:docMk/>
            <pc:sldMk cId="0" sldId="271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3:25:47.935" v="954" actId="2696"/>
        <pc:sldMkLst>
          <pc:docMk/>
          <pc:sldMk cId="0" sldId="274"/>
        </pc:sldMkLst>
        <pc:spChg chg="mod">
          <ac:chgData name="ayedh alghamdi" userId="699c81ed4c92f6e9" providerId="LiveId" clId="{0549872A-1461-41D5-B919-544E23DB52F8}" dt="2019-11-15T22:26:21.525" v="349" actId="12"/>
          <ac:spMkLst>
            <pc:docMk/>
            <pc:sldMk cId="0" sldId="274"/>
            <ac:spMk id="2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3:25:49.018" v="955" actId="2696"/>
        <pc:sldMkLst>
          <pc:docMk/>
          <pc:sldMk cId="0" sldId="275"/>
        </pc:sldMkLst>
        <pc:graphicFrameChg chg="mod modGraphic">
          <ac:chgData name="ayedh alghamdi" userId="699c81ed4c92f6e9" providerId="LiveId" clId="{0549872A-1461-41D5-B919-544E23DB52F8}" dt="2019-11-15T22:27:34.401" v="362" actId="5793"/>
          <ac:graphicFrameMkLst>
            <pc:docMk/>
            <pc:sldMk cId="0" sldId="275"/>
            <ac:graphicFrameMk id="5" creationId="{00000000-0000-0000-0000-000000000000}"/>
          </ac:graphicFrameMkLst>
        </pc:graphicFrameChg>
      </pc:sldChg>
      <pc:sldChg chg="modSp del">
        <pc:chgData name="ayedh alghamdi" userId="699c81ed4c92f6e9" providerId="LiveId" clId="{0549872A-1461-41D5-B919-544E23DB52F8}" dt="2019-11-17T04:09:56.289" v="960" actId="2696"/>
        <pc:sldMkLst>
          <pc:docMk/>
          <pc:sldMk cId="0" sldId="276"/>
        </pc:sldMkLst>
        <pc:spChg chg="mod">
          <ac:chgData name="ayedh alghamdi" userId="699c81ed4c92f6e9" providerId="LiveId" clId="{0549872A-1461-41D5-B919-544E23DB52F8}" dt="2019-11-09T19:10:49.256" v="38" actId="27636"/>
          <ac:spMkLst>
            <pc:docMk/>
            <pc:sldMk cId="0" sldId="276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4:13:08.751" v="965" actId="2696"/>
        <pc:sldMkLst>
          <pc:docMk/>
          <pc:sldMk cId="0" sldId="278"/>
        </pc:sldMkLst>
        <pc:spChg chg="mod">
          <ac:chgData name="ayedh alghamdi" userId="699c81ed4c92f6e9" providerId="LiveId" clId="{0549872A-1461-41D5-B919-544E23DB52F8}" dt="2019-11-15T22:27:55.212" v="364" actId="12"/>
          <ac:spMkLst>
            <pc:docMk/>
            <pc:sldMk cId="0" sldId="278"/>
            <ac:spMk id="2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4:09:58.687" v="961" actId="2696"/>
        <pc:sldMkLst>
          <pc:docMk/>
          <pc:sldMk cId="0" sldId="279"/>
        </pc:sldMkLst>
        <pc:spChg chg="mod">
          <ac:chgData name="ayedh alghamdi" userId="699c81ed4c92f6e9" providerId="LiveId" clId="{0549872A-1461-41D5-B919-544E23DB52F8}" dt="2019-11-15T22:28:19.260" v="367" actId="12"/>
          <ac:spMkLst>
            <pc:docMk/>
            <pc:sldMk cId="0" sldId="279"/>
            <ac:spMk id="2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4:09:59.530" v="962" actId="2696"/>
        <pc:sldMkLst>
          <pc:docMk/>
          <pc:sldMk cId="0" sldId="280"/>
        </pc:sldMkLst>
        <pc:spChg chg="mod">
          <ac:chgData name="ayedh alghamdi" userId="699c81ed4c92f6e9" providerId="LiveId" clId="{0549872A-1461-41D5-B919-544E23DB52F8}" dt="2019-11-15T22:28:39.862" v="370" actId="12"/>
          <ac:spMkLst>
            <pc:docMk/>
            <pc:sldMk cId="0" sldId="280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09T19:10:49.272" v="39" actId="27636"/>
          <ac:spMkLst>
            <pc:docMk/>
            <pc:sldMk cId="0" sldId="280"/>
            <ac:spMk id="3" creationId="{00000000-0000-0000-0000-000000000000}"/>
          </ac:spMkLst>
        </pc:spChg>
      </pc:sldChg>
      <pc:sldChg chg="modSp del modAnim">
        <pc:chgData name="ayedh alghamdi" userId="699c81ed4c92f6e9" providerId="LiveId" clId="{0549872A-1461-41D5-B919-544E23DB52F8}" dt="2019-11-17T04:09:51.834" v="959" actId="2696"/>
        <pc:sldMkLst>
          <pc:docMk/>
          <pc:sldMk cId="0" sldId="281"/>
        </pc:sldMkLst>
        <pc:spChg chg="mod">
          <ac:chgData name="ayedh alghamdi" userId="699c81ed4c92f6e9" providerId="LiveId" clId="{0549872A-1461-41D5-B919-544E23DB52F8}" dt="2019-11-15T22:29:09.385" v="373" actId="12"/>
          <ac:spMkLst>
            <pc:docMk/>
            <pc:sldMk cId="0" sldId="281"/>
            <ac:spMk id="2" creationId="{00000000-0000-0000-0000-000000000000}"/>
          </ac:spMkLst>
        </pc:spChg>
        <pc:spChg chg="mod">
          <ac:chgData name="ayedh alghamdi" userId="699c81ed4c92f6e9" providerId="LiveId" clId="{0549872A-1461-41D5-B919-544E23DB52F8}" dt="2019-11-09T19:10:49.272" v="40" actId="27636"/>
          <ac:spMkLst>
            <pc:docMk/>
            <pc:sldMk cId="0" sldId="281"/>
            <ac:spMk id="3" creationId="{00000000-0000-0000-0000-000000000000}"/>
          </ac:spMkLst>
        </pc:spChg>
      </pc:sldChg>
      <pc:sldChg chg="modSp del">
        <pc:chgData name="ayedh alghamdi" userId="699c81ed4c92f6e9" providerId="LiveId" clId="{0549872A-1461-41D5-B919-544E23DB52F8}" dt="2019-11-17T04:09:41.523" v="956" actId="2696"/>
        <pc:sldMkLst>
          <pc:docMk/>
          <pc:sldMk cId="0" sldId="282"/>
        </pc:sldMkLst>
        <pc:spChg chg="mod">
          <ac:chgData name="ayedh alghamdi" userId="699c81ed4c92f6e9" providerId="LiveId" clId="{0549872A-1461-41D5-B919-544E23DB52F8}" dt="2019-11-15T22:29:21.396" v="375" actId="12"/>
          <ac:spMkLst>
            <pc:docMk/>
            <pc:sldMk cId="0" sldId="282"/>
            <ac:spMk id="2" creationId="{00000000-0000-0000-0000-000000000000}"/>
          </ac:spMkLst>
        </pc:spChg>
      </pc:sldChg>
      <pc:sldChg chg="addSp delSp modSp add del">
        <pc:chgData name="ayedh alghamdi" userId="699c81ed4c92f6e9" providerId="LiveId" clId="{0549872A-1461-41D5-B919-544E23DB52F8}" dt="2019-11-17T04:14:47.256" v="967" actId="2696"/>
        <pc:sldMkLst>
          <pc:docMk/>
          <pc:sldMk cId="0" sldId="283"/>
        </pc:sldMkLst>
        <pc:spChg chg="del mod">
          <ac:chgData name="ayedh alghamdi" userId="699c81ed4c92f6e9" providerId="LiveId" clId="{0549872A-1461-41D5-B919-544E23DB52F8}" dt="2019-11-17T02:59:31.571" v="649"/>
          <ac:spMkLst>
            <pc:docMk/>
            <pc:sldMk cId="0" sldId="283"/>
            <ac:spMk id="2" creationId="{00000000-0000-0000-0000-000000000000}"/>
          </ac:spMkLst>
        </pc:spChg>
        <pc:spChg chg="add mod">
          <ac:chgData name="ayedh alghamdi" userId="699c81ed4c92f6e9" providerId="LiveId" clId="{0549872A-1461-41D5-B919-544E23DB52F8}" dt="2019-11-17T04:14:04.133" v="966"/>
          <ac:spMkLst>
            <pc:docMk/>
            <pc:sldMk cId="0" sldId="283"/>
            <ac:spMk id="2" creationId="{E1798DA3-021A-411F-8515-D9B6470EB9AB}"/>
          </ac:spMkLst>
        </pc:spChg>
        <pc:picChg chg="add del mod">
          <ac:chgData name="ayedh alghamdi" userId="699c81ed4c92f6e9" providerId="LiveId" clId="{0549872A-1461-41D5-B919-544E23DB52F8}" dt="2019-11-17T04:14:04.133" v="966"/>
          <ac:picMkLst>
            <pc:docMk/>
            <pc:sldMk cId="0" sldId="283"/>
            <ac:picMk id="4" creationId="{2BCE04B7-5A9B-4A18-881C-F43AC711BECD}"/>
          </ac:picMkLst>
        </pc:picChg>
      </pc:sldChg>
      <pc:sldChg chg="modSp del">
        <pc:chgData name="ayedh alghamdi" userId="699c81ed4c92f6e9" providerId="LiveId" clId="{0549872A-1461-41D5-B919-544E23DB52F8}" dt="2019-11-17T03:01:04.289" v="665" actId="2696"/>
        <pc:sldMkLst>
          <pc:docMk/>
          <pc:sldMk cId="0" sldId="284"/>
        </pc:sldMkLst>
        <pc:spChg chg="mod">
          <ac:chgData name="ayedh alghamdi" userId="699c81ed4c92f6e9" providerId="LiveId" clId="{0549872A-1461-41D5-B919-544E23DB52F8}" dt="2019-11-15T22:30:03.278" v="380" actId="120"/>
          <ac:spMkLst>
            <pc:docMk/>
            <pc:sldMk cId="0" sldId="284"/>
            <ac:spMk id="2" creationId="{00000000-0000-0000-0000-000000000000}"/>
          </ac:spMkLst>
        </pc:spChg>
      </pc:sldChg>
      <pc:sldChg chg="modSp">
        <pc:chgData name="ayedh alghamdi" userId="699c81ed4c92f6e9" providerId="LiveId" clId="{0549872A-1461-41D5-B919-544E23DB52F8}" dt="2019-11-17T04:38:00.034" v="1032" actId="27636"/>
        <pc:sldMkLst>
          <pc:docMk/>
          <pc:sldMk cId="0" sldId="287"/>
        </pc:sldMkLst>
        <pc:spChg chg="mod">
          <ac:chgData name="ayedh alghamdi" userId="699c81ed4c92f6e9" providerId="LiveId" clId="{0549872A-1461-41D5-B919-544E23DB52F8}" dt="2019-11-17T04:38:00.034" v="1032" actId="27636"/>
          <ac:spMkLst>
            <pc:docMk/>
            <pc:sldMk cId="0" sldId="287"/>
            <ac:spMk id="2" creationId="{00000000-0000-0000-0000-000000000000}"/>
          </ac:spMkLst>
        </pc:spChg>
      </pc:sldChg>
      <pc:sldChg chg="modSp add">
        <pc:chgData name="ayedh alghamdi" userId="699c81ed4c92f6e9" providerId="LiveId" clId="{0549872A-1461-41D5-B919-544E23DB52F8}" dt="2019-11-15T23:38:53.564" v="401" actId="207"/>
        <pc:sldMkLst>
          <pc:docMk/>
          <pc:sldMk cId="3039351117" sldId="288"/>
        </pc:sldMkLst>
        <pc:spChg chg="mod">
          <ac:chgData name="ayedh alghamdi" userId="699c81ed4c92f6e9" providerId="LiveId" clId="{0549872A-1461-41D5-B919-544E23DB52F8}" dt="2019-11-15T23:38:53.564" v="401" actId="207"/>
          <ac:spMkLst>
            <pc:docMk/>
            <pc:sldMk cId="3039351117" sldId="288"/>
            <ac:spMk id="2" creationId="{878CB8DA-6411-49D3-B412-5A2B8072075D}"/>
          </ac:spMkLst>
        </pc:spChg>
        <pc:spChg chg="mod">
          <ac:chgData name="ayedh alghamdi" userId="699c81ed4c92f6e9" providerId="LiveId" clId="{0549872A-1461-41D5-B919-544E23DB52F8}" dt="2019-11-15T22:12:48.311" v="225" actId="113"/>
          <ac:spMkLst>
            <pc:docMk/>
            <pc:sldMk cId="3039351117" sldId="288"/>
            <ac:spMk id="3" creationId="{FB94E0CF-5275-428F-BF16-34E4B54414B1}"/>
          </ac:spMkLst>
        </pc:spChg>
      </pc:sldChg>
      <pc:sldChg chg="addSp delSp modSp add del">
        <pc:chgData name="ayedh alghamdi" userId="699c81ed4c92f6e9" providerId="LiveId" clId="{0549872A-1461-41D5-B919-544E23DB52F8}" dt="2019-11-17T02:50:23.215" v="633" actId="2696"/>
        <pc:sldMkLst>
          <pc:docMk/>
          <pc:sldMk cId="223301626" sldId="289"/>
        </pc:sldMkLst>
        <pc:spChg chg="add del">
          <ac:chgData name="ayedh alghamdi" userId="699c81ed4c92f6e9" providerId="LiveId" clId="{0549872A-1461-41D5-B919-544E23DB52F8}" dt="2019-11-17T02:45:07.606" v="576"/>
          <ac:spMkLst>
            <pc:docMk/>
            <pc:sldMk cId="223301626" sldId="289"/>
            <ac:spMk id="3" creationId="{E10D0252-B06E-4352-B77B-48911397ECF2}"/>
          </ac:spMkLst>
        </pc:spChg>
        <pc:picChg chg="add del mod">
          <ac:chgData name="ayedh alghamdi" userId="699c81ed4c92f6e9" providerId="LiveId" clId="{0549872A-1461-41D5-B919-544E23DB52F8}" dt="2019-11-17T02:45:07.606" v="576"/>
          <ac:picMkLst>
            <pc:docMk/>
            <pc:sldMk cId="223301626" sldId="289"/>
            <ac:picMk id="4" creationId="{657C45C2-125C-4B7D-AF83-DED826DDD6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129935-DCD0-49AF-88A8-CB0CD8632305}" type="datetimeFigureOut">
              <a:rPr lang="ar-SA" smtClean="0"/>
              <a:t>20/03/1441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329C7A-DCF0-4E9C-B737-395477DB90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294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2407B-5F20-44F7-90BD-97504C5BB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6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3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6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7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07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27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99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6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60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7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9AC5A-0A91-40B1-AFD7-882A84692090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FDABBA3-89C8-4BE2-B42F-AC76310A937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9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AYEDH@KSU.EDU.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78CB8DA-6411-49D3-B412-5A2B80720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478" y="1047565"/>
            <a:ext cx="9725487" cy="119361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HISTROTY TAKING</a:t>
            </a:r>
            <a:endParaRPr lang="ar-SA" sz="4800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B94E0CF-5275-428F-BF16-34E4B544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6824"/>
            <a:ext cx="10515600" cy="1560138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</a:rPr>
              <a:t>Dr. Ayedh Al- Ghamdi.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</a:rPr>
              <a:t>Psychosomatic Medicine Consultant.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</a:rPr>
              <a:t>Psychosomatic Medicine Unit, Department of Psychiatry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</a:rPr>
              <a:t>King Saud University Medical City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93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skills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- Transition .</a:t>
            </a:r>
          </a:p>
          <a:p>
            <a:pPr marL="0" indent="0" algn="l">
              <a:buNone/>
            </a:pPr>
            <a:r>
              <a:rPr lang="en-US" sz="2400" dirty="0"/>
              <a:t>- Obstructive technique .</a:t>
            </a:r>
          </a:p>
          <a:p>
            <a:pPr marL="0" indent="0" algn="l">
              <a:buNone/>
            </a:pPr>
            <a:r>
              <a:rPr lang="en-US" sz="2400" dirty="0" smtClean="0"/>
              <a:t>- </a:t>
            </a:r>
            <a:r>
              <a:rPr lang="en-US" sz="2400" dirty="0" smtClean="0"/>
              <a:t>Facilitation </a:t>
            </a:r>
            <a:r>
              <a:rPr lang="en-US" sz="2400" dirty="0"/>
              <a:t>technique : </a:t>
            </a:r>
            <a:endParaRPr lang="ar-SA" sz="2400" dirty="0" smtClean="0"/>
          </a:p>
          <a:p>
            <a:pPr marL="0" indent="0" algn="l">
              <a:buNone/>
            </a:pPr>
            <a:r>
              <a:rPr lang="en-CA" sz="2400" dirty="0" smtClean="0">
                <a:latin typeface="Arial" charset="0"/>
                <a:ea typeface="Arial" charset="0"/>
                <a:cs typeface="Arial" charset="0"/>
              </a:rPr>
              <a:t>- Clarification</a:t>
            </a:r>
            <a:endParaRPr lang="en-CA" sz="2400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buNone/>
            </a:pPr>
            <a:r>
              <a:rPr lang="en-US" sz="2400" dirty="0" smtClean="0"/>
              <a:t>- Empathy </a:t>
            </a:r>
            <a:r>
              <a:rPr lang="en-US" sz="2400" dirty="0"/>
              <a:t>.</a:t>
            </a:r>
          </a:p>
          <a:p>
            <a:pPr algn="l"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>
              <a:hlinkClick r:id="rId2"/>
            </a:endParaRPr>
          </a:p>
          <a:p>
            <a:pPr algn="ctr">
              <a:buNone/>
            </a:pPr>
            <a:r>
              <a:rPr lang="en-US" sz="3200" dirty="0">
                <a:solidFill>
                  <a:srgbClr val="002060"/>
                </a:solidFill>
                <a:hlinkClick r:id="rId2"/>
              </a:rPr>
              <a:t>AAYEDH@KSU.EDU.SA</a:t>
            </a:r>
            <a:endParaRPr lang="en-US" sz="60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6000" b="1" dirty="0"/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06" y="1056442"/>
            <a:ext cx="10955045" cy="848557"/>
          </a:xfrm>
        </p:spPr>
        <p:txBody>
          <a:bodyPr>
            <a:normAutofit/>
          </a:bodyPr>
          <a:lstStyle/>
          <a:p>
            <a:r>
              <a:rPr lang="en-US" b="1" dirty="0"/>
              <a:t>Aims of the interview: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23" y="2503502"/>
            <a:ext cx="11150354" cy="3407719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buNone/>
            </a:pPr>
            <a:r>
              <a:rPr lang="en-US" b="1" dirty="0"/>
              <a:t>- Obtain the necessary information to make a diagnosis .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b="1" dirty="0"/>
              <a:t>- Understand the person with the illness.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b="1" dirty="0"/>
              <a:t>- Understand the circumstances of the patient .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b="1" dirty="0"/>
              <a:t>- Build a therapeutic alliance (rapport).</a:t>
            </a:r>
          </a:p>
          <a:p>
            <a:pPr marL="0" indent="0" algn="l">
              <a:lnSpc>
                <a:spcPct val="90000"/>
              </a:lnSpc>
              <a:buNone/>
            </a:pPr>
            <a:r>
              <a:rPr lang="en-US" b="1" dirty="0"/>
              <a:t>- Provide the patient with information about the illness , recommendation and prognosis 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81740"/>
            <a:ext cx="8742362" cy="1149658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INTERVIEW Opening (general advice):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2370668"/>
            <a:ext cx="10972800" cy="295593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/>
              <a:t>- Put patient at ease .</a:t>
            </a:r>
          </a:p>
          <a:p>
            <a:pPr marL="457200" lvl="1" indent="0" algn="l">
              <a:buNone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- Introduce yourself and Greet the patient by name</a:t>
            </a:r>
          </a:p>
          <a:p>
            <a:pPr marL="457200" lvl="1" indent="0" algn="l">
              <a:buNone/>
            </a:pPr>
            <a:r>
              <a:rPr lang="en-US" b="1" dirty="0"/>
              <a:t>- Reassure privacy and confidentiality, separate room.</a:t>
            </a:r>
          </a:p>
          <a:p>
            <a:pPr marL="457200" lvl="1" indent="0" algn="l">
              <a:buNone/>
            </a:pPr>
            <a:r>
              <a:rPr lang="en-US" b="1" dirty="0"/>
              <a:t>- Suitable distance ( e.g. with geriatric ,with aggressive pt.)</a:t>
            </a:r>
          </a:p>
          <a:p>
            <a:pPr marL="457200" lvl="1" indent="0" algn="l">
              <a:buNone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- Be supportive, attentive, non judgmental and encouraging.  </a:t>
            </a:r>
          </a:p>
          <a:p>
            <a:pPr lvl="1"/>
            <a:endParaRPr lang="en-CA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91" y="804519"/>
            <a:ext cx="10335763" cy="1049235"/>
          </a:xfrm>
        </p:spPr>
        <p:txBody>
          <a:bodyPr>
            <a:normAutofit/>
          </a:bodyPr>
          <a:lstStyle/>
          <a:p>
            <a:r>
              <a:rPr lang="en-US" dirty="0"/>
              <a:t>Interview Opening (general advices 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91" y="2556769"/>
            <a:ext cx="10335763" cy="2909576"/>
          </a:xfrm>
        </p:spPr>
        <p:txBody>
          <a:bodyPr>
            <a:normAutofit/>
          </a:bodyPr>
          <a:lstStyle/>
          <a:p>
            <a:pPr marL="457200" lvl="1" indent="0" algn="l">
              <a:lnSpc>
                <a:spcPct val="100000"/>
              </a:lnSpc>
              <a:buClr>
                <a:srgbClr val="B71E42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Explain about yourself ,the purpose of interview and expected time needed .</a:t>
            </a:r>
          </a:p>
          <a:p>
            <a:pPr marL="457200" lvl="1" indent="0" algn="l">
              <a:lnSpc>
                <a:spcPct val="100000"/>
              </a:lnSpc>
              <a:buClr>
                <a:srgbClr val="B71E42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- Observe the patient’s nonverbal behavior and Avoid excessive note-taking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 With whom you will start  ( pt. or his relative ).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 Why he come with a relative ? ( psychosis Vs. neurosis )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 Start with open ended questions 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13882"/>
              </p:ext>
            </p:extLst>
          </p:nvPr>
        </p:nvGraphicFramePr>
        <p:xfrm>
          <a:off x="172429" y="188105"/>
          <a:ext cx="11913325" cy="65359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98759">
                  <a:extLst>
                    <a:ext uri="{9D8B030D-6E8A-4147-A177-3AD203B41FA5}">
                      <a16:colId xmlns:a16="http://schemas.microsoft.com/office/drawing/2014/main" xmlns="" val="2404242470"/>
                    </a:ext>
                  </a:extLst>
                </a:gridCol>
                <a:gridCol w="3076021">
                  <a:extLst>
                    <a:ext uri="{9D8B030D-6E8A-4147-A177-3AD203B41FA5}">
                      <a16:colId xmlns:a16="http://schemas.microsoft.com/office/drawing/2014/main" xmlns="" val="607021952"/>
                    </a:ext>
                  </a:extLst>
                </a:gridCol>
                <a:gridCol w="3938545">
                  <a:extLst>
                    <a:ext uri="{9D8B030D-6E8A-4147-A177-3AD203B41FA5}">
                      <a16:colId xmlns:a16="http://schemas.microsoft.com/office/drawing/2014/main" xmlns="" val="2632654738"/>
                    </a:ext>
                  </a:extLst>
                </a:gridCol>
              </a:tblGrid>
              <a:tr h="161598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2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Identification </a:t>
                      </a:r>
                      <a:r>
                        <a:rPr lang="en-US" sz="12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 :- 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name, age, nationality, sex, marital, education, job, residency)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marR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Chief</a:t>
                      </a:r>
                      <a:r>
                        <a:rPr lang="en-US" sz="1200" b="1" i="0" u="non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complaint </a:t>
                      </a:r>
                      <a:r>
                        <a:rPr lang="en-US" sz="1200" b="1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ar-SA" sz="1200" b="1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كلام </a:t>
                      </a:r>
                      <a:r>
                        <a:rPr lang="ar-SA" sz="1200" b="1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المريض</a:t>
                      </a:r>
                    </a:p>
                    <a:p>
                      <a:pPr marL="171450" marR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Source of information </a:t>
                      </a:r>
                      <a:endParaRPr lang="en-US" sz="1200" b="1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ar-SA" sz="12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 </a:t>
                      </a:r>
                      <a:endParaRPr lang="en-US" sz="1200" b="1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FAMILY HISTORY </a:t>
                      </a:r>
                      <a:r>
                        <a:rPr lang="en-US" sz="9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:-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Parents (age ,consanguinity, illness)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Sibling (age, illness, order of Pt.)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+ve Hx of (psych , drug , homicide , suicide )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not forget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relation bet. Themselves &amp; bet. Pt  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M.S.E</a:t>
                      </a:r>
                      <a:endParaRPr lang="en-US" sz="11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Appearance &amp; behavior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Mood (subjective &amp; obj.)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Thought ( suicidal , homicidal , overvalued , delusion , obsession .. </a:t>
                      </a:r>
                      <a:r>
                        <a:rPr lang="en-US" sz="1100" b="0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etc.)</a:t>
                      </a:r>
                      <a:endParaRPr lang="en-US" sz="1100" b="0" i="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Perception 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Cog. function ( if impaired do MMSE)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Insight &amp; judgment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7478521"/>
                  </a:ext>
                </a:extLst>
              </a:tr>
              <a:tr h="3260413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H.P.I :-</a:t>
                      </a:r>
                      <a:endParaRPr lang="en-US" sz="14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Dissect symptoms (onset , severity ,course)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 main illness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Precipitating &amp; reliving F.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 for function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medical intervention (seek medical advice , 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Mx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Don’t forget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b="0" i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S.O.A.P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2860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en-US" sz="1200" b="0" i="0" u="non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suicidal &amp; homicidal</a:t>
                      </a:r>
                    </a:p>
                    <a:p>
                      <a:pPr marL="22860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en-US" sz="1200" b="0" i="0" u="non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organisity</a:t>
                      </a:r>
                    </a:p>
                    <a:p>
                      <a:pPr marL="22860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en-US" sz="1200" b="0" i="0" u="non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addiction</a:t>
                      </a:r>
                    </a:p>
                    <a:p>
                      <a:pPr marL="22860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      </a:t>
                      </a:r>
                      <a:r>
                        <a:rPr lang="en-US" sz="1200" b="0" i="0" u="none" dirty="0">
                          <a:solidFill>
                            <a:srgbClr val="8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psychosis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&amp; SOCIAL HX :-</a:t>
                      </a:r>
                      <a:endParaRPr lang="en-US" sz="105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Childhood (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preg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Development)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Schooling (age, level ,performance , relations ,misconduct)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Marital 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(age, consanguinity, children,  relation  past &amp; current)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Occupation (age, duration , relation , performance)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Forensic (arrest, prison &amp; why)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( living situation, financial stat , support )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Don't forget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detail &amp; reason of any (stop of school ,change or quit of job , divorce &amp; other wife's)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SUMMARY &amp; FORMULATION</a:t>
                      </a:r>
                      <a:endParaRPr lang="en-US" sz="11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Current </a:t>
                      </a:r>
                      <a:r>
                        <a:rPr lang="en-US" sz="11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Sx</a:t>
                      </a:r>
                      <a:endParaRPr lang="en-US" sz="1100" b="0" i="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Precipitating F.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Brief past psych. Hx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Predisposing F. (biopsychosocial)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Safety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1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Imp. Point in Tx.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6801740"/>
                  </a:ext>
                </a:extLst>
              </a:tr>
              <a:tr h="1659551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PAST HISTORY :-</a:t>
                      </a:r>
                      <a:endParaRPr lang="en-US" sz="14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Psychiatric.:- previous episode(reason) , f/u, admission (number, duration )  &amp; Mx (What, dose, response ,S/E)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Medical 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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Surgical 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Don't forget</a:t>
                      </a: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(head trauma, epilepsy, thyroid, and Sys. Review)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dirty="0">
                          <a:solidFill>
                            <a:srgbClr val="002060"/>
                          </a:solidFill>
                          <a:effectLst/>
                          <a:latin typeface="Cooper Black" panose="0208090404030B020404" pitchFamily="18" charset="0"/>
                          <a:ea typeface="Times New Roman" panose="02020603050405020304" pitchFamily="18" charset="0"/>
                        </a:rPr>
                        <a:t>PRE-MORBID PERSONALITY</a:t>
                      </a:r>
                      <a:endParaRPr lang="en-US" sz="1200" i="0" u="non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described by other?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Prevailing mood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Social skill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Hopes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impulsivity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n-US" sz="1200" b="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coping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DDx &amp; </a:t>
                      </a:r>
                      <a:r>
                        <a:rPr lang="en-US" sz="1100" b="1" i="0" u="non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Mx</a:t>
                      </a:r>
                      <a:r>
                        <a:rPr lang="en-US" sz="1100" b="1" i="0" u="non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i="0" u="non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 Psychosocial 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assessment &amp; treatment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Short &amp; long </a:t>
                      </a:r>
                      <a:r>
                        <a:rPr lang="en-US" sz="1200" b="0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term 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Tx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 specific ((e.g. I'll start 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on </a:t>
                      </a:r>
                      <a:r>
                        <a:rPr lang="en-US" sz="1200" b="0" i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Risperdal 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2mg NOT I'll star 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on atypical antipsychotic.))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 of </a:t>
                      </a:r>
                      <a:r>
                        <a:rPr lang="en-US" sz="1200" b="0" i="0" u="none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  <a:r>
                        <a:rPr lang="en-US" sz="1200" b="0" i="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&amp; family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18" marR="45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880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2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667" y="804519"/>
            <a:ext cx="10087188" cy="704685"/>
          </a:xfrm>
        </p:spPr>
        <p:txBody>
          <a:bodyPr>
            <a:normAutofit/>
          </a:bodyPr>
          <a:lstStyle/>
          <a:p>
            <a:r>
              <a:rPr lang="en-US" sz="3600" dirty="0"/>
              <a:t>Structure of history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219" y="2015732"/>
            <a:ext cx="9909635" cy="3450613"/>
          </a:xfrm>
        </p:spPr>
        <p:txBody>
          <a:bodyPr>
            <a:normAutofit/>
          </a:bodyPr>
          <a:lstStyle/>
          <a:p>
            <a:pPr marL="457200" lvl="1" indent="0" algn="l">
              <a:lnSpc>
                <a:spcPct val="80000"/>
              </a:lnSpc>
              <a:buNone/>
            </a:pPr>
            <a:r>
              <a:rPr lang="en-US" sz="1600" b="1" u="sng" dirty="0">
                <a:latin typeface="Arial" charset="0"/>
                <a:ea typeface="Arial" charset="0"/>
                <a:cs typeface="Arial" charset="0"/>
              </a:rPr>
              <a:t>Identification of the Patient:</a:t>
            </a:r>
            <a:endParaRPr lang="en-CA" sz="1600" b="1" u="sng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Name, age, sex, marital status, occupation, education, nationality, residency .</a:t>
            </a:r>
            <a:endParaRPr lang="en-CA" sz="1600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 </a:t>
            </a:r>
            <a:endParaRPr lang="ar-SA" sz="1600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endParaRPr lang="en-CA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lnSpc>
                <a:spcPct val="80000"/>
              </a:lnSpc>
              <a:buNone/>
            </a:pPr>
            <a:r>
              <a:rPr lang="en-US" sz="1600" b="1" u="sng" dirty="0">
                <a:latin typeface="Arial" charset="0"/>
                <a:ea typeface="Arial" charset="0"/>
                <a:cs typeface="Arial" charset="0"/>
              </a:rPr>
              <a:t>Referral Source:</a:t>
            </a:r>
            <a:endParaRPr lang="en-CA" sz="1600" b="1" u="sng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Brief  statement of  how the patient came to the clinic and the expectations of the consultation.</a:t>
            </a:r>
            <a:endParaRPr lang="en-CA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lnSpc>
                <a:spcPct val="80000"/>
              </a:lnSpc>
              <a:buNone/>
            </a:pPr>
            <a:endParaRPr lang="en-CA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lnSpc>
                <a:spcPct val="80000"/>
              </a:lnSpc>
              <a:buNone/>
            </a:pPr>
            <a:endParaRPr lang="en-CA" sz="1600" b="1" u="sng" dirty="0"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en-US" sz="1600" b="1" u="sng" dirty="0">
                <a:latin typeface="Arial" charset="0"/>
                <a:ea typeface="Arial" charset="0"/>
                <a:cs typeface="Arial" charset="0"/>
              </a:rPr>
              <a:t>Chief complaint: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Exactly why the patient came to the psychiatrist, preferably in the patient’s own words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990" y="804520"/>
            <a:ext cx="10255864" cy="58713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Structure of history 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92" y="2192784"/>
            <a:ext cx="11381173" cy="3497802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1" u="sng" dirty="0">
                <a:latin typeface="Arial" charset="0"/>
                <a:ea typeface="Arial" charset="0"/>
                <a:cs typeface="Arial" charset="0"/>
              </a:rPr>
              <a:t>HPI: </a:t>
            </a:r>
          </a:p>
          <a:p>
            <a:pPr marL="457200" lvl="1" indent="0" algn="l">
              <a:buNone/>
            </a:pPr>
            <a:endParaRPr lang="en-US" b="1" u="sng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Nature of the symptoms , onset, course, severity, duration, effects on the patient (social life, job, family).</a:t>
            </a: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review of the relevant problems,</a:t>
            </a: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symptoms not mentioned by the patient (e.g. sleep, appetite, …),</a:t>
            </a: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treatment taken so far (nature and effect). </a:t>
            </a: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Important –ve (e.g. history of mania in depressed patient )</a:t>
            </a:r>
          </a:p>
          <a:p>
            <a:pPr marL="457200" lvl="1" indent="0" algn="l"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-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Suicide ,homicide, substance abuse.</a:t>
            </a:r>
            <a:endParaRPr lang="en-CA" b="1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Structure of history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Past psychiatric history( admissions, depot injections ,drug level . .etc )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Past medical history 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Family history 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 history</a:t>
            </a: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  <a:endParaRPr lang="en-CA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Forensic history .</a:t>
            </a:r>
            <a:endParaRPr lang="en-CA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Premorbid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personality.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332" y="529510"/>
            <a:ext cx="8229600" cy="1143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u="sng" dirty="0"/>
              <a:t>Structure of history :</a:t>
            </a:r>
            <a:r>
              <a:rPr lang="en-US" sz="3600" u="sng" dirty="0"/>
              <a:t/>
            </a:r>
            <a:br>
              <a:rPr lang="en-US" sz="3600" u="sng" dirty="0"/>
            </a:br>
            <a:r>
              <a:rPr lang="en-CA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CA" sz="2200" dirty="0">
                <a:latin typeface="Arial" charset="0"/>
                <a:ea typeface="Arial" charset="0"/>
                <a:cs typeface="Arial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422" y="2059619"/>
            <a:ext cx="10608816" cy="4592430"/>
          </a:xfrm>
        </p:spPr>
        <p:txBody>
          <a:bodyPr>
            <a:normAutofit/>
          </a:bodyPr>
          <a:lstStyle/>
          <a:p>
            <a:pPr marL="457200" lvl="1" indent="0" algn="l">
              <a:lnSpc>
                <a:spcPct val="80000"/>
              </a:lnSpc>
              <a:buNone/>
            </a:pPr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Premorbid personality :</a:t>
            </a:r>
          </a:p>
          <a:p>
            <a:pPr marL="457200" lvl="1" indent="0" algn="l">
              <a:lnSpc>
                <a:spcPct val="80000"/>
              </a:lnSpc>
              <a:buNone/>
            </a:pP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- Prevailing mood and emotions.</a:t>
            </a:r>
          </a:p>
          <a:p>
            <a:pPr marL="457200" lvl="1" indent="0" algn="l"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- Interpersonal relationships</a:t>
            </a:r>
          </a:p>
          <a:p>
            <a:pPr marL="457200" lvl="1" indent="0" algn="l"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- Moral and religious attitudes and standards.</a:t>
            </a:r>
            <a:endParaRPr lang="en-CA" sz="22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- Reaction to stress (ability to tolerate frustration, pattern of coping strategies).</a:t>
            </a:r>
            <a:endParaRPr lang="en-CA" sz="22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- Personal interests, habits, hobbies and leisure activities.</a:t>
            </a:r>
          </a:p>
          <a:p>
            <a:pPr marL="457200" lvl="1" indent="0" algn="l">
              <a:lnSpc>
                <a:spcPct val="80000"/>
              </a:lnSpc>
              <a:buNone/>
            </a:pPr>
            <a:endParaRPr lang="en-CA" sz="22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 algn="l">
              <a:lnSpc>
                <a:spcPct val="80000"/>
              </a:lnSpc>
              <a:buNone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</a:t>
            </a:r>
            <a:endParaRPr lang="en-CA" sz="22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معرض">
  <a:themeElements>
    <a:clrScheme name="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معرض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465</TotalTime>
  <Words>725</Words>
  <Application>Microsoft Office PowerPoint</Application>
  <PresentationFormat>Widescreen</PresentationFormat>
  <Paragraphs>137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Cooper Black</vt:lpstr>
      <vt:lpstr>Gill Sans MT</vt:lpstr>
      <vt:lpstr>Times New Roman</vt:lpstr>
      <vt:lpstr>Wingdings</vt:lpstr>
      <vt:lpstr>معرض</vt:lpstr>
      <vt:lpstr>HISTROTY TAKING</vt:lpstr>
      <vt:lpstr>Aims of the interview: </vt:lpstr>
      <vt:lpstr> INTERVIEW Opening (general advice): </vt:lpstr>
      <vt:lpstr>Interview Opening (general advices ): </vt:lpstr>
      <vt:lpstr>PowerPoint Presentation</vt:lpstr>
      <vt:lpstr>Structure of history :</vt:lpstr>
      <vt:lpstr>Structure of history : </vt:lpstr>
      <vt:lpstr>Structure of history :</vt:lpstr>
      <vt:lpstr>Structure of history :  </vt:lpstr>
      <vt:lpstr>Interview skills 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MSE</dc:title>
  <dc:creator>Bandar AlAdwani</dc:creator>
  <cp:lastModifiedBy>Ayedh Al Ghamdi</cp:lastModifiedBy>
  <cp:revision>8</cp:revision>
  <dcterms:created xsi:type="dcterms:W3CDTF">2019-09-14T07:23:33Z</dcterms:created>
  <dcterms:modified xsi:type="dcterms:W3CDTF">2019-11-17T08:32:49Z</dcterms:modified>
</cp:coreProperties>
</file>