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18"/>
  </p:notesMasterIdLst>
  <p:sldIdLst>
    <p:sldId id="256" r:id="rId2"/>
    <p:sldId id="257" r:id="rId3"/>
    <p:sldId id="258" r:id="rId4"/>
    <p:sldId id="3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73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1867" r:id="rId52"/>
    <p:sldId id="1869" r:id="rId53"/>
    <p:sldId id="305" r:id="rId54"/>
    <p:sldId id="306" r:id="rId55"/>
    <p:sldId id="307" r:id="rId56"/>
    <p:sldId id="308" r:id="rId57"/>
    <p:sldId id="309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1" r:id="rId117"/>
  </p:sldIdLst>
  <p:sldSz cx="9144000" cy="6858000" type="screen4x3"/>
  <p:notesSz cx="9144000" cy="6858000"/>
  <p:custDataLst>
    <p:tags r:id="rId1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33" y="3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A6D715-AF9F-45BF-B4A3-EDDB54B40B67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66B2A78-2ECD-4542-AA9A-0F2F92595E95}">
      <dgm:prSet/>
      <dgm:spPr/>
      <dgm:t>
        <a:bodyPr/>
        <a:lstStyle/>
        <a:p>
          <a:r>
            <a:rPr lang="en-US"/>
            <a:t>Gross applied anatomy of the ear</a:t>
          </a:r>
        </a:p>
      </dgm:t>
    </dgm:pt>
    <dgm:pt modelId="{C84320D1-0F45-47E0-80FB-9ED9EA923371}" type="parTrans" cxnId="{A0CDF3F9-3D96-48EC-8906-8919AE7F59EB}">
      <dgm:prSet/>
      <dgm:spPr/>
      <dgm:t>
        <a:bodyPr/>
        <a:lstStyle/>
        <a:p>
          <a:endParaRPr lang="en-US"/>
        </a:p>
      </dgm:t>
    </dgm:pt>
    <dgm:pt modelId="{31E1FE25-55FD-4884-8D58-5E59575777E2}" type="sibTrans" cxnId="{A0CDF3F9-3D96-48EC-8906-8919AE7F59EB}">
      <dgm:prSet/>
      <dgm:spPr/>
      <dgm:t>
        <a:bodyPr/>
        <a:lstStyle/>
        <a:p>
          <a:endParaRPr lang="en-US"/>
        </a:p>
      </dgm:t>
    </dgm:pt>
    <dgm:pt modelId="{A75C19B6-825B-4BAD-9B82-8453F35762CA}">
      <dgm:prSet/>
      <dgm:spPr/>
      <dgm:t>
        <a:bodyPr/>
        <a:lstStyle/>
        <a:p>
          <a:r>
            <a:rPr lang="en-US"/>
            <a:t>Nerve supply of the external and middle  ears and the principles of referred earache</a:t>
          </a:r>
        </a:p>
      </dgm:t>
    </dgm:pt>
    <dgm:pt modelId="{303F9C12-1F25-43D4-AA81-71B6CADBC085}" type="parTrans" cxnId="{74E60248-24DB-4177-820E-2E412B6CA69E}">
      <dgm:prSet/>
      <dgm:spPr/>
      <dgm:t>
        <a:bodyPr/>
        <a:lstStyle/>
        <a:p>
          <a:endParaRPr lang="en-US"/>
        </a:p>
      </dgm:t>
    </dgm:pt>
    <dgm:pt modelId="{10B4CDAD-3280-46F9-9EE3-64F12D3C7CCB}" type="sibTrans" cxnId="{74E60248-24DB-4177-820E-2E412B6CA69E}">
      <dgm:prSet/>
      <dgm:spPr/>
      <dgm:t>
        <a:bodyPr/>
        <a:lstStyle/>
        <a:p>
          <a:endParaRPr lang="en-US"/>
        </a:p>
      </dgm:t>
    </dgm:pt>
    <dgm:pt modelId="{340496A8-96FF-4A2F-A99F-611902181B93}">
      <dgm:prSet/>
      <dgm:spPr/>
      <dgm:t>
        <a:bodyPr/>
        <a:lstStyle/>
        <a:p>
          <a:r>
            <a:rPr lang="en-US"/>
            <a:t>Central connection of the vestibulo-  cochlear nerve</a:t>
          </a:r>
        </a:p>
      </dgm:t>
    </dgm:pt>
    <dgm:pt modelId="{2A2A086F-1C2D-4D93-9AE2-5AA6FDDB0A8A}" type="parTrans" cxnId="{334FECB3-48C3-4C81-94F6-26FFA5A31A5A}">
      <dgm:prSet/>
      <dgm:spPr/>
      <dgm:t>
        <a:bodyPr/>
        <a:lstStyle/>
        <a:p>
          <a:endParaRPr lang="en-US"/>
        </a:p>
      </dgm:t>
    </dgm:pt>
    <dgm:pt modelId="{23F4E00C-A355-4108-93E5-557E9138AADD}" type="sibTrans" cxnId="{334FECB3-48C3-4C81-94F6-26FFA5A31A5A}">
      <dgm:prSet/>
      <dgm:spPr/>
      <dgm:t>
        <a:bodyPr/>
        <a:lstStyle/>
        <a:p>
          <a:endParaRPr lang="en-US"/>
        </a:p>
      </dgm:t>
    </dgm:pt>
    <dgm:pt modelId="{4D8DA515-4DF9-4923-AAB9-AE68CD0C381E}">
      <dgm:prSet/>
      <dgm:spPr/>
      <dgm:t>
        <a:bodyPr/>
        <a:lstStyle/>
        <a:p>
          <a:r>
            <a:rPr lang="en-US"/>
            <a:t>Physiology of the external, middle and  inner ears</a:t>
          </a:r>
        </a:p>
      </dgm:t>
    </dgm:pt>
    <dgm:pt modelId="{96B9F267-0537-4262-B304-04A5E324C4E8}" type="parTrans" cxnId="{23CAA7DB-EFEE-4555-85C9-916B3AB6DB9E}">
      <dgm:prSet/>
      <dgm:spPr/>
      <dgm:t>
        <a:bodyPr/>
        <a:lstStyle/>
        <a:p>
          <a:endParaRPr lang="en-US"/>
        </a:p>
      </dgm:t>
    </dgm:pt>
    <dgm:pt modelId="{35F40441-36A6-4A48-A1F7-EAD65D4F3D48}" type="sibTrans" cxnId="{23CAA7DB-EFEE-4555-85C9-916B3AB6DB9E}">
      <dgm:prSet/>
      <dgm:spPr/>
      <dgm:t>
        <a:bodyPr/>
        <a:lstStyle/>
        <a:p>
          <a:endParaRPr lang="en-US"/>
        </a:p>
      </dgm:t>
    </dgm:pt>
    <dgm:pt modelId="{3BF8DCB5-8427-447F-80F2-8C60841F48BC}" type="pres">
      <dgm:prSet presAssocID="{06A6D715-AF9F-45BF-B4A3-EDDB54B40B67}" presName="matrix" presStyleCnt="0">
        <dgm:presLayoutVars>
          <dgm:chMax val="1"/>
          <dgm:dir/>
          <dgm:resizeHandles val="exact"/>
        </dgm:presLayoutVars>
      </dgm:prSet>
      <dgm:spPr/>
    </dgm:pt>
    <dgm:pt modelId="{A9EFC393-B0B4-43E3-9E9A-73B1040A2FCD}" type="pres">
      <dgm:prSet presAssocID="{06A6D715-AF9F-45BF-B4A3-EDDB54B40B67}" presName="diamond" presStyleLbl="bgShp" presStyleIdx="0" presStyleCnt="1"/>
      <dgm:spPr/>
    </dgm:pt>
    <dgm:pt modelId="{1F1DEB74-5362-4F6E-9DDE-22BD08557A92}" type="pres">
      <dgm:prSet presAssocID="{06A6D715-AF9F-45BF-B4A3-EDDB54B40B6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696D1C2-96EA-40FD-A80E-11423D17A355}" type="pres">
      <dgm:prSet presAssocID="{06A6D715-AF9F-45BF-B4A3-EDDB54B40B6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239B75A-4EF3-4807-813F-D1B2033C7503}" type="pres">
      <dgm:prSet presAssocID="{06A6D715-AF9F-45BF-B4A3-EDDB54B40B6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3AC3D84-3DF4-4244-A99F-F63EACE600A2}" type="pres">
      <dgm:prSet presAssocID="{06A6D715-AF9F-45BF-B4A3-EDDB54B40B6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F773315-6712-4ABE-A1B7-06DD843CC1E7}" type="presOf" srcId="{06A6D715-AF9F-45BF-B4A3-EDDB54B40B67}" destId="{3BF8DCB5-8427-447F-80F2-8C60841F48BC}" srcOrd="0" destOrd="0" presId="urn:microsoft.com/office/officeart/2005/8/layout/matrix3"/>
    <dgm:cxn modelId="{74E60248-24DB-4177-820E-2E412B6CA69E}" srcId="{06A6D715-AF9F-45BF-B4A3-EDDB54B40B67}" destId="{A75C19B6-825B-4BAD-9B82-8453F35762CA}" srcOrd="1" destOrd="0" parTransId="{303F9C12-1F25-43D4-AA81-71B6CADBC085}" sibTransId="{10B4CDAD-3280-46F9-9EE3-64F12D3C7CCB}"/>
    <dgm:cxn modelId="{9F24266D-D855-461C-9BFF-136B1949B839}" type="presOf" srcId="{4D8DA515-4DF9-4923-AAB9-AE68CD0C381E}" destId="{93AC3D84-3DF4-4244-A99F-F63EACE600A2}" srcOrd="0" destOrd="0" presId="urn:microsoft.com/office/officeart/2005/8/layout/matrix3"/>
    <dgm:cxn modelId="{B05B4E90-CDAC-49CF-8122-BD9E22282AAC}" type="presOf" srcId="{766B2A78-2ECD-4542-AA9A-0F2F92595E95}" destId="{1F1DEB74-5362-4F6E-9DDE-22BD08557A92}" srcOrd="0" destOrd="0" presId="urn:microsoft.com/office/officeart/2005/8/layout/matrix3"/>
    <dgm:cxn modelId="{4EC9C69D-2FCC-4490-8662-78FD6BDF232C}" type="presOf" srcId="{340496A8-96FF-4A2F-A99F-611902181B93}" destId="{B239B75A-4EF3-4807-813F-D1B2033C7503}" srcOrd="0" destOrd="0" presId="urn:microsoft.com/office/officeart/2005/8/layout/matrix3"/>
    <dgm:cxn modelId="{334FECB3-48C3-4C81-94F6-26FFA5A31A5A}" srcId="{06A6D715-AF9F-45BF-B4A3-EDDB54B40B67}" destId="{340496A8-96FF-4A2F-A99F-611902181B93}" srcOrd="2" destOrd="0" parTransId="{2A2A086F-1C2D-4D93-9AE2-5AA6FDDB0A8A}" sibTransId="{23F4E00C-A355-4108-93E5-557E9138AADD}"/>
    <dgm:cxn modelId="{23CAA7DB-EFEE-4555-85C9-916B3AB6DB9E}" srcId="{06A6D715-AF9F-45BF-B4A3-EDDB54B40B67}" destId="{4D8DA515-4DF9-4923-AAB9-AE68CD0C381E}" srcOrd="3" destOrd="0" parTransId="{96B9F267-0537-4262-B304-04A5E324C4E8}" sibTransId="{35F40441-36A6-4A48-A1F7-EAD65D4F3D48}"/>
    <dgm:cxn modelId="{0891E2E8-DB9C-4A83-BF2E-7D15BEF86CB4}" type="presOf" srcId="{A75C19B6-825B-4BAD-9B82-8453F35762CA}" destId="{9696D1C2-96EA-40FD-A80E-11423D17A355}" srcOrd="0" destOrd="0" presId="urn:microsoft.com/office/officeart/2005/8/layout/matrix3"/>
    <dgm:cxn modelId="{A0CDF3F9-3D96-48EC-8906-8919AE7F59EB}" srcId="{06A6D715-AF9F-45BF-B4A3-EDDB54B40B67}" destId="{766B2A78-2ECD-4542-AA9A-0F2F92595E95}" srcOrd="0" destOrd="0" parTransId="{C84320D1-0F45-47E0-80FB-9ED9EA923371}" sibTransId="{31E1FE25-55FD-4884-8D58-5E59575777E2}"/>
    <dgm:cxn modelId="{E2C41019-FDC2-4ED0-869E-7083A4E8C7A9}" type="presParOf" srcId="{3BF8DCB5-8427-447F-80F2-8C60841F48BC}" destId="{A9EFC393-B0B4-43E3-9E9A-73B1040A2FCD}" srcOrd="0" destOrd="0" presId="urn:microsoft.com/office/officeart/2005/8/layout/matrix3"/>
    <dgm:cxn modelId="{8DB18312-1A69-4839-AFEC-20A25FBF2EF3}" type="presParOf" srcId="{3BF8DCB5-8427-447F-80F2-8C60841F48BC}" destId="{1F1DEB74-5362-4F6E-9DDE-22BD08557A92}" srcOrd="1" destOrd="0" presId="urn:microsoft.com/office/officeart/2005/8/layout/matrix3"/>
    <dgm:cxn modelId="{8DA9EC77-E3F0-4AD3-8A97-6129495C4F8C}" type="presParOf" srcId="{3BF8DCB5-8427-447F-80F2-8C60841F48BC}" destId="{9696D1C2-96EA-40FD-A80E-11423D17A355}" srcOrd="2" destOrd="0" presId="urn:microsoft.com/office/officeart/2005/8/layout/matrix3"/>
    <dgm:cxn modelId="{08DD817C-C783-4F5C-B3B3-1FB248B69AEB}" type="presParOf" srcId="{3BF8DCB5-8427-447F-80F2-8C60841F48BC}" destId="{B239B75A-4EF3-4807-813F-D1B2033C7503}" srcOrd="3" destOrd="0" presId="urn:microsoft.com/office/officeart/2005/8/layout/matrix3"/>
    <dgm:cxn modelId="{EE7DF1E9-0C88-45EA-AD3E-74735C6C3127}" type="presParOf" srcId="{3BF8DCB5-8427-447F-80F2-8C60841F48BC}" destId="{93AC3D84-3DF4-4244-A99F-F63EACE600A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B23013-24A0-4445-BD4A-EFCD4E20FA1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E11822-B45C-454D-8FC2-3D93EF88A6D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External Ear</a:t>
          </a:r>
        </a:p>
      </dgm:t>
    </dgm:pt>
    <dgm:pt modelId="{D7252B4A-C535-43A4-9B76-A9AF881270BA}" type="parTrans" cxnId="{77D4DB7D-3E60-4F7F-B967-99410FADEC5E}">
      <dgm:prSet/>
      <dgm:spPr/>
      <dgm:t>
        <a:bodyPr/>
        <a:lstStyle/>
        <a:p>
          <a:endParaRPr lang="en-US"/>
        </a:p>
      </dgm:t>
    </dgm:pt>
    <dgm:pt modelId="{638E997A-6BE3-478B-8DCD-0ED4147D397C}" type="sibTrans" cxnId="{77D4DB7D-3E60-4F7F-B967-99410FADEC5E}">
      <dgm:prSet/>
      <dgm:spPr/>
      <dgm:t>
        <a:bodyPr/>
        <a:lstStyle/>
        <a:p>
          <a:endParaRPr lang="en-US"/>
        </a:p>
      </dgm:t>
    </dgm:pt>
    <dgm:pt modelId="{9FB0C2FA-BC01-442D-9F6C-A09BEFD4919C}">
      <dgm:prSet/>
      <dgm:spPr/>
      <dgm:t>
        <a:bodyPr/>
        <a:lstStyle/>
        <a:p>
          <a:r>
            <a:rPr lang="en-US"/>
            <a:t>Middle Ear Cleft</a:t>
          </a:r>
        </a:p>
      </dgm:t>
    </dgm:pt>
    <dgm:pt modelId="{56861920-9BFE-4A35-8720-0EC680DA2296}" type="parTrans" cxnId="{90608573-A278-4877-929F-9E3983BC6F0D}">
      <dgm:prSet/>
      <dgm:spPr/>
      <dgm:t>
        <a:bodyPr/>
        <a:lstStyle/>
        <a:p>
          <a:endParaRPr lang="en-US"/>
        </a:p>
      </dgm:t>
    </dgm:pt>
    <dgm:pt modelId="{9BC0FEAC-82EF-4CB4-AC44-7F360572F6DC}" type="sibTrans" cxnId="{90608573-A278-4877-929F-9E3983BC6F0D}">
      <dgm:prSet/>
      <dgm:spPr/>
      <dgm:t>
        <a:bodyPr/>
        <a:lstStyle/>
        <a:p>
          <a:endParaRPr lang="en-US"/>
        </a:p>
      </dgm:t>
    </dgm:pt>
    <dgm:pt modelId="{C625816E-DD8C-4086-873A-6E3DD0EAF15F}">
      <dgm:prSet/>
      <dgm:spPr/>
      <dgm:t>
        <a:bodyPr/>
        <a:lstStyle/>
        <a:p>
          <a:r>
            <a:rPr lang="en-US"/>
            <a:t>Inner Ear</a:t>
          </a:r>
        </a:p>
      </dgm:t>
    </dgm:pt>
    <dgm:pt modelId="{CAA16798-9666-4601-8F42-527EB44F3E4E}" type="parTrans" cxnId="{EA86C117-8C66-46FF-A6B0-C5F10F321726}">
      <dgm:prSet/>
      <dgm:spPr/>
      <dgm:t>
        <a:bodyPr/>
        <a:lstStyle/>
        <a:p>
          <a:endParaRPr lang="en-US"/>
        </a:p>
      </dgm:t>
    </dgm:pt>
    <dgm:pt modelId="{EC19A784-311F-4698-A90E-B4BDE10F7E5F}" type="sibTrans" cxnId="{EA86C117-8C66-46FF-A6B0-C5F10F321726}">
      <dgm:prSet/>
      <dgm:spPr/>
      <dgm:t>
        <a:bodyPr/>
        <a:lstStyle/>
        <a:p>
          <a:endParaRPr lang="en-US"/>
        </a:p>
      </dgm:t>
    </dgm:pt>
    <dgm:pt modelId="{CA2C620A-2F08-4123-81FE-4663FAA274D6}" type="pres">
      <dgm:prSet presAssocID="{BCB23013-24A0-4445-BD4A-EFCD4E20FA1B}" presName="linear" presStyleCnt="0">
        <dgm:presLayoutVars>
          <dgm:dir/>
          <dgm:animLvl val="lvl"/>
          <dgm:resizeHandles val="exact"/>
        </dgm:presLayoutVars>
      </dgm:prSet>
      <dgm:spPr/>
    </dgm:pt>
    <dgm:pt modelId="{985E5294-9692-4D29-BECF-61856540897C}" type="pres">
      <dgm:prSet presAssocID="{24E11822-B45C-454D-8FC2-3D93EF88A6D0}" presName="parentLin" presStyleCnt="0"/>
      <dgm:spPr/>
    </dgm:pt>
    <dgm:pt modelId="{862A2C5C-48B9-4BAF-8231-F59791B75ACD}" type="pres">
      <dgm:prSet presAssocID="{24E11822-B45C-454D-8FC2-3D93EF88A6D0}" presName="parentLeftMargin" presStyleLbl="node1" presStyleIdx="0" presStyleCnt="3"/>
      <dgm:spPr/>
    </dgm:pt>
    <dgm:pt modelId="{FA58639A-9512-438E-A854-AED077E70895}" type="pres">
      <dgm:prSet presAssocID="{24E11822-B45C-454D-8FC2-3D93EF88A6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F6838C3-CB19-4639-964C-7F7FF4A500AB}" type="pres">
      <dgm:prSet presAssocID="{24E11822-B45C-454D-8FC2-3D93EF88A6D0}" presName="negativeSpace" presStyleCnt="0"/>
      <dgm:spPr/>
    </dgm:pt>
    <dgm:pt modelId="{7FE1E3FF-3EBC-4FFC-8305-C7ADE699A45A}" type="pres">
      <dgm:prSet presAssocID="{24E11822-B45C-454D-8FC2-3D93EF88A6D0}" presName="childText" presStyleLbl="conFgAcc1" presStyleIdx="0" presStyleCnt="3">
        <dgm:presLayoutVars>
          <dgm:bulletEnabled val="1"/>
        </dgm:presLayoutVars>
      </dgm:prSet>
      <dgm:spPr/>
    </dgm:pt>
    <dgm:pt modelId="{FC75ABD6-40FF-4B9B-90F1-473444B1DF4D}" type="pres">
      <dgm:prSet presAssocID="{638E997A-6BE3-478B-8DCD-0ED4147D397C}" presName="spaceBetweenRectangles" presStyleCnt="0"/>
      <dgm:spPr/>
    </dgm:pt>
    <dgm:pt modelId="{3EE178CD-6136-4B6A-BB9D-0C496D6E43F8}" type="pres">
      <dgm:prSet presAssocID="{9FB0C2FA-BC01-442D-9F6C-A09BEFD4919C}" presName="parentLin" presStyleCnt="0"/>
      <dgm:spPr/>
    </dgm:pt>
    <dgm:pt modelId="{37C06901-AE28-4410-A862-B6699C3C1106}" type="pres">
      <dgm:prSet presAssocID="{9FB0C2FA-BC01-442D-9F6C-A09BEFD4919C}" presName="parentLeftMargin" presStyleLbl="node1" presStyleIdx="0" presStyleCnt="3"/>
      <dgm:spPr/>
    </dgm:pt>
    <dgm:pt modelId="{166B9410-B66D-4EF0-9316-5912BB5F929E}" type="pres">
      <dgm:prSet presAssocID="{9FB0C2FA-BC01-442D-9F6C-A09BEFD491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2470A3-835E-4762-B860-75662B192FFE}" type="pres">
      <dgm:prSet presAssocID="{9FB0C2FA-BC01-442D-9F6C-A09BEFD4919C}" presName="negativeSpace" presStyleCnt="0"/>
      <dgm:spPr/>
    </dgm:pt>
    <dgm:pt modelId="{F86A1946-5F21-4606-924F-EBEC7B4AD316}" type="pres">
      <dgm:prSet presAssocID="{9FB0C2FA-BC01-442D-9F6C-A09BEFD4919C}" presName="childText" presStyleLbl="conFgAcc1" presStyleIdx="1" presStyleCnt="3">
        <dgm:presLayoutVars>
          <dgm:bulletEnabled val="1"/>
        </dgm:presLayoutVars>
      </dgm:prSet>
      <dgm:spPr/>
    </dgm:pt>
    <dgm:pt modelId="{84FA35F6-A610-4AD5-BE90-2FF278ACB9A2}" type="pres">
      <dgm:prSet presAssocID="{9BC0FEAC-82EF-4CB4-AC44-7F360572F6DC}" presName="spaceBetweenRectangles" presStyleCnt="0"/>
      <dgm:spPr/>
    </dgm:pt>
    <dgm:pt modelId="{A04C40FE-00C2-42BA-9567-F856121A9D8E}" type="pres">
      <dgm:prSet presAssocID="{C625816E-DD8C-4086-873A-6E3DD0EAF15F}" presName="parentLin" presStyleCnt="0"/>
      <dgm:spPr/>
    </dgm:pt>
    <dgm:pt modelId="{A97F10AF-6D1A-4123-8EAC-E6C7772573A5}" type="pres">
      <dgm:prSet presAssocID="{C625816E-DD8C-4086-873A-6E3DD0EAF15F}" presName="parentLeftMargin" presStyleLbl="node1" presStyleIdx="1" presStyleCnt="3"/>
      <dgm:spPr/>
    </dgm:pt>
    <dgm:pt modelId="{DA782354-5A49-48F6-952A-A6A3E5AA173B}" type="pres">
      <dgm:prSet presAssocID="{C625816E-DD8C-4086-873A-6E3DD0EAF15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67B76E7-51C1-4D4B-8263-4F980040B1A3}" type="pres">
      <dgm:prSet presAssocID="{C625816E-DD8C-4086-873A-6E3DD0EAF15F}" presName="negativeSpace" presStyleCnt="0"/>
      <dgm:spPr/>
    </dgm:pt>
    <dgm:pt modelId="{5BDC9934-08DD-406C-8757-06FB3972602C}" type="pres">
      <dgm:prSet presAssocID="{C625816E-DD8C-4086-873A-6E3DD0EAF15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86C117-8C66-46FF-A6B0-C5F10F321726}" srcId="{BCB23013-24A0-4445-BD4A-EFCD4E20FA1B}" destId="{C625816E-DD8C-4086-873A-6E3DD0EAF15F}" srcOrd="2" destOrd="0" parTransId="{CAA16798-9666-4601-8F42-527EB44F3E4E}" sibTransId="{EC19A784-311F-4698-A90E-B4BDE10F7E5F}"/>
    <dgm:cxn modelId="{C322A01E-60EC-4669-8241-6AE927E34C37}" type="presOf" srcId="{24E11822-B45C-454D-8FC2-3D93EF88A6D0}" destId="{FA58639A-9512-438E-A854-AED077E70895}" srcOrd="1" destOrd="0" presId="urn:microsoft.com/office/officeart/2005/8/layout/list1"/>
    <dgm:cxn modelId="{8973A030-E209-4A8F-A405-2C6F71800736}" type="presOf" srcId="{C625816E-DD8C-4086-873A-6E3DD0EAF15F}" destId="{DA782354-5A49-48F6-952A-A6A3E5AA173B}" srcOrd="1" destOrd="0" presId="urn:microsoft.com/office/officeart/2005/8/layout/list1"/>
    <dgm:cxn modelId="{51653E46-41E6-46E4-B5C6-A9A73C0F16A3}" type="presOf" srcId="{C625816E-DD8C-4086-873A-6E3DD0EAF15F}" destId="{A97F10AF-6D1A-4123-8EAC-E6C7772573A5}" srcOrd="0" destOrd="0" presId="urn:microsoft.com/office/officeart/2005/8/layout/list1"/>
    <dgm:cxn modelId="{38CAC772-BECE-49B5-8F13-9C84DF1A5E0E}" type="presOf" srcId="{9FB0C2FA-BC01-442D-9F6C-A09BEFD4919C}" destId="{166B9410-B66D-4EF0-9316-5912BB5F929E}" srcOrd="1" destOrd="0" presId="urn:microsoft.com/office/officeart/2005/8/layout/list1"/>
    <dgm:cxn modelId="{90608573-A278-4877-929F-9E3983BC6F0D}" srcId="{BCB23013-24A0-4445-BD4A-EFCD4E20FA1B}" destId="{9FB0C2FA-BC01-442D-9F6C-A09BEFD4919C}" srcOrd="1" destOrd="0" parTransId="{56861920-9BFE-4A35-8720-0EC680DA2296}" sibTransId="{9BC0FEAC-82EF-4CB4-AC44-7F360572F6DC}"/>
    <dgm:cxn modelId="{77D4DB7D-3E60-4F7F-B967-99410FADEC5E}" srcId="{BCB23013-24A0-4445-BD4A-EFCD4E20FA1B}" destId="{24E11822-B45C-454D-8FC2-3D93EF88A6D0}" srcOrd="0" destOrd="0" parTransId="{D7252B4A-C535-43A4-9B76-A9AF881270BA}" sibTransId="{638E997A-6BE3-478B-8DCD-0ED4147D397C}"/>
    <dgm:cxn modelId="{1A1E09A5-FA5E-4359-A00A-72EC4CCF40C3}" type="presOf" srcId="{9FB0C2FA-BC01-442D-9F6C-A09BEFD4919C}" destId="{37C06901-AE28-4410-A862-B6699C3C1106}" srcOrd="0" destOrd="0" presId="urn:microsoft.com/office/officeart/2005/8/layout/list1"/>
    <dgm:cxn modelId="{4712F6C2-780A-4501-B046-CF0199F95B2E}" type="presOf" srcId="{24E11822-B45C-454D-8FC2-3D93EF88A6D0}" destId="{862A2C5C-48B9-4BAF-8231-F59791B75ACD}" srcOrd="0" destOrd="0" presId="urn:microsoft.com/office/officeart/2005/8/layout/list1"/>
    <dgm:cxn modelId="{B859E5C8-D9C2-4E8C-B043-E82B00A9A400}" type="presOf" srcId="{BCB23013-24A0-4445-BD4A-EFCD4E20FA1B}" destId="{CA2C620A-2F08-4123-81FE-4663FAA274D6}" srcOrd="0" destOrd="0" presId="urn:microsoft.com/office/officeart/2005/8/layout/list1"/>
    <dgm:cxn modelId="{6FC84644-1D4B-472A-9921-9F06A3690222}" type="presParOf" srcId="{CA2C620A-2F08-4123-81FE-4663FAA274D6}" destId="{985E5294-9692-4D29-BECF-61856540897C}" srcOrd="0" destOrd="0" presId="urn:microsoft.com/office/officeart/2005/8/layout/list1"/>
    <dgm:cxn modelId="{0DC236FC-F5CB-4B7A-B20A-448503735735}" type="presParOf" srcId="{985E5294-9692-4D29-BECF-61856540897C}" destId="{862A2C5C-48B9-4BAF-8231-F59791B75ACD}" srcOrd="0" destOrd="0" presId="urn:microsoft.com/office/officeart/2005/8/layout/list1"/>
    <dgm:cxn modelId="{2436CFD4-ED91-40E1-BE12-C0DA44D2E075}" type="presParOf" srcId="{985E5294-9692-4D29-BECF-61856540897C}" destId="{FA58639A-9512-438E-A854-AED077E70895}" srcOrd="1" destOrd="0" presId="urn:microsoft.com/office/officeart/2005/8/layout/list1"/>
    <dgm:cxn modelId="{CBE1B854-ED08-4354-AD20-D7804ED7C838}" type="presParOf" srcId="{CA2C620A-2F08-4123-81FE-4663FAA274D6}" destId="{EF6838C3-CB19-4639-964C-7F7FF4A500AB}" srcOrd="1" destOrd="0" presId="urn:microsoft.com/office/officeart/2005/8/layout/list1"/>
    <dgm:cxn modelId="{BC138687-D4A3-473C-81ED-9C6FA2C31937}" type="presParOf" srcId="{CA2C620A-2F08-4123-81FE-4663FAA274D6}" destId="{7FE1E3FF-3EBC-4FFC-8305-C7ADE699A45A}" srcOrd="2" destOrd="0" presId="urn:microsoft.com/office/officeart/2005/8/layout/list1"/>
    <dgm:cxn modelId="{59B82BF5-404A-46E4-9158-99532FE9E492}" type="presParOf" srcId="{CA2C620A-2F08-4123-81FE-4663FAA274D6}" destId="{FC75ABD6-40FF-4B9B-90F1-473444B1DF4D}" srcOrd="3" destOrd="0" presId="urn:microsoft.com/office/officeart/2005/8/layout/list1"/>
    <dgm:cxn modelId="{B6C38FAA-FA70-4D9D-9E96-99EDF753FCC9}" type="presParOf" srcId="{CA2C620A-2F08-4123-81FE-4663FAA274D6}" destId="{3EE178CD-6136-4B6A-BB9D-0C496D6E43F8}" srcOrd="4" destOrd="0" presId="urn:microsoft.com/office/officeart/2005/8/layout/list1"/>
    <dgm:cxn modelId="{D0E41D82-E54B-4253-BC94-459C51B73F67}" type="presParOf" srcId="{3EE178CD-6136-4B6A-BB9D-0C496D6E43F8}" destId="{37C06901-AE28-4410-A862-B6699C3C1106}" srcOrd="0" destOrd="0" presId="urn:microsoft.com/office/officeart/2005/8/layout/list1"/>
    <dgm:cxn modelId="{6E2704D9-971B-4516-A9B8-EDB69FCB6D88}" type="presParOf" srcId="{3EE178CD-6136-4B6A-BB9D-0C496D6E43F8}" destId="{166B9410-B66D-4EF0-9316-5912BB5F929E}" srcOrd="1" destOrd="0" presId="urn:microsoft.com/office/officeart/2005/8/layout/list1"/>
    <dgm:cxn modelId="{FDBB32E3-5D0B-42C8-A0F0-A7258AB633F0}" type="presParOf" srcId="{CA2C620A-2F08-4123-81FE-4663FAA274D6}" destId="{432470A3-835E-4762-B860-75662B192FFE}" srcOrd="5" destOrd="0" presId="urn:microsoft.com/office/officeart/2005/8/layout/list1"/>
    <dgm:cxn modelId="{10662EFC-D6A8-44FC-94D1-D8CF5A314A34}" type="presParOf" srcId="{CA2C620A-2F08-4123-81FE-4663FAA274D6}" destId="{F86A1946-5F21-4606-924F-EBEC7B4AD316}" srcOrd="6" destOrd="0" presId="urn:microsoft.com/office/officeart/2005/8/layout/list1"/>
    <dgm:cxn modelId="{6CFD7AEA-5D82-4510-B6E5-6F0DF45B02CF}" type="presParOf" srcId="{CA2C620A-2F08-4123-81FE-4663FAA274D6}" destId="{84FA35F6-A610-4AD5-BE90-2FF278ACB9A2}" srcOrd="7" destOrd="0" presId="urn:microsoft.com/office/officeart/2005/8/layout/list1"/>
    <dgm:cxn modelId="{62201C7A-55CB-455C-B6A8-7DBF5177B6A5}" type="presParOf" srcId="{CA2C620A-2F08-4123-81FE-4663FAA274D6}" destId="{A04C40FE-00C2-42BA-9567-F856121A9D8E}" srcOrd="8" destOrd="0" presId="urn:microsoft.com/office/officeart/2005/8/layout/list1"/>
    <dgm:cxn modelId="{D73F4916-8611-43D0-8210-A06146F37E88}" type="presParOf" srcId="{A04C40FE-00C2-42BA-9567-F856121A9D8E}" destId="{A97F10AF-6D1A-4123-8EAC-E6C7772573A5}" srcOrd="0" destOrd="0" presId="urn:microsoft.com/office/officeart/2005/8/layout/list1"/>
    <dgm:cxn modelId="{0ADAFE07-2EC2-4C21-9033-AA7D0240A6F5}" type="presParOf" srcId="{A04C40FE-00C2-42BA-9567-F856121A9D8E}" destId="{DA782354-5A49-48F6-952A-A6A3E5AA173B}" srcOrd="1" destOrd="0" presId="urn:microsoft.com/office/officeart/2005/8/layout/list1"/>
    <dgm:cxn modelId="{F0E0BECE-02FA-46FA-BA6E-200BE0199F13}" type="presParOf" srcId="{CA2C620A-2F08-4123-81FE-4663FAA274D6}" destId="{D67B76E7-51C1-4D4B-8263-4F980040B1A3}" srcOrd="9" destOrd="0" presId="urn:microsoft.com/office/officeart/2005/8/layout/list1"/>
    <dgm:cxn modelId="{3667D702-19BC-4DDF-84EE-ABB01AC35ACC}" type="presParOf" srcId="{CA2C620A-2F08-4123-81FE-4663FAA274D6}" destId="{5BDC9934-08DD-406C-8757-06FB3972602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B23013-24A0-4445-BD4A-EFCD4E20FA1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E11822-B45C-454D-8FC2-3D93EF88A6D0}">
      <dgm:prSet/>
      <dgm:spPr/>
      <dgm:t>
        <a:bodyPr/>
        <a:lstStyle/>
        <a:p>
          <a:r>
            <a:rPr lang="en-US"/>
            <a:t>External Ear</a:t>
          </a:r>
        </a:p>
      </dgm:t>
    </dgm:pt>
    <dgm:pt modelId="{D7252B4A-C535-43A4-9B76-A9AF881270BA}" type="parTrans" cxnId="{77D4DB7D-3E60-4F7F-B967-99410FADEC5E}">
      <dgm:prSet/>
      <dgm:spPr/>
      <dgm:t>
        <a:bodyPr/>
        <a:lstStyle/>
        <a:p>
          <a:endParaRPr lang="en-US"/>
        </a:p>
      </dgm:t>
    </dgm:pt>
    <dgm:pt modelId="{638E997A-6BE3-478B-8DCD-0ED4147D397C}" type="sibTrans" cxnId="{77D4DB7D-3E60-4F7F-B967-99410FADEC5E}">
      <dgm:prSet/>
      <dgm:spPr/>
      <dgm:t>
        <a:bodyPr/>
        <a:lstStyle/>
        <a:p>
          <a:endParaRPr lang="en-US"/>
        </a:p>
      </dgm:t>
    </dgm:pt>
    <dgm:pt modelId="{9FB0C2FA-BC01-442D-9F6C-A09BEFD4919C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Middle Ear Cleft</a:t>
          </a:r>
        </a:p>
      </dgm:t>
    </dgm:pt>
    <dgm:pt modelId="{56861920-9BFE-4A35-8720-0EC680DA2296}" type="parTrans" cxnId="{90608573-A278-4877-929F-9E3983BC6F0D}">
      <dgm:prSet/>
      <dgm:spPr/>
      <dgm:t>
        <a:bodyPr/>
        <a:lstStyle/>
        <a:p>
          <a:endParaRPr lang="en-US"/>
        </a:p>
      </dgm:t>
    </dgm:pt>
    <dgm:pt modelId="{9BC0FEAC-82EF-4CB4-AC44-7F360572F6DC}" type="sibTrans" cxnId="{90608573-A278-4877-929F-9E3983BC6F0D}">
      <dgm:prSet/>
      <dgm:spPr/>
      <dgm:t>
        <a:bodyPr/>
        <a:lstStyle/>
        <a:p>
          <a:endParaRPr lang="en-US"/>
        </a:p>
      </dgm:t>
    </dgm:pt>
    <dgm:pt modelId="{C625816E-DD8C-4086-873A-6E3DD0EAF15F}">
      <dgm:prSet/>
      <dgm:spPr/>
      <dgm:t>
        <a:bodyPr/>
        <a:lstStyle/>
        <a:p>
          <a:r>
            <a:rPr lang="en-US"/>
            <a:t>Inner Ear</a:t>
          </a:r>
        </a:p>
      </dgm:t>
    </dgm:pt>
    <dgm:pt modelId="{CAA16798-9666-4601-8F42-527EB44F3E4E}" type="parTrans" cxnId="{EA86C117-8C66-46FF-A6B0-C5F10F321726}">
      <dgm:prSet/>
      <dgm:spPr/>
      <dgm:t>
        <a:bodyPr/>
        <a:lstStyle/>
        <a:p>
          <a:endParaRPr lang="en-US"/>
        </a:p>
      </dgm:t>
    </dgm:pt>
    <dgm:pt modelId="{EC19A784-311F-4698-A90E-B4BDE10F7E5F}" type="sibTrans" cxnId="{EA86C117-8C66-46FF-A6B0-C5F10F321726}">
      <dgm:prSet/>
      <dgm:spPr/>
      <dgm:t>
        <a:bodyPr/>
        <a:lstStyle/>
        <a:p>
          <a:endParaRPr lang="en-US"/>
        </a:p>
      </dgm:t>
    </dgm:pt>
    <dgm:pt modelId="{CA2C620A-2F08-4123-81FE-4663FAA274D6}" type="pres">
      <dgm:prSet presAssocID="{BCB23013-24A0-4445-BD4A-EFCD4E20FA1B}" presName="linear" presStyleCnt="0">
        <dgm:presLayoutVars>
          <dgm:dir/>
          <dgm:animLvl val="lvl"/>
          <dgm:resizeHandles val="exact"/>
        </dgm:presLayoutVars>
      </dgm:prSet>
      <dgm:spPr/>
    </dgm:pt>
    <dgm:pt modelId="{985E5294-9692-4D29-BECF-61856540897C}" type="pres">
      <dgm:prSet presAssocID="{24E11822-B45C-454D-8FC2-3D93EF88A6D0}" presName="parentLin" presStyleCnt="0"/>
      <dgm:spPr/>
    </dgm:pt>
    <dgm:pt modelId="{862A2C5C-48B9-4BAF-8231-F59791B75ACD}" type="pres">
      <dgm:prSet presAssocID="{24E11822-B45C-454D-8FC2-3D93EF88A6D0}" presName="parentLeftMargin" presStyleLbl="node1" presStyleIdx="0" presStyleCnt="3"/>
      <dgm:spPr/>
    </dgm:pt>
    <dgm:pt modelId="{FA58639A-9512-438E-A854-AED077E70895}" type="pres">
      <dgm:prSet presAssocID="{24E11822-B45C-454D-8FC2-3D93EF88A6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F6838C3-CB19-4639-964C-7F7FF4A500AB}" type="pres">
      <dgm:prSet presAssocID="{24E11822-B45C-454D-8FC2-3D93EF88A6D0}" presName="negativeSpace" presStyleCnt="0"/>
      <dgm:spPr/>
    </dgm:pt>
    <dgm:pt modelId="{7FE1E3FF-3EBC-4FFC-8305-C7ADE699A45A}" type="pres">
      <dgm:prSet presAssocID="{24E11822-B45C-454D-8FC2-3D93EF88A6D0}" presName="childText" presStyleLbl="conFgAcc1" presStyleIdx="0" presStyleCnt="3">
        <dgm:presLayoutVars>
          <dgm:bulletEnabled val="1"/>
        </dgm:presLayoutVars>
      </dgm:prSet>
      <dgm:spPr/>
    </dgm:pt>
    <dgm:pt modelId="{FC75ABD6-40FF-4B9B-90F1-473444B1DF4D}" type="pres">
      <dgm:prSet presAssocID="{638E997A-6BE3-478B-8DCD-0ED4147D397C}" presName="spaceBetweenRectangles" presStyleCnt="0"/>
      <dgm:spPr/>
    </dgm:pt>
    <dgm:pt modelId="{3EE178CD-6136-4B6A-BB9D-0C496D6E43F8}" type="pres">
      <dgm:prSet presAssocID="{9FB0C2FA-BC01-442D-9F6C-A09BEFD4919C}" presName="parentLin" presStyleCnt="0"/>
      <dgm:spPr/>
    </dgm:pt>
    <dgm:pt modelId="{37C06901-AE28-4410-A862-B6699C3C1106}" type="pres">
      <dgm:prSet presAssocID="{9FB0C2FA-BC01-442D-9F6C-A09BEFD4919C}" presName="parentLeftMargin" presStyleLbl="node1" presStyleIdx="0" presStyleCnt="3"/>
      <dgm:spPr/>
    </dgm:pt>
    <dgm:pt modelId="{166B9410-B66D-4EF0-9316-5912BB5F929E}" type="pres">
      <dgm:prSet presAssocID="{9FB0C2FA-BC01-442D-9F6C-A09BEFD491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2470A3-835E-4762-B860-75662B192FFE}" type="pres">
      <dgm:prSet presAssocID="{9FB0C2FA-BC01-442D-9F6C-A09BEFD4919C}" presName="negativeSpace" presStyleCnt="0"/>
      <dgm:spPr/>
    </dgm:pt>
    <dgm:pt modelId="{F86A1946-5F21-4606-924F-EBEC7B4AD316}" type="pres">
      <dgm:prSet presAssocID="{9FB0C2FA-BC01-442D-9F6C-A09BEFD4919C}" presName="childText" presStyleLbl="conFgAcc1" presStyleIdx="1" presStyleCnt="3">
        <dgm:presLayoutVars>
          <dgm:bulletEnabled val="1"/>
        </dgm:presLayoutVars>
      </dgm:prSet>
      <dgm:spPr/>
    </dgm:pt>
    <dgm:pt modelId="{84FA35F6-A610-4AD5-BE90-2FF278ACB9A2}" type="pres">
      <dgm:prSet presAssocID="{9BC0FEAC-82EF-4CB4-AC44-7F360572F6DC}" presName="spaceBetweenRectangles" presStyleCnt="0"/>
      <dgm:spPr/>
    </dgm:pt>
    <dgm:pt modelId="{A04C40FE-00C2-42BA-9567-F856121A9D8E}" type="pres">
      <dgm:prSet presAssocID="{C625816E-DD8C-4086-873A-6E3DD0EAF15F}" presName="parentLin" presStyleCnt="0"/>
      <dgm:spPr/>
    </dgm:pt>
    <dgm:pt modelId="{A97F10AF-6D1A-4123-8EAC-E6C7772573A5}" type="pres">
      <dgm:prSet presAssocID="{C625816E-DD8C-4086-873A-6E3DD0EAF15F}" presName="parentLeftMargin" presStyleLbl="node1" presStyleIdx="1" presStyleCnt="3"/>
      <dgm:spPr/>
    </dgm:pt>
    <dgm:pt modelId="{DA782354-5A49-48F6-952A-A6A3E5AA173B}" type="pres">
      <dgm:prSet presAssocID="{C625816E-DD8C-4086-873A-6E3DD0EAF15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67B76E7-51C1-4D4B-8263-4F980040B1A3}" type="pres">
      <dgm:prSet presAssocID="{C625816E-DD8C-4086-873A-6E3DD0EAF15F}" presName="negativeSpace" presStyleCnt="0"/>
      <dgm:spPr/>
    </dgm:pt>
    <dgm:pt modelId="{5BDC9934-08DD-406C-8757-06FB3972602C}" type="pres">
      <dgm:prSet presAssocID="{C625816E-DD8C-4086-873A-6E3DD0EAF15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86C117-8C66-46FF-A6B0-C5F10F321726}" srcId="{BCB23013-24A0-4445-BD4A-EFCD4E20FA1B}" destId="{C625816E-DD8C-4086-873A-6E3DD0EAF15F}" srcOrd="2" destOrd="0" parTransId="{CAA16798-9666-4601-8F42-527EB44F3E4E}" sibTransId="{EC19A784-311F-4698-A90E-B4BDE10F7E5F}"/>
    <dgm:cxn modelId="{C322A01E-60EC-4669-8241-6AE927E34C37}" type="presOf" srcId="{24E11822-B45C-454D-8FC2-3D93EF88A6D0}" destId="{FA58639A-9512-438E-A854-AED077E70895}" srcOrd="1" destOrd="0" presId="urn:microsoft.com/office/officeart/2005/8/layout/list1"/>
    <dgm:cxn modelId="{8973A030-E209-4A8F-A405-2C6F71800736}" type="presOf" srcId="{C625816E-DD8C-4086-873A-6E3DD0EAF15F}" destId="{DA782354-5A49-48F6-952A-A6A3E5AA173B}" srcOrd="1" destOrd="0" presId="urn:microsoft.com/office/officeart/2005/8/layout/list1"/>
    <dgm:cxn modelId="{51653E46-41E6-46E4-B5C6-A9A73C0F16A3}" type="presOf" srcId="{C625816E-DD8C-4086-873A-6E3DD0EAF15F}" destId="{A97F10AF-6D1A-4123-8EAC-E6C7772573A5}" srcOrd="0" destOrd="0" presId="urn:microsoft.com/office/officeart/2005/8/layout/list1"/>
    <dgm:cxn modelId="{38CAC772-BECE-49B5-8F13-9C84DF1A5E0E}" type="presOf" srcId="{9FB0C2FA-BC01-442D-9F6C-A09BEFD4919C}" destId="{166B9410-B66D-4EF0-9316-5912BB5F929E}" srcOrd="1" destOrd="0" presId="urn:microsoft.com/office/officeart/2005/8/layout/list1"/>
    <dgm:cxn modelId="{90608573-A278-4877-929F-9E3983BC6F0D}" srcId="{BCB23013-24A0-4445-BD4A-EFCD4E20FA1B}" destId="{9FB0C2FA-BC01-442D-9F6C-A09BEFD4919C}" srcOrd="1" destOrd="0" parTransId="{56861920-9BFE-4A35-8720-0EC680DA2296}" sibTransId="{9BC0FEAC-82EF-4CB4-AC44-7F360572F6DC}"/>
    <dgm:cxn modelId="{77D4DB7D-3E60-4F7F-B967-99410FADEC5E}" srcId="{BCB23013-24A0-4445-BD4A-EFCD4E20FA1B}" destId="{24E11822-B45C-454D-8FC2-3D93EF88A6D0}" srcOrd="0" destOrd="0" parTransId="{D7252B4A-C535-43A4-9B76-A9AF881270BA}" sibTransId="{638E997A-6BE3-478B-8DCD-0ED4147D397C}"/>
    <dgm:cxn modelId="{1A1E09A5-FA5E-4359-A00A-72EC4CCF40C3}" type="presOf" srcId="{9FB0C2FA-BC01-442D-9F6C-A09BEFD4919C}" destId="{37C06901-AE28-4410-A862-B6699C3C1106}" srcOrd="0" destOrd="0" presId="urn:microsoft.com/office/officeart/2005/8/layout/list1"/>
    <dgm:cxn modelId="{4712F6C2-780A-4501-B046-CF0199F95B2E}" type="presOf" srcId="{24E11822-B45C-454D-8FC2-3D93EF88A6D0}" destId="{862A2C5C-48B9-4BAF-8231-F59791B75ACD}" srcOrd="0" destOrd="0" presId="urn:microsoft.com/office/officeart/2005/8/layout/list1"/>
    <dgm:cxn modelId="{B859E5C8-D9C2-4E8C-B043-E82B00A9A400}" type="presOf" srcId="{BCB23013-24A0-4445-BD4A-EFCD4E20FA1B}" destId="{CA2C620A-2F08-4123-81FE-4663FAA274D6}" srcOrd="0" destOrd="0" presId="urn:microsoft.com/office/officeart/2005/8/layout/list1"/>
    <dgm:cxn modelId="{6FC84644-1D4B-472A-9921-9F06A3690222}" type="presParOf" srcId="{CA2C620A-2F08-4123-81FE-4663FAA274D6}" destId="{985E5294-9692-4D29-BECF-61856540897C}" srcOrd="0" destOrd="0" presId="urn:microsoft.com/office/officeart/2005/8/layout/list1"/>
    <dgm:cxn modelId="{0DC236FC-F5CB-4B7A-B20A-448503735735}" type="presParOf" srcId="{985E5294-9692-4D29-BECF-61856540897C}" destId="{862A2C5C-48B9-4BAF-8231-F59791B75ACD}" srcOrd="0" destOrd="0" presId="urn:microsoft.com/office/officeart/2005/8/layout/list1"/>
    <dgm:cxn modelId="{2436CFD4-ED91-40E1-BE12-C0DA44D2E075}" type="presParOf" srcId="{985E5294-9692-4D29-BECF-61856540897C}" destId="{FA58639A-9512-438E-A854-AED077E70895}" srcOrd="1" destOrd="0" presId="urn:microsoft.com/office/officeart/2005/8/layout/list1"/>
    <dgm:cxn modelId="{CBE1B854-ED08-4354-AD20-D7804ED7C838}" type="presParOf" srcId="{CA2C620A-2F08-4123-81FE-4663FAA274D6}" destId="{EF6838C3-CB19-4639-964C-7F7FF4A500AB}" srcOrd="1" destOrd="0" presId="urn:microsoft.com/office/officeart/2005/8/layout/list1"/>
    <dgm:cxn modelId="{BC138687-D4A3-473C-81ED-9C6FA2C31937}" type="presParOf" srcId="{CA2C620A-2F08-4123-81FE-4663FAA274D6}" destId="{7FE1E3FF-3EBC-4FFC-8305-C7ADE699A45A}" srcOrd="2" destOrd="0" presId="urn:microsoft.com/office/officeart/2005/8/layout/list1"/>
    <dgm:cxn modelId="{59B82BF5-404A-46E4-9158-99532FE9E492}" type="presParOf" srcId="{CA2C620A-2F08-4123-81FE-4663FAA274D6}" destId="{FC75ABD6-40FF-4B9B-90F1-473444B1DF4D}" srcOrd="3" destOrd="0" presId="urn:microsoft.com/office/officeart/2005/8/layout/list1"/>
    <dgm:cxn modelId="{B6C38FAA-FA70-4D9D-9E96-99EDF753FCC9}" type="presParOf" srcId="{CA2C620A-2F08-4123-81FE-4663FAA274D6}" destId="{3EE178CD-6136-4B6A-BB9D-0C496D6E43F8}" srcOrd="4" destOrd="0" presId="urn:microsoft.com/office/officeart/2005/8/layout/list1"/>
    <dgm:cxn modelId="{D0E41D82-E54B-4253-BC94-459C51B73F67}" type="presParOf" srcId="{3EE178CD-6136-4B6A-BB9D-0C496D6E43F8}" destId="{37C06901-AE28-4410-A862-B6699C3C1106}" srcOrd="0" destOrd="0" presId="urn:microsoft.com/office/officeart/2005/8/layout/list1"/>
    <dgm:cxn modelId="{6E2704D9-971B-4516-A9B8-EDB69FCB6D88}" type="presParOf" srcId="{3EE178CD-6136-4B6A-BB9D-0C496D6E43F8}" destId="{166B9410-B66D-4EF0-9316-5912BB5F929E}" srcOrd="1" destOrd="0" presId="urn:microsoft.com/office/officeart/2005/8/layout/list1"/>
    <dgm:cxn modelId="{FDBB32E3-5D0B-42C8-A0F0-A7258AB633F0}" type="presParOf" srcId="{CA2C620A-2F08-4123-81FE-4663FAA274D6}" destId="{432470A3-835E-4762-B860-75662B192FFE}" srcOrd="5" destOrd="0" presId="urn:microsoft.com/office/officeart/2005/8/layout/list1"/>
    <dgm:cxn modelId="{10662EFC-D6A8-44FC-94D1-D8CF5A314A34}" type="presParOf" srcId="{CA2C620A-2F08-4123-81FE-4663FAA274D6}" destId="{F86A1946-5F21-4606-924F-EBEC7B4AD316}" srcOrd="6" destOrd="0" presId="urn:microsoft.com/office/officeart/2005/8/layout/list1"/>
    <dgm:cxn modelId="{6CFD7AEA-5D82-4510-B6E5-6F0DF45B02CF}" type="presParOf" srcId="{CA2C620A-2F08-4123-81FE-4663FAA274D6}" destId="{84FA35F6-A610-4AD5-BE90-2FF278ACB9A2}" srcOrd="7" destOrd="0" presId="urn:microsoft.com/office/officeart/2005/8/layout/list1"/>
    <dgm:cxn modelId="{62201C7A-55CB-455C-B6A8-7DBF5177B6A5}" type="presParOf" srcId="{CA2C620A-2F08-4123-81FE-4663FAA274D6}" destId="{A04C40FE-00C2-42BA-9567-F856121A9D8E}" srcOrd="8" destOrd="0" presId="urn:microsoft.com/office/officeart/2005/8/layout/list1"/>
    <dgm:cxn modelId="{D73F4916-8611-43D0-8210-A06146F37E88}" type="presParOf" srcId="{A04C40FE-00C2-42BA-9567-F856121A9D8E}" destId="{A97F10AF-6D1A-4123-8EAC-E6C7772573A5}" srcOrd="0" destOrd="0" presId="urn:microsoft.com/office/officeart/2005/8/layout/list1"/>
    <dgm:cxn modelId="{0ADAFE07-2EC2-4C21-9033-AA7D0240A6F5}" type="presParOf" srcId="{A04C40FE-00C2-42BA-9567-F856121A9D8E}" destId="{DA782354-5A49-48F6-952A-A6A3E5AA173B}" srcOrd="1" destOrd="0" presId="urn:microsoft.com/office/officeart/2005/8/layout/list1"/>
    <dgm:cxn modelId="{F0E0BECE-02FA-46FA-BA6E-200BE0199F13}" type="presParOf" srcId="{CA2C620A-2F08-4123-81FE-4663FAA274D6}" destId="{D67B76E7-51C1-4D4B-8263-4F980040B1A3}" srcOrd="9" destOrd="0" presId="urn:microsoft.com/office/officeart/2005/8/layout/list1"/>
    <dgm:cxn modelId="{3667D702-19BC-4DDF-84EE-ABB01AC35ACC}" type="presParOf" srcId="{CA2C620A-2F08-4123-81FE-4663FAA274D6}" destId="{5BDC9934-08DD-406C-8757-06FB3972602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4ABB57-5D4B-4D6F-A546-0116548CD17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3B2232A-89D6-4508-ACF1-18205AAF584D}">
      <dgm:prSet/>
      <dgm:spPr/>
      <dgm:t>
        <a:bodyPr/>
        <a:lstStyle/>
        <a:p>
          <a:r>
            <a:rPr lang="en-US"/>
            <a:t>Recognize the congenital anomalies of the  external ear</a:t>
          </a:r>
        </a:p>
      </dgm:t>
    </dgm:pt>
    <dgm:pt modelId="{CC644625-E560-4430-8C6F-B430182AF67D}" type="parTrans" cxnId="{DEF7A98A-CE4B-43BE-9495-7064CD4723B0}">
      <dgm:prSet/>
      <dgm:spPr/>
      <dgm:t>
        <a:bodyPr/>
        <a:lstStyle/>
        <a:p>
          <a:endParaRPr lang="en-US"/>
        </a:p>
      </dgm:t>
    </dgm:pt>
    <dgm:pt modelId="{07821A0F-5009-44C0-B783-CF5DCF3C24B4}" type="sibTrans" cxnId="{DEF7A98A-CE4B-43BE-9495-7064CD4723B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3576936-038D-4843-8A46-6D50CF801CC4}">
      <dgm:prSet/>
      <dgm:spPr/>
      <dgm:t>
        <a:bodyPr/>
        <a:lstStyle/>
        <a:p>
          <a:r>
            <a:rPr lang="en-US"/>
            <a:t>Diagnose and treat wax accumulation</a:t>
          </a:r>
        </a:p>
      </dgm:t>
    </dgm:pt>
    <dgm:pt modelId="{1D44589D-53EF-41E9-916A-5E676850A880}" type="parTrans" cxnId="{233754EB-569F-4793-BB04-F90853648D88}">
      <dgm:prSet/>
      <dgm:spPr/>
      <dgm:t>
        <a:bodyPr/>
        <a:lstStyle/>
        <a:p>
          <a:endParaRPr lang="en-US"/>
        </a:p>
      </dgm:t>
    </dgm:pt>
    <dgm:pt modelId="{ECE6492F-C216-4017-8DA9-C63EA713AF48}" type="sibTrans" cxnId="{233754EB-569F-4793-BB04-F90853648D88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EF5D31B-1693-445E-9905-4FCB7095AC2A}">
      <dgm:prSet/>
      <dgm:spPr/>
      <dgm:t>
        <a:bodyPr/>
        <a:lstStyle/>
        <a:p>
          <a:r>
            <a:rPr lang="en-US"/>
            <a:t>Diagnose and treat the common external  ear inflammatory conditions</a:t>
          </a:r>
        </a:p>
      </dgm:t>
    </dgm:pt>
    <dgm:pt modelId="{76AD402A-5364-4722-8200-4FD6DCF62A72}" type="parTrans" cxnId="{6D34B507-69C7-422B-9A03-BAAED17B1F6D}">
      <dgm:prSet/>
      <dgm:spPr/>
      <dgm:t>
        <a:bodyPr/>
        <a:lstStyle/>
        <a:p>
          <a:endParaRPr lang="en-US"/>
        </a:p>
      </dgm:t>
    </dgm:pt>
    <dgm:pt modelId="{51D8F54A-9D19-437E-8D14-C61AE6F25354}" type="sibTrans" cxnId="{6D34B507-69C7-422B-9A03-BAAED17B1F6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423CA3A-C1A0-4FD8-A49B-99143F395182}">
      <dgm:prSet/>
      <dgm:spPr/>
      <dgm:t>
        <a:bodyPr/>
        <a:lstStyle/>
        <a:p>
          <a:r>
            <a:rPr lang="en-US"/>
            <a:t>Discuss	the pathology, clinical features  and management of AOM</a:t>
          </a:r>
        </a:p>
      </dgm:t>
    </dgm:pt>
    <dgm:pt modelId="{CE4ACA22-1A2A-42B1-85C3-F4B6BB2181E2}" type="parTrans" cxnId="{B7A47B48-0D7D-4E31-84B0-87FB880D8095}">
      <dgm:prSet/>
      <dgm:spPr/>
      <dgm:t>
        <a:bodyPr/>
        <a:lstStyle/>
        <a:p>
          <a:endParaRPr lang="en-US"/>
        </a:p>
      </dgm:t>
    </dgm:pt>
    <dgm:pt modelId="{51C72311-FE5C-4668-AE9E-7F02F4D9CE6F}" type="sibTrans" cxnId="{B7A47B48-0D7D-4E31-84B0-87FB880D8095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E7107D89-E164-43E3-B248-7B08F5F24EED}" type="pres">
      <dgm:prSet presAssocID="{D04ABB57-5D4B-4D6F-A546-0116548CD17F}" presName="Name0" presStyleCnt="0">
        <dgm:presLayoutVars>
          <dgm:animLvl val="lvl"/>
          <dgm:resizeHandles val="exact"/>
        </dgm:presLayoutVars>
      </dgm:prSet>
      <dgm:spPr/>
    </dgm:pt>
    <dgm:pt modelId="{2BAAC40D-54DB-4D65-85A0-747A98F5D988}" type="pres">
      <dgm:prSet presAssocID="{63B2232A-89D6-4508-ACF1-18205AAF584D}" presName="compositeNode" presStyleCnt="0">
        <dgm:presLayoutVars>
          <dgm:bulletEnabled val="1"/>
        </dgm:presLayoutVars>
      </dgm:prSet>
      <dgm:spPr/>
    </dgm:pt>
    <dgm:pt modelId="{A59ABAB3-5B7F-4E9A-92D6-C14C15E31E15}" type="pres">
      <dgm:prSet presAssocID="{63B2232A-89D6-4508-ACF1-18205AAF584D}" presName="bgRect" presStyleLbl="bgAccFollowNode1" presStyleIdx="0" presStyleCnt="4"/>
      <dgm:spPr/>
    </dgm:pt>
    <dgm:pt modelId="{EDF6E0BB-1853-4712-9EEC-9823D48EA2B5}" type="pres">
      <dgm:prSet presAssocID="{07821A0F-5009-44C0-B783-CF5DCF3C24B4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C1219C14-B037-41F8-A1E5-1038D178BC2F}" type="pres">
      <dgm:prSet presAssocID="{63B2232A-89D6-4508-ACF1-18205AAF584D}" presName="bottomLine" presStyleLbl="alignNode1" presStyleIdx="1" presStyleCnt="8">
        <dgm:presLayoutVars/>
      </dgm:prSet>
      <dgm:spPr/>
    </dgm:pt>
    <dgm:pt modelId="{F9BF9E7B-6C74-412E-8432-94B496BC6B42}" type="pres">
      <dgm:prSet presAssocID="{63B2232A-89D6-4508-ACF1-18205AAF584D}" presName="nodeText" presStyleLbl="bgAccFollowNode1" presStyleIdx="0" presStyleCnt="4">
        <dgm:presLayoutVars>
          <dgm:bulletEnabled val="1"/>
        </dgm:presLayoutVars>
      </dgm:prSet>
      <dgm:spPr/>
    </dgm:pt>
    <dgm:pt modelId="{F79123DB-D71E-4FA4-AE43-890071CD42B6}" type="pres">
      <dgm:prSet presAssocID="{07821A0F-5009-44C0-B783-CF5DCF3C24B4}" presName="sibTrans" presStyleCnt="0"/>
      <dgm:spPr/>
    </dgm:pt>
    <dgm:pt modelId="{97520D8D-C8C6-4A8C-B381-558DF2192675}" type="pres">
      <dgm:prSet presAssocID="{63576936-038D-4843-8A46-6D50CF801CC4}" presName="compositeNode" presStyleCnt="0">
        <dgm:presLayoutVars>
          <dgm:bulletEnabled val="1"/>
        </dgm:presLayoutVars>
      </dgm:prSet>
      <dgm:spPr/>
    </dgm:pt>
    <dgm:pt modelId="{26338A87-E30D-4EFA-9C4D-D2577AF16B8E}" type="pres">
      <dgm:prSet presAssocID="{63576936-038D-4843-8A46-6D50CF801CC4}" presName="bgRect" presStyleLbl="bgAccFollowNode1" presStyleIdx="1" presStyleCnt="4"/>
      <dgm:spPr/>
    </dgm:pt>
    <dgm:pt modelId="{7959EBCE-4824-4FD3-8155-11B2C9F6236B}" type="pres">
      <dgm:prSet presAssocID="{ECE6492F-C216-4017-8DA9-C63EA713AF48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8E6E5E80-7A28-4BA4-A7DE-7871F379C73B}" type="pres">
      <dgm:prSet presAssocID="{63576936-038D-4843-8A46-6D50CF801CC4}" presName="bottomLine" presStyleLbl="alignNode1" presStyleIdx="3" presStyleCnt="8">
        <dgm:presLayoutVars/>
      </dgm:prSet>
      <dgm:spPr/>
    </dgm:pt>
    <dgm:pt modelId="{5D5086A4-FED1-4015-9A27-0CF5C4241C75}" type="pres">
      <dgm:prSet presAssocID="{63576936-038D-4843-8A46-6D50CF801CC4}" presName="nodeText" presStyleLbl="bgAccFollowNode1" presStyleIdx="1" presStyleCnt="4">
        <dgm:presLayoutVars>
          <dgm:bulletEnabled val="1"/>
        </dgm:presLayoutVars>
      </dgm:prSet>
      <dgm:spPr/>
    </dgm:pt>
    <dgm:pt modelId="{3D71695F-BFD6-4FD5-A40E-1A4FE170DC77}" type="pres">
      <dgm:prSet presAssocID="{ECE6492F-C216-4017-8DA9-C63EA713AF48}" presName="sibTrans" presStyleCnt="0"/>
      <dgm:spPr/>
    </dgm:pt>
    <dgm:pt modelId="{B99E85CB-72B6-4090-9A92-427A2755AE0F}" type="pres">
      <dgm:prSet presAssocID="{8EF5D31B-1693-445E-9905-4FCB7095AC2A}" presName="compositeNode" presStyleCnt="0">
        <dgm:presLayoutVars>
          <dgm:bulletEnabled val="1"/>
        </dgm:presLayoutVars>
      </dgm:prSet>
      <dgm:spPr/>
    </dgm:pt>
    <dgm:pt modelId="{60C8ED3F-9802-4B96-ACEA-7745DB301EAC}" type="pres">
      <dgm:prSet presAssocID="{8EF5D31B-1693-445E-9905-4FCB7095AC2A}" presName="bgRect" presStyleLbl="bgAccFollowNode1" presStyleIdx="2" presStyleCnt="4"/>
      <dgm:spPr/>
    </dgm:pt>
    <dgm:pt modelId="{ABF84B8E-E0BF-4CDF-9ACD-0F6828CAC532}" type="pres">
      <dgm:prSet presAssocID="{51D8F54A-9D19-437E-8D14-C61AE6F25354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08E965DD-4079-49A9-86B5-F28E1AD7F940}" type="pres">
      <dgm:prSet presAssocID="{8EF5D31B-1693-445E-9905-4FCB7095AC2A}" presName="bottomLine" presStyleLbl="alignNode1" presStyleIdx="5" presStyleCnt="8">
        <dgm:presLayoutVars/>
      </dgm:prSet>
      <dgm:spPr/>
    </dgm:pt>
    <dgm:pt modelId="{0AC37DAB-E6F3-407F-B466-3FC0182913E6}" type="pres">
      <dgm:prSet presAssocID="{8EF5D31B-1693-445E-9905-4FCB7095AC2A}" presName="nodeText" presStyleLbl="bgAccFollowNode1" presStyleIdx="2" presStyleCnt="4">
        <dgm:presLayoutVars>
          <dgm:bulletEnabled val="1"/>
        </dgm:presLayoutVars>
      </dgm:prSet>
      <dgm:spPr/>
    </dgm:pt>
    <dgm:pt modelId="{49FF1B29-1321-4EA9-BA56-92E1DF82ED48}" type="pres">
      <dgm:prSet presAssocID="{51D8F54A-9D19-437E-8D14-C61AE6F25354}" presName="sibTrans" presStyleCnt="0"/>
      <dgm:spPr/>
    </dgm:pt>
    <dgm:pt modelId="{0AF5B683-50EF-47B7-AE8B-26B2664B6E2E}" type="pres">
      <dgm:prSet presAssocID="{1423CA3A-C1A0-4FD8-A49B-99143F395182}" presName="compositeNode" presStyleCnt="0">
        <dgm:presLayoutVars>
          <dgm:bulletEnabled val="1"/>
        </dgm:presLayoutVars>
      </dgm:prSet>
      <dgm:spPr/>
    </dgm:pt>
    <dgm:pt modelId="{150FC09C-504B-46D1-AAC0-2E02CAF40A2C}" type="pres">
      <dgm:prSet presAssocID="{1423CA3A-C1A0-4FD8-A49B-99143F395182}" presName="bgRect" presStyleLbl="bgAccFollowNode1" presStyleIdx="3" presStyleCnt="4"/>
      <dgm:spPr/>
    </dgm:pt>
    <dgm:pt modelId="{40512FB6-582C-4132-95C1-CC771E23E63E}" type="pres">
      <dgm:prSet presAssocID="{51C72311-FE5C-4668-AE9E-7F02F4D9CE6F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415686BA-9DBB-4D7B-BFBB-20EF650A755C}" type="pres">
      <dgm:prSet presAssocID="{1423CA3A-C1A0-4FD8-A49B-99143F395182}" presName="bottomLine" presStyleLbl="alignNode1" presStyleIdx="7" presStyleCnt="8">
        <dgm:presLayoutVars/>
      </dgm:prSet>
      <dgm:spPr/>
    </dgm:pt>
    <dgm:pt modelId="{5D94F089-CFC2-48E9-842B-0A2DD3D2D5B6}" type="pres">
      <dgm:prSet presAssocID="{1423CA3A-C1A0-4FD8-A49B-99143F395182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6D34B507-69C7-422B-9A03-BAAED17B1F6D}" srcId="{D04ABB57-5D4B-4D6F-A546-0116548CD17F}" destId="{8EF5D31B-1693-445E-9905-4FCB7095AC2A}" srcOrd="2" destOrd="0" parTransId="{76AD402A-5364-4722-8200-4FD6DCF62A72}" sibTransId="{51D8F54A-9D19-437E-8D14-C61AE6F25354}"/>
    <dgm:cxn modelId="{29224414-294D-4A0F-A427-2BE4AFAC2184}" type="presOf" srcId="{51D8F54A-9D19-437E-8D14-C61AE6F25354}" destId="{ABF84B8E-E0BF-4CDF-9ACD-0F6828CAC532}" srcOrd="0" destOrd="0" presId="urn:microsoft.com/office/officeart/2016/7/layout/BasicLinearProcessNumbered"/>
    <dgm:cxn modelId="{45F62B19-7BAB-458B-9B25-CECE40E0CA78}" type="presOf" srcId="{8EF5D31B-1693-445E-9905-4FCB7095AC2A}" destId="{0AC37DAB-E6F3-407F-B466-3FC0182913E6}" srcOrd="1" destOrd="0" presId="urn:microsoft.com/office/officeart/2016/7/layout/BasicLinearProcessNumbered"/>
    <dgm:cxn modelId="{962F7319-8F78-4D5A-A9CF-219EA32FF9E7}" type="presOf" srcId="{51C72311-FE5C-4668-AE9E-7F02F4D9CE6F}" destId="{40512FB6-582C-4132-95C1-CC771E23E63E}" srcOrd="0" destOrd="0" presId="urn:microsoft.com/office/officeart/2016/7/layout/BasicLinearProcessNumbered"/>
    <dgm:cxn modelId="{976D261D-B7BA-4AF3-8AD8-071E363A3442}" type="presOf" srcId="{ECE6492F-C216-4017-8DA9-C63EA713AF48}" destId="{7959EBCE-4824-4FD3-8155-11B2C9F6236B}" srcOrd="0" destOrd="0" presId="urn:microsoft.com/office/officeart/2016/7/layout/BasicLinearProcessNumbered"/>
    <dgm:cxn modelId="{C4E6832B-8BC4-4203-AB35-57BEF8236743}" type="presOf" srcId="{63576936-038D-4843-8A46-6D50CF801CC4}" destId="{5D5086A4-FED1-4015-9A27-0CF5C4241C75}" srcOrd="1" destOrd="0" presId="urn:microsoft.com/office/officeart/2016/7/layout/BasicLinearProcessNumbered"/>
    <dgm:cxn modelId="{69A02A32-3513-48B9-8C05-5DD52E19B5A1}" type="presOf" srcId="{63B2232A-89D6-4508-ACF1-18205AAF584D}" destId="{F9BF9E7B-6C74-412E-8432-94B496BC6B42}" srcOrd="1" destOrd="0" presId="urn:microsoft.com/office/officeart/2016/7/layout/BasicLinearProcessNumbered"/>
    <dgm:cxn modelId="{51679232-46F8-41EF-8BED-A8CD80E0215A}" type="presOf" srcId="{8EF5D31B-1693-445E-9905-4FCB7095AC2A}" destId="{60C8ED3F-9802-4B96-ACEA-7745DB301EAC}" srcOrd="0" destOrd="0" presId="urn:microsoft.com/office/officeart/2016/7/layout/BasicLinearProcessNumbered"/>
    <dgm:cxn modelId="{B7A47B48-0D7D-4E31-84B0-87FB880D8095}" srcId="{D04ABB57-5D4B-4D6F-A546-0116548CD17F}" destId="{1423CA3A-C1A0-4FD8-A49B-99143F395182}" srcOrd="3" destOrd="0" parTransId="{CE4ACA22-1A2A-42B1-85C3-F4B6BB2181E2}" sibTransId="{51C72311-FE5C-4668-AE9E-7F02F4D9CE6F}"/>
    <dgm:cxn modelId="{D0F63955-E7A2-42D9-A39A-2A9F6B04FC8F}" type="presOf" srcId="{63B2232A-89D6-4508-ACF1-18205AAF584D}" destId="{A59ABAB3-5B7F-4E9A-92D6-C14C15E31E15}" srcOrd="0" destOrd="0" presId="urn:microsoft.com/office/officeart/2016/7/layout/BasicLinearProcessNumbered"/>
    <dgm:cxn modelId="{DEF7A98A-CE4B-43BE-9495-7064CD4723B0}" srcId="{D04ABB57-5D4B-4D6F-A546-0116548CD17F}" destId="{63B2232A-89D6-4508-ACF1-18205AAF584D}" srcOrd="0" destOrd="0" parTransId="{CC644625-E560-4430-8C6F-B430182AF67D}" sibTransId="{07821A0F-5009-44C0-B783-CF5DCF3C24B4}"/>
    <dgm:cxn modelId="{BE7F77AE-84E4-4DB7-86AD-5C73DD375B60}" type="presOf" srcId="{63576936-038D-4843-8A46-6D50CF801CC4}" destId="{26338A87-E30D-4EFA-9C4D-D2577AF16B8E}" srcOrd="0" destOrd="0" presId="urn:microsoft.com/office/officeart/2016/7/layout/BasicLinearProcessNumbered"/>
    <dgm:cxn modelId="{483E4CC6-953D-436B-BA01-E35C8C9EAED4}" type="presOf" srcId="{1423CA3A-C1A0-4FD8-A49B-99143F395182}" destId="{150FC09C-504B-46D1-AAC0-2E02CAF40A2C}" srcOrd="0" destOrd="0" presId="urn:microsoft.com/office/officeart/2016/7/layout/BasicLinearProcessNumbered"/>
    <dgm:cxn modelId="{8A06C8DB-5052-4AC6-B48A-2A8BCBD40CC5}" type="presOf" srcId="{1423CA3A-C1A0-4FD8-A49B-99143F395182}" destId="{5D94F089-CFC2-48E9-842B-0A2DD3D2D5B6}" srcOrd="1" destOrd="0" presId="urn:microsoft.com/office/officeart/2016/7/layout/BasicLinearProcessNumbered"/>
    <dgm:cxn modelId="{233754EB-569F-4793-BB04-F90853648D88}" srcId="{D04ABB57-5D4B-4D6F-A546-0116548CD17F}" destId="{63576936-038D-4843-8A46-6D50CF801CC4}" srcOrd="1" destOrd="0" parTransId="{1D44589D-53EF-41E9-916A-5E676850A880}" sibTransId="{ECE6492F-C216-4017-8DA9-C63EA713AF48}"/>
    <dgm:cxn modelId="{7C2BA3F9-219A-4928-9678-2D89D17CE130}" type="presOf" srcId="{D04ABB57-5D4B-4D6F-A546-0116548CD17F}" destId="{E7107D89-E164-43E3-B248-7B08F5F24EED}" srcOrd="0" destOrd="0" presId="urn:microsoft.com/office/officeart/2016/7/layout/BasicLinearProcessNumbered"/>
    <dgm:cxn modelId="{44FBD1FC-5A23-4FE8-8798-37AA0A920B2F}" type="presOf" srcId="{07821A0F-5009-44C0-B783-CF5DCF3C24B4}" destId="{EDF6E0BB-1853-4712-9EEC-9823D48EA2B5}" srcOrd="0" destOrd="0" presId="urn:microsoft.com/office/officeart/2016/7/layout/BasicLinearProcessNumbered"/>
    <dgm:cxn modelId="{8BCEBF22-E405-43BF-B724-B2FFA250A0B0}" type="presParOf" srcId="{E7107D89-E164-43E3-B248-7B08F5F24EED}" destId="{2BAAC40D-54DB-4D65-85A0-747A98F5D988}" srcOrd="0" destOrd="0" presId="urn:microsoft.com/office/officeart/2016/7/layout/BasicLinearProcessNumbered"/>
    <dgm:cxn modelId="{A1E8FE06-5E1A-4E34-B33C-1EC5602C3495}" type="presParOf" srcId="{2BAAC40D-54DB-4D65-85A0-747A98F5D988}" destId="{A59ABAB3-5B7F-4E9A-92D6-C14C15E31E15}" srcOrd="0" destOrd="0" presId="urn:microsoft.com/office/officeart/2016/7/layout/BasicLinearProcessNumbered"/>
    <dgm:cxn modelId="{6184D768-8707-4F9B-BB85-E23814C36795}" type="presParOf" srcId="{2BAAC40D-54DB-4D65-85A0-747A98F5D988}" destId="{EDF6E0BB-1853-4712-9EEC-9823D48EA2B5}" srcOrd="1" destOrd="0" presId="urn:microsoft.com/office/officeart/2016/7/layout/BasicLinearProcessNumbered"/>
    <dgm:cxn modelId="{49FD73A1-BE17-4A63-A158-77DE7F3C4752}" type="presParOf" srcId="{2BAAC40D-54DB-4D65-85A0-747A98F5D988}" destId="{C1219C14-B037-41F8-A1E5-1038D178BC2F}" srcOrd="2" destOrd="0" presId="urn:microsoft.com/office/officeart/2016/7/layout/BasicLinearProcessNumbered"/>
    <dgm:cxn modelId="{04773A81-96F1-4DDA-99F0-AC9294689E16}" type="presParOf" srcId="{2BAAC40D-54DB-4D65-85A0-747A98F5D988}" destId="{F9BF9E7B-6C74-412E-8432-94B496BC6B42}" srcOrd="3" destOrd="0" presId="urn:microsoft.com/office/officeart/2016/7/layout/BasicLinearProcessNumbered"/>
    <dgm:cxn modelId="{D656AD48-A117-4567-9E78-2902711F30A1}" type="presParOf" srcId="{E7107D89-E164-43E3-B248-7B08F5F24EED}" destId="{F79123DB-D71E-4FA4-AE43-890071CD42B6}" srcOrd="1" destOrd="0" presId="urn:microsoft.com/office/officeart/2016/7/layout/BasicLinearProcessNumbered"/>
    <dgm:cxn modelId="{AEED51F6-8A76-4515-B258-92E5750E9C6E}" type="presParOf" srcId="{E7107D89-E164-43E3-B248-7B08F5F24EED}" destId="{97520D8D-C8C6-4A8C-B381-558DF2192675}" srcOrd="2" destOrd="0" presId="urn:microsoft.com/office/officeart/2016/7/layout/BasicLinearProcessNumbered"/>
    <dgm:cxn modelId="{BDC3F68B-ADD8-4AB0-BD09-04E46910E3EB}" type="presParOf" srcId="{97520D8D-C8C6-4A8C-B381-558DF2192675}" destId="{26338A87-E30D-4EFA-9C4D-D2577AF16B8E}" srcOrd="0" destOrd="0" presId="urn:microsoft.com/office/officeart/2016/7/layout/BasicLinearProcessNumbered"/>
    <dgm:cxn modelId="{1ED6458D-C35E-41D1-B8E9-3E8B3B385C46}" type="presParOf" srcId="{97520D8D-C8C6-4A8C-B381-558DF2192675}" destId="{7959EBCE-4824-4FD3-8155-11B2C9F6236B}" srcOrd="1" destOrd="0" presId="urn:microsoft.com/office/officeart/2016/7/layout/BasicLinearProcessNumbered"/>
    <dgm:cxn modelId="{4B450812-E2FC-4B2D-9C58-B2AB3D4E259E}" type="presParOf" srcId="{97520D8D-C8C6-4A8C-B381-558DF2192675}" destId="{8E6E5E80-7A28-4BA4-A7DE-7871F379C73B}" srcOrd="2" destOrd="0" presId="urn:microsoft.com/office/officeart/2016/7/layout/BasicLinearProcessNumbered"/>
    <dgm:cxn modelId="{D473EB0B-85ED-4BF0-8D96-7BDDDA8B9E63}" type="presParOf" srcId="{97520D8D-C8C6-4A8C-B381-558DF2192675}" destId="{5D5086A4-FED1-4015-9A27-0CF5C4241C75}" srcOrd="3" destOrd="0" presId="urn:microsoft.com/office/officeart/2016/7/layout/BasicLinearProcessNumbered"/>
    <dgm:cxn modelId="{7C7B04FB-DF52-4CD3-BD4A-60165A65624D}" type="presParOf" srcId="{E7107D89-E164-43E3-B248-7B08F5F24EED}" destId="{3D71695F-BFD6-4FD5-A40E-1A4FE170DC77}" srcOrd="3" destOrd="0" presId="urn:microsoft.com/office/officeart/2016/7/layout/BasicLinearProcessNumbered"/>
    <dgm:cxn modelId="{23384669-47AD-461F-9379-D283B83ACC67}" type="presParOf" srcId="{E7107D89-E164-43E3-B248-7B08F5F24EED}" destId="{B99E85CB-72B6-4090-9A92-427A2755AE0F}" srcOrd="4" destOrd="0" presId="urn:microsoft.com/office/officeart/2016/7/layout/BasicLinearProcessNumbered"/>
    <dgm:cxn modelId="{BBC888DB-7AE5-4E71-87B8-D3923A8C7F4C}" type="presParOf" srcId="{B99E85CB-72B6-4090-9A92-427A2755AE0F}" destId="{60C8ED3F-9802-4B96-ACEA-7745DB301EAC}" srcOrd="0" destOrd="0" presId="urn:microsoft.com/office/officeart/2016/7/layout/BasicLinearProcessNumbered"/>
    <dgm:cxn modelId="{1B51674F-26CE-44B1-9C28-DC9641048D68}" type="presParOf" srcId="{B99E85CB-72B6-4090-9A92-427A2755AE0F}" destId="{ABF84B8E-E0BF-4CDF-9ACD-0F6828CAC532}" srcOrd="1" destOrd="0" presId="urn:microsoft.com/office/officeart/2016/7/layout/BasicLinearProcessNumbered"/>
    <dgm:cxn modelId="{92239908-8232-4F9F-BD31-B1694ADBA313}" type="presParOf" srcId="{B99E85CB-72B6-4090-9A92-427A2755AE0F}" destId="{08E965DD-4079-49A9-86B5-F28E1AD7F940}" srcOrd="2" destOrd="0" presId="urn:microsoft.com/office/officeart/2016/7/layout/BasicLinearProcessNumbered"/>
    <dgm:cxn modelId="{24E9F9F6-B407-4F85-A4F5-BCBB676E1E27}" type="presParOf" srcId="{B99E85CB-72B6-4090-9A92-427A2755AE0F}" destId="{0AC37DAB-E6F3-407F-B466-3FC0182913E6}" srcOrd="3" destOrd="0" presId="urn:microsoft.com/office/officeart/2016/7/layout/BasicLinearProcessNumbered"/>
    <dgm:cxn modelId="{502BC10B-8F11-4451-9244-043BD4E3628D}" type="presParOf" srcId="{E7107D89-E164-43E3-B248-7B08F5F24EED}" destId="{49FF1B29-1321-4EA9-BA56-92E1DF82ED48}" srcOrd="5" destOrd="0" presId="urn:microsoft.com/office/officeart/2016/7/layout/BasicLinearProcessNumbered"/>
    <dgm:cxn modelId="{9A575F28-3EC2-471F-BCDD-4379C38AEA10}" type="presParOf" srcId="{E7107D89-E164-43E3-B248-7B08F5F24EED}" destId="{0AF5B683-50EF-47B7-AE8B-26B2664B6E2E}" srcOrd="6" destOrd="0" presId="urn:microsoft.com/office/officeart/2016/7/layout/BasicLinearProcessNumbered"/>
    <dgm:cxn modelId="{0B8D524C-CC3B-4163-9AE0-010105F8E298}" type="presParOf" srcId="{0AF5B683-50EF-47B7-AE8B-26B2664B6E2E}" destId="{150FC09C-504B-46D1-AAC0-2E02CAF40A2C}" srcOrd="0" destOrd="0" presId="urn:microsoft.com/office/officeart/2016/7/layout/BasicLinearProcessNumbered"/>
    <dgm:cxn modelId="{DC2626C0-8A35-4BFA-8832-535300EAA842}" type="presParOf" srcId="{0AF5B683-50EF-47B7-AE8B-26B2664B6E2E}" destId="{40512FB6-582C-4132-95C1-CC771E23E63E}" srcOrd="1" destOrd="0" presId="urn:microsoft.com/office/officeart/2016/7/layout/BasicLinearProcessNumbered"/>
    <dgm:cxn modelId="{94B1DD55-1DFB-4DC4-A7F6-9CAEF25F04ED}" type="presParOf" srcId="{0AF5B683-50EF-47B7-AE8B-26B2664B6E2E}" destId="{415686BA-9DBB-4D7B-BFBB-20EF650A755C}" srcOrd="2" destOrd="0" presId="urn:microsoft.com/office/officeart/2016/7/layout/BasicLinearProcessNumbered"/>
    <dgm:cxn modelId="{9D8257EF-5731-4A74-9F6A-639370A64A49}" type="presParOf" srcId="{0AF5B683-50EF-47B7-AE8B-26B2664B6E2E}" destId="{5D94F089-CFC2-48E9-842B-0A2DD3D2D5B6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F8D874-02F1-44A4-AEB1-9A2AB3B19F1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7A71B80-4539-454E-B351-58C4CFC931CC}">
      <dgm:prSet/>
      <dgm:spPr/>
      <dgm:t>
        <a:bodyPr/>
        <a:lstStyle/>
        <a:p>
          <a:r>
            <a:rPr lang="en-US"/>
            <a:t>External ear: 1</a:t>
          </a:r>
          <a:r>
            <a:rPr lang="en-US" baseline="25000"/>
            <a:t>st </a:t>
          </a:r>
          <a:r>
            <a:rPr lang="en-US"/>
            <a:t>pharyngeal cleft &amp; arch</a:t>
          </a:r>
        </a:p>
      </dgm:t>
    </dgm:pt>
    <dgm:pt modelId="{E4543904-0189-444C-8DEB-C0E465D23771}" type="parTrans" cxnId="{474B64B5-98DA-4259-906B-BDEDF90F9A66}">
      <dgm:prSet/>
      <dgm:spPr/>
      <dgm:t>
        <a:bodyPr/>
        <a:lstStyle/>
        <a:p>
          <a:endParaRPr lang="en-US"/>
        </a:p>
      </dgm:t>
    </dgm:pt>
    <dgm:pt modelId="{3076B68E-2233-446D-A93F-5F5048A47185}" type="sibTrans" cxnId="{474B64B5-98DA-4259-906B-BDEDF90F9A66}">
      <dgm:prSet/>
      <dgm:spPr/>
      <dgm:t>
        <a:bodyPr/>
        <a:lstStyle/>
        <a:p>
          <a:endParaRPr lang="en-US"/>
        </a:p>
      </dgm:t>
    </dgm:pt>
    <dgm:pt modelId="{F33592D1-66C7-453D-AAE1-80E6AD18B0D0}">
      <dgm:prSet/>
      <dgm:spPr/>
      <dgm:t>
        <a:bodyPr/>
        <a:lstStyle/>
        <a:p>
          <a:r>
            <a:rPr lang="en-US"/>
            <a:t>Middle ear: 1</a:t>
          </a:r>
          <a:r>
            <a:rPr lang="en-US" baseline="25000"/>
            <a:t>st </a:t>
          </a:r>
          <a:r>
            <a:rPr lang="en-US"/>
            <a:t>pharyngeal pouch &amp; 1</a:t>
          </a:r>
          <a:r>
            <a:rPr lang="en-US" baseline="25000"/>
            <a:t>st </a:t>
          </a:r>
          <a:r>
            <a:rPr lang="en-US"/>
            <a:t>and  2 </a:t>
          </a:r>
          <a:r>
            <a:rPr lang="en-US" baseline="25000"/>
            <a:t>nd </a:t>
          </a:r>
          <a:r>
            <a:rPr lang="en-US"/>
            <a:t>arches</a:t>
          </a:r>
        </a:p>
      </dgm:t>
    </dgm:pt>
    <dgm:pt modelId="{E1842207-1968-44DA-9569-90460D57DB58}" type="parTrans" cxnId="{7791A606-E238-4D1A-9550-E207BBC350D1}">
      <dgm:prSet/>
      <dgm:spPr/>
      <dgm:t>
        <a:bodyPr/>
        <a:lstStyle/>
        <a:p>
          <a:endParaRPr lang="en-US"/>
        </a:p>
      </dgm:t>
    </dgm:pt>
    <dgm:pt modelId="{E9244B7D-5557-4B08-854E-9F644A2AF2E1}" type="sibTrans" cxnId="{7791A606-E238-4D1A-9550-E207BBC350D1}">
      <dgm:prSet/>
      <dgm:spPr/>
      <dgm:t>
        <a:bodyPr/>
        <a:lstStyle/>
        <a:p>
          <a:endParaRPr lang="en-US"/>
        </a:p>
      </dgm:t>
    </dgm:pt>
    <dgm:pt modelId="{A5D5CD32-F9FC-4FE5-A32B-2FF320B65D91}" type="pres">
      <dgm:prSet presAssocID="{28F8D874-02F1-44A4-AEB1-9A2AB3B19F1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8F1EDFF-F9EA-4C3C-9892-ADEEF9C52D73}" type="pres">
      <dgm:prSet presAssocID="{07A71B80-4539-454E-B351-58C4CFC931CC}" presName="hierRoot1" presStyleCnt="0"/>
      <dgm:spPr/>
    </dgm:pt>
    <dgm:pt modelId="{1EFE94CF-4D65-469F-9ABF-168B1DD67078}" type="pres">
      <dgm:prSet presAssocID="{07A71B80-4539-454E-B351-58C4CFC931CC}" presName="composite" presStyleCnt="0"/>
      <dgm:spPr/>
    </dgm:pt>
    <dgm:pt modelId="{89AEB14A-0856-45D1-9FFA-F870A844A812}" type="pres">
      <dgm:prSet presAssocID="{07A71B80-4539-454E-B351-58C4CFC931CC}" presName="background" presStyleLbl="node0" presStyleIdx="0" presStyleCnt="2"/>
      <dgm:spPr/>
    </dgm:pt>
    <dgm:pt modelId="{93150180-D3C0-41EB-9DD2-BB3C2BB67578}" type="pres">
      <dgm:prSet presAssocID="{07A71B80-4539-454E-B351-58C4CFC931CC}" presName="text" presStyleLbl="fgAcc0" presStyleIdx="0" presStyleCnt="2">
        <dgm:presLayoutVars>
          <dgm:chPref val="3"/>
        </dgm:presLayoutVars>
      </dgm:prSet>
      <dgm:spPr/>
    </dgm:pt>
    <dgm:pt modelId="{9204125D-2158-4C2B-80DE-A7828E9C7AB8}" type="pres">
      <dgm:prSet presAssocID="{07A71B80-4539-454E-B351-58C4CFC931CC}" presName="hierChild2" presStyleCnt="0"/>
      <dgm:spPr/>
    </dgm:pt>
    <dgm:pt modelId="{48DEAEF9-81B1-464E-8969-EC2E4E8820FA}" type="pres">
      <dgm:prSet presAssocID="{F33592D1-66C7-453D-AAE1-80E6AD18B0D0}" presName="hierRoot1" presStyleCnt="0"/>
      <dgm:spPr/>
    </dgm:pt>
    <dgm:pt modelId="{873D8FED-5C35-4E0E-8C21-DCD1F75E7A74}" type="pres">
      <dgm:prSet presAssocID="{F33592D1-66C7-453D-AAE1-80E6AD18B0D0}" presName="composite" presStyleCnt="0"/>
      <dgm:spPr/>
    </dgm:pt>
    <dgm:pt modelId="{A0FD3627-E712-4898-9243-B6C0FAE1B7F8}" type="pres">
      <dgm:prSet presAssocID="{F33592D1-66C7-453D-AAE1-80E6AD18B0D0}" presName="background" presStyleLbl="node0" presStyleIdx="1" presStyleCnt="2"/>
      <dgm:spPr/>
    </dgm:pt>
    <dgm:pt modelId="{8A2C8A20-243D-49D8-B6BB-AF71B5FA070E}" type="pres">
      <dgm:prSet presAssocID="{F33592D1-66C7-453D-AAE1-80E6AD18B0D0}" presName="text" presStyleLbl="fgAcc0" presStyleIdx="1" presStyleCnt="2">
        <dgm:presLayoutVars>
          <dgm:chPref val="3"/>
        </dgm:presLayoutVars>
      </dgm:prSet>
      <dgm:spPr/>
    </dgm:pt>
    <dgm:pt modelId="{6294F4C4-D949-4373-8D78-8C72FBAC3CCB}" type="pres">
      <dgm:prSet presAssocID="{F33592D1-66C7-453D-AAE1-80E6AD18B0D0}" presName="hierChild2" presStyleCnt="0"/>
      <dgm:spPr/>
    </dgm:pt>
  </dgm:ptLst>
  <dgm:cxnLst>
    <dgm:cxn modelId="{7791A606-E238-4D1A-9550-E207BBC350D1}" srcId="{28F8D874-02F1-44A4-AEB1-9A2AB3B19F19}" destId="{F33592D1-66C7-453D-AAE1-80E6AD18B0D0}" srcOrd="1" destOrd="0" parTransId="{E1842207-1968-44DA-9569-90460D57DB58}" sibTransId="{E9244B7D-5557-4B08-854E-9F644A2AF2E1}"/>
    <dgm:cxn modelId="{74C73735-BEFF-4579-8919-B5F6E9EBB9CA}" type="presOf" srcId="{07A71B80-4539-454E-B351-58C4CFC931CC}" destId="{93150180-D3C0-41EB-9DD2-BB3C2BB67578}" srcOrd="0" destOrd="0" presId="urn:microsoft.com/office/officeart/2005/8/layout/hierarchy1"/>
    <dgm:cxn modelId="{7F0D0594-C7BB-4B17-A5DD-AC09CEB1ECAC}" type="presOf" srcId="{28F8D874-02F1-44A4-AEB1-9A2AB3B19F19}" destId="{A5D5CD32-F9FC-4FE5-A32B-2FF320B65D91}" srcOrd="0" destOrd="0" presId="urn:microsoft.com/office/officeart/2005/8/layout/hierarchy1"/>
    <dgm:cxn modelId="{474B64B5-98DA-4259-906B-BDEDF90F9A66}" srcId="{28F8D874-02F1-44A4-AEB1-9A2AB3B19F19}" destId="{07A71B80-4539-454E-B351-58C4CFC931CC}" srcOrd="0" destOrd="0" parTransId="{E4543904-0189-444C-8DEB-C0E465D23771}" sibTransId="{3076B68E-2233-446D-A93F-5F5048A47185}"/>
    <dgm:cxn modelId="{EA6291FA-A875-44E4-9F08-DEACE627D6FF}" type="presOf" srcId="{F33592D1-66C7-453D-AAE1-80E6AD18B0D0}" destId="{8A2C8A20-243D-49D8-B6BB-AF71B5FA070E}" srcOrd="0" destOrd="0" presId="urn:microsoft.com/office/officeart/2005/8/layout/hierarchy1"/>
    <dgm:cxn modelId="{840D3F3E-B845-4E45-98BF-4BDF11DB380B}" type="presParOf" srcId="{A5D5CD32-F9FC-4FE5-A32B-2FF320B65D91}" destId="{98F1EDFF-F9EA-4C3C-9892-ADEEF9C52D73}" srcOrd="0" destOrd="0" presId="urn:microsoft.com/office/officeart/2005/8/layout/hierarchy1"/>
    <dgm:cxn modelId="{ACAD897B-C7DD-4D6D-9889-71F53E08CBA7}" type="presParOf" srcId="{98F1EDFF-F9EA-4C3C-9892-ADEEF9C52D73}" destId="{1EFE94CF-4D65-469F-9ABF-168B1DD67078}" srcOrd="0" destOrd="0" presId="urn:microsoft.com/office/officeart/2005/8/layout/hierarchy1"/>
    <dgm:cxn modelId="{899673C3-2EC1-4AB9-B218-6B7BF45B8BC5}" type="presParOf" srcId="{1EFE94CF-4D65-469F-9ABF-168B1DD67078}" destId="{89AEB14A-0856-45D1-9FFA-F870A844A812}" srcOrd="0" destOrd="0" presId="urn:microsoft.com/office/officeart/2005/8/layout/hierarchy1"/>
    <dgm:cxn modelId="{815FE241-3709-4C4F-A808-DC6B79D888B7}" type="presParOf" srcId="{1EFE94CF-4D65-469F-9ABF-168B1DD67078}" destId="{93150180-D3C0-41EB-9DD2-BB3C2BB67578}" srcOrd="1" destOrd="0" presId="urn:microsoft.com/office/officeart/2005/8/layout/hierarchy1"/>
    <dgm:cxn modelId="{72E01C73-164A-4EC6-92C1-42FE0CB52474}" type="presParOf" srcId="{98F1EDFF-F9EA-4C3C-9892-ADEEF9C52D73}" destId="{9204125D-2158-4C2B-80DE-A7828E9C7AB8}" srcOrd="1" destOrd="0" presId="urn:microsoft.com/office/officeart/2005/8/layout/hierarchy1"/>
    <dgm:cxn modelId="{157FB5F9-BEC4-4E3E-A585-A7A9235E737A}" type="presParOf" srcId="{A5D5CD32-F9FC-4FE5-A32B-2FF320B65D91}" destId="{48DEAEF9-81B1-464E-8969-EC2E4E8820FA}" srcOrd="1" destOrd="0" presId="urn:microsoft.com/office/officeart/2005/8/layout/hierarchy1"/>
    <dgm:cxn modelId="{70FEF187-F1E0-48B2-BA44-D949D22D22F8}" type="presParOf" srcId="{48DEAEF9-81B1-464E-8969-EC2E4E8820FA}" destId="{873D8FED-5C35-4E0E-8C21-DCD1F75E7A74}" srcOrd="0" destOrd="0" presId="urn:microsoft.com/office/officeart/2005/8/layout/hierarchy1"/>
    <dgm:cxn modelId="{7F8350EC-BBB5-408D-9062-01A185FC64ED}" type="presParOf" srcId="{873D8FED-5C35-4E0E-8C21-DCD1F75E7A74}" destId="{A0FD3627-E712-4898-9243-B6C0FAE1B7F8}" srcOrd="0" destOrd="0" presId="urn:microsoft.com/office/officeart/2005/8/layout/hierarchy1"/>
    <dgm:cxn modelId="{4FE0A269-A855-4FB0-904C-053D9EC03763}" type="presParOf" srcId="{873D8FED-5C35-4E0E-8C21-DCD1F75E7A74}" destId="{8A2C8A20-243D-49D8-B6BB-AF71B5FA070E}" srcOrd="1" destOrd="0" presId="urn:microsoft.com/office/officeart/2005/8/layout/hierarchy1"/>
    <dgm:cxn modelId="{ED49F39C-45FE-4846-A5DF-A26DCF3FCD73}" type="presParOf" srcId="{48DEAEF9-81B1-464E-8969-EC2E4E8820FA}" destId="{6294F4C4-D949-4373-8D78-8C72FBAC3CC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8AA14F-8784-42B9-A179-375DB99F8D4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4232681-D898-40E6-A191-7AC29BA55376}">
      <dgm:prSet/>
      <dgm:spPr/>
      <dgm:t>
        <a:bodyPr/>
        <a:lstStyle/>
        <a:p>
          <a:r>
            <a:rPr lang="en-US"/>
            <a:t>External ear: 1</a:t>
          </a:r>
          <a:r>
            <a:rPr lang="en-US" baseline="25000"/>
            <a:t>st </a:t>
          </a:r>
          <a:r>
            <a:rPr lang="en-US"/>
            <a:t>pharyngeal cleft &amp; arch</a:t>
          </a:r>
        </a:p>
      </dgm:t>
    </dgm:pt>
    <dgm:pt modelId="{11AFD338-920B-4DCD-9CDA-11AA1CC1242A}" type="parTrans" cxnId="{2C51D030-4413-4A0A-BECB-41DFC81E4E55}">
      <dgm:prSet/>
      <dgm:spPr/>
      <dgm:t>
        <a:bodyPr/>
        <a:lstStyle/>
        <a:p>
          <a:endParaRPr lang="en-US"/>
        </a:p>
      </dgm:t>
    </dgm:pt>
    <dgm:pt modelId="{963EF2E7-FE03-40F8-8FB8-39783C2269EE}" type="sibTrans" cxnId="{2C51D030-4413-4A0A-BECB-41DFC81E4E55}">
      <dgm:prSet/>
      <dgm:spPr/>
      <dgm:t>
        <a:bodyPr/>
        <a:lstStyle/>
        <a:p>
          <a:endParaRPr lang="en-US"/>
        </a:p>
      </dgm:t>
    </dgm:pt>
    <dgm:pt modelId="{538131CA-168B-4940-A4BC-A3E1A23FF9BD}">
      <dgm:prSet/>
      <dgm:spPr/>
      <dgm:t>
        <a:bodyPr/>
        <a:lstStyle/>
        <a:p>
          <a:r>
            <a:rPr lang="en-US"/>
            <a:t>Middle ear: 1</a:t>
          </a:r>
          <a:r>
            <a:rPr lang="en-US" baseline="25000"/>
            <a:t>st </a:t>
          </a:r>
          <a:r>
            <a:rPr lang="en-US"/>
            <a:t>pharyngeal pouch &amp; 1</a:t>
          </a:r>
          <a:r>
            <a:rPr lang="en-US" baseline="25000"/>
            <a:t>st </a:t>
          </a:r>
          <a:r>
            <a:rPr lang="en-US"/>
            <a:t>and  2 </a:t>
          </a:r>
          <a:r>
            <a:rPr lang="en-US" baseline="25000"/>
            <a:t>nd </a:t>
          </a:r>
          <a:r>
            <a:rPr lang="en-US"/>
            <a:t>arches</a:t>
          </a:r>
        </a:p>
      </dgm:t>
    </dgm:pt>
    <dgm:pt modelId="{AE4CAE00-81ED-4EAD-93A4-27B9FEE1E2DB}" type="parTrans" cxnId="{CB564BA6-EC14-4FE7-BF74-7C39EC19F36F}">
      <dgm:prSet/>
      <dgm:spPr/>
      <dgm:t>
        <a:bodyPr/>
        <a:lstStyle/>
        <a:p>
          <a:endParaRPr lang="en-US"/>
        </a:p>
      </dgm:t>
    </dgm:pt>
    <dgm:pt modelId="{80341165-2A07-42EE-AEFB-EB12E6176E54}" type="sibTrans" cxnId="{CB564BA6-EC14-4FE7-BF74-7C39EC19F36F}">
      <dgm:prSet/>
      <dgm:spPr/>
      <dgm:t>
        <a:bodyPr/>
        <a:lstStyle/>
        <a:p>
          <a:endParaRPr lang="en-US"/>
        </a:p>
      </dgm:t>
    </dgm:pt>
    <dgm:pt modelId="{AC27FF63-0644-42B4-9523-C0B60282215B}">
      <dgm:prSet/>
      <dgm:spPr/>
      <dgm:t>
        <a:bodyPr/>
        <a:lstStyle/>
        <a:p>
          <a:r>
            <a:rPr lang="en-US" i="1"/>
            <a:t>Inner ear: Ectoderm of hindbrain</a:t>
          </a:r>
          <a:endParaRPr lang="en-US"/>
        </a:p>
      </dgm:t>
    </dgm:pt>
    <dgm:pt modelId="{5D11A016-6860-4412-863D-B16AEC724B61}" type="parTrans" cxnId="{5B7C1EA6-E81D-421D-8AE0-4B9EBD9F6977}">
      <dgm:prSet/>
      <dgm:spPr/>
      <dgm:t>
        <a:bodyPr/>
        <a:lstStyle/>
        <a:p>
          <a:endParaRPr lang="en-US"/>
        </a:p>
      </dgm:t>
    </dgm:pt>
    <dgm:pt modelId="{55A72807-D71C-48AD-B8EF-E1BA34511094}" type="sibTrans" cxnId="{5B7C1EA6-E81D-421D-8AE0-4B9EBD9F6977}">
      <dgm:prSet/>
      <dgm:spPr/>
      <dgm:t>
        <a:bodyPr/>
        <a:lstStyle/>
        <a:p>
          <a:endParaRPr lang="en-US"/>
        </a:p>
      </dgm:t>
    </dgm:pt>
    <dgm:pt modelId="{70A137E6-925D-44F9-8BF9-8BF6A0F0976B}" type="pres">
      <dgm:prSet presAssocID="{C38AA14F-8784-42B9-A179-375DB99F8D4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DEC661-328E-4843-B8B2-8CA5EB895E5A}" type="pres">
      <dgm:prSet presAssocID="{94232681-D898-40E6-A191-7AC29BA55376}" presName="hierRoot1" presStyleCnt="0"/>
      <dgm:spPr/>
    </dgm:pt>
    <dgm:pt modelId="{0D92457C-512D-403B-885A-B165A25C00FB}" type="pres">
      <dgm:prSet presAssocID="{94232681-D898-40E6-A191-7AC29BA55376}" presName="composite" presStyleCnt="0"/>
      <dgm:spPr/>
    </dgm:pt>
    <dgm:pt modelId="{0B6727C3-244D-48A1-A474-27D5069641BE}" type="pres">
      <dgm:prSet presAssocID="{94232681-D898-40E6-A191-7AC29BA55376}" presName="background" presStyleLbl="node0" presStyleIdx="0" presStyleCnt="3"/>
      <dgm:spPr/>
    </dgm:pt>
    <dgm:pt modelId="{293CE8DD-DEE1-4D01-B41B-EB37B8828088}" type="pres">
      <dgm:prSet presAssocID="{94232681-D898-40E6-A191-7AC29BA55376}" presName="text" presStyleLbl="fgAcc0" presStyleIdx="0" presStyleCnt="3">
        <dgm:presLayoutVars>
          <dgm:chPref val="3"/>
        </dgm:presLayoutVars>
      </dgm:prSet>
      <dgm:spPr/>
    </dgm:pt>
    <dgm:pt modelId="{791F8B30-6151-44A2-80F3-4C476AB59B90}" type="pres">
      <dgm:prSet presAssocID="{94232681-D898-40E6-A191-7AC29BA55376}" presName="hierChild2" presStyleCnt="0"/>
      <dgm:spPr/>
    </dgm:pt>
    <dgm:pt modelId="{145AC20A-FFAB-4EBA-BE68-DC754A9AD013}" type="pres">
      <dgm:prSet presAssocID="{538131CA-168B-4940-A4BC-A3E1A23FF9BD}" presName="hierRoot1" presStyleCnt="0"/>
      <dgm:spPr/>
    </dgm:pt>
    <dgm:pt modelId="{C97CAC31-53E2-4C7D-A847-AB17155D605D}" type="pres">
      <dgm:prSet presAssocID="{538131CA-168B-4940-A4BC-A3E1A23FF9BD}" presName="composite" presStyleCnt="0"/>
      <dgm:spPr/>
    </dgm:pt>
    <dgm:pt modelId="{5FF35682-AA46-4145-999D-7FFACB648868}" type="pres">
      <dgm:prSet presAssocID="{538131CA-168B-4940-A4BC-A3E1A23FF9BD}" presName="background" presStyleLbl="node0" presStyleIdx="1" presStyleCnt="3"/>
      <dgm:spPr/>
    </dgm:pt>
    <dgm:pt modelId="{FD0CCF7A-614F-4F8D-9A80-C30AF9E4DFBD}" type="pres">
      <dgm:prSet presAssocID="{538131CA-168B-4940-A4BC-A3E1A23FF9BD}" presName="text" presStyleLbl="fgAcc0" presStyleIdx="1" presStyleCnt="3">
        <dgm:presLayoutVars>
          <dgm:chPref val="3"/>
        </dgm:presLayoutVars>
      </dgm:prSet>
      <dgm:spPr/>
    </dgm:pt>
    <dgm:pt modelId="{4171DAC5-33D3-4373-A093-BAD0561C8476}" type="pres">
      <dgm:prSet presAssocID="{538131CA-168B-4940-A4BC-A3E1A23FF9BD}" presName="hierChild2" presStyleCnt="0"/>
      <dgm:spPr/>
    </dgm:pt>
    <dgm:pt modelId="{D2EB5C5D-51BD-45C0-A19B-7AE9E7897513}" type="pres">
      <dgm:prSet presAssocID="{AC27FF63-0644-42B4-9523-C0B60282215B}" presName="hierRoot1" presStyleCnt="0"/>
      <dgm:spPr/>
    </dgm:pt>
    <dgm:pt modelId="{79E26AF8-7F3B-4C51-8393-36A308E871D6}" type="pres">
      <dgm:prSet presAssocID="{AC27FF63-0644-42B4-9523-C0B60282215B}" presName="composite" presStyleCnt="0"/>
      <dgm:spPr/>
    </dgm:pt>
    <dgm:pt modelId="{AD722457-3128-42DA-9BEC-98F35260B0F6}" type="pres">
      <dgm:prSet presAssocID="{AC27FF63-0644-42B4-9523-C0B60282215B}" presName="background" presStyleLbl="node0" presStyleIdx="2" presStyleCnt="3"/>
      <dgm:spPr/>
    </dgm:pt>
    <dgm:pt modelId="{71C8FE51-81A5-4FAD-AD89-20BAD29342E4}" type="pres">
      <dgm:prSet presAssocID="{AC27FF63-0644-42B4-9523-C0B60282215B}" presName="text" presStyleLbl="fgAcc0" presStyleIdx="2" presStyleCnt="3">
        <dgm:presLayoutVars>
          <dgm:chPref val="3"/>
        </dgm:presLayoutVars>
      </dgm:prSet>
      <dgm:spPr/>
    </dgm:pt>
    <dgm:pt modelId="{97297124-C3D8-4E24-8D81-6E7F4FC43E88}" type="pres">
      <dgm:prSet presAssocID="{AC27FF63-0644-42B4-9523-C0B60282215B}" presName="hierChild2" presStyleCnt="0"/>
      <dgm:spPr/>
    </dgm:pt>
  </dgm:ptLst>
  <dgm:cxnLst>
    <dgm:cxn modelId="{D90EDC0B-76C9-4ADE-8B3E-2B279F05C733}" type="presOf" srcId="{AC27FF63-0644-42B4-9523-C0B60282215B}" destId="{71C8FE51-81A5-4FAD-AD89-20BAD29342E4}" srcOrd="0" destOrd="0" presId="urn:microsoft.com/office/officeart/2005/8/layout/hierarchy1"/>
    <dgm:cxn modelId="{4A939D0C-30B1-4F5D-8B88-258C77A2FA20}" type="presOf" srcId="{C38AA14F-8784-42B9-A179-375DB99F8D46}" destId="{70A137E6-925D-44F9-8BF9-8BF6A0F0976B}" srcOrd="0" destOrd="0" presId="urn:microsoft.com/office/officeart/2005/8/layout/hierarchy1"/>
    <dgm:cxn modelId="{2C51D030-4413-4A0A-BECB-41DFC81E4E55}" srcId="{C38AA14F-8784-42B9-A179-375DB99F8D46}" destId="{94232681-D898-40E6-A191-7AC29BA55376}" srcOrd="0" destOrd="0" parTransId="{11AFD338-920B-4DCD-9CDA-11AA1CC1242A}" sibTransId="{963EF2E7-FE03-40F8-8FB8-39783C2269EE}"/>
    <dgm:cxn modelId="{D8C93D4D-7FC0-41A1-8F2E-9E3A69E46E46}" type="presOf" srcId="{538131CA-168B-4940-A4BC-A3E1A23FF9BD}" destId="{FD0CCF7A-614F-4F8D-9A80-C30AF9E4DFBD}" srcOrd="0" destOrd="0" presId="urn:microsoft.com/office/officeart/2005/8/layout/hierarchy1"/>
    <dgm:cxn modelId="{8F3EDE77-FB6A-4E67-8248-746F4B443AC5}" type="presOf" srcId="{94232681-D898-40E6-A191-7AC29BA55376}" destId="{293CE8DD-DEE1-4D01-B41B-EB37B8828088}" srcOrd="0" destOrd="0" presId="urn:microsoft.com/office/officeart/2005/8/layout/hierarchy1"/>
    <dgm:cxn modelId="{5B7C1EA6-E81D-421D-8AE0-4B9EBD9F6977}" srcId="{C38AA14F-8784-42B9-A179-375DB99F8D46}" destId="{AC27FF63-0644-42B4-9523-C0B60282215B}" srcOrd="2" destOrd="0" parTransId="{5D11A016-6860-4412-863D-B16AEC724B61}" sibTransId="{55A72807-D71C-48AD-B8EF-E1BA34511094}"/>
    <dgm:cxn modelId="{CB564BA6-EC14-4FE7-BF74-7C39EC19F36F}" srcId="{C38AA14F-8784-42B9-A179-375DB99F8D46}" destId="{538131CA-168B-4940-A4BC-A3E1A23FF9BD}" srcOrd="1" destOrd="0" parTransId="{AE4CAE00-81ED-4EAD-93A4-27B9FEE1E2DB}" sibTransId="{80341165-2A07-42EE-AEFB-EB12E6176E54}"/>
    <dgm:cxn modelId="{6D1B3F2C-FF72-4854-9119-F33C99F71663}" type="presParOf" srcId="{70A137E6-925D-44F9-8BF9-8BF6A0F0976B}" destId="{06DEC661-328E-4843-B8B2-8CA5EB895E5A}" srcOrd="0" destOrd="0" presId="urn:microsoft.com/office/officeart/2005/8/layout/hierarchy1"/>
    <dgm:cxn modelId="{1177D541-D17D-42EA-8A6B-C3B5FADFD77B}" type="presParOf" srcId="{06DEC661-328E-4843-B8B2-8CA5EB895E5A}" destId="{0D92457C-512D-403B-885A-B165A25C00FB}" srcOrd="0" destOrd="0" presId="urn:microsoft.com/office/officeart/2005/8/layout/hierarchy1"/>
    <dgm:cxn modelId="{FA15402A-361A-4F0D-9A7F-E74A05E9A601}" type="presParOf" srcId="{0D92457C-512D-403B-885A-B165A25C00FB}" destId="{0B6727C3-244D-48A1-A474-27D5069641BE}" srcOrd="0" destOrd="0" presId="urn:microsoft.com/office/officeart/2005/8/layout/hierarchy1"/>
    <dgm:cxn modelId="{C6A58D38-F839-43BA-8A3A-2C5BA502E49B}" type="presParOf" srcId="{0D92457C-512D-403B-885A-B165A25C00FB}" destId="{293CE8DD-DEE1-4D01-B41B-EB37B8828088}" srcOrd="1" destOrd="0" presId="urn:microsoft.com/office/officeart/2005/8/layout/hierarchy1"/>
    <dgm:cxn modelId="{A3C560FD-493A-4367-AF4D-95EC2A877692}" type="presParOf" srcId="{06DEC661-328E-4843-B8B2-8CA5EB895E5A}" destId="{791F8B30-6151-44A2-80F3-4C476AB59B90}" srcOrd="1" destOrd="0" presId="urn:microsoft.com/office/officeart/2005/8/layout/hierarchy1"/>
    <dgm:cxn modelId="{B836125B-B21E-47C3-83EB-45FCE0C1C882}" type="presParOf" srcId="{70A137E6-925D-44F9-8BF9-8BF6A0F0976B}" destId="{145AC20A-FFAB-4EBA-BE68-DC754A9AD013}" srcOrd="1" destOrd="0" presId="urn:microsoft.com/office/officeart/2005/8/layout/hierarchy1"/>
    <dgm:cxn modelId="{642BE143-DD4E-472E-A2EF-4E8482356187}" type="presParOf" srcId="{145AC20A-FFAB-4EBA-BE68-DC754A9AD013}" destId="{C97CAC31-53E2-4C7D-A847-AB17155D605D}" srcOrd="0" destOrd="0" presId="urn:microsoft.com/office/officeart/2005/8/layout/hierarchy1"/>
    <dgm:cxn modelId="{A293C9A2-C623-40FF-AD50-A0F39C915981}" type="presParOf" srcId="{C97CAC31-53E2-4C7D-A847-AB17155D605D}" destId="{5FF35682-AA46-4145-999D-7FFACB648868}" srcOrd="0" destOrd="0" presId="urn:microsoft.com/office/officeart/2005/8/layout/hierarchy1"/>
    <dgm:cxn modelId="{F5954962-81A6-45F2-8962-84C7E7E91994}" type="presParOf" srcId="{C97CAC31-53E2-4C7D-A847-AB17155D605D}" destId="{FD0CCF7A-614F-4F8D-9A80-C30AF9E4DFBD}" srcOrd="1" destOrd="0" presId="urn:microsoft.com/office/officeart/2005/8/layout/hierarchy1"/>
    <dgm:cxn modelId="{AFCBCEE7-FA62-4C42-A1F5-EDA2992E745D}" type="presParOf" srcId="{145AC20A-FFAB-4EBA-BE68-DC754A9AD013}" destId="{4171DAC5-33D3-4373-A093-BAD0561C8476}" srcOrd="1" destOrd="0" presId="urn:microsoft.com/office/officeart/2005/8/layout/hierarchy1"/>
    <dgm:cxn modelId="{769B6CCA-BD20-4790-AE54-8617239C434C}" type="presParOf" srcId="{70A137E6-925D-44F9-8BF9-8BF6A0F0976B}" destId="{D2EB5C5D-51BD-45C0-A19B-7AE9E7897513}" srcOrd="2" destOrd="0" presId="urn:microsoft.com/office/officeart/2005/8/layout/hierarchy1"/>
    <dgm:cxn modelId="{7D25EA54-0F58-413D-A09A-06FC47069376}" type="presParOf" srcId="{D2EB5C5D-51BD-45C0-A19B-7AE9E7897513}" destId="{79E26AF8-7F3B-4C51-8393-36A308E871D6}" srcOrd="0" destOrd="0" presId="urn:microsoft.com/office/officeart/2005/8/layout/hierarchy1"/>
    <dgm:cxn modelId="{6286D5AB-1C1D-4D1E-99B4-75AE7FB85DFD}" type="presParOf" srcId="{79E26AF8-7F3B-4C51-8393-36A308E871D6}" destId="{AD722457-3128-42DA-9BEC-98F35260B0F6}" srcOrd="0" destOrd="0" presId="urn:microsoft.com/office/officeart/2005/8/layout/hierarchy1"/>
    <dgm:cxn modelId="{385AC1F1-FA89-4422-A82F-C33410B890A0}" type="presParOf" srcId="{79E26AF8-7F3B-4C51-8393-36A308E871D6}" destId="{71C8FE51-81A5-4FAD-AD89-20BAD29342E4}" srcOrd="1" destOrd="0" presId="urn:microsoft.com/office/officeart/2005/8/layout/hierarchy1"/>
    <dgm:cxn modelId="{A29B4C60-F119-4811-B756-87F5B3F1829E}" type="presParOf" srcId="{D2EB5C5D-51BD-45C0-A19B-7AE9E7897513}" destId="{97297124-C3D8-4E24-8D81-6E7F4FC43E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5237B7-629E-4696-B64D-587D87763F8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2218165-6745-435A-AA21-D8317467CBE5}">
      <dgm:prSet/>
      <dgm:spPr/>
      <dgm:t>
        <a:bodyPr/>
        <a:lstStyle/>
        <a:p>
          <a:r>
            <a:rPr lang="en-US"/>
            <a:t>Swab for culture and  sensitivity</a:t>
          </a:r>
        </a:p>
      </dgm:t>
    </dgm:pt>
    <dgm:pt modelId="{96C93092-40EA-4603-B62F-BC3CFE2A113A}" type="parTrans" cxnId="{74D1E7F9-8D31-4C6F-9C80-0D1648017850}">
      <dgm:prSet/>
      <dgm:spPr/>
      <dgm:t>
        <a:bodyPr/>
        <a:lstStyle/>
        <a:p>
          <a:endParaRPr lang="en-US"/>
        </a:p>
      </dgm:t>
    </dgm:pt>
    <dgm:pt modelId="{C1622F6D-35F3-4089-9F62-E12EAF03D54F}" type="sibTrans" cxnId="{74D1E7F9-8D31-4C6F-9C80-0D1648017850}">
      <dgm:prSet/>
      <dgm:spPr/>
      <dgm:t>
        <a:bodyPr/>
        <a:lstStyle/>
        <a:p>
          <a:endParaRPr lang="en-US"/>
        </a:p>
      </dgm:t>
    </dgm:pt>
    <dgm:pt modelId="{8A9582D3-058F-417D-939F-F5FD2BF57BF1}">
      <dgm:prSet/>
      <dgm:spPr/>
      <dgm:t>
        <a:bodyPr/>
        <a:lstStyle/>
        <a:p>
          <a:r>
            <a:rPr lang="en-US"/>
            <a:t>Ear toilet</a:t>
          </a:r>
        </a:p>
      </dgm:t>
    </dgm:pt>
    <dgm:pt modelId="{47FAD835-20BE-4D36-89E9-26032BD8AE7A}" type="parTrans" cxnId="{BDC9E6AC-C466-4E59-AC8C-E83BB148FD9B}">
      <dgm:prSet/>
      <dgm:spPr/>
      <dgm:t>
        <a:bodyPr/>
        <a:lstStyle/>
        <a:p>
          <a:endParaRPr lang="en-US"/>
        </a:p>
      </dgm:t>
    </dgm:pt>
    <dgm:pt modelId="{9FF0220A-950D-47F6-9D21-966E6B61C866}" type="sibTrans" cxnId="{BDC9E6AC-C466-4E59-AC8C-E83BB148FD9B}">
      <dgm:prSet/>
      <dgm:spPr/>
      <dgm:t>
        <a:bodyPr/>
        <a:lstStyle/>
        <a:p>
          <a:endParaRPr lang="en-US"/>
        </a:p>
      </dgm:t>
    </dgm:pt>
    <dgm:pt modelId="{22337F19-1FAA-40D4-978F-E3B2C20B0A06}">
      <dgm:prSet/>
      <dgm:spPr/>
      <dgm:t>
        <a:bodyPr/>
        <a:lstStyle/>
        <a:p>
          <a:r>
            <a:rPr lang="en-US"/>
            <a:t>Keep the ear dry</a:t>
          </a:r>
        </a:p>
      </dgm:t>
    </dgm:pt>
    <dgm:pt modelId="{7966DA32-8E7C-47AF-B9EF-E563715B7950}" type="parTrans" cxnId="{EBA5EA18-57C8-4DA4-9901-188819B3E734}">
      <dgm:prSet/>
      <dgm:spPr/>
      <dgm:t>
        <a:bodyPr/>
        <a:lstStyle/>
        <a:p>
          <a:endParaRPr lang="en-US"/>
        </a:p>
      </dgm:t>
    </dgm:pt>
    <dgm:pt modelId="{308B06FE-59C9-4C54-AE51-EE76FFAF4824}" type="sibTrans" cxnId="{EBA5EA18-57C8-4DA4-9901-188819B3E734}">
      <dgm:prSet/>
      <dgm:spPr/>
      <dgm:t>
        <a:bodyPr/>
        <a:lstStyle/>
        <a:p>
          <a:endParaRPr lang="en-US"/>
        </a:p>
      </dgm:t>
    </dgm:pt>
    <dgm:pt modelId="{42F3E6DD-2A7E-4C54-A686-C47B8CD0468B}">
      <dgm:prSet/>
      <dgm:spPr/>
      <dgm:t>
        <a:bodyPr/>
        <a:lstStyle/>
        <a:p>
          <a:r>
            <a:rPr lang="en-US"/>
            <a:t>Local medications</a:t>
          </a:r>
        </a:p>
      </dgm:t>
    </dgm:pt>
    <dgm:pt modelId="{E50DE5F7-F691-4EBC-B016-4FC20089ADCA}" type="parTrans" cxnId="{97818B7D-B4BC-46F0-9533-9FDE2E47C1EE}">
      <dgm:prSet/>
      <dgm:spPr/>
      <dgm:t>
        <a:bodyPr/>
        <a:lstStyle/>
        <a:p>
          <a:endParaRPr lang="en-US"/>
        </a:p>
      </dgm:t>
    </dgm:pt>
    <dgm:pt modelId="{30568A0A-14BC-4F1D-90EB-CB4EFBCB1988}" type="sibTrans" cxnId="{97818B7D-B4BC-46F0-9533-9FDE2E47C1EE}">
      <dgm:prSet/>
      <dgm:spPr/>
      <dgm:t>
        <a:bodyPr/>
        <a:lstStyle/>
        <a:p>
          <a:endParaRPr lang="en-US"/>
        </a:p>
      </dgm:t>
    </dgm:pt>
    <dgm:pt modelId="{1CB8FA30-CACC-4A6C-8951-75BB0005626C}">
      <dgm:prSet/>
      <dgm:spPr/>
      <dgm:t>
        <a:bodyPr/>
        <a:lstStyle/>
        <a:p>
          <a:r>
            <a:rPr lang="en-US"/>
            <a:t>Systemic medications</a:t>
          </a:r>
        </a:p>
      </dgm:t>
    </dgm:pt>
    <dgm:pt modelId="{9EDE0B0E-C29F-4635-BF64-6F38B3D5C415}" type="parTrans" cxnId="{CA4D2E6C-5ADA-4A4E-AA7B-3160D1E2D5B6}">
      <dgm:prSet/>
      <dgm:spPr/>
      <dgm:t>
        <a:bodyPr/>
        <a:lstStyle/>
        <a:p>
          <a:endParaRPr lang="en-US"/>
        </a:p>
      </dgm:t>
    </dgm:pt>
    <dgm:pt modelId="{1DF62CA6-4F99-4419-91B8-6125ECB833E5}" type="sibTrans" cxnId="{CA4D2E6C-5ADA-4A4E-AA7B-3160D1E2D5B6}">
      <dgm:prSet/>
      <dgm:spPr/>
      <dgm:t>
        <a:bodyPr/>
        <a:lstStyle/>
        <a:p>
          <a:endParaRPr lang="en-US"/>
        </a:p>
      </dgm:t>
    </dgm:pt>
    <dgm:pt modelId="{BDDA2ED0-0517-4B5D-83B0-A53DC5D78098}">
      <dgm:prSet/>
      <dgm:spPr/>
      <dgm:t>
        <a:bodyPr/>
        <a:lstStyle/>
        <a:p>
          <a:r>
            <a:rPr lang="en-US"/>
            <a:t>Surgery may be required in  chronic cases</a:t>
          </a:r>
        </a:p>
      </dgm:t>
    </dgm:pt>
    <dgm:pt modelId="{8D239B61-080E-496F-8827-D05C27293E9D}" type="parTrans" cxnId="{0C156430-E31A-4158-85AF-D9EAE9BD9EA9}">
      <dgm:prSet/>
      <dgm:spPr/>
      <dgm:t>
        <a:bodyPr/>
        <a:lstStyle/>
        <a:p>
          <a:endParaRPr lang="en-US"/>
        </a:p>
      </dgm:t>
    </dgm:pt>
    <dgm:pt modelId="{A5CCB4F9-527F-478A-BD7C-30DFF72388DD}" type="sibTrans" cxnId="{0C156430-E31A-4158-85AF-D9EAE9BD9EA9}">
      <dgm:prSet/>
      <dgm:spPr/>
      <dgm:t>
        <a:bodyPr/>
        <a:lstStyle/>
        <a:p>
          <a:endParaRPr lang="en-US"/>
        </a:p>
      </dgm:t>
    </dgm:pt>
    <dgm:pt modelId="{8F48A628-8A32-454E-9B33-A5A98EE4B339}" type="pres">
      <dgm:prSet presAssocID="{F95237B7-629E-4696-B64D-587D87763F82}" presName="Name0" presStyleCnt="0">
        <dgm:presLayoutVars>
          <dgm:dir/>
          <dgm:resizeHandles val="exact"/>
        </dgm:presLayoutVars>
      </dgm:prSet>
      <dgm:spPr/>
    </dgm:pt>
    <dgm:pt modelId="{C05068FB-6809-4934-A541-370423DA6D7B}" type="pres">
      <dgm:prSet presAssocID="{92218165-6745-435A-AA21-D8317467CBE5}" presName="node" presStyleLbl="node1" presStyleIdx="0" presStyleCnt="6">
        <dgm:presLayoutVars>
          <dgm:bulletEnabled val="1"/>
        </dgm:presLayoutVars>
      </dgm:prSet>
      <dgm:spPr/>
    </dgm:pt>
    <dgm:pt modelId="{574BECF2-105B-4749-BECE-1E2099ABC915}" type="pres">
      <dgm:prSet presAssocID="{C1622F6D-35F3-4089-9F62-E12EAF03D54F}" presName="sibTrans" presStyleLbl="sibTrans1D1" presStyleIdx="0" presStyleCnt="5"/>
      <dgm:spPr/>
    </dgm:pt>
    <dgm:pt modelId="{139617C1-EE76-44F1-B1B3-F7BFAEABB847}" type="pres">
      <dgm:prSet presAssocID="{C1622F6D-35F3-4089-9F62-E12EAF03D54F}" presName="connectorText" presStyleLbl="sibTrans1D1" presStyleIdx="0" presStyleCnt="5"/>
      <dgm:spPr/>
    </dgm:pt>
    <dgm:pt modelId="{7096BCB9-2B0F-44E2-8F07-2C694EB181BF}" type="pres">
      <dgm:prSet presAssocID="{8A9582D3-058F-417D-939F-F5FD2BF57BF1}" presName="node" presStyleLbl="node1" presStyleIdx="1" presStyleCnt="6">
        <dgm:presLayoutVars>
          <dgm:bulletEnabled val="1"/>
        </dgm:presLayoutVars>
      </dgm:prSet>
      <dgm:spPr/>
    </dgm:pt>
    <dgm:pt modelId="{633E6C22-7801-41EE-8239-C91E868E53C9}" type="pres">
      <dgm:prSet presAssocID="{9FF0220A-950D-47F6-9D21-966E6B61C866}" presName="sibTrans" presStyleLbl="sibTrans1D1" presStyleIdx="1" presStyleCnt="5"/>
      <dgm:spPr/>
    </dgm:pt>
    <dgm:pt modelId="{3D8C72F7-40CE-44C9-B49B-090C61C583B5}" type="pres">
      <dgm:prSet presAssocID="{9FF0220A-950D-47F6-9D21-966E6B61C866}" presName="connectorText" presStyleLbl="sibTrans1D1" presStyleIdx="1" presStyleCnt="5"/>
      <dgm:spPr/>
    </dgm:pt>
    <dgm:pt modelId="{B6205185-8A06-4A47-89F4-B665E9216672}" type="pres">
      <dgm:prSet presAssocID="{22337F19-1FAA-40D4-978F-E3B2C20B0A06}" presName="node" presStyleLbl="node1" presStyleIdx="2" presStyleCnt="6">
        <dgm:presLayoutVars>
          <dgm:bulletEnabled val="1"/>
        </dgm:presLayoutVars>
      </dgm:prSet>
      <dgm:spPr/>
    </dgm:pt>
    <dgm:pt modelId="{EA2291F0-2774-4D68-912C-D2E11F5ADB20}" type="pres">
      <dgm:prSet presAssocID="{308B06FE-59C9-4C54-AE51-EE76FFAF4824}" presName="sibTrans" presStyleLbl="sibTrans1D1" presStyleIdx="2" presStyleCnt="5"/>
      <dgm:spPr/>
    </dgm:pt>
    <dgm:pt modelId="{2EC08754-B8CA-43BC-B216-5F0C1BE9CC9A}" type="pres">
      <dgm:prSet presAssocID="{308B06FE-59C9-4C54-AE51-EE76FFAF4824}" presName="connectorText" presStyleLbl="sibTrans1D1" presStyleIdx="2" presStyleCnt="5"/>
      <dgm:spPr/>
    </dgm:pt>
    <dgm:pt modelId="{183A9124-8D17-4320-A3B7-97BE96FEC9A0}" type="pres">
      <dgm:prSet presAssocID="{42F3E6DD-2A7E-4C54-A686-C47B8CD0468B}" presName="node" presStyleLbl="node1" presStyleIdx="3" presStyleCnt="6">
        <dgm:presLayoutVars>
          <dgm:bulletEnabled val="1"/>
        </dgm:presLayoutVars>
      </dgm:prSet>
      <dgm:spPr/>
    </dgm:pt>
    <dgm:pt modelId="{372F6640-5ED3-4BAA-BC1A-386F882444C0}" type="pres">
      <dgm:prSet presAssocID="{30568A0A-14BC-4F1D-90EB-CB4EFBCB1988}" presName="sibTrans" presStyleLbl="sibTrans1D1" presStyleIdx="3" presStyleCnt="5"/>
      <dgm:spPr/>
    </dgm:pt>
    <dgm:pt modelId="{3F245DE7-AF5A-4EFB-97C1-B375CB5DCC6A}" type="pres">
      <dgm:prSet presAssocID="{30568A0A-14BC-4F1D-90EB-CB4EFBCB1988}" presName="connectorText" presStyleLbl="sibTrans1D1" presStyleIdx="3" presStyleCnt="5"/>
      <dgm:spPr/>
    </dgm:pt>
    <dgm:pt modelId="{391A34C1-6B04-4CA0-A33D-0F3427559389}" type="pres">
      <dgm:prSet presAssocID="{1CB8FA30-CACC-4A6C-8951-75BB0005626C}" presName="node" presStyleLbl="node1" presStyleIdx="4" presStyleCnt="6">
        <dgm:presLayoutVars>
          <dgm:bulletEnabled val="1"/>
        </dgm:presLayoutVars>
      </dgm:prSet>
      <dgm:spPr/>
    </dgm:pt>
    <dgm:pt modelId="{65972E01-0AF0-4AD2-8FC4-485C6A69CC2D}" type="pres">
      <dgm:prSet presAssocID="{1DF62CA6-4F99-4419-91B8-6125ECB833E5}" presName="sibTrans" presStyleLbl="sibTrans1D1" presStyleIdx="4" presStyleCnt="5"/>
      <dgm:spPr/>
    </dgm:pt>
    <dgm:pt modelId="{913C0916-2249-466F-8275-11C503F5E84C}" type="pres">
      <dgm:prSet presAssocID="{1DF62CA6-4F99-4419-91B8-6125ECB833E5}" presName="connectorText" presStyleLbl="sibTrans1D1" presStyleIdx="4" presStyleCnt="5"/>
      <dgm:spPr/>
    </dgm:pt>
    <dgm:pt modelId="{FB82FC8B-54C0-41EA-9C51-CC23044FD100}" type="pres">
      <dgm:prSet presAssocID="{BDDA2ED0-0517-4B5D-83B0-A53DC5D78098}" presName="node" presStyleLbl="node1" presStyleIdx="5" presStyleCnt="6">
        <dgm:presLayoutVars>
          <dgm:bulletEnabled val="1"/>
        </dgm:presLayoutVars>
      </dgm:prSet>
      <dgm:spPr/>
    </dgm:pt>
  </dgm:ptLst>
  <dgm:cxnLst>
    <dgm:cxn modelId="{4576CC11-B217-4DE0-8D0F-72388441E286}" type="presOf" srcId="{BDDA2ED0-0517-4B5D-83B0-A53DC5D78098}" destId="{FB82FC8B-54C0-41EA-9C51-CC23044FD100}" srcOrd="0" destOrd="0" presId="urn:microsoft.com/office/officeart/2016/7/layout/RepeatingBendingProcessNew"/>
    <dgm:cxn modelId="{EBA5EA18-57C8-4DA4-9901-188819B3E734}" srcId="{F95237B7-629E-4696-B64D-587D87763F82}" destId="{22337F19-1FAA-40D4-978F-E3B2C20B0A06}" srcOrd="2" destOrd="0" parTransId="{7966DA32-8E7C-47AF-B9EF-E563715B7950}" sibTransId="{308B06FE-59C9-4C54-AE51-EE76FFAF4824}"/>
    <dgm:cxn modelId="{0AD76C1D-A62F-4883-8F32-7876AA44D091}" type="presOf" srcId="{C1622F6D-35F3-4089-9F62-E12EAF03D54F}" destId="{139617C1-EE76-44F1-B1B3-F7BFAEABB847}" srcOrd="1" destOrd="0" presId="urn:microsoft.com/office/officeart/2016/7/layout/RepeatingBendingProcessNew"/>
    <dgm:cxn modelId="{0C156430-E31A-4158-85AF-D9EAE9BD9EA9}" srcId="{F95237B7-629E-4696-B64D-587D87763F82}" destId="{BDDA2ED0-0517-4B5D-83B0-A53DC5D78098}" srcOrd="5" destOrd="0" parTransId="{8D239B61-080E-496F-8827-D05C27293E9D}" sibTransId="{A5CCB4F9-527F-478A-BD7C-30DFF72388DD}"/>
    <dgm:cxn modelId="{BF19623D-AC84-4679-9248-B443A7179937}" type="presOf" srcId="{8A9582D3-058F-417D-939F-F5FD2BF57BF1}" destId="{7096BCB9-2B0F-44E2-8F07-2C694EB181BF}" srcOrd="0" destOrd="0" presId="urn:microsoft.com/office/officeart/2016/7/layout/RepeatingBendingProcessNew"/>
    <dgm:cxn modelId="{6E37645D-E5C8-4371-A3D7-C30F2A71161B}" type="presOf" srcId="{30568A0A-14BC-4F1D-90EB-CB4EFBCB1988}" destId="{3F245DE7-AF5A-4EFB-97C1-B375CB5DCC6A}" srcOrd="1" destOrd="0" presId="urn:microsoft.com/office/officeart/2016/7/layout/RepeatingBendingProcessNew"/>
    <dgm:cxn modelId="{17DEF247-B962-454E-8680-3FCAB9C98F5D}" type="presOf" srcId="{92218165-6745-435A-AA21-D8317467CBE5}" destId="{C05068FB-6809-4934-A541-370423DA6D7B}" srcOrd="0" destOrd="0" presId="urn:microsoft.com/office/officeart/2016/7/layout/RepeatingBendingProcessNew"/>
    <dgm:cxn modelId="{B95C8F6A-920D-4B72-A9A6-CB9A7C586AA2}" type="presOf" srcId="{42F3E6DD-2A7E-4C54-A686-C47B8CD0468B}" destId="{183A9124-8D17-4320-A3B7-97BE96FEC9A0}" srcOrd="0" destOrd="0" presId="urn:microsoft.com/office/officeart/2016/7/layout/RepeatingBendingProcessNew"/>
    <dgm:cxn modelId="{CA4D2E6C-5ADA-4A4E-AA7B-3160D1E2D5B6}" srcId="{F95237B7-629E-4696-B64D-587D87763F82}" destId="{1CB8FA30-CACC-4A6C-8951-75BB0005626C}" srcOrd="4" destOrd="0" parTransId="{9EDE0B0E-C29F-4635-BF64-6F38B3D5C415}" sibTransId="{1DF62CA6-4F99-4419-91B8-6125ECB833E5}"/>
    <dgm:cxn modelId="{596C776F-00C4-42C4-A9F7-3D451D971911}" type="presOf" srcId="{308B06FE-59C9-4C54-AE51-EE76FFAF4824}" destId="{EA2291F0-2774-4D68-912C-D2E11F5ADB20}" srcOrd="0" destOrd="0" presId="urn:microsoft.com/office/officeart/2016/7/layout/RepeatingBendingProcessNew"/>
    <dgm:cxn modelId="{B01A3E51-9309-4479-A0BD-5DC3200B1D2F}" type="presOf" srcId="{9FF0220A-950D-47F6-9D21-966E6B61C866}" destId="{3D8C72F7-40CE-44C9-B49B-090C61C583B5}" srcOrd="1" destOrd="0" presId="urn:microsoft.com/office/officeart/2016/7/layout/RepeatingBendingProcessNew"/>
    <dgm:cxn modelId="{0D16A451-4780-468F-AA2A-4AC106C65D59}" type="presOf" srcId="{1DF62CA6-4F99-4419-91B8-6125ECB833E5}" destId="{65972E01-0AF0-4AD2-8FC4-485C6A69CC2D}" srcOrd="0" destOrd="0" presId="urn:microsoft.com/office/officeart/2016/7/layout/RepeatingBendingProcessNew"/>
    <dgm:cxn modelId="{7B9E2C7B-00B3-4F64-9F61-5DA26C905F75}" type="presOf" srcId="{C1622F6D-35F3-4089-9F62-E12EAF03D54F}" destId="{574BECF2-105B-4749-BECE-1E2099ABC915}" srcOrd="0" destOrd="0" presId="urn:microsoft.com/office/officeart/2016/7/layout/RepeatingBendingProcessNew"/>
    <dgm:cxn modelId="{97818B7D-B4BC-46F0-9533-9FDE2E47C1EE}" srcId="{F95237B7-629E-4696-B64D-587D87763F82}" destId="{42F3E6DD-2A7E-4C54-A686-C47B8CD0468B}" srcOrd="3" destOrd="0" parTransId="{E50DE5F7-F691-4EBC-B016-4FC20089ADCA}" sibTransId="{30568A0A-14BC-4F1D-90EB-CB4EFBCB1988}"/>
    <dgm:cxn modelId="{9CFB699D-E203-4578-9155-2C187D440E8F}" type="presOf" srcId="{F95237B7-629E-4696-B64D-587D87763F82}" destId="{8F48A628-8A32-454E-9B33-A5A98EE4B339}" srcOrd="0" destOrd="0" presId="urn:microsoft.com/office/officeart/2016/7/layout/RepeatingBendingProcessNew"/>
    <dgm:cxn modelId="{2EF902A0-2F99-43F1-BAD4-7BF343F92532}" type="presOf" srcId="{30568A0A-14BC-4F1D-90EB-CB4EFBCB1988}" destId="{372F6640-5ED3-4BAA-BC1A-386F882444C0}" srcOrd="0" destOrd="0" presId="urn:microsoft.com/office/officeart/2016/7/layout/RepeatingBendingProcessNew"/>
    <dgm:cxn modelId="{BDC9E6AC-C466-4E59-AC8C-E83BB148FD9B}" srcId="{F95237B7-629E-4696-B64D-587D87763F82}" destId="{8A9582D3-058F-417D-939F-F5FD2BF57BF1}" srcOrd="1" destOrd="0" parTransId="{47FAD835-20BE-4D36-89E9-26032BD8AE7A}" sibTransId="{9FF0220A-950D-47F6-9D21-966E6B61C866}"/>
    <dgm:cxn modelId="{9E2C6AB8-8C36-4FA4-B8EF-01B3D4CFA40F}" type="presOf" srcId="{308B06FE-59C9-4C54-AE51-EE76FFAF4824}" destId="{2EC08754-B8CA-43BC-B216-5F0C1BE9CC9A}" srcOrd="1" destOrd="0" presId="urn:microsoft.com/office/officeart/2016/7/layout/RepeatingBendingProcessNew"/>
    <dgm:cxn modelId="{23E9C9C3-CC15-4DF2-A014-327D75A606F2}" type="presOf" srcId="{9FF0220A-950D-47F6-9D21-966E6B61C866}" destId="{633E6C22-7801-41EE-8239-C91E868E53C9}" srcOrd="0" destOrd="0" presId="urn:microsoft.com/office/officeart/2016/7/layout/RepeatingBendingProcessNew"/>
    <dgm:cxn modelId="{BB1DB2D5-E2DB-4790-ADD1-CF9A350942C1}" type="presOf" srcId="{22337F19-1FAA-40D4-978F-E3B2C20B0A06}" destId="{B6205185-8A06-4A47-89F4-B665E9216672}" srcOrd="0" destOrd="0" presId="urn:microsoft.com/office/officeart/2016/7/layout/RepeatingBendingProcessNew"/>
    <dgm:cxn modelId="{2D1FA5DF-AD62-47F5-BD94-19606F8DA213}" type="presOf" srcId="{1DF62CA6-4F99-4419-91B8-6125ECB833E5}" destId="{913C0916-2249-466F-8275-11C503F5E84C}" srcOrd="1" destOrd="0" presId="urn:microsoft.com/office/officeart/2016/7/layout/RepeatingBendingProcessNew"/>
    <dgm:cxn modelId="{0DC11CE7-62A5-4D98-85EB-CD8B2A0FDBE5}" type="presOf" srcId="{1CB8FA30-CACC-4A6C-8951-75BB0005626C}" destId="{391A34C1-6B04-4CA0-A33D-0F3427559389}" srcOrd="0" destOrd="0" presId="urn:microsoft.com/office/officeart/2016/7/layout/RepeatingBendingProcessNew"/>
    <dgm:cxn modelId="{74D1E7F9-8D31-4C6F-9C80-0D1648017850}" srcId="{F95237B7-629E-4696-B64D-587D87763F82}" destId="{92218165-6745-435A-AA21-D8317467CBE5}" srcOrd="0" destOrd="0" parTransId="{96C93092-40EA-4603-B62F-BC3CFE2A113A}" sibTransId="{C1622F6D-35F3-4089-9F62-E12EAF03D54F}"/>
    <dgm:cxn modelId="{0924C2B6-7F96-4817-A2A4-4F9EA76531BC}" type="presParOf" srcId="{8F48A628-8A32-454E-9B33-A5A98EE4B339}" destId="{C05068FB-6809-4934-A541-370423DA6D7B}" srcOrd="0" destOrd="0" presId="urn:microsoft.com/office/officeart/2016/7/layout/RepeatingBendingProcessNew"/>
    <dgm:cxn modelId="{3552F47D-FAEA-4224-9446-F1F3BE254F6F}" type="presParOf" srcId="{8F48A628-8A32-454E-9B33-A5A98EE4B339}" destId="{574BECF2-105B-4749-BECE-1E2099ABC915}" srcOrd="1" destOrd="0" presId="urn:microsoft.com/office/officeart/2016/7/layout/RepeatingBendingProcessNew"/>
    <dgm:cxn modelId="{6643E580-6E3D-4276-8754-F1D538D0B949}" type="presParOf" srcId="{574BECF2-105B-4749-BECE-1E2099ABC915}" destId="{139617C1-EE76-44F1-B1B3-F7BFAEABB847}" srcOrd="0" destOrd="0" presId="urn:microsoft.com/office/officeart/2016/7/layout/RepeatingBendingProcessNew"/>
    <dgm:cxn modelId="{50EA1815-1741-41BE-964F-51CB86A478F1}" type="presParOf" srcId="{8F48A628-8A32-454E-9B33-A5A98EE4B339}" destId="{7096BCB9-2B0F-44E2-8F07-2C694EB181BF}" srcOrd="2" destOrd="0" presId="urn:microsoft.com/office/officeart/2016/7/layout/RepeatingBendingProcessNew"/>
    <dgm:cxn modelId="{1776CB49-4C29-4223-A58B-B488D4587AC6}" type="presParOf" srcId="{8F48A628-8A32-454E-9B33-A5A98EE4B339}" destId="{633E6C22-7801-41EE-8239-C91E868E53C9}" srcOrd="3" destOrd="0" presId="urn:microsoft.com/office/officeart/2016/7/layout/RepeatingBendingProcessNew"/>
    <dgm:cxn modelId="{6CEFAA2D-84BB-4B95-B834-684977C783B6}" type="presParOf" srcId="{633E6C22-7801-41EE-8239-C91E868E53C9}" destId="{3D8C72F7-40CE-44C9-B49B-090C61C583B5}" srcOrd="0" destOrd="0" presId="urn:microsoft.com/office/officeart/2016/7/layout/RepeatingBendingProcessNew"/>
    <dgm:cxn modelId="{B425CB39-7169-4990-B59B-843832491B3B}" type="presParOf" srcId="{8F48A628-8A32-454E-9B33-A5A98EE4B339}" destId="{B6205185-8A06-4A47-89F4-B665E9216672}" srcOrd="4" destOrd="0" presId="urn:microsoft.com/office/officeart/2016/7/layout/RepeatingBendingProcessNew"/>
    <dgm:cxn modelId="{CBAA76EA-0EC4-462D-BE30-4E4203AB370C}" type="presParOf" srcId="{8F48A628-8A32-454E-9B33-A5A98EE4B339}" destId="{EA2291F0-2774-4D68-912C-D2E11F5ADB20}" srcOrd="5" destOrd="0" presId="urn:microsoft.com/office/officeart/2016/7/layout/RepeatingBendingProcessNew"/>
    <dgm:cxn modelId="{52841CAC-41BC-4AA2-B24A-8743C1CECAE2}" type="presParOf" srcId="{EA2291F0-2774-4D68-912C-D2E11F5ADB20}" destId="{2EC08754-B8CA-43BC-B216-5F0C1BE9CC9A}" srcOrd="0" destOrd="0" presId="urn:microsoft.com/office/officeart/2016/7/layout/RepeatingBendingProcessNew"/>
    <dgm:cxn modelId="{EF8BBDF7-BC45-438D-B18A-289C64DA35AD}" type="presParOf" srcId="{8F48A628-8A32-454E-9B33-A5A98EE4B339}" destId="{183A9124-8D17-4320-A3B7-97BE96FEC9A0}" srcOrd="6" destOrd="0" presId="urn:microsoft.com/office/officeart/2016/7/layout/RepeatingBendingProcessNew"/>
    <dgm:cxn modelId="{BCA98FF1-3314-449B-9EF1-86C5FB1B7F85}" type="presParOf" srcId="{8F48A628-8A32-454E-9B33-A5A98EE4B339}" destId="{372F6640-5ED3-4BAA-BC1A-386F882444C0}" srcOrd="7" destOrd="0" presId="urn:microsoft.com/office/officeart/2016/7/layout/RepeatingBendingProcessNew"/>
    <dgm:cxn modelId="{D9CC1C37-3C33-4251-907F-1432ACCF5867}" type="presParOf" srcId="{372F6640-5ED3-4BAA-BC1A-386F882444C0}" destId="{3F245DE7-AF5A-4EFB-97C1-B375CB5DCC6A}" srcOrd="0" destOrd="0" presId="urn:microsoft.com/office/officeart/2016/7/layout/RepeatingBendingProcessNew"/>
    <dgm:cxn modelId="{E4A50A6F-1B86-42B2-BA11-D51318CF96E2}" type="presParOf" srcId="{8F48A628-8A32-454E-9B33-A5A98EE4B339}" destId="{391A34C1-6B04-4CA0-A33D-0F3427559389}" srcOrd="8" destOrd="0" presId="urn:microsoft.com/office/officeart/2016/7/layout/RepeatingBendingProcessNew"/>
    <dgm:cxn modelId="{380055EC-76BC-46B2-B3CC-0A62FAAAA4A0}" type="presParOf" srcId="{8F48A628-8A32-454E-9B33-A5A98EE4B339}" destId="{65972E01-0AF0-4AD2-8FC4-485C6A69CC2D}" srcOrd="9" destOrd="0" presId="urn:microsoft.com/office/officeart/2016/7/layout/RepeatingBendingProcessNew"/>
    <dgm:cxn modelId="{1D98F322-38BB-4E37-B939-BAE4735A8469}" type="presParOf" srcId="{65972E01-0AF0-4AD2-8FC4-485C6A69CC2D}" destId="{913C0916-2249-466F-8275-11C503F5E84C}" srcOrd="0" destOrd="0" presId="urn:microsoft.com/office/officeart/2016/7/layout/RepeatingBendingProcessNew"/>
    <dgm:cxn modelId="{55D30FC5-D8D2-4F16-AF31-6990804C142F}" type="presParOf" srcId="{8F48A628-8A32-454E-9B33-A5A98EE4B339}" destId="{FB82FC8B-54C0-41EA-9C51-CC23044FD100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51EDD6-833C-4C7C-AEE5-C11934663F6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4ABCEC2-260D-4798-980F-1E78AAD1A7A1}">
      <dgm:prSet/>
      <dgm:spPr/>
      <dgm:t>
        <a:bodyPr/>
        <a:lstStyle/>
        <a:p>
          <a:r>
            <a:rPr lang="en-US" dirty="0"/>
            <a:t>Accumulation of desquamated  epithelium in the </a:t>
          </a:r>
          <a:r>
            <a:rPr lang="en-US" b="1" dirty="0"/>
            <a:t>bony</a:t>
          </a:r>
          <a:r>
            <a:rPr lang="en-US" dirty="0"/>
            <a:t> canal</a:t>
          </a:r>
        </a:p>
      </dgm:t>
    </dgm:pt>
    <dgm:pt modelId="{1C40082C-1450-43CE-A83C-6F6A40185998}" type="parTrans" cxnId="{EC287F79-431E-4C09-91DB-4B1DC7454DD0}">
      <dgm:prSet/>
      <dgm:spPr/>
      <dgm:t>
        <a:bodyPr/>
        <a:lstStyle/>
        <a:p>
          <a:endParaRPr lang="en-US"/>
        </a:p>
      </dgm:t>
    </dgm:pt>
    <dgm:pt modelId="{9889EFA6-010B-4378-BBFD-4B0CE0244AF1}" type="sibTrans" cxnId="{EC287F79-431E-4C09-91DB-4B1DC7454DD0}">
      <dgm:prSet/>
      <dgm:spPr/>
      <dgm:t>
        <a:bodyPr/>
        <a:lstStyle/>
        <a:p>
          <a:endParaRPr lang="en-US"/>
        </a:p>
      </dgm:t>
    </dgm:pt>
    <dgm:pt modelId="{0AC6F07C-C4C8-498C-B5F4-2FFEF1978440}">
      <dgm:prSet/>
      <dgm:spPr/>
      <dgm:t>
        <a:bodyPr/>
        <a:lstStyle/>
        <a:p>
          <a:r>
            <a:rPr lang="en-US"/>
            <a:t>It may be associated with  sinusitis, bronchiectasis or  primary ciliary dyskinesia</a:t>
          </a:r>
        </a:p>
      </dgm:t>
    </dgm:pt>
    <dgm:pt modelId="{1964BE32-643C-4BEC-87C8-7B881B0C1034}" type="parTrans" cxnId="{F653C7FC-4DF9-4D43-8B38-3BAF5C5BA9A5}">
      <dgm:prSet/>
      <dgm:spPr/>
      <dgm:t>
        <a:bodyPr/>
        <a:lstStyle/>
        <a:p>
          <a:endParaRPr lang="en-US"/>
        </a:p>
      </dgm:t>
    </dgm:pt>
    <dgm:pt modelId="{7A4ADD2A-2B2B-40F1-9DB7-E779DA27CB08}" type="sibTrans" cxnId="{F653C7FC-4DF9-4D43-8B38-3BAF5C5BA9A5}">
      <dgm:prSet/>
      <dgm:spPr/>
      <dgm:t>
        <a:bodyPr/>
        <a:lstStyle/>
        <a:p>
          <a:endParaRPr lang="en-US"/>
        </a:p>
      </dgm:t>
    </dgm:pt>
    <dgm:pt modelId="{5E70D278-C36C-457E-B52C-722900472B43}">
      <dgm:prSet/>
      <dgm:spPr/>
      <dgm:t>
        <a:bodyPr/>
        <a:lstStyle/>
        <a:p>
          <a:r>
            <a:rPr lang="en-US"/>
            <a:t>Usually cause deafness and  pain</a:t>
          </a:r>
        </a:p>
      </dgm:t>
    </dgm:pt>
    <dgm:pt modelId="{7D787EA6-C10D-4B38-966E-216D576F6B5B}" type="parTrans" cxnId="{AC32EC54-3AAF-4886-B00E-7005D9F72826}">
      <dgm:prSet/>
      <dgm:spPr/>
      <dgm:t>
        <a:bodyPr/>
        <a:lstStyle/>
        <a:p>
          <a:endParaRPr lang="en-US"/>
        </a:p>
      </dgm:t>
    </dgm:pt>
    <dgm:pt modelId="{C6983A49-58CE-4A1F-813D-9559D1BD954C}" type="sibTrans" cxnId="{AC32EC54-3AAF-4886-B00E-7005D9F72826}">
      <dgm:prSet/>
      <dgm:spPr/>
      <dgm:t>
        <a:bodyPr/>
        <a:lstStyle/>
        <a:p>
          <a:endParaRPr lang="en-US"/>
        </a:p>
      </dgm:t>
    </dgm:pt>
    <dgm:pt modelId="{4712FAB6-114F-474F-ADC9-099B68CFECF4}">
      <dgm:prSet/>
      <dgm:spPr/>
      <dgm:t>
        <a:bodyPr/>
        <a:lstStyle/>
        <a:p>
          <a:r>
            <a:rPr lang="en-US" dirty="0"/>
            <a:t>Treatment is periodic removal</a:t>
          </a:r>
        </a:p>
      </dgm:t>
    </dgm:pt>
    <dgm:pt modelId="{CA17B91B-77D8-4A20-9ACF-1A4DAAD7D651}" type="parTrans" cxnId="{A1B8E301-A362-4AFF-9609-B5E00E3C0979}">
      <dgm:prSet/>
      <dgm:spPr/>
      <dgm:t>
        <a:bodyPr/>
        <a:lstStyle/>
        <a:p>
          <a:endParaRPr lang="en-US"/>
        </a:p>
      </dgm:t>
    </dgm:pt>
    <dgm:pt modelId="{6E9749CF-34EB-4E3A-8173-85C2F8BE6C94}" type="sibTrans" cxnId="{A1B8E301-A362-4AFF-9609-B5E00E3C0979}">
      <dgm:prSet/>
      <dgm:spPr/>
      <dgm:t>
        <a:bodyPr/>
        <a:lstStyle/>
        <a:p>
          <a:endParaRPr lang="en-US"/>
        </a:p>
      </dgm:t>
    </dgm:pt>
    <dgm:pt modelId="{F5842479-9894-441C-A541-E578CEA5FA14}" type="pres">
      <dgm:prSet presAssocID="{5B51EDD6-833C-4C7C-AEE5-C11934663F6E}" presName="outerComposite" presStyleCnt="0">
        <dgm:presLayoutVars>
          <dgm:chMax val="5"/>
          <dgm:dir/>
          <dgm:resizeHandles val="exact"/>
        </dgm:presLayoutVars>
      </dgm:prSet>
      <dgm:spPr/>
    </dgm:pt>
    <dgm:pt modelId="{AE2FC23C-F44E-4759-B082-29A7BE4B2443}" type="pres">
      <dgm:prSet presAssocID="{5B51EDD6-833C-4C7C-AEE5-C11934663F6E}" presName="dummyMaxCanvas" presStyleCnt="0">
        <dgm:presLayoutVars/>
      </dgm:prSet>
      <dgm:spPr/>
    </dgm:pt>
    <dgm:pt modelId="{21122EE7-AFAF-4CA1-BAE7-1CC04525E3E2}" type="pres">
      <dgm:prSet presAssocID="{5B51EDD6-833C-4C7C-AEE5-C11934663F6E}" presName="FourNodes_1" presStyleLbl="node1" presStyleIdx="0" presStyleCnt="4">
        <dgm:presLayoutVars>
          <dgm:bulletEnabled val="1"/>
        </dgm:presLayoutVars>
      </dgm:prSet>
      <dgm:spPr/>
    </dgm:pt>
    <dgm:pt modelId="{6EC44B17-1C03-4F6D-A6C0-BFFCA53BBCE6}" type="pres">
      <dgm:prSet presAssocID="{5B51EDD6-833C-4C7C-AEE5-C11934663F6E}" presName="FourNodes_2" presStyleLbl="node1" presStyleIdx="1" presStyleCnt="4">
        <dgm:presLayoutVars>
          <dgm:bulletEnabled val="1"/>
        </dgm:presLayoutVars>
      </dgm:prSet>
      <dgm:spPr/>
    </dgm:pt>
    <dgm:pt modelId="{F0BC498F-0051-4EF8-9EE8-58A033CE4969}" type="pres">
      <dgm:prSet presAssocID="{5B51EDD6-833C-4C7C-AEE5-C11934663F6E}" presName="FourNodes_3" presStyleLbl="node1" presStyleIdx="2" presStyleCnt="4">
        <dgm:presLayoutVars>
          <dgm:bulletEnabled val="1"/>
        </dgm:presLayoutVars>
      </dgm:prSet>
      <dgm:spPr/>
    </dgm:pt>
    <dgm:pt modelId="{3D51740C-7B9F-4911-8118-9D5DCFF29496}" type="pres">
      <dgm:prSet presAssocID="{5B51EDD6-833C-4C7C-AEE5-C11934663F6E}" presName="FourNodes_4" presStyleLbl="node1" presStyleIdx="3" presStyleCnt="4">
        <dgm:presLayoutVars>
          <dgm:bulletEnabled val="1"/>
        </dgm:presLayoutVars>
      </dgm:prSet>
      <dgm:spPr/>
    </dgm:pt>
    <dgm:pt modelId="{2C577220-9D07-4CBC-A1FA-B946FD522B87}" type="pres">
      <dgm:prSet presAssocID="{5B51EDD6-833C-4C7C-AEE5-C11934663F6E}" presName="FourConn_1-2" presStyleLbl="fgAccFollowNode1" presStyleIdx="0" presStyleCnt="3">
        <dgm:presLayoutVars>
          <dgm:bulletEnabled val="1"/>
        </dgm:presLayoutVars>
      </dgm:prSet>
      <dgm:spPr/>
    </dgm:pt>
    <dgm:pt modelId="{BF48D558-ABE2-4588-A641-9CD4955115A1}" type="pres">
      <dgm:prSet presAssocID="{5B51EDD6-833C-4C7C-AEE5-C11934663F6E}" presName="FourConn_2-3" presStyleLbl="fgAccFollowNode1" presStyleIdx="1" presStyleCnt="3">
        <dgm:presLayoutVars>
          <dgm:bulletEnabled val="1"/>
        </dgm:presLayoutVars>
      </dgm:prSet>
      <dgm:spPr/>
    </dgm:pt>
    <dgm:pt modelId="{E28605D3-2D43-4BF4-BA84-7B51DB176201}" type="pres">
      <dgm:prSet presAssocID="{5B51EDD6-833C-4C7C-AEE5-C11934663F6E}" presName="FourConn_3-4" presStyleLbl="fgAccFollowNode1" presStyleIdx="2" presStyleCnt="3">
        <dgm:presLayoutVars>
          <dgm:bulletEnabled val="1"/>
        </dgm:presLayoutVars>
      </dgm:prSet>
      <dgm:spPr/>
    </dgm:pt>
    <dgm:pt modelId="{7488C55D-9B2C-446F-8E1C-950F6A6D7A3C}" type="pres">
      <dgm:prSet presAssocID="{5B51EDD6-833C-4C7C-AEE5-C11934663F6E}" presName="FourNodes_1_text" presStyleLbl="node1" presStyleIdx="3" presStyleCnt="4">
        <dgm:presLayoutVars>
          <dgm:bulletEnabled val="1"/>
        </dgm:presLayoutVars>
      </dgm:prSet>
      <dgm:spPr/>
    </dgm:pt>
    <dgm:pt modelId="{00455320-B7C2-4AEC-B95D-387641B427BC}" type="pres">
      <dgm:prSet presAssocID="{5B51EDD6-833C-4C7C-AEE5-C11934663F6E}" presName="FourNodes_2_text" presStyleLbl="node1" presStyleIdx="3" presStyleCnt="4">
        <dgm:presLayoutVars>
          <dgm:bulletEnabled val="1"/>
        </dgm:presLayoutVars>
      </dgm:prSet>
      <dgm:spPr/>
    </dgm:pt>
    <dgm:pt modelId="{18F4D379-DD2A-4883-837F-5B5CB3A62097}" type="pres">
      <dgm:prSet presAssocID="{5B51EDD6-833C-4C7C-AEE5-C11934663F6E}" presName="FourNodes_3_text" presStyleLbl="node1" presStyleIdx="3" presStyleCnt="4">
        <dgm:presLayoutVars>
          <dgm:bulletEnabled val="1"/>
        </dgm:presLayoutVars>
      </dgm:prSet>
      <dgm:spPr/>
    </dgm:pt>
    <dgm:pt modelId="{6BB0DEC1-9152-4D92-A45D-B2109F6123B7}" type="pres">
      <dgm:prSet presAssocID="{5B51EDD6-833C-4C7C-AEE5-C11934663F6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7EE3E00-9EFF-421D-8C6F-0A3D1DC49367}" type="presOf" srcId="{C6983A49-58CE-4A1F-813D-9559D1BD954C}" destId="{E28605D3-2D43-4BF4-BA84-7B51DB176201}" srcOrd="0" destOrd="0" presId="urn:microsoft.com/office/officeart/2005/8/layout/vProcess5"/>
    <dgm:cxn modelId="{A1B8E301-A362-4AFF-9609-B5E00E3C0979}" srcId="{5B51EDD6-833C-4C7C-AEE5-C11934663F6E}" destId="{4712FAB6-114F-474F-ADC9-099B68CFECF4}" srcOrd="3" destOrd="0" parTransId="{CA17B91B-77D8-4A20-9ACF-1A4DAAD7D651}" sibTransId="{6E9749CF-34EB-4E3A-8173-85C2F8BE6C94}"/>
    <dgm:cxn modelId="{0DFB9A22-614A-45E6-B8DC-4673CBE38178}" type="presOf" srcId="{4712FAB6-114F-474F-ADC9-099B68CFECF4}" destId="{3D51740C-7B9F-4911-8118-9D5DCFF29496}" srcOrd="0" destOrd="0" presId="urn:microsoft.com/office/officeart/2005/8/layout/vProcess5"/>
    <dgm:cxn modelId="{96BC182C-0ED8-4EA4-A4DF-14CDD1132F1D}" type="presOf" srcId="{84ABCEC2-260D-4798-980F-1E78AAD1A7A1}" destId="{21122EE7-AFAF-4CA1-BAE7-1CC04525E3E2}" srcOrd="0" destOrd="0" presId="urn:microsoft.com/office/officeart/2005/8/layout/vProcess5"/>
    <dgm:cxn modelId="{6D0CFE39-EF45-4452-8052-DE21D2ACCD42}" type="presOf" srcId="{5B51EDD6-833C-4C7C-AEE5-C11934663F6E}" destId="{F5842479-9894-441C-A541-E578CEA5FA14}" srcOrd="0" destOrd="0" presId="urn:microsoft.com/office/officeart/2005/8/layout/vProcess5"/>
    <dgm:cxn modelId="{F5246851-7EC2-4E70-99DD-09065601A0DB}" type="presOf" srcId="{0AC6F07C-C4C8-498C-B5F4-2FFEF1978440}" destId="{00455320-B7C2-4AEC-B95D-387641B427BC}" srcOrd="1" destOrd="0" presId="urn:microsoft.com/office/officeart/2005/8/layout/vProcess5"/>
    <dgm:cxn modelId="{AC32EC54-3AAF-4886-B00E-7005D9F72826}" srcId="{5B51EDD6-833C-4C7C-AEE5-C11934663F6E}" destId="{5E70D278-C36C-457E-B52C-722900472B43}" srcOrd="2" destOrd="0" parTransId="{7D787EA6-C10D-4B38-966E-216D576F6B5B}" sibTransId="{C6983A49-58CE-4A1F-813D-9559D1BD954C}"/>
    <dgm:cxn modelId="{EC287F79-431E-4C09-91DB-4B1DC7454DD0}" srcId="{5B51EDD6-833C-4C7C-AEE5-C11934663F6E}" destId="{84ABCEC2-260D-4798-980F-1E78AAD1A7A1}" srcOrd="0" destOrd="0" parTransId="{1C40082C-1450-43CE-A83C-6F6A40185998}" sibTransId="{9889EFA6-010B-4378-BBFD-4B0CE0244AF1}"/>
    <dgm:cxn modelId="{A9064595-C23C-4992-8384-08F4580D41DA}" type="presOf" srcId="{5E70D278-C36C-457E-B52C-722900472B43}" destId="{18F4D379-DD2A-4883-837F-5B5CB3A62097}" srcOrd="1" destOrd="0" presId="urn:microsoft.com/office/officeart/2005/8/layout/vProcess5"/>
    <dgm:cxn modelId="{78EA6EA0-361B-438A-A59B-BC49D884CB2D}" type="presOf" srcId="{0AC6F07C-C4C8-498C-B5F4-2FFEF1978440}" destId="{6EC44B17-1C03-4F6D-A6C0-BFFCA53BBCE6}" srcOrd="0" destOrd="0" presId="urn:microsoft.com/office/officeart/2005/8/layout/vProcess5"/>
    <dgm:cxn modelId="{A62669B6-EABB-4484-8747-86B5C4536A91}" type="presOf" srcId="{9889EFA6-010B-4378-BBFD-4B0CE0244AF1}" destId="{2C577220-9D07-4CBC-A1FA-B946FD522B87}" srcOrd="0" destOrd="0" presId="urn:microsoft.com/office/officeart/2005/8/layout/vProcess5"/>
    <dgm:cxn modelId="{9687B4C2-69ED-4A4B-80A0-0E135421051C}" type="presOf" srcId="{5E70D278-C36C-457E-B52C-722900472B43}" destId="{F0BC498F-0051-4EF8-9EE8-58A033CE4969}" srcOrd="0" destOrd="0" presId="urn:microsoft.com/office/officeart/2005/8/layout/vProcess5"/>
    <dgm:cxn modelId="{98F660C7-CBCF-4F20-9A59-7BBCFD7B72B9}" type="presOf" srcId="{84ABCEC2-260D-4798-980F-1E78AAD1A7A1}" destId="{7488C55D-9B2C-446F-8E1C-950F6A6D7A3C}" srcOrd="1" destOrd="0" presId="urn:microsoft.com/office/officeart/2005/8/layout/vProcess5"/>
    <dgm:cxn modelId="{52EA84C9-4B3C-451C-ABB2-0F25AA6EE528}" type="presOf" srcId="{4712FAB6-114F-474F-ADC9-099B68CFECF4}" destId="{6BB0DEC1-9152-4D92-A45D-B2109F6123B7}" srcOrd="1" destOrd="0" presId="urn:microsoft.com/office/officeart/2005/8/layout/vProcess5"/>
    <dgm:cxn modelId="{C1B0D3E8-BDFE-4911-B222-90AF6E6867BA}" type="presOf" srcId="{7A4ADD2A-2B2B-40F1-9DB7-E779DA27CB08}" destId="{BF48D558-ABE2-4588-A641-9CD4955115A1}" srcOrd="0" destOrd="0" presId="urn:microsoft.com/office/officeart/2005/8/layout/vProcess5"/>
    <dgm:cxn modelId="{F653C7FC-4DF9-4D43-8B38-3BAF5C5BA9A5}" srcId="{5B51EDD6-833C-4C7C-AEE5-C11934663F6E}" destId="{0AC6F07C-C4C8-498C-B5F4-2FFEF1978440}" srcOrd="1" destOrd="0" parTransId="{1964BE32-643C-4BEC-87C8-7B881B0C1034}" sibTransId="{7A4ADD2A-2B2B-40F1-9DB7-E779DA27CB08}"/>
    <dgm:cxn modelId="{2306DAE8-9416-4F2B-941D-7060E4A1A0C7}" type="presParOf" srcId="{F5842479-9894-441C-A541-E578CEA5FA14}" destId="{AE2FC23C-F44E-4759-B082-29A7BE4B2443}" srcOrd="0" destOrd="0" presId="urn:microsoft.com/office/officeart/2005/8/layout/vProcess5"/>
    <dgm:cxn modelId="{ADFA73F6-6AC5-4404-887A-AB5197DEA833}" type="presParOf" srcId="{F5842479-9894-441C-A541-E578CEA5FA14}" destId="{21122EE7-AFAF-4CA1-BAE7-1CC04525E3E2}" srcOrd="1" destOrd="0" presId="urn:microsoft.com/office/officeart/2005/8/layout/vProcess5"/>
    <dgm:cxn modelId="{16239C25-91E9-4B92-B1E6-9029AEDB230C}" type="presParOf" srcId="{F5842479-9894-441C-A541-E578CEA5FA14}" destId="{6EC44B17-1C03-4F6D-A6C0-BFFCA53BBCE6}" srcOrd="2" destOrd="0" presId="urn:microsoft.com/office/officeart/2005/8/layout/vProcess5"/>
    <dgm:cxn modelId="{678B30E2-AAAC-4BA8-8775-5F63700507C1}" type="presParOf" srcId="{F5842479-9894-441C-A541-E578CEA5FA14}" destId="{F0BC498F-0051-4EF8-9EE8-58A033CE4969}" srcOrd="3" destOrd="0" presId="urn:microsoft.com/office/officeart/2005/8/layout/vProcess5"/>
    <dgm:cxn modelId="{FFD76F1B-F09D-433E-9404-5ECFA0070FC7}" type="presParOf" srcId="{F5842479-9894-441C-A541-E578CEA5FA14}" destId="{3D51740C-7B9F-4911-8118-9D5DCFF29496}" srcOrd="4" destOrd="0" presId="urn:microsoft.com/office/officeart/2005/8/layout/vProcess5"/>
    <dgm:cxn modelId="{28C03357-4298-4E90-A481-8CFFF5EE9302}" type="presParOf" srcId="{F5842479-9894-441C-A541-E578CEA5FA14}" destId="{2C577220-9D07-4CBC-A1FA-B946FD522B87}" srcOrd="5" destOrd="0" presId="urn:microsoft.com/office/officeart/2005/8/layout/vProcess5"/>
    <dgm:cxn modelId="{9CBCE4F3-5CF7-4AD7-9FFC-23072BDD784A}" type="presParOf" srcId="{F5842479-9894-441C-A541-E578CEA5FA14}" destId="{BF48D558-ABE2-4588-A641-9CD4955115A1}" srcOrd="6" destOrd="0" presId="urn:microsoft.com/office/officeart/2005/8/layout/vProcess5"/>
    <dgm:cxn modelId="{93D0F78B-F9B1-4FFD-84EA-9FE22E0FB040}" type="presParOf" srcId="{F5842479-9894-441C-A541-E578CEA5FA14}" destId="{E28605D3-2D43-4BF4-BA84-7B51DB176201}" srcOrd="7" destOrd="0" presId="urn:microsoft.com/office/officeart/2005/8/layout/vProcess5"/>
    <dgm:cxn modelId="{B1F6493E-9E93-486F-AC56-A59B154853CE}" type="presParOf" srcId="{F5842479-9894-441C-A541-E578CEA5FA14}" destId="{7488C55D-9B2C-446F-8E1C-950F6A6D7A3C}" srcOrd="8" destOrd="0" presId="urn:microsoft.com/office/officeart/2005/8/layout/vProcess5"/>
    <dgm:cxn modelId="{E8A5BD9E-DFE2-48CC-9DE0-7053EB7BDAE3}" type="presParOf" srcId="{F5842479-9894-441C-A541-E578CEA5FA14}" destId="{00455320-B7C2-4AEC-B95D-387641B427BC}" srcOrd="9" destOrd="0" presId="urn:microsoft.com/office/officeart/2005/8/layout/vProcess5"/>
    <dgm:cxn modelId="{F1E7D37B-5472-4A83-87E5-DAE02ACD1448}" type="presParOf" srcId="{F5842479-9894-441C-A541-E578CEA5FA14}" destId="{18F4D379-DD2A-4883-837F-5B5CB3A62097}" srcOrd="10" destOrd="0" presId="urn:microsoft.com/office/officeart/2005/8/layout/vProcess5"/>
    <dgm:cxn modelId="{2320D41B-58FD-492A-99EC-51AE6371BB19}" type="presParOf" srcId="{F5842479-9894-441C-A541-E578CEA5FA14}" destId="{6BB0DEC1-9152-4D92-A45D-B2109F6123B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FC393-B0B4-43E3-9E9A-73B1040A2FCD}">
      <dsp:nvSpPr>
        <dsp:cNvPr id="0" name=""/>
        <dsp:cNvSpPr/>
      </dsp:nvSpPr>
      <dsp:spPr>
        <a:xfrm>
          <a:off x="0" y="435173"/>
          <a:ext cx="4701779" cy="4701779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DEB74-5362-4F6E-9DDE-22BD08557A92}">
      <dsp:nvSpPr>
        <dsp:cNvPr id="0" name=""/>
        <dsp:cNvSpPr/>
      </dsp:nvSpPr>
      <dsp:spPr>
        <a:xfrm>
          <a:off x="446669" y="881842"/>
          <a:ext cx="1833693" cy="18336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Gross applied anatomy of the ear</a:t>
          </a:r>
        </a:p>
      </dsp:txBody>
      <dsp:txXfrm>
        <a:off x="536183" y="971356"/>
        <a:ext cx="1654665" cy="1654665"/>
      </dsp:txXfrm>
    </dsp:sp>
    <dsp:sp modelId="{9696D1C2-96EA-40FD-A80E-11423D17A355}">
      <dsp:nvSpPr>
        <dsp:cNvPr id="0" name=""/>
        <dsp:cNvSpPr/>
      </dsp:nvSpPr>
      <dsp:spPr>
        <a:xfrm>
          <a:off x="2421416" y="881842"/>
          <a:ext cx="1833693" cy="183369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Nerve supply of the external and middle  ears and the principles of referred earache</a:t>
          </a:r>
        </a:p>
      </dsp:txBody>
      <dsp:txXfrm>
        <a:off x="2510930" y="971356"/>
        <a:ext cx="1654665" cy="1654665"/>
      </dsp:txXfrm>
    </dsp:sp>
    <dsp:sp modelId="{B239B75A-4EF3-4807-813F-D1B2033C7503}">
      <dsp:nvSpPr>
        <dsp:cNvPr id="0" name=""/>
        <dsp:cNvSpPr/>
      </dsp:nvSpPr>
      <dsp:spPr>
        <a:xfrm>
          <a:off x="446669" y="2856589"/>
          <a:ext cx="1833693" cy="183369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Central connection of the vestibulo-  cochlear nerve</a:t>
          </a:r>
        </a:p>
      </dsp:txBody>
      <dsp:txXfrm>
        <a:off x="536183" y="2946103"/>
        <a:ext cx="1654665" cy="1654665"/>
      </dsp:txXfrm>
    </dsp:sp>
    <dsp:sp modelId="{93AC3D84-3DF4-4244-A99F-F63EACE600A2}">
      <dsp:nvSpPr>
        <dsp:cNvPr id="0" name=""/>
        <dsp:cNvSpPr/>
      </dsp:nvSpPr>
      <dsp:spPr>
        <a:xfrm>
          <a:off x="2421416" y="2856589"/>
          <a:ext cx="1833693" cy="183369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Physiology of the external, middle and  inner ears</a:t>
          </a:r>
        </a:p>
      </dsp:txBody>
      <dsp:txXfrm>
        <a:off x="2510930" y="2946103"/>
        <a:ext cx="1654665" cy="1654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1E3FF-3EBC-4FFC-8305-C7ADE699A45A}">
      <dsp:nvSpPr>
        <dsp:cNvPr id="0" name=""/>
        <dsp:cNvSpPr/>
      </dsp:nvSpPr>
      <dsp:spPr>
        <a:xfrm>
          <a:off x="0" y="731819"/>
          <a:ext cx="4869656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8639A-9512-438E-A854-AED077E70895}">
      <dsp:nvSpPr>
        <dsp:cNvPr id="0" name=""/>
        <dsp:cNvSpPr/>
      </dsp:nvSpPr>
      <dsp:spPr>
        <a:xfrm>
          <a:off x="243482" y="200459"/>
          <a:ext cx="3408759" cy="1062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External Ear</a:t>
          </a:r>
        </a:p>
      </dsp:txBody>
      <dsp:txXfrm>
        <a:off x="295360" y="252337"/>
        <a:ext cx="3305003" cy="958964"/>
      </dsp:txXfrm>
    </dsp:sp>
    <dsp:sp modelId="{F86A1946-5F21-4606-924F-EBEC7B4AD316}">
      <dsp:nvSpPr>
        <dsp:cNvPr id="0" name=""/>
        <dsp:cNvSpPr/>
      </dsp:nvSpPr>
      <dsp:spPr>
        <a:xfrm>
          <a:off x="0" y="2364780"/>
          <a:ext cx="4869656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B9410-B66D-4EF0-9316-5912BB5F929E}">
      <dsp:nvSpPr>
        <dsp:cNvPr id="0" name=""/>
        <dsp:cNvSpPr/>
      </dsp:nvSpPr>
      <dsp:spPr>
        <a:xfrm>
          <a:off x="243482" y="1833420"/>
          <a:ext cx="3408759" cy="10627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Middle Ear Cleft</a:t>
          </a:r>
        </a:p>
      </dsp:txBody>
      <dsp:txXfrm>
        <a:off x="295360" y="1885298"/>
        <a:ext cx="3305003" cy="958964"/>
      </dsp:txXfrm>
    </dsp:sp>
    <dsp:sp modelId="{5BDC9934-08DD-406C-8757-06FB3972602C}">
      <dsp:nvSpPr>
        <dsp:cNvPr id="0" name=""/>
        <dsp:cNvSpPr/>
      </dsp:nvSpPr>
      <dsp:spPr>
        <a:xfrm>
          <a:off x="0" y="3997740"/>
          <a:ext cx="4869656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82354-5A49-48F6-952A-A6A3E5AA173B}">
      <dsp:nvSpPr>
        <dsp:cNvPr id="0" name=""/>
        <dsp:cNvSpPr/>
      </dsp:nvSpPr>
      <dsp:spPr>
        <a:xfrm>
          <a:off x="243482" y="3466380"/>
          <a:ext cx="3408759" cy="10627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Inner Ear</a:t>
          </a:r>
        </a:p>
      </dsp:txBody>
      <dsp:txXfrm>
        <a:off x="295360" y="3518258"/>
        <a:ext cx="3305003" cy="958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1E3FF-3EBC-4FFC-8305-C7ADE699A45A}">
      <dsp:nvSpPr>
        <dsp:cNvPr id="0" name=""/>
        <dsp:cNvSpPr/>
      </dsp:nvSpPr>
      <dsp:spPr>
        <a:xfrm>
          <a:off x="0" y="731819"/>
          <a:ext cx="4869656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8639A-9512-438E-A854-AED077E70895}">
      <dsp:nvSpPr>
        <dsp:cNvPr id="0" name=""/>
        <dsp:cNvSpPr/>
      </dsp:nvSpPr>
      <dsp:spPr>
        <a:xfrm>
          <a:off x="243482" y="200459"/>
          <a:ext cx="3408759" cy="1062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External Ear</a:t>
          </a:r>
        </a:p>
      </dsp:txBody>
      <dsp:txXfrm>
        <a:off x="295360" y="252337"/>
        <a:ext cx="3305003" cy="958964"/>
      </dsp:txXfrm>
    </dsp:sp>
    <dsp:sp modelId="{F86A1946-5F21-4606-924F-EBEC7B4AD316}">
      <dsp:nvSpPr>
        <dsp:cNvPr id="0" name=""/>
        <dsp:cNvSpPr/>
      </dsp:nvSpPr>
      <dsp:spPr>
        <a:xfrm>
          <a:off x="0" y="2364780"/>
          <a:ext cx="4869656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B9410-B66D-4EF0-9316-5912BB5F929E}">
      <dsp:nvSpPr>
        <dsp:cNvPr id="0" name=""/>
        <dsp:cNvSpPr/>
      </dsp:nvSpPr>
      <dsp:spPr>
        <a:xfrm>
          <a:off x="243482" y="1833420"/>
          <a:ext cx="3408759" cy="10627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Middle Ear Cleft</a:t>
          </a:r>
        </a:p>
      </dsp:txBody>
      <dsp:txXfrm>
        <a:off x="295360" y="1885298"/>
        <a:ext cx="3305003" cy="958964"/>
      </dsp:txXfrm>
    </dsp:sp>
    <dsp:sp modelId="{5BDC9934-08DD-406C-8757-06FB3972602C}">
      <dsp:nvSpPr>
        <dsp:cNvPr id="0" name=""/>
        <dsp:cNvSpPr/>
      </dsp:nvSpPr>
      <dsp:spPr>
        <a:xfrm>
          <a:off x="0" y="3997740"/>
          <a:ext cx="4869656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82354-5A49-48F6-952A-A6A3E5AA173B}">
      <dsp:nvSpPr>
        <dsp:cNvPr id="0" name=""/>
        <dsp:cNvSpPr/>
      </dsp:nvSpPr>
      <dsp:spPr>
        <a:xfrm>
          <a:off x="243482" y="3466380"/>
          <a:ext cx="3408759" cy="10627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Inner Ear</a:t>
          </a:r>
        </a:p>
      </dsp:txBody>
      <dsp:txXfrm>
        <a:off x="295360" y="3518258"/>
        <a:ext cx="3305003" cy="958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ABAB3-5B7F-4E9A-92D6-C14C15E31E15}">
      <dsp:nvSpPr>
        <dsp:cNvPr id="0" name=""/>
        <dsp:cNvSpPr/>
      </dsp:nvSpPr>
      <dsp:spPr>
        <a:xfrm>
          <a:off x="2310" y="686525"/>
          <a:ext cx="1833041" cy="256625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Recognize the congenital anomalies of the  external ear</a:t>
          </a:r>
        </a:p>
      </dsp:txBody>
      <dsp:txXfrm>
        <a:off x="2310" y="1661704"/>
        <a:ext cx="1833041" cy="1539754"/>
      </dsp:txXfrm>
    </dsp:sp>
    <dsp:sp modelId="{EDF6E0BB-1853-4712-9EEC-9823D48EA2B5}">
      <dsp:nvSpPr>
        <dsp:cNvPr id="0" name=""/>
        <dsp:cNvSpPr/>
      </dsp:nvSpPr>
      <dsp:spPr>
        <a:xfrm>
          <a:off x="533892" y="943151"/>
          <a:ext cx="769877" cy="7698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1</a:t>
          </a:r>
        </a:p>
      </dsp:txBody>
      <dsp:txXfrm>
        <a:off x="646638" y="1055897"/>
        <a:ext cx="544385" cy="544385"/>
      </dsp:txXfrm>
    </dsp:sp>
    <dsp:sp modelId="{C1219C14-B037-41F8-A1E5-1038D178BC2F}">
      <dsp:nvSpPr>
        <dsp:cNvPr id="0" name=""/>
        <dsp:cNvSpPr/>
      </dsp:nvSpPr>
      <dsp:spPr>
        <a:xfrm>
          <a:off x="2310" y="3252712"/>
          <a:ext cx="183304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38A87-E30D-4EFA-9C4D-D2577AF16B8E}">
      <dsp:nvSpPr>
        <dsp:cNvPr id="0" name=""/>
        <dsp:cNvSpPr/>
      </dsp:nvSpPr>
      <dsp:spPr>
        <a:xfrm>
          <a:off x="2018656" y="686525"/>
          <a:ext cx="1833041" cy="25662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Diagnose and treat wax accumulation</a:t>
          </a:r>
        </a:p>
      </dsp:txBody>
      <dsp:txXfrm>
        <a:off x="2018656" y="1661704"/>
        <a:ext cx="1833041" cy="1539754"/>
      </dsp:txXfrm>
    </dsp:sp>
    <dsp:sp modelId="{7959EBCE-4824-4FD3-8155-11B2C9F6236B}">
      <dsp:nvSpPr>
        <dsp:cNvPr id="0" name=""/>
        <dsp:cNvSpPr/>
      </dsp:nvSpPr>
      <dsp:spPr>
        <a:xfrm>
          <a:off x="2550238" y="943151"/>
          <a:ext cx="769877" cy="76987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2</a:t>
          </a:r>
        </a:p>
      </dsp:txBody>
      <dsp:txXfrm>
        <a:off x="2662984" y="1055897"/>
        <a:ext cx="544385" cy="544385"/>
      </dsp:txXfrm>
    </dsp:sp>
    <dsp:sp modelId="{8E6E5E80-7A28-4BA4-A7DE-7871F379C73B}">
      <dsp:nvSpPr>
        <dsp:cNvPr id="0" name=""/>
        <dsp:cNvSpPr/>
      </dsp:nvSpPr>
      <dsp:spPr>
        <a:xfrm>
          <a:off x="2018656" y="3252712"/>
          <a:ext cx="183304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8ED3F-9802-4B96-ACEA-7745DB301EAC}">
      <dsp:nvSpPr>
        <dsp:cNvPr id="0" name=""/>
        <dsp:cNvSpPr/>
      </dsp:nvSpPr>
      <dsp:spPr>
        <a:xfrm>
          <a:off x="4035002" y="686525"/>
          <a:ext cx="1833041" cy="25662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Diagnose and treat the common external  ear inflammatory conditions</a:t>
          </a:r>
        </a:p>
      </dsp:txBody>
      <dsp:txXfrm>
        <a:off x="4035002" y="1661704"/>
        <a:ext cx="1833041" cy="1539754"/>
      </dsp:txXfrm>
    </dsp:sp>
    <dsp:sp modelId="{ABF84B8E-E0BF-4CDF-9ACD-0F6828CAC532}">
      <dsp:nvSpPr>
        <dsp:cNvPr id="0" name=""/>
        <dsp:cNvSpPr/>
      </dsp:nvSpPr>
      <dsp:spPr>
        <a:xfrm>
          <a:off x="4566584" y="943151"/>
          <a:ext cx="769877" cy="7698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3</a:t>
          </a:r>
        </a:p>
      </dsp:txBody>
      <dsp:txXfrm>
        <a:off x="4679330" y="1055897"/>
        <a:ext cx="544385" cy="544385"/>
      </dsp:txXfrm>
    </dsp:sp>
    <dsp:sp modelId="{08E965DD-4079-49A9-86B5-F28E1AD7F940}">
      <dsp:nvSpPr>
        <dsp:cNvPr id="0" name=""/>
        <dsp:cNvSpPr/>
      </dsp:nvSpPr>
      <dsp:spPr>
        <a:xfrm>
          <a:off x="4035002" y="3252712"/>
          <a:ext cx="183304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FC09C-504B-46D1-AAC0-2E02CAF40A2C}">
      <dsp:nvSpPr>
        <dsp:cNvPr id="0" name=""/>
        <dsp:cNvSpPr/>
      </dsp:nvSpPr>
      <dsp:spPr>
        <a:xfrm>
          <a:off x="6051347" y="686525"/>
          <a:ext cx="1833041" cy="25662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Discuss	the pathology, clinical features  and management of AOM</a:t>
          </a:r>
        </a:p>
      </dsp:txBody>
      <dsp:txXfrm>
        <a:off x="6051347" y="1661704"/>
        <a:ext cx="1833041" cy="1539754"/>
      </dsp:txXfrm>
    </dsp:sp>
    <dsp:sp modelId="{40512FB6-582C-4132-95C1-CC771E23E63E}">
      <dsp:nvSpPr>
        <dsp:cNvPr id="0" name=""/>
        <dsp:cNvSpPr/>
      </dsp:nvSpPr>
      <dsp:spPr>
        <a:xfrm>
          <a:off x="6582929" y="943151"/>
          <a:ext cx="769877" cy="7698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4</a:t>
          </a:r>
        </a:p>
      </dsp:txBody>
      <dsp:txXfrm>
        <a:off x="6695675" y="1055897"/>
        <a:ext cx="544385" cy="544385"/>
      </dsp:txXfrm>
    </dsp:sp>
    <dsp:sp modelId="{415686BA-9DBB-4D7B-BFBB-20EF650A755C}">
      <dsp:nvSpPr>
        <dsp:cNvPr id="0" name=""/>
        <dsp:cNvSpPr/>
      </dsp:nvSpPr>
      <dsp:spPr>
        <a:xfrm>
          <a:off x="6051347" y="3252712"/>
          <a:ext cx="1833041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B14A-0856-45D1-9FFA-F870A844A812}">
      <dsp:nvSpPr>
        <dsp:cNvPr id="0" name=""/>
        <dsp:cNvSpPr/>
      </dsp:nvSpPr>
      <dsp:spPr>
        <a:xfrm>
          <a:off x="950" y="370032"/>
          <a:ext cx="3335112" cy="2117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50180-D3C0-41EB-9DD2-BB3C2BB67578}">
      <dsp:nvSpPr>
        <dsp:cNvPr id="0" name=""/>
        <dsp:cNvSpPr/>
      </dsp:nvSpPr>
      <dsp:spPr>
        <a:xfrm>
          <a:off x="371518" y="722072"/>
          <a:ext cx="3335112" cy="2117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External ear: 1</a:t>
          </a:r>
          <a:r>
            <a:rPr lang="en-US" sz="3100" kern="1200" baseline="25000"/>
            <a:t>st </a:t>
          </a:r>
          <a:r>
            <a:rPr lang="en-US" sz="3100" kern="1200"/>
            <a:t>pharyngeal cleft &amp; arch</a:t>
          </a:r>
        </a:p>
      </dsp:txBody>
      <dsp:txXfrm>
        <a:off x="433546" y="784100"/>
        <a:ext cx="3211056" cy="1993740"/>
      </dsp:txXfrm>
    </dsp:sp>
    <dsp:sp modelId="{A0FD3627-E712-4898-9243-B6C0FAE1B7F8}">
      <dsp:nvSpPr>
        <dsp:cNvPr id="0" name=""/>
        <dsp:cNvSpPr/>
      </dsp:nvSpPr>
      <dsp:spPr>
        <a:xfrm>
          <a:off x="4077199" y="370032"/>
          <a:ext cx="3335112" cy="2117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C8A20-243D-49D8-B6BB-AF71B5FA070E}">
      <dsp:nvSpPr>
        <dsp:cNvPr id="0" name=""/>
        <dsp:cNvSpPr/>
      </dsp:nvSpPr>
      <dsp:spPr>
        <a:xfrm>
          <a:off x="4447767" y="722072"/>
          <a:ext cx="3335112" cy="2117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Middle ear: 1</a:t>
          </a:r>
          <a:r>
            <a:rPr lang="en-US" sz="3100" kern="1200" baseline="25000"/>
            <a:t>st </a:t>
          </a:r>
          <a:r>
            <a:rPr lang="en-US" sz="3100" kern="1200"/>
            <a:t>pharyngeal pouch &amp; 1</a:t>
          </a:r>
          <a:r>
            <a:rPr lang="en-US" sz="3100" kern="1200" baseline="25000"/>
            <a:t>st </a:t>
          </a:r>
          <a:r>
            <a:rPr lang="en-US" sz="3100" kern="1200"/>
            <a:t>and  2 </a:t>
          </a:r>
          <a:r>
            <a:rPr lang="en-US" sz="3100" kern="1200" baseline="25000"/>
            <a:t>nd </a:t>
          </a:r>
          <a:r>
            <a:rPr lang="en-US" sz="3100" kern="1200"/>
            <a:t>arches</a:t>
          </a:r>
        </a:p>
      </dsp:txBody>
      <dsp:txXfrm>
        <a:off x="4509795" y="784100"/>
        <a:ext cx="3211056" cy="19937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727C3-244D-48A1-A474-27D5069641BE}">
      <dsp:nvSpPr>
        <dsp:cNvPr id="0" name=""/>
        <dsp:cNvSpPr/>
      </dsp:nvSpPr>
      <dsp:spPr>
        <a:xfrm>
          <a:off x="0" y="794338"/>
          <a:ext cx="2189202" cy="1390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CE8DD-DEE1-4D01-B41B-EB37B8828088}">
      <dsp:nvSpPr>
        <dsp:cNvPr id="0" name=""/>
        <dsp:cNvSpPr/>
      </dsp:nvSpPr>
      <dsp:spPr>
        <a:xfrm>
          <a:off x="243244" y="1025420"/>
          <a:ext cx="2189202" cy="13901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External ear: 1</a:t>
          </a:r>
          <a:r>
            <a:rPr lang="en-US" sz="2000" kern="1200" baseline="25000"/>
            <a:t>st </a:t>
          </a:r>
          <a:r>
            <a:rPr lang="en-US" sz="2000" kern="1200"/>
            <a:t>pharyngeal cleft &amp; arch</a:t>
          </a:r>
        </a:p>
      </dsp:txBody>
      <dsp:txXfrm>
        <a:off x="283960" y="1066136"/>
        <a:ext cx="2107770" cy="1308711"/>
      </dsp:txXfrm>
    </dsp:sp>
    <dsp:sp modelId="{5FF35682-AA46-4145-999D-7FFACB648868}">
      <dsp:nvSpPr>
        <dsp:cNvPr id="0" name=""/>
        <dsp:cNvSpPr/>
      </dsp:nvSpPr>
      <dsp:spPr>
        <a:xfrm>
          <a:off x="2675691" y="794338"/>
          <a:ext cx="2189202" cy="1390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CCF7A-614F-4F8D-9A80-C30AF9E4DFBD}">
      <dsp:nvSpPr>
        <dsp:cNvPr id="0" name=""/>
        <dsp:cNvSpPr/>
      </dsp:nvSpPr>
      <dsp:spPr>
        <a:xfrm>
          <a:off x="2918936" y="1025420"/>
          <a:ext cx="2189202" cy="13901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Middle ear: 1</a:t>
          </a:r>
          <a:r>
            <a:rPr lang="en-US" sz="2000" kern="1200" baseline="25000"/>
            <a:t>st </a:t>
          </a:r>
          <a:r>
            <a:rPr lang="en-US" sz="2000" kern="1200"/>
            <a:t>pharyngeal pouch &amp; 1</a:t>
          </a:r>
          <a:r>
            <a:rPr lang="en-US" sz="2000" kern="1200" baseline="25000"/>
            <a:t>st </a:t>
          </a:r>
          <a:r>
            <a:rPr lang="en-US" sz="2000" kern="1200"/>
            <a:t>and  2 </a:t>
          </a:r>
          <a:r>
            <a:rPr lang="en-US" sz="2000" kern="1200" baseline="25000"/>
            <a:t>nd </a:t>
          </a:r>
          <a:r>
            <a:rPr lang="en-US" sz="2000" kern="1200"/>
            <a:t>arches</a:t>
          </a:r>
        </a:p>
      </dsp:txBody>
      <dsp:txXfrm>
        <a:off x="2959652" y="1066136"/>
        <a:ext cx="2107770" cy="1308711"/>
      </dsp:txXfrm>
    </dsp:sp>
    <dsp:sp modelId="{AD722457-3128-42DA-9BEC-98F35260B0F6}">
      <dsp:nvSpPr>
        <dsp:cNvPr id="0" name=""/>
        <dsp:cNvSpPr/>
      </dsp:nvSpPr>
      <dsp:spPr>
        <a:xfrm>
          <a:off x="5351383" y="794338"/>
          <a:ext cx="2189202" cy="1390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8FE51-81A5-4FAD-AD89-20BAD29342E4}">
      <dsp:nvSpPr>
        <dsp:cNvPr id="0" name=""/>
        <dsp:cNvSpPr/>
      </dsp:nvSpPr>
      <dsp:spPr>
        <a:xfrm>
          <a:off x="5594627" y="1025420"/>
          <a:ext cx="2189202" cy="13901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/>
            <a:t>Inner ear: Ectoderm of hindbrain</a:t>
          </a:r>
          <a:endParaRPr lang="en-US" sz="2000" kern="1200"/>
        </a:p>
      </dsp:txBody>
      <dsp:txXfrm>
        <a:off x="5635343" y="1066136"/>
        <a:ext cx="2107770" cy="13087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BECF2-105B-4749-BECE-1E2099ABC915}">
      <dsp:nvSpPr>
        <dsp:cNvPr id="0" name=""/>
        <dsp:cNvSpPr/>
      </dsp:nvSpPr>
      <dsp:spPr>
        <a:xfrm>
          <a:off x="2341162" y="478919"/>
          <a:ext cx="3698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9825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6064" y="522637"/>
        <a:ext cx="20021" cy="4004"/>
      </dsp:txXfrm>
    </dsp:sp>
    <dsp:sp modelId="{C05068FB-6809-4934-A541-370423DA6D7B}">
      <dsp:nvSpPr>
        <dsp:cNvPr id="0" name=""/>
        <dsp:cNvSpPr/>
      </dsp:nvSpPr>
      <dsp:spPr>
        <a:xfrm>
          <a:off x="601979" y="2345"/>
          <a:ext cx="1740982" cy="104458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10" tIns="89547" rIns="85310" bIns="8954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Swab for culture and  sensitivity</a:t>
          </a:r>
        </a:p>
      </dsp:txBody>
      <dsp:txXfrm>
        <a:off x="601979" y="2345"/>
        <a:ext cx="1740982" cy="1044589"/>
      </dsp:txXfrm>
    </dsp:sp>
    <dsp:sp modelId="{633E6C22-7801-41EE-8239-C91E868E53C9}">
      <dsp:nvSpPr>
        <dsp:cNvPr id="0" name=""/>
        <dsp:cNvSpPr/>
      </dsp:nvSpPr>
      <dsp:spPr>
        <a:xfrm>
          <a:off x="1472471" y="1045134"/>
          <a:ext cx="2141407" cy="369825"/>
        </a:xfrm>
        <a:custGeom>
          <a:avLst/>
          <a:gdLst/>
          <a:ahLst/>
          <a:cxnLst/>
          <a:rect l="0" t="0" r="0" b="0"/>
          <a:pathLst>
            <a:path>
              <a:moveTo>
                <a:pt x="2141407" y="0"/>
              </a:moveTo>
              <a:lnTo>
                <a:pt x="2141407" y="202012"/>
              </a:lnTo>
              <a:lnTo>
                <a:pt x="0" y="202012"/>
              </a:lnTo>
              <a:lnTo>
                <a:pt x="0" y="369825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8711" y="1228045"/>
        <a:ext cx="108926" cy="4004"/>
      </dsp:txXfrm>
    </dsp:sp>
    <dsp:sp modelId="{7096BCB9-2B0F-44E2-8F07-2C694EB181BF}">
      <dsp:nvSpPr>
        <dsp:cNvPr id="0" name=""/>
        <dsp:cNvSpPr/>
      </dsp:nvSpPr>
      <dsp:spPr>
        <a:xfrm>
          <a:off x="2743387" y="2345"/>
          <a:ext cx="1740982" cy="104458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10" tIns="89547" rIns="85310" bIns="8954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Ear toilet</a:t>
          </a:r>
        </a:p>
      </dsp:txBody>
      <dsp:txXfrm>
        <a:off x="2743387" y="2345"/>
        <a:ext cx="1740982" cy="1044589"/>
      </dsp:txXfrm>
    </dsp:sp>
    <dsp:sp modelId="{EA2291F0-2774-4D68-912C-D2E11F5ADB20}">
      <dsp:nvSpPr>
        <dsp:cNvPr id="0" name=""/>
        <dsp:cNvSpPr/>
      </dsp:nvSpPr>
      <dsp:spPr>
        <a:xfrm>
          <a:off x="2341162" y="1923935"/>
          <a:ext cx="3698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9825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6064" y="1967652"/>
        <a:ext cx="20021" cy="4004"/>
      </dsp:txXfrm>
    </dsp:sp>
    <dsp:sp modelId="{B6205185-8A06-4A47-89F4-B665E9216672}">
      <dsp:nvSpPr>
        <dsp:cNvPr id="0" name=""/>
        <dsp:cNvSpPr/>
      </dsp:nvSpPr>
      <dsp:spPr>
        <a:xfrm>
          <a:off x="601979" y="1447360"/>
          <a:ext cx="1740982" cy="104458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10" tIns="89547" rIns="85310" bIns="8954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Keep the ear dry</a:t>
          </a:r>
        </a:p>
      </dsp:txBody>
      <dsp:txXfrm>
        <a:off x="601979" y="1447360"/>
        <a:ext cx="1740982" cy="1044589"/>
      </dsp:txXfrm>
    </dsp:sp>
    <dsp:sp modelId="{372F6640-5ED3-4BAA-BC1A-386F882444C0}">
      <dsp:nvSpPr>
        <dsp:cNvPr id="0" name=""/>
        <dsp:cNvSpPr/>
      </dsp:nvSpPr>
      <dsp:spPr>
        <a:xfrm>
          <a:off x="1472471" y="2490149"/>
          <a:ext cx="2141407" cy="369825"/>
        </a:xfrm>
        <a:custGeom>
          <a:avLst/>
          <a:gdLst/>
          <a:ahLst/>
          <a:cxnLst/>
          <a:rect l="0" t="0" r="0" b="0"/>
          <a:pathLst>
            <a:path>
              <a:moveTo>
                <a:pt x="2141407" y="0"/>
              </a:moveTo>
              <a:lnTo>
                <a:pt x="2141407" y="202012"/>
              </a:lnTo>
              <a:lnTo>
                <a:pt x="0" y="202012"/>
              </a:lnTo>
              <a:lnTo>
                <a:pt x="0" y="369825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8711" y="2673060"/>
        <a:ext cx="108926" cy="4004"/>
      </dsp:txXfrm>
    </dsp:sp>
    <dsp:sp modelId="{183A9124-8D17-4320-A3B7-97BE96FEC9A0}">
      <dsp:nvSpPr>
        <dsp:cNvPr id="0" name=""/>
        <dsp:cNvSpPr/>
      </dsp:nvSpPr>
      <dsp:spPr>
        <a:xfrm>
          <a:off x="2743387" y="1447360"/>
          <a:ext cx="1740982" cy="104458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10" tIns="89547" rIns="85310" bIns="8954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Local medications</a:t>
          </a:r>
        </a:p>
      </dsp:txBody>
      <dsp:txXfrm>
        <a:off x="2743387" y="1447360"/>
        <a:ext cx="1740982" cy="1044589"/>
      </dsp:txXfrm>
    </dsp:sp>
    <dsp:sp modelId="{65972E01-0AF0-4AD2-8FC4-485C6A69CC2D}">
      <dsp:nvSpPr>
        <dsp:cNvPr id="0" name=""/>
        <dsp:cNvSpPr/>
      </dsp:nvSpPr>
      <dsp:spPr>
        <a:xfrm>
          <a:off x="2341162" y="3368950"/>
          <a:ext cx="3698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9825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6064" y="3412668"/>
        <a:ext cx="20021" cy="4004"/>
      </dsp:txXfrm>
    </dsp:sp>
    <dsp:sp modelId="{391A34C1-6B04-4CA0-A33D-0F3427559389}">
      <dsp:nvSpPr>
        <dsp:cNvPr id="0" name=""/>
        <dsp:cNvSpPr/>
      </dsp:nvSpPr>
      <dsp:spPr>
        <a:xfrm>
          <a:off x="601979" y="2892375"/>
          <a:ext cx="1740982" cy="104458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10" tIns="89547" rIns="85310" bIns="8954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Systemic medications</a:t>
          </a:r>
        </a:p>
      </dsp:txBody>
      <dsp:txXfrm>
        <a:off x="601979" y="2892375"/>
        <a:ext cx="1740982" cy="1044589"/>
      </dsp:txXfrm>
    </dsp:sp>
    <dsp:sp modelId="{FB82FC8B-54C0-41EA-9C51-CC23044FD100}">
      <dsp:nvSpPr>
        <dsp:cNvPr id="0" name=""/>
        <dsp:cNvSpPr/>
      </dsp:nvSpPr>
      <dsp:spPr>
        <a:xfrm>
          <a:off x="2743387" y="2892375"/>
          <a:ext cx="1740982" cy="104458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10" tIns="89547" rIns="85310" bIns="8954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Surgery may be required in  chronic cases</a:t>
          </a:r>
        </a:p>
      </dsp:txBody>
      <dsp:txXfrm>
        <a:off x="2743387" y="2892375"/>
        <a:ext cx="1740982" cy="10445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22EE7-AFAF-4CA1-BAE7-1CC04525E3E2}">
      <dsp:nvSpPr>
        <dsp:cNvPr id="0" name=""/>
        <dsp:cNvSpPr/>
      </dsp:nvSpPr>
      <dsp:spPr>
        <a:xfrm>
          <a:off x="0" y="0"/>
          <a:ext cx="4093396" cy="7959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Accumulation of desquamated  epithelium in the </a:t>
          </a:r>
          <a:r>
            <a:rPr lang="en-US" sz="1500" b="1" kern="1200" dirty="0"/>
            <a:t>bony</a:t>
          </a:r>
          <a:r>
            <a:rPr lang="en-US" sz="1500" kern="1200" dirty="0"/>
            <a:t> canal</a:t>
          </a:r>
        </a:p>
      </dsp:txBody>
      <dsp:txXfrm>
        <a:off x="23312" y="23312"/>
        <a:ext cx="3167273" cy="749301"/>
      </dsp:txXfrm>
    </dsp:sp>
    <dsp:sp modelId="{6EC44B17-1C03-4F6D-A6C0-BFFCA53BBCE6}">
      <dsp:nvSpPr>
        <dsp:cNvPr id="0" name=""/>
        <dsp:cNvSpPr/>
      </dsp:nvSpPr>
      <dsp:spPr>
        <a:xfrm>
          <a:off x="342821" y="940639"/>
          <a:ext cx="4093396" cy="795925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It may be associated with  sinusitis, bronchiectasis or  primary ciliary dyskinesia</a:t>
          </a:r>
        </a:p>
      </dsp:txBody>
      <dsp:txXfrm>
        <a:off x="366133" y="963951"/>
        <a:ext cx="3186598" cy="749301"/>
      </dsp:txXfrm>
    </dsp:sp>
    <dsp:sp modelId="{F0BC498F-0051-4EF8-9EE8-58A033CE4969}">
      <dsp:nvSpPr>
        <dsp:cNvPr id="0" name=""/>
        <dsp:cNvSpPr/>
      </dsp:nvSpPr>
      <dsp:spPr>
        <a:xfrm>
          <a:off x="680527" y="1881279"/>
          <a:ext cx="4093396" cy="795925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Usually cause deafness and  pain</a:t>
          </a:r>
        </a:p>
      </dsp:txBody>
      <dsp:txXfrm>
        <a:off x="703839" y="1904591"/>
        <a:ext cx="3191714" cy="749301"/>
      </dsp:txXfrm>
    </dsp:sp>
    <dsp:sp modelId="{3D51740C-7B9F-4911-8118-9D5DCFF29496}">
      <dsp:nvSpPr>
        <dsp:cNvPr id="0" name=""/>
        <dsp:cNvSpPr/>
      </dsp:nvSpPr>
      <dsp:spPr>
        <a:xfrm>
          <a:off x="1023348" y="2821919"/>
          <a:ext cx="4093396" cy="79592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Treatment is periodic removal</a:t>
          </a:r>
        </a:p>
      </dsp:txBody>
      <dsp:txXfrm>
        <a:off x="1046660" y="2845231"/>
        <a:ext cx="3186598" cy="749301"/>
      </dsp:txXfrm>
    </dsp:sp>
    <dsp:sp modelId="{2C577220-9D07-4CBC-A1FA-B946FD522B87}">
      <dsp:nvSpPr>
        <dsp:cNvPr id="0" name=""/>
        <dsp:cNvSpPr/>
      </dsp:nvSpPr>
      <dsp:spPr>
        <a:xfrm>
          <a:off x="3576044" y="60960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692448" y="609606"/>
        <a:ext cx="284543" cy="389307"/>
      </dsp:txXfrm>
    </dsp:sp>
    <dsp:sp modelId="{BF48D558-ABE2-4588-A641-9CD4955115A1}">
      <dsp:nvSpPr>
        <dsp:cNvPr id="0" name=""/>
        <dsp:cNvSpPr/>
      </dsp:nvSpPr>
      <dsp:spPr>
        <a:xfrm>
          <a:off x="3918866" y="155024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035270" y="1550246"/>
        <a:ext cx="284543" cy="389307"/>
      </dsp:txXfrm>
    </dsp:sp>
    <dsp:sp modelId="{E28605D3-2D43-4BF4-BA84-7B51DB176201}">
      <dsp:nvSpPr>
        <dsp:cNvPr id="0" name=""/>
        <dsp:cNvSpPr/>
      </dsp:nvSpPr>
      <dsp:spPr>
        <a:xfrm>
          <a:off x="4256571" y="249088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372975" y="2490886"/>
        <a:ext cx="284543" cy="389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90DA9-D505-4A66-8AE1-093EFACB19D7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6E4A9-24A0-4571-959F-E2EE54BB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4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6E4A9-24A0-4571-959F-E2EE54BBF3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0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6E4A9-24A0-4571-959F-E2EE54BBF3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36FD-AFBB-482B-88FE-18116BE5B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C36A9-B1D3-44FF-8A61-136666B43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3E13E-1D96-4E9E-8A03-699A3B40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F8274D-919E-48EB-A54C-C56F30292B3F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82137-4968-4521-8CDE-BE0C17B9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B5C00-0E8F-4D14-B6FA-F712239F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4E1FD-4CDD-4816-B541-5BCA27E735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0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99CE-0DFB-4364-BD31-EB5E1066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465E3-69A1-4515-B1D5-7092EF24C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2A066-6BCF-4B29-81D8-A8BCCFC5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A5F538-6A5C-4D15-9D2F-417AFFBB9F92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4225F-EA78-4D4D-9999-C0C2B05C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6B81-F8D4-4523-AE7B-8554EEC5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38764-39D8-4E7B-8D02-FE0A3E812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9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845A4-95C8-4A32-B111-D9B013B34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B5799-0860-4ECF-ADBC-457D98944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E731-951E-4B1E-9085-81182012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A5F538-6A5C-4D15-9D2F-417AFFBB9F92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6DBB8-F89A-4283-BC00-3A508045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C1FF4-0E4A-4871-B9F9-6A1EF30A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38764-39D8-4E7B-8D02-FE0A3E812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23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Patter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7231" y="3260706"/>
            <a:ext cx="5849540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976" y="2149356"/>
            <a:ext cx="6856048" cy="461665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6995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cap="none" spc="-38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B4846-4E60-4E5B-9695-28F923D1D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29100" y="1943100"/>
            <a:ext cx="6858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8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C1E0-5E5E-45F2-8FB8-C8598EDB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EFFC-F4CC-4A67-83EC-C2A83CC89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0AE21-11AD-48C7-A2C8-E8415F64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CB7489-40A3-4846-8F6F-226E70A5498D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A8BB8-C1FF-4225-B54C-45DB4BFB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D98B7-422F-4CA7-A9C9-2155034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56FE-0316-41B4-8FB2-2A52CA17DE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E0BD-753F-41F9-9668-7F85127D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BBCFB-56D4-47B9-A744-91F8478F5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23FE1-9202-45DD-99D7-F2A6B62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A5F538-6A5C-4D15-9D2F-417AFFBB9F92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5DEC-15B7-448A-AB8F-58E8DC85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A4601-0ADE-432B-90EE-FA234D55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38764-39D8-4E7B-8D02-FE0A3E812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7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D19E3-8173-4273-9699-153F6F89F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A2DD-41DE-4F4D-B62D-165DA59A5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74BDA-A167-4C70-9489-D87517BC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F4630-01A9-4EC1-B4F2-D92A8880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A82915-5FBF-4D63-AD00-9C8348392E1D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8051-7928-4F7A-9F1D-D3F6C998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E7229-ABA8-4C8C-84D2-35AEEE0E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B25D1-6B81-4D01-9E9E-3949BDE1EB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3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FB4EA-A2D5-4BFF-878E-49688A79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1F940-7147-4957-8E2E-555E69F96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16FA9-DB32-4711-A04C-2DDB9A747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065DCA-8B28-438D-B923-688768237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25BB-554B-48FE-BD36-AA425B176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3A95E1-028C-4A4E-93E1-71F5C57D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A5F538-6A5C-4D15-9D2F-417AFFBB9F92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270C0-30C4-4F43-AEA0-2B25C8F5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48AC8-DB24-4B0D-B4B1-98C26931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38764-39D8-4E7B-8D02-FE0A3E812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B146-8E38-4ECE-BFF9-B0CD6B82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E333E-A69A-4FBA-865E-D367E1912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651C98-2EF6-4B6F-9D0F-946D049E6783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19821-0DDA-4413-BEA0-A2E13C11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D7B7A-D3A0-4C01-8D57-21437C9C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13B86-994D-460F-9D2E-7640E9F185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4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22FA4-0113-4E9F-9757-110544F5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EF9A59-4128-414B-BC65-68E3CB1662D6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BCE37-06DE-458B-B2AE-EC9B6CF4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DF693-54BE-4853-BD12-F1FA7922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F11B5-03C0-4543-B3E5-C64CAFCB39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5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CC25-507F-4613-B862-6C747EE9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C626D-6E86-42DB-A941-F4CEE6672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0ABC4-CA38-4EC7-A5EA-FCB3EECEC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FFD44-EDDF-470C-8C32-D5EB002F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A5F538-6A5C-4D15-9D2F-417AFFBB9F92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72207-AB35-4235-956D-610205F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124AB-D762-4CCF-8AA8-429F9AF6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38764-39D8-4E7B-8D02-FE0A3E812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3BE9-1D39-4D58-8CA2-63841F1C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096FF-E81D-4FA1-B861-763578077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9420-3A7C-4CB3-ABA1-A133DC70E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90394-D468-4EA4-BD10-6AA2BD5CD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A5F538-6A5C-4D15-9D2F-417AFFBB9F92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CE6A8-54A4-43C9-8BA0-60A9B203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F6167-1EFE-4DA2-A29B-BD1D3184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38764-39D8-4E7B-8D02-FE0A3E812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D3539-FBDE-4615-B392-BCDFF578D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19569-C43C-47D5-8AA7-A8D4179DF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62D96-5C6A-4B70-85AB-35B4B4CEA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A5F538-6A5C-4D15-9D2F-417AFFBB9F92}" type="datetimeFigureOut">
              <a:rPr lang="en-US" smtClean="0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448F2-6F1A-41B8-AFB4-3A7E408F7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82A3E-4623-4C52-93F5-CA35C352E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A38764-39D8-4E7B-8D02-FE0A3E812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8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7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22.jpeg"/><Relationship Id="rId4" Type="http://schemas.openxmlformats.org/officeDocument/2006/relationships/image" Target="../media/image11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9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97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9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12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itle 2"/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Brief ear anatomy </a:t>
            </a:r>
            <a:b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Otitis Externa</a:t>
            </a:r>
            <a:b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Acute Otitis media 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348B8273-4143-4EEB-B0F7-FDC6178CE78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23A0B26D-9F65-408C-961F-3308D05D54C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562" y="5958743"/>
            <a:ext cx="5398053" cy="57359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The External Auditory</a:t>
            </a:r>
            <a:r>
              <a:rPr lang="en-US" sz="3200" b="1" kern="1200" spc="-7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Canal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BA09AE5C-5B47-4AFD-B916-5E84CC5A79C8}"/>
              </a:ext>
            </a:extLst>
          </p:cNvPr>
          <p:cNvSpPr txBox="1"/>
          <p:nvPr/>
        </p:nvSpPr>
        <p:spPr>
          <a:xfrm>
            <a:off x="66562" y="2266234"/>
            <a:ext cx="2492375" cy="2220912"/>
          </a:xfrm>
          <a:prstGeom prst="rect">
            <a:avLst/>
          </a:prstGeom>
        </p:spPr>
        <p:txBody>
          <a:bodyPr lIns="0" tIns="194945" rIns="0" bIns="0">
            <a:spAutoFit/>
          </a:bodyPr>
          <a:lstStyle/>
          <a:p>
            <a:pPr marL="120014" indent="-107314" fontAlgn="auto">
              <a:spcBef>
                <a:spcPts val="1535"/>
              </a:spcBef>
              <a:spcAft>
                <a:spcPts val="0"/>
              </a:spcAft>
              <a:buSzPct val="95833"/>
              <a:buFontTx/>
              <a:buChar char="•"/>
              <a:tabLst>
                <a:tab pos="120650" algn="l"/>
              </a:tabLst>
              <a:defRPr/>
            </a:pPr>
            <a:r>
              <a:rPr sz="2400" dirty="0">
                <a:latin typeface="Times New Roman"/>
                <a:cs typeface="Times New Roman"/>
              </a:rPr>
              <a:t>Cartilagenous</a:t>
            </a:r>
          </a:p>
          <a:p>
            <a:pPr marL="120014" indent="-107314" fontAlgn="auto">
              <a:spcBef>
                <a:spcPts val="1445"/>
              </a:spcBef>
              <a:spcAft>
                <a:spcPts val="0"/>
              </a:spcAft>
              <a:buSzPct val="95833"/>
              <a:buFontTx/>
              <a:buChar char="•"/>
              <a:tabLst>
                <a:tab pos="120650" algn="l"/>
              </a:tabLst>
              <a:defRPr/>
            </a:pPr>
            <a:r>
              <a:rPr sz="2400" dirty="0">
                <a:latin typeface="Times New Roman"/>
                <a:cs typeface="Times New Roman"/>
              </a:rPr>
              <a:t>Hair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follicles</a:t>
            </a:r>
          </a:p>
          <a:p>
            <a:pPr marL="120014" indent="-107314" fontAlgn="auto">
              <a:spcBef>
                <a:spcPts val="1440"/>
              </a:spcBef>
              <a:spcAft>
                <a:spcPts val="0"/>
              </a:spcAft>
              <a:buSzPct val="95833"/>
              <a:buFontTx/>
              <a:buChar char="•"/>
              <a:tabLst>
                <a:tab pos="120650" algn="l"/>
              </a:tabLst>
              <a:defRPr/>
            </a:pPr>
            <a:r>
              <a:rPr sz="2400" spc="-5" dirty="0">
                <a:latin typeface="Times New Roman"/>
                <a:cs typeface="Times New Roman"/>
              </a:rPr>
              <a:t>Ceruminous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glands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 fontAlgn="auto">
              <a:spcBef>
                <a:spcPts val="1440"/>
              </a:spcBef>
              <a:spcAft>
                <a:spcPts val="0"/>
              </a:spcAft>
              <a:buSzPct val="95833"/>
              <a:buFontTx/>
              <a:buChar char="•"/>
              <a:tabLst>
                <a:tab pos="120650" algn="l"/>
              </a:tabLst>
              <a:defRPr/>
            </a:pPr>
            <a:r>
              <a:rPr sz="2400" dirty="0">
                <a:latin typeface="Times New Roman"/>
                <a:cs typeface="Times New Roman"/>
              </a:rPr>
              <a:t>Sebacous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glands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DEBCFBE3-E36D-4E23-B31C-76360ED8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362" y="1239797"/>
            <a:ext cx="1738313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Medial Two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Thirds: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2B9AC1F-D347-4925-BDFD-508092943971}"/>
              </a:ext>
            </a:extLst>
          </p:cNvPr>
          <p:cNvSpPr txBox="1"/>
          <p:nvPr/>
        </p:nvSpPr>
        <p:spPr>
          <a:xfrm>
            <a:off x="188401" y="1479063"/>
            <a:ext cx="2001838" cy="452437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Third</a:t>
            </a:r>
            <a:endParaRPr sz="2800" u="sng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AF0BEBB4-2520-4770-AF73-D5A978499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4511" y="2476459"/>
            <a:ext cx="158591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95580" rIns="0" bIns="0">
            <a:spAutoFit/>
          </a:bodyPr>
          <a:lstStyle/>
          <a:p>
            <a:pPr marL="12700">
              <a:spcBef>
                <a:spcPts val="1538"/>
              </a:spcBef>
              <a:buSzPct val="96000"/>
              <a:buFontTx/>
              <a:buChar char="•"/>
              <a:tabLst>
                <a:tab pos="120650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Bony</a:t>
            </a:r>
          </a:p>
          <a:p>
            <a:pPr marL="12700">
              <a:spcBef>
                <a:spcPts val="1438"/>
              </a:spcBef>
              <a:buSzPct val="96000"/>
              <a:buFontTx/>
              <a:buChar char="•"/>
              <a:tabLst>
                <a:tab pos="120650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Develops  after birth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A42C89EC-3D16-49B1-B075-15F2E1C4D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937" y="1239797"/>
            <a:ext cx="4572000" cy="41322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0FFCBBF2-1616-4BF7-B90A-CB5525894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187" y="2306597"/>
            <a:ext cx="76200" cy="1828800"/>
          </a:xfrm>
          <a:custGeom>
            <a:avLst/>
            <a:gdLst>
              <a:gd name="T0" fmla="*/ 0 w 76200"/>
              <a:gd name="T1" fmla="*/ 0 h 1828800"/>
              <a:gd name="T2" fmla="*/ 76200 w 76200"/>
              <a:gd name="T3" fmla="*/ 1828800 h 1828800"/>
            </a:gdLst>
            <a:ahLst/>
            <a:cxnLst/>
            <a:rect l="T0" t="T1" r="T2" b="T3"/>
            <a:pathLst>
              <a:path w="76200" h="1828800">
                <a:moveTo>
                  <a:pt x="0" y="0"/>
                </a:moveTo>
                <a:lnTo>
                  <a:pt x="76200" y="1828800"/>
                </a:lnTo>
              </a:path>
            </a:pathLst>
          </a:custGeom>
          <a:noFill/>
          <a:ln w="76200">
            <a:solidFill>
              <a:srgbClr val="005A5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DEFINIT</a:t>
            </a:r>
            <a:r>
              <a:rPr lang="en-US" sz="440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98575" algn="l"/>
                <a:tab pos="3056255" algn="l"/>
                <a:tab pos="3641725" algn="l"/>
                <a:tab pos="4452620" algn="l"/>
                <a:tab pos="6122035" algn="l"/>
              </a:tabLst>
              <a:defRPr/>
            </a:pPr>
            <a:r>
              <a:rPr lang="en-US" sz="2100" dirty="0"/>
              <a:t>Acute in</a:t>
            </a:r>
            <a:r>
              <a:rPr lang="en-US" sz="2100" spc="-15" dirty="0"/>
              <a:t>f</a:t>
            </a:r>
            <a:r>
              <a:rPr lang="en-US" sz="2100" dirty="0"/>
              <a:t>ecti</a:t>
            </a:r>
            <a:r>
              <a:rPr lang="en-US" sz="2100" spc="-10" dirty="0"/>
              <a:t>o</a:t>
            </a:r>
            <a:r>
              <a:rPr lang="en-US" sz="2100" dirty="0"/>
              <a:t>n </a:t>
            </a:r>
            <a:r>
              <a:rPr lang="en-US" sz="2100" spc="-10" dirty="0"/>
              <a:t>o</a:t>
            </a:r>
            <a:r>
              <a:rPr lang="en-US" sz="2100" dirty="0"/>
              <a:t>f the m</a:t>
            </a:r>
            <a:r>
              <a:rPr lang="en-US" sz="2100" spc="-10" dirty="0"/>
              <a:t>u</a:t>
            </a:r>
            <a:r>
              <a:rPr lang="en-US" sz="2100" dirty="0"/>
              <a:t>co</a:t>
            </a:r>
            <a:r>
              <a:rPr lang="en-US" sz="2100" spc="-20" dirty="0"/>
              <a:t>u</a:t>
            </a:r>
            <a:r>
              <a:rPr lang="en-US" sz="2100" dirty="0"/>
              <a:t>s m</a:t>
            </a:r>
            <a:r>
              <a:rPr lang="en-US" sz="2100" spc="-10" dirty="0"/>
              <a:t>e</a:t>
            </a:r>
            <a:r>
              <a:rPr lang="en-US" sz="2100" spc="-20" dirty="0"/>
              <a:t>m</a:t>
            </a:r>
            <a:r>
              <a:rPr lang="en-US" sz="2100" dirty="0"/>
              <a:t>br</a:t>
            </a:r>
            <a:r>
              <a:rPr lang="en-US" sz="2100" spc="-10" dirty="0"/>
              <a:t>a</a:t>
            </a:r>
            <a:r>
              <a:rPr lang="en-US" sz="2100" dirty="0"/>
              <a:t>ne </a:t>
            </a:r>
            <a:r>
              <a:rPr lang="en-US" sz="2100" spc="-5" dirty="0"/>
              <a:t>lining of </a:t>
            </a:r>
            <a:r>
              <a:rPr lang="en-US" sz="2100" dirty="0"/>
              <a:t>the </a:t>
            </a:r>
            <a:r>
              <a:rPr lang="en-US" sz="2100" u="sng" spc="-5" dirty="0"/>
              <a:t>middle </a:t>
            </a:r>
            <a:r>
              <a:rPr lang="en-US" sz="2100" u="sng" spc="-10" dirty="0"/>
              <a:t>ear</a:t>
            </a:r>
            <a:r>
              <a:rPr lang="en-US" sz="2100" u="sng" spc="-45" dirty="0"/>
              <a:t> </a:t>
            </a:r>
            <a:r>
              <a:rPr lang="en-US" sz="2100" u="sng" dirty="0"/>
              <a:t>cleft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0931" y="2023110"/>
            <a:ext cx="1852218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2000" kern="1200">
                <a:latin typeface="+mj-lt"/>
                <a:ea typeface="+mj-ea"/>
                <a:cs typeface="+mj-cs"/>
              </a:rPr>
              <a:t>PREDISPOSING</a:t>
            </a:r>
            <a:r>
              <a:rPr lang="en-US" sz="2000" kern="1200" spc="-40">
                <a:latin typeface="+mj-lt"/>
                <a:ea typeface="+mj-ea"/>
                <a:cs typeface="+mj-cs"/>
              </a:rPr>
              <a:t> </a:t>
            </a:r>
            <a:r>
              <a:rPr lang="en-US" sz="2000" kern="1200" spc="-5">
                <a:latin typeface="+mj-lt"/>
                <a:ea typeface="+mj-ea"/>
                <a:cs typeface="+mj-cs"/>
              </a:rPr>
              <a:t>FACTORS</a:t>
            </a:r>
            <a:endParaRPr lang="en-US" sz="2000" kern="1200">
              <a:latin typeface="+mj-lt"/>
              <a:ea typeface="+mj-ea"/>
              <a:cs typeface="+mj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0931" y="5086350"/>
            <a:ext cx="1834848" cy="1178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>
                <a:tab pos="1316990" algn="l"/>
              </a:tabLst>
              <a:defRPr/>
            </a:pPr>
            <a:r>
              <a:rPr lang="en-US" sz="1400" kern="1200" spc="-5">
                <a:latin typeface="+mn-lt"/>
                <a:ea typeface="+mn-ea"/>
                <a:cs typeface="+mn-cs"/>
              </a:rPr>
              <a:t>,</a:t>
            </a:r>
            <a:endParaRPr lang="en-US" sz="1400" kern="1200">
              <a:latin typeface="+mn-lt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63" y="664308"/>
            <a:ext cx="6061974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03" name="object 3"/>
          <p:cNvSpPr txBox="1">
            <a:spLocks noChangeArrowheads="1"/>
          </p:cNvSpPr>
          <p:nvPr/>
        </p:nvSpPr>
        <p:spPr bwMode="auto">
          <a:xfrm>
            <a:off x="258763" y="1279525"/>
            <a:ext cx="4738687" cy="446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5244" rIns="0" bIns="0">
            <a:spAutoFit/>
          </a:bodyPr>
          <a:lstStyle/>
          <a:p>
            <a:pPr marL="355600" indent="-342900">
              <a:spcBef>
                <a:spcPts val="438"/>
              </a:spcBef>
              <a:buFontTx/>
              <a:buChar char="•"/>
              <a:tabLst>
                <a:tab pos="354013" algn="l"/>
                <a:tab pos="355600" algn="l"/>
              </a:tabLst>
            </a:pPr>
            <a:r>
              <a:rPr lang="en-US" sz="2800" dirty="0"/>
              <a:t>Age</a:t>
            </a:r>
          </a:p>
          <a:p>
            <a:pPr marL="355600" indent="-342900">
              <a:spcBef>
                <a:spcPts val="338"/>
              </a:spcBef>
              <a:buFontTx/>
              <a:buChar char="•"/>
              <a:tabLst>
                <a:tab pos="354013" algn="l"/>
                <a:tab pos="355600" algn="l"/>
              </a:tabLst>
            </a:pPr>
            <a:r>
              <a:rPr lang="en-US" sz="2800" dirty="0"/>
              <a:t>Maleness</a:t>
            </a:r>
          </a:p>
          <a:p>
            <a:pPr marL="355600" indent="-342900">
              <a:spcBef>
                <a:spcPts val="338"/>
              </a:spcBef>
              <a:buFontTx/>
              <a:buChar char="•"/>
              <a:tabLst>
                <a:tab pos="354013" algn="l"/>
                <a:tab pos="355600" algn="l"/>
              </a:tabLst>
            </a:pPr>
            <a:r>
              <a:rPr lang="en-US" sz="2800" dirty="0"/>
              <a:t>Bottle feeding</a:t>
            </a:r>
          </a:p>
          <a:p>
            <a:pPr marL="355600" indent="-342900">
              <a:spcBef>
                <a:spcPts val="338"/>
              </a:spcBef>
              <a:buFontTx/>
              <a:buChar char="•"/>
              <a:tabLst>
                <a:tab pos="354013" algn="l"/>
                <a:tab pos="355600" algn="l"/>
              </a:tabLst>
            </a:pPr>
            <a:r>
              <a:rPr lang="en-US" sz="2800" dirty="0"/>
              <a:t>Climate</a:t>
            </a:r>
          </a:p>
          <a:p>
            <a:pPr marL="355600" indent="-342900">
              <a:spcBef>
                <a:spcPts val="338"/>
              </a:spcBef>
              <a:buFontTx/>
              <a:buChar char="•"/>
              <a:tabLst>
                <a:tab pos="354013" algn="l"/>
                <a:tab pos="355600" algn="l"/>
              </a:tabLst>
            </a:pPr>
            <a:r>
              <a:rPr lang="en-US" sz="2800" dirty="0"/>
              <a:t>Crowded living conditions</a:t>
            </a:r>
          </a:p>
          <a:p>
            <a:pPr marL="355600" indent="-342900">
              <a:spcBef>
                <a:spcPts val="338"/>
              </a:spcBef>
              <a:buFontTx/>
              <a:buChar char="•"/>
              <a:tabLst>
                <a:tab pos="354013" algn="l"/>
                <a:tab pos="355600" algn="l"/>
              </a:tabLst>
            </a:pPr>
            <a:r>
              <a:rPr lang="en-US" sz="2800" dirty="0"/>
              <a:t>Heredity</a:t>
            </a:r>
          </a:p>
          <a:p>
            <a:pPr marL="355600" indent="-342900">
              <a:lnSpc>
                <a:spcPts val="3025"/>
              </a:lnSpc>
              <a:spcBef>
                <a:spcPts val="725"/>
              </a:spcBef>
              <a:buFontTx/>
              <a:buChar char="•"/>
              <a:tabLst>
                <a:tab pos="354013" algn="l"/>
                <a:tab pos="355600" algn="l"/>
              </a:tabLst>
            </a:pPr>
            <a:r>
              <a:rPr lang="en-US" sz="2800" dirty="0"/>
              <a:t>Associated conditions: cleft  palate, immuno-deficiency, down syndrome, cystic fibrosis , and ciliary dyskinesia 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C9C45CB-88B2-4939-91BB-755F61E03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429" y="163575"/>
            <a:ext cx="3816350" cy="24431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ROUTE </a:t>
            </a:r>
            <a:r>
              <a:rPr lang="en-US" sz="44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en-US" sz="4400" kern="1200" spc="-6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INFECTION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Eustachian</a:t>
            </a:r>
            <a:r>
              <a:rPr lang="en-US" sz="2100" spc="-35"/>
              <a:t> </a:t>
            </a:r>
            <a:r>
              <a:rPr lang="en-US" sz="2100" spc="-5"/>
              <a:t>tube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25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External auditory</a:t>
            </a:r>
            <a:r>
              <a:rPr lang="en-US" sz="2100" spc="-45"/>
              <a:t> </a:t>
            </a:r>
            <a:r>
              <a:rPr lang="en-US" sz="2100" spc="-5"/>
              <a:t>canal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Blood</a:t>
            </a:r>
            <a:r>
              <a:rPr lang="en-US" sz="2100" spc="-15"/>
              <a:t> </a:t>
            </a:r>
            <a:r>
              <a:rPr lang="en-US" sz="2100" spc="-5"/>
              <a:t>borne</a:t>
            </a:r>
            <a:endParaRPr lang="en-US" sz="21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BACTERI</a:t>
            </a:r>
            <a:r>
              <a:rPr lang="en-US" sz="44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</a:t>
            </a:r>
            <a:r>
              <a:rPr lang="en-US" sz="440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G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Streptococcus</a:t>
            </a:r>
            <a:r>
              <a:rPr lang="en-US" sz="2100" spc="-100"/>
              <a:t> </a:t>
            </a:r>
            <a:r>
              <a:rPr lang="en-US" sz="2100" spc="-5"/>
              <a:t>pneumonia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3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Haemophilus</a:t>
            </a:r>
            <a:r>
              <a:rPr lang="en-US" sz="2100" spc="-25"/>
              <a:t> </a:t>
            </a:r>
            <a:r>
              <a:rPr lang="en-US" sz="2100" spc="-5"/>
              <a:t>influenzae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3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Branhamella</a:t>
            </a:r>
            <a:r>
              <a:rPr lang="en-US" sz="2100" spc="-20"/>
              <a:t> </a:t>
            </a:r>
            <a:r>
              <a:rPr lang="en-US" sz="2100" spc="-5"/>
              <a:t>catarrhalis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Streptococcus</a:t>
            </a:r>
            <a:r>
              <a:rPr lang="en-US" sz="2100" spc="-70"/>
              <a:t> </a:t>
            </a:r>
            <a:r>
              <a:rPr lang="en-US" sz="2100" spc="-5"/>
              <a:t>pyogens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014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Staphylococcus</a:t>
            </a:r>
            <a:r>
              <a:rPr lang="en-US" sz="2100" spc="-15"/>
              <a:t> </a:t>
            </a:r>
            <a:r>
              <a:rPr lang="en-US" sz="2100" spc="-5"/>
              <a:t>aureus</a:t>
            </a:r>
            <a:endParaRPr lang="en-US" sz="21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7200" y="-57545"/>
            <a:ext cx="6858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PATHO</a:t>
            </a:r>
            <a:r>
              <a:rPr lang="en-US" sz="4200" kern="1200" spc="-1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sz="4200" kern="1200" spc="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4200" kern="1200" spc="-1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D462B91D-4545-4599-8A9C-8E6A43FB5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783155"/>
            <a:ext cx="6799263" cy="38877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>
              <a:tabLst>
                <a:tab pos="2838450" algn="l"/>
              </a:tabLs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	PICTURE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Tubal</a:t>
            </a:r>
            <a:r>
              <a:rPr lang="en-US" sz="2100" spc="5"/>
              <a:t> </a:t>
            </a:r>
            <a:r>
              <a:rPr lang="en-US" sz="2100"/>
              <a:t>occlusion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Suppurative</a:t>
            </a:r>
            <a:r>
              <a:rPr lang="en-US" sz="2100" spc="10"/>
              <a:t> </a:t>
            </a:r>
            <a:r>
              <a:rPr lang="en-US" sz="2100" spc="-5"/>
              <a:t>inflammation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1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Tympanic membrane</a:t>
            </a:r>
            <a:r>
              <a:rPr lang="en-US" sz="2100" spc="10"/>
              <a:t> </a:t>
            </a:r>
            <a:r>
              <a:rPr lang="en-US" sz="2100"/>
              <a:t>rupture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Resolution</a:t>
            </a:r>
            <a:endParaRPr lang="en-US" sz="21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>
              <a:tabLst>
                <a:tab pos="2838450" algn="l"/>
              </a:tabLs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	PICTURE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3" y="2176272"/>
            <a:ext cx="4017778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Tubal</a:t>
            </a:r>
            <a:r>
              <a:rPr lang="en-US" sz="2100" spc="5" dirty="0"/>
              <a:t> </a:t>
            </a:r>
            <a:r>
              <a:rPr lang="en-US" sz="2100" dirty="0"/>
              <a:t>occlusion</a:t>
            </a:r>
            <a:endParaRPr lang="en-US" sz="2100" spc="-5" dirty="0"/>
          </a:p>
          <a:p>
            <a:pPr marL="812800" lvl="1" indent="-228600">
              <a:lnSpc>
                <a:spcPct val="9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b="1" spc="-5" dirty="0"/>
              <a:t>Discomfort, autophony,</a:t>
            </a:r>
            <a:r>
              <a:rPr lang="en-US" sz="2100" b="1" spc="15" dirty="0"/>
              <a:t> </a:t>
            </a:r>
            <a:r>
              <a:rPr lang="en-US" sz="2100" b="1" dirty="0"/>
              <a:t>retracted </a:t>
            </a:r>
            <a:r>
              <a:rPr lang="en-US" sz="2100" b="1" spc="-5" dirty="0"/>
              <a:t>drum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Suppurative</a:t>
            </a:r>
            <a:r>
              <a:rPr lang="en-US" sz="2100" spc="10" dirty="0"/>
              <a:t> </a:t>
            </a:r>
            <a:r>
              <a:rPr lang="en-US" sz="2100" spc="-5" dirty="0"/>
              <a:t>inflammation</a:t>
            </a:r>
            <a:endParaRPr lang="en-US" sz="2100" dirty="0"/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Tympanic membrane</a:t>
            </a:r>
            <a:r>
              <a:rPr lang="en-US" sz="2100" spc="20" dirty="0"/>
              <a:t> </a:t>
            </a:r>
            <a:r>
              <a:rPr lang="en-US" sz="2100" dirty="0"/>
              <a:t>rupture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21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Resolution</a:t>
            </a:r>
            <a:endParaRPr lang="en-US" sz="2100" dirty="0"/>
          </a:p>
        </p:txBody>
      </p:sp>
      <p:sp>
        <p:nvSpPr>
          <p:cNvPr id="107524" name="object 4"/>
          <p:cNvSpPr>
            <a:spLocks noChangeArrowheads="1"/>
          </p:cNvSpPr>
          <p:nvPr/>
        </p:nvSpPr>
        <p:spPr bwMode="auto">
          <a:xfrm>
            <a:off x="5362575" y="1857375"/>
            <a:ext cx="3781425" cy="381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>
              <a:tabLst>
                <a:tab pos="2838450" algn="l"/>
              </a:tabLs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	PICTURE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Tubal</a:t>
            </a:r>
            <a:r>
              <a:rPr lang="en-US" sz="2100" spc="5" dirty="0"/>
              <a:t> </a:t>
            </a:r>
            <a:r>
              <a:rPr lang="en-US" sz="2100" dirty="0"/>
              <a:t>occlusion</a:t>
            </a:r>
          </a:p>
          <a:p>
            <a:pPr marL="553085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spc="-5" dirty="0"/>
              <a:t>Discomfort, autophony,</a:t>
            </a:r>
            <a:r>
              <a:rPr lang="en-US" sz="2100" b="1" spc="15" dirty="0"/>
              <a:t> </a:t>
            </a:r>
            <a:r>
              <a:rPr lang="en-US" sz="2100" b="1" dirty="0"/>
              <a:t>retracted</a:t>
            </a:r>
          </a:p>
          <a:p>
            <a:pPr marL="52768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-5" dirty="0"/>
              <a:t>drum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Suppurative</a:t>
            </a:r>
            <a:r>
              <a:rPr lang="en-US" sz="2100" spc="10" dirty="0"/>
              <a:t> </a:t>
            </a:r>
            <a:r>
              <a:rPr lang="en-US" sz="2100" spc="-5" dirty="0"/>
              <a:t>inflammation</a:t>
            </a:r>
            <a:endParaRPr lang="en-US" sz="2100" dirty="0"/>
          </a:p>
          <a:p>
            <a:pPr marL="553085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spc="-5" dirty="0"/>
              <a:t>Fever, sever earache,</a:t>
            </a:r>
            <a:r>
              <a:rPr lang="en-US" sz="2100" b="1" spc="30" dirty="0"/>
              <a:t> </a:t>
            </a:r>
            <a:r>
              <a:rPr lang="en-US" sz="2100" b="1" spc="-5" dirty="0"/>
              <a:t>deafness,</a:t>
            </a:r>
            <a:endParaRPr lang="en-US" sz="2100" b="1" dirty="0"/>
          </a:p>
          <a:p>
            <a:pPr marL="52768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-5" dirty="0"/>
              <a:t>bulging</a:t>
            </a:r>
            <a:r>
              <a:rPr lang="en-US" sz="2100" b="1" spc="30" dirty="0"/>
              <a:t> </a:t>
            </a:r>
            <a:r>
              <a:rPr lang="en-US" sz="2100" b="1" spc="-5" dirty="0"/>
              <a:t>drum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Tympanic membrane</a:t>
            </a:r>
            <a:r>
              <a:rPr lang="en-US" sz="2100" spc="20" dirty="0"/>
              <a:t> </a:t>
            </a:r>
            <a:r>
              <a:rPr lang="en-US" sz="2100" dirty="0"/>
              <a:t>rupture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Resolution</a:t>
            </a:r>
            <a:endParaRPr lang="en-US" sz="2100" dirty="0"/>
          </a:p>
        </p:txBody>
      </p:sp>
      <p:sp>
        <p:nvSpPr>
          <p:cNvPr id="108548" name="object 4"/>
          <p:cNvSpPr>
            <a:spLocks noChangeArrowheads="1"/>
          </p:cNvSpPr>
          <p:nvPr/>
        </p:nvSpPr>
        <p:spPr bwMode="auto">
          <a:xfrm>
            <a:off x="6357938" y="2643188"/>
            <a:ext cx="2590800" cy="2565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58E0A06-BD53-4345-9481-F0E14B40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2571750"/>
            <a:ext cx="2955925" cy="26003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>
              <a:tabLst>
                <a:tab pos="2838450" algn="l"/>
              </a:tabLs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	PICTURE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Tubal</a:t>
            </a:r>
            <a:r>
              <a:rPr lang="en-US" sz="2100" spc="5" dirty="0"/>
              <a:t> </a:t>
            </a:r>
            <a:r>
              <a:rPr lang="en-US" sz="2100" dirty="0"/>
              <a:t>occlusion</a:t>
            </a:r>
          </a:p>
          <a:p>
            <a:pPr marL="553085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spc="-5" dirty="0"/>
              <a:t>Discomfort, autophony,</a:t>
            </a:r>
            <a:r>
              <a:rPr lang="en-US" sz="2100" b="1" spc="15" dirty="0"/>
              <a:t> </a:t>
            </a:r>
            <a:r>
              <a:rPr lang="en-US" sz="2100" b="1" dirty="0"/>
              <a:t>retracted</a:t>
            </a:r>
          </a:p>
          <a:p>
            <a:pPr marL="52768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-5" dirty="0"/>
              <a:t>drum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Suppurative</a:t>
            </a:r>
            <a:r>
              <a:rPr lang="en-US" sz="2100" spc="10" dirty="0"/>
              <a:t> </a:t>
            </a:r>
            <a:r>
              <a:rPr lang="en-US" sz="2100" spc="-5" dirty="0"/>
              <a:t>inflammation</a:t>
            </a:r>
            <a:endParaRPr lang="en-US" sz="2100" dirty="0"/>
          </a:p>
          <a:p>
            <a:pPr marL="553085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spc="-5" dirty="0"/>
              <a:t>Fever, sever earache,</a:t>
            </a:r>
            <a:r>
              <a:rPr lang="en-US" sz="2100" b="1" spc="30" dirty="0"/>
              <a:t> </a:t>
            </a:r>
            <a:r>
              <a:rPr lang="en-US" sz="2100" b="1" spc="-5" dirty="0"/>
              <a:t>deafness,</a:t>
            </a:r>
            <a:endParaRPr lang="en-US" sz="2100" b="1" dirty="0"/>
          </a:p>
          <a:p>
            <a:pPr marL="52768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-5" dirty="0"/>
              <a:t>bulging</a:t>
            </a:r>
            <a:r>
              <a:rPr lang="en-US" sz="2100" b="1" spc="30" dirty="0"/>
              <a:t> </a:t>
            </a:r>
            <a:r>
              <a:rPr lang="en-US" sz="2100" b="1" spc="-5" dirty="0"/>
              <a:t>drum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Tympanic membrane</a:t>
            </a:r>
            <a:r>
              <a:rPr lang="en-US" sz="2100" spc="20" dirty="0"/>
              <a:t> </a:t>
            </a:r>
            <a:r>
              <a:rPr lang="en-US" sz="2100" dirty="0"/>
              <a:t>rupture</a:t>
            </a:r>
          </a:p>
          <a:p>
            <a:pPr marL="469900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40105" algn="l"/>
              </a:tabLst>
              <a:defRPr/>
            </a:pPr>
            <a:r>
              <a:rPr lang="en-US" sz="2100" b="1" dirty="0"/>
              <a:t>Otorrhea... temp. &amp;</a:t>
            </a:r>
            <a:r>
              <a:rPr lang="en-US" sz="2100" b="1" spc="-85" dirty="0"/>
              <a:t> </a:t>
            </a:r>
            <a:r>
              <a:rPr lang="en-US" sz="2100" b="1" spc="-5" dirty="0"/>
              <a:t>earache</a:t>
            </a:r>
            <a:r>
              <a:rPr lang="en-US" sz="2100" b="1" dirty="0"/>
              <a:t> </a:t>
            </a:r>
            <a:r>
              <a:rPr lang="en-US" sz="2100" b="1" spc="-5" dirty="0"/>
              <a:t>subside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Resolution</a:t>
            </a:r>
            <a:endParaRPr lang="en-US" sz="2100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C5A50A2-58C5-4061-9AC4-4F433254C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2143125"/>
            <a:ext cx="2971800" cy="2743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>
              <a:tabLst>
                <a:tab pos="2838450" algn="l"/>
              </a:tabLs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	PICTURE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Tubal</a:t>
            </a:r>
            <a:r>
              <a:rPr lang="en-US" sz="2100" spc="5" dirty="0"/>
              <a:t> </a:t>
            </a:r>
            <a:r>
              <a:rPr lang="en-US" sz="2100" dirty="0"/>
              <a:t>occlusion</a:t>
            </a:r>
          </a:p>
          <a:p>
            <a:pPr marL="553085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spc="-5" dirty="0"/>
              <a:t>Discomfort, autophony,</a:t>
            </a:r>
            <a:r>
              <a:rPr lang="en-US" sz="2100" b="1" spc="15" dirty="0"/>
              <a:t> </a:t>
            </a:r>
            <a:r>
              <a:rPr lang="en-US" sz="2100" b="1" dirty="0"/>
              <a:t>retracted</a:t>
            </a:r>
          </a:p>
          <a:p>
            <a:pPr marL="52768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-5" dirty="0"/>
              <a:t>drum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Suppurative</a:t>
            </a:r>
            <a:r>
              <a:rPr lang="en-US" sz="2100" spc="10" dirty="0"/>
              <a:t> </a:t>
            </a:r>
            <a:r>
              <a:rPr lang="en-US" sz="2100" spc="-5" dirty="0"/>
              <a:t>inflammation</a:t>
            </a:r>
            <a:endParaRPr lang="en-US" sz="2100" dirty="0"/>
          </a:p>
          <a:p>
            <a:pPr marL="553085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spc="-5" dirty="0"/>
              <a:t>Fever, sever earache,</a:t>
            </a:r>
            <a:r>
              <a:rPr lang="en-US" sz="2100" b="1" spc="30" dirty="0"/>
              <a:t> </a:t>
            </a:r>
            <a:r>
              <a:rPr lang="en-US" sz="2100" b="1" spc="-5" dirty="0"/>
              <a:t>deafness,</a:t>
            </a:r>
            <a:endParaRPr lang="en-US" sz="2100" b="1" dirty="0"/>
          </a:p>
          <a:p>
            <a:pPr marL="52768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-5" dirty="0"/>
              <a:t>bulging</a:t>
            </a:r>
            <a:r>
              <a:rPr lang="en-US" sz="2100" b="1" spc="30" dirty="0"/>
              <a:t> </a:t>
            </a:r>
            <a:r>
              <a:rPr lang="en-US" sz="2100" b="1" spc="-5" dirty="0"/>
              <a:t>drum</a:t>
            </a:r>
            <a:endParaRPr lang="en-US" sz="2100" b="1" dirty="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Tympanic membrane</a:t>
            </a:r>
            <a:r>
              <a:rPr lang="en-US" sz="2100" spc="20" dirty="0"/>
              <a:t> </a:t>
            </a:r>
            <a:r>
              <a:rPr lang="en-US" sz="2100" dirty="0"/>
              <a:t>rupture</a:t>
            </a:r>
          </a:p>
          <a:p>
            <a:pPr marL="469900" indent="-228600" fontAlgn="auto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40105" algn="l"/>
              </a:tabLst>
              <a:defRPr/>
            </a:pPr>
            <a:r>
              <a:rPr lang="en-US" sz="2100" b="1" dirty="0"/>
              <a:t>Otorrhea... temp. &amp;</a:t>
            </a:r>
            <a:r>
              <a:rPr lang="en-US" sz="2100" b="1" spc="-85" dirty="0"/>
              <a:t> </a:t>
            </a:r>
            <a:r>
              <a:rPr lang="en-US" sz="2100" b="1" spc="-5" dirty="0"/>
              <a:t>earache</a:t>
            </a:r>
            <a:endParaRPr lang="en-US" sz="2100" b="1" dirty="0"/>
          </a:p>
          <a:p>
            <a:pPr marL="52768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spc="-5" dirty="0"/>
              <a:t>subside</a:t>
            </a:r>
            <a:endParaRPr lang="en-US" sz="2100" b="1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Resolution</a:t>
            </a:r>
            <a:endParaRPr lang="en-US" sz="2100" dirty="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EEA7651-44B6-416E-BB66-6C2E58EE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2428875"/>
            <a:ext cx="2979737" cy="28321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A5DB8E5-A8D3-47CF-BDBD-BB8EC9E5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2500313"/>
            <a:ext cx="2571750" cy="2578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3D0A51-7782-4211-80F1-95D8BB54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B1C8D-8946-41DB-AEF5-CAA831ABD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022" y="2176272"/>
            <a:ext cx="7025403" cy="4041648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0A1B450F-5FAF-46E5-9185-21BFE263C11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14E42F75-C02B-4C1A-98F9-BC0B0A5AE4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32182739-8660-48D4-8956-E493576C2B1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D9E24295-D227-465E-B831-7E1B7292880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26E31845-F449-4268-9B4A-D1107A048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011499"/>
            <a:ext cx="3333750" cy="41846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32773-93BE-4684-85B4-577DE6DD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227" y="1957388"/>
            <a:ext cx="7797546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B448-5DCE-420C-AFA5-B01A3C169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9173"/>
            <a:ext cx="7886700" cy="365998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970DD6F-32A1-45C8-8647-94069AEC95A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B8259E8B-6DD2-420C-937B-E65EBB2E670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76C054BE-EA8D-4CA7-9FB6-44EFABC3F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3596261"/>
            <a:ext cx="2561127" cy="26098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AADB9CC7-82DE-40B2-898F-BBD6718B9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158" y="418284"/>
            <a:ext cx="2609360" cy="273530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04DB552A-36ED-4192-9B45-A1D9B8B04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90" y="3588022"/>
            <a:ext cx="2663825" cy="26098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BF6617D2-1F83-4C79-BE32-94DB9C66B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648" y="3605213"/>
            <a:ext cx="2862751" cy="259265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652AABD-4476-44FD-BD28-A6C7CB512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85" y="418284"/>
            <a:ext cx="2602530" cy="276767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2EF160D5-AC83-481A-84DD-675D32F9A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049" y="418285"/>
            <a:ext cx="2862752" cy="27432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TREATMENT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643" name="object 3"/>
          <p:cNvSpPr txBox="1">
            <a:spLocks noChangeArrowheads="1"/>
          </p:cNvSpPr>
          <p:nvPr/>
        </p:nvSpPr>
        <p:spPr bwMode="auto">
          <a:xfrm>
            <a:off x="1240023" y="2176272"/>
            <a:ext cx="4246378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Symptomatic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Antimicrobials</a:t>
            </a:r>
          </a:p>
          <a:p>
            <a:pPr marL="75565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Amoxycillin/clavulanic acid</a:t>
            </a:r>
          </a:p>
          <a:p>
            <a:pPr marL="755650" lvl="1" indent="-228600">
              <a:lnSpc>
                <a:spcPct val="9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Tri-</a:t>
            </a:r>
            <a:r>
              <a:rPr lang="en-US" sz="2100" dirty="0" err="1"/>
              <a:t>methoprim</a:t>
            </a:r>
            <a:r>
              <a:rPr lang="en-US" sz="2100" dirty="0"/>
              <a:t>-  </a:t>
            </a:r>
            <a:r>
              <a:rPr lang="en-US" sz="2100" dirty="0" err="1"/>
              <a:t>sulphamethoxazole</a:t>
            </a:r>
            <a:endParaRPr lang="en-US" sz="2100" dirty="0"/>
          </a:p>
          <a:p>
            <a:pPr marL="755650" lvl="1" indent="-228600">
              <a:lnSpc>
                <a:spcPct val="9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Cefaclor, cefixime</a:t>
            </a:r>
          </a:p>
          <a:p>
            <a:pPr marL="755650" lvl="1" indent="-228600">
              <a:lnSpc>
                <a:spcPct val="9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Erythromycin-</a:t>
            </a:r>
            <a:r>
              <a:rPr lang="en-US" sz="2100" dirty="0" err="1"/>
              <a:t>sulfisoxazole</a:t>
            </a:r>
            <a:endParaRPr lang="en-US" sz="2100" dirty="0"/>
          </a:p>
          <a:p>
            <a:pPr marL="355600" indent="-228600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Decongestant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Myringotomy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Ear	toilet	and	local  antibiotics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5E3CC44-3093-437D-83CF-756434EAF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785939"/>
            <a:ext cx="3352800" cy="32432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EFB42F1-A2AD-4F46-803A-CC55A03C5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616" y="1806575"/>
            <a:ext cx="2780134" cy="276591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object 2"/>
          <p:cNvSpPr>
            <a:spLocks noGrp="1"/>
          </p:cNvSpPr>
          <p:nvPr>
            <p:ph type="title"/>
          </p:nvPr>
        </p:nvSpPr>
        <p:spPr>
          <a:xfrm>
            <a:off x="1143000" y="2245809"/>
            <a:ext cx="6858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20963" indent="-2609850" defTabSz="914400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RECURRENT ACUTE OTITIS  MEDIA</a:t>
            </a:r>
          </a:p>
        </p:txBody>
      </p:sp>
      <p:sp>
        <p:nvSpPr>
          <p:cNvPr id="71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DEFINIT</a:t>
            </a:r>
            <a:r>
              <a:rPr lang="en-US" sz="440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4691" name="object 3"/>
          <p:cNvSpPr txBox="1">
            <a:spLocks noChangeArrowheads="1"/>
          </p:cNvSpPr>
          <p:nvPr/>
        </p:nvSpPr>
        <p:spPr bwMode="auto"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Three or more attacks over a 6-months  period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TREATMENT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Long-term </a:t>
            </a:r>
            <a:r>
              <a:rPr lang="en-US" sz="2100" spc="-5"/>
              <a:t>low dose</a:t>
            </a:r>
            <a:r>
              <a:rPr lang="en-US" sz="2100" spc="-30"/>
              <a:t> </a:t>
            </a:r>
            <a:r>
              <a:rPr lang="en-US" sz="2100"/>
              <a:t>antimicrobials</a:t>
            </a:r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Ventilation </a:t>
            </a:r>
            <a:r>
              <a:rPr lang="en-US" sz="2100"/>
              <a:t>tube</a:t>
            </a:r>
            <a:r>
              <a:rPr lang="en-US" sz="2100" spc="-15"/>
              <a:t> </a:t>
            </a:r>
            <a:r>
              <a:rPr lang="en-US" sz="2100"/>
              <a:t>insertion</a:t>
            </a:r>
          </a:p>
        </p:txBody>
      </p:sp>
      <p:sp>
        <p:nvSpPr>
          <p:cNvPr id="115716" name="object 4"/>
          <p:cNvSpPr>
            <a:spLocks noChangeArrowheads="1"/>
          </p:cNvSpPr>
          <p:nvPr/>
        </p:nvSpPr>
        <p:spPr bwMode="auto">
          <a:xfrm>
            <a:off x="323850" y="3573463"/>
            <a:ext cx="2876550" cy="2952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5717" name="object 5"/>
          <p:cNvSpPr>
            <a:spLocks noChangeArrowheads="1"/>
          </p:cNvSpPr>
          <p:nvPr/>
        </p:nvSpPr>
        <p:spPr bwMode="auto">
          <a:xfrm>
            <a:off x="4356100" y="3789363"/>
            <a:ext cx="3600450" cy="2701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0BB0E-4FAF-4C62-8C50-4CBD78BF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38" name="object 2"/>
          <p:cNvSpPr>
            <a:spLocks noChangeArrowheads="1"/>
          </p:cNvSpPr>
          <p:nvPr/>
        </p:nvSpPr>
        <p:spPr bwMode="auto">
          <a:xfrm>
            <a:off x="2268538" y="1700213"/>
            <a:ext cx="3960812" cy="32797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9F498111-EDF5-46F2-839E-CBE9B248699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CF206118-4F24-4B07-8D1C-5F6BADBC7FC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2245809"/>
            <a:ext cx="6858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en-US" sz="4200" kern="1200" spc="-7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6858000" cy="838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Relations of</a:t>
            </a:r>
            <a:r>
              <a:rPr lang="en-US" sz="4200" b="1" kern="1200" spc="-8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EAC</a:t>
            </a:r>
          </a:p>
        </p:txBody>
      </p:sp>
      <p:sp>
        <p:nvSpPr>
          <p:cNvPr id="73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object 2"/>
          <p:cNvSpPr>
            <a:spLocks noChangeArrowheads="1"/>
          </p:cNvSpPr>
          <p:nvPr/>
        </p:nvSpPr>
        <p:spPr bwMode="auto">
          <a:xfrm>
            <a:off x="1449076" y="762000"/>
            <a:ext cx="6648450" cy="55578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ANATOMY </a:t>
            </a:r>
            <a:r>
              <a:rPr lang="en-US" sz="3500" kern="1200" spc="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3500" kern="1200" spc="-8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C4634B78-4D7F-4AD9-A829-EE21DA6DFB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246236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68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MIDDLE EAR</a:t>
            </a:r>
            <a:r>
              <a:rPr lang="en-US" sz="4400" kern="1200" spc="-8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CLEFT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39" name="object 3"/>
          <p:cNvSpPr txBox="1">
            <a:spLocks noChangeArrowheads="1"/>
          </p:cNvSpPr>
          <p:nvPr/>
        </p:nvSpPr>
        <p:spPr bwMode="auto"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Eustachian  (Pharyngo-tympanic)  Tube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Tympanum (Middle  Ear Cavity)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Mastoid Antrum and  Air Cells</a:t>
            </a:r>
          </a:p>
        </p:txBody>
      </p:sp>
      <p:sp>
        <p:nvSpPr>
          <p:cNvPr id="14340" name="object 4"/>
          <p:cNvSpPr>
            <a:spLocks noChangeArrowheads="1"/>
          </p:cNvSpPr>
          <p:nvPr/>
        </p:nvSpPr>
        <p:spPr bwMode="auto">
          <a:xfrm>
            <a:off x="2653957" y="3521710"/>
            <a:ext cx="4033837" cy="3016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4005453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MIDDLE EAR</a:t>
            </a:r>
            <a:r>
              <a:rPr lang="en-US" sz="3700" kern="1200" spc="-8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CLEFT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4448591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029200" y="242094"/>
            <a:ext cx="3962400" cy="1027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tabLst>
                <a:tab pos="354965" algn="l"/>
                <a:tab pos="355600" algn="l"/>
              </a:tabLst>
              <a:defRPr/>
            </a:pPr>
            <a:r>
              <a:rPr lang="en-US" sz="2800" dirty="0">
                <a:solidFill>
                  <a:srgbClr val="FFFFFF"/>
                </a:solidFill>
              </a:rPr>
              <a:t>Eustachian </a:t>
            </a:r>
            <a:r>
              <a:rPr lang="en-US" sz="2800" spc="-5" dirty="0">
                <a:solidFill>
                  <a:srgbClr val="FFFFFF"/>
                </a:solidFill>
              </a:rPr>
              <a:t>(Pharyngo-Tympanic)</a:t>
            </a:r>
            <a:r>
              <a:rPr lang="en-US" sz="2800" spc="-75" dirty="0">
                <a:solidFill>
                  <a:srgbClr val="FFFFFF"/>
                </a:solidFill>
              </a:rPr>
              <a:t> </a:t>
            </a:r>
            <a:r>
              <a:rPr lang="en-US" sz="2800" spc="-5" dirty="0">
                <a:solidFill>
                  <a:srgbClr val="FFFFFF"/>
                </a:solidFill>
              </a:rPr>
              <a:t>Tube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61B36-9231-49D6-ABAF-9E50DDEB1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28" y="2743200"/>
            <a:ext cx="2863849" cy="2798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2CBE85-2C5C-41FC-A5E7-EF28DD438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85" y="4364042"/>
            <a:ext cx="3013075" cy="1819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570D5-8AAC-47BF-9949-34047024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438" y="2110635"/>
            <a:ext cx="3489500" cy="1819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MIDDLE EAR</a:t>
            </a:r>
            <a:r>
              <a:rPr lang="en-US" sz="4400" kern="1200" spc="-8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CLEFT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387" name="object 3"/>
          <p:cNvSpPr txBox="1">
            <a:spLocks noChangeArrowheads="1"/>
          </p:cNvSpPr>
          <p:nvPr/>
        </p:nvSpPr>
        <p:spPr bwMode="auto">
          <a:xfrm>
            <a:off x="1240023" y="2176272"/>
            <a:ext cx="3560578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Eustachian (Pharyngo-Tympanic) tube</a:t>
            </a:r>
          </a:p>
          <a:p>
            <a:pPr marL="3556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endParaRPr lang="en-US" sz="2100" dirty="0"/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b="1" dirty="0"/>
              <a:t>Tympanic cavity (Middle  ear cavity)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endParaRPr lang="en-US" sz="2100" dirty="0"/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Mastoid air cells</a:t>
            </a:r>
          </a:p>
        </p:txBody>
      </p:sp>
      <p:sp>
        <p:nvSpPr>
          <p:cNvPr id="16388" name="object 4"/>
          <p:cNvSpPr>
            <a:spLocks noChangeArrowheads="1"/>
          </p:cNvSpPr>
          <p:nvPr/>
        </p:nvSpPr>
        <p:spPr bwMode="auto">
          <a:xfrm>
            <a:off x="4970078" y="2011839"/>
            <a:ext cx="3995737" cy="45259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365760"/>
            <a:ext cx="7434054" cy="1188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WALLS </a:t>
            </a:r>
            <a:r>
              <a:rPr lang="en-US" sz="44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TYMPANIC</a:t>
            </a:r>
            <a:r>
              <a:rPr lang="en-US" sz="4400" kern="1200" spc="-5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CAVITY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0936" y="2174358"/>
            <a:ext cx="5798731" cy="404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Roof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Floor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Anterior</a:t>
            </a:r>
            <a:r>
              <a:rPr lang="en-US" sz="2100" spc="-9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Posterior</a:t>
            </a:r>
            <a:r>
              <a:rPr lang="en-US" sz="2100" spc="-5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Lateral</a:t>
            </a:r>
            <a:r>
              <a:rPr lang="en-US" sz="2100" spc="-8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Medial wall</a:t>
            </a:r>
            <a:endParaRPr lang="en-US" sz="2100">
              <a:solidFill>
                <a:schemeClr val="bg1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B3A7A53-9191-4EA1-8ABA-6D30ADDCB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001" y="2232819"/>
            <a:ext cx="3971925" cy="40830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365760"/>
            <a:ext cx="7434054" cy="1188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WALLS OF TYMPANIC</a:t>
            </a:r>
            <a:r>
              <a:rPr lang="en-US" sz="4400" kern="1200" spc="-4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CAVITY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36" name="object 4"/>
          <p:cNvSpPr txBox="1">
            <a:spLocks noChangeArrowheads="1"/>
          </p:cNvSpPr>
          <p:nvPr/>
        </p:nvSpPr>
        <p:spPr bwMode="auto">
          <a:xfrm>
            <a:off x="630936" y="2174358"/>
            <a:ext cx="5798731" cy="404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ts val="588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Roof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Floor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9E7ED028-A20E-411D-94F6-BF3AD73E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207" y="2197157"/>
            <a:ext cx="4881563" cy="3159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6EC10B3-7ECA-40BD-B4B0-51EE5A409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280" y="4274344"/>
            <a:ext cx="2214563" cy="21447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FC69D8-B8A9-414B-9751-7B38BABD2EE3}"/>
              </a:ext>
            </a:extLst>
          </p:cNvPr>
          <p:cNvSpPr/>
          <p:nvPr/>
        </p:nvSpPr>
        <p:spPr>
          <a:xfrm>
            <a:off x="5929173" y="2514600"/>
            <a:ext cx="92236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Tegmen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365760"/>
            <a:ext cx="7434054" cy="1188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WALLS </a:t>
            </a:r>
            <a:r>
              <a:rPr lang="en-US" sz="44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TYMPANIC</a:t>
            </a:r>
            <a:r>
              <a:rPr lang="en-US" sz="4400" kern="1200" spc="-5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CAVITY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0936" y="2174358"/>
            <a:ext cx="5798731" cy="404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Roof</a:t>
            </a:r>
            <a:endParaRPr lang="en-US" sz="2100">
              <a:solidFill>
                <a:schemeClr val="bg1"/>
              </a:solidFill>
            </a:endParaRPr>
          </a:p>
          <a:p>
            <a:pPr indent="-228600" fontAlgn="auto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Floor</a:t>
            </a:r>
            <a:endParaRPr lang="en-US" sz="2100">
              <a:solidFill>
                <a:schemeClr val="bg1"/>
              </a:solidFill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Anterior</a:t>
            </a:r>
            <a:r>
              <a:rPr lang="en-US" sz="2100" spc="-45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Posterior</a:t>
            </a:r>
            <a:r>
              <a:rPr lang="en-US" sz="2100" spc="-5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0186873-99E4-4CF8-8091-31E41986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002756"/>
            <a:ext cx="4033837" cy="2782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object 2"/>
          <p:cNvSpPr>
            <a:spLocks noGrp="1"/>
          </p:cNvSpPr>
          <p:nvPr>
            <p:ph type="title"/>
          </p:nvPr>
        </p:nvSpPr>
        <p:spPr>
          <a:xfrm>
            <a:off x="707457" y="712269"/>
            <a:ext cx="2528249" cy="5502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8912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7" name="object 3">
            <a:extLst>
              <a:ext uri="{FF2B5EF4-FFF2-40B4-BE49-F238E27FC236}">
                <a16:creationId xmlns:a16="http://schemas.microsoft.com/office/drawing/2014/main" id="{269AAB74-F960-46AD-A1B6-5BE952E205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4635814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365760"/>
            <a:ext cx="7434054" cy="1188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WALLS </a:t>
            </a:r>
            <a:r>
              <a:rPr lang="en-US" sz="44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TYMPANIC</a:t>
            </a:r>
            <a:r>
              <a:rPr lang="en-US" sz="4400" kern="1200" spc="-5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CAVITY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0936" y="2174358"/>
            <a:ext cx="5798731" cy="404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Roof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3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Floor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3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Anterior</a:t>
            </a:r>
            <a:r>
              <a:rPr lang="en-US" sz="2100" spc="-9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3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Posterior</a:t>
            </a:r>
            <a:r>
              <a:rPr lang="en-US" sz="2100" spc="-5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  <a:p>
            <a:pPr marL="355600" indent="-228600" fontAlgn="auto">
              <a:lnSpc>
                <a:spcPct val="90000"/>
              </a:lnSpc>
              <a:spcBef>
                <a:spcPts val="23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Lateral</a:t>
            </a:r>
            <a:r>
              <a:rPr lang="en-US" sz="2100" spc="-8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wall</a:t>
            </a:r>
            <a:endParaRPr lang="en-US" sz="2100">
              <a:solidFill>
                <a:schemeClr val="bg1"/>
              </a:solidFill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7AB711D6-6389-4098-A210-EA526438C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981200"/>
            <a:ext cx="4594225" cy="4724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B5FEC324-9A72-4E07-9DE3-3C2C357E8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2714625"/>
            <a:ext cx="3986213" cy="39862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CD141858-84BF-4AE3-A9D4-6B3E6903AA89}"/>
              </a:ext>
            </a:extLst>
          </p:cNvPr>
          <p:cNvSpPr txBox="1"/>
          <p:nvPr/>
        </p:nvSpPr>
        <p:spPr>
          <a:xfrm>
            <a:off x="2917825" y="2638425"/>
            <a:ext cx="2133600" cy="52863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36195" rIns="0" bIns="0">
            <a:spAutoFit/>
          </a:bodyPr>
          <a:lstStyle/>
          <a:p>
            <a:pPr marL="727710" fontAlgn="auto">
              <a:spcBef>
                <a:spcPts val="285"/>
              </a:spcBef>
              <a:spcAft>
                <a:spcPts val="0"/>
              </a:spcAft>
              <a:defRPr/>
            </a:pPr>
            <a:r>
              <a:rPr sz="1600" b="1" spc="-5" dirty="0" err="1">
                <a:latin typeface="Arial"/>
                <a:cs typeface="Arial"/>
              </a:rPr>
              <a:t>Membrana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lang="en-US" sz="1600" b="1" spc="20" dirty="0" err="1">
                <a:latin typeface="Arial"/>
                <a:cs typeface="Arial"/>
              </a:rPr>
              <a:t>F</a:t>
            </a:r>
            <a:r>
              <a:rPr sz="1600" b="1" dirty="0" err="1">
                <a:latin typeface="Arial"/>
                <a:cs typeface="Arial"/>
              </a:rPr>
              <a:t>laccida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2EB77140-B509-45D1-81B0-BFBC2D02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3095625"/>
            <a:ext cx="4038600" cy="30289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2090AD8C-E3A3-4569-B34A-299F93DB52E3}"/>
              </a:ext>
            </a:extLst>
          </p:cNvPr>
          <p:cNvSpPr txBox="1"/>
          <p:nvPr/>
        </p:nvSpPr>
        <p:spPr>
          <a:xfrm>
            <a:off x="2994025" y="5153025"/>
            <a:ext cx="2133600" cy="52863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36195" rIns="0" bIns="0">
            <a:spAutoFit/>
          </a:bodyPr>
          <a:lstStyle>
            <a:defPPr>
              <a:defRPr lang="en-US"/>
            </a:defPPr>
            <a:lvl1pPr marL="727710" fontAlgn="auto">
              <a:spcBef>
                <a:spcPts val="285"/>
              </a:spcBef>
              <a:spcAft>
                <a:spcPts val="0"/>
              </a:spcAft>
              <a:defRPr sz="1600" b="1" spc="-5">
                <a:latin typeface="Arial"/>
                <a:cs typeface="Arial"/>
              </a:defRPr>
            </a:lvl1pPr>
          </a:lstStyle>
          <a:p>
            <a:r>
              <a:t>Membrana </a:t>
            </a:r>
            <a:r>
              <a:rPr lang="en-US" dirty="0" err="1"/>
              <a:t>Tensa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5312" y="783417"/>
            <a:ext cx="7950994" cy="45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ctr" defTabSz="914400" fontAlgn="auto">
              <a:spcAft>
                <a:spcPts val="0"/>
              </a:spcAft>
              <a:defRPr/>
            </a:pPr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WALLS </a:t>
            </a:r>
            <a:r>
              <a:rPr lang="en-US" sz="5700" kern="1200" spc="-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TYMPANIC</a:t>
            </a:r>
            <a:r>
              <a:rPr lang="en-US" sz="5700" kern="1200" spc="-5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CAVITY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ject 3">
            <a:extLst>
              <a:ext uri="{FF2B5EF4-FFF2-40B4-BE49-F238E27FC236}">
                <a16:creationId xmlns:a16="http://schemas.microsoft.com/office/drawing/2014/main" id="{BE530B10-8861-4EEF-9199-33E4C6EF4A8F}"/>
              </a:ext>
            </a:extLst>
          </p:cNvPr>
          <p:cNvSpPr txBox="1"/>
          <p:nvPr/>
        </p:nvSpPr>
        <p:spPr>
          <a:xfrm>
            <a:off x="536575" y="1790700"/>
            <a:ext cx="1117600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55600" indent="-342900" fontAlgn="auto">
              <a:spcBef>
                <a:spcPts val="9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sz="2800" spc="-5" dirty="0">
                <a:latin typeface="Arial"/>
                <a:cs typeface="Arial"/>
              </a:rPr>
              <a:t>Roof</a:t>
            </a:r>
            <a:endParaRPr sz="2800">
              <a:latin typeface="Arial"/>
              <a:cs typeface="Arial"/>
            </a:endParaRP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04B0123A-D0A2-4B47-927A-D2686BF25FE8}"/>
              </a:ext>
            </a:extLst>
          </p:cNvPr>
          <p:cNvSpPr txBox="1"/>
          <p:nvPr/>
        </p:nvSpPr>
        <p:spPr>
          <a:xfrm>
            <a:off x="536575" y="2559050"/>
            <a:ext cx="1177925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55600" indent="-342900" fontAlgn="auto">
              <a:spcBef>
                <a:spcPts val="9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sz="2800" spc="-5" dirty="0">
                <a:latin typeface="Arial"/>
                <a:cs typeface="Arial"/>
              </a:rPr>
              <a:t>Flo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-5" dirty="0">
                <a:latin typeface="Arial"/>
                <a:cs typeface="Arial"/>
              </a:rPr>
              <a:t>r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6" name="object 5">
            <a:extLst>
              <a:ext uri="{FF2B5EF4-FFF2-40B4-BE49-F238E27FC236}">
                <a16:creationId xmlns:a16="http://schemas.microsoft.com/office/drawing/2014/main" id="{64E695D7-CF79-4456-BFC0-F99F78DFFDD4}"/>
              </a:ext>
            </a:extLst>
          </p:cNvPr>
          <p:cNvSpPr txBox="1"/>
          <p:nvPr/>
        </p:nvSpPr>
        <p:spPr>
          <a:xfrm>
            <a:off x="536575" y="3327400"/>
            <a:ext cx="2324100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55600" indent="-342900" fontAlgn="auto">
              <a:spcBef>
                <a:spcPts val="9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sz="2800" dirty="0">
                <a:latin typeface="Arial"/>
                <a:cs typeface="Arial"/>
              </a:rPr>
              <a:t>Anterior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wall</a:t>
            </a:r>
            <a:endParaRPr sz="2800">
              <a:latin typeface="Arial"/>
              <a:cs typeface="Arial"/>
            </a:endParaRPr>
          </a:p>
        </p:txBody>
      </p:sp>
      <p:sp>
        <p:nvSpPr>
          <p:cNvPr id="47" name="object 6">
            <a:extLst>
              <a:ext uri="{FF2B5EF4-FFF2-40B4-BE49-F238E27FC236}">
                <a16:creationId xmlns:a16="http://schemas.microsoft.com/office/drawing/2014/main" id="{82A878FB-3E2A-4F6C-BB5C-2E143F23B85B}"/>
              </a:ext>
            </a:extLst>
          </p:cNvPr>
          <p:cNvSpPr txBox="1"/>
          <p:nvPr/>
        </p:nvSpPr>
        <p:spPr>
          <a:xfrm>
            <a:off x="536575" y="4095750"/>
            <a:ext cx="2501900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55600" indent="-342900" fontAlgn="auto">
              <a:spcBef>
                <a:spcPts val="9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sz="2800" spc="-5" dirty="0">
                <a:latin typeface="Arial"/>
                <a:cs typeface="Arial"/>
              </a:rPr>
              <a:t>Posterior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wall</a:t>
            </a:r>
            <a:endParaRPr sz="2800">
              <a:latin typeface="Arial"/>
              <a:cs typeface="Arial"/>
            </a:endParaRPr>
          </a:p>
        </p:txBody>
      </p:sp>
      <p:sp>
        <p:nvSpPr>
          <p:cNvPr id="48" name="object 7">
            <a:extLst>
              <a:ext uri="{FF2B5EF4-FFF2-40B4-BE49-F238E27FC236}">
                <a16:creationId xmlns:a16="http://schemas.microsoft.com/office/drawing/2014/main" id="{96813806-AE21-4146-B174-C104D8A3F9A8}"/>
              </a:ext>
            </a:extLst>
          </p:cNvPr>
          <p:cNvSpPr txBox="1"/>
          <p:nvPr/>
        </p:nvSpPr>
        <p:spPr>
          <a:xfrm>
            <a:off x="536575" y="4864100"/>
            <a:ext cx="2168525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55600" indent="-342900" fontAlgn="auto">
              <a:spcBef>
                <a:spcPts val="9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sz="2800" dirty="0">
                <a:latin typeface="Arial"/>
                <a:cs typeface="Arial"/>
              </a:rPr>
              <a:t>Lateral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wall</a:t>
            </a:r>
            <a:endParaRPr sz="2800">
              <a:latin typeface="Arial"/>
              <a:cs typeface="Arial"/>
            </a:endParaRPr>
          </a:p>
        </p:txBody>
      </p:sp>
      <p:sp>
        <p:nvSpPr>
          <p:cNvPr id="49" name="object 8">
            <a:extLst>
              <a:ext uri="{FF2B5EF4-FFF2-40B4-BE49-F238E27FC236}">
                <a16:creationId xmlns:a16="http://schemas.microsoft.com/office/drawing/2014/main" id="{E8C23AC2-9BB6-4336-A791-6A14ED627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773238"/>
            <a:ext cx="3752850" cy="37163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" name="object 9">
            <a:extLst>
              <a:ext uri="{FF2B5EF4-FFF2-40B4-BE49-F238E27FC236}">
                <a16:creationId xmlns:a16="http://schemas.microsoft.com/office/drawing/2014/main" id="{B0E1E1D8-E616-4D28-A4C3-4FBE1DB7AF79}"/>
              </a:ext>
            </a:extLst>
          </p:cNvPr>
          <p:cNvSpPr txBox="1"/>
          <p:nvPr/>
        </p:nvSpPr>
        <p:spPr>
          <a:xfrm>
            <a:off x="6019800" y="2767929"/>
            <a:ext cx="2209800" cy="528991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lIns="0" tIns="36195" rIns="0" bIns="0">
            <a:spAutoFit/>
          </a:bodyPr>
          <a:lstStyle>
            <a:defPPr>
              <a:defRPr lang="en-US"/>
            </a:defPPr>
            <a:lvl1pPr marL="727710" fontAlgn="auto">
              <a:spcBef>
                <a:spcPts val="285"/>
              </a:spcBef>
              <a:spcAft>
                <a:spcPts val="0"/>
              </a:spcAft>
              <a:defRPr sz="1600" b="1" spc="-5">
                <a:latin typeface="Arial"/>
                <a:cs typeface="Arial"/>
              </a:defRPr>
            </a:lvl1pPr>
          </a:lstStyle>
          <a:p>
            <a:r>
              <a:rPr dirty="0"/>
              <a:t>Epitympanum</a:t>
            </a:r>
            <a:r>
              <a:rPr lang="en-US" dirty="0"/>
              <a:t> </a:t>
            </a:r>
            <a:r>
              <a:rPr dirty="0"/>
              <a:t>(attic)</a:t>
            </a:r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515F8FAB-EE4E-4EAF-A8F8-CD0830132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809999"/>
            <a:ext cx="1981200" cy="491145"/>
          </a:xfrm>
          <a:custGeom>
            <a:avLst/>
            <a:gdLst>
              <a:gd name="T0" fmla="*/ 0 w 2438400"/>
              <a:gd name="T1" fmla="*/ 0 h 457200"/>
              <a:gd name="T2" fmla="*/ 2438400 w 2438400"/>
              <a:gd name="T3" fmla="*/ 457200 h 457200"/>
            </a:gdLst>
            <a:ahLst/>
            <a:cxnLst/>
            <a:rect l="T0" t="T1" r="T2" b="T3"/>
            <a:pathLst>
              <a:path w="2438400" h="457200">
                <a:moveTo>
                  <a:pt x="0" y="457200"/>
                </a:moveTo>
                <a:lnTo>
                  <a:pt x="2438400" y="457200"/>
                </a:lnTo>
                <a:lnTo>
                  <a:pt x="2438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lIns="0" tIns="36195" rIns="0" bIns="0">
            <a:spAutoFit/>
          </a:bodyPr>
          <a:lstStyle/>
          <a:p>
            <a:pPr marL="727710" algn="ctr">
              <a:spcBef>
                <a:spcPts val="285"/>
              </a:spcBef>
            </a:pPr>
            <a:endParaRPr lang="en-US" sz="1600" b="1" spc="-5" dirty="0">
              <a:latin typeface="Arial"/>
              <a:cs typeface="Arial"/>
            </a:endParaRPr>
          </a:p>
        </p:txBody>
      </p:sp>
      <p:sp>
        <p:nvSpPr>
          <p:cNvPr id="52" name="object 11">
            <a:extLst>
              <a:ext uri="{FF2B5EF4-FFF2-40B4-BE49-F238E27FC236}">
                <a16:creationId xmlns:a16="http://schemas.microsoft.com/office/drawing/2014/main" id="{483E3A73-8B2F-4D2F-84D2-6CACA7DE3DF8}"/>
              </a:ext>
            </a:extLst>
          </p:cNvPr>
          <p:cNvSpPr txBox="1"/>
          <p:nvPr/>
        </p:nvSpPr>
        <p:spPr>
          <a:xfrm>
            <a:off x="6784975" y="3833813"/>
            <a:ext cx="2143125" cy="25904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600" b="1" spc="-5" dirty="0">
                <a:latin typeface="Arial"/>
                <a:cs typeface="Arial"/>
              </a:rPr>
              <a:t>Mesotympanum</a:t>
            </a:r>
          </a:p>
        </p:txBody>
      </p:sp>
      <p:sp>
        <p:nvSpPr>
          <p:cNvPr id="54" name="object 13">
            <a:extLst>
              <a:ext uri="{FF2B5EF4-FFF2-40B4-BE49-F238E27FC236}">
                <a16:creationId xmlns:a16="http://schemas.microsoft.com/office/drawing/2014/main" id="{36174728-8BA2-43F8-BF7E-1C48A7EED8C5}"/>
              </a:ext>
            </a:extLst>
          </p:cNvPr>
          <p:cNvSpPr txBox="1"/>
          <p:nvPr/>
        </p:nvSpPr>
        <p:spPr>
          <a:xfrm>
            <a:off x="6844506" y="4726756"/>
            <a:ext cx="2297112" cy="528991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lIns="0" tIns="36195" rIns="0" bIns="0">
            <a:spAutoFit/>
          </a:bodyPr>
          <a:lstStyle>
            <a:defPPr>
              <a:defRPr lang="en-US"/>
            </a:defPPr>
            <a:lvl1pPr marL="727710" algn="ctr">
              <a:spcBef>
                <a:spcPts val="285"/>
              </a:spcBef>
              <a:defRPr sz="1600" b="1" spc="-5">
                <a:latin typeface="Arial"/>
                <a:cs typeface="Arial"/>
              </a:defRPr>
            </a:lvl1pPr>
          </a:lstStyle>
          <a:p>
            <a:pPr algn="l" rtl="1"/>
            <a:r>
              <a:rPr dirty="0"/>
              <a:t>Hypotympanum</a:t>
            </a:r>
            <a:r>
              <a:rPr lang="en-US" dirty="0"/>
              <a:t>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WALLS </a:t>
            </a:r>
            <a:r>
              <a:rPr lang="en-US" sz="44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TYMPANIC</a:t>
            </a:r>
            <a:r>
              <a:rPr lang="en-US" sz="4400" kern="1200" spc="-5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CAVITY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7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Roof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Floor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Anterior</a:t>
            </a:r>
            <a:r>
              <a:rPr lang="en-US" sz="2100" spc="-90"/>
              <a:t> </a:t>
            </a:r>
            <a:r>
              <a:rPr lang="en-US" sz="2100" spc="-5"/>
              <a:t>wall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Posterior</a:t>
            </a:r>
            <a:r>
              <a:rPr lang="en-US" sz="2100" spc="-100"/>
              <a:t> </a:t>
            </a:r>
            <a:r>
              <a:rPr lang="en-US" sz="2100"/>
              <a:t>wall</a:t>
            </a:r>
          </a:p>
          <a:p>
            <a:pPr marL="355600" indent="-228600" fontAlgn="auto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Lateral</a:t>
            </a:r>
            <a:r>
              <a:rPr lang="en-US" sz="2100" spc="-80"/>
              <a:t> </a:t>
            </a:r>
            <a:r>
              <a:rPr lang="en-US" sz="2100" spc="-5"/>
              <a:t>wall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Medial wall</a:t>
            </a:r>
            <a:endParaRPr lang="en-US" sz="210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9DD6B45-2CD6-4B1B-909C-954D2D50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176271"/>
            <a:ext cx="5319713" cy="39147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C5CEB-79A5-442B-B49E-5E74C10D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DAD670BA-5473-4F80-9A51-FC76EDAFCB1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E8C594A4-4B5A-4C92-BD2E-7D3018EFC55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6217F0A9-4B1F-41B1-9295-0FD2790A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876300"/>
            <a:ext cx="8153400" cy="5105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00155-8B64-425F-BFC0-56F2C881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F122D94D-F4BD-4B94-B4DA-2461009DE5D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17F64734-B860-4F7F-81AF-B18DF9E792D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363A8983-41AE-4BD6-A647-DACC744A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584" y="609600"/>
            <a:ext cx="6648450" cy="55102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MIDDLE EAR</a:t>
            </a:r>
            <a:r>
              <a:rPr lang="en-US" sz="4400" kern="1200" spc="-8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CLEFT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dirty="0"/>
              <a:t>Eustachian </a:t>
            </a:r>
            <a:r>
              <a:rPr lang="en-US" sz="2100" spc="-5" dirty="0"/>
              <a:t>(Pharyngo-tympanic)</a:t>
            </a:r>
            <a:r>
              <a:rPr lang="en-US" sz="2100" spc="-80" dirty="0"/>
              <a:t> </a:t>
            </a:r>
            <a:r>
              <a:rPr lang="en-US" sz="2100" spc="-5" dirty="0"/>
              <a:t>Tube</a:t>
            </a:r>
            <a:endParaRPr lang="en-US" sz="2100" dirty="0"/>
          </a:p>
          <a:p>
            <a:pPr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dirty="0"/>
              <a:t>Tympanic </a:t>
            </a:r>
            <a:r>
              <a:rPr lang="en-US" sz="2100" spc="-5" dirty="0"/>
              <a:t>(Middle </a:t>
            </a:r>
            <a:r>
              <a:rPr lang="en-US" sz="2100" dirty="0"/>
              <a:t>Ear)</a:t>
            </a:r>
            <a:r>
              <a:rPr lang="en-US" sz="2100" spc="-75" dirty="0"/>
              <a:t> </a:t>
            </a:r>
            <a:r>
              <a:rPr lang="en-US" sz="2100" dirty="0"/>
              <a:t>Cavity</a:t>
            </a:r>
          </a:p>
          <a:p>
            <a:pPr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4166235" algn="l"/>
              </a:tabLst>
              <a:defRPr/>
            </a:pPr>
            <a:r>
              <a:rPr lang="en-US" sz="2100" b="1" dirty="0"/>
              <a:t>Mastoid</a:t>
            </a:r>
            <a:r>
              <a:rPr lang="en-US" sz="2100" b="1" spc="-25" dirty="0"/>
              <a:t> </a:t>
            </a:r>
            <a:r>
              <a:rPr lang="en-US" sz="2100" b="1" spc="-5" dirty="0"/>
              <a:t>antrum</a:t>
            </a:r>
            <a:r>
              <a:rPr lang="en-US" sz="2100" b="1" spc="-15" dirty="0"/>
              <a:t> </a:t>
            </a:r>
            <a:r>
              <a:rPr lang="en-US" sz="2100" b="1" spc="-5" dirty="0"/>
              <a:t>and air</a:t>
            </a:r>
            <a:r>
              <a:rPr lang="en-US" sz="2100" b="1" dirty="0"/>
              <a:t> </a:t>
            </a:r>
            <a:r>
              <a:rPr lang="en-US" sz="2100" b="1" spc="-5" dirty="0"/>
              <a:t>cells</a:t>
            </a:r>
            <a:endParaRPr lang="en-US" sz="21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625513"/>
            <a:ext cx="3542393" cy="6497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Mastoid Antrum &amp; Air</a:t>
            </a:r>
            <a:r>
              <a:rPr lang="en-US" sz="4200" b="1" kern="1200" spc="-7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cells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14E3089-C266-4A64-8027-ED798E468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1600200"/>
            <a:ext cx="6958013" cy="45259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object 2"/>
          <p:cNvSpPr>
            <a:spLocks noGrp="1"/>
          </p:cNvSpPr>
          <p:nvPr>
            <p:ph type="title"/>
          </p:nvPr>
        </p:nvSpPr>
        <p:spPr>
          <a:xfrm>
            <a:off x="21771" y="609600"/>
            <a:ext cx="4724400" cy="57359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976563" indent="-2566988" algn="ctr" defTabSz="914400" rtl="1"/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Relationships of the mastoid  antrum.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778F98-E118-4D5D-BDAC-2B5669C9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589" y="1489923"/>
            <a:ext cx="5111750" cy="4286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0107" y="609600"/>
            <a:ext cx="3557107" cy="13557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700" dirty="0"/>
              <a:t>Mastoid Antrum &amp; Air</a:t>
            </a:r>
            <a:r>
              <a:rPr lang="en-US" sz="4700" spc="-75" dirty="0"/>
              <a:t> </a:t>
            </a:r>
            <a:r>
              <a:rPr lang="en-US" sz="4700" dirty="0"/>
              <a:t>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BE4F8-E830-44FA-BE1A-15B52144D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9" r="-1" b="23386"/>
          <a:stretch/>
        </p:blipFill>
        <p:spPr>
          <a:xfrm>
            <a:off x="20" y="10"/>
            <a:ext cx="4440443" cy="2130941"/>
          </a:xfrm>
          <a:custGeom>
            <a:avLst/>
            <a:gdLst/>
            <a:ahLst/>
            <a:cxnLst/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8" name="Freeform 16">
            <a:extLst>
              <a:ext uri="{FF2B5EF4-FFF2-40B4-BE49-F238E27FC236}">
                <a16:creationId xmlns:a16="http://schemas.microsoft.com/office/drawing/2014/main" id="{B0BDD275-E79C-4B6F-9875-E474D59D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0814" y="0"/>
            <a:ext cx="5313186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FFE24BB0-6C00-4CD0-B19A-F4151302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3319"/>
            <a:ext cx="4443893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id="{045D7A58-411F-4E92-A78E-A6FEB18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1728"/>
            <a:ext cx="5334159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4C0B1CF1-ED22-47A5-8B86-F0262AEF2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845283"/>
            <a:ext cx="4121150" cy="31480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FC675D7-3A0C-4A64-BE4E-CD90271AF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845283"/>
            <a:ext cx="4191000" cy="33416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914650" indent="-2779713" defTabSz="914400"/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CONTENTS OF MIDDLE EAR CAVITY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728740" y="2133600"/>
            <a:ext cx="3712978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dirty="0"/>
              <a:t>Air</a:t>
            </a:r>
          </a:p>
          <a:p>
            <a:pPr marL="511175" lvl="1" indent="-228600" fontAlgn="auto">
              <a:lnSpc>
                <a:spcPct val="90000"/>
              </a:lnSpc>
              <a:spcBef>
                <a:spcPts val="25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11175" algn="l"/>
                <a:tab pos="511809" algn="l"/>
              </a:tabLst>
              <a:defRPr/>
            </a:pPr>
            <a:r>
              <a:rPr lang="en-US" sz="2100" dirty="0"/>
              <a:t>Ossicles</a:t>
            </a:r>
          </a:p>
          <a:p>
            <a:pPr marL="622300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spc="-5" dirty="0"/>
              <a:t>Malleus, </a:t>
            </a:r>
            <a:r>
              <a:rPr lang="en-US" sz="2100" dirty="0"/>
              <a:t>Incus, </a:t>
            </a:r>
            <a:r>
              <a:rPr lang="en-US" sz="2100" spc="-5" dirty="0"/>
              <a:t>&amp;</a:t>
            </a:r>
            <a:r>
              <a:rPr lang="en-US" sz="2100" spc="-25" dirty="0"/>
              <a:t> </a:t>
            </a:r>
            <a:r>
              <a:rPr lang="en-US" sz="2100" spc="-5" dirty="0"/>
              <a:t>Stapes</a:t>
            </a:r>
            <a:endParaRPr lang="en-US" sz="2100" dirty="0"/>
          </a:p>
          <a:p>
            <a:pPr marL="587375" lvl="2" indent="-228600" fontAlgn="auto">
              <a:lnSpc>
                <a:spcPct val="90000"/>
              </a:lnSpc>
              <a:spcBef>
                <a:spcPts val="23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7375" algn="l"/>
                <a:tab pos="588010" algn="l"/>
              </a:tabLst>
              <a:defRPr/>
            </a:pPr>
            <a:r>
              <a:rPr lang="en-US" sz="2100" dirty="0"/>
              <a:t>Muscles</a:t>
            </a:r>
          </a:p>
          <a:p>
            <a:pPr marL="698500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spc="-35" dirty="0"/>
              <a:t>Tensor Tympani </a:t>
            </a:r>
            <a:r>
              <a:rPr lang="en-US" sz="2100" spc="-5" dirty="0"/>
              <a:t>&amp;</a:t>
            </a:r>
            <a:r>
              <a:rPr lang="en-US" sz="2100" spc="20" dirty="0"/>
              <a:t> </a:t>
            </a:r>
            <a:r>
              <a:rPr lang="en-US" sz="2100" spc="-5" dirty="0"/>
              <a:t>Stapedius</a:t>
            </a:r>
            <a:endParaRPr lang="en-US" sz="2100" dirty="0"/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/>
          </a:p>
          <a:p>
            <a:pPr marL="511175" lvl="1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11175" algn="l"/>
                <a:tab pos="511809" algn="l"/>
              </a:tabLst>
              <a:defRPr/>
            </a:pPr>
            <a:r>
              <a:rPr lang="en-US" sz="2100" dirty="0"/>
              <a:t>Nerves</a:t>
            </a:r>
          </a:p>
          <a:p>
            <a:pPr marL="622300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spc="-5" dirty="0"/>
              <a:t>Chorda </a:t>
            </a:r>
            <a:r>
              <a:rPr lang="en-US" sz="2100" spc="-35" dirty="0"/>
              <a:t>Tympani </a:t>
            </a:r>
            <a:r>
              <a:rPr lang="en-US" sz="2100" spc="-5" dirty="0"/>
              <a:t>&amp; </a:t>
            </a:r>
            <a:r>
              <a:rPr lang="en-US" sz="2100" spc="-30" dirty="0"/>
              <a:t>Tympanic</a:t>
            </a:r>
            <a:r>
              <a:rPr lang="en-US" sz="2100" spc="-55" dirty="0"/>
              <a:t> </a:t>
            </a:r>
            <a:r>
              <a:rPr lang="en-US" sz="2100" spc="-5" dirty="0"/>
              <a:t>Plexus</a:t>
            </a:r>
            <a:endParaRPr lang="en-US" sz="210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53325205-5243-4B5D-BF9B-533BAA5A0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027" y="2639060"/>
            <a:ext cx="3203575" cy="2768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2A5BD59-934F-43A4-BF99-672D3CF4A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690" y="2424748"/>
            <a:ext cx="3716337" cy="31511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B7684C02-F90A-410A-9AFA-8FACCD6C0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715" y="2639060"/>
            <a:ext cx="3643312" cy="25273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ar">
            <a:extLst>
              <a:ext uri="{FF2B5EF4-FFF2-40B4-BE49-F238E27FC236}">
                <a16:creationId xmlns:a16="http://schemas.microsoft.com/office/drawing/2014/main" id="{B302948A-0939-41FD-A183-91FB39CD4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610916"/>
            <a:ext cx="1126731" cy="112673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051" y="320442"/>
            <a:ext cx="4929369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729321"/>
            <a:ext cx="6694170" cy="48987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12700" algn="ctr" defTabSz="914400" fontAlgn="auto">
              <a:spcAft>
                <a:spcPts val="0"/>
              </a:spcAft>
              <a:defRPr/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ANATOMY </a:t>
            </a:r>
            <a:r>
              <a:rPr lang="en-US" sz="2800" b="1" kern="1200" spc="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2800" b="1" kern="1200" spc="-8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EAR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26C437C8-0E63-4517-9953-2ED338F6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347" y="1347129"/>
            <a:ext cx="6264275" cy="47815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97F4E1-8AD4-465F-B74E-44D5B020D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8516"/>
            <a:ext cx="6858000" cy="911117"/>
          </a:xfrm>
        </p:spPr>
        <p:txBody>
          <a:bodyPr>
            <a:normAutofit/>
          </a:bodyPr>
          <a:lstStyle/>
          <a:p>
            <a:pPr algn="l"/>
            <a:endParaRPr lang="en-US" sz="1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E3BA6-998A-4119-B18A-38A50BB9A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45810"/>
            <a:ext cx="6858000" cy="1355750"/>
          </a:xfrm>
        </p:spPr>
        <p:txBody>
          <a:bodyPr>
            <a:normAutofit/>
          </a:bodyPr>
          <a:lstStyle/>
          <a:p>
            <a:pPr algn="l"/>
            <a:endParaRPr lang="en-US" sz="47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1D282-6646-48AA-9CC6-3278AABFD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69" r="-1" b="228"/>
          <a:stretch/>
        </p:blipFill>
        <p:spPr>
          <a:xfrm>
            <a:off x="20" y="10"/>
            <a:ext cx="4440443" cy="2130941"/>
          </a:xfrm>
          <a:custGeom>
            <a:avLst/>
            <a:gdLst/>
            <a:ahLst/>
            <a:cxnLst/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11" name="Freeform 16">
            <a:extLst>
              <a:ext uri="{FF2B5EF4-FFF2-40B4-BE49-F238E27FC236}">
                <a16:creationId xmlns:a16="http://schemas.microsoft.com/office/drawing/2014/main" id="{B0BDD275-E79C-4B6F-9875-E474D59D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0814" y="0"/>
            <a:ext cx="5313186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FFE24BB0-6C00-4CD0-B19A-F4151302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3319"/>
            <a:ext cx="4443893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45D7A58-411F-4E92-A78E-A6FEB18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1728"/>
            <a:ext cx="5334159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662849D4-0D69-42F3-A8A5-13675120E45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A410A884-EAB1-4C05-AF55-1E64F4013EF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FCA6EE35-B11A-442A-A3D5-8FB22159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" y="1102287"/>
            <a:ext cx="8632825" cy="49657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0022" y="365760"/>
            <a:ext cx="702540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LINING </a:t>
            </a:r>
            <a:r>
              <a:rPr lang="en-US" sz="4400" kern="1200" spc="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MIDDLE</a:t>
            </a:r>
            <a:r>
              <a:rPr lang="en-US" sz="4400" kern="1200" spc="-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42770" algn="l"/>
                <a:tab pos="4193540" algn="l"/>
                <a:tab pos="4716145" algn="l"/>
                <a:tab pos="6390005" algn="l"/>
              </a:tabLst>
              <a:defRPr/>
            </a:pPr>
            <a:r>
              <a:rPr lang="en-US" sz="2100" spc="-5" dirty="0"/>
              <a:t>Mucous membrane</a:t>
            </a:r>
            <a:r>
              <a:rPr lang="en-US" sz="2100" dirty="0"/>
              <a:t>: </a:t>
            </a:r>
            <a:r>
              <a:rPr lang="en-US" sz="2100" spc="-5" dirty="0"/>
              <a:t>ciliated columnar</a:t>
            </a:r>
            <a:r>
              <a:rPr lang="en-US" sz="2100" dirty="0"/>
              <a:t> (</a:t>
            </a:r>
            <a:r>
              <a:rPr lang="en-US" sz="2100" spc="-5" dirty="0"/>
              <a:t>anteriorly) and cuboidal or flat</a:t>
            </a:r>
            <a:r>
              <a:rPr lang="en-US" sz="2100" spc="-30" dirty="0"/>
              <a:t> </a:t>
            </a:r>
            <a:r>
              <a:rPr lang="en-US" sz="2100" dirty="0"/>
              <a:t>elsewhere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322388" indent="-1127125" defTabSz="914400"/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SENSARY SUPPLY OF MIDDLE  AND EXTERNAL EAR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771" name="object 3"/>
          <p:cNvSpPr txBox="1">
            <a:spLocks noChangeArrowheads="1"/>
          </p:cNvSpPr>
          <p:nvPr/>
        </p:nvSpPr>
        <p:spPr bwMode="auto"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Cervical II &amp; III ( great auricular and lessor  occipital)</a:t>
            </a:r>
          </a:p>
          <a:p>
            <a:pPr marL="355600" indent="-228600">
              <a:lnSpc>
                <a:spcPct val="90000"/>
              </a:lnSpc>
              <a:spcBef>
                <a:spcPts val="1538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V cranial nerve ( auriculotemporal)</a:t>
            </a:r>
          </a:p>
          <a:p>
            <a:pPr marL="355600" indent="-228600">
              <a:lnSpc>
                <a:spcPct val="90000"/>
              </a:lnSpc>
              <a:spcBef>
                <a:spcPts val="1538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IX cranial nerve (tympanic or Jacobson’s)</a:t>
            </a:r>
          </a:p>
          <a:p>
            <a:pPr marL="355600" indent="-228600">
              <a:lnSpc>
                <a:spcPct val="90000"/>
              </a:lnSpc>
              <a:spcBef>
                <a:spcPts val="1538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X cranial nerve ( auricular or Arnold’s)</a:t>
            </a:r>
          </a:p>
          <a:p>
            <a:pPr marL="355600" indent="-228600">
              <a:lnSpc>
                <a:spcPct val="90000"/>
              </a:lnSpc>
              <a:spcBef>
                <a:spcPts val="1538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 dirty="0"/>
              <a:t>? VII cranial nerve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4005453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Referred</a:t>
            </a:r>
            <a:r>
              <a:rPr lang="en-US" sz="4100" kern="1200" spc="-7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Earache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4448591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795" name="object 3"/>
          <p:cNvSpPr txBox="1">
            <a:spLocks noChangeArrowheads="1"/>
          </p:cNvSpPr>
          <p:nvPr/>
        </p:nvSpPr>
        <p:spPr bwMode="auto">
          <a:xfrm>
            <a:off x="628650" y="2173288"/>
            <a:ext cx="2702378" cy="363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1700" dirty="0">
                <a:solidFill>
                  <a:srgbClr val="FFFFFF"/>
                </a:solidFill>
              </a:rPr>
              <a:t>Pain in the ear due to a disease in an area  supplied by a nerve that also supply the  ear.</a:t>
            </a:r>
          </a:p>
        </p:txBody>
      </p:sp>
      <p:pic>
        <p:nvPicPr>
          <p:cNvPr id="71" name="Graphic 70" descr="Ear">
            <a:extLst>
              <a:ext uri="{FF2B5EF4-FFF2-40B4-BE49-F238E27FC236}">
                <a16:creationId xmlns:a16="http://schemas.microsoft.com/office/drawing/2014/main" id="{29814FCA-8982-414A-8A49-D698A8248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7316" y="2236108"/>
            <a:ext cx="3878033" cy="3878033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365760"/>
            <a:ext cx="7434054" cy="1188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Referred</a:t>
            </a:r>
            <a:r>
              <a:rPr lang="en-US" sz="4400" kern="1200" spc="-7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Earache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0936" y="2174358"/>
            <a:ext cx="5798731" cy="404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7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Cervical II &amp;</a:t>
            </a:r>
            <a:r>
              <a:rPr lang="en-US" sz="2100" spc="-50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III</a:t>
            </a:r>
          </a:p>
          <a:p>
            <a:pPr marL="756285" lvl="1" indent="-228600" fontAlgn="auto">
              <a:lnSpc>
                <a:spcPct val="90000"/>
              </a:lnSpc>
              <a:spcBef>
                <a:spcPts val="141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Cervical spondylosis, neck injury</a:t>
            </a:r>
            <a:r>
              <a:rPr lang="en-US" sz="2100" spc="-25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etc.</a:t>
            </a:r>
          </a:p>
          <a:p>
            <a:pPr marL="355600" indent="-228600" fontAlgn="auto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852805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V	</a:t>
            </a:r>
            <a:r>
              <a:rPr lang="en-US" sz="2100" spc="-5">
                <a:solidFill>
                  <a:schemeClr val="bg1"/>
                </a:solidFill>
              </a:rPr>
              <a:t>cranial</a:t>
            </a:r>
            <a:r>
              <a:rPr lang="en-US" sz="2100" spc="-35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nerve</a:t>
            </a:r>
            <a:endParaRPr lang="en-US" sz="2100">
              <a:solidFill>
                <a:schemeClr val="bg1"/>
              </a:solidFill>
            </a:endParaRPr>
          </a:p>
          <a:p>
            <a:pPr marL="756285" lvl="1" indent="-228600" fontAlgn="auto">
              <a:lnSpc>
                <a:spcPct val="90000"/>
              </a:lnSpc>
              <a:spcBef>
                <a:spcPts val="141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Dental </a:t>
            </a:r>
            <a:r>
              <a:rPr lang="en-US" sz="2100">
                <a:solidFill>
                  <a:schemeClr val="bg1"/>
                </a:solidFill>
              </a:rPr>
              <a:t>infections, sinonasal diseases</a:t>
            </a:r>
            <a:r>
              <a:rPr lang="en-US" sz="2100" spc="-20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etc.</a:t>
            </a:r>
          </a:p>
          <a:p>
            <a:pPr marL="355600" indent="-228600" fontAlgn="auto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IX </a:t>
            </a:r>
            <a:r>
              <a:rPr lang="en-US" sz="2100" spc="-5">
                <a:solidFill>
                  <a:schemeClr val="bg1"/>
                </a:solidFill>
              </a:rPr>
              <a:t>cranial</a:t>
            </a:r>
            <a:r>
              <a:rPr lang="en-US" sz="2100" spc="-35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nerve</a:t>
            </a:r>
            <a:endParaRPr lang="en-US" sz="2100">
              <a:solidFill>
                <a:schemeClr val="bg1"/>
              </a:solidFill>
            </a:endParaRPr>
          </a:p>
          <a:p>
            <a:pPr marL="756285" lvl="1" indent="-228600" fontAlgn="auto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Tonsillitis, </a:t>
            </a:r>
            <a:r>
              <a:rPr lang="en-US" sz="2100">
                <a:solidFill>
                  <a:schemeClr val="bg1"/>
                </a:solidFill>
              </a:rPr>
              <a:t>post-tonsillectomy, </a:t>
            </a:r>
            <a:r>
              <a:rPr lang="en-US" sz="2100" spc="-5">
                <a:solidFill>
                  <a:schemeClr val="bg1"/>
                </a:solidFill>
              </a:rPr>
              <a:t>carcinoma</a:t>
            </a:r>
            <a:r>
              <a:rPr lang="en-US" sz="2100" spc="25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etc.</a:t>
            </a:r>
          </a:p>
          <a:p>
            <a:pPr marL="355600" indent="-228600" fontAlgn="auto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>
                <a:solidFill>
                  <a:schemeClr val="bg1"/>
                </a:solidFill>
              </a:rPr>
              <a:t>X </a:t>
            </a:r>
            <a:r>
              <a:rPr lang="en-US" sz="2100" spc="-5">
                <a:solidFill>
                  <a:schemeClr val="bg1"/>
                </a:solidFill>
              </a:rPr>
              <a:t>cranial</a:t>
            </a:r>
            <a:r>
              <a:rPr lang="en-US" sz="2100" spc="-3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nerve</a:t>
            </a:r>
            <a:endParaRPr lang="en-US" sz="2100">
              <a:solidFill>
                <a:schemeClr val="bg1"/>
              </a:solidFill>
            </a:endParaRPr>
          </a:p>
          <a:p>
            <a:pPr marL="756285" lvl="1" indent="-228600" fontAlgn="auto">
              <a:lnSpc>
                <a:spcPct val="90000"/>
              </a:lnSpc>
              <a:spcBef>
                <a:spcPts val="141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Tumors of </a:t>
            </a:r>
            <a:r>
              <a:rPr lang="en-US" sz="2100">
                <a:solidFill>
                  <a:schemeClr val="bg1"/>
                </a:solidFill>
              </a:rPr>
              <a:t>hpopharynx, larynx </a:t>
            </a:r>
            <a:r>
              <a:rPr lang="en-US" sz="2100" spc="-5">
                <a:solidFill>
                  <a:schemeClr val="bg1"/>
                </a:solidFill>
              </a:rPr>
              <a:t>&amp;</a:t>
            </a:r>
            <a:r>
              <a:rPr lang="en-US" sz="2100" spc="-1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esophagus</a:t>
            </a:r>
            <a:endParaRPr lang="en-US" sz="21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659675"/>
            <a:ext cx="7950994" cy="1861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ctr" defTabSz="914400" fontAlgn="auto">
              <a:spcAft>
                <a:spcPts val="0"/>
              </a:spcAft>
              <a:defRPr/>
            </a:pPr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ANATOMY </a:t>
            </a:r>
            <a:r>
              <a:rPr lang="en-US" sz="5700" kern="1200" spc="5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INNER</a:t>
            </a:r>
            <a:r>
              <a:rPr lang="en-US" sz="5700" kern="1200" spc="-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2">
            <a:extLst>
              <a:ext uri="{FF2B5EF4-FFF2-40B4-BE49-F238E27FC236}">
                <a16:creationId xmlns:a16="http://schemas.microsoft.com/office/drawing/2014/main" id="{04FF8847-2122-4813-88B0-70BABBAE9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857375"/>
            <a:ext cx="3252787" cy="3238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31C067F4-0D7E-494A-9897-DB9245D9B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1857375"/>
            <a:ext cx="3324225" cy="31194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365760"/>
            <a:ext cx="7434054" cy="1188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Osseous</a:t>
            </a:r>
            <a:r>
              <a:rPr lang="en-US" sz="4400" kern="1200" spc="-6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Labyrinth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0936" y="2174358"/>
            <a:ext cx="5798731" cy="404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3716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SzPct val="96428"/>
              <a:buFont typeface="Arial" panose="020B0604020202020204" pitchFamily="34" charset="0"/>
              <a:buChar char="•"/>
              <a:tabLst>
                <a:tab pos="137795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Bony</a:t>
            </a:r>
            <a:r>
              <a:rPr lang="en-US" sz="2100" spc="5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Cochlea</a:t>
            </a:r>
            <a:endParaRPr lang="en-US" sz="2100">
              <a:solidFill>
                <a:schemeClr val="bg1"/>
              </a:solidFill>
            </a:endParaRPr>
          </a:p>
          <a:p>
            <a:pPr indent="-228600" fontAlgn="auto">
              <a:lnSpc>
                <a:spcPct val="90000"/>
              </a:lnSpc>
              <a:spcBef>
                <a:spcPts val="35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bg1"/>
              </a:solidFill>
            </a:endParaRPr>
          </a:p>
          <a:p>
            <a:pPr marL="13716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6428"/>
              <a:buFont typeface="Arial" panose="020B0604020202020204" pitchFamily="34" charset="0"/>
              <a:buChar char="•"/>
              <a:tabLst>
                <a:tab pos="137795" algn="l"/>
              </a:tabLst>
              <a:defRPr/>
            </a:pPr>
            <a:r>
              <a:rPr lang="en-US" sz="2100" spc="-40">
                <a:solidFill>
                  <a:schemeClr val="bg1"/>
                </a:solidFill>
              </a:rPr>
              <a:t>Vestibule</a:t>
            </a:r>
            <a:endParaRPr lang="en-US" sz="2100">
              <a:solidFill>
                <a:schemeClr val="bg1"/>
              </a:solidFill>
            </a:endParaRPr>
          </a:p>
          <a:p>
            <a:pPr indent="-228600" fontAlgn="auto">
              <a:lnSpc>
                <a:spcPct val="90000"/>
              </a:lnSpc>
              <a:spcBef>
                <a:spcPts val="35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  <a:defRPr/>
            </a:pPr>
            <a:endParaRPr lang="en-US" sz="2100">
              <a:solidFill>
                <a:schemeClr val="bg1"/>
              </a:solidFill>
            </a:endParaRPr>
          </a:p>
          <a:p>
            <a:pPr marL="13716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6428"/>
              <a:buFont typeface="Arial" panose="020B0604020202020204" pitchFamily="34" charset="0"/>
              <a:buChar char="•"/>
              <a:tabLst>
                <a:tab pos="137795" algn="l"/>
              </a:tabLst>
              <a:defRPr/>
            </a:pPr>
            <a:r>
              <a:rPr lang="en-US" sz="2100" spc="-5">
                <a:solidFill>
                  <a:schemeClr val="bg1"/>
                </a:solidFill>
              </a:rPr>
              <a:t>Bony semicircular</a:t>
            </a:r>
            <a:r>
              <a:rPr lang="en-US" sz="2100" spc="-40">
                <a:solidFill>
                  <a:schemeClr val="bg1"/>
                </a:solidFill>
              </a:rPr>
              <a:t> </a:t>
            </a:r>
            <a:r>
              <a:rPr lang="en-US" sz="2100" spc="-5">
                <a:solidFill>
                  <a:schemeClr val="bg1"/>
                </a:solidFill>
              </a:rPr>
              <a:t>canals</a:t>
            </a:r>
            <a:endParaRPr lang="en-US" sz="2100">
              <a:solidFill>
                <a:schemeClr val="bg1"/>
              </a:solidFill>
            </a:endParaRPr>
          </a:p>
        </p:txBody>
      </p:sp>
      <p:sp>
        <p:nvSpPr>
          <p:cNvPr id="36868" name="object 4"/>
          <p:cNvSpPr>
            <a:spLocks noChangeArrowheads="1"/>
          </p:cNvSpPr>
          <p:nvPr/>
        </p:nvSpPr>
        <p:spPr bwMode="auto">
          <a:xfrm>
            <a:off x="4363203" y="2889249"/>
            <a:ext cx="4572000" cy="34671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354263" indent="-1939925" defTabSz="914400"/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CONTENTS OF THE BONY  LABYRINTH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891" name="object 3"/>
          <p:cNvSpPr txBox="1">
            <a:spLocks noChangeArrowheads="1"/>
          </p:cNvSpPr>
          <p:nvPr/>
        </p:nvSpPr>
        <p:spPr bwMode="auto">
          <a:xfrm>
            <a:off x="1240023" y="2176272"/>
            <a:ext cx="3712978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400" dirty="0"/>
              <a:t>Perilymph</a:t>
            </a:r>
          </a:p>
          <a:p>
            <a:pPr marL="355600" indent="-228600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endParaRPr lang="en-US" sz="2400" dirty="0"/>
          </a:p>
          <a:p>
            <a:pPr marL="3556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400" dirty="0"/>
              <a:t>Membranous labyrinth</a:t>
            </a:r>
          </a:p>
          <a:p>
            <a:pPr marL="755650" lvl="1" indent="-228600">
              <a:lnSpc>
                <a:spcPct val="90000"/>
              </a:lnSpc>
              <a:spcBef>
                <a:spcPts val="1238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400" dirty="0"/>
              <a:t>Cochlear duct</a:t>
            </a:r>
          </a:p>
          <a:p>
            <a:pPr marL="755650" lvl="1" indent="-228600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400" dirty="0"/>
              <a:t>Saccule and utricle</a:t>
            </a:r>
          </a:p>
          <a:p>
            <a:pPr marL="755650" lvl="1" indent="-228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400" dirty="0"/>
              <a:t>Membranous semicircular  ducts</a:t>
            </a:r>
          </a:p>
        </p:txBody>
      </p:sp>
      <p:sp>
        <p:nvSpPr>
          <p:cNvPr id="37892" name="object 4"/>
          <p:cNvSpPr>
            <a:spLocks noChangeArrowheads="1"/>
          </p:cNvSpPr>
          <p:nvPr/>
        </p:nvSpPr>
        <p:spPr bwMode="auto">
          <a:xfrm>
            <a:off x="5105400" y="2743200"/>
            <a:ext cx="4038600" cy="35115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20675" indent="1679575" defTabSz="914400"/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CONTENTS OF  MEMBRANOUS LABYRINTH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Endolymph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Sensory</a:t>
            </a:r>
            <a:r>
              <a:rPr lang="en-US" sz="2100"/>
              <a:t> </a:t>
            </a:r>
            <a:r>
              <a:rPr lang="en-US" sz="2100" spc="-5"/>
              <a:t>epithelium</a:t>
            </a: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26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  <a:defRPr/>
            </a:pPr>
            <a:r>
              <a:rPr lang="en-US" sz="2100" b="1" spc="-5"/>
              <a:t>Cochlea</a:t>
            </a:r>
            <a:r>
              <a:rPr lang="en-US" sz="2100" spc="-5"/>
              <a:t>: </a:t>
            </a:r>
            <a:r>
              <a:rPr lang="en-US" sz="2100" i="1" spc="-5"/>
              <a:t>organ of</a:t>
            </a:r>
            <a:r>
              <a:rPr lang="en-US" sz="2100" i="1"/>
              <a:t> </a:t>
            </a:r>
            <a:r>
              <a:rPr lang="en-US" sz="2100" i="1" spc="-5"/>
              <a:t>Corti</a:t>
            </a:r>
            <a:endParaRPr lang="en-US" sz="2100"/>
          </a:p>
          <a:p>
            <a:pPr lvl="1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  <a:defRPr/>
            </a:pPr>
            <a:r>
              <a:rPr lang="en-US" sz="2100" b="1" spc="-5"/>
              <a:t>Utricle &amp; saccule</a:t>
            </a:r>
            <a:r>
              <a:rPr lang="en-US" sz="2100" spc="-5"/>
              <a:t>:</a:t>
            </a:r>
            <a:r>
              <a:rPr lang="en-US" sz="2100" spc="15"/>
              <a:t> </a:t>
            </a:r>
            <a:r>
              <a:rPr lang="en-US" sz="2100" i="1" spc="-10"/>
              <a:t>maculae</a:t>
            </a:r>
            <a:endParaRPr lang="en-US" sz="2100"/>
          </a:p>
          <a:p>
            <a:pPr lvl="1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  <a:defRPr/>
            </a:pPr>
            <a:r>
              <a:rPr lang="en-US" sz="2100" b="1" spc="-5"/>
              <a:t>Semicircular canals</a:t>
            </a:r>
            <a:r>
              <a:rPr lang="en-US" sz="2100" spc="-5"/>
              <a:t>:</a:t>
            </a:r>
            <a:r>
              <a:rPr lang="en-US" sz="2100" spc="5"/>
              <a:t> </a:t>
            </a:r>
            <a:r>
              <a:rPr lang="en-US" sz="2100" i="1" spc="-5"/>
              <a:t>cristae</a:t>
            </a:r>
            <a:endParaRPr lang="en-US" sz="2100"/>
          </a:p>
        </p:txBody>
      </p:sp>
      <p:sp>
        <p:nvSpPr>
          <p:cNvPr id="38916" name="object 4"/>
          <p:cNvSpPr>
            <a:spLocks noChangeArrowheads="1"/>
          </p:cNvSpPr>
          <p:nvPr/>
        </p:nvSpPr>
        <p:spPr bwMode="auto">
          <a:xfrm>
            <a:off x="5715000" y="1905000"/>
            <a:ext cx="2825750" cy="4114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object 2"/>
          <p:cNvSpPr>
            <a:spLocks noGrp="1"/>
          </p:cNvSpPr>
          <p:nvPr>
            <p:ph type="title"/>
          </p:nvPr>
        </p:nvSpPr>
        <p:spPr>
          <a:xfrm>
            <a:off x="428091" y="560971"/>
            <a:ext cx="7950994" cy="124102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244725" indent="-1287463" algn="ctr" defTabSz="914400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INNER EAR SENSORY  EPITHELIUM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3">
            <a:extLst>
              <a:ext uri="{FF2B5EF4-FFF2-40B4-BE49-F238E27FC236}">
                <a16:creationId xmlns:a16="http://schemas.microsoft.com/office/drawing/2014/main" id="{1B171894-82EB-4E1F-9A6E-0A4C88F6F93C}"/>
              </a:ext>
            </a:extLst>
          </p:cNvPr>
          <p:cNvSpPr txBox="1"/>
          <p:nvPr/>
        </p:nvSpPr>
        <p:spPr>
          <a:xfrm>
            <a:off x="261800" y="1744663"/>
            <a:ext cx="3568700" cy="3921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55600" indent="-342900" fontAlgn="auto">
              <a:spcBef>
                <a:spcPts val="100"/>
              </a:spcBef>
              <a:spcAft>
                <a:spcPts val="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400" b="1" spc="-5" dirty="0">
                <a:latin typeface="Arial"/>
                <a:cs typeface="Arial"/>
              </a:rPr>
              <a:t>Cochlea</a:t>
            </a:r>
            <a:r>
              <a:rPr lang="en-US" sz="2400" spc="-5" dirty="0">
                <a:latin typeface="Arial"/>
                <a:cs typeface="Arial"/>
              </a:rPr>
              <a:t>: </a:t>
            </a:r>
            <a:r>
              <a:rPr lang="en-US" sz="2400" i="1" spc="-5" dirty="0">
                <a:latin typeface="Arial"/>
                <a:cs typeface="Arial"/>
              </a:rPr>
              <a:t>organ of </a:t>
            </a:r>
            <a:r>
              <a:rPr lang="en-US" sz="2400" i="1" spc="-5" dirty="0" err="1">
                <a:latin typeface="Arial"/>
                <a:cs typeface="Arial"/>
              </a:rPr>
              <a:t>Corti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AE56B0A-F561-4683-9394-270A33297BAD}"/>
              </a:ext>
            </a:extLst>
          </p:cNvPr>
          <p:cNvSpPr txBox="1"/>
          <p:nvPr/>
        </p:nvSpPr>
        <p:spPr>
          <a:xfrm>
            <a:off x="261800" y="3500438"/>
            <a:ext cx="4141788" cy="3921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55600" indent="-342900" fontAlgn="auto">
              <a:spcBef>
                <a:spcPts val="100"/>
              </a:spcBef>
              <a:spcAft>
                <a:spcPts val="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400" b="1">
                <a:latin typeface="Arial"/>
                <a:cs typeface="Arial"/>
              </a:rPr>
              <a:t>Utricle &amp; </a:t>
            </a:r>
            <a:r>
              <a:rPr lang="en-US" sz="2400" b="1" spc="-5">
                <a:latin typeface="Arial"/>
                <a:cs typeface="Arial"/>
              </a:rPr>
              <a:t>saccule</a:t>
            </a:r>
            <a:r>
              <a:rPr lang="en-US" sz="2400" spc="-5">
                <a:latin typeface="Arial"/>
                <a:cs typeface="Arial"/>
              </a:rPr>
              <a:t>:</a:t>
            </a:r>
            <a:r>
              <a:rPr lang="en-US" sz="2400" spc="-40">
                <a:latin typeface="Arial"/>
                <a:cs typeface="Arial"/>
              </a:rPr>
              <a:t> </a:t>
            </a:r>
            <a:r>
              <a:rPr lang="en-US" sz="2400" i="1" spc="-10">
                <a:latin typeface="Arial"/>
                <a:cs typeface="Arial"/>
              </a:rPr>
              <a:t>maculae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1AC84AB9-1F1A-4A99-AE69-51AAB3A6FE65}"/>
              </a:ext>
            </a:extLst>
          </p:cNvPr>
          <p:cNvSpPr txBox="1"/>
          <p:nvPr/>
        </p:nvSpPr>
        <p:spPr>
          <a:xfrm>
            <a:off x="261800" y="5257800"/>
            <a:ext cx="4298950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55600" indent="-342900" fontAlgn="auto">
              <a:spcBef>
                <a:spcPts val="100"/>
              </a:spcBef>
              <a:spcAft>
                <a:spcPts val="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400" b="1" spc="-5">
                <a:latin typeface="Arial"/>
                <a:cs typeface="Arial"/>
              </a:rPr>
              <a:t>Semicircular canals</a:t>
            </a:r>
            <a:r>
              <a:rPr lang="en-US" sz="2400" spc="-5">
                <a:latin typeface="Arial"/>
                <a:cs typeface="Arial"/>
              </a:rPr>
              <a:t>:</a:t>
            </a:r>
            <a:r>
              <a:rPr lang="en-US" sz="2400" spc="25">
                <a:latin typeface="Arial"/>
                <a:cs typeface="Arial"/>
              </a:rPr>
              <a:t> </a:t>
            </a:r>
            <a:r>
              <a:rPr lang="en-US" sz="2400" i="1" spc="-5">
                <a:latin typeface="Arial"/>
                <a:cs typeface="Arial"/>
              </a:rPr>
              <a:t>cristae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951E78F4-9DAA-4AFA-98C8-CBB969B4E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571" y="4506834"/>
            <a:ext cx="3122613" cy="20685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8F7A559D-C0ED-413B-A93D-F537D773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428" y="973512"/>
            <a:ext cx="2882900" cy="19065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991EB93C-02B8-4543-BC4F-2CF79FA22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857" y="2936186"/>
            <a:ext cx="3960812" cy="14779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ANATOMY </a:t>
            </a:r>
            <a:r>
              <a:rPr lang="en-US" sz="3500" kern="1200" spc="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3500" kern="1200" spc="-8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C4634B78-4D7F-4AD9-A829-EE21DA6DFB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2099257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object 2"/>
          <p:cNvSpPr>
            <a:spLocks noGrp="1"/>
          </p:cNvSpPr>
          <p:nvPr>
            <p:ph type="title"/>
          </p:nvPr>
        </p:nvSpPr>
        <p:spPr>
          <a:xfrm>
            <a:off x="595312" y="672182"/>
            <a:ext cx="7950994" cy="4571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959100" indent="-2887663" algn="ctr" defTabSz="914400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VESTIBULO-COCHLEAR  NERVE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3">
            <a:extLst>
              <a:ext uri="{FF2B5EF4-FFF2-40B4-BE49-F238E27FC236}">
                <a16:creationId xmlns:a16="http://schemas.microsoft.com/office/drawing/2014/main" id="{AE7E2DEB-1F02-45D4-BC1C-02D8BE673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126631"/>
            <a:ext cx="6299598" cy="46047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8A84C-37E6-4FB8-B42E-F05AF28C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6" name="object 2"/>
          <p:cNvSpPr>
            <a:spLocks noChangeArrowheads="1"/>
          </p:cNvSpPr>
          <p:nvPr/>
        </p:nvSpPr>
        <p:spPr bwMode="auto">
          <a:xfrm>
            <a:off x="391715" y="685800"/>
            <a:ext cx="8358188" cy="54149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F7DE225A-2A35-4562-BFF5-9286152F4B7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E1A2B1E7-0D78-4D57-A348-2D77FC8D802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010" name="object 2"/>
          <p:cNvSpPr>
            <a:spLocks noGrp="1"/>
          </p:cNvSpPr>
          <p:nvPr>
            <p:ph type="title"/>
          </p:nvPr>
        </p:nvSpPr>
        <p:spPr>
          <a:xfrm>
            <a:off x="326227" y="601411"/>
            <a:ext cx="4343400" cy="49739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1328738" indent="-1317625" defTabSz="914400" rtl="1"/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CENTRAL CONNECTIONS OF  COCHLEAR NERVE</a:t>
            </a:r>
          </a:p>
        </p:txBody>
      </p:sp>
      <p:sp>
        <p:nvSpPr>
          <p:cNvPr id="74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78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1" name="object 3"/>
          <p:cNvSpPr>
            <a:spLocks noChangeArrowheads="1"/>
          </p:cNvSpPr>
          <p:nvPr/>
        </p:nvSpPr>
        <p:spPr bwMode="auto">
          <a:xfrm>
            <a:off x="3168082" y="1208067"/>
            <a:ext cx="2544763" cy="50768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object 2"/>
          <p:cNvSpPr>
            <a:spLocks noGrp="1"/>
          </p:cNvSpPr>
          <p:nvPr>
            <p:ph type="title"/>
          </p:nvPr>
        </p:nvSpPr>
        <p:spPr>
          <a:xfrm>
            <a:off x="1426071" y="583861"/>
            <a:ext cx="6291857" cy="62328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1143000" indent="-1130300" algn="ctr" defTabSz="914400"/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CENTRAL CONNECTIONS OF  VESTIBULAR NERVE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object 3"/>
          <p:cNvSpPr>
            <a:spLocks noChangeArrowheads="1"/>
          </p:cNvSpPr>
          <p:nvPr/>
        </p:nvSpPr>
        <p:spPr bwMode="auto">
          <a:xfrm>
            <a:off x="2133600" y="1294269"/>
            <a:ext cx="5183187" cy="52006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 defTabSz="914400" fontAlgn="auto">
              <a:spcAft>
                <a:spcPts val="0"/>
              </a:spcAft>
              <a:defRPr/>
            </a:pPr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PHYSIOLOGY </a:t>
            </a:r>
            <a:r>
              <a:rPr lang="en-US" sz="63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6300" kern="1200" spc="-4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2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793875" indent="-431800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FUNCIONS OF THE  EXTERNAL EAR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3" name="object 3"/>
          <p:cNvSpPr txBox="1">
            <a:spLocks noChangeArrowheads="1"/>
          </p:cNvSpPr>
          <p:nvPr/>
        </p:nvSpPr>
        <p:spPr bwMode="auto"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32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Protection of the middle ear</a:t>
            </a:r>
          </a:p>
          <a:p>
            <a:pPr marL="755650" lvl="1" indent="-228600">
              <a:lnSpc>
                <a:spcPct val="90000"/>
              </a:lnSpc>
              <a:spcBef>
                <a:spcPts val="1063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Curvature</a:t>
            </a:r>
          </a:p>
          <a:p>
            <a:pPr marL="75565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Cerumen</a:t>
            </a:r>
          </a:p>
          <a:p>
            <a:pPr marL="355600" indent="-228600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Auditory functions:</a:t>
            </a:r>
          </a:p>
          <a:p>
            <a:pPr marL="755650" lvl="1" indent="-228600">
              <a:lnSpc>
                <a:spcPct val="90000"/>
              </a:lnSpc>
              <a:spcBef>
                <a:spcPts val="1063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Sound conduction</a:t>
            </a:r>
          </a:p>
          <a:p>
            <a:pPr marL="755650" lvl="1" indent="-228600">
              <a:lnSpc>
                <a:spcPct val="90000"/>
              </a:lnSpc>
              <a:spcBef>
                <a:spcPts val="663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Increase sound pressure by the resonance  function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352794" y="3388321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23606" y="1637601"/>
            <a:ext cx="6858003" cy="35827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935" y="857786"/>
            <a:ext cx="8300268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object 2"/>
          <p:cNvSpPr>
            <a:spLocks noGrp="1"/>
          </p:cNvSpPr>
          <p:nvPr>
            <p:ph type="title"/>
          </p:nvPr>
        </p:nvSpPr>
        <p:spPr>
          <a:xfrm>
            <a:off x="269164" y="149510"/>
            <a:ext cx="5507634" cy="6626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98575" indent="-106363" defTabSz="914400" rtl="1"/>
            <a:r>
              <a:rPr lang="en-US" sz="2400" b="1" kern="1200" dirty="0">
                <a:latin typeface="+mj-lt"/>
                <a:ea typeface="+mj-ea"/>
                <a:cs typeface="+mj-cs"/>
              </a:rPr>
              <a:t>FUNCTIONS OF THE  EUSTACHIAN TUBE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43057" y="3385173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AB8C3C5-C440-40BC-95C2-B406AC3F3B29}"/>
              </a:ext>
            </a:extLst>
          </p:cNvPr>
          <p:cNvSpPr txBox="1"/>
          <p:nvPr/>
        </p:nvSpPr>
        <p:spPr>
          <a:xfrm>
            <a:off x="3390899" y="5402225"/>
            <a:ext cx="2406650" cy="6350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sz="4000" b="1" spc="-385" dirty="0">
                <a:latin typeface="Times New Roman"/>
                <a:cs typeface="Times New Roman"/>
              </a:rPr>
              <a:t>V</a:t>
            </a:r>
            <a:r>
              <a:rPr sz="4000" b="1" spc="-5" dirty="0">
                <a:latin typeface="Times New Roman"/>
                <a:cs typeface="Times New Roman"/>
              </a:rPr>
              <a:t>ent</a:t>
            </a:r>
            <a:r>
              <a:rPr sz="4000" b="1" spc="5" dirty="0">
                <a:latin typeface="Times New Roman"/>
                <a:cs typeface="Times New Roman"/>
              </a:rPr>
              <a:t>i</a:t>
            </a:r>
            <a:r>
              <a:rPr sz="4000" b="1" spc="-5" dirty="0">
                <a:latin typeface="Times New Roman"/>
                <a:cs typeface="Times New Roman"/>
              </a:rPr>
              <a:t>l</a:t>
            </a:r>
            <a:r>
              <a:rPr sz="4000" b="1" spc="5" dirty="0">
                <a:latin typeface="Times New Roman"/>
                <a:cs typeface="Times New Roman"/>
              </a:rPr>
              <a:t>a</a:t>
            </a:r>
            <a:r>
              <a:rPr sz="4000" b="1" spc="-5" dirty="0">
                <a:latin typeface="Times New Roman"/>
                <a:cs typeface="Times New Roman"/>
              </a:rPr>
              <a:t>ti</a:t>
            </a:r>
            <a:r>
              <a:rPr sz="4000" b="1" spc="10" dirty="0">
                <a:latin typeface="Times New Roman"/>
                <a:cs typeface="Times New Roman"/>
              </a:rPr>
              <a:t>o</a:t>
            </a:r>
            <a:r>
              <a:rPr sz="4000" b="1" spc="-5" dirty="0">
                <a:latin typeface="Times New Roman"/>
                <a:cs typeface="Times New Roman"/>
              </a:rPr>
              <a:t>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52D6893-5EBB-4823-B942-1C2E69800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49" y="5333963"/>
            <a:ext cx="17002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Protection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52D028F8-098D-40C2-B2A5-755F9A459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49" y="5405400"/>
            <a:ext cx="151923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Drainage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EC4B206F-0520-4A96-8E83-9BB670B3A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495388"/>
            <a:ext cx="2860675" cy="37369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53264235-8A95-488B-9769-05544F0B7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4" y="1495388"/>
            <a:ext cx="3021013" cy="38068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5428332E-F6FD-405C-84DA-A1A61CB6E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49" y="1495388"/>
            <a:ext cx="2743200" cy="37306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348038" indent="-3121025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FUNCIONS OF THE MIDDLE  EAR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20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Conduction </a:t>
            </a:r>
            <a:r>
              <a:rPr lang="en-US" sz="2100"/>
              <a:t>of</a:t>
            </a:r>
            <a:r>
              <a:rPr lang="en-US" sz="2100" spc="-35"/>
              <a:t> </a:t>
            </a:r>
            <a:r>
              <a:rPr lang="en-US" sz="2100" spc="-5"/>
              <a:t>sound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9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Transformer</a:t>
            </a:r>
            <a:r>
              <a:rPr lang="en-US" sz="2100" spc="-50"/>
              <a:t> </a:t>
            </a:r>
            <a:r>
              <a:rPr lang="en-US" sz="2100" spc="-5"/>
              <a:t>mechanism</a:t>
            </a: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17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 spc="-5"/>
              <a:t>Hydraulic</a:t>
            </a:r>
            <a:r>
              <a:rPr lang="en-US" sz="2100" spc="10"/>
              <a:t> </a:t>
            </a:r>
            <a:r>
              <a:rPr lang="en-US" sz="2100" spc="-5"/>
              <a:t>action</a:t>
            </a: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/>
              <a:t>Ossicular</a:t>
            </a:r>
            <a:r>
              <a:rPr lang="en-US" sz="2100" spc="-10"/>
              <a:t> </a:t>
            </a:r>
            <a:r>
              <a:rPr lang="en-US" sz="2100"/>
              <a:t>leverage</a:t>
            </a:r>
          </a:p>
        </p:txBody>
      </p:sp>
      <p:sp>
        <p:nvSpPr>
          <p:cNvPr id="48132" name="object 4"/>
          <p:cNvSpPr>
            <a:spLocks noChangeArrowheads="1"/>
          </p:cNvSpPr>
          <p:nvPr/>
        </p:nvSpPr>
        <p:spPr bwMode="auto">
          <a:xfrm>
            <a:off x="4464116" y="2807026"/>
            <a:ext cx="3708400" cy="28098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348038" indent="-3121025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FUNCIONS OF THE MIDDLE  EAR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20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Conduction </a:t>
            </a:r>
            <a:r>
              <a:rPr lang="en-US" sz="2100"/>
              <a:t>of</a:t>
            </a:r>
            <a:r>
              <a:rPr lang="en-US" sz="2100" spc="-35"/>
              <a:t> </a:t>
            </a:r>
            <a:r>
              <a:rPr lang="en-US" sz="2100" spc="-5"/>
              <a:t>sound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9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Transformer</a:t>
            </a:r>
            <a:r>
              <a:rPr lang="en-US" sz="2100" spc="-45"/>
              <a:t> </a:t>
            </a:r>
            <a:r>
              <a:rPr lang="en-US" sz="2100" spc="-5"/>
              <a:t>mechanism</a:t>
            </a: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17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 spc="-5"/>
              <a:t>Hydraulic</a:t>
            </a:r>
            <a:r>
              <a:rPr lang="en-US" sz="2100" spc="10"/>
              <a:t> </a:t>
            </a:r>
            <a:r>
              <a:rPr lang="en-US" sz="2100" spc="-5"/>
              <a:t>action</a:t>
            </a: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/>
              <a:t>Ossicular</a:t>
            </a:r>
            <a:r>
              <a:rPr lang="en-US" sz="2100" spc="-10"/>
              <a:t> </a:t>
            </a:r>
            <a:r>
              <a:rPr lang="en-US" sz="2100"/>
              <a:t>leverage</a:t>
            </a:r>
          </a:p>
          <a:p>
            <a:pPr marL="355600" indent="-228600" fontAlgn="auto">
              <a:lnSpc>
                <a:spcPct val="90000"/>
              </a:lnSpc>
              <a:spcBef>
                <a:spcPts val="18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Protection to the </a:t>
            </a:r>
            <a:r>
              <a:rPr lang="en-US" sz="2100" spc="-5"/>
              <a:t>inner</a:t>
            </a:r>
            <a:r>
              <a:rPr lang="en-US" sz="2100" spc="-140"/>
              <a:t> </a:t>
            </a:r>
            <a:r>
              <a:rPr lang="en-US" sz="2100" spc="-5"/>
              <a:t>ear</a:t>
            </a:r>
            <a:endParaRPr lang="en-US" sz="2100"/>
          </a:p>
          <a:p>
            <a:pPr marL="756285" lvl="1" indent="-228600" fontAlgn="auto">
              <a:lnSpc>
                <a:spcPct val="90000"/>
              </a:lnSpc>
              <a:spcBef>
                <a:spcPts val="176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en-US" sz="2100"/>
              <a:t>stapedial reflex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78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270250" indent="-2933700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FUNCIONS OF THE INNER  EAR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83" name="Rectangle 7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184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51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 dirty="0"/>
              <a:t>Hearing</a:t>
            </a:r>
            <a:r>
              <a:rPr lang="en-US" sz="2100" spc="10" dirty="0"/>
              <a:t> </a:t>
            </a:r>
            <a:r>
              <a:rPr lang="en-US" sz="2100" spc="-5" dirty="0"/>
              <a:t>Function:</a:t>
            </a:r>
            <a:endParaRPr lang="en-US" sz="2100" dirty="0"/>
          </a:p>
          <a:p>
            <a:pPr marL="241300" fontAlgn="auto">
              <a:lnSpc>
                <a:spcPct val="90000"/>
              </a:lnSpc>
              <a:spcBef>
                <a:spcPts val="1220"/>
              </a:spcBef>
              <a:spcAft>
                <a:spcPts val="0"/>
              </a:spcAft>
              <a:defRPr/>
            </a:pPr>
            <a:r>
              <a:rPr lang="en-US" sz="2100" dirty="0"/>
              <a:t>– </a:t>
            </a:r>
            <a:r>
              <a:rPr lang="en-US" sz="2100" spc="-5" dirty="0"/>
              <a:t>Transduction </a:t>
            </a:r>
            <a:r>
              <a:rPr lang="en-US" sz="2100" dirty="0"/>
              <a:t>of</a:t>
            </a:r>
            <a:r>
              <a:rPr lang="en-US" sz="2100" spc="-445" dirty="0"/>
              <a:t> </a:t>
            </a:r>
            <a:r>
              <a:rPr lang="en-US" sz="2100" spc="-5" dirty="0"/>
              <a:t>sound</a:t>
            </a:r>
            <a:endParaRPr lang="en-US" sz="2100" dirty="0"/>
          </a:p>
          <a:p>
            <a:pPr marL="527685" fontAlgn="auto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defRPr/>
            </a:pPr>
            <a:r>
              <a:rPr lang="en-US" sz="2100" dirty="0"/>
              <a:t>to </a:t>
            </a:r>
            <a:r>
              <a:rPr lang="en-US" sz="2100" spc="-5" dirty="0"/>
              <a:t>action</a:t>
            </a:r>
            <a:r>
              <a:rPr lang="en-US" sz="2100" spc="-15" dirty="0"/>
              <a:t> </a:t>
            </a:r>
            <a:r>
              <a:rPr lang="en-US" sz="2100" spc="-5" dirty="0"/>
              <a:t>potentials</a:t>
            </a:r>
            <a:endParaRPr lang="en-US" sz="2100" dirty="0"/>
          </a:p>
        </p:txBody>
      </p:sp>
      <p:sp>
        <p:nvSpPr>
          <p:cNvPr id="50180" name="object 4"/>
          <p:cNvSpPr>
            <a:spLocks noChangeArrowheads="1"/>
          </p:cNvSpPr>
          <p:nvPr/>
        </p:nvSpPr>
        <p:spPr bwMode="auto">
          <a:xfrm>
            <a:off x="4417383" y="2599509"/>
            <a:ext cx="3952875" cy="3143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319" y="622866"/>
            <a:ext cx="2492599" cy="482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EXTERNAL</a:t>
            </a:r>
            <a:r>
              <a:rPr lang="en-US" sz="2800" b="1" kern="1200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3">
            <a:extLst>
              <a:ext uri="{FF2B5EF4-FFF2-40B4-BE49-F238E27FC236}">
                <a16:creationId xmlns:a16="http://schemas.microsoft.com/office/drawing/2014/main" id="{DBDDA942-B580-4AEB-B102-201902643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443853"/>
            <a:ext cx="6757987" cy="45259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000" y="2775935"/>
            <a:ext cx="3859212" cy="130612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1"/>
                </a:solidFill>
                <a:effectLst>
                  <a:outerShdw blurRad="76200" dist="101600" dir="6000000" algn="ctr" rotWithShape="0">
                    <a:schemeClr val="tx1"/>
                  </a:outerShdw>
                </a:effectLst>
                <a:latin typeface="Arial"/>
                <a:cs typeface="Arial"/>
              </a:rPr>
              <a:t>Auricle</a:t>
            </a:r>
          </a:p>
          <a:p>
            <a:pPr fontAlgn="auto">
              <a:spcBef>
                <a:spcPts val="30"/>
              </a:spcBef>
              <a:spcAft>
                <a:spcPts val="0"/>
              </a:spcAft>
              <a:defRPr/>
            </a:pPr>
            <a:endParaRPr sz="3200" b="1" dirty="0">
              <a:solidFill>
                <a:schemeClr val="bg1"/>
              </a:solidFill>
              <a:effectLst>
                <a:outerShdw blurRad="76200" dist="101600" dir="60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marL="1510665" fontAlgn="auto">
              <a:spcBef>
                <a:spcPts val="5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chemeClr val="bg1"/>
                </a:solidFill>
                <a:effectLst>
                  <a:outerShdw blurRad="76200" dist="101600" dir="6000000" algn="ctr" rotWithShape="0">
                    <a:schemeClr val="tx1"/>
                  </a:outerShdw>
                </a:effectLst>
                <a:latin typeface="Arial"/>
                <a:cs typeface="Arial"/>
              </a:rPr>
              <a:t>External</a:t>
            </a:r>
            <a:r>
              <a:rPr sz="2400" b="1" spc="-75" dirty="0">
                <a:solidFill>
                  <a:schemeClr val="bg1"/>
                </a:solidFill>
                <a:effectLst>
                  <a:outerShdw blurRad="76200" dist="101600" dir="6000000" algn="ctr" rotWithShape="0">
                    <a:schemeClr val="tx1"/>
                  </a:outerShdw>
                </a:effectLst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effectLst>
                  <a:outerShdw blurRad="76200" dist="101600" dir="6000000" algn="ctr" rotWithShape="0">
                    <a:schemeClr val="tx1"/>
                  </a:outerShdw>
                </a:effectLst>
                <a:latin typeface="Arial"/>
                <a:cs typeface="Arial"/>
              </a:rPr>
              <a:t>Canal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-15978"/>
            <a:ext cx="5360514" cy="5876916"/>
            <a:chOff x="329184" y="-99107"/>
            <a:chExt cx="524256" cy="5876916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1055718"/>
            <a:ext cx="8249304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BAC67-F14D-4B18-8AF9-37453A11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84683"/>
            <a:ext cx="6858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285750" y="639763"/>
            <a:ext cx="8726488" cy="5486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5C97F6CB-29ED-47B0-8F08-5C48F6ACB55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2FA1C950-3CA2-408C-A78D-5D9F6EE52CE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5B2714-F35B-4965-9D72-4ED27EC8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the-mechanism-of-hearing">
            <a:hlinkClick r:id="" action="ppaction://media"/>
            <a:extLst>
              <a:ext uri="{FF2B5EF4-FFF2-40B4-BE49-F238E27FC236}">
                <a16:creationId xmlns:a16="http://schemas.microsoft.com/office/drawing/2014/main" id="{55292FC8-628C-4CA8-B800-C16260D0A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760" y="1131570"/>
            <a:ext cx="5554980" cy="41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9FC3BD-F5FA-4D44-B269-44974045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B3FDD6C-CAEB-4EF7-B64D-0287D8971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06" y="1119648"/>
            <a:ext cx="2620394" cy="207838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50" dirty="0"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37231-33D1-4DB7-B1BB-BB1F12C5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106" y="3232700"/>
            <a:ext cx="2371178" cy="223661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953AA912-57E9-45E3-81C5-500CF1E65F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68800" y="1118038"/>
            <a:ext cx="2620394" cy="207838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62C0E9A-01E1-4A8D-ACD2-0236536ED2CA}"/>
              </a:ext>
            </a:extLst>
          </p:cNvPr>
          <p:cNvSpPr/>
          <p:nvPr/>
        </p:nvSpPr>
        <p:spPr>
          <a:xfrm>
            <a:off x="3799134" y="1902058"/>
            <a:ext cx="1480521" cy="415514"/>
          </a:xfrm>
          <a:prstGeom prst="rightArrow">
            <a:avLst/>
          </a:prstGeom>
          <a:solidFill>
            <a:srgbClr val="F68F00"/>
          </a:solidFill>
          <a:ln w="38100">
            <a:solidFill>
              <a:srgbClr val="EF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2B33B9-D1F4-407F-855B-D2A28E719BBF}"/>
              </a:ext>
            </a:extLst>
          </p:cNvPr>
          <p:cNvCxnSpPr>
            <a:cxnSpLocks/>
          </p:cNvCxnSpPr>
          <p:nvPr/>
        </p:nvCxnSpPr>
        <p:spPr>
          <a:xfrm>
            <a:off x="6590740" y="1217407"/>
            <a:ext cx="0" cy="4112672"/>
          </a:xfrm>
          <a:prstGeom prst="line">
            <a:avLst/>
          </a:prstGeom>
          <a:ln w="38100">
            <a:solidFill>
              <a:srgbClr val="EF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73F114-2CD1-42D4-B85D-9A885CFD6E02}"/>
              </a:ext>
            </a:extLst>
          </p:cNvPr>
          <p:cNvCxnSpPr>
            <a:cxnSpLocks/>
          </p:cNvCxnSpPr>
          <p:nvPr/>
        </p:nvCxnSpPr>
        <p:spPr>
          <a:xfrm>
            <a:off x="7340414" y="1217407"/>
            <a:ext cx="0" cy="4112672"/>
          </a:xfrm>
          <a:prstGeom prst="line">
            <a:avLst/>
          </a:prstGeom>
          <a:ln w="38100">
            <a:solidFill>
              <a:srgbClr val="EF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9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object 2"/>
          <p:cNvSpPr>
            <a:spLocks noGrp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270250" indent="-2933700" defTabSz="914400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FUNCIONS OF THE INNER  EAR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3771" y="3017522"/>
            <a:ext cx="7455989" cy="3124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61340" indent="-228600" fontAlgn="auto">
              <a:lnSpc>
                <a:spcPct val="90000"/>
              </a:lnSpc>
              <a:spcBef>
                <a:spcPts val="151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61340" algn="l"/>
                <a:tab pos="561975" algn="l"/>
              </a:tabLst>
              <a:defRPr/>
            </a:pPr>
            <a:r>
              <a:rPr lang="en-US" sz="2100" spc="-5"/>
              <a:t>Hearing</a:t>
            </a:r>
            <a:r>
              <a:rPr lang="en-US" sz="2100" spc="10"/>
              <a:t> </a:t>
            </a:r>
            <a:r>
              <a:rPr lang="en-US" sz="2100" spc="-5"/>
              <a:t>Function:</a:t>
            </a:r>
            <a:endParaRPr lang="en-US" sz="2100"/>
          </a:p>
          <a:p>
            <a:pPr marL="676275" indent="-228600" fontAlgn="auto">
              <a:lnSpc>
                <a:spcPct val="90000"/>
              </a:lnSpc>
              <a:spcBef>
                <a:spcPts val="122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/>
              <a:t>– </a:t>
            </a:r>
            <a:r>
              <a:rPr lang="en-US" sz="2100" spc="-5"/>
              <a:t>Transduction </a:t>
            </a:r>
            <a:r>
              <a:rPr lang="en-US" sz="2100"/>
              <a:t>of</a:t>
            </a:r>
            <a:r>
              <a:rPr lang="en-US" sz="2100" spc="-420"/>
              <a:t> </a:t>
            </a:r>
            <a:r>
              <a:rPr lang="en-US" sz="2100" spc="-5"/>
              <a:t>sound</a:t>
            </a:r>
            <a:endParaRPr lang="en-US" sz="2100"/>
          </a:p>
          <a:p>
            <a:pPr marL="962660" indent="-228600" fontAlgn="auto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/>
              <a:t>to </a:t>
            </a:r>
            <a:r>
              <a:rPr lang="en-US" sz="2100" spc="-5"/>
              <a:t>action potentials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1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27178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5714"/>
              <a:buFont typeface="Arial" panose="020B0604020202020204" pitchFamily="34" charset="0"/>
              <a:buChar char="•"/>
              <a:tabLst>
                <a:tab pos="271145" algn="l"/>
                <a:tab pos="271780" algn="l"/>
              </a:tabLst>
              <a:defRPr/>
            </a:pPr>
            <a:r>
              <a:rPr lang="en-US" sz="2100" spc="-35"/>
              <a:t>Vestibular</a:t>
            </a:r>
            <a:r>
              <a:rPr lang="en-US" sz="2100" spc="-25"/>
              <a:t> </a:t>
            </a:r>
            <a:r>
              <a:rPr lang="en-US" sz="2100"/>
              <a:t>Function:</a:t>
            </a:r>
          </a:p>
          <a:p>
            <a:pPr marL="469900" indent="-228600" fontAlgn="auto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5035" algn="l"/>
              </a:tabLst>
              <a:defRPr/>
            </a:pPr>
            <a:r>
              <a:rPr lang="en-US" sz="2100" spc="-5"/>
              <a:t>–	Participate in maintaining body</a:t>
            </a:r>
            <a:r>
              <a:rPr lang="en-US" sz="2100" spc="-20"/>
              <a:t> </a:t>
            </a:r>
            <a:r>
              <a:rPr lang="en-US" sz="2100" spc="-5"/>
              <a:t>balance</a:t>
            </a:r>
            <a:endParaRPr lang="en-US" sz="210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0"/>
            <a:ext cx="5360514" cy="5777808"/>
            <a:chOff x="329184" y="1"/>
            <a:chExt cx="524256" cy="577780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66800" y="1843406"/>
            <a:ext cx="6858000" cy="2920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ctr" defTabSz="914400" fontAlgn="auto">
              <a:spcAft>
                <a:spcPts val="0"/>
              </a:spcAft>
              <a:defRPr/>
            </a:pPr>
            <a:r>
              <a:rPr lang="en-US" sz="6000" kern="1200" spc="-1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BALANCE</a:t>
            </a:r>
            <a:r>
              <a:rPr lang="en-US" sz="6000" kern="1200" spc="-5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SYSTEM</a:t>
            </a: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BF9D33DD-0769-418C-AFCB-BA7834C2E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52" y="3238500"/>
            <a:ext cx="4038600" cy="1066800"/>
          </a:xfrm>
          <a:custGeom>
            <a:avLst/>
            <a:gdLst>
              <a:gd name="T0" fmla="*/ 0 w 4038600"/>
              <a:gd name="T1" fmla="*/ 0 h 1066800"/>
              <a:gd name="T2" fmla="*/ 4038600 w 4038600"/>
              <a:gd name="T3" fmla="*/ 1066800 h 1066800"/>
            </a:gdLst>
            <a:ahLst/>
            <a:cxnLst/>
            <a:rect l="T0" t="T1" r="T2" b="T3"/>
            <a:pathLst>
              <a:path w="4038600" h="1066800">
                <a:moveTo>
                  <a:pt x="0" y="1066800"/>
                </a:moveTo>
                <a:lnTo>
                  <a:pt x="4038600" y="1066800"/>
                </a:lnTo>
                <a:lnTo>
                  <a:pt x="40386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D08CAA10-76FF-4199-B286-3563ADD34734}"/>
              </a:ext>
            </a:extLst>
          </p:cNvPr>
          <p:cNvSpPr txBox="1"/>
          <p:nvPr/>
        </p:nvSpPr>
        <p:spPr>
          <a:xfrm>
            <a:off x="2424475" y="3613943"/>
            <a:ext cx="40386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0668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BRAIN-STEM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6B8D8DBD-7965-4C50-8862-3DA397C37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3429000"/>
            <a:ext cx="1905000" cy="533400"/>
          </a:xfrm>
          <a:custGeom>
            <a:avLst/>
            <a:gdLst>
              <a:gd name="T0" fmla="*/ 0 w 1905000"/>
              <a:gd name="T1" fmla="*/ 0 h 533400"/>
              <a:gd name="T2" fmla="*/ 1905000 w 1905000"/>
              <a:gd name="T3" fmla="*/ 533400 h 533400"/>
            </a:gdLst>
            <a:ahLst/>
            <a:cxnLst/>
            <a:rect l="T0" t="T1" r="T2" b="T3"/>
            <a:pathLst>
              <a:path w="1905000" h="533400">
                <a:moveTo>
                  <a:pt x="0" y="533400"/>
                </a:moveTo>
                <a:lnTo>
                  <a:pt x="1905000" y="533400"/>
                </a:lnTo>
                <a:lnTo>
                  <a:pt x="1905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7C01B619-231E-4155-A3BE-9B15BB588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3429000"/>
            <a:ext cx="1905000" cy="533400"/>
          </a:xfrm>
          <a:custGeom>
            <a:avLst/>
            <a:gdLst>
              <a:gd name="T0" fmla="*/ 0 w 1905000"/>
              <a:gd name="T1" fmla="*/ 0 h 533400"/>
              <a:gd name="T2" fmla="*/ 1905000 w 1905000"/>
              <a:gd name="T3" fmla="*/ 533400 h 533400"/>
            </a:gdLst>
            <a:ahLst/>
            <a:cxnLst/>
            <a:rect l="T0" t="T1" r="T2" b="T3"/>
            <a:pathLst>
              <a:path w="1905000" h="533400">
                <a:moveTo>
                  <a:pt x="0" y="533400"/>
                </a:moveTo>
                <a:lnTo>
                  <a:pt x="1905000" y="533400"/>
                </a:lnTo>
                <a:lnTo>
                  <a:pt x="1905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68DA89A3-C984-44CE-8B66-AE329C974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188" y="3489325"/>
            <a:ext cx="1905000" cy="392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242888">
              <a:spcBef>
                <a:spcPts val="1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BF55F549-F150-420B-AE61-268A6ADB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429000"/>
            <a:ext cx="1600200" cy="685800"/>
          </a:xfrm>
          <a:custGeom>
            <a:avLst/>
            <a:gdLst>
              <a:gd name="T0" fmla="*/ 0 w 1600200"/>
              <a:gd name="T1" fmla="*/ 0 h 685800"/>
              <a:gd name="T2" fmla="*/ 1600200 w 1600200"/>
              <a:gd name="T3" fmla="*/ 685800 h 685800"/>
            </a:gdLst>
            <a:ahLst/>
            <a:cxnLst/>
            <a:rect l="T0" t="T1" r="T2" b="T3"/>
            <a:pathLst>
              <a:path w="1600200" h="685800">
                <a:moveTo>
                  <a:pt x="0" y="685800"/>
                </a:moveTo>
                <a:lnTo>
                  <a:pt x="1600200" y="685800"/>
                </a:lnTo>
                <a:lnTo>
                  <a:pt x="1600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EE788EAB-DB8B-4046-8530-72BD91210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429000"/>
            <a:ext cx="1600200" cy="685800"/>
          </a:xfrm>
          <a:custGeom>
            <a:avLst/>
            <a:gdLst>
              <a:gd name="T0" fmla="*/ 0 w 1600200"/>
              <a:gd name="T1" fmla="*/ 0 h 685800"/>
              <a:gd name="T2" fmla="*/ 1600200 w 1600200"/>
              <a:gd name="T3" fmla="*/ 685800 h 685800"/>
            </a:gdLst>
            <a:ahLst/>
            <a:cxnLst/>
            <a:rect l="T0" t="T1" r="T2" b="T3"/>
            <a:pathLst>
              <a:path w="1600200" h="685800">
                <a:moveTo>
                  <a:pt x="0" y="685800"/>
                </a:moveTo>
                <a:lnTo>
                  <a:pt x="1600200" y="685800"/>
                </a:lnTo>
                <a:lnTo>
                  <a:pt x="1600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708977A7-E2B0-4209-9B6F-62710EFDE326}"/>
              </a:ext>
            </a:extLst>
          </p:cNvPr>
          <p:cNvSpPr txBox="1"/>
          <p:nvPr/>
        </p:nvSpPr>
        <p:spPr>
          <a:xfrm>
            <a:off x="384175" y="3565525"/>
            <a:ext cx="1287463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443865" algn="l"/>
              </a:tabLst>
              <a:defRPr/>
            </a:pPr>
            <a:r>
              <a:rPr sz="2400" dirty="0">
                <a:latin typeface="Times New Roman"/>
                <a:cs typeface="Times New Roman"/>
              </a:rPr>
              <a:t>C.	</a:t>
            </a:r>
            <a:r>
              <a:rPr sz="2400" spc="-5" dirty="0">
                <a:latin typeface="Times New Roman"/>
                <a:cs typeface="Times New Roman"/>
              </a:rPr>
              <a:t>Cortex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332BC0A9-AED6-4A66-896E-F8F5F7D5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0"/>
            <a:ext cx="685800" cy="76200"/>
          </a:xfrm>
          <a:custGeom>
            <a:avLst/>
            <a:gdLst>
              <a:gd name="T0" fmla="*/ 0 w 685800"/>
              <a:gd name="T1" fmla="*/ 0 h 76200"/>
              <a:gd name="T2" fmla="*/ 685800 w 685800"/>
              <a:gd name="T3" fmla="*/ 76200 h 76200"/>
            </a:gdLst>
            <a:ahLst/>
            <a:cxnLst/>
            <a:rect l="T0" t="T1" r="T2" b="T3"/>
            <a:pathLst>
              <a:path w="685800" h="76200">
                <a:moveTo>
                  <a:pt x="609600" y="0"/>
                </a:moveTo>
                <a:lnTo>
                  <a:pt x="609600" y="76200"/>
                </a:lnTo>
                <a:lnTo>
                  <a:pt x="676401" y="42799"/>
                </a:lnTo>
                <a:lnTo>
                  <a:pt x="622300" y="42799"/>
                </a:lnTo>
                <a:lnTo>
                  <a:pt x="622300" y="33274"/>
                </a:lnTo>
                <a:lnTo>
                  <a:pt x="676148" y="33274"/>
                </a:lnTo>
                <a:lnTo>
                  <a:pt x="609600" y="0"/>
                </a:lnTo>
                <a:close/>
              </a:path>
              <a:path w="685800" h="76200">
                <a:moveTo>
                  <a:pt x="6096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609600" y="42799"/>
                </a:lnTo>
                <a:lnTo>
                  <a:pt x="609600" y="33274"/>
                </a:lnTo>
                <a:close/>
              </a:path>
              <a:path w="685800" h="76200">
                <a:moveTo>
                  <a:pt x="676148" y="33274"/>
                </a:moveTo>
                <a:lnTo>
                  <a:pt x="622300" y="33274"/>
                </a:lnTo>
                <a:lnTo>
                  <a:pt x="622300" y="42799"/>
                </a:lnTo>
                <a:lnTo>
                  <a:pt x="676401" y="42799"/>
                </a:lnTo>
                <a:lnTo>
                  <a:pt x="685800" y="38100"/>
                </a:lnTo>
                <a:lnTo>
                  <a:pt x="676148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04C7145C-1482-458B-B727-5F1A7A03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685800" cy="76200"/>
          </a:xfrm>
          <a:custGeom>
            <a:avLst/>
            <a:gdLst>
              <a:gd name="T0" fmla="*/ 0 w 685800"/>
              <a:gd name="T1" fmla="*/ 0 h 76200"/>
              <a:gd name="T2" fmla="*/ 685800 w 685800"/>
              <a:gd name="T3" fmla="*/ 76200 h 76200"/>
            </a:gdLst>
            <a:ahLst/>
            <a:cxnLst/>
            <a:rect l="T0" t="T1" r="T2" b="T3"/>
            <a:pathLst>
              <a:path w="6858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2799"/>
                </a:lnTo>
                <a:lnTo>
                  <a:pt x="63500" y="42799"/>
                </a:lnTo>
                <a:lnTo>
                  <a:pt x="63500" y="33274"/>
                </a:lnTo>
                <a:lnTo>
                  <a:pt x="76200" y="33274"/>
                </a:lnTo>
                <a:lnTo>
                  <a:pt x="76200" y="0"/>
                </a:lnTo>
                <a:close/>
              </a:path>
              <a:path w="685800" h="76200">
                <a:moveTo>
                  <a:pt x="76200" y="33274"/>
                </a:moveTo>
                <a:lnTo>
                  <a:pt x="63500" y="33274"/>
                </a:lnTo>
                <a:lnTo>
                  <a:pt x="63500" y="42799"/>
                </a:lnTo>
                <a:lnTo>
                  <a:pt x="76200" y="42799"/>
                </a:lnTo>
                <a:lnTo>
                  <a:pt x="76200" y="33274"/>
                </a:lnTo>
                <a:close/>
              </a:path>
              <a:path w="685800" h="76200">
                <a:moveTo>
                  <a:pt x="685800" y="33274"/>
                </a:moveTo>
                <a:lnTo>
                  <a:pt x="76200" y="33274"/>
                </a:lnTo>
                <a:lnTo>
                  <a:pt x="76200" y="42799"/>
                </a:lnTo>
                <a:lnTo>
                  <a:pt x="685800" y="42799"/>
                </a:lnTo>
                <a:lnTo>
                  <a:pt x="685800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AE5DD821-83C5-4919-8EB9-7DD76A12E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619500"/>
            <a:ext cx="457200" cy="76200"/>
          </a:xfrm>
          <a:custGeom>
            <a:avLst/>
            <a:gdLst>
              <a:gd name="T0" fmla="*/ 0 w 457200"/>
              <a:gd name="T1" fmla="*/ 0 h 76200"/>
              <a:gd name="T2" fmla="*/ 457200 w 457200"/>
              <a:gd name="T3" fmla="*/ 76200 h 76200"/>
            </a:gdLst>
            <a:ahLst/>
            <a:cxnLst/>
            <a:rect l="T0" t="T1" r="T2" b="T3"/>
            <a:pathLst>
              <a:path w="457200" h="76200">
                <a:moveTo>
                  <a:pt x="381000" y="0"/>
                </a:moveTo>
                <a:lnTo>
                  <a:pt x="381000" y="76200"/>
                </a:lnTo>
                <a:lnTo>
                  <a:pt x="447801" y="42799"/>
                </a:lnTo>
                <a:lnTo>
                  <a:pt x="393700" y="42799"/>
                </a:lnTo>
                <a:lnTo>
                  <a:pt x="393700" y="33274"/>
                </a:lnTo>
                <a:lnTo>
                  <a:pt x="447548" y="33274"/>
                </a:lnTo>
                <a:lnTo>
                  <a:pt x="381000" y="0"/>
                </a:lnTo>
                <a:close/>
              </a:path>
              <a:path w="457200" h="76200">
                <a:moveTo>
                  <a:pt x="3810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381000" y="42799"/>
                </a:lnTo>
                <a:lnTo>
                  <a:pt x="381000" y="33274"/>
                </a:lnTo>
                <a:close/>
              </a:path>
              <a:path w="457200" h="76200">
                <a:moveTo>
                  <a:pt x="447548" y="33274"/>
                </a:moveTo>
                <a:lnTo>
                  <a:pt x="393700" y="33274"/>
                </a:lnTo>
                <a:lnTo>
                  <a:pt x="393700" y="42799"/>
                </a:lnTo>
                <a:lnTo>
                  <a:pt x="447801" y="42799"/>
                </a:lnTo>
                <a:lnTo>
                  <a:pt x="457200" y="38100"/>
                </a:lnTo>
                <a:lnTo>
                  <a:pt x="447548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D5E0E478-882C-4D63-9D2A-A8115C94B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771900"/>
            <a:ext cx="381000" cy="76200"/>
          </a:xfrm>
          <a:custGeom>
            <a:avLst/>
            <a:gdLst>
              <a:gd name="T0" fmla="*/ 0 w 381000"/>
              <a:gd name="T1" fmla="*/ 0 h 76200"/>
              <a:gd name="T2" fmla="*/ 381000 w 381000"/>
              <a:gd name="T3" fmla="*/ 76200 h 76200"/>
            </a:gdLst>
            <a:ahLst/>
            <a:cxnLst/>
            <a:rect l="T0" t="T1" r="T2" b="T3"/>
            <a:pathLst>
              <a:path w="3810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2799"/>
                </a:lnTo>
                <a:lnTo>
                  <a:pt x="63500" y="42799"/>
                </a:lnTo>
                <a:lnTo>
                  <a:pt x="63500" y="33274"/>
                </a:lnTo>
                <a:lnTo>
                  <a:pt x="76200" y="33274"/>
                </a:lnTo>
                <a:lnTo>
                  <a:pt x="76200" y="0"/>
                </a:lnTo>
                <a:close/>
              </a:path>
              <a:path w="381000" h="76200">
                <a:moveTo>
                  <a:pt x="76200" y="33274"/>
                </a:moveTo>
                <a:lnTo>
                  <a:pt x="63500" y="33274"/>
                </a:lnTo>
                <a:lnTo>
                  <a:pt x="63500" y="42799"/>
                </a:lnTo>
                <a:lnTo>
                  <a:pt x="76200" y="42799"/>
                </a:lnTo>
                <a:lnTo>
                  <a:pt x="76200" y="33274"/>
                </a:lnTo>
                <a:close/>
              </a:path>
              <a:path w="381000" h="76200">
                <a:moveTo>
                  <a:pt x="381000" y="33274"/>
                </a:moveTo>
                <a:lnTo>
                  <a:pt x="76200" y="33274"/>
                </a:lnTo>
                <a:lnTo>
                  <a:pt x="76200" y="42799"/>
                </a:lnTo>
                <a:lnTo>
                  <a:pt x="381000" y="42799"/>
                </a:lnTo>
                <a:lnTo>
                  <a:pt x="381000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352794" y="3388321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23606" y="1637601"/>
            <a:ext cx="6858003" cy="35827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935" y="857786"/>
            <a:ext cx="8300268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-23950" y="293406"/>
            <a:ext cx="6041034" cy="11198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800" kern="1200" spc="-1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BALANCE</a:t>
            </a:r>
            <a:r>
              <a:rPr lang="en-US" sz="4800" kern="1200" spc="-5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SYSTEM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43057" y="3385173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3EA7A72E-016F-41D2-9B34-EBB44185F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2167" y="2111375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461150CC-4F1A-4FD6-B48D-8E2203C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2167" y="2111375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6DF67F48-1120-4C0B-9265-C056428DB605}"/>
              </a:ext>
            </a:extLst>
          </p:cNvPr>
          <p:cNvSpPr txBox="1"/>
          <p:nvPr/>
        </p:nvSpPr>
        <p:spPr>
          <a:xfrm>
            <a:off x="6722167" y="2400300"/>
            <a:ext cx="17526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48895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25" dirty="0">
                <a:latin typeface="Times New Roman"/>
                <a:cs typeface="Times New Roman"/>
              </a:rPr>
              <a:t>Visual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2AF28EB9-95BC-44FA-AB67-C65D0B08C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67" y="2111375"/>
            <a:ext cx="2057400" cy="990600"/>
          </a:xfrm>
          <a:custGeom>
            <a:avLst/>
            <a:gdLst>
              <a:gd name="T0" fmla="*/ 0 w 2057400"/>
              <a:gd name="T1" fmla="*/ 0 h 990600"/>
              <a:gd name="T2" fmla="*/ 2057400 w 2057400"/>
              <a:gd name="T3" fmla="*/ 990600 h 990600"/>
            </a:gdLst>
            <a:ahLst/>
            <a:cxnLst/>
            <a:rect l="T0" t="T1" r="T2" b="T3"/>
            <a:pathLst>
              <a:path w="2057400" h="990600">
                <a:moveTo>
                  <a:pt x="0" y="990600"/>
                </a:moveTo>
                <a:lnTo>
                  <a:pt x="2057400" y="990600"/>
                </a:lnTo>
                <a:lnTo>
                  <a:pt x="20574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" name="object 6">
            <a:extLst>
              <a:ext uri="{FF2B5EF4-FFF2-40B4-BE49-F238E27FC236}">
                <a16:creationId xmlns:a16="http://schemas.microsoft.com/office/drawing/2014/main" id="{44AB4EAA-83B1-4531-A276-8341C1568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67" y="2111375"/>
            <a:ext cx="2057400" cy="990600"/>
          </a:xfrm>
          <a:custGeom>
            <a:avLst/>
            <a:gdLst>
              <a:gd name="T0" fmla="*/ 0 w 2057400"/>
              <a:gd name="T1" fmla="*/ 0 h 990600"/>
              <a:gd name="T2" fmla="*/ 2057400 w 2057400"/>
              <a:gd name="T3" fmla="*/ 990600 h 990600"/>
            </a:gdLst>
            <a:ahLst/>
            <a:cxnLst/>
            <a:rect l="T0" t="T1" r="T2" b="T3"/>
            <a:pathLst>
              <a:path w="2057400" h="990600">
                <a:moveTo>
                  <a:pt x="0" y="990600"/>
                </a:moveTo>
                <a:lnTo>
                  <a:pt x="2057400" y="990600"/>
                </a:lnTo>
                <a:lnTo>
                  <a:pt x="20574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5FF70AEC-75BC-44CD-9B5C-7F37096BFA56}"/>
              </a:ext>
            </a:extLst>
          </p:cNvPr>
          <p:cNvSpPr txBox="1"/>
          <p:nvPr/>
        </p:nvSpPr>
        <p:spPr>
          <a:xfrm>
            <a:off x="3445567" y="2400300"/>
            <a:ext cx="20574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3208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Proprioceptive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4" name="object 8">
            <a:extLst>
              <a:ext uri="{FF2B5EF4-FFF2-40B4-BE49-F238E27FC236}">
                <a16:creationId xmlns:a16="http://schemas.microsoft.com/office/drawing/2014/main" id="{FEFA9487-4274-40A8-A8EA-D96D03881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67" y="2111375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B097AF26-3A65-41C7-9F34-727C142F0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67" y="2111375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6" name="object 10">
            <a:extLst>
              <a:ext uri="{FF2B5EF4-FFF2-40B4-BE49-F238E27FC236}">
                <a16:creationId xmlns:a16="http://schemas.microsoft.com/office/drawing/2014/main" id="{80CC7F74-AFD5-4D56-8BB6-9C1B5A9891C9}"/>
              </a:ext>
            </a:extLst>
          </p:cNvPr>
          <p:cNvSpPr txBox="1"/>
          <p:nvPr/>
        </p:nvSpPr>
        <p:spPr>
          <a:xfrm>
            <a:off x="930967" y="2400300"/>
            <a:ext cx="17526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258445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30" dirty="0">
                <a:latin typeface="Times New Roman"/>
                <a:cs typeface="Times New Roman"/>
              </a:rPr>
              <a:t>Vestibular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796E6D69-FE0B-4F79-AF13-1A6849487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880" y="4021138"/>
            <a:ext cx="4038600" cy="1066800"/>
          </a:xfrm>
          <a:custGeom>
            <a:avLst/>
            <a:gdLst>
              <a:gd name="T0" fmla="*/ 0 w 4038600"/>
              <a:gd name="T1" fmla="*/ 0 h 1066800"/>
              <a:gd name="T2" fmla="*/ 4038600 w 4038600"/>
              <a:gd name="T3" fmla="*/ 1066800 h 1066800"/>
            </a:gdLst>
            <a:ahLst/>
            <a:cxnLst/>
            <a:rect l="T0" t="T1" r="T2" b="T3"/>
            <a:pathLst>
              <a:path w="4038600" h="1066800">
                <a:moveTo>
                  <a:pt x="0" y="1066800"/>
                </a:moveTo>
                <a:lnTo>
                  <a:pt x="4038600" y="1066800"/>
                </a:lnTo>
                <a:lnTo>
                  <a:pt x="40386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53264A87-160F-475A-8445-120EF91BC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880" y="4021138"/>
            <a:ext cx="4038600" cy="1066800"/>
          </a:xfrm>
          <a:custGeom>
            <a:avLst/>
            <a:gdLst>
              <a:gd name="T0" fmla="*/ 0 w 4038600"/>
              <a:gd name="T1" fmla="*/ 0 h 1066800"/>
              <a:gd name="T2" fmla="*/ 4038600 w 4038600"/>
              <a:gd name="T3" fmla="*/ 1066800 h 1066800"/>
            </a:gdLst>
            <a:ahLst/>
            <a:cxnLst/>
            <a:rect l="T0" t="T1" r="T2" b="T3"/>
            <a:pathLst>
              <a:path w="4038600" h="1066800">
                <a:moveTo>
                  <a:pt x="0" y="1066800"/>
                </a:moveTo>
                <a:lnTo>
                  <a:pt x="4038600" y="1066800"/>
                </a:lnTo>
                <a:lnTo>
                  <a:pt x="40386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AA71787-06D6-4639-8650-F2E536B2E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192" y="3175000"/>
            <a:ext cx="993775" cy="688975"/>
          </a:xfrm>
          <a:custGeom>
            <a:avLst/>
            <a:gdLst>
              <a:gd name="T0" fmla="*/ 0 w 993775"/>
              <a:gd name="T1" fmla="*/ 0 h 690244"/>
              <a:gd name="T2" fmla="*/ 993775 w 993775"/>
              <a:gd name="T3" fmla="*/ 690244 h 690244"/>
            </a:gdLst>
            <a:ahLst/>
            <a:cxnLst/>
            <a:rect l="T0" t="T1" r="T2" b="T3"/>
            <a:pathLst>
              <a:path w="993775" h="690244">
                <a:moveTo>
                  <a:pt x="927923" y="650224"/>
                </a:moveTo>
                <a:lnTo>
                  <a:pt x="908939" y="677672"/>
                </a:lnTo>
                <a:lnTo>
                  <a:pt x="993266" y="689737"/>
                </a:lnTo>
                <a:lnTo>
                  <a:pt x="975547" y="657478"/>
                </a:lnTo>
                <a:lnTo>
                  <a:pt x="938403" y="657478"/>
                </a:lnTo>
                <a:lnTo>
                  <a:pt x="927923" y="650224"/>
                </a:lnTo>
                <a:close/>
              </a:path>
              <a:path w="993775" h="690244">
                <a:moveTo>
                  <a:pt x="933274" y="642488"/>
                </a:moveTo>
                <a:lnTo>
                  <a:pt x="927923" y="650224"/>
                </a:lnTo>
                <a:lnTo>
                  <a:pt x="938403" y="657478"/>
                </a:lnTo>
                <a:lnTo>
                  <a:pt x="943736" y="649732"/>
                </a:lnTo>
                <a:lnTo>
                  <a:pt x="933274" y="642488"/>
                </a:lnTo>
                <a:close/>
              </a:path>
              <a:path w="993775" h="690244">
                <a:moveTo>
                  <a:pt x="952246" y="615061"/>
                </a:moveTo>
                <a:lnTo>
                  <a:pt x="933274" y="642488"/>
                </a:lnTo>
                <a:lnTo>
                  <a:pt x="943736" y="649732"/>
                </a:lnTo>
                <a:lnTo>
                  <a:pt x="938403" y="657478"/>
                </a:lnTo>
                <a:lnTo>
                  <a:pt x="975547" y="657478"/>
                </a:lnTo>
                <a:lnTo>
                  <a:pt x="952246" y="615061"/>
                </a:lnTo>
                <a:close/>
              </a:path>
              <a:path w="993775" h="690244">
                <a:moveTo>
                  <a:pt x="5333" y="0"/>
                </a:moveTo>
                <a:lnTo>
                  <a:pt x="0" y="7874"/>
                </a:lnTo>
                <a:lnTo>
                  <a:pt x="927923" y="650224"/>
                </a:lnTo>
                <a:lnTo>
                  <a:pt x="933274" y="642488"/>
                </a:lnTo>
                <a:lnTo>
                  <a:pt x="5333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1CC2FCA8-C432-4D44-AFBE-55EA27E9C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167" y="3101975"/>
            <a:ext cx="76200" cy="685800"/>
          </a:xfrm>
          <a:custGeom>
            <a:avLst/>
            <a:gdLst>
              <a:gd name="T0" fmla="*/ 0 w 76200"/>
              <a:gd name="T1" fmla="*/ 0 h 685800"/>
              <a:gd name="T2" fmla="*/ 76200 w 76200"/>
              <a:gd name="T3" fmla="*/ 685800 h 685800"/>
            </a:gdLst>
            <a:ahLst/>
            <a:cxnLst/>
            <a:rect l="T0" t="T1" r="T2" b="T3"/>
            <a:pathLst>
              <a:path w="76200" h="685800">
                <a:moveTo>
                  <a:pt x="33274" y="609600"/>
                </a:moveTo>
                <a:lnTo>
                  <a:pt x="0" y="609600"/>
                </a:lnTo>
                <a:lnTo>
                  <a:pt x="38100" y="685800"/>
                </a:lnTo>
                <a:lnTo>
                  <a:pt x="69850" y="622300"/>
                </a:lnTo>
                <a:lnTo>
                  <a:pt x="33274" y="622300"/>
                </a:lnTo>
                <a:lnTo>
                  <a:pt x="33274" y="609600"/>
                </a:lnTo>
                <a:close/>
              </a:path>
              <a:path w="76200" h="685800">
                <a:moveTo>
                  <a:pt x="42799" y="0"/>
                </a:moveTo>
                <a:lnTo>
                  <a:pt x="33274" y="0"/>
                </a:lnTo>
                <a:lnTo>
                  <a:pt x="33274" y="622300"/>
                </a:lnTo>
                <a:lnTo>
                  <a:pt x="42799" y="622300"/>
                </a:lnTo>
                <a:lnTo>
                  <a:pt x="42799" y="0"/>
                </a:lnTo>
                <a:close/>
              </a:path>
              <a:path w="76200" h="685800">
                <a:moveTo>
                  <a:pt x="76200" y="609600"/>
                </a:moveTo>
                <a:lnTo>
                  <a:pt x="42799" y="609600"/>
                </a:lnTo>
                <a:lnTo>
                  <a:pt x="42799" y="622300"/>
                </a:lnTo>
                <a:lnTo>
                  <a:pt x="69850" y="622300"/>
                </a:lnTo>
                <a:lnTo>
                  <a:pt x="76200" y="60960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3DD985A9-C5C9-4C79-ABE6-F145C35D2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767" y="3097213"/>
            <a:ext cx="1069975" cy="690562"/>
          </a:xfrm>
          <a:custGeom>
            <a:avLst/>
            <a:gdLst>
              <a:gd name="T0" fmla="*/ 0 w 1069340"/>
              <a:gd name="T1" fmla="*/ 0 h 690244"/>
              <a:gd name="T2" fmla="*/ 1069340 w 1069340"/>
              <a:gd name="T3" fmla="*/ 690244 h 690244"/>
            </a:gdLst>
            <a:ahLst/>
            <a:cxnLst/>
            <a:rect l="T0" t="T1" r="T2" b="T3"/>
            <a:pathLst>
              <a:path w="1069340" h="690244">
                <a:moveTo>
                  <a:pt x="43434" y="616585"/>
                </a:moveTo>
                <a:lnTo>
                  <a:pt x="0" y="689863"/>
                </a:lnTo>
                <a:lnTo>
                  <a:pt x="84709" y="680719"/>
                </a:lnTo>
                <a:lnTo>
                  <a:pt x="71059" y="659511"/>
                </a:lnTo>
                <a:lnTo>
                  <a:pt x="56007" y="659511"/>
                </a:lnTo>
                <a:lnTo>
                  <a:pt x="50800" y="651510"/>
                </a:lnTo>
                <a:lnTo>
                  <a:pt x="61488" y="644638"/>
                </a:lnTo>
                <a:lnTo>
                  <a:pt x="43434" y="616585"/>
                </a:lnTo>
                <a:close/>
              </a:path>
              <a:path w="1069340" h="690244">
                <a:moveTo>
                  <a:pt x="61488" y="644638"/>
                </a:moveTo>
                <a:lnTo>
                  <a:pt x="50800" y="651510"/>
                </a:lnTo>
                <a:lnTo>
                  <a:pt x="56007" y="659511"/>
                </a:lnTo>
                <a:lnTo>
                  <a:pt x="66654" y="652666"/>
                </a:lnTo>
                <a:lnTo>
                  <a:pt x="61488" y="644638"/>
                </a:lnTo>
                <a:close/>
              </a:path>
              <a:path w="1069340" h="690244">
                <a:moveTo>
                  <a:pt x="66654" y="652666"/>
                </a:moveTo>
                <a:lnTo>
                  <a:pt x="56007" y="659511"/>
                </a:lnTo>
                <a:lnTo>
                  <a:pt x="71059" y="659511"/>
                </a:lnTo>
                <a:lnTo>
                  <a:pt x="66654" y="652666"/>
                </a:lnTo>
                <a:close/>
              </a:path>
              <a:path w="1069340" h="690244">
                <a:moveTo>
                  <a:pt x="1064259" y="0"/>
                </a:moveTo>
                <a:lnTo>
                  <a:pt x="61488" y="644638"/>
                </a:lnTo>
                <a:lnTo>
                  <a:pt x="66654" y="652666"/>
                </a:lnTo>
                <a:lnTo>
                  <a:pt x="1069340" y="8127"/>
                </a:lnTo>
                <a:lnTo>
                  <a:pt x="1064259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AD68DB87-E430-42DC-9753-24B62AE11DDE}"/>
              </a:ext>
            </a:extLst>
          </p:cNvPr>
          <p:cNvSpPr txBox="1"/>
          <p:nvPr/>
        </p:nvSpPr>
        <p:spPr>
          <a:xfrm>
            <a:off x="2516880" y="4267200"/>
            <a:ext cx="40386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0668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BRAIN-STEM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3" name="object 17">
            <a:extLst>
              <a:ext uri="{FF2B5EF4-FFF2-40B4-BE49-F238E27FC236}">
                <a16:creationId xmlns:a16="http://schemas.microsoft.com/office/drawing/2014/main" id="{8D7C2088-0DF3-4120-A1EE-D02EFE547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967" y="4092575"/>
            <a:ext cx="1905000" cy="533400"/>
          </a:xfrm>
          <a:custGeom>
            <a:avLst/>
            <a:gdLst>
              <a:gd name="T0" fmla="*/ 0 w 1905000"/>
              <a:gd name="T1" fmla="*/ 0 h 533400"/>
              <a:gd name="T2" fmla="*/ 1905000 w 1905000"/>
              <a:gd name="T3" fmla="*/ 533400 h 533400"/>
            </a:gdLst>
            <a:ahLst/>
            <a:cxnLst/>
            <a:rect l="T0" t="T1" r="T2" b="T3"/>
            <a:pathLst>
              <a:path w="1905000" h="533400">
                <a:moveTo>
                  <a:pt x="0" y="533400"/>
                </a:moveTo>
                <a:lnTo>
                  <a:pt x="1905000" y="533400"/>
                </a:lnTo>
                <a:lnTo>
                  <a:pt x="1905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DAD6B035-755F-4FB0-B204-19C4FDF84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967" y="4092575"/>
            <a:ext cx="1905000" cy="533400"/>
          </a:xfrm>
          <a:custGeom>
            <a:avLst/>
            <a:gdLst>
              <a:gd name="T0" fmla="*/ 0 w 1905000"/>
              <a:gd name="T1" fmla="*/ 0 h 533400"/>
              <a:gd name="T2" fmla="*/ 1905000 w 1905000"/>
              <a:gd name="T3" fmla="*/ 533400 h 533400"/>
            </a:gdLst>
            <a:ahLst/>
            <a:cxnLst/>
            <a:rect l="T0" t="T1" r="T2" b="T3"/>
            <a:pathLst>
              <a:path w="1905000" h="533400">
                <a:moveTo>
                  <a:pt x="0" y="533400"/>
                </a:moveTo>
                <a:lnTo>
                  <a:pt x="1905000" y="533400"/>
                </a:lnTo>
                <a:lnTo>
                  <a:pt x="1905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" name="object 19">
            <a:extLst>
              <a:ext uri="{FF2B5EF4-FFF2-40B4-BE49-F238E27FC236}">
                <a16:creationId xmlns:a16="http://schemas.microsoft.com/office/drawing/2014/main" id="{7873E4D5-6B99-48C7-986D-CC78D64C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67" y="4152900"/>
            <a:ext cx="1905000" cy="392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242888">
              <a:spcBef>
                <a:spcPts val="1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56" name="object 20">
            <a:extLst>
              <a:ext uri="{FF2B5EF4-FFF2-40B4-BE49-F238E27FC236}">
                <a16:creationId xmlns:a16="http://schemas.microsoft.com/office/drawing/2014/main" id="{395BDBAD-A80A-4E7C-BCCA-C7FAF4E3B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67" y="4092575"/>
            <a:ext cx="1600200" cy="685800"/>
          </a:xfrm>
          <a:custGeom>
            <a:avLst/>
            <a:gdLst>
              <a:gd name="T0" fmla="*/ 0 w 1600200"/>
              <a:gd name="T1" fmla="*/ 0 h 685800"/>
              <a:gd name="T2" fmla="*/ 1600200 w 1600200"/>
              <a:gd name="T3" fmla="*/ 685800 h 685800"/>
            </a:gdLst>
            <a:ahLst/>
            <a:cxnLst/>
            <a:rect l="T0" t="T1" r="T2" b="T3"/>
            <a:pathLst>
              <a:path w="1600200" h="685800">
                <a:moveTo>
                  <a:pt x="0" y="685800"/>
                </a:moveTo>
                <a:lnTo>
                  <a:pt x="1600200" y="685800"/>
                </a:lnTo>
                <a:lnTo>
                  <a:pt x="1600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" name="object 21">
            <a:extLst>
              <a:ext uri="{FF2B5EF4-FFF2-40B4-BE49-F238E27FC236}">
                <a16:creationId xmlns:a16="http://schemas.microsoft.com/office/drawing/2014/main" id="{DC90C70E-1321-47CE-9808-27BF4D91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67" y="4092575"/>
            <a:ext cx="1600200" cy="685800"/>
          </a:xfrm>
          <a:custGeom>
            <a:avLst/>
            <a:gdLst>
              <a:gd name="T0" fmla="*/ 0 w 1600200"/>
              <a:gd name="T1" fmla="*/ 0 h 685800"/>
              <a:gd name="T2" fmla="*/ 1600200 w 1600200"/>
              <a:gd name="T3" fmla="*/ 685800 h 685800"/>
            </a:gdLst>
            <a:ahLst/>
            <a:cxnLst/>
            <a:rect l="T0" t="T1" r="T2" b="T3"/>
            <a:pathLst>
              <a:path w="1600200" h="685800">
                <a:moveTo>
                  <a:pt x="0" y="685800"/>
                </a:moveTo>
                <a:lnTo>
                  <a:pt x="1600200" y="685800"/>
                </a:lnTo>
                <a:lnTo>
                  <a:pt x="1600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8" name="object 22">
            <a:extLst>
              <a:ext uri="{FF2B5EF4-FFF2-40B4-BE49-F238E27FC236}">
                <a16:creationId xmlns:a16="http://schemas.microsoft.com/office/drawing/2014/main" id="{8A6B697E-2D08-4473-B879-891320D4B9AD}"/>
              </a:ext>
            </a:extLst>
          </p:cNvPr>
          <p:cNvSpPr txBox="1"/>
          <p:nvPr/>
        </p:nvSpPr>
        <p:spPr>
          <a:xfrm>
            <a:off x="476942" y="4229100"/>
            <a:ext cx="1287463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443865" algn="l"/>
              </a:tabLst>
              <a:defRPr/>
            </a:pPr>
            <a:r>
              <a:rPr sz="2400" dirty="0">
                <a:latin typeface="Times New Roman"/>
                <a:cs typeface="Times New Roman"/>
              </a:rPr>
              <a:t>C.	</a:t>
            </a:r>
            <a:r>
              <a:rPr sz="2400" spc="-5" dirty="0">
                <a:latin typeface="Times New Roman"/>
                <a:cs typeface="Times New Roman"/>
              </a:rPr>
              <a:t>Cortex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9" name="object 23">
            <a:extLst>
              <a:ext uri="{FF2B5EF4-FFF2-40B4-BE49-F238E27FC236}">
                <a16:creationId xmlns:a16="http://schemas.microsoft.com/office/drawing/2014/main" id="{D76C05DA-3811-4DA3-A6D1-2FF8ED608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367" y="4283075"/>
            <a:ext cx="685800" cy="76200"/>
          </a:xfrm>
          <a:custGeom>
            <a:avLst/>
            <a:gdLst>
              <a:gd name="T0" fmla="*/ 0 w 685800"/>
              <a:gd name="T1" fmla="*/ 0 h 76200"/>
              <a:gd name="T2" fmla="*/ 685800 w 685800"/>
              <a:gd name="T3" fmla="*/ 76200 h 76200"/>
            </a:gdLst>
            <a:ahLst/>
            <a:cxnLst/>
            <a:rect l="T0" t="T1" r="T2" b="T3"/>
            <a:pathLst>
              <a:path w="685800" h="76200">
                <a:moveTo>
                  <a:pt x="609600" y="0"/>
                </a:moveTo>
                <a:lnTo>
                  <a:pt x="609600" y="76200"/>
                </a:lnTo>
                <a:lnTo>
                  <a:pt x="676401" y="42799"/>
                </a:lnTo>
                <a:lnTo>
                  <a:pt x="622300" y="42799"/>
                </a:lnTo>
                <a:lnTo>
                  <a:pt x="622300" y="33274"/>
                </a:lnTo>
                <a:lnTo>
                  <a:pt x="676148" y="33274"/>
                </a:lnTo>
                <a:lnTo>
                  <a:pt x="609600" y="0"/>
                </a:lnTo>
                <a:close/>
              </a:path>
              <a:path w="685800" h="76200">
                <a:moveTo>
                  <a:pt x="6096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609600" y="42799"/>
                </a:lnTo>
                <a:lnTo>
                  <a:pt x="609600" y="33274"/>
                </a:lnTo>
                <a:close/>
              </a:path>
              <a:path w="685800" h="76200">
                <a:moveTo>
                  <a:pt x="676148" y="33274"/>
                </a:moveTo>
                <a:lnTo>
                  <a:pt x="622300" y="33274"/>
                </a:lnTo>
                <a:lnTo>
                  <a:pt x="622300" y="42799"/>
                </a:lnTo>
                <a:lnTo>
                  <a:pt x="676401" y="42799"/>
                </a:lnTo>
                <a:lnTo>
                  <a:pt x="685800" y="38100"/>
                </a:lnTo>
                <a:lnTo>
                  <a:pt x="676148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" name="object 24">
            <a:extLst>
              <a:ext uri="{FF2B5EF4-FFF2-40B4-BE49-F238E27FC236}">
                <a16:creationId xmlns:a16="http://schemas.microsoft.com/office/drawing/2014/main" id="{87BA41F5-8591-4909-A786-6BC864A95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367" y="4587875"/>
            <a:ext cx="685800" cy="76200"/>
          </a:xfrm>
          <a:custGeom>
            <a:avLst/>
            <a:gdLst>
              <a:gd name="T0" fmla="*/ 0 w 685800"/>
              <a:gd name="T1" fmla="*/ 0 h 76200"/>
              <a:gd name="T2" fmla="*/ 685800 w 685800"/>
              <a:gd name="T3" fmla="*/ 76200 h 76200"/>
            </a:gdLst>
            <a:ahLst/>
            <a:cxnLst/>
            <a:rect l="T0" t="T1" r="T2" b="T3"/>
            <a:pathLst>
              <a:path w="6858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2799"/>
                </a:lnTo>
                <a:lnTo>
                  <a:pt x="63500" y="42799"/>
                </a:lnTo>
                <a:lnTo>
                  <a:pt x="63500" y="33274"/>
                </a:lnTo>
                <a:lnTo>
                  <a:pt x="76200" y="33274"/>
                </a:lnTo>
                <a:lnTo>
                  <a:pt x="76200" y="0"/>
                </a:lnTo>
                <a:close/>
              </a:path>
              <a:path w="685800" h="76200">
                <a:moveTo>
                  <a:pt x="76200" y="33274"/>
                </a:moveTo>
                <a:lnTo>
                  <a:pt x="63500" y="33274"/>
                </a:lnTo>
                <a:lnTo>
                  <a:pt x="63500" y="42799"/>
                </a:lnTo>
                <a:lnTo>
                  <a:pt x="76200" y="42799"/>
                </a:lnTo>
                <a:lnTo>
                  <a:pt x="76200" y="33274"/>
                </a:lnTo>
                <a:close/>
              </a:path>
              <a:path w="685800" h="76200">
                <a:moveTo>
                  <a:pt x="685800" y="33274"/>
                </a:moveTo>
                <a:lnTo>
                  <a:pt x="76200" y="33274"/>
                </a:lnTo>
                <a:lnTo>
                  <a:pt x="76200" y="42799"/>
                </a:lnTo>
                <a:lnTo>
                  <a:pt x="685800" y="42799"/>
                </a:lnTo>
                <a:lnTo>
                  <a:pt x="685800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" name="object 25">
            <a:extLst>
              <a:ext uri="{FF2B5EF4-FFF2-40B4-BE49-F238E27FC236}">
                <a16:creationId xmlns:a16="http://schemas.microsoft.com/office/drawing/2014/main" id="{7D2B2C66-6415-4464-BE26-B9D4F67BD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767" y="4283075"/>
            <a:ext cx="457200" cy="76200"/>
          </a:xfrm>
          <a:custGeom>
            <a:avLst/>
            <a:gdLst>
              <a:gd name="T0" fmla="*/ 0 w 457200"/>
              <a:gd name="T1" fmla="*/ 0 h 76200"/>
              <a:gd name="T2" fmla="*/ 457200 w 457200"/>
              <a:gd name="T3" fmla="*/ 76200 h 76200"/>
            </a:gdLst>
            <a:ahLst/>
            <a:cxnLst/>
            <a:rect l="T0" t="T1" r="T2" b="T3"/>
            <a:pathLst>
              <a:path w="457200" h="76200">
                <a:moveTo>
                  <a:pt x="381000" y="0"/>
                </a:moveTo>
                <a:lnTo>
                  <a:pt x="381000" y="76200"/>
                </a:lnTo>
                <a:lnTo>
                  <a:pt x="447801" y="42799"/>
                </a:lnTo>
                <a:lnTo>
                  <a:pt x="393700" y="42799"/>
                </a:lnTo>
                <a:lnTo>
                  <a:pt x="393700" y="33274"/>
                </a:lnTo>
                <a:lnTo>
                  <a:pt x="447548" y="33274"/>
                </a:lnTo>
                <a:lnTo>
                  <a:pt x="381000" y="0"/>
                </a:lnTo>
                <a:close/>
              </a:path>
              <a:path w="457200" h="76200">
                <a:moveTo>
                  <a:pt x="3810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381000" y="42799"/>
                </a:lnTo>
                <a:lnTo>
                  <a:pt x="381000" y="33274"/>
                </a:lnTo>
                <a:close/>
              </a:path>
              <a:path w="457200" h="76200">
                <a:moveTo>
                  <a:pt x="447548" y="33274"/>
                </a:moveTo>
                <a:lnTo>
                  <a:pt x="393700" y="33274"/>
                </a:lnTo>
                <a:lnTo>
                  <a:pt x="393700" y="42799"/>
                </a:lnTo>
                <a:lnTo>
                  <a:pt x="447801" y="42799"/>
                </a:lnTo>
                <a:lnTo>
                  <a:pt x="457200" y="38100"/>
                </a:lnTo>
                <a:lnTo>
                  <a:pt x="447548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" name="object 26">
            <a:extLst>
              <a:ext uri="{FF2B5EF4-FFF2-40B4-BE49-F238E27FC236}">
                <a16:creationId xmlns:a16="http://schemas.microsoft.com/office/drawing/2014/main" id="{4621AE83-36B5-43C5-9CE9-67FD7DD0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767" y="4435475"/>
            <a:ext cx="381000" cy="76200"/>
          </a:xfrm>
          <a:custGeom>
            <a:avLst/>
            <a:gdLst>
              <a:gd name="T0" fmla="*/ 0 w 381000"/>
              <a:gd name="T1" fmla="*/ 0 h 76200"/>
              <a:gd name="T2" fmla="*/ 381000 w 381000"/>
              <a:gd name="T3" fmla="*/ 76200 h 76200"/>
            </a:gdLst>
            <a:ahLst/>
            <a:cxnLst/>
            <a:rect l="T0" t="T1" r="T2" b="T3"/>
            <a:pathLst>
              <a:path w="3810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2799"/>
                </a:lnTo>
                <a:lnTo>
                  <a:pt x="63500" y="42799"/>
                </a:lnTo>
                <a:lnTo>
                  <a:pt x="63500" y="33274"/>
                </a:lnTo>
                <a:lnTo>
                  <a:pt x="76200" y="33274"/>
                </a:lnTo>
                <a:lnTo>
                  <a:pt x="76200" y="0"/>
                </a:lnTo>
                <a:close/>
              </a:path>
              <a:path w="381000" h="76200">
                <a:moveTo>
                  <a:pt x="76200" y="33274"/>
                </a:moveTo>
                <a:lnTo>
                  <a:pt x="63500" y="33274"/>
                </a:lnTo>
                <a:lnTo>
                  <a:pt x="63500" y="42799"/>
                </a:lnTo>
                <a:lnTo>
                  <a:pt x="76200" y="42799"/>
                </a:lnTo>
                <a:lnTo>
                  <a:pt x="76200" y="33274"/>
                </a:lnTo>
                <a:close/>
              </a:path>
              <a:path w="381000" h="76200">
                <a:moveTo>
                  <a:pt x="381000" y="33274"/>
                </a:moveTo>
                <a:lnTo>
                  <a:pt x="76200" y="33274"/>
                </a:lnTo>
                <a:lnTo>
                  <a:pt x="76200" y="42799"/>
                </a:lnTo>
                <a:lnTo>
                  <a:pt x="381000" y="42799"/>
                </a:lnTo>
                <a:lnTo>
                  <a:pt x="381000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3" name="object 27">
            <a:extLst>
              <a:ext uri="{FF2B5EF4-FFF2-40B4-BE49-F238E27FC236}">
                <a16:creationId xmlns:a16="http://schemas.microsoft.com/office/drawing/2014/main" id="{7E3510A6-DF6A-4254-B69C-2B24DF335D80}"/>
              </a:ext>
            </a:extLst>
          </p:cNvPr>
          <p:cNvSpPr txBox="1"/>
          <p:nvPr/>
        </p:nvSpPr>
        <p:spPr>
          <a:xfrm>
            <a:off x="7636567" y="3276600"/>
            <a:ext cx="922338" cy="392113"/>
          </a:xfrm>
          <a:prstGeom prst="rect">
            <a:avLst/>
          </a:prstGeom>
          <a:solidFill>
            <a:schemeClr val="bg1"/>
          </a:solidFill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INP</a:t>
            </a:r>
            <a:r>
              <a:rPr sz="2400" spc="-15" dirty="0">
                <a:latin typeface="Times New Roman"/>
                <a:cs typeface="Times New Roman"/>
              </a:rPr>
              <a:t>U</a:t>
            </a:r>
            <a:r>
              <a:rPr sz="2400" dirty="0">
                <a:latin typeface="Times New Roman"/>
                <a:cs typeface="Times New Roman"/>
              </a:rPr>
              <a:t>T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352794" y="3388321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23606" y="1637601"/>
            <a:ext cx="6858003" cy="35827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935" y="857786"/>
            <a:ext cx="8300268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43057" y="3385173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D65DDF-AF5F-4483-97FD-EB8B5650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object 2">
            <a:extLst>
              <a:ext uri="{FF2B5EF4-FFF2-40B4-BE49-F238E27FC236}">
                <a16:creationId xmlns:a16="http://schemas.microsoft.com/office/drawing/2014/main" id="{3B130EBC-5B24-49F3-980E-53BD20D1A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7" y="1405470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400BE3DF-3286-4C2F-B8F9-1F022C0D4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7" y="1405470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A5B43265-7EFE-4D83-8994-02CBE6879107}"/>
              </a:ext>
            </a:extLst>
          </p:cNvPr>
          <p:cNvSpPr txBox="1"/>
          <p:nvPr/>
        </p:nvSpPr>
        <p:spPr>
          <a:xfrm>
            <a:off x="6757987" y="1694395"/>
            <a:ext cx="17526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48895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25" dirty="0">
                <a:latin typeface="Times New Roman"/>
                <a:cs typeface="Times New Roman"/>
              </a:rPr>
              <a:t>Visual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2" name="object 5">
            <a:extLst>
              <a:ext uri="{FF2B5EF4-FFF2-40B4-BE49-F238E27FC236}">
                <a16:creationId xmlns:a16="http://schemas.microsoft.com/office/drawing/2014/main" id="{D839110B-7B60-4552-8AFE-EEEAFBF58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7" y="1405470"/>
            <a:ext cx="2057400" cy="990600"/>
          </a:xfrm>
          <a:custGeom>
            <a:avLst/>
            <a:gdLst>
              <a:gd name="T0" fmla="*/ 0 w 2057400"/>
              <a:gd name="T1" fmla="*/ 0 h 990600"/>
              <a:gd name="T2" fmla="*/ 2057400 w 2057400"/>
              <a:gd name="T3" fmla="*/ 990600 h 990600"/>
            </a:gdLst>
            <a:ahLst/>
            <a:cxnLst/>
            <a:rect l="T0" t="T1" r="T2" b="T3"/>
            <a:pathLst>
              <a:path w="2057400" h="990600">
                <a:moveTo>
                  <a:pt x="0" y="990600"/>
                </a:moveTo>
                <a:lnTo>
                  <a:pt x="2057400" y="990600"/>
                </a:lnTo>
                <a:lnTo>
                  <a:pt x="20574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3" name="object 6">
            <a:extLst>
              <a:ext uri="{FF2B5EF4-FFF2-40B4-BE49-F238E27FC236}">
                <a16:creationId xmlns:a16="http://schemas.microsoft.com/office/drawing/2014/main" id="{8209974A-8C12-4751-9DA7-74F6FA864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7" y="1405470"/>
            <a:ext cx="2057400" cy="990600"/>
          </a:xfrm>
          <a:custGeom>
            <a:avLst/>
            <a:gdLst>
              <a:gd name="T0" fmla="*/ 0 w 2057400"/>
              <a:gd name="T1" fmla="*/ 0 h 990600"/>
              <a:gd name="T2" fmla="*/ 2057400 w 2057400"/>
              <a:gd name="T3" fmla="*/ 990600 h 990600"/>
            </a:gdLst>
            <a:ahLst/>
            <a:cxnLst/>
            <a:rect l="T0" t="T1" r="T2" b="T3"/>
            <a:pathLst>
              <a:path w="2057400" h="990600">
                <a:moveTo>
                  <a:pt x="0" y="990600"/>
                </a:moveTo>
                <a:lnTo>
                  <a:pt x="2057400" y="990600"/>
                </a:lnTo>
                <a:lnTo>
                  <a:pt x="20574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" name="object 7">
            <a:extLst>
              <a:ext uri="{FF2B5EF4-FFF2-40B4-BE49-F238E27FC236}">
                <a16:creationId xmlns:a16="http://schemas.microsoft.com/office/drawing/2014/main" id="{1CF7A024-3B8F-4215-A83B-9A3B697C237A}"/>
              </a:ext>
            </a:extLst>
          </p:cNvPr>
          <p:cNvSpPr txBox="1"/>
          <p:nvPr/>
        </p:nvSpPr>
        <p:spPr>
          <a:xfrm>
            <a:off x="3481387" y="1694395"/>
            <a:ext cx="20574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3208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Proprioceptive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5" name="object 8">
            <a:extLst>
              <a:ext uri="{FF2B5EF4-FFF2-40B4-BE49-F238E27FC236}">
                <a16:creationId xmlns:a16="http://schemas.microsoft.com/office/drawing/2014/main" id="{344E562F-CE24-4AE9-878D-AE4884925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787" y="1405470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6" name="object 9">
            <a:extLst>
              <a:ext uri="{FF2B5EF4-FFF2-40B4-BE49-F238E27FC236}">
                <a16:creationId xmlns:a16="http://schemas.microsoft.com/office/drawing/2014/main" id="{371DFD8A-A4CF-4555-A624-8C0A94D25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787" y="1405470"/>
            <a:ext cx="1752600" cy="990600"/>
          </a:xfrm>
          <a:custGeom>
            <a:avLst/>
            <a:gdLst>
              <a:gd name="T0" fmla="*/ 0 w 1752600"/>
              <a:gd name="T1" fmla="*/ 0 h 990600"/>
              <a:gd name="T2" fmla="*/ 1752600 w 1752600"/>
              <a:gd name="T3" fmla="*/ 990600 h 990600"/>
            </a:gdLst>
            <a:ahLst/>
            <a:cxnLst/>
            <a:rect l="T0" t="T1" r="T2" b="T3"/>
            <a:pathLst>
              <a:path w="1752600" h="990600">
                <a:moveTo>
                  <a:pt x="0" y="990600"/>
                </a:moveTo>
                <a:lnTo>
                  <a:pt x="1752600" y="990600"/>
                </a:lnTo>
                <a:lnTo>
                  <a:pt x="1752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" name="object 10">
            <a:extLst>
              <a:ext uri="{FF2B5EF4-FFF2-40B4-BE49-F238E27FC236}">
                <a16:creationId xmlns:a16="http://schemas.microsoft.com/office/drawing/2014/main" id="{400768EE-44FC-45EB-88FA-A7082E1665E7}"/>
              </a:ext>
            </a:extLst>
          </p:cNvPr>
          <p:cNvSpPr txBox="1"/>
          <p:nvPr/>
        </p:nvSpPr>
        <p:spPr>
          <a:xfrm>
            <a:off x="966787" y="1694395"/>
            <a:ext cx="17526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258445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30" dirty="0">
                <a:latin typeface="Times New Roman"/>
                <a:cs typeface="Times New Roman"/>
              </a:rPr>
              <a:t>Vestibular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689431E4-BA77-4CA8-8751-3C16A86A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3315233"/>
            <a:ext cx="4038600" cy="1066800"/>
          </a:xfrm>
          <a:custGeom>
            <a:avLst/>
            <a:gdLst>
              <a:gd name="T0" fmla="*/ 0 w 4038600"/>
              <a:gd name="T1" fmla="*/ 0 h 1066800"/>
              <a:gd name="T2" fmla="*/ 4038600 w 4038600"/>
              <a:gd name="T3" fmla="*/ 1066800 h 1066800"/>
            </a:gdLst>
            <a:ahLst/>
            <a:cxnLst/>
            <a:rect l="T0" t="T1" r="T2" b="T3"/>
            <a:pathLst>
              <a:path w="4038600" h="1066800">
                <a:moveTo>
                  <a:pt x="0" y="1066800"/>
                </a:moveTo>
                <a:lnTo>
                  <a:pt x="4038600" y="1066800"/>
                </a:lnTo>
                <a:lnTo>
                  <a:pt x="40386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BEE0727E-31A7-44BB-BB54-279305342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3315233"/>
            <a:ext cx="4038600" cy="1066800"/>
          </a:xfrm>
          <a:custGeom>
            <a:avLst/>
            <a:gdLst>
              <a:gd name="T0" fmla="*/ 0 w 4038600"/>
              <a:gd name="T1" fmla="*/ 0 h 1066800"/>
              <a:gd name="T2" fmla="*/ 4038600 w 4038600"/>
              <a:gd name="T3" fmla="*/ 1066800 h 1066800"/>
            </a:gdLst>
            <a:ahLst/>
            <a:cxnLst/>
            <a:rect l="T0" t="T1" r="T2" b="T3"/>
            <a:pathLst>
              <a:path w="4038600" h="1066800">
                <a:moveTo>
                  <a:pt x="0" y="1066800"/>
                </a:moveTo>
                <a:lnTo>
                  <a:pt x="4038600" y="1066800"/>
                </a:lnTo>
                <a:lnTo>
                  <a:pt x="40386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" name="object 13">
            <a:extLst>
              <a:ext uri="{FF2B5EF4-FFF2-40B4-BE49-F238E27FC236}">
                <a16:creationId xmlns:a16="http://schemas.microsoft.com/office/drawing/2014/main" id="{080CA230-3ADB-4175-A03C-B2EF4BF31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2" y="2469095"/>
            <a:ext cx="993775" cy="688975"/>
          </a:xfrm>
          <a:custGeom>
            <a:avLst/>
            <a:gdLst>
              <a:gd name="T0" fmla="*/ 0 w 993775"/>
              <a:gd name="T1" fmla="*/ 0 h 690244"/>
              <a:gd name="T2" fmla="*/ 993775 w 993775"/>
              <a:gd name="T3" fmla="*/ 690244 h 690244"/>
            </a:gdLst>
            <a:ahLst/>
            <a:cxnLst/>
            <a:rect l="T0" t="T1" r="T2" b="T3"/>
            <a:pathLst>
              <a:path w="993775" h="690244">
                <a:moveTo>
                  <a:pt x="927923" y="650224"/>
                </a:moveTo>
                <a:lnTo>
                  <a:pt x="908939" y="677672"/>
                </a:lnTo>
                <a:lnTo>
                  <a:pt x="993266" y="689737"/>
                </a:lnTo>
                <a:lnTo>
                  <a:pt x="975547" y="657478"/>
                </a:lnTo>
                <a:lnTo>
                  <a:pt x="938403" y="657478"/>
                </a:lnTo>
                <a:lnTo>
                  <a:pt x="927923" y="650224"/>
                </a:lnTo>
                <a:close/>
              </a:path>
              <a:path w="993775" h="690244">
                <a:moveTo>
                  <a:pt x="933274" y="642488"/>
                </a:moveTo>
                <a:lnTo>
                  <a:pt x="927923" y="650224"/>
                </a:lnTo>
                <a:lnTo>
                  <a:pt x="938403" y="657478"/>
                </a:lnTo>
                <a:lnTo>
                  <a:pt x="943736" y="649732"/>
                </a:lnTo>
                <a:lnTo>
                  <a:pt x="933274" y="642488"/>
                </a:lnTo>
                <a:close/>
              </a:path>
              <a:path w="993775" h="690244">
                <a:moveTo>
                  <a:pt x="952246" y="615061"/>
                </a:moveTo>
                <a:lnTo>
                  <a:pt x="933274" y="642488"/>
                </a:lnTo>
                <a:lnTo>
                  <a:pt x="943736" y="649732"/>
                </a:lnTo>
                <a:lnTo>
                  <a:pt x="938403" y="657478"/>
                </a:lnTo>
                <a:lnTo>
                  <a:pt x="975547" y="657478"/>
                </a:lnTo>
                <a:lnTo>
                  <a:pt x="952246" y="615061"/>
                </a:lnTo>
                <a:close/>
              </a:path>
              <a:path w="993775" h="690244">
                <a:moveTo>
                  <a:pt x="5333" y="0"/>
                </a:moveTo>
                <a:lnTo>
                  <a:pt x="0" y="7874"/>
                </a:lnTo>
                <a:lnTo>
                  <a:pt x="927923" y="650224"/>
                </a:lnTo>
                <a:lnTo>
                  <a:pt x="933274" y="642488"/>
                </a:lnTo>
                <a:lnTo>
                  <a:pt x="5333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" name="object 14">
            <a:extLst>
              <a:ext uri="{FF2B5EF4-FFF2-40B4-BE49-F238E27FC236}">
                <a16:creationId xmlns:a16="http://schemas.microsoft.com/office/drawing/2014/main" id="{7DEED897-F29F-46E4-B1BC-4BFEBD11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7" y="2396070"/>
            <a:ext cx="76200" cy="685800"/>
          </a:xfrm>
          <a:custGeom>
            <a:avLst/>
            <a:gdLst>
              <a:gd name="T0" fmla="*/ 0 w 76200"/>
              <a:gd name="T1" fmla="*/ 0 h 685800"/>
              <a:gd name="T2" fmla="*/ 76200 w 76200"/>
              <a:gd name="T3" fmla="*/ 685800 h 685800"/>
            </a:gdLst>
            <a:ahLst/>
            <a:cxnLst/>
            <a:rect l="T0" t="T1" r="T2" b="T3"/>
            <a:pathLst>
              <a:path w="76200" h="685800">
                <a:moveTo>
                  <a:pt x="33274" y="609600"/>
                </a:moveTo>
                <a:lnTo>
                  <a:pt x="0" y="609600"/>
                </a:lnTo>
                <a:lnTo>
                  <a:pt x="38100" y="685800"/>
                </a:lnTo>
                <a:lnTo>
                  <a:pt x="69850" y="622300"/>
                </a:lnTo>
                <a:lnTo>
                  <a:pt x="33274" y="622300"/>
                </a:lnTo>
                <a:lnTo>
                  <a:pt x="33274" y="609600"/>
                </a:lnTo>
                <a:close/>
              </a:path>
              <a:path w="76200" h="685800">
                <a:moveTo>
                  <a:pt x="42799" y="0"/>
                </a:moveTo>
                <a:lnTo>
                  <a:pt x="33274" y="0"/>
                </a:lnTo>
                <a:lnTo>
                  <a:pt x="33274" y="622300"/>
                </a:lnTo>
                <a:lnTo>
                  <a:pt x="42799" y="622300"/>
                </a:lnTo>
                <a:lnTo>
                  <a:pt x="42799" y="0"/>
                </a:lnTo>
                <a:close/>
              </a:path>
              <a:path w="76200" h="685800">
                <a:moveTo>
                  <a:pt x="76200" y="609600"/>
                </a:moveTo>
                <a:lnTo>
                  <a:pt x="42799" y="609600"/>
                </a:lnTo>
                <a:lnTo>
                  <a:pt x="42799" y="622300"/>
                </a:lnTo>
                <a:lnTo>
                  <a:pt x="69850" y="622300"/>
                </a:lnTo>
                <a:lnTo>
                  <a:pt x="76200" y="60960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" name="object 15">
            <a:extLst>
              <a:ext uri="{FF2B5EF4-FFF2-40B4-BE49-F238E27FC236}">
                <a16:creationId xmlns:a16="http://schemas.microsoft.com/office/drawing/2014/main" id="{22A9B812-45C4-4057-9745-0E032919C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587" y="2391308"/>
            <a:ext cx="1069975" cy="690562"/>
          </a:xfrm>
          <a:custGeom>
            <a:avLst/>
            <a:gdLst>
              <a:gd name="T0" fmla="*/ 0 w 1069340"/>
              <a:gd name="T1" fmla="*/ 0 h 690244"/>
              <a:gd name="T2" fmla="*/ 1069340 w 1069340"/>
              <a:gd name="T3" fmla="*/ 690244 h 690244"/>
            </a:gdLst>
            <a:ahLst/>
            <a:cxnLst/>
            <a:rect l="T0" t="T1" r="T2" b="T3"/>
            <a:pathLst>
              <a:path w="1069340" h="690244">
                <a:moveTo>
                  <a:pt x="43434" y="616585"/>
                </a:moveTo>
                <a:lnTo>
                  <a:pt x="0" y="689863"/>
                </a:lnTo>
                <a:lnTo>
                  <a:pt x="84709" y="680719"/>
                </a:lnTo>
                <a:lnTo>
                  <a:pt x="71059" y="659511"/>
                </a:lnTo>
                <a:lnTo>
                  <a:pt x="56007" y="659511"/>
                </a:lnTo>
                <a:lnTo>
                  <a:pt x="50800" y="651510"/>
                </a:lnTo>
                <a:lnTo>
                  <a:pt x="61488" y="644638"/>
                </a:lnTo>
                <a:lnTo>
                  <a:pt x="43434" y="616585"/>
                </a:lnTo>
                <a:close/>
              </a:path>
              <a:path w="1069340" h="690244">
                <a:moveTo>
                  <a:pt x="61488" y="644638"/>
                </a:moveTo>
                <a:lnTo>
                  <a:pt x="50800" y="651510"/>
                </a:lnTo>
                <a:lnTo>
                  <a:pt x="56007" y="659511"/>
                </a:lnTo>
                <a:lnTo>
                  <a:pt x="66654" y="652666"/>
                </a:lnTo>
                <a:lnTo>
                  <a:pt x="61488" y="644638"/>
                </a:lnTo>
                <a:close/>
              </a:path>
              <a:path w="1069340" h="690244">
                <a:moveTo>
                  <a:pt x="66654" y="652666"/>
                </a:moveTo>
                <a:lnTo>
                  <a:pt x="56007" y="659511"/>
                </a:lnTo>
                <a:lnTo>
                  <a:pt x="71059" y="659511"/>
                </a:lnTo>
                <a:lnTo>
                  <a:pt x="66654" y="652666"/>
                </a:lnTo>
                <a:close/>
              </a:path>
              <a:path w="1069340" h="690244">
                <a:moveTo>
                  <a:pt x="1064259" y="0"/>
                </a:moveTo>
                <a:lnTo>
                  <a:pt x="61488" y="644638"/>
                </a:lnTo>
                <a:lnTo>
                  <a:pt x="66654" y="652666"/>
                </a:lnTo>
                <a:lnTo>
                  <a:pt x="1069340" y="8127"/>
                </a:lnTo>
                <a:lnTo>
                  <a:pt x="1064259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3" name="object 16">
            <a:extLst>
              <a:ext uri="{FF2B5EF4-FFF2-40B4-BE49-F238E27FC236}">
                <a16:creationId xmlns:a16="http://schemas.microsoft.com/office/drawing/2014/main" id="{05BC14A9-1CD7-461B-95C3-9A518891C311}"/>
              </a:ext>
            </a:extLst>
          </p:cNvPr>
          <p:cNvSpPr txBox="1"/>
          <p:nvPr/>
        </p:nvSpPr>
        <p:spPr>
          <a:xfrm>
            <a:off x="2552700" y="3561295"/>
            <a:ext cx="4038600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0668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BRAIN-STEM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4" name="object 17">
            <a:extLst>
              <a:ext uri="{FF2B5EF4-FFF2-40B4-BE49-F238E27FC236}">
                <a16:creationId xmlns:a16="http://schemas.microsoft.com/office/drawing/2014/main" id="{48333132-3669-4AA9-88A8-CDF9BEFE4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7" y="5291670"/>
            <a:ext cx="2971800" cy="990600"/>
          </a:xfrm>
          <a:custGeom>
            <a:avLst/>
            <a:gdLst>
              <a:gd name="T0" fmla="*/ 0 w 2971800"/>
              <a:gd name="T1" fmla="*/ 0 h 990600"/>
              <a:gd name="T2" fmla="*/ 2971800 w 2971800"/>
              <a:gd name="T3" fmla="*/ 990600 h 990600"/>
            </a:gdLst>
            <a:ahLst/>
            <a:cxnLst/>
            <a:rect l="T0" t="T1" r="T2" b="T3"/>
            <a:pathLst>
              <a:path w="2971800" h="990600">
                <a:moveTo>
                  <a:pt x="0" y="990600"/>
                </a:moveTo>
                <a:lnTo>
                  <a:pt x="2971800" y="990600"/>
                </a:lnTo>
                <a:lnTo>
                  <a:pt x="29718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5" name="object 18">
            <a:extLst>
              <a:ext uri="{FF2B5EF4-FFF2-40B4-BE49-F238E27FC236}">
                <a16:creationId xmlns:a16="http://schemas.microsoft.com/office/drawing/2014/main" id="{2CDBC491-849F-4C77-BE9A-9A83B7846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7" y="5291670"/>
            <a:ext cx="2971800" cy="990600"/>
          </a:xfrm>
          <a:custGeom>
            <a:avLst/>
            <a:gdLst>
              <a:gd name="T0" fmla="*/ 0 w 2971800"/>
              <a:gd name="T1" fmla="*/ 0 h 990600"/>
              <a:gd name="T2" fmla="*/ 2971800 w 2971800"/>
              <a:gd name="T3" fmla="*/ 990600 h 990600"/>
            </a:gdLst>
            <a:ahLst/>
            <a:cxnLst/>
            <a:rect l="T0" t="T1" r="T2" b="T3"/>
            <a:pathLst>
              <a:path w="2971800" h="990600">
                <a:moveTo>
                  <a:pt x="0" y="990600"/>
                </a:moveTo>
                <a:lnTo>
                  <a:pt x="2971800" y="990600"/>
                </a:lnTo>
                <a:lnTo>
                  <a:pt x="29718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6" name="object 19">
            <a:extLst>
              <a:ext uri="{FF2B5EF4-FFF2-40B4-BE49-F238E27FC236}">
                <a16:creationId xmlns:a16="http://schemas.microsoft.com/office/drawing/2014/main" id="{1481CCC9-AD58-427E-942C-ED2901204A8F}"/>
              </a:ext>
            </a:extLst>
          </p:cNvPr>
          <p:cNvSpPr txBox="1"/>
          <p:nvPr/>
        </p:nvSpPr>
        <p:spPr>
          <a:xfrm>
            <a:off x="5081587" y="5582183"/>
            <a:ext cx="2971800" cy="390525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45974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dirty="0">
                <a:latin typeface="Times New Roman"/>
                <a:cs typeface="Times New Roman"/>
              </a:rPr>
              <a:t>Postural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muscles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7" name="object 20">
            <a:extLst>
              <a:ext uri="{FF2B5EF4-FFF2-40B4-BE49-F238E27FC236}">
                <a16:creationId xmlns:a16="http://schemas.microsoft.com/office/drawing/2014/main" id="{109912D2-4514-41CA-A4DA-51996660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" y="5291670"/>
            <a:ext cx="2514600" cy="990600"/>
          </a:xfrm>
          <a:custGeom>
            <a:avLst/>
            <a:gdLst>
              <a:gd name="T0" fmla="*/ 0 w 2514600"/>
              <a:gd name="T1" fmla="*/ 0 h 990600"/>
              <a:gd name="T2" fmla="*/ 2514600 w 2514600"/>
              <a:gd name="T3" fmla="*/ 990600 h 990600"/>
            </a:gdLst>
            <a:ahLst/>
            <a:cxnLst/>
            <a:rect l="T0" t="T1" r="T2" b="T3"/>
            <a:pathLst>
              <a:path w="2514600" h="990600">
                <a:moveTo>
                  <a:pt x="0" y="990600"/>
                </a:moveTo>
                <a:lnTo>
                  <a:pt x="2514600" y="990600"/>
                </a:lnTo>
                <a:lnTo>
                  <a:pt x="2514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8" name="object 21">
            <a:extLst>
              <a:ext uri="{FF2B5EF4-FFF2-40B4-BE49-F238E27FC236}">
                <a16:creationId xmlns:a16="http://schemas.microsoft.com/office/drawing/2014/main" id="{3E645F9E-5F8C-4616-BE5D-40A9AC253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" y="5291670"/>
            <a:ext cx="2514600" cy="990600"/>
          </a:xfrm>
          <a:custGeom>
            <a:avLst/>
            <a:gdLst>
              <a:gd name="T0" fmla="*/ 0 w 2514600"/>
              <a:gd name="T1" fmla="*/ 0 h 990600"/>
              <a:gd name="T2" fmla="*/ 2514600 w 2514600"/>
              <a:gd name="T3" fmla="*/ 990600 h 990600"/>
            </a:gdLst>
            <a:ahLst/>
            <a:cxnLst/>
            <a:rect l="T0" t="T1" r="T2" b="T3"/>
            <a:pathLst>
              <a:path w="2514600" h="990600">
                <a:moveTo>
                  <a:pt x="0" y="990600"/>
                </a:moveTo>
                <a:lnTo>
                  <a:pt x="2514600" y="990600"/>
                </a:lnTo>
                <a:lnTo>
                  <a:pt x="2514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9" name="object 22">
            <a:extLst>
              <a:ext uri="{FF2B5EF4-FFF2-40B4-BE49-F238E27FC236}">
                <a16:creationId xmlns:a16="http://schemas.microsoft.com/office/drawing/2014/main" id="{74C73494-E422-461C-A622-24062A98D295}"/>
              </a:ext>
            </a:extLst>
          </p:cNvPr>
          <p:cNvSpPr txBox="1"/>
          <p:nvPr/>
        </p:nvSpPr>
        <p:spPr>
          <a:xfrm>
            <a:off x="890587" y="5582183"/>
            <a:ext cx="2514600" cy="390525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31623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Ocular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muscles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0" name="object 23">
            <a:extLst>
              <a:ext uri="{FF2B5EF4-FFF2-40B4-BE49-F238E27FC236}">
                <a16:creationId xmlns:a16="http://schemas.microsoft.com/office/drawing/2014/main" id="{9819D9E3-F5D4-401D-BFDF-FDB3FE41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7" y="4448708"/>
            <a:ext cx="1068388" cy="466725"/>
          </a:xfrm>
          <a:custGeom>
            <a:avLst/>
            <a:gdLst>
              <a:gd name="T0" fmla="*/ 0 w 1068704"/>
              <a:gd name="T1" fmla="*/ 0 h 466725"/>
              <a:gd name="T2" fmla="*/ 1068704 w 1068704"/>
              <a:gd name="T3" fmla="*/ 466725 h 466725"/>
            </a:gdLst>
            <a:ahLst/>
            <a:cxnLst/>
            <a:rect l="T0" t="T1" r="T2" b="T3"/>
            <a:pathLst>
              <a:path w="1068704" h="466725">
                <a:moveTo>
                  <a:pt x="54991" y="396494"/>
                </a:moveTo>
                <a:lnTo>
                  <a:pt x="0" y="461518"/>
                </a:lnTo>
                <a:lnTo>
                  <a:pt x="85089" y="466471"/>
                </a:lnTo>
                <a:lnTo>
                  <a:pt x="74055" y="440817"/>
                </a:lnTo>
                <a:lnTo>
                  <a:pt x="60198" y="440817"/>
                </a:lnTo>
                <a:lnTo>
                  <a:pt x="56514" y="432181"/>
                </a:lnTo>
                <a:lnTo>
                  <a:pt x="68188" y="427177"/>
                </a:lnTo>
                <a:lnTo>
                  <a:pt x="54991" y="396494"/>
                </a:lnTo>
                <a:close/>
              </a:path>
              <a:path w="1068704" h="466725">
                <a:moveTo>
                  <a:pt x="68188" y="427177"/>
                </a:moveTo>
                <a:lnTo>
                  <a:pt x="56514" y="432181"/>
                </a:lnTo>
                <a:lnTo>
                  <a:pt x="60198" y="440817"/>
                </a:lnTo>
                <a:lnTo>
                  <a:pt x="71898" y="435802"/>
                </a:lnTo>
                <a:lnTo>
                  <a:pt x="68188" y="427177"/>
                </a:lnTo>
                <a:close/>
              </a:path>
              <a:path w="1068704" h="466725">
                <a:moveTo>
                  <a:pt x="71898" y="435802"/>
                </a:moveTo>
                <a:lnTo>
                  <a:pt x="60198" y="440817"/>
                </a:lnTo>
                <a:lnTo>
                  <a:pt x="74055" y="440817"/>
                </a:lnTo>
                <a:lnTo>
                  <a:pt x="71898" y="435802"/>
                </a:lnTo>
                <a:close/>
              </a:path>
              <a:path w="1068704" h="466725">
                <a:moveTo>
                  <a:pt x="1064895" y="0"/>
                </a:moveTo>
                <a:lnTo>
                  <a:pt x="68188" y="427177"/>
                </a:lnTo>
                <a:lnTo>
                  <a:pt x="71898" y="435802"/>
                </a:lnTo>
                <a:lnTo>
                  <a:pt x="1068704" y="8636"/>
                </a:lnTo>
                <a:lnTo>
                  <a:pt x="1064895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" name="object 24">
            <a:extLst>
              <a:ext uri="{FF2B5EF4-FFF2-40B4-BE49-F238E27FC236}">
                <a16:creationId xmlns:a16="http://schemas.microsoft.com/office/drawing/2014/main" id="{6EAD61DF-2FEC-4F9E-AF14-6706E435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4372508"/>
            <a:ext cx="992187" cy="538162"/>
          </a:xfrm>
          <a:custGeom>
            <a:avLst/>
            <a:gdLst>
              <a:gd name="T0" fmla="*/ 0 w 993139"/>
              <a:gd name="T1" fmla="*/ 0 h 537845"/>
              <a:gd name="T2" fmla="*/ 993139 w 993139"/>
              <a:gd name="T3" fmla="*/ 537845 h 537845"/>
            </a:gdLst>
            <a:ahLst/>
            <a:cxnLst/>
            <a:rect l="T0" t="T1" r="T2" b="T3"/>
            <a:pathLst>
              <a:path w="993139" h="537845">
                <a:moveTo>
                  <a:pt x="923510" y="505647"/>
                </a:moveTo>
                <a:lnTo>
                  <a:pt x="907669" y="535051"/>
                </a:lnTo>
                <a:lnTo>
                  <a:pt x="992886" y="537591"/>
                </a:lnTo>
                <a:lnTo>
                  <a:pt x="974670" y="511683"/>
                </a:lnTo>
                <a:lnTo>
                  <a:pt x="934720" y="511683"/>
                </a:lnTo>
                <a:lnTo>
                  <a:pt x="923510" y="505647"/>
                </a:lnTo>
                <a:close/>
              </a:path>
              <a:path w="993139" h="537845">
                <a:moveTo>
                  <a:pt x="928038" y="497241"/>
                </a:moveTo>
                <a:lnTo>
                  <a:pt x="923510" y="505647"/>
                </a:lnTo>
                <a:lnTo>
                  <a:pt x="934720" y="511683"/>
                </a:lnTo>
                <a:lnTo>
                  <a:pt x="939291" y="503301"/>
                </a:lnTo>
                <a:lnTo>
                  <a:pt x="928038" y="497241"/>
                </a:lnTo>
                <a:close/>
              </a:path>
              <a:path w="993139" h="537845">
                <a:moveTo>
                  <a:pt x="943863" y="467868"/>
                </a:moveTo>
                <a:lnTo>
                  <a:pt x="928038" y="497241"/>
                </a:lnTo>
                <a:lnTo>
                  <a:pt x="939291" y="503301"/>
                </a:lnTo>
                <a:lnTo>
                  <a:pt x="934720" y="511683"/>
                </a:lnTo>
                <a:lnTo>
                  <a:pt x="974670" y="511683"/>
                </a:lnTo>
                <a:lnTo>
                  <a:pt x="943863" y="467868"/>
                </a:lnTo>
                <a:close/>
              </a:path>
              <a:path w="993139" h="537845">
                <a:moveTo>
                  <a:pt x="4572" y="0"/>
                </a:moveTo>
                <a:lnTo>
                  <a:pt x="0" y="8382"/>
                </a:lnTo>
                <a:lnTo>
                  <a:pt x="923510" y="505647"/>
                </a:lnTo>
                <a:lnTo>
                  <a:pt x="928038" y="497241"/>
                </a:lnTo>
                <a:lnTo>
                  <a:pt x="4572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2" name="object 25">
            <a:extLst>
              <a:ext uri="{FF2B5EF4-FFF2-40B4-BE49-F238E27FC236}">
                <a16:creationId xmlns:a16="http://schemas.microsoft.com/office/drawing/2014/main" id="{45D083EF-5408-4142-A155-F2BB0B09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7" y="3386670"/>
            <a:ext cx="1905000" cy="533400"/>
          </a:xfrm>
          <a:custGeom>
            <a:avLst/>
            <a:gdLst>
              <a:gd name="T0" fmla="*/ 0 w 1905000"/>
              <a:gd name="T1" fmla="*/ 0 h 533400"/>
              <a:gd name="T2" fmla="*/ 1905000 w 1905000"/>
              <a:gd name="T3" fmla="*/ 533400 h 533400"/>
            </a:gdLst>
            <a:ahLst/>
            <a:cxnLst/>
            <a:rect l="T0" t="T1" r="T2" b="T3"/>
            <a:pathLst>
              <a:path w="1905000" h="533400">
                <a:moveTo>
                  <a:pt x="0" y="533400"/>
                </a:moveTo>
                <a:lnTo>
                  <a:pt x="1905000" y="533400"/>
                </a:lnTo>
                <a:lnTo>
                  <a:pt x="1905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3" name="object 26">
            <a:extLst>
              <a:ext uri="{FF2B5EF4-FFF2-40B4-BE49-F238E27FC236}">
                <a16:creationId xmlns:a16="http://schemas.microsoft.com/office/drawing/2014/main" id="{D56DED71-1D01-4E8C-BF8F-B130A23B2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7" y="3386670"/>
            <a:ext cx="1905000" cy="533400"/>
          </a:xfrm>
          <a:custGeom>
            <a:avLst/>
            <a:gdLst>
              <a:gd name="T0" fmla="*/ 0 w 1905000"/>
              <a:gd name="T1" fmla="*/ 0 h 533400"/>
              <a:gd name="T2" fmla="*/ 1905000 w 1905000"/>
              <a:gd name="T3" fmla="*/ 533400 h 533400"/>
            </a:gdLst>
            <a:ahLst/>
            <a:cxnLst/>
            <a:rect l="T0" t="T1" r="T2" b="T3"/>
            <a:pathLst>
              <a:path w="1905000" h="533400">
                <a:moveTo>
                  <a:pt x="0" y="533400"/>
                </a:moveTo>
                <a:lnTo>
                  <a:pt x="1905000" y="533400"/>
                </a:lnTo>
                <a:lnTo>
                  <a:pt x="1905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4" name="object 27">
            <a:extLst>
              <a:ext uri="{FF2B5EF4-FFF2-40B4-BE49-F238E27FC236}">
                <a16:creationId xmlns:a16="http://schemas.microsoft.com/office/drawing/2014/main" id="{4E4BFADD-DA89-46E6-AA07-85848D591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480" y="3441043"/>
            <a:ext cx="1905000" cy="38215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>
            <a:defPPr>
              <a:defRPr lang="en-US"/>
            </a:defPPr>
            <a:lvl1pPr marL="242888">
              <a:spcBef>
                <a:spcPts val="100"/>
              </a:spcBef>
              <a:defRPr sz="2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Cerebellum</a:t>
            </a:r>
          </a:p>
        </p:txBody>
      </p:sp>
      <p:sp>
        <p:nvSpPr>
          <p:cNvPr id="75" name="object 28">
            <a:extLst>
              <a:ext uri="{FF2B5EF4-FFF2-40B4-BE49-F238E27FC236}">
                <a16:creationId xmlns:a16="http://schemas.microsoft.com/office/drawing/2014/main" id="{3F87EE90-17F3-4310-9186-3E4B601A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" y="3386670"/>
            <a:ext cx="1600200" cy="685800"/>
          </a:xfrm>
          <a:custGeom>
            <a:avLst/>
            <a:gdLst>
              <a:gd name="T0" fmla="*/ 0 w 1600200"/>
              <a:gd name="T1" fmla="*/ 0 h 685800"/>
              <a:gd name="T2" fmla="*/ 1600200 w 1600200"/>
              <a:gd name="T3" fmla="*/ 685800 h 685800"/>
            </a:gdLst>
            <a:ahLst/>
            <a:cxnLst/>
            <a:rect l="T0" t="T1" r="T2" b="T3"/>
            <a:pathLst>
              <a:path w="1600200" h="685800">
                <a:moveTo>
                  <a:pt x="0" y="685800"/>
                </a:moveTo>
                <a:lnTo>
                  <a:pt x="1600200" y="685800"/>
                </a:lnTo>
                <a:lnTo>
                  <a:pt x="1600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6" name="object 29">
            <a:extLst>
              <a:ext uri="{FF2B5EF4-FFF2-40B4-BE49-F238E27FC236}">
                <a16:creationId xmlns:a16="http://schemas.microsoft.com/office/drawing/2014/main" id="{756E8339-F0A4-4B0C-94E4-C5F59B85F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" y="3386670"/>
            <a:ext cx="1600200" cy="685800"/>
          </a:xfrm>
          <a:custGeom>
            <a:avLst/>
            <a:gdLst>
              <a:gd name="T0" fmla="*/ 0 w 1600200"/>
              <a:gd name="T1" fmla="*/ 0 h 685800"/>
              <a:gd name="T2" fmla="*/ 1600200 w 1600200"/>
              <a:gd name="T3" fmla="*/ 685800 h 685800"/>
            </a:gdLst>
            <a:ahLst/>
            <a:cxnLst/>
            <a:rect l="T0" t="T1" r="T2" b="T3"/>
            <a:pathLst>
              <a:path w="1600200" h="685800">
                <a:moveTo>
                  <a:pt x="0" y="685800"/>
                </a:moveTo>
                <a:lnTo>
                  <a:pt x="1600200" y="685800"/>
                </a:lnTo>
                <a:lnTo>
                  <a:pt x="1600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7" name="object 30">
            <a:extLst>
              <a:ext uri="{FF2B5EF4-FFF2-40B4-BE49-F238E27FC236}">
                <a16:creationId xmlns:a16="http://schemas.microsoft.com/office/drawing/2014/main" id="{81595A79-4F64-4FD0-B228-A66849B7C6DD}"/>
              </a:ext>
            </a:extLst>
          </p:cNvPr>
          <p:cNvSpPr txBox="1"/>
          <p:nvPr/>
        </p:nvSpPr>
        <p:spPr>
          <a:xfrm>
            <a:off x="512762" y="3523195"/>
            <a:ext cx="1287463" cy="392113"/>
          </a:xfrm>
          <a:prstGeom prst="rect">
            <a:avLst/>
          </a:prstGeom>
          <a:solidFill>
            <a:schemeClr val="bg2"/>
          </a:solidFill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443865" algn="l"/>
              </a:tabLst>
              <a:defRPr/>
            </a:pPr>
            <a:r>
              <a:rPr sz="2400" dirty="0">
                <a:latin typeface="Times New Roman"/>
                <a:cs typeface="Times New Roman"/>
              </a:rPr>
              <a:t>C.	</a:t>
            </a:r>
            <a:r>
              <a:rPr sz="2400" spc="-5" dirty="0">
                <a:latin typeface="Times New Roman"/>
                <a:cs typeface="Times New Roman"/>
              </a:rPr>
              <a:t>Cortex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8" name="object 31">
            <a:extLst>
              <a:ext uri="{FF2B5EF4-FFF2-40B4-BE49-F238E27FC236}">
                <a16:creationId xmlns:a16="http://schemas.microsoft.com/office/drawing/2014/main" id="{2F7E41B6-A5B5-4944-BF77-E61FAC53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7" y="3577170"/>
            <a:ext cx="685800" cy="76200"/>
          </a:xfrm>
          <a:custGeom>
            <a:avLst/>
            <a:gdLst>
              <a:gd name="T0" fmla="*/ 0 w 685800"/>
              <a:gd name="T1" fmla="*/ 0 h 76200"/>
              <a:gd name="T2" fmla="*/ 685800 w 685800"/>
              <a:gd name="T3" fmla="*/ 76200 h 76200"/>
            </a:gdLst>
            <a:ahLst/>
            <a:cxnLst/>
            <a:rect l="T0" t="T1" r="T2" b="T3"/>
            <a:pathLst>
              <a:path w="685800" h="76200">
                <a:moveTo>
                  <a:pt x="609600" y="0"/>
                </a:moveTo>
                <a:lnTo>
                  <a:pt x="609600" y="76200"/>
                </a:lnTo>
                <a:lnTo>
                  <a:pt x="676401" y="42799"/>
                </a:lnTo>
                <a:lnTo>
                  <a:pt x="622300" y="42799"/>
                </a:lnTo>
                <a:lnTo>
                  <a:pt x="622300" y="33274"/>
                </a:lnTo>
                <a:lnTo>
                  <a:pt x="676148" y="33274"/>
                </a:lnTo>
                <a:lnTo>
                  <a:pt x="609600" y="0"/>
                </a:lnTo>
                <a:close/>
              </a:path>
              <a:path w="685800" h="76200">
                <a:moveTo>
                  <a:pt x="6096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609600" y="42799"/>
                </a:lnTo>
                <a:lnTo>
                  <a:pt x="609600" y="33274"/>
                </a:lnTo>
                <a:close/>
              </a:path>
              <a:path w="685800" h="76200">
                <a:moveTo>
                  <a:pt x="676148" y="33274"/>
                </a:moveTo>
                <a:lnTo>
                  <a:pt x="622300" y="33274"/>
                </a:lnTo>
                <a:lnTo>
                  <a:pt x="622300" y="42799"/>
                </a:lnTo>
                <a:lnTo>
                  <a:pt x="676401" y="42799"/>
                </a:lnTo>
                <a:lnTo>
                  <a:pt x="685800" y="38100"/>
                </a:lnTo>
                <a:lnTo>
                  <a:pt x="676148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9" name="object 32">
            <a:extLst>
              <a:ext uri="{FF2B5EF4-FFF2-40B4-BE49-F238E27FC236}">
                <a16:creationId xmlns:a16="http://schemas.microsoft.com/office/drawing/2014/main" id="{828BFC85-D5CC-41BE-8F71-782F9E9BB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7" y="3881970"/>
            <a:ext cx="685800" cy="76200"/>
          </a:xfrm>
          <a:custGeom>
            <a:avLst/>
            <a:gdLst>
              <a:gd name="T0" fmla="*/ 0 w 685800"/>
              <a:gd name="T1" fmla="*/ 0 h 76200"/>
              <a:gd name="T2" fmla="*/ 685800 w 685800"/>
              <a:gd name="T3" fmla="*/ 76200 h 76200"/>
            </a:gdLst>
            <a:ahLst/>
            <a:cxnLst/>
            <a:rect l="T0" t="T1" r="T2" b="T3"/>
            <a:pathLst>
              <a:path w="6858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2799"/>
                </a:lnTo>
                <a:lnTo>
                  <a:pt x="63500" y="42799"/>
                </a:lnTo>
                <a:lnTo>
                  <a:pt x="63500" y="33274"/>
                </a:lnTo>
                <a:lnTo>
                  <a:pt x="76200" y="33274"/>
                </a:lnTo>
                <a:lnTo>
                  <a:pt x="76200" y="0"/>
                </a:lnTo>
                <a:close/>
              </a:path>
              <a:path w="685800" h="76200">
                <a:moveTo>
                  <a:pt x="76200" y="33274"/>
                </a:moveTo>
                <a:lnTo>
                  <a:pt x="63500" y="33274"/>
                </a:lnTo>
                <a:lnTo>
                  <a:pt x="63500" y="42799"/>
                </a:lnTo>
                <a:lnTo>
                  <a:pt x="76200" y="42799"/>
                </a:lnTo>
                <a:lnTo>
                  <a:pt x="76200" y="33274"/>
                </a:lnTo>
                <a:close/>
              </a:path>
              <a:path w="685800" h="76200">
                <a:moveTo>
                  <a:pt x="685800" y="33274"/>
                </a:moveTo>
                <a:lnTo>
                  <a:pt x="76200" y="33274"/>
                </a:lnTo>
                <a:lnTo>
                  <a:pt x="76200" y="42799"/>
                </a:lnTo>
                <a:lnTo>
                  <a:pt x="685800" y="42799"/>
                </a:lnTo>
                <a:lnTo>
                  <a:pt x="685800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0" name="object 33">
            <a:extLst>
              <a:ext uri="{FF2B5EF4-FFF2-40B4-BE49-F238E27FC236}">
                <a16:creationId xmlns:a16="http://schemas.microsoft.com/office/drawing/2014/main" id="{59F1D01E-54C1-4F2B-A586-6470CEB8A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7" y="3577170"/>
            <a:ext cx="457200" cy="76200"/>
          </a:xfrm>
          <a:custGeom>
            <a:avLst/>
            <a:gdLst>
              <a:gd name="T0" fmla="*/ 0 w 457200"/>
              <a:gd name="T1" fmla="*/ 0 h 76200"/>
              <a:gd name="T2" fmla="*/ 457200 w 457200"/>
              <a:gd name="T3" fmla="*/ 76200 h 76200"/>
            </a:gdLst>
            <a:ahLst/>
            <a:cxnLst/>
            <a:rect l="T0" t="T1" r="T2" b="T3"/>
            <a:pathLst>
              <a:path w="457200" h="76200">
                <a:moveTo>
                  <a:pt x="381000" y="0"/>
                </a:moveTo>
                <a:lnTo>
                  <a:pt x="381000" y="76200"/>
                </a:lnTo>
                <a:lnTo>
                  <a:pt x="447801" y="42799"/>
                </a:lnTo>
                <a:lnTo>
                  <a:pt x="393700" y="42799"/>
                </a:lnTo>
                <a:lnTo>
                  <a:pt x="393700" y="33274"/>
                </a:lnTo>
                <a:lnTo>
                  <a:pt x="447548" y="33274"/>
                </a:lnTo>
                <a:lnTo>
                  <a:pt x="381000" y="0"/>
                </a:lnTo>
                <a:close/>
              </a:path>
              <a:path w="457200" h="76200">
                <a:moveTo>
                  <a:pt x="3810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381000" y="42799"/>
                </a:lnTo>
                <a:lnTo>
                  <a:pt x="381000" y="33274"/>
                </a:lnTo>
                <a:close/>
              </a:path>
              <a:path w="457200" h="76200">
                <a:moveTo>
                  <a:pt x="447548" y="33274"/>
                </a:moveTo>
                <a:lnTo>
                  <a:pt x="393700" y="33274"/>
                </a:lnTo>
                <a:lnTo>
                  <a:pt x="393700" y="42799"/>
                </a:lnTo>
                <a:lnTo>
                  <a:pt x="447801" y="42799"/>
                </a:lnTo>
                <a:lnTo>
                  <a:pt x="457200" y="38100"/>
                </a:lnTo>
                <a:lnTo>
                  <a:pt x="447548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" name="object 34">
            <a:extLst>
              <a:ext uri="{FF2B5EF4-FFF2-40B4-BE49-F238E27FC236}">
                <a16:creationId xmlns:a16="http://schemas.microsoft.com/office/drawing/2014/main" id="{54227549-30E4-4C22-BA08-15AC9152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7" y="3729570"/>
            <a:ext cx="381000" cy="76200"/>
          </a:xfrm>
          <a:custGeom>
            <a:avLst/>
            <a:gdLst>
              <a:gd name="T0" fmla="*/ 0 w 381000"/>
              <a:gd name="T1" fmla="*/ 0 h 76200"/>
              <a:gd name="T2" fmla="*/ 381000 w 381000"/>
              <a:gd name="T3" fmla="*/ 76200 h 76200"/>
            </a:gdLst>
            <a:ahLst/>
            <a:cxnLst/>
            <a:rect l="T0" t="T1" r="T2" b="T3"/>
            <a:pathLst>
              <a:path w="3810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2799"/>
                </a:lnTo>
                <a:lnTo>
                  <a:pt x="63500" y="42799"/>
                </a:lnTo>
                <a:lnTo>
                  <a:pt x="63500" y="33274"/>
                </a:lnTo>
                <a:lnTo>
                  <a:pt x="76200" y="33274"/>
                </a:lnTo>
                <a:lnTo>
                  <a:pt x="76200" y="0"/>
                </a:lnTo>
                <a:close/>
              </a:path>
              <a:path w="381000" h="76200">
                <a:moveTo>
                  <a:pt x="76200" y="33274"/>
                </a:moveTo>
                <a:lnTo>
                  <a:pt x="63500" y="33274"/>
                </a:lnTo>
                <a:lnTo>
                  <a:pt x="63500" y="42799"/>
                </a:lnTo>
                <a:lnTo>
                  <a:pt x="76200" y="42799"/>
                </a:lnTo>
                <a:lnTo>
                  <a:pt x="76200" y="33274"/>
                </a:lnTo>
                <a:close/>
              </a:path>
              <a:path w="381000" h="76200">
                <a:moveTo>
                  <a:pt x="381000" y="33274"/>
                </a:moveTo>
                <a:lnTo>
                  <a:pt x="76200" y="33274"/>
                </a:lnTo>
                <a:lnTo>
                  <a:pt x="76200" y="42799"/>
                </a:lnTo>
                <a:lnTo>
                  <a:pt x="381000" y="42799"/>
                </a:lnTo>
                <a:lnTo>
                  <a:pt x="381000" y="3327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" name="object 35">
            <a:extLst>
              <a:ext uri="{FF2B5EF4-FFF2-40B4-BE49-F238E27FC236}">
                <a16:creationId xmlns:a16="http://schemas.microsoft.com/office/drawing/2014/main" id="{F866E1C0-397A-4B2F-9CD1-38EC47B5CEE0}"/>
              </a:ext>
            </a:extLst>
          </p:cNvPr>
          <p:cNvSpPr txBox="1"/>
          <p:nvPr/>
        </p:nvSpPr>
        <p:spPr>
          <a:xfrm>
            <a:off x="7672387" y="2570695"/>
            <a:ext cx="922338" cy="392113"/>
          </a:xfrm>
          <a:prstGeom prst="rect">
            <a:avLst/>
          </a:prstGeom>
          <a:solidFill>
            <a:schemeClr val="bg1"/>
          </a:solidFill>
        </p:spPr>
        <p:txBody>
          <a:bodyPr lIns="0" tIns="12700" rIns="0" bIns="0">
            <a:spAutoFit/>
          </a:bodyPr>
          <a:lstStyle>
            <a:defPPr>
              <a:defRPr lang="en-US"/>
            </a:defPPr>
            <a:lvl1pPr marL="12700" fontAlgn="auto">
              <a:spcBef>
                <a:spcPts val="100"/>
              </a:spcBef>
              <a:spcAft>
                <a:spcPts val="0"/>
              </a:spcAft>
              <a:defRPr sz="2400" spc="-5">
                <a:latin typeface="Times New Roman"/>
                <a:cs typeface="Times New Roman"/>
              </a:defRPr>
            </a:lvl1pPr>
          </a:lstStyle>
          <a:p>
            <a:r>
              <a:rPr dirty="0"/>
              <a:t>INPUT</a:t>
            </a:r>
          </a:p>
        </p:txBody>
      </p:sp>
      <p:sp>
        <p:nvSpPr>
          <p:cNvPr id="83" name="object 36">
            <a:extLst>
              <a:ext uri="{FF2B5EF4-FFF2-40B4-BE49-F238E27FC236}">
                <a16:creationId xmlns:a16="http://schemas.microsoft.com/office/drawing/2014/main" id="{EC19A253-8993-493C-B2ED-E1782FB8AD4C}"/>
              </a:ext>
            </a:extLst>
          </p:cNvPr>
          <p:cNvSpPr txBox="1"/>
          <p:nvPr/>
        </p:nvSpPr>
        <p:spPr>
          <a:xfrm>
            <a:off x="7405687" y="4477283"/>
            <a:ext cx="1225550" cy="390525"/>
          </a:xfrm>
          <a:prstGeom prst="rect">
            <a:avLst/>
          </a:prstGeom>
          <a:solidFill>
            <a:schemeClr val="bg1"/>
          </a:solidFill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5" dirty="0">
                <a:latin typeface="Times New Roman"/>
                <a:cs typeface="Times New Roman"/>
              </a:rPr>
              <a:t>OUTPUT</a:t>
            </a:r>
          </a:p>
        </p:txBody>
      </p:sp>
      <p:sp>
        <p:nvSpPr>
          <p:cNvPr id="84" name="object 28">
            <a:extLst>
              <a:ext uri="{FF2B5EF4-FFF2-40B4-BE49-F238E27FC236}">
                <a16:creationId xmlns:a16="http://schemas.microsoft.com/office/drawing/2014/main" id="{2EFD6497-14F3-4002-9247-0CAF619B91D1}"/>
              </a:ext>
            </a:extLst>
          </p:cNvPr>
          <p:cNvSpPr txBox="1">
            <a:spLocks/>
          </p:cNvSpPr>
          <p:nvPr/>
        </p:nvSpPr>
        <p:spPr>
          <a:xfrm>
            <a:off x="-23950" y="293406"/>
            <a:ext cx="6041034" cy="11198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defRPr/>
            </a:pPr>
            <a:r>
              <a:rPr lang="en-US" sz="4800" spc="-10"/>
              <a:t>THE BALANCE</a:t>
            </a:r>
            <a:r>
              <a:rPr lang="en-US" sz="4800" spc="-55"/>
              <a:t> </a:t>
            </a:r>
            <a:r>
              <a:rPr lang="en-US" sz="4800" spc="-5"/>
              <a:t>SYSTEM</a:t>
            </a:r>
            <a:endParaRPr lang="en-US" sz="4800" spc="-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D1268-395E-4897-B79F-10AD2A4E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D813D-53D3-41D8-A5E9-657148241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5514052"/>
            <a:ext cx="6858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859A06A1-BD06-4E87-9777-D8DA57EDA37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F52D1D60-9A3E-4A05-9BB3-5F414971D10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9A04C520-47C5-46B9-A113-C28F51BA6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1" y="1968357"/>
            <a:ext cx="8956675" cy="33909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DF2AA3E-C714-4E8D-9F46-9E6FFF7FB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338328"/>
            <a:ext cx="8579094" cy="1577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46" name="object 2"/>
          <p:cNvSpPr>
            <a:spLocks noGrp="1"/>
          </p:cNvSpPr>
          <p:nvPr>
            <p:ph type="title"/>
          </p:nvPr>
        </p:nvSpPr>
        <p:spPr>
          <a:xfrm>
            <a:off x="628650" y="467541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/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graphicFrame>
        <p:nvGraphicFramePr>
          <p:cNvPr id="57349" name="object 3">
            <a:extLst>
              <a:ext uri="{FF2B5EF4-FFF2-40B4-BE49-F238E27FC236}">
                <a16:creationId xmlns:a16="http://schemas.microsoft.com/office/drawing/2014/main" id="{09A075F3-62C9-40FF-91B7-AA4D54FC3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077983"/>
              </p:ext>
            </p:extLst>
          </p:nvPr>
        </p:nvGraphicFramePr>
        <p:xfrm>
          <a:off x="628650" y="2281565"/>
          <a:ext cx="7886700" cy="393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723" y="809898"/>
            <a:ext cx="7629757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</a:t>
            </a:r>
            <a:r>
              <a:rPr lang="en-US" sz="4200" kern="1200" spc="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4200" kern="1200" spc="-8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373" name="object 3">
            <a:extLst>
              <a:ext uri="{FF2B5EF4-FFF2-40B4-BE49-F238E27FC236}">
                <a16:creationId xmlns:a16="http://schemas.microsoft.com/office/drawing/2014/main" id="{2522930B-719F-449F-8B79-5EECF80122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5579222"/>
              </p:ext>
            </p:extLst>
          </p:nvPr>
        </p:nvGraphicFramePr>
        <p:xfrm>
          <a:off x="678451" y="3017519"/>
          <a:ext cx="778383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077A1584-31E3-488B-86D0-575F83D4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78693"/>
            <a:ext cx="5214938" cy="49006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6B9D4CA6-5CA0-401C-9EAA-A74F92BB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4872831"/>
            <a:ext cx="585788" cy="1111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5DC68329-C3EB-40F1-B2E9-5BF747A1F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4907756"/>
            <a:ext cx="500062" cy="1587"/>
          </a:xfrm>
          <a:custGeom>
            <a:avLst/>
            <a:gdLst>
              <a:gd name="T0" fmla="*/ 0 w 500379"/>
              <a:gd name="T1" fmla="*/ 0 h 1904"/>
              <a:gd name="T2" fmla="*/ 500379 w 500379"/>
              <a:gd name="T3" fmla="*/ 1904 h 1904"/>
            </a:gdLst>
            <a:ahLst/>
            <a:cxnLst/>
            <a:rect l="T0" t="T1" r="T2" b="T3"/>
            <a:pathLst>
              <a:path w="500379" h="1904">
                <a:moveTo>
                  <a:pt x="499999" y="1524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002EABE6-7563-44B3-B357-F7AA56318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3871118"/>
            <a:ext cx="657225" cy="1127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847228F8-0BDE-43E4-A103-689AF9BC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088" y="3907631"/>
            <a:ext cx="571500" cy="1587"/>
          </a:xfrm>
          <a:custGeom>
            <a:avLst/>
            <a:gdLst>
              <a:gd name="T0" fmla="*/ 0 w 571500"/>
              <a:gd name="T1" fmla="*/ 0 h 1904"/>
              <a:gd name="T2" fmla="*/ 571500 w 571500"/>
              <a:gd name="T3" fmla="*/ 1904 h 1904"/>
            </a:gdLst>
            <a:ahLst/>
            <a:cxnLst/>
            <a:rect l="T0" t="T1" r="T2" b="T3"/>
            <a:pathLst>
              <a:path w="571500" h="1904">
                <a:moveTo>
                  <a:pt x="0" y="0"/>
                </a:moveTo>
                <a:lnTo>
                  <a:pt x="571500" y="1524"/>
                </a:lnTo>
              </a:path>
            </a:pathLst>
          </a:custGeom>
          <a:noFill/>
          <a:ln w="25399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E6F25F01-5C76-4DF5-A58D-ACA2319D7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3369468"/>
            <a:ext cx="585788" cy="1238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79D23BF1-A509-41F0-A9B7-E29DFEAEF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3407568"/>
            <a:ext cx="500062" cy="1588"/>
          </a:xfrm>
          <a:custGeom>
            <a:avLst/>
            <a:gdLst>
              <a:gd name="T0" fmla="*/ 0 w 500380"/>
              <a:gd name="T1" fmla="*/ 0 h 1904"/>
              <a:gd name="T2" fmla="*/ 500380 w 500380"/>
              <a:gd name="T3" fmla="*/ 1904 h 1904"/>
            </a:gdLst>
            <a:ahLst/>
            <a:cxnLst/>
            <a:rect l="T0" t="T1" r="T2" b="T3"/>
            <a:pathLst>
              <a:path w="500380" h="1904">
                <a:moveTo>
                  <a:pt x="0" y="0"/>
                </a:moveTo>
                <a:lnTo>
                  <a:pt x="500125" y="1650"/>
                </a:lnTo>
              </a:path>
            </a:pathLst>
          </a:custGeom>
          <a:noFill/>
          <a:ln w="38099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0512FA0F-451B-4DC3-BBDA-3C3DF2E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3440906"/>
            <a:ext cx="514350" cy="1238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C012D8A4-68DB-44B6-BD3C-A66CDA60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479006"/>
            <a:ext cx="428625" cy="1587"/>
          </a:xfrm>
          <a:custGeom>
            <a:avLst/>
            <a:gdLst>
              <a:gd name="T0" fmla="*/ 0 w 428625"/>
              <a:gd name="T1" fmla="*/ 0 h 1904"/>
              <a:gd name="T2" fmla="*/ 428625 w 428625"/>
              <a:gd name="T3" fmla="*/ 1904 h 1904"/>
            </a:gdLst>
            <a:ahLst/>
            <a:cxnLst/>
            <a:rect l="T0" t="T1" r="T2" b="T3"/>
            <a:pathLst>
              <a:path w="428625" h="1904">
                <a:moveTo>
                  <a:pt x="0" y="0"/>
                </a:moveTo>
                <a:lnTo>
                  <a:pt x="428625" y="1524"/>
                </a:ln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890" y="838200"/>
            <a:ext cx="1931670" cy="438807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</a:t>
            </a:r>
            <a:r>
              <a:rPr lang="en-US" sz="2400" b="1" kern="1200" spc="-8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A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uricle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81446-9087-4FDE-B859-C3D4B721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4" name="object 2"/>
          <p:cNvSpPr>
            <a:spLocks noChangeArrowheads="1"/>
          </p:cNvSpPr>
          <p:nvPr/>
        </p:nvSpPr>
        <p:spPr bwMode="auto">
          <a:xfrm>
            <a:off x="187325" y="1318902"/>
            <a:ext cx="3490913" cy="40830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9395" name="object 3"/>
          <p:cNvSpPr>
            <a:spLocks noChangeArrowheads="1"/>
          </p:cNvSpPr>
          <p:nvPr/>
        </p:nvSpPr>
        <p:spPr bwMode="auto">
          <a:xfrm>
            <a:off x="4038600" y="1463364"/>
            <a:ext cx="5003800" cy="34099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BE0784B5-673F-4B66-924A-767CDDF68C6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1C564AD5-036F-454E-B75D-192DFC537D4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723" y="809898"/>
            <a:ext cx="7629757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</a:t>
            </a:r>
            <a:r>
              <a:rPr lang="en-US" sz="4200" kern="1200" spc="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4200" kern="1200" spc="-8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EAR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421" name="object 3">
            <a:extLst>
              <a:ext uri="{FF2B5EF4-FFF2-40B4-BE49-F238E27FC236}">
                <a16:creationId xmlns:a16="http://schemas.microsoft.com/office/drawing/2014/main" id="{34591AC5-DE8C-4023-879E-6D87CA326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865035"/>
              </p:ext>
            </p:extLst>
          </p:nvPr>
        </p:nvGraphicFramePr>
        <p:xfrm>
          <a:off x="678451" y="3017519"/>
          <a:ext cx="778383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44" name="Rectangle 70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445" name="Group 72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-15978"/>
            <a:ext cx="5360514" cy="5876916"/>
            <a:chOff x="329184" y="-99107"/>
            <a:chExt cx="524256" cy="5876916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446" name="Rectangle 74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447" name="Rectangle 7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1055718"/>
            <a:ext cx="8249304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E544F7-790E-4ACB-BC0A-660F9893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84683"/>
            <a:ext cx="6858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442" name="object 2"/>
          <p:cNvSpPr>
            <a:spLocks noChangeArrowheads="1"/>
          </p:cNvSpPr>
          <p:nvPr/>
        </p:nvSpPr>
        <p:spPr bwMode="auto">
          <a:xfrm>
            <a:off x="755650" y="1341438"/>
            <a:ext cx="6856413" cy="41036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BDAA17BA-6372-4F74-926F-642B4D4E7E7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9D4798FF-00B0-4BEA-B0BC-4B9CAB2249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-15978"/>
            <a:ext cx="5360514" cy="5876916"/>
            <a:chOff x="329184" y="-99107"/>
            <a:chExt cx="524256" cy="5876916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1055718"/>
            <a:ext cx="8249304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66" name="object 2"/>
          <p:cNvSpPr>
            <a:spLocks noGrp="1"/>
          </p:cNvSpPr>
          <p:nvPr>
            <p:ph type="title"/>
          </p:nvPr>
        </p:nvSpPr>
        <p:spPr>
          <a:xfrm>
            <a:off x="1143000" y="1584683"/>
            <a:ext cx="6858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85763" indent="-373063" algn="ctr" defTabSz="914400"/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DISEASES OF THE  EXTERNAL EAR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1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CONGENITAL</a:t>
            </a:r>
            <a:r>
              <a:rPr lang="en-US" sz="4100" kern="1200" spc="-2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MALFORMATIONS</a:t>
            </a:r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Anotia &amp;</a:t>
            </a:r>
            <a:r>
              <a:rPr lang="en-US" sz="2100" spc="-20"/>
              <a:t> </a:t>
            </a:r>
            <a:r>
              <a:rPr lang="en-US" sz="2100" spc="-5"/>
              <a:t>microtia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45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Accessory</a:t>
            </a:r>
            <a:r>
              <a:rPr lang="en-US" sz="2100" spc="-25"/>
              <a:t> </a:t>
            </a:r>
            <a:r>
              <a:rPr lang="en-US" sz="2100" spc="-5"/>
              <a:t>auricle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5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Preauricular</a:t>
            </a:r>
            <a:r>
              <a:rPr lang="en-US" sz="2100" spc="-75"/>
              <a:t> </a:t>
            </a:r>
            <a:r>
              <a:rPr lang="en-US" sz="2100"/>
              <a:t>sinus</a:t>
            </a:r>
          </a:p>
          <a:p>
            <a:pPr indent="-228600" fontAlgn="auto">
              <a:lnSpc>
                <a:spcPct val="90000"/>
              </a:lnSpc>
              <a:spcBef>
                <a:spcPts val="5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Protruding</a:t>
            </a:r>
            <a:r>
              <a:rPr lang="en-US" sz="2100" spc="5"/>
              <a:t> </a:t>
            </a:r>
            <a:r>
              <a:rPr lang="en-US" sz="2100" spc="-5"/>
              <a:t>ear</a:t>
            </a:r>
            <a:endParaRPr lang="en-US" sz="2100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76DA2D8-A4B4-4789-A0CB-33B27EB07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840308"/>
            <a:ext cx="2957513" cy="45370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28CFC386-5C86-464E-8A13-5EF4E7A7A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83108"/>
            <a:ext cx="3457575" cy="52863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F70BD64A-5C0B-4BE3-84C7-5C08C289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64108"/>
            <a:ext cx="3757613" cy="41322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BE667145-95DA-43F3-B3CF-F2B8F94B1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459308"/>
            <a:ext cx="3027363" cy="495458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DB128AAA-B7E1-40E9-B095-C87B72086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449908"/>
            <a:ext cx="3683000" cy="29591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56F1C41E-4EC7-44DB-9750-558C2010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21308"/>
            <a:ext cx="3035300" cy="38735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135D24AC-F770-4214-BCB6-8241ABB55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87908"/>
            <a:ext cx="3629025" cy="466248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0F1FB-FB4E-4A12-A9E6-91093B7F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4" name="object 2"/>
          <p:cNvSpPr>
            <a:spLocks noChangeArrowheads="1"/>
          </p:cNvSpPr>
          <p:nvPr/>
        </p:nvSpPr>
        <p:spPr bwMode="auto">
          <a:xfrm>
            <a:off x="1357313" y="1428750"/>
            <a:ext cx="2786062" cy="41433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4515" name="object 3"/>
          <p:cNvSpPr>
            <a:spLocks noChangeArrowheads="1"/>
          </p:cNvSpPr>
          <p:nvPr/>
        </p:nvSpPr>
        <p:spPr bwMode="auto">
          <a:xfrm>
            <a:off x="4786313" y="1428750"/>
            <a:ext cx="2857500" cy="42148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31F58DA2-E3FE-41A8-BF10-BDFC28003BB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FBE78DA8-BE95-42AC-B964-ED8295DC534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352794" y="3388321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23606" y="1637601"/>
            <a:ext cx="6858003" cy="35827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935" y="857786"/>
            <a:ext cx="8300268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174" y="210130"/>
            <a:ext cx="5302936" cy="4157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TRAUMA </a:t>
            </a:r>
            <a:r>
              <a:rPr lang="en-US" sz="4800" kern="1200" spc="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4800" kern="1200" spc="-8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AURICLE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43057" y="3385173"/>
            <a:ext cx="32004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AEC6D534-AE0D-4F67-9F64-3B423A01BB19}"/>
              </a:ext>
            </a:extLst>
          </p:cNvPr>
          <p:cNvSpPr txBox="1"/>
          <p:nvPr/>
        </p:nvSpPr>
        <p:spPr>
          <a:xfrm>
            <a:off x="1131190" y="2282825"/>
            <a:ext cx="2466975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355600" indent="-342900" fontAlgn="auto">
              <a:spcBef>
                <a:spcPts val="10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sz="3200" spc="-5" dirty="0">
                <a:latin typeface="Arial"/>
                <a:cs typeface="Arial"/>
              </a:rPr>
              <a:t>Lacerations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6DF4765-3550-4EC5-91CA-AD00B52F7BF1}"/>
              </a:ext>
            </a:extLst>
          </p:cNvPr>
          <p:cNvSpPr txBox="1"/>
          <p:nvPr/>
        </p:nvSpPr>
        <p:spPr>
          <a:xfrm>
            <a:off x="1131190" y="4038600"/>
            <a:ext cx="3346450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355600" indent="-342900" fontAlgn="auto">
              <a:spcBef>
                <a:spcPts val="105"/>
              </a:spcBef>
              <a:spcAft>
                <a:spcPts val="0"/>
              </a:spcAft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sz="3200" spc="-5" dirty="0">
                <a:latin typeface="Arial"/>
                <a:cs typeface="Arial"/>
              </a:rPr>
              <a:t>Hematoma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auris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BAFBCFA4-9096-4CCF-B663-7EB003E7C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280" y="1149600"/>
            <a:ext cx="3021013" cy="47513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5A04719-C2DA-4C41-8BF8-15503CCA2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793" y="1508375"/>
            <a:ext cx="2495550" cy="3582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2" name="object 2"/>
          <p:cNvSpPr>
            <a:spLocks noGrp="1"/>
          </p:cNvSpPr>
          <p:nvPr>
            <p:ph type="title"/>
          </p:nvPr>
        </p:nvSpPr>
        <p:spPr>
          <a:xfrm>
            <a:off x="762000" y="547081"/>
            <a:ext cx="7950994" cy="2487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ctr" defTabSz="914400"/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Complication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/>
          <p:cNvSpPr txBox="1"/>
          <p:nvPr/>
        </p:nvSpPr>
        <p:spPr>
          <a:xfrm>
            <a:off x="3321050" y="6115050"/>
            <a:ext cx="2243138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Cauliflower</a:t>
            </a:r>
            <a:r>
              <a:rPr sz="2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ear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6564" name="object 4"/>
          <p:cNvSpPr>
            <a:spLocks noChangeArrowheads="1"/>
          </p:cNvSpPr>
          <p:nvPr/>
        </p:nvSpPr>
        <p:spPr bwMode="auto">
          <a:xfrm>
            <a:off x="5292725" y="1341438"/>
            <a:ext cx="2928938" cy="45259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6565" name="object 5"/>
          <p:cNvSpPr>
            <a:spLocks noChangeArrowheads="1"/>
          </p:cNvSpPr>
          <p:nvPr/>
        </p:nvSpPr>
        <p:spPr bwMode="auto">
          <a:xfrm>
            <a:off x="827088" y="1268413"/>
            <a:ext cx="3403600" cy="45386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070225" indent="-2640013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PERICHONDRITIS OF THE  PINNA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7" name="object 3"/>
          <p:cNvSpPr txBox="1">
            <a:spLocks noChangeArrowheads="1"/>
          </p:cNvSpPr>
          <p:nvPr/>
        </p:nvSpPr>
        <p:spPr bwMode="auto">
          <a:xfrm>
            <a:off x="595245" y="2599509"/>
            <a:ext cx="4205355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1530350" algn="l"/>
                <a:tab pos="2486025" algn="l"/>
                <a:tab pos="3609975" algn="l"/>
              </a:tabLst>
            </a:pPr>
            <a:r>
              <a:rPr lang="en-US" sz="2100" dirty="0"/>
              <a:t>Usually follow trauma (hematoma </a:t>
            </a:r>
            <a:r>
              <a:rPr lang="en-US" sz="2100" dirty="0" err="1"/>
              <a:t>auris</a:t>
            </a:r>
            <a:r>
              <a:rPr lang="en-US" sz="2100" dirty="0"/>
              <a:t>, surgical, frostbite, burn) or  otitis externa</a:t>
            </a:r>
          </a:p>
          <a:p>
            <a:pPr marL="355600" indent="-228600">
              <a:lnSpc>
                <a:spcPct val="90000"/>
              </a:lnSpc>
              <a:spcBef>
                <a:spcPts val="2313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1530350" algn="l"/>
                <a:tab pos="2486025" algn="l"/>
                <a:tab pos="3609975" algn="l"/>
              </a:tabLst>
            </a:pPr>
            <a:r>
              <a:rPr lang="en-US" sz="2100" dirty="0"/>
              <a:t>Commonly	 caused by Pseudomonas</a:t>
            </a:r>
          </a:p>
          <a:p>
            <a:pPr marL="355600" indent="-228600">
              <a:lnSpc>
                <a:spcPct val="90000"/>
              </a:lnSpc>
              <a:spcBef>
                <a:spcPts val="23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1530350" algn="l"/>
                <a:tab pos="2486025" algn="l"/>
                <a:tab pos="3609975" algn="l"/>
              </a:tabLst>
            </a:pPr>
            <a:r>
              <a:rPr lang="en-US" sz="2100" dirty="0"/>
              <a:t>Fever, pain, redness and swelling</a:t>
            </a:r>
          </a:p>
          <a:p>
            <a:pPr marL="355600" indent="-228600">
              <a:lnSpc>
                <a:spcPct val="90000"/>
              </a:lnSpc>
              <a:spcBef>
                <a:spcPts val="23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1530350" algn="l"/>
                <a:tab pos="2486025" algn="l"/>
                <a:tab pos="3609975" algn="l"/>
              </a:tabLst>
            </a:pPr>
            <a:r>
              <a:rPr lang="en-US" sz="2100" dirty="0"/>
              <a:t>Treatment is by antibiotics</a:t>
            </a:r>
          </a:p>
          <a:p>
            <a:pPr marL="127000">
              <a:lnSpc>
                <a:spcPct val="90000"/>
              </a:lnSpc>
              <a:spcBef>
                <a:spcPts val="850"/>
              </a:spcBef>
              <a:tabLst>
                <a:tab pos="354013" algn="l"/>
                <a:tab pos="355600" algn="l"/>
                <a:tab pos="1530350" algn="l"/>
                <a:tab pos="2486025" algn="l"/>
                <a:tab pos="3609975" algn="l"/>
              </a:tabLst>
            </a:pPr>
            <a:endParaRPr lang="en-US" sz="2100" dirty="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86C55FCE-E671-47D8-8D2B-C6EDB1E07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502" y="1824794"/>
            <a:ext cx="2686050" cy="42259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45B83EE-082B-4EB7-946B-1039B236F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502" y="1862894"/>
            <a:ext cx="3071812" cy="44291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-15978"/>
            <a:ext cx="5360514" cy="5876916"/>
            <a:chOff x="329184" y="-99107"/>
            <a:chExt cx="524256" cy="5876916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1055718"/>
            <a:ext cx="8249304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280C7-168A-4152-B0AC-8F3F0AF4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84683"/>
            <a:ext cx="6858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91617-00FF-49D9-B1A3-6CF3174EE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5160469"/>
            <a:ext cx="6858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610" name="object 2"/>
          <p:cNvSpPr>
            <a:spLocks noChangeArrowheads="1"/>
          </p:cNvSpPr>
          <p:nvPr/>
        </p:nvSpPr>
        <p:spPr bwMode="auto">
          <a:xfrm>
            <a:off x="2071688" y="1143000"/>
            <a:ext cx="4852987" cy="48529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98E3151-C319-4E7C-A8B9-5E81DFD9F06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408ADDBB-CF26-4AD4-A1F4-78409D839FD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91C758-FE2A-48F9-9242-5BFD526A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09"/>
            <a:ext cx="6858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867F1C-DA2C-4C9F-A5DA-41CFD92F2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3947050"/>
            <a:ext cx="6858000" cy="57258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711951F4-1827-4E2D-8D81-FCC4FA19B43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A49180AA-2816-4DDB-B2EC-D5BC0467674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213F059A-9A31-472E-BD99-23EDEDDFE14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3E2B17A3-75D9-4480-92FE-97F2E0718CC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EFE01A78-36E8-41C3-8EA5-DFDF00F7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33400"/>
            <a:ext cx="4286250" cy="56070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 defTabSz="914400" fontAlgn="auto">
              <a:spcAft>
                <a:spcPts val="0"/>
              </a:spcAft>
              <a:defRPr/>
            </a:pP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OTITIS</a:t>
            </a:r>
            <a:r>
              <a:rPr lang="en-US" sz="5700" kern="1200" spc="-6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EXTERNA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02D886F1-CB4A-4FC1-AAA7-9402B0D0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62B7B97-C3EE-4AEE-A61F-AFA873FE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10167" y="0"/>
            <a:ext cx="763383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840" y="1635358"/>
            <a:ext cx="2064258" cy="270662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tIns="13335" rtlCol="0">
            <a:normAutofit/>
          </a:bodyPr>
          <a:lstStyle/>
          <a:p>
            <a:pPr marL="12700" algn="ctr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en-US" sz="2000" b="1" dirty="0"/>
              <a:t>DEFINIT</a:t>
            </a:r>
            <a:r>
              <a:rPr lang="en-US" sz="2000" b="1" spc="-15" dirty="0"/>
              <a:t>I</a:t>
            </a:r>
            <a:r>
              <a:rPr lang="en-US" sz="2000" b="1" dirty="0"/>
              <a:t>ON</a:t>
            </a:r>
            <a:endParaRPr lang="en-US" sz="2100" b="1" dirty="0"/>
          </a:p>
        </p:txBody>
      </p:sp>
      <p:sp>
        <p:nvSpPr>
          <p:cNvPr id="70659" name="object 3"/>
          <p:cNvSpPr>
            <a:spLocks noGrp="1"/>
          </p:cNvSpPr>
          <p:nvPr>
            <p:ph idx="1"/>
          </p:nvPr>
        </p:nvSpPr>
        <p:spPr>
          <a:xfrm>
            <a:off x="3192516" y="1088137"/>
            <a:ext cx="5570483" cy="3801067"/>
          </a:xfrm>
        </p:spPr>
        <p:txBody>
          <a:bodyPr tIns="13335" anchor="ctr">
            <a:normAutofit/>
          </a:bodyPr>
          <a:lstStyle/>
          <a:p>
            <a:pPr marL="357187" indent="-342900">
              <a:spcBef>
                <a:spcPts val="100"/>
              </a:spcBef>
              <a:tabLst>
                <a:tab pos="469900" algn="l"/>
              </a:tabLs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 An acute or chronic infection of the whole or a part of the skin of the external ear  canal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CE4624-DF1B-4CFF-A238-CD6D417F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E21E210F-059D-40DD-8569-C6319162964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426D3AA-5CAC-4BDE-9160-793001F2F7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F8FEFE0-1741-43ED-8ABF-312588EB0645}"/>
              </a:ext>
            </a:extLst>
          </p:cNvPr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b="1" spc="-10">
                <a:latin typeface="Arial"/>
                <a:cs typeface="Arial"/>
              </a:rPr>
              <a:t>CAUSES </a:t>
            </a:r>
            <a:r>
              <a:rPr lang="en-US" sz="3200" b="1" spc="-5">
                <a:latin typeface="Arial"/>
                <a:cs typeface="Arial"/>
              </a:rPr>
              <a:t>OF </a:t>
            </a:r>
            <a:r>
              <a:rPr lang="en-US" sz="3200" b="1">
                <a:latin typeface="Arial"/>
                <a:cs typeface="Arial"/>
              </a:rPr>
              <a:t>OTITIS</a:t>
            </a:r>
            <a:r>
              <a:rPr lang="en-US" sz="3200" b="1" spc="254">
                <a:latin typeface="Arial"/>
                <a:cs typeface="Arial"/>
              </a:rPr>
              <a:t> </a:t>
            </a:r>
            <a:r>
              <a:rPr lang="en-US" sz="3200" b="1" spc="-5">
                <a:latin typeface="Arial"/>
                <a:cs typeface="Arial"/>
              </a:rPr>
              <a:t>EXTERNA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0" name="object 2">
            <a:extLst>
              <a:ext uri="{FF2B5EF4-FFF2-40B4-BE49-F238E27FC236}">
                <a16:creationId xmlns:a16="http://schemas.microsoft.com/office/drawing/2014/main" id="{B0B2F748-6466-4964-A6C6-2037F8D8D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057400"/>
            <a:ext cx="8829675" cy="3313112"/>
          </a:xfrm>
          <a:custGeom>
            <a:avLst/>
            <a:gdLst>
              <a:gd name="T0" fmla="*/ 0 w 8830310"/>
              <a:gd name="T1" fmla="*/ 0 h 3313429"/>
              <a:gd name="T2" fmla="*/ 8830310 w 8830310"/>
              <a:gd name="T3" fmla="*/ 3313429 h 3313429"/>
            </a:gdLst>
            <a:ahLst/>
            <a:cxnLst/>
            <a:rect l="T0" t="T1" r="T2" b="T3"/>
            <a:pathLst>
              <a:path w="8830310" h="3313429">
                <a:moveTo>
                  <a:pt x="0" y="3313049"/>
                </a:moveTo>
                <a:lnTo>
                  <a:pt x="8829738" y="3313049"/>
                </a:lnTo>
                <a:lnTo>
                  <a:pt x="8829738" y="0"/>
                </a:lnTo>
                <a:lnTo>
                  <a:pt x="0" y="0"/>
                </a:lnTo>
                <a:lnTo>
                  <a:pt x="0" y="33130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1" name="object 3">
            <a:extLst>
              <a:ext uri="{FF2B5EF4-FFF2-40B4-BE49-F238E27FC236}">
                <a16:creationId xmlns:a16="http://schemas.microsoft.com/office/drawing/2014/main" id="{DADB89B3-6CE4-46F6-8887-8DE26AC4F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873125" y="195325"/>
                </a:moveTo>
                <a:lnTo>
                  <a:pt x="873125" y="90550"/>
                </a:lnTo>
                <a:lnTo>
                  <a:pt x="12700" y="90550"/>
                </a:lnTo>
                <a:lnTo>
                  <a:pt x="12700" y="0"/>
                </a:lnTo>
                <a:lnTo>
                  <a:pt x="0" y="0"/>
                </a:lnTo>
                <a:lnTo>
                  <a:pt x="0" y="103250"/>
                </a:lnTo>
                <a:lnTo>
                  <a:pt x="860425" y="103250"/>
                </a:lnTo>
                <a:lnTo>
                  <a:pt x="860425" y="195325"/>
                </a:lnTo>
                <a:lnTo>
                  <a:pt x="87312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2" name="object 4">
            <a:extLst>
              <a:ext uri="{FF2B5EF4-FFF2-40B4-BE49-F238E27FC236}">
                <a16:creationId xmlns:a16="http://schemas.microsoft.com/office/drawing/2014/main" id="{F3AD690B-4436-4C0E-8DF1-3AA119A3F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0" y="195325"/>
                </a:moveTo>
                <a:lnTo>
                  <a:pt x="0" y="90550"/>
                </a:lnTo>
                <a:lnTo>
                  <a:pt x="860425" y="90550"/>
                </a:lnTo>
                <a:lnTo>
                  <a:pt x="860425" y="0"/>
                </a:lnTo>
                <a:lnTo>
                  <a:pt x="873125" y="0"/>
                </a:lnTo>
                <a:lnTo>
                  <a:pt x="873125" y="103250"/>
                </a:lnTo>
                <a:lnTo>
                  <a:pt x="12700" y="103250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3" name="object 5">
            <a:extLst>
              <a:ext uri="{FF2B5EF4-FFF2-40B4-BE49-F238E27FC236}">
                <a16:creationId xmlns:a16="http://schemas.microsoft.com/office/drawing/2014/main" id="{2F0D7DCF-E346-4973-B3EF-B7A7D956F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4" name="object 6">
            <a:extLst>
              <a:ext uri="{FF2B5EF4-FFF2-40B4-BE49-F238E27FC236}">
                <a16:creationId xmlns:a16="http://schemas.microsoft.com/office/drawing/2014/main" id="{98827172-701D-4F7A-AF41-43EBDCBC8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5" name="object 7">
            <a:extLst>
              <a:ext uri="{FF2B5EF4-FFF2-40B4-BE49-F238E27FC236}">
                <a16:creationId xmlns:a16="http://schemas.microsoft.com/office/drawing/2014/main" id="{CDF8843D-33F5-40B4-A41E-A6DBFA14F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6" name="object 8">
            <a:extLst>
              <a:ext uri="{FF2B5EF4-FFF2-40B4-BE49-F238E27FC236}">
                <a16:creationId xmlns:a16="http://schemas.microsoft.com/office/drawing/2014/main" id="{57B34F1A-F940-496B-8E60-0D4F80F8B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7" name="object 9">
            <a:extLst>
              <a:ext uri="{FF2B5EF4-FFF2-40B4-BE49-F238E27FC236}">
                <a16:creationId xmlns:a16="http://schemas.microsoft.com/office/drawing/2014/main" id="{AA6BA82E-8A54-4C51-8C3A-26962BE1C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1566862"/>
          </a:xfrm>
          <a:custGeom>
            <a:avLst/>
            <a:gdLst>
              <a:gd name="T0" fmla="*/ 0 w 250825"/>
              <a:gd name="T1" fmla="*/ 0 h 1567179"/>
              <a:gd name="T2" fmla="*/ 250825 w 250825"/>
              <a:gd name="T3" fmla="*/ 1567179 h 1567179"/>
            </a:gdLst>
            <a:ahLst/>
            <a:cxnLst/>
            <a:rect l="T0" t="T1" r="T2" b="T3"/>
            <a:pathLst>
              <a:path w="250825" h="1567179">
                <a:moveTo>
                  <a:pt x="250825" y="1566926"/>
                </a:moveTo>
                <a:lnTo>
                  <a:pt x="0" y="1566926"/>
                </a:lnTo>
                <a:lnTo>
                  <a:pt x="0" y="0"/>
                </a:lnTo>
                <a:lnTo>
                  <a:pt x="12700" y="0"/>
                </a:lnTo>
                <a:lnTo>
                  <a:pt x="12700" y="1554226"/>
                </a:lnTo>
                <a:lnTo>
                  <a:pt x="250825" y="1554226"/>
                </a:lnTo>
                <a:lnTo>
                  <a:pt x="250825" y="15669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8" name="object 10">
            <a:extLst>
              <a:ext uri="{FF2B5EF4-FFF2-40B4-BE49-F238E27FC236}">
                <a16:creationId xmlns:a16="http://schemas.microsoft.com/office/drawing/2014/main" id="{F24D5454-F88E-4D7A-9AB1-F5C5F23F4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9" name="object 11">
            <a:extLst>
              <a:ext uri="{FF2B5EF4-FFF2-40B4-BE49-F238E27FC236}">
                <a16:creationId xmlns:a16="http://schemas.microsoft.com/office/drawing/2014/main" id="{B3857D68-D093-411A-BA0B-4CDFBC732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0" name="object 12">
            <a:extLst>
              <a:ext uri="{FF2B5EF4-FFF2-40B4-BE49-F238E27FC236}">
                <a16:creationId xmlns:a16="http://schemas.microsoft.com/office/drawing/2014/main" id="{006B9A79-9EB4-4FDA-9AEA-E89430E3B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1981200" y="195199"/>
                </a:moveTo>
                <a:lnTo>
                  <a:pt x="1981200" y="90424"/>
                </a:lnTo>
                <a:lnTo>
                  <a:pt x="12700" y="90424"/>
                </a:lnTo>
                <a:lnTo>
                  <a:pt x="12700" y="0"/>
                </a:lnTo>
                <a:lnTo>
                  <a:pt x="0" y="0"/>
                </a:lnTo>
                <a:lnTo>
                  <a:pt x="0" y="103124"/>
                </a:lnTo>
                <a:lnTo>
                  <a:pt x="1968500" y="103124"/>
                </a:lnTo>
                <a:lnTo>
                  <a:pt x="1968500" y="195199"/>
                </a:lnTo>
                <a:lnTo>
                  <a:pt x="198120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8C6296D4-57F2-41EE-8C26-9593F1F8E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4288" cy="195262"/>
          </a:xfrm>
          <a:custGeom>
            <a:avLst/>
            <a:gdLst>
              <a:gd name="T0" fmla="*/ 0 w 14605"/>
              <a:gd name="T1" fmla="*/ 0 h 195579"/>
              <a:gd name="T2" fmla="*/ 14605 w 14605"/>
              <a:gd name="T3" fmla="*/ 195579 h 195579"/>
            </a:gdLst>
            <a:ahLst/>
            <a:cxnLst/>
            <a:rect l="T0" t="T1" r="T2" b="T3"/>
            <a:pathLst>
              <a:path w="14605" h="195579">
                <a:moveTo>
                  <a:pt x="0" y="195325"/>
                </a:moveTo>
                <a:lnTo>
                  <a:pt x="1650" y="0"/>
                </a:lnTo>
                <a:lnTo>
                  <a:pt x="14350" y="126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2" name="object 14">
            <a:extLst>
              <a:ext uri="{FF2B5EF4-FFF2-40B4-BE49-F238E27FC236}">
                <a16:creationId xmlns:a16="http://schemas.microsoft.com/office/drawing/2014/main" id="{65019C33-B419-4663-9AB1-CD2687DE4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0" y="195199"/>
                </a:moveTo>
                <a:lnTo>
                  <a:pt x="0" y="90424"/>
                </a:lnTo>
                <a:lnTo>
                  <a:pt x="1968500" y="90424"/>
                </a:lnTo>
                <a:lnTo>
                  <a:pt x="1968500" y="0"/>
                </a:lnTo>
                <a:lnTo>
                  <a:pt x="1981200" y="0"/>
                </a:lnTo>
                <a:lnTo>
                  <a:pt x="1981200" y="103124"/>
                </a:lnTo>
                <a:lnTo>
                  <a:pt x="12700" y="103124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3" name="object 15">
            <a:extLst>
              <a:ext uri="{FF2B5EF4-FFF2-40B4-BE49-F238E27FC236}">
                <a16:creationId xmlns:a16="http://schemas.microsoft.com/office/drawing/2014/main" id="{6AFF40A0-EFF1-468B-A0B0-09E7692BB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47925"/>
            <a:ext cx="2289175" cy="195262"/>
          </a:xfrm>
          <a:custGeom>
            <a:avLst/>
            <a:gdLst>
              <a:gd name="T0" fmla="*/ 0 w 2289175"/>
              <a:gd name="T1" fmla="*/ 0 h 195580"/>
              <a:gd name="T2" fmla="*/ 2289175 w 2289175"/>
              <a:gd name="T3" fmla="*/ 195580 h 195580"/>
            </a:gdLst>
            <a:ahLst/>
            <a:cxnLst/>
            <a:rect l="T0" t="T1" r="T2" b="T3"/>
            <a:pathLst>
              <a:path w="2289175" h="195580">
                <a:moveTo>
                  <a:pt x="2289175" y="195325"/>
                </a:moveTo>
                <a:lnTo>
                  <a:pt x="2289175" y="92201"/>
                </a:lnTo>
                <a:lnTo>
                  <a:pt x="12700" y="92201"/>
                </a:lnTo>
                <a:lnTo>
                  <a:pt x="12700" y="0"/>
                </a:lnTo>
                <a:lnTo>
                  <a:pt x="0" y="0"/>
                </a:lnTo>
                <a:lnTo>
                  <a:pt x="0" y="104901"/>
                </a:lnTo>
                <a:lnTo>
                  <a:pt x="2276475" y="104901"/>
                </a:lnTo>
                <a:lnTo>
                  <a:pt x="2276475" y="195325"/>
                </a:lnTo>
                <a:lnTo>
                  <a:pt x="228917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4" name="object 16">
            <a:extLst>
              <a:ext uri="{FF2B5EF4-FFF2-40B4-BE49-F238E27FC236}">
                <a16:creationId xmlns:a16="http://schemas.microsoft.com/office/drawing/2014/main" id="{05AACF74-DE70-4EDC-A89A-833B7C53B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2447925"/>
            <a:ext cx="2287588" cy="195262"/>
          </a:xfrm>
          <a:custGeom>
            <a:avLst/>
            <a:gdLst>
              <a:gd name="T0" fmla="*/ 0 w 2287904"/>
              <a:gd name="T1" fmla="*/ 0 h 195580"/>
              <a:gd name="T2" fmla="*/ 2287904 w 2287904"/>
              <a:gd name="T3" fmla="*/ 195580 h 195580"/>
            </a:gdLst>
            <a:ahLst/>
            <a:cxnLst/>
            <a:rect l="T0" t="T1" r="T2" b="T3"/>
            <a:pathLst>
              <a:path w="2287904" h="195580">
                <a:moveTo>
                  <a:pt x="0" y="195199"/>
                </a:moveTo>
                <a:lnTo>
                  <a:pt x="0" y="92075"/>
                </a:lnTo>
                <a:lnTo>
                  <a:pt x="2274951" y="92075"/>
                </a:lnTo>
                <a:lnTo>
                  <a:pt x="2274951" y="0"/>
                </a:lnTo>
                <a:lnTo>
                  <a:pt x="2287651" y="0"/>
                </a:lnTo>
                <a:lnTo>
                  <a:pt x="2287651" y="104775"/>
                </a:lnTo>
                <a:lnTo>
                  <a:pt x="12700" y="104775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5" name="object 17">
            <a:extLst>
              <a:ext uri="{FF2B5EF4-FFF2-40B4-BE49-F238E27FC236}">
                <a16:creationId xmlns:a16="http://schemas.microsoft.com/office/drawing/2014/main" id="{0D73DC9F-9E27-4DF6-BEE3-BF341A056A8D}"/>
              </a:ext>
            </a:extLst>
          </p:cNvPr>
          <p:cNvSpPr txBox="1"/>
          <p:nvPr/>
        </p:nvSpPr>
        <p:spPr>
          <a:xfrm>
            <a:off x="3709987" y="2051050"/>
            <a:ext cx="2816225" cy="27764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122555" rIns="0" bIns="0">
            <a:spAutoFit/>
          </a:bodyPr>
          <a:lstStyle/>
          <a:p>
            <a:pPr marL="464184" fontAlgn="auto">
              <a:spcBef>
                <a:spcPts val="965"/>
              </a:spcBef>
              <a:spcAft>
                <a:spcPts val="0"/>
              </a:spcAft>
              <a:defRPr/>
            </a:pPr>
            <a:r>
              <a:rPr sz="1000" b="1" spc="-10" dirty="0">
                <a:latin typeface="Arial"/>
                <a:cs typeface="Arial"/>
              </a:rPr>
              <a:t>CAUSES </a:t>
            </a:r>
            <a:r>
              <a:rPr sz="1000" b="1" spc="-5" dirty="0">
                <a:latin typeface="Arial"/>
                <a:cs typeface="Arial"/>
              </a:rPr>
              <a:t>OF </a:t>
            </a:r>
            <a:r>
              <a:rPr sz="1000" b="1" dirty="0">
                <a:latin typeface="Arial"/>
                <a:cs typeface="Arial"/>
              </a:rPr>
              <a:t>OTITIS</a:t>
            </a:r>
            <a:r>
              <a:rPr sz="1000" b="1" spc="254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EXTERNA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86" name="object 18">
            <a:extLst>
              <a:ext uri="{FF2B5EF4-FFF2-40B4-BE49-F238E27FC236}">
                <a16:creationId xmlns:a16="http://schemas.microsoft.com/office/drawing/2014/main" id="{D8C67BE0-AAD9-4FC1-87DF-A7F0BA81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7" name="object 19">
            <a:extLst>
              <a:ext uri="{FF2B5EF4-FFF2-40B4-BE49-F238E27FC236}">
                <a16:creationId xmlns:a16="http://schemas.microsoft.com/office/drawing/2014/main" id="{CD8BD640-2660-444E-9100-83B52CEA3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8" name="object 20">
            <a:extLst>
              <a:ext uri="{FF2B5EF4-FFF2-40B4-BE49-F238E27FC236}">
                <a16:creationId xmlns:a16="http://schemas.microsoft.com/office/drawing/2014/main" id="{B08E87B9-1C91-467E-87EC-2E781658E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9" name="object 21">
            <a:extLst>
              <a:ext uri="{FF2B5EF4-FFF2-40B4-BE49-F238E27FC236}">
                <a16:creationId xmlns:a16="http://schemas.microsoft.com/office/drawing/2014/main" id="{107299BF-4075-408C-91D2-5714AC56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7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0" name="object 22">
            <a:extLst>
              <a:ext uri="{FF2B5EF4-FFF2-40B4-BE49-F238E27FC236}">
                <a16:creationId xmlns:a16="http://schemas.microsoft.com/office/drawing/2014/main" id="{19ADAE5A-14BA-4B57-9C79-51B138B5B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7387"/>
            <a:ext cx="1449388" cy="388938"/>
          </a:xfrm>
          <a:custGeom>
            <a:avLst/>
            <a:gdLst>
              <a:gd name="T0" fmla="*/ 0 w 1449705"/>
              <a:gd name="T1" fmla="*/ 0 h 389254"/>
              <a:gd name="T2" fmla="*/ 1449705 w 1449705"/>
              <a:gd name="T3" fmla="*/ 389254 h 389254"/>
            </a:gdLst>
            <a:ahLst/>
            <a:cxnLst/>
            <a:rect l="T0" t="T1" r="T2" b="T3"/>
            <a:pathLst>
              <a:path w="1449705" h="389254">
                <a:moveTo>
                  <a:pt x="0" y="388937"/>
                </a:moveTo>
                <a:lnTo>
                  <a:pt x="1449387" y="388937"/>
                </a:lnTo>
                <a:lnTo>
                  <a:pt x="1449387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1" name="object 23">
            <a:extLst>
              <a:ext uri="{FF2B5EF4-FFF2-40B4-BE49-F238E27FC236}">
                <a16:creationId xmlns:a16="http://schemas.microsoft.com/office/drawing/2014/main" id="{11B000C8-A928-4810-86CC-4C2232B3E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1037"/>
            <a:ext cx="1455738" cy="401638"/>
          </a:xfrm>
          <a:custGeom>
            <a:avLst/>
            <a:gdLst>
              <a:gd name="T0" fmla="*/ 0 w 1456055"/>
              <a:gd name="T1" fmla="*/ 0 h 401954"/>
              <a:gd name="T2" fmla="*/ 1456055 w 1456055"/>
              <a:gd name="T3" fmla="*/ 401954 h 401954"/>
            </a:gdLst>
            <a:ahLst/>
            <a:cxnLst/>
            <a:rect l="T0" t="T1" r="T2" b="T3"/>
            <a:pathLst>
              <a:path w="1456055" h="401954">
                <a:moveTo>
                  <a:pt x="0" y="401637"/>
                </a:moveTo>
                <a:lnTo>
                  <a:pt x="1455737" y="401637"/>
                </a:lnTo>
                <a:lnTo>
                  <a:pt x="1455737" y="0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2" name="object 24">
            <a:extLst>
              <a:ext uri="{FF2B5EF4-FFF2-40B4-BE49-F238E27FC236}">
                <a16:creationId xmlns:a16="http://schemas.microsoft.com/office/drawing/2014/main" id="{4F995114-AC1F-4ABE-AD44-BF60212E4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3" name="object 25">
            <a:extLst>
              <a:ext uri="{FF2B5EF4-FFF2-40B4-BE49-F238E27FC236}">
                <a16:creationId xmlns:a16="http://schemas.microsoft.com/office/drawing/2014/main" id="{65FF7BEB-C137-46B8-9B6D-115E70539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4" name="object 26">
            <a:extLst>
              <a:ext uri="{FF2B5EF4-FFF2-40B4-BE49-F238E27FC236}">
                <a16:creationId xmlns:a16="http://schemas.microsoft.com/office/drawing/2014/main" id="{1C7CEB2B-64F5-4B47-9B8A-4D68C705F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27387"/>
            <a:ext cx="1474787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724" y="388937"/>
                </a:lnTo>
                <a:lnTo>
                  <a:pt x="1474724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5" name="object 27">
            <a:extLst>
              <a:ext uri="{FF2B5EF4-FFF2-40B4-BE49-F238E27FC236}">
                <a16:creationId xmlns:a16="http://schemas.microsoft.com/office/drawing/2014/main" id="{C0E8D1D7-988A-4520-AA9C-CAB71C9D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221037"/>
            <a:ext cx="1487487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424" y="401637"/>
                </a:lnTo>
                <a:lnTo>
                  <a:pt x="1487424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6" name="object 28">
            <a:extLst>
              <a:ext uri="{FF2B5EF4-FFF2-40B4-BE49-F238E27FC236}">
                <a16:creationId xmlns:a16="http://schemas.microsoft.com/office/drawing/2014/main" id="{F50C1F8F-F146-4619-8AF2-7EA9F1B03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7" name="object 29">
            <a:extLst>
              <a:ext uri="{FF2B5EF4-FFF2-40B4-BE49-F238E27FC236}">
                <a16:creationId xmlns:a16="http://schemas.microsoft.com/office/drawing/2014/main" id="{6BE71D78-2815-4CD7-A89C-8A3359229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8" name="object 30">
            <a:extLst>
              <a:ext uri="{FF2B5EF4-FFF2-40B4-BE49-F238E27FC236}">
                <a16:creationId xmlns:a16="http://schemas.microsoft.com/office/drawing/2014/main" id="{5EF1B50C-135F-4C9B-906A-C07BF1D61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9" name="object 31">
            <a:extLst>
              <a:ext uri="{FF2B5EF4-FFF2-40B4-BE49-F238E27FC236}">
                <a16:creationId xmlns:a16="http://schemas.microsoft.com/office/drawing/2014/main" id="{BB25E8D0-BEF6-44D6-ACAE-B8B050C7A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0" name="object 32">
            <a:extLst>
              <a:ext uri="{FF2B5EF4-FFF2-40B4-BE49-F238E27FC236}">
                <a16:creationId xmlns:a16="http://schemas.microsoft.com/office/drawing/2014/main" id="{69CB03A7-DD41-4962-8A4F-97404E30D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9815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1" name="object 33">
            <a:extLst>
              <a:ext uri="{FF2B5EF4-FFF2-40B4-BE49-F238E27FC236}">
                <a16:creationId xmlns:a16="http://schemas.microsoft.com/office/drawing/2014/main" id="{062E09AB-C599-4D1B-8375-3AFB7269A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9752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2" name="object 34">
            <a:extLst>
              <a:ext uri="{FF2B5EF4-FFF2-40B4-BE49-F238E27FC236}">
                <a16:creationId xmlns:a16="http://schemas.microsoft.com/office/drawing/2014/main" id="{498038EB-0B71-4DD7-ADC2-E91A7149E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3" name="object 35">
            <a:extLst>
              <a:ext uri="{FF2B5EF4-FFF2-40B4-BE49-F238E27FC236}">
                <a16:creationId xmlns:a16="http://schemas.microsoft.com/office/drawing/2014/main" id="{32E084E7-99B3-4D56-8AB2-8A523BCEE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4" name="object 36">
            <a:extLst>
              <a:ext uri="{FF2B5EF4-FFF2-40B4-BE49-F238E27FC236}">
                <a16:creationId xmlns:a16="http://schemas.microsoft.com/office/drawing/2014/main" id="{1C6CCDC5-12CF-4082-A26A-BBA5A5655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5" name="object 37">
            <a:extLst>
              <a:ext uri="{FF2B5EF4-FFF2-40B4-BE49-F238E27FC236}">
                <a16:creationId xmlns:a16="http://schemas.microsoft.com/office/drawing/2014/main" id="{305C757B-6FEE-4E0C-B3C3-C35FFB2F3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6" name="object 38">
            <a:extLst>
              <a:ext uri="{FF2B5EF4-FFF2-40B4-BE49-F238E27FC236}">
                <a16:creationId xmlns:a16="http://schemas.microsoft.com/office/drawing/2014/main" id="{AD5ACD0F-A9CD-4857-B43C-6D945F490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7" name="object 39">
            <a:extLst>
              <a:ext uri="{FF2B5EF4-FFF2-40B4-BE49-F238E27FC236}">
                <a16:creationId xmlns:a16="http://schemas.microsoft.com/office/drawing/2014/main" id="{D0FDFBAE-2ED2-4A7E-B38A-4CF9E9C1F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8" name="object 40">
            <a:extLst>
              <a:ext uri="{FF2B5EF4-FFF2-40B4-BE49-F238E27FC236}">
                <a16:creationId xmlns:a16="http://schemas.microsoft.com/office/drawing/2014/main" id="{6F5FEAD6-E9C5-46F9-96C5-17C2C1CAE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9" name="object 41">
            <a:extLst>
              <a:ext uri="{FF2B5EF4-FFF2-40B4-BE49-F238E27FC236}">
                <a16:creationId xmlns:a16="http://schemas.microsoft.com/office/drawing/2014/main" id="{43E6145C-C20E-4D2B-8043-250EBAFB9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10" name="object 42">
            <a:extLst>
              <a:ext uri="{FF2B5EF4-FFF2-40B4-BE49-F238E27FC236}">
                <a16:creationId xmlns:a16="http://schemas.microsoft.com/office/drawing/2014/main" id="{CCA6364B-DCC8-455E-95CE-29CD374CB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2" y="3227387"/>
            <a:ext cx="1474788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851" y="388937"/>
                </a:lnTo>
                <a:lnTo>
                  <a:pt x="1474851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11" name="object 43">
            <a:extLst>
              <a:ext uri="{FF2B5EF4-FFF2-40B4-BE49-F238E27FC236}">
                <a16:creationId xmlns:a16="http://schemas.microsoft.com/office/drawing/2014/main" id="{22BA2981-E7C5-4665-9664-3337D6BD9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3221037"/>
            <a:ext cx="1487488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551" y="401637"/>
                </a:lnTo>
                <a:lnTo>
                  <a:pt x="1487551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12" name="object 44">
            <a:extLst>
              <a:ext uri="{FF2B5EF4-FFF2-40B4-BE49-F238E27FC236}">
                <a16:creationId xmlns:a16="http://schemas.microsoft.com/office/drawing/2014/main" id="{7DCF25A9-8AEC-453D-996D-6ECDFC64A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13" name="object 45">
            <a:extLst>
              <a:ext uri="{FF2B5EF4-FFF2-40B4-BE49-F238E27FC236}">
                <a16:creationId xmlns:a16="http://schemas.microsoft.com/office/drawing/2014/main" id="{DD705DB9-98BC-4B3D-93D9-2A8240A71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2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561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CC2D16-D60E-4F2E-8CA6-CDE341C4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E21E210F-059D-40DD-8569-C6319162964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426D3AA-5CAC-4BDE-9160-793001F2F7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B205CF5-2E1C-4018-9A0D-6FF9DA148872}"/>
              </a:ext>
            </a:extLst>
          </p:cNvPr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b="1" spc="-10">
                <a:latin typeface="Arial"/>
                <a:cs typeface="Arial"/>
              </a:rPr>
              <a:t>CAUSES </a:t>
            </a:r>
            <a:r>
              <a:rPr lang="en-US" sz="3200" b="1" spc="-5">
                <a:latin typeface="Arial"/>
                <a:cs typeface="Arial"/>
              </a:rPr>
              <a:t>OF </a:t>
            </a:r>
            <a:r>
              <a:rPr lang="en-US" sz="3200" b="1">
                <a:latin typeface="Arial"/>
                <a:cs typeface="Arial"/>
              </a:rPr>
              <a:t>OTITIS</a:t>
            </a:r>
            <a:r>
              <a:rPr lang="en-US" sz="3200" b="1" spc="254">
                <a:latin typeface="Arial"/>
                <a:cs typeface="Arial"/>
              </a:rPr>
              <a:t> </a:t>
            </a:r>
            <a:r>
              <a:rPr lang="en-US" sz="3200" b="1" spc="-5">
                <a:latin typeface="Arial"/>
                <a:cs typeface="Arial"/>
              </a:rPr>
              <a:t>EXTERNA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70FB49B5-1677-4A48-BD91-42D565E79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057400"/>
            <a:ext cx="8829675" cy="3313112"/>
          </a:xfrm>
          <a:custGeom>
            <a:avLst/>
            <a:gdLst>
              <a:gd name="T0" fmla="*/ 0 w 8830310"/>
              <a:gd name="T1" fmla="*/ 0 h 3313429"/>
              <a:gd name="T2" fmla="*/ 8830310 w 8830310"/>
              <a:gd name="T3" fmla="*/ 3313429 h 3313429"/>
            </a:gdLst>
            <a:ahLst/>
            <a:cxnLst/>
            <a:rect l="T0" t="T1" r="T2" b="T3"/>
            <a:pathLst>
              <a:path w="8830310" h="3313429">
                <a:moveTo>
                  <a:pt x="0" y="3313049"/>
                </a:moveTo>
                <a:lnTo>
                  <a:pt x="8829738" y="3313049"/>
                </a:lnTo>
                <a:lnTo>
                  <a:pt x="8829738" y="0"/>
                </a:lnTo>
                <a:lnTo>
                  <a:pt x="0" y="0"/>
                </a:lnTo>
                <a:lnTo>
                  <a:pt x="0" y="33130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325B5536-0442-443A-A237-4DB72DF7F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873125" y="195325"/>
                </a:moveTo>
                <a:lnTo>
                  <a:pt x="873125" y="90550"/>
                </a:lnTo>
                <a:lnTo>
                  <a:pt x="12700" y="90550"/>
                </a:lnTo>
                <a:lnTo>
                  <a:pt x="12700" y="0"/>
                </a:lnTo>
                <a:lnTo>
                  <a:pt x="0" y="0"/>
                </a:lnTo>
                <a:lnTo>
                  <a:pt x="0" y="103250"/>
                </a:lnTo>
                <a:lnTo>
                  <a:pt x="860425" y="103250"/>
                </a:lnTo>
                <a:lnTo>
                  <a:pt x="860425" y="195325"/>
                </a:lnTo>
                <a:lnTo>
                  <a:pt x="87312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E0B4620F-4107-429F-9CD2-8CC773FB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0" y="195325"/>
                </a:moveTo>
                <a:lnTo>
                  <a:pt x="0" y="90550"/>
                </a:lnTo>
                <a:lnTo>
                  <a:pt x="860425" y="90550"/>
                </a:lnTo>
                <a:lnTo>
                  <a:pt x="860425" y="0"/>
                </a:lnTo>
                <a:lnTo>
                  <a:pt x="873125" y="0"/>
                </a:lnTo>
                <a:lnTo>
                  <a:pt x="873125" y="103250"/>
                </a:lnTo>
                <a:lnTo>
                  <a:pt x="12700" y="103250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D91EA0E3-3E7F-4C55-91D8-18BA972C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32B96F09-2319-4D45-AF0E-348DDBDE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D3CF1A8D-D91D-439A-B2C7-EE14B7F90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360BFD11-0E1E-473A-A4B4-9BAF0C318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7A94A43D-6464-49DF-B4BB-1AE8D2018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1566862"/>
          </a:xfrm>
          <a:custGeom>
            <a:avLst/>
            <a:gdLst>
              <a:gd name="T0" fmla="*/ 0 w 250825"/>
              <a:gd name="T1" fmla="*/ 0 h 1567179"/>
              <a:gd name="T2" fmla="*/ 250825 w 250825"/>
              <a:gd name="T3" fmla="*/ 1567179 h 1567179"/>
            </a:gdLst>
            <a:ahLst/>
            <a:cxnLst/>
            <a:rect l="T0" t="T1" r="T2" b="T3"/>
            <a:pathLst>
              <a:path w="250825" h="1567179">
                <a:moveTo>
                  <a:pt x="250825" y="1566926"/>
                </a:moveTo>
                <a:lnTo>
                  <a:pt x="0" y="1566926"/>
                </a:lnTo>
                <a:lnTo>
                  <a:pt x="0" y="0"/>
                </a:lnTo>
                <a:lnTo>
                  <a:pt x="12700" y="0"/>
                </a:lnTo>
                <a:lnTo>
                  <a:pt x="12700" y="1554226"/>
                </a:lnTo>
                <a:lnTo>
                  <a:pt x="250825" y="1554226"/>
                </a:lnTo>
                <a:lnTo>
                  <a:pt x="250825" y="15669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46EDF526-8F0E-4765-B3E0-AC196DE10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2B0A7190-FB8F-45A5-BCA7-08A1B0A8A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5C5FFF3D-2553-4593-B97A-D7C4082E6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1981200" y="195199"/>
                </a:moveTo>
                <a:lnTo>
                  <a:pt x="1981200" y="90424"/>
                </a:lnTo>
                <a:lnTo>
                  <a:pt x="12700" y="90424"/>
                </a:lnTo>
                <a:lnTo>
                  <a:pt x="12700" y="0"/>
                </a:lnTo>
                <a:lnTo>
                  <a:pt x="0" y="0"/>
                </a:lnTo>
                <a:lnTo>
                  <a:pt x="0" y="103124"/>
                </a:lnTo>
                <a:lnTo>
                  <a:pt x="1968500" y="103124"/>
                </a:lnTo>
                <a:lnTo>
                  <a:pt x="1968500" y="195199"/>
                </a:lnTo>
                <a:lnTo>
                  <a:pt x="198120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AF48B883-C738-4641-BA88-0D6ABFB5F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4288" cy="195262"/>
          </a:xfrm>
          <a:custGeom>
            <a:avLst/>
            <a:gdLst>
              <a:gd name="T0" fmla="*/ 0 w 14605"/>
              <a:gd name="T1" fmla="*/ 0 h 195579"/>
              <a:gd name="T2" fmla="*/ 14605 w 14605"/>
              <a:gd name="T3" fmla="*/ 195579 h 195579"/>
            </a:gdLst>
            <a:ahLst/>
            <a:cxnLst/>
            <a:rect l="T0" t="T1" r="T2" b="T3"/>
            <a:pathLst>
              <a:path w="14605" h="195579">
                <a:moveTo>
                  <a:pt x="0" y="195325"/>
                </a:moveTo>
                <a:lnTo>
                  <a:pt x="1650" y="0"/>
                </a:lnTo>
                <a:lnTo>
                  <a:pt x="14350" y="126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CD5ECAA1-167D-4D69-A093-9E65FF5E9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0" y="195199"/>
                </a:moveTo>
                <a:lnTo>
                  <a:pt x="0" y="90424"/>
                </a:lnTo>
                <a:lnTo>
                  <a:pt x="1968500" y="90424"/>
                </a:lnTo>
                <a:lnTo>
                  <a:pt x="1968500" y="0"/>
                </a:lnTo>
                <a:lnTo>
                  <a:pt x="1981200" y="0"/>
                </a:lnTo>
                <a:lnTo>
                  <a:pt x="1981200" y="103124"/>
                </a:lnTo>
                <a:lnTo>
                  <a:pt x="12700" y="103124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D7ED96D3-8EA7-40CC-8B98-4EF10E944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47925"/>
            <a:ext cx="2289175" cy="195262"/>
          </a:xfrm>
          <a:custGeom>
            <a:avLst/>
            <a:gdLst>
              <a:gd name="T0" fmla="*/ 0 w 2289175"/>
              <a:gd name="T1" fmla="*/ 0 h 195580"/>
              <a:gd name="T2" fmla="*/ 2289175 w 2289175"/>
              <a:gd name="T3" fmla="*/ 195580 h 195580"/>
            </a:gdLst>
            <a:ahLst/>
            <a:cxnLst/>
            <a:rect l="T0" t="T1" r="T2" b="T3"/>
            <a:pathLst>
              <a:path w="2289175" h="195580">
                <a:moveTo>
                  <a:pt x="2289175" y="195325"/>
                </a:moveTo>
                <a:lnTo>
                  <a:pt x="2289175" y="92201"/>
                </a:lnTo>
                <a:lnTo>
                  <a:pt x="12700" y="92201"/>
                </a:lnTo>
                <a:lnTo>
                  <a:pt x="12700" y="0"/>
                </a:lnTo>
                <a:lnTo>
                  <a:pt x="0" y="0"/>
                </a:lnTo>
                <a:lnTo>
                  <a:pt x="0" y="104901"/>
                </a:lnTo>
                <a:lnTo>
                  <a:pt x="2276475" y="104901"/>
                </a:lnTo>
                <a:lnTo>
                  <a:pt x="2276475" y="195325"/>
                </a:lnTo>
                <a:lnTo>
                  <a:pt x="228917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5DC36A7F-1B5D-4A89-9F52-985FC608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2447925"/>
            <a:ext cx="2287588" cy="195262"/>
          </a:xfrm>
          <a:custGeom>
            <a:avLst/>
            <a:gdLst>
              <a:gd name="T0" fmla="*/ 0 w 2287904"/>
              <a:gd name="T1" fmla="*/ 0 h 195580"/>
              <a:gd name="T2" fmla="*/ 2287904 w 2287904"/>
              <a:gd name="T3" fmla="*/ 195580 h 195580"/>
            </a:gdLst>
            <a:ahLst/>
            <a:cxnLst/>
            <a:rect l="T0" t="T1" r="T2" b="T3"/>
            <a:pathLst>
              <a:path w="2287904" h="195580">
                <a:moveTo>
                  <a:pt x="0" y="195199"/>
                </a:moveTo>
                <a:lnTo>
                  <a:pt x="0" y="92075"/>
                </a:lnTo>
                <a:lnTo>
                  <a:pt x="2274951" y="92075"/>
                </a:lnTo>
                <a:lnTo>
                  <a:pt x="2274951" y="0"/>
                </a:lnTo>
                <a:lnTo>
                  <a:pt x="2287651" y="0"/>
                </a:lnTo>
                <a:lnTo>
                  <a:pt x="2287651" y="104775"/>
                </a:lnTo>
                <a:lnTo>
                  <a:pt x="12700" y="104775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4CC2567B-639A-4F40-814A-5C0203E49AEF}"/>
              </a:ext>
            </a:extLst>
          </p:cNvPr>
          <p:cNvSpPr txBox="1"/>
          <p:nvPr/>
        </p:nvSpPr>
        <p:spPr>
          <a:xfrm>
            <a:off x="3709987" y="2051050"/>
            <a:ext cx="2816225" cy="30841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122555" rIns="0" bIns="0">
            <a:spAutoFit/>
          </a:bodyPr>
          <a:lstStyle/>
          <a:p>
            <a:pPr algn="ctr" fontAlgn="auto">
              <a:spcBef>
                <a:spcPts val="965"/>
              </a:spcBef>
              <a:spcAft>
                <a:spcPts val="0"/>
              </a:spcAft>
              <a:defRPr/>
            </a:pPr>
            <a:r>
              <a:rPr sz="1200" b="1" spc="-5" dirty="0">
                <a:latin typeface="Arial"/>
                <a:cs typeface="Arial"/>
              </a:rPr>
              <a:t>CAUSES OF OTITIS EXTERNA</a:t>
            </a: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4DB5B68B-A0F4-4E00-9832-108034A8F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000" spc="-5" dirty="0">
              <a:latin typeface="Arial"/>
              <a:cs typeface="Arial"/>
            </a:endParaRPr>
          </a:p>
          <a:p>
            <a:pPr algn="ctr"/>
            <a:r>
              <a:rPr lang="en-US" sz="1200" b="1" spc="-5" dirty="0">
                <a:latin typeface="Arial"/>
                <a:cs typeface="Arial"/>
              </a:rPr>
              <a:t>INFECTIVE</a:t>
            </a:r>
          </a:p>
        </p:txBody>
      </p:sp>
      <p:sp>
        <p:nvSpPr>
          <p:cNvPr id="82" name="object 20">
            <a:extLst>
              <a:ext uri="{FF2B5EF4-FFF2-40B4-BE49-F238E27FC236}">
                <a16:creationId xmlns:a16="http://schemas.microsoft.com/office/drawing/2014/main" id="{1DF7483B-71AE-4685-9157-1604CFC2C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3" name="object 21">
            <a:extLst>
              <a:ext uri="{FF2B5EF4-FFF2-40B4-BE49-F238E27FC236}">
                <a16:creationId xmlns:a16="http://schemas.microsoft.com/office/drawing/2014/main" id="{F99C01CD-6078-4E4F-A22B-D72F8B02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7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endParaRPr lang="en-US" sz="200" b="1" spc="-5" dirty="0">
              <a:latin typeface="Arial"/>
              <a:cs typeface="Arial"/>
            </a:endParaRPr>
          </a:p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r>
              <a:rPr lang="en-US" sz="1200" b="1" spc="-5" dirty="0">
                <a:latin typeface="Arial"/>
                <a:cs typeface="Arial"/>
              </a:rPr>
              <a:t>REACTIVE</a:t>
            </a:r>
          </a:p>
        </p:txBody>
      </p:sp>
      <p:sp>
        <p:nvSpPr>
          <p:cNvPr id="84" name="object 22">
            <a:extLst>
              <a:ext uri="{FF2B5EF4-FFF2-40B4-BE49-F238E27FC236}">
                <a16:creationId xmlns:a16="http://schemas.microsoft.com/office/drawing/2014/main" id="{25E09660-7594-41F7-AEBE-82C68E52A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7387"/>
            <a:ext cx="1449388" cy="388938"/>
          </a:xfrm>
          <a:custGeom>
            <a:avLst/>
            <a:gdLst>
              <a:gd name="T0" fmla="*/ 0 w 1449705"/>
              <a:gd name="T1" fmla="*/ 0 h 389254"/>
              <a:gd name="T2" fmla="*/ 1449705 w 1449705"/>
              <a:gd name="T3" fmla="*/ 389254 h 389254"/>
            </a:gdLst>
            <a:ahLst/>
            <a:cxnLst/>
            <a:rect l="T0" t="T1" r="T2" b="T3"/>
            <a:pathLst>
              <a:path w="1449705" h="389254">
                <a:moveTo>
                  <a:pt x="0" y="388937"/>
                </a:moveTo>
                <a:lnTo>
                  <a:pt x="1449387" y="388937"/>
                </a:lnTo>
                <a:lnTo>
                  <a:pt x="1449387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5" name="object 23">
            <a:extLst>
              <a:ext uri="{FF2B5EF4-FFF2-40B4-BE49-F238E27FC236}">
                <a16:creationId xmlns:a16="http://schemas.microsoft.com/office/drawing/2014/main" id="{1F151E38-C592-4846-B002-F597DDCDF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1037"/>
            <a:ext cx="1455738" cy="401638"/>
          </a:xfrm>
          <a:custGeom>
            <a:avLst/>
            <a:gdLst>
              <a:gd name="T0" fmla="*/ 0 w 1456055"/>
              <a:gd name="T1" fmla="*/ 0 h 401954"/>
              <a:gd name="T2" fmla="*/ 1456055 w 1456055"/>
              <a:gd name="T3" fmla="*/ 401954 h 401954"/>
            </a:gdLst>
            <a:ahLst/>
            <a:cxnLst/>
            <a:rect l="T0" t="T1" r="T2" b="T3"/>
            <a:pathLst>
              <a:path w="1456055" h="401954">
                <a:moveTo>
                  <a:pt x="0" y="401637"/>
                </a:moveTo>
                <a:lnTo>
                  <a:pt x="1455737" y="401637"/>
                </a:lnTo>
                <a:lnTo>
                  <a:pt x="1455737" y="0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86" name="object 24">
            <a:extLst>
              <a:ext uri="{FF2B5EF4-FFF2-40B4-BE49-F238E27FC236}">
                <a16:creationId xmlns:a16="http://schemas.microsoft.com/office/drawing/2014/main" id="{05B3F77B-BC03-43CA-BD6F-01BAC1902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7" name="object 25">
            <a:extLst>
              <a:ext uri="{FF2B5EF4-FFF2-40B4-BE49-F238E27FC236}">
                <a16:creationId xmlns:a16="http://schemas.microsoft.com/office/drawing/2014/main" id="{B1E4D7A3-9802-4907-9C9B-64133486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8" name="object 26">
            <a:extLst>
              <a:ext uri="{FF2B5EF4-FFF2-40B4-BE49-F238E27FC236}">
                <a16:creationId xmlns:a16="http://schemas.microsoft.com/office/drawing/2014/main" id="{D051F084-AC39-416C-ADDB-D368F55C9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27387"/>
            <a:ext cx="1474787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724" y="388937"/>
                </a:lnTo>
                <a:lnTo>
                  <a:pt x="1474724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9" name="object 27">
            <a:extLst>
              <a:ext uri="{FF2B5EF4-FFF2-40B4-BE49-F238E27FC236}">
                <a16:creationId xmlns:a16="http://schemas.microsoft.com/office/drawing/2014/main" id="{94242690-E599-4B42-A7FF-A83296A6F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221037"/>
            <a:ext cx="1487487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424" y="401637"/>
                </a:lnTo>
                <a:lnTo>
                  <a:pt x="1487424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61918C13-046E-46D2-946A-F997926E6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D42E0D78-A8BB-482A-A34E-1A0FDE484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2" name="object 30">
            <a:extLst>
              <a:ext uri="{FF2B5EF4-FFF2-40B4-BE49-F238E27FC236}">
                <a16:creationId xmlns:a16="http://schemas.microsoft.com/office/drawing/2014/main" id="{49F5D8FE-5284-49A6-84E4-15C25A6B8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3" name="object 31">
            <a:extLst>
              <a:ext uri="{FF2B5EF4-FFF2-40B4-BE49-F238E27FC236}">
                <a16:creationId xmlns:a16="http://schemas.microsoft.com/office/drawing/2014/main" id="{E8D820B0-3FB2-47DA-A3B8-FCF451EF1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4" name="object 32">
            <a:extLst>
              <a:ext uri="{FF2B5EF4-FFF2-40B4-BE49-F238E27FC236}">
                <a16:creationId xmlns:a16="http://schemas.microsoft.com/office/drawing/2014/main" id="{7869B4A9-33C6-46D5-9226-18D3097B3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9815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5" name="object 33">
            <a:extLst>
              <a:ext uri="{FF2B5EF4-FFF2-40B4-BE49-F238E27FC236}">
                <a16:creationId xmlns:a16="http://schemas.microsoft.com/office/drawing/2014/main" id="{C9F213F4-DC85-4E47-934F-D1C33A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9752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6" name="object 34">
            <a:extLst>
              <a:ext uri="{FF2B5EF4-FFF2-40B4-BE49-F238E27FC236}">
                <a16:creationId xmlns:a16="http://schemas.microsoft.com/office/drawing/2014/main" id="{5AA6232E-B0C2-47A0-A3A0-FC51BC29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7" name="object 35">
            <a:extLst>
              <a:ext uri="{FF2B5EF4-FFF2-40B4-BE49-F238E27FC236}">
                <a16:creationId xmlns:a16="http://schemas.microsoft.com/office/drawing/2014/main" id="{ECD8E364-77D5-4BD6-8B7C-6688C3F22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8" name="object 36">
            <a:extLst>
              <a:ext uri="{FF2B5EF4-FFF2-40B4-BE49-F238E27FC236}">
                <a16:creationId xmlns:a16="http://schemas.microsoft.com/office/drawing/2014/main" id="{6A43335C-1DAF-450A-8A7B-1C57970A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id="{592D4A09-C6BF-44D3-8454-BA8BE6B0A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0" name="object 38">
            <a:extLst>
              <a:ext uri="{FF2B5EF4-FFF2-40B4-BE49-F238E27FC236}">
                <a16:creationId xmlns:a16="http://schemas.microsoft.com/office/drawing/2014/main" id="{9E26F63A-CF8D-46F0-AD5B-CA046D882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1" name="object 39">
            <a:extLst>
              <a:ext uri="{FF2B5EF4-FFF2-40B4-BE49-F238E27FC236}">
                <a16:creationId xmlns:a16="http://schemas.microsoft.com/office/drawing/2014/main" id="{DDC039C9-7FFE-45F6-BA09-EEB4286C6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2" name="object 40">
            <a:extLst>
              <a:ext uri="{FF2B5EF4-FFF2-40B4-BE49-F238E27FC236}">
                <a16:creationId xmlns:a16="http://schemas.microsoft.com/office/drawing/2014/main" id="{B6237976-EC86-420F-A0B3-888D32FE8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3" name="object 41">
            <a:extLst>
              <a:ext uri="{FF2B5EF4-FFF2-40B4-BE49-F238E27FC236}">
                <a16:creationId xmlns:a16="http://schemas.microsoft.com/office/drawing/2014/main" id="{F3F6CDB0-AB8B-4A91-8D30-5250662B6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4" name="object 42">
            <a:extLst>
              <a:ext uri="{FF2B5EF4-FFF2-40B4-BE49-F238E27FC236}">
                <a16:creationId xmlns:a16="http://schemas.microsoft.com/office/drawing/2014/main" id="{1C6F49D6-CA79-46E8-8FBB-5484E64FE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2" y="3227387"/>
            <a:ext cx="1474788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851" y="388937"/>
                </a:lnTo>
                <a:lnTo>
                  <a:pt x="1474851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5" name="object 43">
            <a:extLst>
              <a:ext uri="{FF2B5EF4-FFF2-40B4-BE49-F238E27FC236}">
                <a16:creationId xmlns:a16="http://schemas.microsoft.com/office/drawing/2014/main" id="{03C8CCE4-AE69-4348-9B9C-D72F2DDDC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3221037"/>
            <a:ext cx="1487488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551" y="401637"/>
                </a:lnTo>
                <a:lnTo>
                  <a:pt x="1487551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6" name="object 44">
            <a:extLst>
              <a:ext uri="{FF2B5EF4-FFF2-40B4-BE49-F238E27FC236}">
                <a16:creationId xmlns:a16="http://schemas.microsoft.com/office/drawing/2014/main" id="{32A8ACE0-17DE-4261-AEFA-FE0C13445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7" name="object 45">
            <a:extLst>
              <a:ext uri="{FF2B5EF4-FFF2-40B4-BE49-F238E27FC236}">
                <a16:creationId xmlns:a16="http://schemas.microsoft.com/office/drawing/2014/main" id="{97E3B8E6-FC20-4446-855A-6D8FBC705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2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57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A27390-D88A-4CC1-9E15-EAEB8469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E21E210F-059D-40DD-8569-C6319162964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426D3AA-5CAC-4BDE-9160-793001F2F7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DD20B56-1D23-4011-A7FD-AD37BE5F8CCC}"/>
              </a:ext>
            </a:extLst>
          </p:cNvPr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b="1" spc="-10">
                <a:latin typeface="Arial"/>
                <a:cs typeface="Arial"/>
              </a:rPr>
              <a:t>CAUSES </a:t>
            </a:r>
            <a:r>
              <a:rPr lang="en-US" sz="3200" b="1" spc="-5">
                <a:latin typeface="Arial"/>
                <a:cs typeface="Arial"/>
              </a:rPr>
              <a:t>OF </a:t>
            </a:r>
            <a:r>
              <a:rPr lang="en-US" sz="3200" b="1">
                <a:latin typeface="Arial"/>
                <a:cs typeface="Arial"/>
              </a:rPr>
              <a:t>OTITIS</a:t>
            </a:r>
            <a:r>
              <a:rPr lang="en-US" sz="3200" b="1" spc="254">
                <a:latin typeface="Arial"/>
                <a:cs typeface="Arial"/>
              </a:rPr>
              <a:t> </a:t>
            </a:r>
            <a:r>
              <a:rPr lang="en-US" sz="3200" b="1" spc="-5">
                <a:latin typeface="Arial"/>
                <a:cs typeface="Arial"/>
              </a:rPr>
              <a:t>EXTERNA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91FF24F6-C56D-46A5-B2A1-29A207CFF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057400"/>
            <a:ext cx="8829675" cy="3313112"/>
          </a:xfrm>
          <a:custGeom>
            <a:avLst/>
            <a:gdLst>
              <a:gd name="T0" fmla="*/ 0 w 8830310"/>
              <a:gd name="T1" fmla="*/ 0 h 3313429"/>
              <a:gd name="T2" fmla="*/ 8830310 w 8830310"/>
              <a:gd name="T3" fmla="*/ 3313429 h 3313429"/>
            </a:gdLst>
            <a:ahLst/>
            <a:cxnLst/>
            <a:rect l="T0" t="T1" r="T2" b="T3"/>
            <a:pathLst>
              <a:path w="8830310" h="3313429">
                <a:moveTo>
                  <a:pt x="0" y="3313049"/>
                </a:moveTo>
                <a:lnTo>
                  <a:pt x="8829738" y="3313049"/>
                </a:lnTo>
                <a:lnTo>
                  <a:pt x="8829738" y="0"/>
                </a:lnTo>
                <a:lnTo>
                  <a:pt x="0" y="0"/>
                </a:lnTo>
                <a:lnTo>
                  <a:pt x="0" y="33130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5B97157F-10DB-4A38-A407-75E4B9714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873125" y="195325"/>
                </a:moveTo>
                <a:lnTo>
                  <a:pt x="873125" y="90550"/>
                </a:lnTo>
                <a:lnTo>
                  <a:pt x="12700" y="90550"/>
                </a:lnTo>
                <a:lnTo>
                  <a:pt x="12700" y="0"/>
                </a:lnTo>
                <a:lnTo>
                  <a:pt x="0" y="0"/>
                </a:lnTo>
                <a:lnTo>
                  <a:pt x="0" y="103250"/>
                </a:lnTo>
                <a:lnTo>
                  <a:pt x="860425" y="103250"/>
                </a:lnTo>
                <a:lnTo>
                  <a:pt x="860425" y="195325"/>
                </a:lnTo>
                <a:lnTo>
                  <a:pt x="87312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4788BD7A-D7FA-4073-85ED-7E42007AA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0" y="195325"/>
                </a:moveTo>
                <a:lnTo>
                  <a:pt x="0" y="90550"/>
                </a:lnTo>
                <a:lnTo>
                  <a:pt x="860425" y="90550"/>
                </a:lnTo>
                <a:lnTo>
                  <a:pt x="860425" y="0"/>
                </a:lnTo>
                <a:lnTo>
                  <a:pt x="873125" y="0"/>
                </a:lnTo>
                <a:lnTo>
                  <a:pt x="873125" y="103250"/>
                </a:lnTo>
                <a:lnTo>
                  <a:pt x="12700" y="103250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5E661AE2-EAEA-45AF-9A7E-DDA68F51F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BA437DFD-9715-4315-8B33-7FA934CF9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631EEBF4-164D-4540-93A0-172B6020D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F02D092E-B6D5-431A-9311-43858EA2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C2616204-D2B5-48C5-86C8-30D355E7C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1566862"/>
          </a:xfrm>
          <a:custGeom>
            <a:avLst/>
            <a:gdLst>
              <a:gd name="T0" fmla="*/ 0 w 250825"/>
              <a:gd name="T1" fmla="*/ 0 h 1567179"/>
              <a:gd name="T2" fmla="*/ 250825 w 250825"/>
              <a:gd name="T3" fmla="*/ 1567179 h 1567179"/>
            </a:gdLst>
            <a:ahLst/>
            <a:cxnLst/>
            <a:rect l="T0" t="T1" r="T2" b="T3"/>
            <a:pathLst>
              <a:path w="250825" h="1567179">
                <a:moveTo>
                  <a:pt x="250825" y="1566926"/>
                </a:moveTo>
                <a:lnTo>
                  <a:pt x="0" y="1566926"/>
                </a:lnTo>
                <a:lnTo>
                  <a:pt x="0" y="0"/>
                </a:lnTo>
                <a:lnTo>
                  <a:pt x="12700" y="0"/>
                </a:lnTo>
                <a:lnTo>
                  <a:pt x="12700" y="1554226"/>
                </a:lnTo>
                <a:lnTo>
                  <a:pt x="250825" y="1554226"/>
                </a:lnTo>
                <a:lnTo>
                  <a:pt x="250825" y="15669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31418164-C786-49A6-9B9C-12C68EB2C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353B473C-515C-48F1-B7CF-D205FA293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D8C253E7-3E86-4245-BD96-F3DB1214D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1981200" y="195199"/>
                </a:moveTo>
                <a:lnTo>
                  <a:pt x="1981200" y="90424"/>
                </a:lnTo>
                <a:lnTo>
                  <a:pt x="12700" y="90424"/>
                </a:lnTo>
                <a:lnTo>
                  <a:pt x="12700" y="0"/>
                </a:lnTo>
                <a:lnTo>
                  <a:pt x="0" y="0"/>
                </a:lnTo>
                <a:lnTo>
                  <a:pt x="0" y="103124"/>
                </a:lnTo>
                <a:lnTo>
                  <a:pt x="1968500" y="103124"/>
                </a:lnTo>
                <a:lnTo>
                  <a:pt x="1968500" y="195199"/>
                </a:lnTo>
                <a:lnTo>
                  <a:pt x="198120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F9AD2854-C5E2-41B1-8B2C-BD202497A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4288" cy="195262"/>
          </a:xfrm>
          <a:custGeom>
            <a:avLst/>
            <a:gdLst>
              <a:gd name="T0" fmla="*/ 0 w 14605"/>
              <a:gd name="T1" fmla="*/ 0 h 195579"/>
              <a:gd name="T2" fmla="*/ 14605 w 14605"/>
              <a:gd name="T3" fmla="*/ 195579 h 195579"/>
            </a:gdLst>
            <a:ahLst/>
            <a:cxnLst/>
            <a:rect l="T0" t="T1" r="T2" b="T3"/>
            <a:pathLst>
              <a:path w="14605" h="195579">
                <a:moveTo>
                  <a:pt x="0" y="195325"/>
                </a:moveTo>
                <a:lnTo>
                  <a:pt x="1650" y="0"/>
                </a:lnTo>
                <a:lnTo>
                  <a:pt x="14350" y="126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680D8285-A4F5-4334-96D3-3213221CF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0" y="195199"/>
                </a:moveTo>
                <a:lnTo>
                  <a:pt x="0" y="90424"/>
                </a:lnTo>
                <a:lnTo>
                  <a:pt x="1968500" y="90424"/>
                </a:lnTo>
                <a:lnTo>
                  <a:pt x="1968500" y="0"/>
                </a:lnTo>
                <a:lnTo>
                  <a:pt x="1981200" y="0"/>
                </a:lnTo>
                <a:lnTo>
                  <a:pt x="1981200" y="103124"/>
                </a:lnTo>
                <a:lnTo>
                  <a:pt x="12700" y="103124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2969AFD1-5279-4115-9353-E10204440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47925"/>
            <a:ext cx="2289175" cy="195262"/>
          </a:xfrm>
          <a:custGeom>
            <a:avLst/>
            <a:gdLst>
              <a:gd name="T0" fmla="*/ 0 w 2289175"/>
              <a:gd name="T1" fmla="*/ 0 h 195580"/>
              <a:gd name="T2" fmla="*/ 2289175 w 2289175"/>
              <a:gd name="T3" fmla="*/ 195580 h 195580"/>
            </a:gdLst>
            <a:ahLst/>
            <a:cxnLst/>
            <a:rect l="T0" t="T1" r="T2" b="T3"/>
            <a:pathLst>
              <a:path w="2289175" h="195580">
                <a:moveTo>
                  <a:pt x="2289175" y="195325"/>
                </a:moveTo>
                <a:lnTo>
                  <a:pt x="2289175" y="92201"/>
                </a:lnTo>
                <a:lnTo>
                  <a:pt x="12700" y="92201"/>
                </a:lnTo>
                <a:lnTo>
                  <a:pt x="12700" y="0"/>
                </a:lnTo>
                <a:lnTo>
                  <a:pt x="0" y="0"/>
                </a:lnTo>
                <a:lnTo>
                  <a:pt x="0" y="104901"/>
                </a:lnTo>
                <a:lnTo>
                  <a:pt x="2276475" y="104901"/>
                </a:lnTo>
                <a:lnTo>
                  <a:pt x="2276475" y="195325"/>
                </a:lnTo>
                <a:lnTo>
                  <a:pt x="228917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7B31E968-C388-45F7-BB60-E845E0721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2447925"/>
            <a:ext cx="2287588" cy="195262"/>
          </a:xfrm>
          <a:custGeom>
            <a:avLst/>
            <a:gdLst>
              <a:gd name="T0" fmla="*/ 0 w 2287904"/>
              <a:gd name="T1" fmla="*/ 0 h 195580"/>
              <a:gd name="T2" fmla="*/ 2287904 w 2287904"/>
              <a:gd name="T3" fmla="*/ 195580 h 195580"/>
            </a:gdLst>
            <a:ahLst/>
            <a:cxnLst/>
            <a:rect l="T0" t="T1" r="T2" b="T3"/>
            <a:pathLst>
              <a:path w="2287904" h="195580">
                <a:moveTo>
                  <a:pt x="0" y="195199"/>
                </a:moveTo>
                <a:lnTo>
                  <a:pt x="0" y="92075"/>
                </a:lnTo>
                <a:lnTo>
                  <a:pt x="2274951" y="92075"/>
                </a:lnTo>
                <a:lnTo>
                  <a:pt x="2274951" y="0"/>
                </a:lnTo>
                <a:lnTo>
                  <a:pt x="2287651" y="0"/>
                </a:lnTo>
                <a:lnTo>
                  <a:pt x="2287651" y="104775"/>
                </a:lnTo>
                <a:lnTo>
                  <a:pt x="12700" y="104775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5A070898-D871-4D6C-9F89-27D3E97BAD2B}"/>
              </a:ext>
            </a:extLst>
          </p:cNvPr>
          <p:cNvSpPr txBox="1"/>
          <p:nvPr/>
        </p:nvSpPr>
        <p:spPr>
          <a:xfrm>
            <a:off x="3709987" y="2051050"/>
            <a:ext cx="2816225" cy="30841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122555" rIns="0" bIns="0">
            <a:spAutoFit/>
          </a:bodyPr>
          <a:lstStyle/>
          <a:p>
            <a:pPr algn="ctr" fontAlgn="auto">
              <a:spcBef>
                <a:spcPts val="965"/>
              </a:spcBef>
              <a:spcAft>
                <a:spcPts val="0"/>
              </a:spcAft>
              <a:defRPr/>
            </a:pPr>
            <a:r>
              <a:rPr sz="1200" b="1" spc="-5" dirty="0">
                <a:latin typeface="Arial"/>
                <a:cs typeface="Arial"/>
              </a:rPr>
              <a:t>CAUSES OF OTITIS EXTERNA</a:t>
            </a: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5474E6CA-C880-4583-8A4B-9D1BA9D3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000" spc="-5" dirty="0">
              <a:latin typeface="Arial"/>
              <a:cs typeface="Arial"/>
            </a:endParaRPr>
          </a:p>
          <a:p>
            <a:pPr algn="ctr"/>
            <a:r>
              <a:rPr lang="en-US" sz="1200" b="1" spc="-5" dirty="0">
                <a:latin typeface="Arial"/>
                <a:cs typeface="Arial"/>
              </a:rPr>
              <a:t>INFECTIVE</a:t>
            </a:r>
          </a:p>
        </p:txBody>
      </p:sp>
      <p:sp>
        <p:nvSpPr>
          <p:cNvPr id="82" name="object 20">
            <a:extLst>
              <a:ext uri="{FF2B5EF4-FFF2-40B4-BE49-F238E27FC236}">
                <a16:creationId xmlns:a16="http://schemas.microsoft.com/office/drawing/2014/main" id="{F611D5E5-93AD-49CA-81AF-30E0125B0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3" name="object 21">
            <a:extLst>
              <a:ext uri="{FF2B5EF4-FFF2-40B4-BE49-F238E27FC236}">
                <a16:creationId xmlns:a16="http://schemas.microsoft.com/office/drawing/2014/main" id="{D951D1CA-93DF-4F94-91C7-0C97F2FD9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7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endParaRPr lang="en-US" sz="200" b="1" spc="-5" dirty="0">
              <a:latin typeface="Arial"/>
              <a:cs typeface="Arial"/>
            </a:endParaRPr>
          </a:p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r>
              <a:rPr lang="en-US" sz="1200" b="1" spc="-5" dirty="0">
                <a:latin typeface="Arial"/>
                <a:cs typeface="Arial"/>
              </a:rPr>
              <a:t>REACTIVE</a:t>
            </a:r>
          </a:p>
        </p:txBody>
      </p:sp>
      <p:sp>
        <p:nvSpPr>
          <p:cNvPr id="84" name="object 22">
            <a:extLst>
              <a:ext uri="{FF2B5EF4-FFF2-40B4-BE49-F238E27FC236}">
                <a16:creationId xmlns:a16="http://schemas.microsoft.com/office/drawing/2014/main" id="{7AA39149-B388-4020-9FB0-AA5E89746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7387"/>
            <a:ext cx="1449388" cy="388938"/>
          </a:xfrm>
          <a:custGeom>
            <a:avLst/>
            <a:gdLst>
              <a:gd name="T0" fmla="*/ 0 w 1449705"/>
              <a:gd name="T1" fmla="*/ 0 h 389254"/>
              <a:gd name="T2" fmla="*/ 1449705 w 1449705"/>
              <a:gd name="T3" fmla="*/ 389254 h 389254"/>
            </a:gdLst>
            <a:ahLst/>
            <a:cxnLst/>
            <a:rect l="T0" t="T1" r="T2" b="T3"/>
            <a:pathLst>
              <a:path w="1449705" h="389254">
                <a:moveTo>
                  <a:pt x="0" y="388937"/>
                </a:moveTo>
                <a:lnTo>
                  <a:pt x="1449387" y="388937"/>
                </a:lnTo>
                <a:lnTo>
                  <a:pt x="1449387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5" name="object 23">
            <a:extLst>
              <a:ext uri="{FF2B5EF4-FFF2-40B4-BE49-F238E27FC236}">
                <a16:creationId xmlns:a16="http://schemas.microsoft.com/office/drawing/2014/main" id="{2F2B07B0-2A9B-4E41-9332-DE6557AA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1037"/>
            <a:ext cx="1455738" cy="401638"/>
          </a:xfrm>
          <a:custGeom>
            <a:avLst/>
            <a:gdLst>
              <a:gd name="T0" fmla="*/ 0 w 1456055"/>
              <a:gd name="T1" fmla="*/ 0 h 401954"/>
              <a:gd name="T2" fmla="*/ 1456055 w 1456055"/>
              <a:gd name="T3" fmla="*/ 401954 h 401954"/>
            </a:gdLst>
            <a:ahLst/>
            <a:cxnLst/>
            <a:rect l="T0" t="T1" r="T2" b="T3"/>
            <a:pathLst>
              <a:path w="1456055" h="401954">
                <a:moveTo>
                  <a:pt x="0" y="401637"/>
                </a:moveTo>
                <a:lnTo>
                  <a:pt x="1455737" y="401637"/>
                </a:lnTo>
                <a:lnTo>
                  <a:pt x="1455737" y="0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Bacterial</a:t>
            </a:r>
          </a:p>
        </p:txBody>
      </p:sp>
      <p:sp>
        <p:nvSpPr>
          <p:cNvPr id="86" name="object 24">
            <a:extLst>
              <a:ext uri="{FF2B5EF4-FFF2-40B4-BE49-F238E27FC236}">
                <a16:creationId xmlns:a16="http://schemas.microsoft.com/office/drawing/2014/main" id="{4ACB76F2-A609-4BEE-BD2C-2EDBFD13B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7" name="object 25">
            <a:extLst>
              <a:ext uri="{FF2B5EF4-FFF2-40B4-BE49-F238E27FC236}">
                <a16:creationId xmlns:a16="http://schemas.microsoft.com/office/drawing/2014/main" id="{CAD5DB85-B0F3-4928-BFE0-9AC4179C7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Fungal </a:t>
            </a:r>
          </a:p>
        </p:txBody>
      </p:sp>
      <p:sp>
        <p:nvSpPr>
          <p:cNvPr id="88" name="object 26">
            <a:extLst>
              <a:ext uri="{FF2B5EF4-FFF2-40B4-BE49-F238E27FC236}">
                <a16:creationId xmlns:a16="http://schemas.microsoft.com/office/drawing/2014/main" id="{58D19FD4-C60B-41C2-85E9-23DEA9B98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27387"/>
            <a:ext cx="1474787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724" y="388937"/>
                </a:lnTo>
                <a:lnTo>
                  <a:pt x="1474724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9" name="object 27">
            <a:extLst>
              <a:ext uri="{FF2B5EF4-FFF2-40B4-BE49-F238E27FC236}">
                <a16:creationId xmlns:a16="http://schemas.microsoft.com/office/drawing/2014/main" id="{3BEE1655-4F89-435E-84C4-1EDD4AA10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221037"/>
            <a:ext cx="1487487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424" y="401637"/>
                </a:lnTo>
                <a:lnTo>
                  <a:pt x="1487424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Viral </a:t>
            </a: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64600C54-9CC7-426D-90E9-2022F9A31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AC4F545D-2E74-45DA-A2BD-AA5DBA3E9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2" name="object 30">
            <a:extLst>
              <a:ext uri="{FF2B5EF4-FFF2-40B4-BE49-F238E27FC236}">
                <a16:creationId xmlns:a16="http://schemas.microsoft.com/office/drawing/2014/main" id="{FA10EF0C-1B43-4CE2-90AB-C45F380CD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3" name="object 31">
            <a:extLst>
              <a:ext uri="{FF2B5EF4-FFF2-40B4-BE49-F238E27FC236}">
                <a16:creationId xmlns:a16="http://schemas.microsoft.com/office/drawing/2014/main" id="{DFAF353A-9675-4186-AADF-6FD42B23D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4" name="object 32">
            <a:extLst>
              <a:ext uri="{FF2B5EF4-FFF2-40B4-BE49-F238E27FC236}">
                <a16:creationId xmlns:a16="http://schemas.microsoft.com/office/drawing/2014/main" id="{A4F5BE24-EE18-4082-A0F6-8CC9F1D74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9815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5" name="object 33">
            <a:extLst>
              <a:ext uri="{FF2B5EF4-FFF2-40B4-BE49-F238E27FC236}">
                <a16:creationId xmlns:a16="http://schemas.microsoft.com/office/drawing/2014/main" id="{B949DCCB-FDDC-4A96-B749-C7D6C624D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9752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6" name="object 34">
            <a:extLst>
              <a:ext uri="{FF2B5EF4-FFF2-40B4-BE49-F238E27FC236}">
                <a16:creationId xmlns:a16="http://schemas.microsoft.com/office/drawing/2014/main" id="{643E1668-F0F0-4A4C-9FE9-FB5BEBC97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7" name="object 35">
            <a:extLst>
              <a:ext uri="{FF2B5EF4-FFF2-40B4-BE49-F238E27FC236}">
                <a16:creationId xmlns:a16="http://schemas.microsoft.com/office/drawing/2014/main" id="{A504CCE0-2CC6-4926-842A-B7879578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8" name="object 36">
            <a:extLst>
              <a:ext uri="{FF2B5EF4-FFF2-40B4-BE49-F238E27FC236}">
                <a16:creationId xmlns:a16="http://schemas.microsoft.com/office/drawing/2014/main" id="{7C71A8E0-2B8B-4BD0-B093-241D7B981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id="{86B577AE-872F-4389-B21C-9F06D3EE5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0" name="object 38">
            <a:extLst>
              <a:ext uri="{FF2B5EF4-FFF2-40B4-BE49-F238E27FC236}">
                <a16:creationId xmlns:a16="http://schemas.microsoft.com/office/drawing/2014/main" id="{47208275-3821-47BF-91CA-C203092E9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1" name="object 39">
            <a:extLst>
              <a:ext uri="{FF2B5EF4-FFF2-40B4-BE49-F238E27FC236}">
                <a16:creationId xmlns:a16="http://schemas.microsoft.com/office/drawing/2014/main" id="{55953B73-61F7-43F8-9007-8B2D2FE1D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2" name="object 40">
            <a:extLst>
              <a:ext uri="{FF2B5EF4-FFF2-40B4-BE49-F238E27FC236}">
                <a16:creationId xmlns:a16="http://schemas.microsoft.com/office/drawing/2014/main" id="{1C2415DC-2B80-43E3-80CC-F2BDB5F43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3" name="object 41">
            <a:extLst>
              <a:ext uri="{FF2B5EF4-FFF2-40B4-BE49-F238E27FC236}">
                <a16:creationId xmlns:a16="http://schemas.microsoft.com/office/drawing/2014/main" id="{72087352-631F-40F5-AE1F-AAE5299A7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4" name="object 42">
            <a:extLst>
              <a:ext uri="{FF2B5EF4-FFF2-40B4-BE49-F238E27FC236}">
                <a16:creationId xmlns:a16="http://schemas.microsoft.com/office/drawing/2014/main" id="{00D95CC7-0DB5-4460-9BC9-2C29338D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2" y="3227387"/>
            <a:ext cx="1474788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851" y="388937"/>
                </a:lnTo>
                <a:lnTo>
                  <a:pt x="1474851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5" name="object 43">
            <a:extLst>
              <a:ext uri="{FF2B5EF4-FFF2-40B4-BE49-F238E27FC236}">
                <a16:creationId xmlns:a16="http://schemas.microsoft.com/office/drawing/2014/main" id="{A56FFA05-2F5A-4002-9BF2-5B2A1A808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3221037"/>
            <a:ext cx="1487488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551" y="401637"/>
                </a:lnTo>
                <a:lnTo>
                  <a:pt x="1487551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6" name="object 44">
            <a:extLst>
              <a:ext uri="{FF2B5EF4-FFF2-40B4-BE49-F238E27FC236}">
                <a16:creationId xmlns:a16="http://schemas.microsoft.com/office/drawing/2014/main" id="{47DADBD4-C5F3-4F58-B1AC-9BED7165A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7" name="object 45">
            <a:extLst>
              <a:ext uri="{FF2B5EF4-FFF2-40B4-BE49-F238E27FC236}">
                <a16:creationId xmlns:a16="http://schemas.microsoft.com/office/drawing/2014/main" id="{F1BB66D7-05D7-434A-8544-9F1F8DB67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2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773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240002-B426-4853-9FB9-91664CC5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E21E210F-059D-40DD-8569-C6319162964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426D3AA-5CAC-4BDE-9160-793001F2F7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ADBAC43-05E6-4798-A3D0-96ACBAD3B407}"/>
              </a:ext>
            </a:extLst>
          </p:cNvPr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b="1" spc="-10">
                <a:latin typeface="Arial"/>
                <a:cs typeface="Arial"/>
              </a:rPr>
              <a:t>CAUSES </a:t>
            </a:r>
            <a:r>
              <a:rPr lang="en-US" sz="3200" b="1" spc="-5">
                <a:latin typeface="Arial"/>
                <a:cs typeface="Arial"/>
              </a:rPr>
              <a:t>OF </a:t>
            </a:r>
            <a:r>
              <a:rPr lang="en-US" sz="3200" b="1">
                <a:latin typeface="Arial"/>
                <a:cs typeface="Arial"/>
              </a:rPr>
              <a:t>OTITIS</a:t>
            </a:r>
            <a:r>
              <a:rPr lang="en-US" sz="3200" b="1" spc="254">
                <a:latin typeface="Arial"/>
                <a:cs typeface="Arial"/>
              </a:rPr>
              <a:t> </a:t>
            </a:r>
            <a:r>
              <a:rPr lang="en-US" sz="3200" b="1" spc="-5">
                <a:latin typeface="Arial"/>
                <a:cs typeface="Arial"/>
              </a:rPr>
              <a:t>EXTERNA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7D40E588-8084-4245-A547-394EC0FD6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057400"/>
            <a:ext cx="8829675" cy="3313112"/>
          </a:xfrm>
          <a:custGeom>
            <a:avLst/>
            <a:gdLst>
              <a:gd name="T0" fmla="*/ 0 w 8830310"/>
              <a:gd name="T1" fmla="*/ 0 h 3313429"/>
              <a:gd name="T2" fmla="*/ 8830310 w 8830310"/>
              <a:gd name="T3" fmla="*/ 3313429 h 3313429"/>
            </a:gdLst>
            <a:ahLst/>
            <a:cxnLst/>
            <a:rect l="T0" t="T1" r="T2" b="T3"/>
            <a:pathLst>
              <a:path w="8830310" h="3313429">
                <a:moveTo>
                  <a:pt x="0" y="3313049"/>
                </a:moveTo>
                <a:lnTo>
                  <a:pt x="8829738" y="3313049"/>
                </a:lnTo>
                <a:lnTo>
                  <a:pt x="8829738" y="0"/>
                </a:lnTo>
                <a:lnTo>
                  <a:pt x="0" y="0"/>
                </a:lnTo>
                <a:lnTo>
                  <a:pt x="0" y="33130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32051CFA-735A-4FAA-A1D2-10A8529B4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873125" y="195325"/>
                </a:moveTo>
                <a:lnTo>
                  <a:pt x="873125" y="90550"/>
                </a:lnTo>
                <a:lnTo>
                  <a:pt x="12700" y="90550"/>
                </a:lnTo>
                <a:lnTo>
                  <a:pt x="12700" y="0"/>
                </a:lnTo>
                <a:lnTo>
                  <a:pt x="0" y="0"/>
                </a:lnTo>
                <a:lnTo>
                  <a:pt x="0" y="103250"/>
                </a:lnTo>
                <a:lnTo>
                  <a:pt x="860425" y="103250"/>
                </a:lnTo>
                <a:lnTo>
                  <a:pt x="860425" y="195325"/>
                </a:lnTo>
                <a:lnTo>
                  <a:pt x="87312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BCDB09D1-DF27-455F-AC8B-54D650D6B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0" y="195325"/>
                </a:moveTo>
                <a:lnTo>
                  <a:pt x="0" y="90550"/>
                </a:lnTo>
                <a:lnTo>
                  <a:pt x="860425" y="90550"/>
                </a:lnTo>
                <a:lnTo>
                  <a:pt x="860425" y="0"/>
                </a:lnTo>
                <a:lnTo>
                  <a:pt x="873125" y="0"/>
                </a:lnTo>
                <a:lnTo>
                  <a:pt x="873125" y="103250"/>
                </a:lnTo>
                <a:lnTo>
                  <a:pt x="12700" y="103250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16055C11-ECA2-4E9A-9ADA-ABA508DE3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215DD9D9-DE5B-40C7-9E42-26C9B9936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70BDD1ED-194D-4329-9170-B4E99FC96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B23B64DB-DE34-406D-9D87-E3D74FB64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9C336936-7B47-451C-8E0C-45DB90FBD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1566862"/>
          </a:xfrm>
          <a:custGeom>
            <a:avLst/>
            <a:gdLst>
              <a:gd name="T0" fmla="*/ 0 w 250825"/>
              <a:gd name="T1" fmla="*/ 0 h 1567179"/>
              <a:gd name="T2" fmla="*/ 250825 w 250825"/>
              <a:gd name="T3" fmla="*/ 1567179 h 1567179"/>
            </a:gdLst>
            <a:ahLst/>
            <a:cxnLst/>
            <a:rect l="T0" t="T1" r="T2" b="T3"/>
            <a:pathLst>
              <a:path w="250825" h="1567179">
                <a:moveTo>
                  <a:pt x="250825" y="1566926"/>
                </a:moveTo>
                <a:lnTo>
                  <a:pt x="0" y="1566926"/>
                </a:lnTo>
                <a:lnTo>
                  <a:pt x="0" y="0"/>
                </a:lnTo>
                <a:lnTo>
                  <a:pt x="12700" y="0"/>
                </a:lnTo>
                <a:lnTo>
                  <a:pt x="12700" y="1554226"/>
                </a:lnTo>
                <a:lnTo>
                  <a:pt x="250825" y="1554226"/>
                </a:lnTo>
                <a:lnTo>
                  <a:pt x="250825" y="15669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4575DBA8-407B-4E04-BF0C-D4D7D56AF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31FF995C-5D3C-4518-941E-99CAFA32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DD833A8A-FC27-4AE3-94F9-B7C64E9AC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1981200" y="195199"/>
                </a:moveTo>
                <a:lnTo>
                  <a:pt x="1981200" y="90424"/>
                </a:lnTo>
                <a:lnTo>
                  <a:pt x="12700" y="90424"/>
                </a:lnTo>
                <a:lnTo>
                  <a:pt x="12700" y="0"/>
                </a:lnTo>
                <a:lnTo>
                  <a:pt x="0" y="0"/>
                </a:lnTo>
                <a:lnTo>
                  <a:pt x="0" y="103124"/>
                </a:lnTo>
                <a:lnTo>
                  <a:pt x="1968500" y="103124"/>
                </a:lnTo>
                <a:lnTo>
                  <a:pt x="1968500" y="195199"/>
                </a:lnTo>
                <a:lnTo>
                  <a:pt x="198120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915D7D60-2903-4904-A684-21BE37662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4288" cy="195262"/>
          </a:xfrm>
          <a:custGeom>
            <a:avLst/>
            <a:gdLst>
              <a:gd name="T0" fmla="*/ 0 w 14605"/>
              <a:gd name="T1" fmla="*/ 0 h 195579"/>
              <a:gd name="T2" fmla="*/ 14605 w 14605"/>
              <a:gd name="T3" fmla="*/ 195579 h 195579"/>
            </a:gdLst>
            <a:ahLst/>
            <a:cxnLst/>
            <a:rect l="T0" t="T1" r="T2" b="T3"/>
            <a:pathLst>
              <a:path w="14605" h="195579">
                <a:moveTo>
                  <a:pt x="0" y="195325"/>
                </a:moveTo>
                <a:lnTo>
                  <a:pt x="1650" y="0"/>
                </a:lnTo>
                <a:lnTo>
                  <a:pt x="14350" y="126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872CB028-1509-4981-B4BB-DCC4D40A2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0" y="195199"/>
                </a:moveTo>
                <a:lnTo>
                  <a:pt x="0" y="90424"/>
                </a:lnTo>
                <a:lnTo>
                  <a:pt x="1968500" y="90424"/>
                </a:lnTo>
                <a:lnTo>
                  <a:pt x="1968500" y="0"/>
                </a:lnTo>
                <a:lnTo>
                  <a:pt x="1981200" y="0"/>
                </a:lnTo>
                <a:lnTo>
                  <a:pt x="1981200" y="103124"/>
                </a:lnTo>
                <a:lnTo>
                  <a:pt x="12700" y="103124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2129AB88-FCDB-41EE-B84B-C6CE9E863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47925"/>
            <a:ext cx="2289175" cy="195262"/>
          </a:xfrm>
          <a:custGeom>
            <a:avLst/>
            <a:gdLst>
              <a:gd name="T0" fmla="*/ 0 w 2289175"/>
              <a:gd name="T1" fmla="*/ 0 h 195580"/>
              <a:gd name="T2" fmla="*/ 2289175 w 2289175"/>
              <a:gd name="T3" fmla="*/ 195580 h 195580"/>
            </a:gdLst>
            <a:ahLst/>
            <a:cxnLst/>
            <a:rect l="T0" t="T1" r="T2" b="T3"/>
            <a:pathLst>
              <a:path w="2289175" h="195580">
                <a:moveTo>
                  <a:pt x="2289175" y="195325"/>
                </a:moveTo>
                <a:lnTo>
                  <a:pt x="2289175" y="92201"/>
                </a:lnTo>
                <a:lnTo>
                  <a:pt x="12700" y="92201"/>
                </a:lnTo>
                <a:lnTo>
                  <a:pt x="12700" y="0"/>
                </a:lnTo>
                <a:lnTo>
                  <a:pt x="0" y="0"/>
                </a:lnTo>
                <a:lnTo>
                  <a:pt x="0" y="104901"/>
                </a:lnTo>
                <a:lnTo>
                  <a:pt x="2276475" y="104901"/>
                </a:lnTo>
                <a:lnTo>
                  <a:pt x="2276475" y="195325"/>
                </a:lnTo>
                <a:lnTo>
                  <a:pt x="228917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E2485BAD-0277-4BBA-8F43-3F617721F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2447925"/>
            <a:ext cx="2287588" cy="195262"/>
          </a:xfrm>
          <a:custGeom>
            <a:avLst/>
            <a:gdLst>
              <a:gd name="T0" fmla="*/ 0 w 2287904"/>
              <a:gd name="T1" fmla="*/ 0 h 195580"/>
              <a:gd name="T2" fmla="*/ 2287904 w 2287904"/>
              <a:gd name="T3" fmla="*/ 195580 h 195580"/>
            </a:gdLst>
            <a:ahLst/>
            <a:cxnLst/>
            <a:rect l="T0" t="T1" r="T2" b="T3"/>
            <a:pathLst>
              <a:path w="2287904" h="195580">
                <a:moveTo>
                  <a:pt x="0" y="195199"/>
                </a:moveTo>
                <a:lnTo>
                  <a:pt x="0" y="92075"/>
                </a:lnTo>
                <a:lnTo>
                  <a:pt x="2274951" y="92075"/>
                </a:lnTo>
                <a:lnTo>
                  <a:pt x="2274951" y="0"/>
                </a:lnTo>
                <a:lnTo>
                  <a:pt x="2287651" y="0"/>
                </a:lnTo>
                <a:lnTo>
                  <a:pt x="2287651" y="104775"/>
                </a:lnTo>
                <a:lnTo>
                  <a:pt x="12700" y="104775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5E27B79B-2B3F-42C5-ADBF-4F6032B0F18C}"/>
              </a:ext>
            </a:extLst>
          </p:cNvPr>
          <p:cNvSpPr txBox="1"/>
          <p:nvPr/>
        </p:nvSpPr>
        <p:spPr>
          <a:xfrm>
            <a:off x="3709987" y="2051050"/>
            <a:ext cx="2816225" cy="30841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122555" rIns="0" bIns="0">
            <a:spAutoFit/>
          </a:bodyPr>
          <a:lstStyle/>
          <a:p>
            <a:pPr algn="ctr" fontAlgn="auto">
              <a:spcBef>
                <a:spcPts val="965"/>
              </a:spcBef>
              <a:spcAft>
                <a:spcPts val="0"/>
              </a:spcAft>
              <a:defRPr/>
            </a:pPr>
            <a:r>
              <a:rPr sz="1200" b="1" spc="-5" dirty="0">
                <a:latin typeface="Arial"/>
                <a:cs typeface="Arial"/>
              </a:rPr>
              <a:t>CAUSES OF OTITIS EXTERNA</a:t>
            </a: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FBAE7FDB-5DDC-4448-AFE7-AF7593CDC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000" spc="-5" dirty="0">
              <a:latin typeface="Arial"/>
              <a:cs typeface="Arial"/>
            </a:endParaRPr>
          </a:p>
          <a:p>
            <a:pPr algn="ctr"/>
            <a:r>
              <a:rPr lang="en-US" sz="1200" b="1" spc="-5" dirty="0">
                <a:latin typeface="Arial"/>
                <a:cs typeface="Arial"/>
              </a:rPr>
              <a:t>INFECTIVE</a:t>
            </a:r>
          </a:p>
        </p:txBody>
      </p:sp>
      <p:sp>
        <p:nvSpPr>
          <p:cNvPr id="82" name="object 20">
            <a:extLst>
              <a:ext uri="{FF2B5EF4-FFF2-40B4-BE49-F238E27FC236}">
                <a16:creationId xmlns:a16="http://schemas.microsoft.com/office/drawing/2014/main" id="{09BB4307-40CD-482D-9C8C-D954BB162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3" name="object 21">
            <a:extLst>
              <a:ext uri="{FF2B5EF4-FFF2-40B4-BE49-F238E27FC236}">
                <a16:creationId xmlns:a16="http://schemas.microsoft.com/office/drawing/2014/main" id="{1B03743C-EB37-46D6-AEBA-66D2F4A65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7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endParaRPr lang="en-US" sz="200" b="1" spc="-5" dirty="0">
              <a:latin typeface="Arial"/>
              <a:cs typeface="Arial"/>
            </a:endParaRPr>
          </a:p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r>
              <a:rPr lang="en-US" sz="1200" b="1" spc="-5" dirty="0">
                <a:latin typeface="Arial"/>
                <a:cs typeface="Arial"/>
              </a:rPr>
              <a:t>REACTIVE</a:t>
            </a:r>
          </a:p>
        </p:txBody>
      </p:sp>
      <p:sp>
        <p:nvSpPr>
          <p:cNvPr id="84" name="object 22">
            <a:extLst>
              <a:ext uri="{FF2B5EF4-FFF2-40B4-BE49-F238E27FC236}">
                <a16:creationId xmlns:a16="http://schemas.microsoft.com/office/drawing/2014/main" id="{3B898763-1905-4256-B834-07A8BAF0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7387"/>
            <a:ext cx="1449388" cy="388938"/>
          </a:xfrm>
          <a:custGeom>
            <a:avLst/>
            <a:gdLst>
              <a:gd name="T0" fmla="*/ 0 w 1449705"/>
              <a:gd name="T1" fmla="*/ 0 h 389254"/>
              <a:gd name="T2" fmla="*/ 1449705 w 1449705"/>
              <a:gd name="T3" fmla="*/ 389254 h 389254"/>
            </a:gdLst>
            <a:ahLst/>
            <a:cxnLst/>
            <a:rect l="T0" t="T1" r="T2" b="T3"/>
            <a:pathLst>
              <a:path w="1449705" h="389254">
                <a:moveTo>
                  <a:pt x="0" y="388937"/>
                </a:moveTo>
                <a:lnTo>
                  <a:pt x="1449387" y="388937"/>
                </a:lnTo>
                <a:lnTo>
                  <a:pt x="1449387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5" name="object 23">
            <a:extLst>
              <a:ext uri="{FF2B5EF4-FFF2-40B4-BE49-F238E27FC236}">
                <a16:creationId xmlns:a16="http://schemas.microsoft.com/office/drawing/2014/main" id="{6F0FAB27-B716-4955-BD70-EE8987A28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1037"/>
            <a:ext cx="1455738" cy="401638"/>
          </a:xfrm>
          <a:custGeom>
            <a:avLst/>
            <a:gdLst>
              <a:gd name="T0" fmla="*/ 0 w 1456055"/>
              <a:gd name="T1" fmla="*/ 0 h 401954"/>
              <a:gd name="T2" fmla="*/ 1456055 w 1456055"/>
              <a:gd name="T3" fmla="*/ 401954 h 401954"/>
            </a:gdLst>
            <a:ahLst/>
            <a:cxnLst/>
            <a:rect l="T0" t="T1" r="T2" b="T3"/>
            <a:pathLst>
              <a:path w="1456055" h="401954">
                <a:moveTo>
                  <a:pt x="0" y="401637"/>
                </a:moveTo>
                <a:lnTo>
                  <a:pt x="1455737" y="401637"/>
                </a:lnTo>
                <a:lnTo>
                  <a:pt x="1455737" y="0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Bacterial</a:t>
            </a:r>
          </a:p>
        </p:txBody>
      </p:sp>
      <p:sp>
        <p:nvSpPr>
          <p:cNvPr id="86" name="object 24">
            <a:extLst>
              <a:ext uri="{FF2B5EF4-FFF2-40B4-BE49-F238E27FC236}">
                <a16:creationId xmlns:a16="http://schemas.microsoft.com/office/drawing/2014/main" id="{60D6C461-A97A-4346-AFED-50AC68DA3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7" name="object 25">
            <a:extLst>
              <a:ext uri="{FF2B5EF4-FFF2-40B4-BE49-F238E27FC236}">
                <a16:creationId xmlns:a16="http://schemas.microsoft.com/office/drawing/2014/main" id="{88F6106F-6611-4480-B1DB-67C37DCAD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Fungal </a:t>
            </a:r>
          </a:p>
        </p:txBody>
      </p:sp>
      <p:sp>
        <p:nvSpPr>
          <p:cNvPr id="88" name="object 26">
            <a:extLst>
              <a:ext uri="{FF2B5EF4-FFF2-40B4-BE49-F238E27FC236}">
                <a16:creationId xmlns:a16="http://schemas.microsoft.com/office/drawing/2014/main" id="{0F633D67-1A48-4EC4-8775-ABBA7E516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27387"/>
            <a:ext cx="1474787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724" y="388937"/>
                </a:lnTo>
                <a:lnTo>
                  <a:pt x="1474724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9" name="object 27">
            <a:extLst>
              <a:ext uri="{FF2B5EF4-FFF2-40B4-BE49-F238E27FC236}">
                <a16:creationId xmlns:a16="http://schemas.microsoft.com/office/drawing/2014/main" id="{60A5EC09-AF81-41C7-A424-229209859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221037"/>
            <a:ext cx="1487487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424" y="401637"/>
                </a:lnTo>
                <a:lnTo>
                  <a:pt x="1487424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Viral </a:t>
            </a: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92AE2C79-312D-4E3F-B489-A423551E1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39ECE4F1-2059-43D8-8E58-C536514BB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2" name="object 30">
            <a:extLst>
              <a:ext uri="{FF2B5EF4-FFF2-40B4-BE49-F238E27FC236}">
                <a16:creationId xmlns:a16="http://schemas.microsoft.com/office/drawing/2014/main" id="{7D211332-3F59-4625-A158-4F254F502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3" name="object 31">
            <a:extLst>
              <a:ext uri="{FF2B5EF4-FFF2-40B4-BE49-F238E27FC236}">
                <a16:creationId xmlns:a16="http://schemas.microsoft.com/office/drawing/2014/main" id="{248F0FB1-3306-4802-87DB-C21D7449A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4" name="object 32">
            <a:extLst>
              <a:ext uri="{FF2B5EF4-FFF2-40B4-BE49-F238E27FC236}">
                <a16:creationId xmlns:a16="http://schemas.microsoft.com/office/drawing/2014/main" id="{64D31659-17E2-48CD-ACA4-50DCADB07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9815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5" name="object 33">
            <a:extLst>
              <a:ext uri="{FF2B5EF4-FFF2-40B4-BE49-F238E27FC236}">
                <a16:creationId xmlns:a16="http://schemas.microsoft.com/office/drawing/2014/main" id="{1F4E384B-EC78-4CF0-9FEE-EF38736BF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9752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6" name="object 34">
            <a:extLst>
              <a:ext uri="{FF2B5EF4-FFF2-40B4-BE49-F238E27FC236}">
                <a16:creationId xmlns:a16="http://schemas.microsoft.com/office/drawing/2014/main" id="{1F3DAB27-DEC6-48C8-85B7-372C7853A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7" name="object 35">
            <a:extLst>
              <a:ext uri="{FF2B5EF4-FFF2-40B4-BE49-F238E27FC236}">
                <a16:creationId xmlns:a16="http://schemas.microsoft.com/office/drawing/2014/main" id="{25C131CA-027C-40C9-BAE7-6AF17267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8" name="object 36">
            <a:extLst>
              <a:ext uri="{FF2B5EF4-FFF2-40B4-BE49-F238E27FC236}">
                <a16:creationId xmlns:a16="http://schemas.microsoft.com/office/drawing/2014/main" id="{2D04687F-6EDB-4DDF-A94B-9C4836F0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id="{CD1C0DAC-1E2A-4A31-A757-5F7BC4803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0" name="object 38">
            <a:extLst>
              <a:ext uri="{FF2B5EF4-FFF2-40B4-BE49-F238E27FC236}">
                <a16:creationId xmlns:a16="http://schemas.microsoft.com/office/drawing/2014/main" id="{029D223A-4975-49E6-90A7-41823BF3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1" name="object 39">
            <a:extLst>
              <a:ext uri="{FF2B5EF4-FFF2-40B4-BE49-F238E27FC236}">
                <a16:creationId xmlns:a16="http://schemas.microsoft.com/office/drawing/2014/main" id="{D9D60D40-EA43-4A30-A343-F0902FE38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2" name="object 40">
            <a:extLst>
              <a:ext uri="{FF2B5EF4-FFF2-40B4-BE49-F238E27FC236}">
                <a16:creationId xmlns:a16="http://schemas.microsoft.com/office/drawing/2014/main" id="{0DEAE077-3928-4784-B29E-5A6FBF78F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3" name="object 41">
            <a:extLst>
              <a:ext uri="{FF2B5EF4-FFF2-40B4-BE49-F238E27FC236}">
                <a16:creationId xmlns:a16="http://schemas.microsoft.com/office/drawing/2014/main" id="{DABF4798-2ABB-4E47-9B0C-D420190B9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4" name="object 42">
            <a:extLst>
              <a:ext uri="{FF2B5EF4-FFF2-40B4-BE49-F238E27FC236}">
                <a16:creationId xmlns:a16="http://schemas.microsoft.com/office/drawing/2014/main" id="{0C12CA50-E941-4C60-B269-BAD34D5EA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2" y="3227387"/>
            <a:ext cx="1474788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851" y="388937"/>
                </a:lnTo>
                <a:lnTo>
                  <a:pt x="1474851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5" name="object 43">
            <a:extLst>
              <a:ext uri="{FF2B5EF4-FFF2-40B4-BE49-F238E27FC236}">
                <a16:creationId xmlns:a16="http://schemas.microsoft.com/office/drawing/2014/main" id="{E38005F4-5612-4C71-804F-91E503EC1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3221037"/>
            <a:ext cx="1487488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551" y="401637"/>
                </a:lnTo>
                <a:lnTo>
                  <a:pt x="1487551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Eczematous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106" name="object 44">
            <a:extLst>
              <a:ext uri="{FF2B5EF4-FFF2-40B4-BE49-F238E27FC236}">
                <a16:creationId xmlns:a16="http://schemas.microsoft.com/office/drawing/2014/main" id="{550F2A34-0E53-49F8-9F66-DDE8C5C5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7" name="object 45">
            <a:extLst>
              <a:ext uri="{FF2B5EF4-FFF2-40B4-BE49-F238E27FC236}">
                <a16:creationId xmlns:a16="http://schemas.microsoft.com/office/drawing/2014/main" id="{856E92E6-CBE1-4128-A8DE-C75115496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2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Seborrheic</a:t>
            </a:r>
          </a:p>
          <a:p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02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E67322-4A95-4438-831A-FC390D0B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E21E210F-059D-40DD-8569-C6319162964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426D3AA-5CAC-4BDE-9160-793001F2F7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C500429-7C9F-48EA-9593-6D20CEF8BD4A}"/>
              </a:ext>
            </a:extLst>
          </p:cNvPr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b="1" spc="-10">
                <a:latin typeface="Arial"/>
                <a:cs typeface="Arial"/>
              </a:rPr>
              <a:t>CAUSES </a:t>
            </a:r>
            <a:r>
              <a:rPr lang="en-US" sz="3200" b="1" spc="-5">
                <a:latin typeface="Arial"/>
                <a:cs typeface="Arial"/>
              </a:rPr>
              <a:t>OF </a:t>
            </a:r>
            <a:r>
              <a:rPr lang="en-US" sz="3200" b="1">
                <a:latin typeface="Arial"/>
                <a:cs typeface="Arial"/>
              </a:rPr>
              <a:t>OTITIS</a:t>
            </a:r>
            <a:r>
              <a:rPr lang="en-US" sz="3200" b="1" spc="254">
                <a:latin typeface="Arial"/>
                <a:cs typeface="Arial"/>
              </a:rPr>
              <a:t> </a:t>
            </a:r>
            <a:r>
              <a:rPr lang="en-US" sz="3200" b="1" spc="-5">
                <a:latin typeface="Arial"/>
                <a:cs typeface="Arial"/>
              </a:rPr>
              <a:t>EXTERNA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317453A7-0FED-4582-BD5E-8F61ACCA3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057400"/>
            <a:ext cx="8829675" cy="3313112"/>
          </a:xfrm>
          <a:custGeom>
            <a:avLst/>
            <a:gdLst>
              <a:gd name="T0" fmla="*/ 0 w 8830310"/>
              <a:gd name="T1" fmla="*/ 0 h 3313429"/>
              <a:gd name="T2" fmla="*/ 8830310 w 8830310"/>
              <a:gd name="T3" fmla="*/ 3313429 h 3313429"/>
            </a:gdLst>
            <a:ahLst/>
            <a:cxnLst/>
            <a:rect l="T0" t="T1" r="T2" b="T3"/>
            <a:pathLst>
              <a:path w="8830310" h="3313429">
                <a:moveTo>
                  <a:pt x="0" y="3313049"/>
                </a:moveTo>
                <a:lnTo>
                  <a:pt x="8829738" y="3313049"/>
                </a:lnTo>
                <a:lnTo>
                  <a:pt x="8829738" y="0"/>
                </a:lnTo>
                <a:lnTo>
                  <a:pt x="0" y="0"/>
                </a:lnTo>
                <a:lnTo>
                  <a:pt x="0" y="33130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C45BF37F-ACC8-4012-ACE8-817F06227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873125" y="195325"/>
                </a:moveTo>
                <a:lnTo>
                  <a:pt x="873125" y="90550"/>
                </a:lnTo>
                <a:lnTo>
                  <a:pt x="12700" y="90550"/>
                </a:lnTo>
                <a:lnTo>
                  <a:pt x="12700" y="0"/>
                </a:lnTo>
                <a:lnTo>
                  <a:pt x="0" y="0"/>
                </a:lnTo>
                <a:lnTo>
                  <a:pt x="0" y="103250"/>
                </a:lnTo>
                <a:lnTo>
                  <a:pt x="860425" y="103250"/>
                </a:lnTo>
                <a:lnTo>
                  <a:pt x="860425" y="195325"/>
                </a:lnTo>
                <a:lnTo>
                  <a:pt x="87312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A468E211-8FCC-414A-92D6-7575B354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0" y="195325"/>
                </a:moveTo>
                <a:lnTo>
                  <a:pt x="0" y="90550"/>
                </a:lnTo>
                <a:lnTo>
                  <a:pt x="860425" y="90550"/>
                </a:lnTo>
                <a:lnTo>
                  <a:pt x="860425" y="0"/>
                </a:lnTo>
                <a:lnTo>
                  <a:pt x="873125" y="0"/>
                </a:lnTo>
                <a:lnTo>
                  <a:pt x="873125" y="103250"/>
                </a:lnTo>
                <a:lnTo>
                  <a:pt x="12700" y="103250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656A33DD-08A5-4F4A-A5C7-7F4722C79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01D82209-F4D5-4F70-A920-39DB6BB48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07857A77-470D-46B1-84FF-9EB9A7CF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BDC4CF60-DBEF-4522-9755-9F49C4E38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58BEA2D1-7B69-4081-B438-63F3DD97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1566862"/>
          </a:xfrm>
          <a:custGeom>
            <a:avLst/>
            <a:gdLst>
              <a:gd name="T0" fmla="*/ 0 w 250825"/>
              <a:gd name="T1" fmla="*/ 0 h 1567179"/>
              <a:gd name="T2" fmla="*/ 250825 w 250825"/>
              <a:gd name="T3" fmla="*/ 1567179 h 1567179"/>
            </a:gdLst>
            <a:ahLst/>
            <a:cxnLst/>
            <a:rect l="T0" t="T1" r="T2" b="T3"/>
            <a:pathLst>
              <a:path w="250825" h="1567179">
                <a:moveTo>
                  <a:pt x="250825" y="1566926"/>
                </a:moveTo>
                <a:lnTo>
                  <a:pt x="0" y="1566926"/>
                </a:lnTo>
                <a:lnTo>
                  <a:pt x="0" y="0"/>
                </a:lnTo>
                <a:lnTo>
                  <a:pt x="12700" y="0"/>
                </a:lnTo>
                <a:lnTo>
                  <a:pt x="12700" y="1554226"/>
                </a:lnTo>
                <a:lnTo>
                  <a:pt x="250825" y="1554226"/>
                </a:lnTo>
                <a:lnTo>
                  <a:pt x="250825" y="15669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9388CCE1-C4DE-498C-8A23-111A785E9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14D64EB3-DFF6-4334-A563-86E23D8D5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9ED7664A-BC2D-4E46-857D-20CAEE19D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1981200" y="195199"/>
                </a:moveTo>
                <a:lnTo>
                  <a:pt x="1981200" y="90424"/>
                </a:lnTo>
                <a:lnTo>
                  <a:pt x="12700" y="90424"/>
                </a:lnTo>
                <a:lnTo>
                  <a:pt x="12700" y="0"/>
                </a:lnTo>
                <a:lnTo>
                  <a:pt x="0" y="0"/>
                </a:lnTo>
                <a:lnTo>
                  <a:pt x="0" y="103124"/>
                </a:lnTo>
                <a:lnTo>
                  <a:pt x="1968500" y="103124"/>
                </a:lnTo>
                <a:lnTo>
                  <a:pt x="1968500" y="195199"/>
                </a:lnTo>
                <a:lnTo>
                  <a:pt x="198120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6FE6FBA7-4AC5-4A32-96A8-14B205F82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4288" cy="195262"/>
          </a:xfrm>
          <a:custGeom>
            <a:avLst/>
            <a:gdLst>
              <a:gd name="T0" fmla="*/ 0 w 14605"/>
              <a:gd name="T1" fmla="*/ 0 h 195579"/>
              <a:gd name="T2" fmla="*/ 14605 w 14605"/>
              <a:gd name="T3" fmla="*/ 195579 h 195579"/>
            </a:gdLst>
            <a:ahLst/>
            <a:cxnLst/>
            <a:rect l="T0" t="T1" r="T2" b="T3"/>
            <a:pathLst>
              <a:path w="14605" h="195579">
                <a:moveTo>
                  <a:pt x="0" y="195325"/>
                </a:moveTo>
                <a:lnTo>
                  <a:pt x="1650" y="0"/>
                </a:lnTo>
                <a:lnTo>
                  <a:pt x="14350" y="126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9C3BE99E-39E8-4022-8344-3CB0AE03F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0" y="195199"/>
                </a:moveTo>
                <a:lnTo>
                  <a:pt x="0" y="90424"/>
                </a:lnTo>
                <a:lnTo>
                  <a:pt x="1968500" y="90424"/>
                </a:lnTo>
                <a:lnTo>
                  <a:pt x="1968500" y="0"/>
                </a:lnTo>
                <a:lnTo>
                  <a:pt x="1981200" y="0"/>
                </a:lnTo>
                <a:lnTo>
                  <a:pt x="1981200" y="103124"/>
                </a:lnTo>
                <a:lnTo>
                  <a:pt x="12700" y="103124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731F6243-7330-43D4-87A5-384C484C3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47925"/>
            <a:ext cx="2289175" cy="195262"/>
          </a:xfrm>
          <a:custGeom>
            <a:avLst/>
            <a:gdLst>
              <a:gd name="T0" fmla="*/ 0 w 2289175"/>
              <a:gd name="T1" fmla="*/ 0 h 195580"/>
              <a:gd name="T2" fmla="*/ 2289175 w 2289175"/>
              <a:gd name="T3" fmla="*/ 195580 h 195580"/>
            </a:gdLst>
            <a:ahLst/>
            <a:cxnLst/>
            <a:rect l="T0" t="T1" r="T2" b="T3"/>
            <a:pathLst>
              <a:path w="2289175" h="195580">
                <a:moveTo>
                  <a:pt x="2289175" y="195325"/>
                </a:moveTo>
                <a:lnTo>
                  <a:pt x="2289175" y="92201"/>
                </a:lnTo>
                <a:lnTo>
                  <a:pt x="12700" y="92201"/>
                </a:lnTo>
                <a:lnTo>
                  <a:pt x="12700" y="0"/>
                </a:lnTo>
                <a:lnTo>
                  <a:pt x="0" y="0"/>
                </a:lnTo>
                <a:lnTo>
                  <a:pt x="0" y="104901"/>
                </a:lnTo>
                <a:lnTo>
                  <a:pt x="2276475" y="104901"/>
                </a:lnTo>
                <a:lnTo>
                  <a:pt x="2276475" y="195325"/>
                </a:lnTo>
                <a:lnTo>
                  <a:pt x="228917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76FA3641-8181-4D6C-8F4F-839874BA2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2447925"/>
            <a:ext cx="2287588" cy="195262"/>
          </a:xfrm>
          <a:custGeom>
            <a:avLst/>
            <a:gdLst>
              <a:gd name="T0" fmla="*/ 0 w 2287904"/>
              <a:gd name="T1" fmla="*/ 0 h 195580"/>
              <a:gd name="T2" fmla="*/ 2287904 w 2287904"/>
              <a:gd name="T3" fmla="*/ 195580 h 195580"/>
            </a:gdLst>
            <a:ahLst/>
            <a:cxnLst/>
            <a:rect l="T0" t="T1" r="T2" b="T3"/>
            <a:pathLst>
              <a:path w="2287904" h="195580">
                <a:moveTo>
                  <a:pt x="0" y="195199"/>
                </a:moveTo>
                <a:lnTo>
                  <a:pt x="0" y="92075"/>
                </a:lnTo>
                <a:lnTo>
                  <a:pt x="2274951" y="92075"/>
                </a:lnTo>
                <a:lnTo>
                  <a:pt x="2274951" y="0"/>
                </a:lnTo>
                <a:lnTo>
                  <a:pt x="2287651" y="0"/>
                </a:lnTo>
                <a:lnTo>
                  <a:pt x="2287651" y="104775"/>
                </a:lnTo>
                <a:lnTo>
                  <a:pt x="12700" y="104775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0662E6C4-776F-4290-9DEE-F56934EF5470}"/>
              </a:ext>
            </a:extLst>
          </p:cNvPr>
          <p:cNvSpPr txBox="1"/>
          <p:nvPr/>
        </p:nvSpPr>
        <p:spPr>
          <a:xfrm>
            <a:off x="3709987" y="2051050"/>
            <a:ext cx="2816225" cy="30841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122555" rIns="0" bIns="0">
            <a:spAutoFit/>
          </a:bodyPr>
          <a:lstStyle/>
          <a:p>
            <a:pPr algn="ctr" fontAlgn="auto">
              <a:spcBef>
                <a:spcPts val="965"/>
              </a:spcBef>
              <a:spcAft>
                <a:spcPts val="0"/>
              </a:spcAft>
              <a:defRPr/>
            </a:pPr>
            <a:r>
              <a:rPr sz="1200" b="1" spc="-5" dirty="0">
                <a:latin typeface="Arial"/>
                <a:cs typeface="Arial"/>
              </a:rPr>
              <a:t>CAUSES OF OTITIS EXTERNA</a:t>
            </a: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AC034894-D49E-4722-B11C-A6D31E7DB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000" spc="-5" dirty="0">
              <a:latin typeface="Arial"/>
              <a:cs typeface="Arial"/>
            </a:endParaRPr>
          </a:p>
          <a:p>
            <a:pPr algn="ctr"/>
            <a:r>
              <a:rPr lang="en-US" sz="1200" b="1" spc="-5" dirty="0">
                <a:latin typeface="Arial"/>
                <a:cs typeface="Arial"/>
              </a:rPr>
              <a:t>INFECTIVE</a:t>
            </a:r>
          </a:p>
        </p:txBody>
      </p:sp>
      <p:sp>
        <p:nvSpPr>
          <p:cNvPr id="82" name="object 20">
            <a:extLst>
              <a:ext uri="{FF2B5EF4-FFF2-40B4-BE49-F238E27FC236}">
                <a16:creationId xmlns:a16="http://schemas.microsoft.com/office/drawing/2014/main" id="{0FD3317F-3F24-448E-90D1-333636B4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3" name="object 21">
            <a:extLst>
              <a:ext uri="{FF2B5EF4-FFF2-40B4-BE49-F238E27FC236}">
                <a16:creationId xmlns:a16="http://schemas.microsoft.com/office/drawing/2014/main" id="{10C3EEAA-5F10-4155-AF28-49DEE867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7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endParaRPr lang="en-US" sz="200" b="1" spc="-5" dirty="0">
              <a:latin typeface="Arial"/>
              <a:cs typeface="Arial"/>
            </a:endParaRPr>
          </a:p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r>
              <a:rPr lang="en-US" sz="1200" b="1" spc="-5" dirty="0">
                <a:latin typeface="Arial"/>
                <a:cs typeface="Arial"/>
              </a:rPr>
              <a:t>REACTIVE</a:t>
            </a:r>
          </a:p>
        </p:txBody>
      </p:sp>
      <p:sp>
        <p:nvSpPr>
          <p:cNvPr id="84" name="object 22">
            <a:extLst>
              <a:ext uri="{FF2B5EF4-FFF2-40B4-BE49-F238E27FC236}">
                <a16:creationId xmlns:a16="http://schemas.microsoft.com/office/drawing/2014/main" id="{52AEE997-B44B-482A-AB76-81ECB3B3E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7387"/>
            <a:ext cx="1449388" cy="388938"/>
          </a:xfrm>
          <a:custGeom>
            <a:avLst/>
            <a:gdLst>
              <a:gd name="T0" fmla="*/ 0 w 1449705"/>
              <a:gd name="T1" fmla="*/ 0 h 389254"/>
              <a:gd name="T2" fmla="*/ 1449705 w 1449705"/>
              <a:gd name="T3" fmla="*/ 389254 h 389254"/>
            </a:gdLst>
            <a:ahLst/>
            <a:cxnLst/>
            <a:rect l="T0" t="T1" r="T2" b="T3"/>
            <a:pathLst>
              <a:path w="1449705" h="389254">
                <a:moveTo>
                  <a:pt x="0" y="388937"/>
                </a:moveTo>
                <a:lnTo>
                  <a:pt x="1449387" y="388937"/>
                </a:lnTo>
                <a:lnTo>
                  <a:pt x="1449387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5" name="object 23">
            <a:extLst>
              <a:ext uri="{FF2B5EF4-FFF2-40B4-BE49-F238E27FC236}">
                <a16:creationId xmlns:a16="http://schemas.microsoft.com/office/drawing/2014/main" id="{4019546D-AF2B-4EDF-92E1-9A77D70F3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1037"/>
            <a:ext cx="1455738" cy="401638"/>
          </a:xfrm>
          <a:custGeom>
            <a:avLst/>
            <a:gdLst>
              <a:gd name="T0" fmla="*/ 0 w 1456055"/>
              <a:gd name="T1" fmla="*/ 0 h 401954"/>
              <a:gd name="T2" fmla="*/ 1456055 w 1456055"/>
              <a:gd name="T3" fmla="*/ 401954 h 401954"/>
            </a:gdLst>
            <a:ahLst/>
            <a:cxnLst/>
            <a:rect l="T0" t="T1" r="T2" b="T3"/>
            <a:pathLst>
              <a:path w="1456055" h="401954">
                <a:moveTo>
                  <a:pt x="0" y="401637"/>
                </a:moveTo>
                <a:lnTo>
                  <a:pt x="1455737" y="401637"/>
                </a:lnTo>
                <a:lnTo>
                  <a:pt x="1455737" y="0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Bacterial</a:t>
            </a:r>
          </a:p>
        </p:txBody>
      </p:sp>
      <p:sp>
        <p:nvSpPr>
          <p:cNvPr id="86" name="object 24">
            <a:extLst>
              <a:ext uri="{FF2B5EF4-FFF2-40B4-BE49-F238E27FC236}">
                <a16:creationId xmlns:a16="http://schemas.microsoft.com/office/drawing/2014/main" id="{1541D3F7-14C9-4405-9783-07FE560E1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7" name="object 25">
            <a:extLst>
              <a:ext uri="{FF2B5EF4-FFF2-40B4-BE49-F238E27FC236}">
                <a16:creationId xmlns:a16="http://schemas.microsoft.com/office/drawing/2014/main" id="{7D882544-308A-45DE-9234-415667F3F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Fungal </a:t>
            </a:r>
          </a:p>
        </p:txBody>
      </p:sp>
      <p:sp>
        <p:nvSpPr>
          <p:cNvPr id="88" name="object 26">
            <a:extLst>
              <a:ext uri="{FF2B5EF4-FFF2-40B4-BE49-F238E27FC236}">
                <a16:creationId xmlns:a16="http://schemas.microsoft.com/office/drawing/2014/main" id="{311905F0-E61D-4EEC-BD92-785AB668C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27387"/>
            <a:ext cx="1474787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724" y="388937"/>
                </a:lnTo>
                <a:lnTo>
                  <a:pt x="1474724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9" name="object 27">
            <a:extLst>
              <a:ext uri="{FF2B5EF4-FFF2-40B4-BE49-F238E27FC236}">
                <a16:creationId xmlns:a16="http://schemas.microsoft.com/office/drawing/2014/main" id="{71B4546B-A79A-40FC-97CA-0EC34260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221037"/>
            <a:ext cx="1487487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424" y="401637"/>
                </a:lnTo>
                <a:lnTo>
                  <a:pt x="1487424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Viral </a:t>
            </a: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09D13CE1-1541-4CFC-86BF-6480F1BD5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32863B71-0747-4020-A7A3-A9FD11C23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Staph. </a:t>
            </a:r>
            <a:r>
              <a:rPr lang="en-US" b="1" dirty="0" err="1">
                <a:latin typeface="Calibri" pitchFamily="34" charset="0"/>
              </a:rPr>
              <a:t>arues</a:t>
            </a:r>
            <a:endParaRPr lang="en-US" b="1" dirty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2" name="object 30">
            <a:extLst>
              <a:ext uri="{FF2B5EF4-FFF2-40B4-BE49-F238E27FC236}">
                <a16:creationId xmlns:a16="http://schemas.microsoft.com/office/drawing/2014/main" id="{AF7D5A09-D543-470C-BCE0-BD0641D0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3" name="object 31">
            <a:extLst>
              <a:ext uri="{FF2B5EF4-FFF2-40B4-BE49-F238E27FC236}">
                <a16:creationId xmlns:a16="http://schemas.microsoft.com/office/drawing/2014/main" id="{E6B597CB-61C5-4E7F-A9CA-40CAB5AAE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 err="1">
                <a:latin typeface="Calibri" pitchFamily="34" charset="0"/>
              </a:rPr>
              <a:t>Pseudomonos</a:t>
            </a:r>
            <a:endParaRPr lang="en-US" b="1" dirty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4" name="object 32">
            <a:extLst>
              <a:ext uri="{FF2B5EF4-FFF2-40B4-BE49-F238E27FC236}">
                <a16:creationId xmlns:a16="http://schemas.microsoft.com/office/drawing/2014/main" id="{C04D512F-D538-45AF-97D9-C04778AEB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9815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5" name="object 33">
            <a:extLst>
              <a:ext uri="{FF2B5EF4-FFF2-40B4-BE49-F238E27FC236}">
                <a16:creationId xmlns:a16="http://schemas.microsoft.com/office/drawing/2014/main" id="{6CA97BD7-92D1-439C-A40F-67A381E1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9752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Others</a:t>
            </a:r>
          </a:p>
        </p:txBody>
      </p:sp>
      <p:sp>
        <p:nvSpPr>
          <p:cNvPr id="96" name="object 34">
            <a:extLst>
              <a:ext uri="{FF2B5EF4-FFF2-40B4-BE49-F238E27FC236}">
                <a16:creationId xmlns:a16="http://schemas.microsoft.com/office/drawing/2014/main" id="{E353E414-029A-4540-91D6-B0D3C8649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7" name="object 35">
            <a:extLst>
              <a:ext uri="{FF2B5EF4-FFF2-40B4-BE49-F238E27FC236}">
                <a16:creationId xmlns:a16="http://schemas.microsoft.com/office/drawing/2014/main" id="{D611B5C3-0DAF-420B-96B5-EABC04E7F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8" name="object 36">
            <a:extLst>
              <a:ext uri="{FF2B5EF4-FFF2-40B4-BE49-F238E27FC236}">
                <a16:creationId xmlns:a16="http://schemas.microsoft.com/office/drawing/2014/main" id="{ED197C12-DD1F-4568-A9B3-000D017EF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id="{80B8F1F8-CEBA-4EE9-817C-E8D334BD1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0" name="object 38">
            <a:extLst>
              <a:ext uri="{FF2B5EF4-FFF2-40B4-BE49-F238E27FC236}">
                <a16:creationId xmlns:a16="http://schemas.microsoft.com/office/drawing/2014/main" id="{6CF0CBA5-FCBF-4EB0-B80A-B723CEE60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1" name="object 39">
            <a:extLst>
              <a:ext uri="{FF2B5EF4-FFF2-40B4-BE49-F238E27FC236}">
                <a16:creationId xmlns:a16="http://schemas.microsoft.com/office/drawing/2014/main" id="{AB6C9D69-6B67-4E37-8B36-85CF79585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2" name="object 40">
            <a:extLst>
              <a:ext uri="{FF2B5EF4-FFF2-40B4-BE49-F238E27FC236}">
                <a16:creationId xmlns:a16="http://schemas.microsoft.com/office/drawing/2014/main" id="{8C4981B3-7958-41E6-B7D5-3E33EED0B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3" name="object 41">
            <a:extLst>
              <a:ext uri="{FF2B5EF4-FFF2-40B4-BE49-F238E27FC236}">
                <a16:creationId xmlns:a16="http://schemas.microsoft.com/office/drawing/2014/main" id="{537E84B3-6A19-42B7-8E7F-96F12C5AA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4" name="object 42">
            <a:extLst>
              <a:ext uri="{FF2B5EF4-FFF2-40B4-BE49-F238E27FC236}">
                <a16:creationId xmlns:a16="http://schemas.microsoft.com/office/drawing/2014/main" id="{DD039000-ACFD-4D46-BBA3-80414408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2" y="3227387"/>
            <a:ext cx="1474788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851" y="388937"/>
                </a:lnTo>
                <a:lnTo>
                  <a:pt x="1474851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5" name="object 43">
            <a:extLst>
              <a:ext uri="{FF2B5EF4-FFF2-40B4-BE49-F238E27FC236}">
                <a16:creationId xmlns:a16="http://schemas.microsoft.com/office/drawing/2014/main" id="{002B9A76-1C7D-4DA6-A431-C45FFEF4E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3221037"/>
            <a:ext cx="1487488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551" y="401637"/>
                </a:lnTo>
                <a:lnTo>
                  <a:pt x="1487551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Eczematous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106" name="object 44">
            <a:extLst>
              <a:ext uri="{FF2B5EF4-FFF2-40B4-BE49-F238E27FC236}">
                <a16:creationId xmlns:a16="http://schemas.microsoft.com/office/drawing/2014/main" id="{0C9E1866-7198-4108-994E-8A4509B34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7" name="object 45">
            <a:extLst>
              <a:ext uri="{FF2B5EF4-FFF2-40B4-BE49-F238E27FC236}">
                <a16:creationId xmlns:a16="http://schemas.microsoft.com/office/drawing/2014/main" id="{9F2BE8EF-AC81-40AA-976B-94DD2AD8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2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Seborrheic</a:t>
            </a:r>
          </a:p>
          <a:p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629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A0EDC7-0168-44AE-B2E2-3B2E56B3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E21E210F-059D-40DD-8569-C6319162964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426D3AA-5CAC-4BDE-9160-793001F2F7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14A5A09C-5020-4804-B58D-07FBBDE47E5A}"/>
              </a:ext>
            </a:extLst>
          </p:cNvPr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b="1" spc="-10">
                <a:latin typeface="Arial"/>
                <a:cs typeface="Arial"/>
              </a:rPr>
              <a:t>CAUSES </a:t>
            </a:r>
            <a:r>
              <a:rPr lang="en-US" sz="3200" b="1" spc="-5">
                <a:latin typeface="Arial"/>
                <a:cs typeface="Arial"/>
              </a:rPr>
              <a:t>OF </a:t>
            </a:r>
            <a:r>
              <a:rPr lang="en-US" sz="3200" b="1">
                <a:latin typeface="Arial"/>
                <a:cs typeface="Arial"/>
              </a:rPr>
              <a:t>OTITIS</a:t>
            </a:r>
            <a:r>
              <a:rPr lang="en-US" sz="3200" b="1" spc="254">
                <a:latin typeface="Arial"/>
                <a:cs typeface="Arial"/>
              </a:rPr>
              <a:t> </a:t>
            </a:r>
            <a:r>
              <a:rPr lang="en-US" sz="3200" b="1" spc="-5">
                <a:latin typeface="Arial"/>
                <a:cs typeface="Arial"/>
              </a:rPr>
              <a:t>EXTERNA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7E4C960C-CF6B-4C49-83AA-353230B0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057400"/>
            <a:ext cx="8829675" cy="3313112"/>
          </a:xfrm>
          <a:custGeom>
            <a:avLst/>
            <a:gdLst>
              <a:gd name="T0" fmla="*/ 0 w 8830310"/>
              <a:gd name="T1" fmla="*/ 0 h 3313429"/>
              <a:gd name="T2" fmla="*/ 8830310 w 8830310"/>
              <a:gd name="T3" fmla="*/ 3313429 h 3313429"/>
            </a:gdLst>
            <a:ahLst/>
            <a:cxnLst/>
            <a:rect l="T0" t="T1" r="T2" b="T3"/>
            <a:pathLst>
              <a:path w="8830310" h="3313429">
                <a:moveTo>
                  <a:pt x="0" y="3313049"/>
                </a:moveTo>
                <a:lnTo>
                  <a:pt x="8829738" y="3313049"/>
                </a:lnTo>
                <a:lnTo>
                  <a:pt x="8829738" y="0"/>
                </a:lnTo>
                <a:lnTo>
                  <a:pt x="0" y="0"/>
                </a:lnTo>
                <a:lnTo>
                  <a:pt x="0" y="33130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FF4695D7-7134-4891-9955-263688F9D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873125" y="195325"/>
                </a:moveTo>
                <a:lnTo>
                  <a:pt x="873125" y="90550"/>
                </a:lnTo>
                <a:lnTo>
                  <a:pt x="12700" y="90550"/>
                </a:lnTo>
                <a:lnTo>
                  <a:pt x="12700" y="0"/>
                </a:lnTo>
                <a:lnTo>
                  <a:pt x="0" y="0"/>
                </a:lnTo>
                <a:lnTo>
                  <a:pt x="0" y="103250"/>
                </a:lnTo>
                <a:lnTo>
                  <a:pt x="860425" y="103250"/>
                </a:lnTo>
                <a:lnTo>
                  <a:pt x="860425" y="195325"/>
                </a:lnTo>
                <a:lnTo>
                  <a:pt x="87312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F6E0D002-CCA4-4BA5-A2D6-B53EB35BC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0" y="195325"/>
                </a:moveTo>
                <a:lnTo>
                  <a:pt x="0" y="90550"/>
                </a:lnTo>
                <a:lnTo>
                  <a:pt x="860425" y="90550"/>
                </a:lnTo>
                <a:lnTo>
                  <a:pt x="860425" y="0"/>
                </a:lnTo>
                <a:lnTo>
                  <a:pt x="873125" y="0"/>
                </a:lnTo>
                <a:lnTo>
                  <a:pt x="873125" y="103250"/>
                </a:lnTo>
                <a:lnTo>
                  <a:pt x="12700" y="103250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4B64AF8E-EB87-4712-AB93-ECC61656B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AF2EB462-1123-49B9-913D-F9A40F7E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2DF14D7D-FB02-4E7B-8CDA-B919EE544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F05AEE11-B0DA-4F83-BCAD-42ADBE797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D3A44416-F22E-4729-8FFD-6B357B239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1566862"/>
          </a:xfrm>
          <a:custGeom>
            <a:avLst/>
            <a:gdLst>
              <a:gd name="T0" fmla="*/ 0 w 250825"/>
              <a:gd name="T1" fmla="*/ 0 h 1567179"/>
              <a:gd name="T2" fmla="*/ 250825 w 250825"/>
              <a:gd name="T3" fmla="*/ 1567179 h 1567179"/>
            </a:gdLst>
            <a:ahLst/>
            <a:cxnLst/>
            <a:rect l="T0" t="T1" r="T2" b="T3"/>
            <a:pathLst>
              <a:path w="250825" h="1567179">
                <a:moveTo>
                  <a:pt x="250825" y="1566926"/>
                </a:moveTo>
                <a:lnTo>
                  <a:pt x="0" y="1566926"/>
                </a:lnTo>
                <a:lnTo>
                  <a:pt x="0" y="0"/>
                </a:lnTo>
                <a:lnTo>
                  <a:pt x="12700" y="0"/>
                </a:lnTo>
                <a:lnTo>
                  <a:pt x="12700" y="1554226"/>
                </a:lnTo>
                <a:lnTo>
                  <a:pt x="250825" y="1554226"/>
                </a:lnTo>
                <a:lnTo>
                  <a:pt x="250825" y="15669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95F209B1-9385-4DB6-ABCA-773E328C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3B034655-F970-465B-BA22-829B1A7A7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B3A279B2-5C00-4FCA-BDD7-89BCC7F3A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1981200" y="195199"/>
                </a:moveTo>
                <a:lnTo>
                  <a:pt x="1981200" y="90424"/>
                </a:lnTo>
                <a:lnTo>
                  <a:pt x="12700" y="90424"/>
                </a:lnTo>
                <a:lnTo>
                  <a:pt x="12700" y="0"/>
                </a:lnTo>
                <a:lnTo>
                  <a:pt x="0" y="0"/>
                </a:lnTo>
                <a:lnTo>
                  <a:pt x="0" y="103124"/>
                </a:lnTo>
                <a:lnTo>
                  <a:pt x="1968500" y="103124"/>
                </a:lnTo>
                <a:lnTo>
                  <a:pt x="1968500" y="195199"/>
                </a:lnTo>
                <a:lnTo>
                  <a:pt x="198120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F5D3CAAD-4A8E-4C68-B7E4-AAA8DE0E2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4288" cy="195262"/>
          </a:xfrm>
          <a:custGeom>
            <a:avLst/>
            <a:gdLst>
              <a:gd name="T0" fmla="*/ 0 w 14605"/>
              <a:gd name="T1" fmla="*/ 0 h 195579"/>
              <a:gd name="T2" fmla="*/ 14605 w 14605"/>
              <a:gd name="T3" fmla="*/ 195579 h 195579"/>
            </a:gdLst>
            <a:ahLst/>
            <a:cxnLst/>
            <a:rect l="T0" t="T1" r="T2" b="T3"/>
            <a:pathLst>
              <a:path w="14605" h="195579">
                <a:moveTo>
                  <a:pt x="0" y="195325"/>
                </a:moveTo>
                <a:lnTo>
                  <a:pt x="1650" y="0"/>
                </a:lnTo>
                <a:lnTo>
                  <a:pt x="14350" y="126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0C249ABE-AD83-41DE-8873-ED03782F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0" y="195199"/>
                </a:moveTo>
                <a:lnTo>
                  <a:pt x="0" y="90424"/>
                </a:lnTo>
                <a:lnTo>
                  <a:pt x="1968500" y="90424"/>
                </a:lnTo>
                <a:lnTo>
                  <a:pt x="1968500" y="0"/>
                </a:lnTo>
                <a:lnTo>
                  <a:pt x="1981200" y="0"/>
                </a:lnTo>
                <a:lnTo>
                  <a:pt x="1981200" y="103124"/>
                </a:lnTo>
                <a:lnTo>
                  <a:pt x="12700" y="103124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F0D8497C-B82E-4AFE-8FB5-E5130BC14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47925"/>
            <a:ext cx="2289175" cy="195262"/>
          </a:xfrm>
          <a:custGeom>
            <a:avLst/>
            <a:gdLst>
              <a:gd name="T0" fmla="*/ 0 w 2289175"/>
              <a:gd name="T1" fmla="*/ 0 h 195580"/>
              <a:gd name="T2" fmla="*/ 2289175 w 2289175"/>
              <a:gd name="T3" fmla="*/ 195580 h 195580"/>
            </a:gdLst>
            <a:ahLst/>
            <a:cxnLst/>
            <a:rect l="T0" t="T1" r="T2" b="T3"/>
            <a:pathLst>
              <a:path w="2289175" h="195580">
                <a:moveTo>
                  <a:pt x="2289175" y="195325"/>
                </a:moveTo>
                <a:lnTo>
                  <a:pt x="2289175" y="92201"/>
                </a:lnTo>
                <a:lnTo>
                  <a:pt x="12700" y="92201"/>
                </a:lnTo>
                <a:lnTo>
                  <a:pt x="12700" y="0"/>
                </a:lnTo>
                <a:lnTo>
                  <a:pt x="0" y="0"/>
                </a:lnTo>
                <a:lnTo>
                  <a:pt x="0" y="104901"/>
                </a:lnTo>
                <a:lnTo>
                  <a:pt x="2276475" y="104901"/>
                </a:lnTo>
                <a:lnTo>
                  <a:pt x="2276475" y="195325"/>
                </a:lnTo>
                <a:lnTo>
                  <a:pt x="228917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6BE42E74-3FCA-4D46-BE89-DC8425D6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2447925"/>
            <a:ext cx="2287588" cy="195262"/>
          </a:xfrm>
          <a:custGeom>
            <a:avLst/>
            <a:gdLst>
              <a:gd name="T0" fmla="*/ 0 w 2287904"/>
              <a:gd name="T1" fmla="*/ 0 h 195580"/>
              <a:gd name="T2" fmla="*/ 2287904 w 2287904"/>
              <a:gd name="T3" fmla="*/ 195580 h 195580"/>
            </a:gdLst>
            <a:ahLst/>
            <a:cxnLst/>
            <a:rect l="T0" t="T1" r="T2" b="T3"/>
            <a:pathLst>
              <a:path w="2287904" h="195580">
                <a:moveTo>
                  <a:pt x="0" y="195199"/>
                </a:moveTo>
                <a:lnTo>
                  <a:pt x="0" y="92075"/>
                </a:lnTo>
                <a:lnTo>
                  <a:pt x="2274951" y="92075"/>
                </a:lnTo>
                <a:lnTo>
                  <a:pt x="2274951" y="0"/>
                </a:lnTo>
                <a:lnTo>
                  <a:pt x="2287651" y="0"/>
                </a:lnTo>
                <a:lnTo>
                  <a:pt x="2287651" y="104775"/>
                </a:lnTo>
                <a:lnTo>
                  <a:pt x="12700" y="104775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1B7B4112-86B2-4C18-9D67-115807A817B0}"/>
              </a:ext>
            </a:extLst>
          </p:cNvPr>
          <p:cNvSpPr txBox="1"/>
          <p:nvPr/>
        </p:nvSpPr>
        <p:spPr>
          <a:xfrm>
            <a:off x="3709987" y="2051050"/>
            <a:ext cx="2816225" cy="30841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122555" rIns="0" bIns="0">
            <a:spAutoFit/>
          </a:bodyPr>
          <a:lstStyle/>
          <a:p>
            <a:pPr algn="ctr" fontAlgn="auto">
              <a:spcBef>
                <a:spcPts val="965"/>
              </a:spcBef>
              <a:spcAft>
                <a:spcPts val="0"/>
              </a:spcAft>
              <a:defRPr/>
            </a:pPr>
            <a:r>
              <a:rPr sz="1200" b="1" spc="-5" dirty="0">
                <a:latin typeface="Arial"/>
                <a:cs typeface="Arial"/>
              </a:rPr>
              <a:t>CAUSES OF OTITIS EXTERNA</a:t>
            </a: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4B2F3386-9E48-4BC3-B15C-0C0254D5E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000" spc="-5" dirty="0">
              <a:latin typeface="Arial"/>
              <a:cs typeface="Arial"/>
            </a:endParaRPr>
          </a:p>
          <a:p>
            <a:pPr algn="ctr"/>
            <a:r>
              <a:rPr lang="en-US" sz="1200" b="1" spc="-5" dirty="0">
                <a:latin typeface="Arial"/>
                <a:cs typeface="Arial"/>
              </a:rPr>
              <a:t>INFECTIVE</a:t>
            </a:r>
          </a:p>
        </p:txBody>
      </p:sp>
      <p:sp>
        <p:nvSpPr>
          <p:cNvPr id="82" name="object 20">
            <a:extLst>
              <a:ext uri="{FF2B5EF4-FFF2-40B4-BE49-F238E27FC236}">
                <a16:creationId xmlns:a16="http://schemas.microsoft.com/office/drawing/2014/main" id="{352F93D0-CD5A-4626-8698-8813F7A34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3" name="object 21">
            <a:extLst>
              <a:ext uri="{FF2B5EF4-FFF2-40B4-BE49-F238E27FC236}">
                <a16:creationId xmlns:a16="http://schemas.microsoft.com/office/drawing/2014/main" id="{5FBC2A73-1B1A-47AE-B630-3A79F5CA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7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endParaRPr lang="en-US" sz="200" b="1" spc="-5" dirty="0">
              <a:latin typeface="Arial"/>
              <a:cs typeface="Arial"/>
            </a:endParaRPr>
          </a:p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r>
              <a:rPr lang="en-US" sz="1200" b="1" spc="-5" dirty="0">
                <a:latin typeface="Arial"/>
                <a:cs typeface="Arial"/>
              </a:rPr>
              <a:t>REACTIVE</a:t>
            </a:r>
          </a:p>
        </p:txBody>
      </p:sp>
      <p:sp>
        <p:nvSpPr>
          <p:cNvPr id="84" name="object 22">
            <a:extLst>
              <a:ext uri="{FF2B5EF4-FFF2-40B4-BE49-F238E27FC236}">
                <a16:creationId xmlns:a16="http://schemas.microsoft.com/office/drawing/2014/main" id="{80079A5B-2F74-40C7-B859-AD1D4546A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7387"/>
            <a:ext cx="1449388" cy="388938"/>
          </a:xfrm>
          <a:custGeom>
            <a:avLst/>
            <a:gdLst>
              <a:gd name="T0" fmla="*/ 0 w 1449705"/>
              <a:gd name="T1" fmla="*/ 0 h 389254"/>
              <a:gd name="T2" fmla="*/ 1449705 w 1449705"/>
              <a:gd name="T3" fmla="*/ 389254 h 389254"/>
            </a:gdLst>
            <a:ahLst/>
            <a:cxnLst/>
            <a:rect l="T0" t="T1" r="T2" b="T3"/>
            <a:pathLst>
              <a:path w="1449705" h="389254">
                <a:moveTo>
                  <a:pt x="0" y="388937"/>
                </a:moveTo>
                <a:lnTo>
                  <a:pt x="1449387" y="388937"/>
                </a:lnTo>
                <a:lnTo>
                  <a:pt x="1449387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5" name="object 23">
            <a:extLst>
              <a:ext uri="{FF2B5EF4-FFF2-40B4-BE49-F238E27FC236}">
                <a16:creationId xmlns:a16="http://schemas.microsoft.com/office/drawing/2014/main" id="{102B1B94-B9D0-4EFA-A6C8-AB24458D9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1037"/>
            <a:ext cx="1455738" cy="401638"/>
          </a:xfrm>
          <a:custGeom>
            <a:avLst/>
            <a:gdLst>
              <a:gd name="T0" fmla="*/ 0 w 1456055"/>
              <a:gd name="T1" fmla="*/ 0 h 401954"/>
              <a:gd name="T2" fmla="*/ 1456055 w 1456055"/>
              <a:gd name="T3" fmla="*/ 401954 h 401954"/>
            </a:gdLst>
            <a:ahLst/>
            <a:cxnLst/>
            <a:rect l="T0" t="T1" r="T2" b="T3"/>
            <a:pathLst>
              <a:path w="1456055" h="401954">
                <a:moveTo>
                  <a:pt x="0" y="401637"/>
                </a:moveTo>
                <a:lnTo>
                  <a:pt x="1455737" y="401637"/>
                </a:lnTo>
                <a:lnTo>
                  <a:pt x="1455737" y="0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Bacterial</a:t>
            </a:r>
          </a:p>
        </p:txBody>
      </p:sp>
      <p:sp>
        <p:nvSpPr>
          <p:cNvPr id="86" name="object 24">
            <a:extLst>
              <a:ext uri="{FF2B5EF4-FFF2-40B4-BE49-F238E27FC236}">
                <a16:creationId xmlns:a16="http://schemas.microsoft.com/office/drawing/2014/main" id="{4447BF88-5959-465B-B4BB-051145BEC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7" name="object 25">
            <a:extLst>
              <a:ext uri="{FF2B5EF4-FFF2-40B4-BE49-F238E27FC236}">
                <a16:creationId xmlns:a16="http://schemas.microsoft.com/office/drawing/2014/main" id="{3EF6B7A3-0954-4B3A-A6C2-238947743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Fungal </a:t>
            </a:r>
          </a:p>
        </p:txBody>
      </p:sp>
      <p:sp>
        <p:nvSpPr>
          <p:cNvPr id="88" name="object 26">
            <a:extLst>
              <a:ext uri="{FF2B5EF4-FFF2-40B4-BE49-F238E27FC236}">
                <a16:creationId xmlns:a16="http://schemas.microsoft.com/office/drawing/2014/main" id="{8CD0DC87-5256-4A1E-86C3-E63077BFD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27387"/>
            <a:ext cx="1474787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724" y="388937"/>
                </a:lnTo>
                <a:lnTo>
                  <a:pt x="1474724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9" name="object 27">
            <a:extLst>
              <a:ext uri="{FF2B5EF4-FFF2-40B4-BE49-F238E27FC236}">
                <a16:creationId xmlns:a16="http://schemas.microsoft.com/office/drawing/2014/main" id="{78E4509F-E444-447E-BA5E-12716D5C2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221037"/>
            <a:ext cx="1487487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424" y="401637"/>
                </a:lnTo>
                <a:lnTo>
                  <a:pt x="1487424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Viral </a:t>
            </a: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F1179663-A0E2-400F-B9B2-5185DED0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06531BD3-4959-4E42-813A-EE850D576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Staph. </a:t>
            </a:r>
            <a:r>
              <a:rPr lang="en-US" b="1" dirty="0" err="1">
                <a:latin typeface="Calibri" pitchFamily="34" charset="0"/>
              </a:rPr>
              <a:t>arues</a:t>
            </a:r>
            <a:endParaRPr lang="en-US" b="1" dirty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2" name="object 30">
            <a:extLst>
              <a:ext uri="{FF2B5EF4-FFF2-40B4-BE49-F238E27FC236}">
                <a16:creationId xmlns:a16="http://schemas.microsoft.com/office/drawing/2014/main" id="{A4AD6848-5328-4E3F-8ED7-4C0ACD3B2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3" name="object 31">
            <a:extLst>
              <a:ext uri="{FF2B5EF4-FFF2-40B4-BE49-F238E27FC236}">
                <a16:creationId xmlns:a16="http://schemas.microsoft.com/office/drawing/2014/main" id="{9EBADAB8-21D8-4911-AA6F-5424CDE4E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 err="1">
                <a:latin typeface="Calibri" pitchFamily="34" charset="0"/>
              </a:rPr>
              <a:t>Pseudomonos</a:t>
            </a:r>
            <a:endParaRPr lang="en-US" b="1" dirty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4" name="object 32">
            <a:extLst>
              <a:ext uri="{FF2B5EF4-FFF2-40B4-BE49-F238E27FC236}">
                <a16:creationId xmlns:a16="http://schemas.microsoft.com/office/drawing/2014/main" id="{486074CE-5FDB-4490-9EB5-E6968DBEA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9815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5" name="object 33">
            <a:extLst>
              <a:ext uri="{FF2B5EF4-FFF2-40B4-BE49-F238E27FC236}">
                <a16:creationId xmlns:a16="http://schemas.microsoft.com/office/drawing/2014/main" id="{7D02047B-29E9-407E-B8C0-416424E41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9752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Others</a:t>
            </a:r>
          </a:p>
        </p:txBody>
      </p:sp>
      <p:sp>
        <p:nvSpPr>
          <p:cNvPr id="96" name="object 34">
            <a:extLst>
              <a:ext uri="{FF2B5EF4-FFF2-40B4-BE49-F238E27FC236}">
                <a16:creationId xmlns:a16="http://schemas.microsoft.com/office/drawing/2014/main" id="{21710AA2-2947-47AA-9D4C-4D1C53CEB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7" name="object 35">
            <a:extLst>
              <a:ext uri="{FF2B5EF4-FFF2-40B4-BE49-F238E27FC236}">
                <a16:creationId xmlns:a16="http://schemas.microsoft.com/office/drawing/2014/main" id="{20E0F09A-C137-4AC5-88FB-CBBE5E508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600" b="1" dirty="0" err="1">
                <a:latin typeface="Calibri" pitchFamily="34" charset="0"/>
              </a:rPr>
              <a:t>Aspirigillus</a:t>
            </a:r>
            <a:r>
              <a:rPr lang="en-US" sz="1600" b="1" dirty="0">
                <a:latin typeface="Calibri" pitchFamily="34" charset="0"/>
              </a:rPr>
              <a:t> Niger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8" name="object 36">
            <a:extLst>
              <a:ext uri="{FF2B5EF4-FFF2-40B4-BE49-F238E27FC236}">
                <a16:creationId xmlns:a16="http://schemas.microsoft.com/office/drawing/2014/main" id="{10DB5626-E0FA-4075-8ADA-511D2853F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id="{6598502A-F879-44F0-9FA6-7794BFC1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600" b="1" dirty="0">
                <a:latin typeface="Calibri" pitchFamily="34" charset="0"/>
              </a:rPr>
              <a:t>Candida Albicans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100" name="object 38">
            <a:extLst>
              <a:ext uri="{FF2B5EF4-FFF2-40B4-BE49-F238E27FC236}">
                <a16:creationId xmlns:a16="http://schemas.microsoft.com/office/drawing/2014/main" id="{2975EF18-06BE-4D09-B22E-4E30D443D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1" name="object 39">
            <a:extLst>
              <a:ext uri="{FF2B5EF4-FFF2-40B4-BE49-F238E27FC236}">
                <a16:creationId xmlns:a16="http://schemas.microsoft.com/office/drawing/2014/main" id="{373A6C42-4977-43FD-9471-0AF2B7B66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2" name="object 40">
            <a:extLst>
              <a:ext uri="{FF2B5EF4-FFF2-40B4-BE49-F238E27FC236}">
                <a16:creationId xmlns:a16="http://schemas.microsoft.com/office/drawing/2014/main" id="{B74B28CF-51E4-4E52-8AB3-A222304B8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3" name="object 41">
            <a:extLst>
              <a:ext uri="{FF2B5EF4-FFF2-40B4-BE49-F238E27FC236}">
                <a16:creationId xmlns:a16="http://schemas.microsoft.com/office/drawing/2014/main" id="{34EFDFA6-4C98-4566-B354-027E455B6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4" name="object 42">
            <a:extLst>
              <a:ext uri="{FF2B5EF4-FFF2-40B4-BE49-F238E27FC236}">
                <a16:creationId xmlns:a16="http://schemas.microsoft.com/office/drawing/2014/main" id="{605B9158-D0B8-4FFF-9771-5B09B0E13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2" y="3227387"/>
            <a:ext cx="1474788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851" y="388937"/>
                </a:lnTo>
                <a:lnTo>
                  <a:pt x="1474851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5" name="object 43">
            <a:extLst>
              <a:ext uri="{FF2B5EF4-FFF2-40B4-BE49-F238E27FC236}">
                <a16:creationId xmlns:a16="http://schemas.microsoft.com/office/drawing/2014/main" id="{D16D9013-B8BE-4324-AF6C-72100BAAB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3221037"/>
            <a:ext cx="1487488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551" y="401637"/>
                </a:lnTo>
                <a:lnTo>
                  <a:pt x="1487551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Eczematous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106" name="object 44">
            <a:extLst>
              <a:ext uri="{FF2B5EF4-FFF2-40B4-BE49-F238E27FC236}">
                <a16:creationId xmlns:a16="http://schemas.microsoft.com/office/drawing/2014/main" id="{3810D160-80E8-483A-B516-9955A4C88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7" name="object 45">
            <a:extLst>
              <a:ext uri="{FF2B5EF4-FFF2-40B4-BE49-F238E27FC236}">
                <a16:creationId xmlns:a16="http://schemas.microsoft.com/office/drawing/2014/main" id="{C4670264-E92A-47C4-AB1C-EB71DB9A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2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Seborrheic</a:t>
            </a:r>
          </a:p>
          <a:p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669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8A3145-5677-44A4-8F13-496A1D0B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6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E21E210F-059D-40DD-8569-C6319162964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A426D3AA-5CAC-4BDE-9160-793001F2F7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07C826F2-5963-4855-8D84-D76195ED7E04}"/>
              </a:ext>
            </a:extLst>
          </p:cNvPr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b="1" spc="-10">
                <a:latin typeface="Arial"/>
                <a:cs typeface="Arial"/>
              </a:rPr>
              <a:t>CAUSES </a:t>
            </a:r>
            <a:r>
              <a:rPr lang="en-US" sz="3200" b="1" spc="-5">
                <a:latin typeface="Arial"/>
                <a:cs typeface="Arial"/>
              </a:rPr>
              <a:t>OF </a:t>
            </a:r>
            <a:r>
              <a:rPr lang="en-US" sz="3200" b="1">
                <a:latin typeface="Arial"/>
                <a:cs typeface="Arial"/>
              </a:rPr>
              <a:t>OTITIS</a:t>
            </a:r>
            <a:r>
              <a:rPr lang="en-US" sz="3200" b="1" spc="254">
                <a:latin typeface="Arial"/>
                <a:cs typeface="Arial"/>
              </a:rPr>
              <a:t> </a:t>
            </a:r>
            <a:r>
              <a:rPr lang="en-US" sz="3200" b="1" spc="-5">
                <a:latin typeface="Arial"/>
                <a:cs typeface="Arial"/>
              </a:rPr>
              <a:t>EXTERNA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1E2A1CF8-8C75-4CB3-9269-6DA8DCB06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2057400"/>
            <a:ext cx="8829675" cy="3313112"/>
          </a:xfrm>
          <a:custGeom>
            <a:avLst/>
            <a:gdLst>
              <a:gd name="T0" fmla="*/ 0 w 8830310"/>
              <a:gd name="T1" fmla="*/ 0 h 3313429"/>
              <a:gd name="T2" fmla="*/ 8830310 w 8830310"/>
              <a:gd name="T3" fmla="*/ 3313429 h 3313429"/>
            </a:gdLst>
            <a:ahLst/>
            <a:cxnLst/>
            <a:rect l="T0" t="T1" r="T2" b="T3"/>
            <a:pathLst>
              <a:path w="8830310" h="3313429">
                <a:moveTo>
                  <a:pt x="0" y="3313049"/>
                </a:moveTo>
                <a:lnTo>
                  <a:pt x="8829738" y="3313049"/>
                </a:lnTo>
                <a:lnTo>
                  <a:pt x="8829738" y="0"/>
                </a:lnTo>
                <a:lnTo>
                  <a:pt x="0" y="0"/>
                </a:lnTo>
                <a:lnTo>
                  <a:pt x="0" y="33130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9D1CA64C-FFFA-4504-BBFC-447411FB2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873125" y="195325"/>
                </a:moveTo>
                <a:lnTo>
                  <a:pt x="873125" y="90550"/>
                </a:lnTo>
                <a:lnTo>
                  <a:pt x="12700" y="90550"/>
                </a:lnTo>
                <a:lnTo>
                  <a:pt x="12700" y="0"/>
                </a:lnTo>
                <a:lnTo>
                  <a:pt x="0" y="0"/>
                </a:lnTo>
                <a:lnTo>
                  <a:pt x="0" y="103250"/>
                </a:lnTo>
                <a:lnTo>
                  <a:pt x="860425" y="103250"/>
                </a:lnTo>
                <a:lnTo>
                  <a:pt x="860425" y="195325"/>
                </a:lnTo>
                <a:lnTo>
                  <a:pt x="87312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94AA5951-E92F-4937-A330-034BF0077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3032125"/>
            <a:ext cx="873125" cy="195262"/>
          </a:xfrm>
          <a:custGeom>
            <a:avLst/>
            <a:gdLst>
              <a:gd name="T0" fmla="*/ 0 w 873125"/>
              <a:gd name="T1" fmla="*/ 0 h 195579"/>
              <a:gd name="T2" fmla="*/ 873125 w 873125"/>
              <a:gd name="T3" fmla="*/ 195579 h 195579"/>
            </a:gdLst>
            <a:ahLst/>
            <a:cxnLst/>
            <a:rect l="T0" t="T1" r="T2" b="T3"/>
            <a:pathLst>
              <a:path w="873125" h="195579">
                <a:moveTo>
                  <a:pt x="0" y="195325"/>
                </a:moveTo>
                <a:lnTo>
                  <a:pt x="0" y="90550"/>
                </a:lnTo>
                <a:lnTo>
                  <a:pt x="860425" y="90550"/>
                </a:lnTo>
                <a:lnTo>
                  <a:pt x="860425" y="0"/>
                </a:lnTo>
                <a:lnTo>
                  <a:pt x="873125" y="0"/>
                </a:lnTo>
                <a:lnTo>
                  <a:pt x="873125" y="103250"/>
                </a:lnTo>
                <a:lnTo>
                  <a:pt x="12700" y="103250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BD4DA5A7-443B-4CE6-B841-F809DF0EA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5901B1AE-6620-41BB-9FDC-96994BB77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40BB755B-B452-4755-A09A-03A07B94F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8504D27F-8A4D-40C2-9282-C8F486C00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9CA8B969-C305-48B7-AE91-918223EC8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1566862"/>
          </a:xfrm>
          <a:custGeom>
            <a:avLst/>
            <a:gdLst>
              <a:gd name="T0" fmla="*/ 0 w 250825"/>
              <a:gd name="T1" fmla="*/ 0 h 1567179"/>
              <a:gd name="T2" fmla="*/ 250825 w 250825"/>
              <a:gd name="T3" fmla="*/ 1567179 h 1567179"/>
            </a:gdLst>
            <a:ahLst/>
            <a:cxnLst/>
            <a:rect l="T0" t="T1" r="T2" b="T3"/>
            <a:pathLst>
              <a:path w="250825" h="1567179">
                <a:moveTo>
                  <a:pt x="250825" y="1566926"/>
                </a:moveTo>
                <a:lnTo>
                  <a:pt x="0" y="1566926"/>
                </a:lnTo>
                <a:lnTo>
                  <a:pt x="0" y="0"/>
                </a:lnTo>
                <a:lnTo>
                  <a:pt x="12700" y="0"/>
                </a:lnTo>
                <a:lnTo>
                  <a:pt x="12700" y="1554226"/>
                </a:lnTo>
                <a:lnTo>
                  <a:pt x="250825" y="1554226"/>
                </a:lnTo>
                <a:lnTo>
                  <a:pt x="250825" y="15669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8825266F-AA5D-4B0D-96BB-03549A874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982662"/>
          </a:xfrm>
          <a:custGeom>
            <a:avLst/>
            <a:gdLst>
              <a:gd name="T0" fmla="*/ 0 w 250825"/>
              <a:gd name="T1" fmla="*/ 0 h 982979"/>
              <a:gd name="T2" fmla="*/ 250825 w 250825"/>
              <a:gd name="T3" fmla="*/ 982979 h 982979"/>
            </a:gdLst>
            <a:ahLst/>
            <a:cxnLst/>
            <a:rect l="T0" t="T1" r="T2" b="T3"/>
            <a:pathLst>
              <a:path w="250825" h="982979">
                <a:moveTo>
                  <a:pt x="250825" y="982726"/>
                </a:moveTo>
                <a:lnTo>
                  <a:pt x="0" y="982726"/>
                </a:lnTo>
                <a:lnTo>
                  <a:pt x="0" y="0"/>
                </a:lnTo>
                <a:lnTo>
                  <a:pt x="12700" y="0"/>
                </a:lnTo>
                <a:lnTo>
                  <a:pt x="12700" y="970026"/>
                </a:lnTo>
                <a:lnTo>
                  <a:pt x="250825" y="970026"/>
                </a:lnTo>
                <a:lnTo>
                  <a:pt x="250825" y="982726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D7EAF6C6-5072-4F71-A124-7DB5F4327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616325"/>
            <a:ext cx="250825" cy="396875"/>
          </a:xfrm>
          <a:custGeom>
            <a:avLst/>
            <a:gdLst>
              <a:gd name="T0" fmla="*/ 0 w 250825"/>
              <a:gd name="T1" fmla="*/ 0 h 396875"/>
              <a:gd name="T2" fmla="*/ 250825 w 250825"/>
              <a:gd name="T3" fmla="*/ 396875 h 396875"/>
            </a:gdLst>
            <a:ahLst/>
            <a:cxnLst/>
            <a:rect l="T0" t="T1" r="T2" b="T3"/>
            <a:pathLst>
              <a:path w="250825" h="396875">
                <a:moveTo>
                  <a:pt x="250825" y="396875"/>
                </a:moveTo>
                <a:lnTo>
                  <a:pt x="0" y="396875"/>
                </a:lnTo>
                <a:lnTo>
                  <a:pt x="0" y="0"/>
                </a:lnTo>
                <a:lnTo>
                  <a:pt x="12700" y="0"/>
                </a:lnTo>
                <a:lnTo>
                  <a:pt x="12700" y="384175"/>
                </a:lnTo>
                <a:lnTo>
                  <a:pt x="250825" y="384175"/>
                </a:lnTo>
                <a:lnTo>
                  <a:pt x="250825" y="39687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FFF90957-7558-4B58-B496-04D520BF9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1981200" y="195199"/>
                </a:moveTo>
                <a:lnTo>
                  <a:pt x="1981200" y="90424"/>
                </a:lnTo>
                <a:lnTo>
                  <a:pt x="12700" y="90424"/>
                </a:lnTo>
                <a:lnTo>
                  <a:pt x="12700" y="0"/>
                </a:lnTo>
                <a:lnTo>
                  <a:pt x="0" y="0"/>
                </a:lnTo>
                <a:lnTo>
                  <a:pt x="0" y="103124"/>
                </a:lnTo>
                <a:lnTo>
                  <a:pt x="1968500" y="103124"/>
                </a:lnTo>
                <a:lnTo>
                  <a:pt x="1968500" y="195199"/>
                </a:lnTo>
                <a:lnTo>
                  <a:pt x="198120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FD82F3A9-3970-45EE-935C-8F40F59D8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3032125"/>
            <a:ext cx="14288" cy="195262"/>
          </a:xfrm>
          <a:custGeom>
            <a:avLst/>
            <a:gdLst>
              <a:gd name="T0" fmla="*/ 0 w 14605"/>
              <a:gd name="T1" fmla="*/ 0 h 195579"/>
              <a:gd name="T2" fmla="*/ 14605 w 14605"/>
              <a:gd name="T3" fmla="*/ 195579 h 195579"/>
            </a:gdLst>
            <a:ahLst/>
            <a:cxnLst/>
            <a:rect l="T0" t="T1" r="T2" b="T3"/>
            <a:pathLst>
              <a:path w="14605" h="195579">
                <a:moveTo>
                  <a:pt x="0" y="195325"/>
                </a:moveTo>
                <a:lnTo>
                  <a:pt x="1650" y="0"/>
                </a:lnTo>
                <a:lnTo>
                  <a:pt x="14350" y="126"/>
                </a:lnTo>
                <a:lnTo>
                  <a:pt x="12700" y="195325"/>
                </a:lnTo>
                <a:lnTo>
                  <a:pt x="0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18FE2850-FA1F-4840-9FA8-A7131ACA4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3032125"/>
            <a:ext cx="1981200" cy="195262"/>
          </a:xfrm>
          <a:custGeom>
            <a:avLst/>
            <a:gdLst>
              <a:gd name="T0" fmla="*/ 0 w 1981200"/>
              <a:gd name="T1" fmla="*/ 0 h 195579"/>
              <a:gd name="T2" fmla="*/ 1981200 w 1981200"/>
              <a:gd name="T3" fmla="*/ 195579 h 195579"/>
            </a:gdLst>
            <a:ahLst/>
            <a:cxnLst/>
            <a:rect l="T0" t="T1" r="T2" b="T3"/>
            <a:pathLst>
              <a:path w="1981200" h="195579">
                <a:moveTo>
                  <a:pt x="0" y="195199"/>
                </a:moveTo>
                <a:lnTo>
                  <a:pt x="0" y="90424"/>
                </a:lnTo>
                <a:lnTo>
                  <a:pt x="1968500" y="90424"/>
                </a:lnTo>
                <a:lnTo>
                  <a:pt x="1968500" y="0"/>
                </a:lnTo>
                <a:lnTo>
                  <a:pt x="1981200" y="0"/>
                </a:lnTo>
                <a:lnTo>
                  <a:pt x="1981200" y="103124"/>
                </a:lnTo>
                <a:lnTo>
                  <a:pt x="12700" y="103124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C3E76173-EB30-4AFE-A01F-6FE84BA7D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47925"/>
            <a:ext cx="2289175" cy="195262"/>
          </a:xfrm>
          <a:custGeom>
            <a:avLst/>
            <a:gdLst>
              <a:gd name="T0" fmla="*/ 0 w 2289175"/>
              <a:gd name="T1" fmla="*/ 0 h 195580"/>
              <a:gd name="T2" fmla="*/ 2289175 w 2289175"/>
              <a:gd name="T3" fmla="*/ 195580 h 195580"/>
            </a:gdLst>
            <a:ahLst/>
            <a:cxnLst/>
            <a:rect l="T0" t="T1" r="T2" b="T3"/>
            <a:pathLst>
              <a:path w="2289175" h="195580">
                <a:moveTo>
                  <a:pt x="2289175" y="195325"/>
                </a:moveTo>
                <a:lnTo>
                  <a:pt x="2289175" y="92201"/>
                </a:lnTo>
                <a:lnTo>
                  <a:pt x="12700" y="92201"/>
                </a:lnTo>
                <a:lnTo>
                  <a:pt x="12700" y="0"/>
                </a:lnTo>
                <a:lnTo>
                  <a:pt x="0" y="0"/>
                </a:lnTo>
                <a:lnTo>
                  <a:pt x="0" y="104901"/>
                </a:lnTo>
                <a:lnTo>
                  <a:pt x="2276475" y="104901"/>
                </a:lnTo>
                <a:lnTo>
                  <a:pt x="2276475" y="195325"/>
                </a:lnTo>
                <a:lnTo>
                  <a:pt x="2289175" y="1953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8704F566-64B7-4149-A130-E53FAD790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2" y="2447925"/>
            <a:ext cx="2287588" cy="195262"/>
          </a:xfrm>
          <a:custGeom>
            <a:avLst/>
            <a:gdLst>
              <a:gd name="T0" fmla="*/ 0 w 2287904"/>
              <a:gd name="T1" fmla="*/ 0 h 195580"/>
              <a:gd name="T2" fmla="*/ 2287904 w 2287904"/>
              <a:gd name="T3" fmla="*/ 195580 h 195580"/>
            </a:gdLst>
            <a:ahLst/>
            <a:cxnLst/>
            <a:rect l="T0" t="T1" r="T2" b="T3"/>
            <a:pathLst>
              <a:path w="2287904" h="195580">
                <a:moveTo>
                  <a:pt x="0" y="195199"/>
                </a:moveTo>
                <a:lnTo>
                  <a:pt x="0" y="92075"/>
                </a:lnTo>
                <a:lnTo>
                  <a:pt x="2274951" y="92075"/>
                </a:lnTo>
                <a:lnTo>
                  <a:pt x="2274951" y="0"/>
                </a:lnTo>
                <a:lnTo>
                  <a:pt x="2287651" y="0"/>
                </a:lnTo>
                <a:lnTo>
                  <a:pt x="2287651" y="104775"/>
                </a:lnTo>
                <a:lnTo>
                  <a:pt x="12700" y="104775"/>
                </a:lnTo>
                <a:lnTo>
                  <a:pt x="12700" y="195199"/>
                </a:lnTo>
                <a:lnTo>
                  <a:pt x="0" y="195199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15615A8E-0FEC-4F3C-B67F-4093FFBA9372}"/>
              </a:ext>
            </a:extLst>
          </p:cNvPr>
          <p:cNvSpPr txBox="1"/>
          <p:nvPr/>
        </p:nvSpPr>
        <p:spPr>
          <a:xfrm>
            <a:off x="3709987" y="2051050"/>
            <a:ext cx="2816225" cy="30841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lIns="0" tIns="122555" rIns="0" bIns="0">
            <a:spAutoFit/>
          </a:bodyPr>
          <a:lstStyle/>
          <a:p>
            <a:pPr algn="ctr" fontAlgn="auto">
              <a:spcBef>
                <a:spcPts val="965"/>
              </a:spcBef>
              <a:spcAft>
                <a:spcPts val="0"/>
              </a:spcAft>
              <a:defRPr/>
            </a:pPr>
            <a:r>
              <a:rPr sz="1200" b="1" spc="-5" dirty="0">
                <a:latin typeface="Arial"/>
                <a:cs typeface="Arial"/>
              </a:rPr>
              <a:t>CAUSES OF OTITIS EXTERNA</a:t>
            </a: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F8D209F8-E5FA-4E30-99A3-BAEE7FE9D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000" spc="-5" dirty="0">
              <a:latin typeface="Arial"/>
              <a:cs typeface="Arial"/>
            </a:endParaRPr>
          </a:p>
          <a:p>
            <a:pPr algn="ctr"/>
            <a:r>
              <a:rPr lang="en-US" sz="1200" b="1" spc="-5" dirty="0">
                <a:latin typeface="Arial"/>
                <a:cs typeface="Arial"/>
              </a:rPr>
              <a:t>INFECTIVE</a:t>
            </a:r>
          </a:p>
        </p:txBody>
      </p:sp>
      <p:sp>
        <p:nvSpPr>
          <p:cNvPr id="82" name="object 20">
            <a:extLst>
              <a:ext uri="{FF2B5EF4-FFF2-40B4-BE49-F238E27FC236}">
                <a16:creationId xmlns:a16="http://schemas.microsoft.com/office/drawing/2014/main" id="{5A4BDA76-52FA-4DA9-9D1D-29842BEEA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643187"/>
            <a:ext cx="1476375" cy="388938"/>
          </a:xfrm>
          <a:custGeom>
            <a:avLst/>
            <a:gdLst>
              <a:gd name="T0" fmla="*/ 0 w 1476375"/>
              <a:gd name="T1" fmla="*/ 0 h 389255"/>
              <a:gd name="T2" fmla="*/ 1476375 w 1476375"/>
              <a:gd name="T3" fmla="*/ 389255 h 389255"/>
            </a:gdLst>
            <a:ahLst/>
            <a:cxnLst/>
            <a:rect l="T0" t="T1" r="T2" b="T3"/>
            <a:pathLst>
              <a:path w="1476375" h="389255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3" name="object 21">
            <a:extLst>
              <a:ext uri="{FF2B5EF4-FFF2-40B4-BE49-F238E27FC236}">
                <a16:creationId xmlns:a16="http://schemas.microsoft.com/office/drawing/2014/main" id="{18555B92-0395-465E-B32B-C7FB1CAB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7" y="2636837"/>
            <a:ext cx="1489075" cy="401638"/>
          </a:xfrm>
          <a:custGeom>
            <a:avLst/>
            <a:gdLst>
              <a:gd name="T0" fmla="*/ 0 w 1489075"/>
              <a:gd name="T1" fmla="*/ 0 h 401955"/>
              <a:gd name="T2" fmla="*/ 1489075 w 1489075"/>
              <a:gd name="T3" fmla="*/ 401955 h 401955"/>
            </a:gdLst>
            <a:ahLst/>
            <a:cxnLst/>
            <a:rect l="T0" t="T1" r="T2" b="T3"/>
            <a:pathLst>
              <a:path w="1489075" h="401955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endParaRPr lang="en-US" sz="200" b="1" spc="-5" dirty="0">
              <a:latin typeface="Arial"/>
              <a:cs typeface="Arial"/>
            </a:endParaRPr>
          </a:p>
          <a:p>
            <a:pPr marL="429895" fontAlgn="auto">
              <a:spcBef>
                <a:spcPts val="960"/>
              </a:spcBef>
              <a:spcAft>
                <a:spcPts val="0"/>
              </a:spcAft>
              <a:defRPr/>
            </a:pPr>
            <a:r>
              <a:rPr lang="en-US" sz="1200" b="1" spc="-5" dirty="0">
                <a:latin typeface="Arial"/>
                <a:cs typeface="Arial"/>
              </a:rPr>
              <a:t>REACTIVE</a:t>
            </a:r>
          </a:p>
        </p:txBody>
      </p:sp>
      <p:sp>
        <p:nvSpPr>
          <p:cNvPr id="84" name="object 22">
            <a:extLst>
              <a:ext uri="{FF2B5EF4-FFF2-40B4-BE49-F238E27FC236}">
                <a16:creationId xmlns:a16="http://schemas.microsoft.com/office/drawing/2014/main" id="{77E06342-6EE1-4408-A29A-C217F62D5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7387"/>
            <a:ext cx="1449388" cy="388938"/>
          </a:xfrm>
          <a:custGeom>
            <a:avLst/>
            <a:gdLst>
              <a:gd name="T0" fmla="*/ 0 w 1449705"/>
              <a:gd name="T1" fmla="*/ 0 h 389254"/>
              <a:gd name="T2" fmla="*/ 1449705 w 1449705"/>
              <a:gd name="T3" fmla="*/ 389254 h 389254"/>
            </a:gdLst>
            <a:ahLst/>
            <a:cxnLst/>
            <a:rect l="T0" t="T1" r="T2" b="T3"/>
            <a:pathLst>
              <a:path w="1449705" h="389254">
                <a:moveTo>
                  <a:pt x="0" y="388937"/>
                </a:moveTo>
                <a:lnTo>
                  <a:pt x="1449387" y="388937"/>
                </a:lnTo>
                <a:lnTo>
                  <a:pt x="1449387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5" name="object 23">
            <a:extLst>
              <a:ext uri="{FF2B5EF4-FFF2-40B4-BE49-F238E27FC236}">
                <a16:creationId xmlns:a16="http://schemas.microsoft.com/office/drawing/2014/main" id="{D113CCC7-078D-452F-9896-F52BFDC0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" y="3221037"/>
            <a:ext cx="1455738" cy="401638"/>
          </a:xfrm>
          <a:custGeom>
            <a:avLst/>
            <a:gdLst>
              <a:gd name="T0" fmla="*/ 0 w 1456055"/>
              <a:gd name="T1" fmla="*/ 0 h 401954"/>
              <a:gd name="T2" fmla="*/ 1456055 w 1456055"/>
              <a:gd name="T3" fmla="*/ 401954 h 401954"/>
            </a:gdLst>
            <a:ahLst/>
            <a:cxnLst/>
            <a:rect l="T0" t="T1" r="T2" b="T3"/>
            <a:pathLst>
              <a:path w="1456055" h="401954">
                <a:moveTo>
                  <a:pt x="0" y="401637"/>
                </a:moveTo>
                <a:lnTo>
                  <a:pt x="1455737" y="401637"/>
                </a:lnTo>
                <a:lnTo>
                  <a:pt x="1455737" y="0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Bacterial</a:t>
            </a:r>
          </a:p>
        </p:txBody>
      </p:sp>
      <p:sp>
        <p:nvSpPr>
          <p:cNvPr id="86" name="object 24">
            <a:extLst>
              <a:ext uri="{FF2B5EF4-FFF2-40B4-BE49-F238E27FC236}">
                <a16:creationId xmlns:a16="http://schemas.microsoft.com/office/drawing/2014/main" id="{966BEA86-4A63-4A5F-8A4F-DDBD627D9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7" name="object 25">
            <a:extLst>
              <a:ext uri="{FF2B5EF4-FFF2-40B4-BE49-F238E27FC236}">
                <a16:creationId xmlns:a16="http://schemas.microsoft.com/office/drawing/2014/main" id="{81BF1034-04AB-4AAF-9C8A-1647BB385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Fungal </a:t>
            </a:r>
          </a:p>
        </p:txBody>
      </p:sp>
      <p:sp>
        <p:nvSpPr>
          <p:cNvPr id="88" name="object 26">
            <a:extLst>
              <a:ext uri="{FF2B5EF4-FFF2-40B4-BE49-F238E27FC236}">
                <a16:creationId xmlns:a16="http://schemas.microsoft.com/office/drawing/2014/main" id="{A0D94985-3107-4A56-8B70-7DE7D0C1B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27387"/>
            <a:ext cx="1474787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724" y="388937"/>
                </a:lnTo>
                <a:lnTo>
                  <a:pt x="1474724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89" name="object 27">
            <a:extLst>
              <a:ext uri="{FF2B5EF4-FFF2-40B4-BE49-F238E27FC236}">
                <a16:creationId xmlns:a16="http://schemas.microsoft.com/office/drawing/2014/main" id="{95765C25-A142-4DBB-9A24-CED88EAD5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221037"/>
            <a:ext cx="1487487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424" y="401637"/>
                </a:lnTo>
                <a:lnTo>
                  <a:pt x="1487424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Viral </a:t>
            </a: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FC6561F3-7198-483D-8516-2A2E81CFE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18C9B4E6-BC2C-4E8C-A63E-D23AE6BC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Staph. </a:t>
            </a:r>
            <a:r>
              <a:rPr lang="en-US" b="1" dirty="0" err="1">
                <a:latin typeface="Calibri" pitchFamily="34" charset="0"/>
              </a:rPr>
              <a:t>arues</a:t>
            </a:r>
            <a:endParaRPr lang="en-US" b="1" dirty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2" name="object 30">
            <a:extLst>
              <a:ext uri="{FF2B5EF4-FFF2-40B4-BE49-F238E27FC236}">
                <a16:creationId xmlns:a16="http://schemas.microsoft.com/office/drawing/2014/main" id="{3EB89737-084B-48FA-BB87-3429F8AF8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3" name="object 31">
            <a:extLst>
              <a:ext uri="{FF2B5EF4-FFF2-40B4-BE49-F238E27FC236}">
                <a16:creationId xmlns:a16="http://schemas.microsoft.com/office/drawing/2014/main" id="{78235924-AF37-42F6-92DE-D5212E155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 err="1">
                <a:latin typeface="Calibri" pitchFamily="34" charset="0"/>
              </a:rPr>
              <a:t>Pseudomonos</a:t>
            </a:r>
            <a:endParaRPr lang="en-US" b="1" dirty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4" name="object 32">
            <a:extLst>
              <a:ext uri="{FF2B5EF4-FFF2-40B4-BE49-F238E27FC236}">
                <a16:creationId xmlns:a16="http://schemas.microsoft.com/office/drawing/2014/main" id="{6D5AC241-9531-482C-B548-FAA555396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7" y="49815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5" name="object 33">
            <a:extLst>
              <a:ext uri="{FF2B5EF4-FFF2-40B4-BE49-F238E27FC236}">
                <a16:creationId xmlns:a16="http://schemas.microsoft.com/office/drawing/2014/main" id="{88D9341F-27BD-4E02-938C-C4B7F0DF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7" y="49752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Others</a:t>
            </a:r>
          </a:p>
        </p:txBody>
      </p:sp>
      <p:sp>
        <p:nvSpPr>
          <p:cNvPr id="96" name="object 34">
            <a:extLst>
              <a:ext uri="{FF2B5EF4-FFF2-40B4-BE49-F238E27FC236}">
                <a16:creationId xmlns:a16="http://schemas.microsoft.com/office/drawing/2014/main" id="{3A2D4E3E-E31B-4D9D-B518-2F2172117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7" name="object 35">
            <a:extLst>
              <a:ext uri="{FF2B5EF4-FFF2-40B4-BE49-F238E27FC236}">
                <a16:creationId xmlns:a16="http://schemas.microsoft.com/office/drawing/2014/main" id="{FEEFF4E0-3790-48F7-92A3-DA2C44106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600" b="1" dirty="0" err="1">
                <a:latin typeface="Calibri" pitchFamily="34" charset="0"/>
              </a:rPr>
              <a:t>Aspirigillus</a:t>
            </a:r>
            <a:r>
              <a:rPr lang="en-US" sz="1600" b="1" dirty="0">
                <a:latin typeface="Calibri" pitchFamily="34" charset="0"/>
              </a:rPr>
              <a:t> Niger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98" name="object 36">
            <a:extLst>
              <a:ext uri="{FF2B5EF4-FFF2-40B4-BE49-F238E27FC236}">
                <a16:creationId xmlns:a16="http://schemas.microsoft.com/office/drawing/2014/main" id="{3365B616-F628-408A-9824-A0E58145B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id="{E8E9F401-9983-46D0-B633-599BD2768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600" b="1" dirty="0">
                <a:latin typeface="Calibri" pitchFamily="34" charset="0"/>
              </a:rPr>
              <a:t>Candida Albicans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100" name="object 38">
            <a:extLst>
              <a:ext uri="{FF2B5EF4-FFF2-40B4-BE49-F238E27FC236}">
                <a16:creationId xmlns:a16="http://schemas.microsoft.com/office/drawing/2014/main" id="{C458B4BC-784A-4F95-BAA3-5113FCC93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3811587"/>
            <a:ext cx="1476375" cy="390525"/>
          </a:xfrm>
          <a:custGeom>
            <a:avLst/>
            <a:gdLst>
              <a:gd name="T0" fmla="*/ 0 w 1476375"/>
              <a:gd name="T1" fmla="*/ 0 h 390525"/>
              <a:gd name="T2" fmla="*/ 1476375 w 1476375"/>
              <a:gd name="T3" fmla="*/ 390525 h 390525"/>
            </a:gdLst>
            <a:ahLst/>
            <a:cxnLst/>
            <a:rect l="T0" t="T1" r="T2" b="T3"/>
            <a:pathLst>
              <a:path w="1476375" h="390525">
                <a:moveTo>
                  <a:pt x="0" y="390525"/>
                </a:moveTo>
                <a:lnTo>
                  <a:pt x="1476375" y="390525"/>
                </a:lnTo>
                <a:lnTo>
                  <a:pt x="1476375" y="0"/>
                </a:lnTo>
                <a:lnTo>
                  <a:pt x="0" y="0"/>
                </a:lnTo>
                <a:lnTo>
                  <a:pt x="0" y="3905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1" name="object 39">
            <a:extLst>
              <a:ext uri="{FF2B5EF4-FFF2-40B4-BE49-F238E27FC236}">
                <a16:creationId xmlns:a16="http://schemas.microsoft.com/office/drawing/2014/main" id="{0964E920-F923-4C83-AC5E-59A5E8CF4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3805237"/>
            <a:ext cx="1489075" cy="403225"/>
          </a:xfrm>
          <a:custGeom>
            <a:avLst/>
            <a:gdLst>
              <a:gd name="T0" fmla="*/ 0 w 1489075"/>
              <a:gd name="T1" fmla="*/ 0 h 403225"/>
              <a:gd name="T2" fmla="*/ 1489075 w 1489075"/>
              <a:gd name="T3" fmla="*/ 403225 h 403225"/>
            </a:gdLst>
            <a:ahLst/>
            <a:cxnLst/>
            <a:rect l="T0" t="T1" r="T2" b="T3"/>
            <a:pathLst>
              <a:path w="1489075" h="403225">
                <a:moveTo>
                  <a:pt x="0" y="403225"/>
                </a:moveTo>
                <a:lnTo>
                  <a:pt x="1489075" y="403225"/>
                </a:lnTo>
                <a:lnTo>
                  <a:pt x="1489075" y="0"/>
                </a:lnTo>
                <a:lnTo>
                  <a:pt x="0" y="0"/>
                </a:lnTo>
                <a:lnTo>
                  <a:pt x="0" y="403225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600" b="1" dirty="0">
                <a:latin typeface="Calibri" pitchFamily="34" charset="0"/>
              </a:rPr>
              <a:t>Herpes zoster</a:t>
            </a:r>
          </a:p>
        </p:txBody>
      </p:sp>
      <p:sp>
        <p:nvSpPr>
          <p:cNvPr id="102" name="object 40">
            <a:extLst>
              <a:ext uri="{FF2B5EF4-FFF2-40B4-BE49-F238E27FC236}">
                <a16:creationId xmlns:a16="http://schemas.microsoft.com/office/drawing/2014/main" id="{70C383F4-04BB-47D4-9D15-C29FD2F6D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7" y="4397375"/>
            <a:ext cx="1476375" cy="388937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3" name="object 41">
            <a:extLst>
              <a:ext uri="{FF2B5EF4-FFF2-40B4-BE49-F238E27FC236}">
                <a16:creationId xmlns:a16="http://schemas.microsoft.com/office/drawing/2014/main" id="{C7F6EB84-D534-4D9B-828F-B6809898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7" y="4391025"/>
            <a:ext cx="1489075" cy="401637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Others</a:t>
            </a:r>
          </a:p>
        </p:txBody>
      </p:sp>
      <p:sp>
        <p:nvSpPr>
          <p:cNvPr id="104" name="object 42">
            <a:extLst>
              <a:ext uri="{FF2B5EF4-FFF2-40B4-BE49-F238E27FC236}">
                <a16:creationId xmlns:a16="http://schemas.microsoft.com/office/drawing/2014/main" id="{294BC85F-2455-4601-8E98-3B665449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2" y="3227387"/>
            <a:ext cx="1474788" cy="388938"/>
          </a:xfrm>
          <a:custGeom>
            <a:avLst/>
            <a:gdLst>
              <a:gd name="T0" fmla="*/ 0 w 1475104"/>
              <a:gd name="T1" fmla="*/ 0 h 389254"/>
              <a:gd name="T2" fmla="*/ 1475104 w 1475104"/>
              <a:gd name="T3" fmla="*/ 389254 h 389254"/>
            </a:gdLst>
            <a:ahLst/>
            <a:cxnLst/>
            <a:rect l="T0" t="T1" r="T2" b="T3"/>
            <a:pathLst>
              <a:path w="1475104" h="389254">
                <a:moveTo>
                  <a:pt x="0" y="388937"/>
                </a:moveTo>
                <a:lnTo>
                  <a:pt x="1474851" y="388937"/>
                </a:lnTo>
                <a:lnTo>
                  <a:pt x="1474851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5" name="object 43">
            <a:extLst>
              <a:ext uri="{FF2B5EF4-FFF2-40B4-BE49-F238E27FC236}">
                <a16:creationId xmlns:a16="http://schemas.microsoft.com/office/drawing/2014/main" id="{4869C707-C13F-4138-B47B-CDFB150D3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3221037"/>
            <a:ext cx="1487488" cy="401638"/>
          </a:xfrm>
          <a:custGeom>
            <a:avLst/>
            <a:gdLst>
              <a:gd name="T0" fmla="*/ 0 w 1487804"/>
              <a:gd name="T1" fmla="*/ 0 h 401954"/>
              <a:gd name="T2" fmla="*/ 1487804 w 1487804"/>
              <a:gd name="T3" fmla="*/ 401954 h 401954"/>
            </a:gdLst>
            <a:ahLst/>
            <a:cxnLst/>
            <a:rect l="T0" t="T1" r="T2" b="T3"/>
            <a:pathLst>
              <a:path w="1487804" h="401954">
                <a:moveTo>
                  <a:pt x="0" y="401637"/>
                </a:moveTo>
                <a:lnTo>
                  <a:pt x="1487551" y="401637"/>
                </a:lnTo>
                <a:lnTo>
                  <a:pt x="1487551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Eczematous</a:t>
            </a:r>
          </a:p>
          <a:p>
            <a:endParaRPr lang="en-US" b="1" dirty="0">
              <a:latin typeface="Calibri" pitchFamily="34" charset="0"/>
            </a:endParaRPr>
          </a:p>
        </p:txBody>
      </p:sp>
      <p:sp>
        <p:nvSpPr>
          <p:cNvPr id="106" name="object 44">
            <a:extLst>
              <a:ext uri="{FF2B5EF4-FFF2-40B4-BE49-F238E27FC236}">
                <a16:creationId xmlns:a16="http://schemas.microsoft.com/office/drawing/2014/main" id="{E0D8F2D8-C0C1-4CF6-A3D0-975B33977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227387"/>
            <a:ext cx="1476375" cy="388938"/>
          </a:xfrm>
          <a:custGeom>
            <a:avLst/>
            <a:gdLst>
              <a:gd name="T0" fmla="*/ 0 w 1476375"/>
              <a:gd name="T1" fmla="*/ 0 h 389254"/>
              <a:gd name="T2" fmla="*/ 1476375 w 1476375"/>
              <a:gd name="T3" fmla="*/ 389254 h 389254"/>
            </a:gdLst>
            <a:ahLst/>
            <a:cxnLst/>
            <a:rect l="T0" t="T1" r="T2" b="T3"/>
            <a:pathLst>
              <a:path w="1476375" h="389254">
                <a:moveTo>
                  <a:pt x="0" y="388937"/>
                </a:moveTo>
                <a:lnTo>
                  <a:pt x="1476375" y="388937"/>
                </a:lnTo>
                <a:lnTo>
                  <a:pt x="1476375" y="0"/>
                </a:lnTo>
                <a:lnTo>
                  <a:pt x="0" y="0"/>
                </a:lnTo>
                <a:lnTo>
                  <a:pt x="0" y="3889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107" name="object 45">
            <a:extLst>
              <a:ext uri="{FF2B5EF4-FFF2-40B4-BE49-F238E27FC236}">
                <a16:creationId xmlns:a16="http://schemas.microsoft.com/office/drawing/2014/main" id="{8F5AEF0A-A5D3-457C-98C0-69B976435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2" y="3221037"/>
            <a:ext cx="1489075" cy="401638"/>
          </a:xfrm>
          <a:custGeom>
            <a:avLst/>
            <a:gdLst>
              <a:gd name="T0" fmla="*/ 0 w 1489075"/>
              <a:gd name="T1" fmla="*/ 0 h 401954"/>
              <a:gd name="T2" fmla="*/ 1489075 w 1489075"/>
              <a:gd name="T3" fmla="*/ 401954 h 401954"/>
            </a:gdLst>
            <a:ahLst/>
            <a:cxnLst/>
            <a:rect l="T0" t="T1" r="T2" b="T3"/>
            <a:pathLst>
              <a:path w="1489075" h="401954">
                <a:moveTo>
                  <a:pt x="0" y="401637"/>
                </a:moveTo>
                <a:lnTo>
                  <a:pt x="1489075" y="401637"/>
                </a:lnTo>
                <a:lnTo>
                  <a:pt x="1489075" y="0"/>
                </a:lnTo>
                <a:lnTo>
                  <a:pt x="0" y="0"/>
                </a:lnTo>
                <a:lnTo>
                  <a:pt x="0" y="401637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b="1" dirty="0">
                <a:latin typeface="Calibri" pitchFamily="34" charset="0"/>
              </a:rPr>
              <a:t>Seborrheic</a:t>
            </a:r>
          </a:p>
          <a:p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395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50" name="object 2"/>
          <p:cNvSpPr>
            <a:spLocks noGrp="1"/>
          </p:cNvSpPr>
          <p:nvPr>
            <p:ph type="title"/>
          </p:nvPr>
        </p:nvSpPr>
        <p:spPr>
          <a:xfrm>
            <a:off x="436234" y="349664"/>
            <a:ext cx="4384178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624013" indent="-992188" algn="r" defTabSz="914400" rtl="1"/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FEATURES OF  OTITIS EXTERNA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991" y="2620641"/>
            <a:ext cx="4378312" cy="3023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86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1700" spc="-5"/>
              <a:t>Itching</a:t>
            </a:r>
            <a:endParaRPr lang="en-US" sz="1700"/>
          </a:p>
          <a:p>
            <a:pPr marL="355600" indent="-228600" fontAlgn="auto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1700" spc="-5"/>
              <a:t>Pain</a:t>
            </a:r>
            <a:endParaRPr lang="en-US" sz="1700"/>
          </a:p>
          <a:p>
            <a:pPr marL="355600" indent="-228600" fontAlgn="auto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1700" spc="-5"/>
              <a:t>Tenderness and</a:t>
            </a:r>
            <a:r>
              <a:rPr lang="en-US" sz="1700" spc="-30"/>
              <a:t> </a:t>
            </a:r>
            <a:r>
              <a:rPr lang="en-US" sz="1700" spc="-5"/>
              <a:t>swelling</a:t>
            </a:r>
            <a:endParaRPr lang="en-US" sz="1700"/>
          </a:p>
          <a:p>
            <a:pPr marL="355600" indent="-228600" fontAlgn="auto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1700"/>
              <a:t>Otorrhea</a:t>
            </a:r>
          </a:p>
          <a:p>
            <a:pPr marL="355600" indent="-228600" fontAlgn="auto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1700" spc="-5"/>
              <a:t>Deafness</a:t>
            </a:r>
            <a:endParaRPr lang="en-US" sz="1700"/>
          </a:p>
          <a:p>
            <a:pPr marL="355600" indent="-228600" fontAlgn="auto">
              <a:lnSpc>
                <a:spcPct val="90000"/>
              </a:lnSpc>
              <a:spcBef>
                <a:spcPts val="76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1700" spc="-5"/>
              <a:t>Changes </a:t>
            </a:r>
            <a:r>
              <a:rPr lang="en-US" sz="1700" spc="-10"/>
              <a:t>in </a:t>
            </a:r>
            <a:r>
              <a:rPr lang="en-US" sz="1700" spc="-5"/>
              <a:t>the lumen and </a:t>
            </a:r>
            <a:r>
              <a:rPr lang="en-US" sz="1700"/>
              <a:t>skin of</a:t>
            </a:r>
            <a:r>
              <a:rPr lang="en-US" sz="1700" spc="-65"/>
              <a:t> </a:t>
            </a:r>
            <a:r>
              <a:rPr lang="en-US" sz="1700"/>
              <a:t>EAM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186644" y="1760836"/>
            <a:ext cx="524256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1585" y="399675"/>
            <a:ext cx="3485526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Graphic 69" descr="Skeleton">
            <a:extLst>
              <a:ext uri="{FF2B5EF4-FFF2-40B4-BE49-F238E27FC236}">
                <a16:creationId xmlns:a16="http://schemas.microsoft.com/office/drawing/2014/main" id="{4B86FE97-7491-439F-BBB4-DEB496492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6029" y="1716322"/>
            <a:ext cx="3176637" cy="317663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65107" y="6150940"/>
            <a:ext cx="524256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9B1F25-14D0-4713-A5EF-E0C9D91F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 txBox="1"/>
          <p:nvPr/>
        </p:nvSpPr>
        <p:spPr>
          <a:xfrm>
            <a:off x="1235075" y="6130063"/>
            <a:ext cx="2308225" cy="5143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Peric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dri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0431" y="6081484"/>
            <a:ext cx="1722438" cy="5143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Erysi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elas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E5E815FF-BC65-47D3-ADF3-A9CCC399093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661F6E61-999C-460B-9A80-E87BBC3F96B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C999F481-2061-497F-86B4-8B86DCF7A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43000"/>
            <a:ext cx="3014663" cy="42100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53E3EC9A-6769-4082-B4C3-5F2EAF3A9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052513"/>
            <a:ext cx="2974975" cy="43576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4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3500" indent="-2376488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TYPES OF OTITIS  EXTERNA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Localize O.E (</a:t>
            </a:r>
            <a:r>
              <a:rPr lang="en-US" sz="2100" spc="-85"/>
              <a:t> </a:t>
            </a:r>
            <a:r>
              <a:rPr lang="en-US" sz="2100" spc="-5"/>
              <a:t>furuncle)</a:t>
            </a:r>
            <a:endParaRPr lang="en-US" sz="2100"/>
          </a:p>
        </p:txBody>
      </p:sp>
      <p:sp>
        <p:nvSpPr>
          <p:cNvPr id="79876" name="object 4"/>
          <p:cNvSpPr>
            <a:spLocks noChangeArrowheads="1"/>
          </p:cNvSpPr>
          <p:nvPr/>
        </p:nvSpPr>
        <p:spPr bwMode="auto">
          <a:xfrm>
            <a:off x="5072063" y="2214563"/>
            <a:ext cx="3810000" cy="38814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98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3500" indent="-2376488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TYPES OF OTITIS  EXTERNA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99" name="object 3"/>
          <p:cNvSpPr txBox="1">
            <a:spLocks noChangeArrowheads="1"/>
          </p:cNvSpPr>
          <p:nvPr/>
        </p:nvSpPr>
        <p:spPr bwMode="auto"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Localize O.E (  furuncle)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Diffuse infective O.E.</a:t>
            </a:r>
          </a:p>
        </p:txBody>
      </p:sp>
      <p:sp>
        <p:nvSpPr>
          <p:cNvPr id="80900" name="object 4"/>
          <p:cNvSpPr>
            <a:spLocks noChangeArrowheads="1"/>
          </p:cNvSpPr>
          <p:nvPr/>
        </p:nvSpPr>
        <p:spPr bwMode="auto">
          <a:xfrm>
            <a:off x="5500688" y="1628775"/>
            <a:ext cx="3497262" cy="35290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2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3500" indent="-2376488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TYPES OF OTITIS  EXTERNA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3" name="object 3"/>
          <p:cNvSpPr txBox="1">
            <a:spLocks noChangeArrowheads="1"/>
          </p:cNvSpPr>
          <p:nvPr/>
        </p:nvSpPr>
        <p:spPr bwMode="auto"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Localize O.E (  furuncle)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Diffuse infective O.E.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Otomycosis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F38F2A3C-EF16-441B-9CE9-F66D1CE2A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133600"/>
            <a:ext cx="3944937" cy="39592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3DB2F7CD-BFE8-4204-BD0D-92950769D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16113"/>
            <a:ext cx="3835400" cy="39608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4350DBA8-FA23-49A0-81FE-1CC82FBC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1844675"/>
            <a:ext cx="4849812" cy="38560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46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3500" indent="-2376488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TYPES OF OTITIS  EXTERNA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86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Localize O.E (</a:t>
            </a:r>
            <a:r>
              <a:rPr lang="en-US" sz="2100" spc="-85"/>
              <a:t> </a:t>
            </a:r>
            <a:r>
              <a:rPr lang="en-US" sz="2100" spc="-5"/>
              <a:t>furuncle)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Diffuse </a:t>
            </a:r>
            <a:r>
              <a:rPr lang="en-US" sz="2100"/>
              <a:t>infective</a:t>
            </a:r>
            <a:r>
              <a:rPr lang="en-US" sz="2100" spc="-50"/>
              <a:t> </a:t>
            </a:r>
            <a:r>
              <a:rPr lang="en-US" sz="2100"/>
              <a:t>O.E.</a:t>
            </a:r>
          </a:p>
          <a:p>
            <a:pPr marL="355600" indent="-228600" fontAlgn="auto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Otomycosis</a:t>
            </a:r>
          </a:p>
          <a:p>
            <a:pPr marL="355600" indent="-228600" fontAlgn="auto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Bullous myringitis</a:t>
            </a:r>
            <a:endParaRPr lang="en-US" sz="2100"/>
          </a:p>
        </p:txBody>
      </p:sp>
      <p:sp>
        <p:nvSpPr>
          <p:cNvPr id="82948" name="object 4"/>
          <p:cNvSpPr>
            <a:spLocks noChangeArrowheads="1"/>
          </p:cNvSpPr>
          <p:nvPr/>
        </p:nvSpPr>
        <p:spPr bwMode="auto">
          <a:xfrm>
            <a:off x="5429250" y="2143125"/>
            <a:ext cx="3476625" cy="33083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70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3500" indent="-2376488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TYPES OF OTITIS  EXTERNA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71" name="object 3"/>
          <p:cNvSpPr txBox="1">
            <a:spLocks noChangeArrowheads="1"/>
          </p:cNvSpPr>
          <p:nvPr/>
        </p:nvSpPr>
        <p:spPr bwMode="auto"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Localize O.E (  furuncle)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Diffuse infective O.E.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Otomycosis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Bullous myringitis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Herpetic O.E.</a:t>
            </a:r>
          </a:p>
        </p:txBody>
      </p:sp>
      <p:sp>
        <p:nvSpPr>
          <p:cNvPr id="83972" name="object 4"/>
          <p:cNvSpPr>
            <a:spLocks noChangeArrowheads="1"/>
          </p:cNvSpPr>
          <p:nvPr/>
        </p:nvSpPr>
        <p:spPr bwMode="auto">
          <a:xfrm>
            <a:off x="5572125" y="1714500"/>
            <a:ext cx="2990850" cy="41370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94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3500" indent="-2376488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TYPES OF OTITIS  EXTERNA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95" name="object 3"/>
          <p:cNvSpPr txBox="1">
            <a:spLocks noChangeArrowheads="1"/>
          </p:cNvSpPr>
          <p:nvPr/>
        </p:nvSpPr>
        <p:spPr bwMode="auto"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Localize O.E (  furuncle)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Diffuse infective O.E.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Otomycosis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Bullous myringitis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Herpetic O.E</a:t>
            </a:r>
          </a:p>
          <a:p>
            <a:pPr marL="35560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100"/>
              <a:t>Eczematous and  seborrheic O.E.</a:t>
            </a:r>
          </a:p>
        </p:txBody>
      </p:sp>
      <p:sp>
        <p:nvSpPr>
          <p:cNvPr id="84996" name="object 4"/>
          <p:cNvSpPr>
            <a:spLocks noChangeArrowheads="1"/>
          </p:cNvSpPr>
          <p:nvPr/>
        </p:nvSpPr>
        <p:spPr bwMode="auto">
          <a:xfrm>
            <a:off x="5795963" y="1773238"/>
            <a:ext cx="2755900" cy="39862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4997" name="object 5"/>
          <p:cNvSpPr>
            <a:spLocks noChangeArrowheads="1"/>
          </p:cNvSpPr>
          <p:nvPr/>
        </p:nvSpPr>
        <p:spPr bwMode="auto">
          <a:xfrm>
            <a:off x="5292725" y="1700213"/>
            <a:ext cx="3248025" cy="4352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8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3500" indent="-2376488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TYPES OF OTITIS  EXTERNA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4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Localize O.E (</a:t>
            </a:r>
            <a:r>
              <a:rPr lang="en-US" sz="2100" spc="-15"/>
              <a:t> </a:t>
            </a:r>
            <a:r>
              <a:rPr lang="en-US" sz="2100"/>
              <a:t>furuncle)</a:t>
            </a:r>
          </a:p>
          <a:p>
            <a:pPr marL="355600" indent="-228600" fontAlgn="auto">
              <a:lnSpc>
                <a:spcPct val="90000"/>
              </a:lnSpc>
              <a:spcBef>
                <a:spcPts val="13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Diffuse </a:t>
            </a:r>
            <a:r>
              <a:rPr lang="en-US" sz="2100"/>
              <a:t>infective</a:t>
            </a:r>
            <a:r>
              <a:rPr lang="en-US" sz="2100" spc="-10"/>
              <a:t> </a:t>
            </a:r>
            <a:r>
              <a:rPr lang="en-US" sz="2100" spc="-5"/>
              <a:t>O.E.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3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Otomycosis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3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Bullous</a:t>
            </a:r>
            <a:r>
              <a:rPr lang="en-US" sz="2100"/>
              <a:t> </a:t>
            </a:r>
            <a:r>
              <a:rPr lang="en-US" sz="2100" spc="-5"/>
              <a:t>myringitis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3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Herpetic</a:t>
            </a:r>
            <a:r>
              <a:rPr lang="en-US" sz="2100"/>
              <a:t> </a:t>
            </a:r>
            <a:r>
              <a:rPr lang="en-US" sz="2100" spc="-5"/>
              <a:t>O.E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13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Eczematous </a:t>
            </a:r>
            <a:r>
              <a:rPr lang="en-US" sz="2100"/>
              <a:t>and seborrheic</a:t>
            </a:r>
            <a:r>
              <a:rPr lang="en-US" sz="2100" spc="-20"/>
              <a:t> </a:t>
            </a:r>
            <a:r>
              <a:rPr lang="en-US" sz="2100" spc="-5"/>
              <a:t>O.E.</a:t>
            </a:r>
            <a:endParaRPr lang="en-US" sz="21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ADF2AA3E-C714-4E8D-9F46-9E6FFF7FB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338328"/>
            <a:ext cx="8579094" cy="1577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042" name="object 2"/>
          <p:cNvSpPr>
            <a:spLocks noGrp="1"/>
          </p:cNvSpPr>
          <p:nvPr>
            <p:ph type="title"/>
          </p:nvPr>
        </p:nvSpPr>
        <p:spPr>
          <a:xfrm>
            <a:off x="628650" y="467541"/>
            <a:ext cx="7886700" cy="1325563"/>
          </a:xfrm>
        </p:spPr>
        <p:txBody>
          <a:bodyPr tIns="13335">
            <a:normAutofit/>
          </a:bodyPr>
          <a:lstStyle/>
          <a:p>
            <a:pPr marL="2603500" indent="-2125663" eaLnBrk="1" hangingPunct="1">
              <a:spcBef>
                <a:spcPts val="100"/>
              </a:spcBef>
            </a:pP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MANAGEMENT OF OTITIS  EXTERNA</a:t>
            </a:r>
          </a:p>
        </p:txBody>
      </p:sp>
      <p:graphicFrame>
        <p:nvGraphicFramePr>
          <p:cNvPr id="87049" name="object 3">
            <a:extLst>
              <a:ext uri="{FF2B5EF4-FFF2-40B4-BE49-F238E27FC236}">
                <a16:creationId xmlns:a16="http://schemas.microsoft.com/office/drawing/2014/main" id="{C8811070-D3BF-48BB-A1A7-406882595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634514"/>
              </p:ext>
            </p:extLst>
          </p:nvPr>
        </p:nvGraphicFramePr>
        <p:xfrm>
          <a:off x="628650" y="2281565"/>
          <a:ext cx="5086350" cy="393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bject 4">
            <a:extLst>
              <a:ext uri="{FF2B5EF4-FFF2-40B4-BE49-F238E27FC236}">
                <a16:creationId xmlns:a16="http://schemas.microsoft.com/office/drawing/2014/main" id="{05B42C45-73CD-4E3B-A175-73CBE61E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376" y="3200400"/>
            <a:ext cx="2124737" cy="284678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CB7D2B1B-8D8C-45C5-B6ED-2575337E6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716" y="4038600"/>
            <a:ext cx="2556084" cy="190708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66AE107-35D7-4EA1-90EE-55CFB732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836" y="2895600"/>
            <a:ext cx="3443827" cy="304884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A75B3669-CB82-446F-A399-1E36D67FC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667000"/>
            <a:ext cx="3244850" cy="326058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bject 2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844675" indent="-1382713" defTabSz="914400"/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NECROTIZING (MALIGNANT)  OTITIS EXTERNA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067" name="object 3"/>
          <p:cNvSpPr txBox="1">
            <a:spLocks noChangeArrowheads="1"/>
          </p:cNvSpPr>
          <p:nvPr/>
        </p:nvSpPr>
        <p:spPr bwMode="auto">
          <a:xfrm>
            <a:off x="1240022" y="2176272"/>
            <a:ext cx="7025403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1092200" algn="l"/>
                <a:tab pos="2325688" algn="l"/>
                <a:tab pos="5162550" algn="l"/>
                <a:tab pos="6913563" algn="l"/>
                <a:tab pos="7493000" algn="l"/>
              </a:tabLst>
            </a:pPr>
            <a:r>
              <a:rPr lang="en-US" sz="2100" dirty="0"/>
              <a:t>An acute </a:t>
            </a:r>
            <a:r>
              <a:rPr lang="en-US" sz="2100" b="1" dirty="0"/>
              <a:t>Pseudomonas</a:t>
            </a:r>
            <a:r>
              <a:rPr lang="en-US" sz="2100" dirty="0"/>
              <a:t> infection of the skin of the external ear canal which has  </a:t>
            </a:r>
            <a:r>
              <a:rPr lang="en-US" sz="2100" u="sng" dirty="0"/>
              <a:t>spread to the adjacent bone</a:t>
            </a:r>
            <a:r>
              <a:rPr lang="en-US" sz="2100" dirty="0"/>
              <a:t>. It occurs  mostly in </a:t>
            </a:r>
            <a:r>
              <a:rPr lang="en-US" sz="2100" u="sng" dirty="0"/>
              <a:t>elderly</a:t>
            </a:r>
            <a:r>
              <a:rPr lang="en-US" sz="2100" dirty="0"/>
              <a:t> </a:t>
            </a:r>
            <a:r>
              <a:rPr lang="en-US" sz="2100" u="sng" dirty="0"/>
              <a:t>diabetic</a:t>
            </a:r>
            <a:r>
              <a:rPr lang="en-US" sz="2100" dirty="0"/>
              <a:t> patients.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object 2"/>
          <p:cNvSpPr>
            <a:spLocks noGrp="1"/>
          </p:cNvSpPr>
          <p:nvPr>
            <p:ph type="title"/>
          </p:nvPr>
        </p:nvSpPr>
        <p:spPr>
          <a:xfrm>
            <a:off x="5257800" y="-490531"/>
            <a:ext cx="3810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/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Complications</a:t>
            </a:r>
          </a:p>
        </p:txBody>
      </p:sp>
      <p:sp>
        <p:nvSpPr>
          <p:cNvPr id="72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78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91" name="object 3"/>
          <p:cNvSpPr>
            <a:spLocks noChangeArrowheads="1"/>
          </p:cNvSpPr>
          <p:nvPr/>
        </p:nvSpPr>
        <p:spPr bwMode="auto">
          <a:xfrm>
            <a:off x="2268538" y="1600200"/>
            <a:ext cx="4605337" cy="45259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503" y="1066806"/>
            <a:ext cx="7950994" cy="9143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ctr" defTabSz="914400" fontAlgn="auto">
              <a:spcAft>
                <a:spcPts val="0"/>
              </a:spcAft>
              <a:defRPr/>
            </a:pPr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External Auditory</a:t>
            </a:r>
            <a:r>
              <a:rPr lang="en-US" sz="5700" kern="1200" spc="-7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3">
            <a:extLst>
              <a:ext uri="{FF2B5EF4-FFF2-40B4-BE49-F238E27FC236}">
                <a16:creationId xmlns:a16="http://schemas.microsoft.com/office/drawing/2014/main" id="{425D72E6-5AB0-4632-8FAC-5C0431F23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852738"/>
            <a:ext cx="3433762" cy="2254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281119F4-ECA4-4209-A24E-021DAFEC7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205038"/>
            <a:ext cx="4038600" cy="36496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DIAGN</a:t>
            </a:r>
            <a:r>
              <a:rPr lang="en-US" sz="470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Diabetes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3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Advanced</a:t>
            </a:r>
            <a:r>
              <a:rPr lang="en-US" sz="2100" spc="-65"/>
              <a:t> </a:t>
            </a:r>
            <a:r>
              <a:rPr lang="en-US" sz="2100"/>
              <a:t>age</a:t>
            </a:r>
          </a:p>
          <a:p>
            <a:pPr marL="355600" indent="-228600" fontAlgn="auto">
              <a:lnSpc>
                <a:spcPct val="90000"/>
              </a:lnSpc>
              <a:spcBef>
                <a:spcPts val="23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Severe</a:t>
            </a:r>
            <a:r>
              <a:rPr lang="en-US" sz="2100" spc="-75"/>
              <a:t> </a:t>
            </a:r>
            <a:r>
              <a:rPr lang="en-US" sz="2100"/>
              <a:t>otalgia</a:t>
            </a:r>
          </a:p>
          <a:p>
            <a:pPr marL="355600" indent="-228600" fontAlgn="auto">
              <a:lnSpc>
                <a:spcPct val="90000"/>
              </a:lnSpc>
              <a:spcBef>
                <a:spcPts val="23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Granulation</a:t>
            </a:r>
            <a:r>
              <a:rPr lang="en-US" sz="2100" spc="10"/>
              <a:t> </a:t>
            </a:r>
            <a:r>
              <a:rPr lang="en-US" sz="2100" spc="-5"/>
              <a:t>tissue</a:t>
            </a: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23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Cranial nerve</a:t>
            </a:r>
            <a:r>
              <a:rPr lang="en-US" sz="2100" spc="-30"/>
              <a:t> </a:t>
            </a:r>
            <a:r>
              <a:rPr lang="en-US" sz="2100"/>
              <a:t>involvement</a:t>
            </a:r>
          </a:p>
          <a:p>
            <a:pPr marL="355600" indent="-228600" fontAlgn="auto">
              <a:lnSpc>
                <a:spcPct val="90000"/>
              </a:lnSpc>
              <a:spcBef>
                <a:spcPts val="23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Radiology</a:t>
            </a:r>
            <a:endParaRPr lang="en-US" sz="2100"/>
          </a:p>
        </p:txBody>
      </p:sp>
      <p:sp>
        <p:nvSpPr>
          <p:cNvPr id="90116" name="object 4"/>
          <p:cNvSpPr>
            <a:spLocks noChangeArrowheads="1"/>
          </p:cNvSpPr>
          <p:nvPr/>
        </p:nvSpPr>
        <p:spPr bwMode="auto">
          <a:xfrm>
            <a:off x="5795963" y="2349500"/>
            <a:ext cx="2819400" cy="2857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141" name="Rectangle 71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42" name="Rectangle 73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143" name="Rectangle 75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B7960-4567-45CE-A7F2-3521DE080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endParaRPr lang="en-US" sz="63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E6D81-13F9-437C-A750-7FAB2D02D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514052"/>
            <a:ext cx="6858000" cy="651910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  <p:cxnSp>
        <p:nvCxnSpPr>
          <p:cNvPr id="91144" name="Straight Connector 77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38" name="object 2"/>
          <p:cNvSpPr>
            <a:spLocks noChangeArrowheads="1"/>
          </p:cNvSpPr>
          <p:nvPr/>
        </p:nvSpPr>
        <p:spPr bwMode="auto">
          <a:xfrm>
            <a:off x="755650" y="549275"/>
            <a:ext cx="3665538" cy="56118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1139" name="object 3"/>
          <p:cNvSpPr>
            <a:spLocks noChangeArrowheads="1"/>
          </p:cNvSpPr>
          <p:nvPr/>
        </p:nvSpPr>
        <p:spPr bwMode="auto">
          <a:xfrm>
            <a:off x="4932363" y="1628775"/>
            <a:ext cx="3910012" cy="3717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CC95B463-A24F-4173-9D97-AE3158BB574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9F0A0367-B95F-49BD-95E3-F65715DC8F6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164" name="Rectangle 70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62" name="object 2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TREATMENT</a:t>
            </a:r>
          </a:p>
        </p:txBody>
      </p:sp>
      <p:grpSp>
        <p:nvGrpSpPr>
          <p:cNvPr id="92165" name="Group 72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66" name="Rectangle 74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 fontAlgn="auto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Control of</a:t>
            </a:r>
            <a:r>
              <a:rPr lang="en-US" sz="2100" spc="-40"/>
              <a:t> </a:t>
            </a:r>
            <a:r>
              <a:rPr lang="en-US" sz="2100" spc="-5"/>
              <a:t>diabetes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25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Anti </a:t>
            </a:r>
            <a:r>
              <a:rPr lang="en-US" sz="2100" spc="-5"/>
              <a:t>Pseudomonas</a:t>
            </a:r>
            <a:r>
              <a:rPr lang="en-US" sz="2100" spc="-45"/>
              <a:t> </a:t>
            </a:r>
            <a:r>
              <a:rPr lang="en-US" sz="2100" spc="-5"/>
              <a:t>antibiotics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25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 spc="-5"/>
              <a:t>Local treatment and</a:t>
            </a:r>
            <a:r>
              <a:rPr lang="en-US" sz="2100" spc="-50"/>
              <a:t> </a:t>
            </a:r>
            <a:r>
              <a:rPr lang="en-US" sz="2100" spc="-5"/>
              <a:t>debridement</a:t>
            </a:r>
            <a:endParaRPr lang="en-US" sz="2100"/>
          </a:p>
          <a:p>
            <a:pPr indent="-228600" fontAlgn="auto">
              <a:lnSpc>
                <a:spcPct val="90000"/>
              </a:lnSpc>
              <a:spcBef>
                <a:spcPts val="25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2100"/>
          </a:p>
          <a:p>
            <a:pPr marL="355600" indent="-228600" fontAlgn="auto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100"/>
              <a:t>The role of </a:t>
            </a:r>
            <a:r>
              <a:rPr lang="en-US" sz="2100" spc="-5"/>
              <a:t>surgery remains</a:t>
            </a:r>
            <a:r>
              <a:rPr lang="en-US" sz="2100" spc="-125"/>
              <a:t> </a:t>
            </a:r>
            <a:r>
              <a:rPr lang="en-US" sz="2100"/>
              <a:t>controversial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object 2"/>
          <p:cNvSpPr>
            <a:spLocks noGrp="1"/>
          </p:cNvSpPr>
          <p:nvPr>
            <p:ph type="title"/>
          </p:nvPr>
        </p:nvSpPr>
        <p:spPr>
          <a:xfrm>
            <a:off x="1143000" y="2245809"/>
            <a:ext cx="6858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MISCELLANEOUS  CONDITIONS OF THE  EXTERNAL EAR</a:t>
            </a:r>
          </a:p>
        </p:txBody>
      </p:sp>
      <p:sp>
        <p:nvSpPr>
          <p:cNvPr id="9318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18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3190" name="Freeform: Shape 74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93191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700" kern="1200" spc="5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WAX</a:t>
            </a:r>
            <a:endParaRPr lang="en-US" sz="4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11" name="object 3"/>
          <p:cNvSpPr txBox="1">
            <a:spLocks noChangeArrowheads="1"/>
          </p:cNvSpPr>
          <p:nvPr/>
        </p:nvSpPr>
        <p:spPr bwMode="auto">
          <a:xfrm>
            <a:off x="595245" y="2599509"/>
            <a:ext cx="7607751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2009775" algn="l"/>
                <a:tab pos="2673350" algn="l"/>
                <a:tab pos="5095875" algn="l"/>
                <a:tab pos="6096000" algn="l"/>
              </a:tabLst>
            </a:pPr>
            <a:r>
              <a:rPr lang="en-US" sz="2100" dirty="0"/>
              <a:t>Mixture of ceruminous and sebaceous  glands secretion</a:t>
            </a:r>
          </a:p>
          <a:p>
            <a:pPr marL="355600" indent="-228600">
              <a:lnSpc>
                <a:spcPct val="90000"/>
              </a:lnSpc>
              <a:spcBef>
                <a:spcPts val="763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2009775" algn="l"/>
                <a:tab pos="2673350" algn="l"/>
                <a:tab pos="5095875" algn="l"/>
                <a:tab pos="6096000" algn="l"/>
              </a:tabLst>
            </a:pPr>
            <a:r>
              <a:rPr lang="en-US" sz="2100" dirty="0"/>
              <a:t>Normally is expelled from the canal aided  by movements of the jaw</a:t>
            </a:r>
          </a:p>
          <a:p>
            <a:pPr marL="355600" indent="-228600">
              <a:lnSpc>
                <a:spcPct val="90000"/>
              </a:lnSpc>
              <a:spcBef>
                <a:spcPts val="763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  <a:tab pos="2009775" algn="l"/>
                <a:tab pos="2673350" algn="l"/>
                <a:tab pos="5095875" algn="l"/>
                <a:tab pos="6096000" algn="l"/>
              </a:tabLst>
            </a:pPr>
            <a:r>
              <a:rPr lang="en-US" sz="2100" dirty="0"/>
              <a:t>When accumulated it may cause  deafness, earache or tinnitus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BB82C-E7D5-4F4F-B94D-162727D7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4" name="object 2"/>
          <p:cNvSpPr>
            <a:spLocks noChangeArrowheads="1"/>
          </p:cNvSpPr>
          <p:nvPr/>
        </p:nvSpPr>
        <p:spPr bwMode="auto">
          <a:xfrm>
            <a:off x="4997561" y="3575971"/>
            <a:ext cx="2957683" cy="255435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5235" name="object 3"/>
          <p:cNvSpPr>
            <a:spLocks noChangeArrowheads="1"/>
          </p:cNvSpPr>
          <p:nvPr/>
        </p:nvSpPr>
        <p:spPr bwMode="auto">
          <a:xfrm>
            <a:off x="4975790" y="610495"/>
            <a:ext cx="2957683" cy="281850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5236" name="object 4"/>
          <p:cNvSpPr>
            <a:spLocks noChangeArrowheads="1"/>
          </p:cNvSpPr>
          <p:nvPr/>
        </p:nvSpPr>
        <p:spPr bwMode="auto">
          <a:xfrm>
            <a:off x="1524000" y="3429000"/>
            <a:ext cx="2846783" cy="28241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5237" name="object 5"/>
          <p:cNvSpPr>
            <a:spLocks noChangeArrowheads="1"/>
          </p:cNvSpPr>
          <p:nvPr/>
        </p:nvSpPr>
        <p:spPr bwMode="auto">
          <a:xfrm>
            <a:off x="1510279" y="628921"/>
            <a:ext cx="2957683" cy="285386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74015DD4-86C4-4092-9F65-6BD653DD4A9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8F4B64A8-C7E4-49C4-B0CB-D392B5E3213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 tIns="13335" rtlCol="0">
            <a:norm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en-US" spc="5"/>
              <a:t>WAX</a:t>
            </a:r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1240022" y="2176272"/>
            <a:ext cx="7025403" cy="4041648"/>
          </a:xfrm>
        </p:spPr>
        <p:txBody>
          <a:bodyPr tIns="13335" rtlCol="0" anchor="t">
            <a:normAutofit/>
          </a:bodyPr>
          <a:lstStyle/>
          <a:p>
            <a:pPr marL="357505" eaLnBrk="1" fontAlgn="auto" hangingPunct="1">
              <a:spcBef>
                <a:spcPts val="105"/>
              </a:spcBef>
              <a:spcAft>
                <a:spcPts val="0"/>
              </a:spcAft>
              <a:tabLst>
                <a:tab pos="356870" algn="l"/>
                <a:tab pos="357505" algn="l"/>
                <a:tab pos="2402840" algn="l"/>
                <a:tab pos="2893695" algn="l"/>
                <a:tab pos="3518535" algn="l"/>
                <a:tab pos="5156835" algn="l"/>
                <a:tab pos="6324600" algn="l"/>
              </a:tabLst>
              <a:defRPr/>
            </a:pPr>
            <a:r>
              <a:rPr spc="-5" dirty="0"/>
              <a:t>Treatment</a:t>
            </a:r>
            <a:r>
              <a:rPr lang="en-US" spc="-5" dirty="0"/>
              <a:t> </a:t>
            </a:r>
            <a:r>
              <a:rPr spc="-5" dirty="0"/>
              <a:t>is</a:t>
            </a:r>
            <a:r>
              <a:rPr lang="en-US" spc="-5" dirty="0"/>
              <a:t> </a:t>
            </a:r>
            <a:r>
              <a:rPr spc="-5" dirty="0"/>
              <a:t>by</a:t>
            </a:r>
            <a:r>
              <a:rPr lang="en-US" spc="-5" dirty="0"/>
              <a:t> </a:t>
            </a:r>
            <a:r>
              <a:rPr spc="-5" dirty="0"/>
              <a:t>removal</a:t>
            </a:r>
            <a:r>
              <a:rPr lang="en-US" spc="-5" dirty="0"/>
              <a:t> </a:t>
            </a:r>
            <a:r>
              <a:rPr dirty="0"/>
              <a:t>using</a:t>
            </a:r>
            <a:r>
              <a:rPr lang="en-US" dirty="0"/>
              <a:t> </a:t>
            </a:r>
            <a:r>
              <a:rPr spc="-5" dirty="0"/>
              <a:t>syringing,</a:t>
            </a:r>
            <a:r>
              <a:rPr lang="en-US" spc="-5" dirty="0"/>
              <a:t> </a:t>
            </a:r>
            <a:r>
              <a:rPr dirty="0"/>
              <a:t>suction </a:t>
            </a:r>
            <a:r>
              <a:rPr spc="-5" dirty="0"/>
              <a:t>or</a:t>
            </a:r>
            <a:r>
              <a:rPr spc="-40" dirty="0"/>
              <a:t> </a:t>
            </a:r>
            <a:r>
              <a:rPr spc="-5" dirty="0"/>
              <a:t>instrumentation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C675F53-2062-4816-8A03-2A501EA9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438" y="5015001"/>
            <a:ext cx="2669976" cy="146379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3D551C7-3C6E-4897-AC93-6E4C30490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3946" y="3063560"/>
            <a:ext cx="1839116" cy="144779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2F3590E4-7095-4D12-B13C-07493B3E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084696"/>
            <a:ext cx="1804038" cy="1447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29627-6A6D-43DD-8A97-EFD3E7FB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3" y="1566473"/>
            <a:ext cx="7950994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79FBB-A452-4DF3-8142-072448FED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503" y="4092320"/>
            <a:ext cx="7950994" cy="1144884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306" name="object 2"/>
          <p:cNvSpPr>
            <a:spLocks noChangeArrowheads="1"/>
          </p:cNvSpPr>
          <p:nvPr/>
        </p:nvSpPr>
        <p:spPr bwMode="auto">
          <a:xfrm>
            <a:off x="571500" y="1643063"/>
            <a:ext cx="3810000" cy="381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8307" name="object 3"/>
          <p:cNvSpPr>
            <a:spLocks noChangeArrowheads="1"/>
          </p:cNvSpPr>
          <p:nvPr/>
        </p:nvSpPr>
        <p:spPr bwMode="auto">
          <a:xfrm>
            <a:off x="5000625" y="1714500"/>
            <a:ext cx="3810000" cy="381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CE2AC46A-F7B5-4BAD-99BF-F116A4A4917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315154DE-2712-4768-B3C3-10076BB3B03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653" y="606564"/>
            <a:ext cx="7838694" cy="1325563"/>
          </a:xfrm>
        </p:spPr>
        <p:txBody>
          <a:bodyPr tIns="13335" rtlCol="0" anchor="ctr">
            <a:norm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tabLst>
                <a:tab pos="3523615" algn="l"/>
              </a:tabLst>
              <a:defRPr/>
            </a:pPr>
            <a:r>
              <a:rPr lang="en-US" dirty="0"/>
              <a:t>KERATOSIS OBT</a:t>
            </a:r>
            <a:r>
              <a:rPr lang="en-US" spc="-15" dirty="0"/>
              <a:t>U</a:t>
            </a:r>
            <a:r>
              <a:rPr lang="en-US" dirty="0"/>
              <a:t>RANS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655" y="2043803"/>
            <a:ext cx="7642689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332" name="object 4"/>
          <p:cNvSpPr>
            <a:spLocks noChangeArrowheads="1"/>
          </p:cNvSpPr>
          <p:nvPr/>
        </p:nvSpPr>
        <p:spPr bwMode="auto">
          <a:xfrm>
            <a:off x="6156325" y="1052513"/>
            <a:ext cx="2689225" cy="27162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9333" name="object 5"/>
          <p:cNvSpPr>
            <a:spLocks noChangeArrowheads="1"/>
          </p:cNvSpPr>
          <p:nvPr/>
        </p:nvSpPr>
        <p:spPr bwMode="auto">
          <a:xfrm>
            <a:off x="6072188" y="4000500"/>
            <a:ext cx="2851150" cy="22907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99335" name="object 3">
            <a:extLst>
              <a:ext uri="{FF2B5EF4-FFF2-40B4-BE49-F238E27FC236}">
                <a16:creationId xmlns:a16="http://schemas.microsoft.com/office/drawing/2014/main" id="{E2C3EBA6-C229-4CCE-AADA-3B1D37A39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991558"/>
              </p:ext>
            </p:extLst>
          </p:nvPr>
        </p:nvGraphicFramePr>
        <p:xfrm>
          <a:off x="750655" y="2385390"/>
          <a:ext cx="5116745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2245809"/>
            <a:ext cx="6858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2700" defTabSz="914400" fontAlgn="auto">
              <a:spcAft>
                <a:spcPts val="0"/>
              </a:spcAft>
              <a:defRPr/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ACUTE </a:t>
            </a:r>
            <a:r>
              <a:rPr lang="en-US" sz="420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OTITIS</a:t>
            </a:r>
            <a:r>
              <a:rPr lang="en-US" sz="4200" kern="1200" spc="-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MEDIA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ad2dcb5-3e7f-4761-9cd2-6eeae22ba7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1531</Words>
  <Application>Microsoft Office PowerPoint</Application>
  <PresentationFormat>On-screen Show (4:3)</PresentationFormat>
  <Paragraphs>504</Paragraphs>
  <Slides>116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1" baseType="lpstr">
      <vt:lpstr>Arial</vt:lpstr>
      <vt:lpstr>Calibri</vt:lpstr>
      <vt:lpstr>Calibri Light</vt:lpstr>
      <vt:lpstr>Times New Roman</vt:lpstr>
      <vt:lpstr>Office Theme</vt:lpstr>
      <vt:lpstr>Brief ear anatomy  Otitis Externa Acute Otitis media  </vt:lpstr>
      <vt:lpstr>Objectives</vt:lpstr>
      <vt:lpstr>ANATOMY OF THE EAR</vt:lpstr>
      <vt:lpstr>ANATOMY OF THE EAR</vt:lpstr>
      <vt:lpstr>EXTERNAL EAR</vt:lpstr>
      <vt:lpstr>The Auricle</vt:lpstr>
      <vt:lpstr>PowerPoint Presentation</vt:lpstr>
      <vt:lpstr>PowerPoint Presentation</vt:lpstr>
      <vt:lpstr>The External Auditory Canal</vt:lpstr>
      <vt:lpstr>The External Auditory Canal</vt:lpstr>
      <vt:lpstr>PowerPoint Presentation</vt:lpstr>
      <vt:lpstr>Relations of EAC</vt:lpstr>
      <vt:lpstr>ANATOMY OF THE EAR</vt:lpstr>
      <vt:lpstr>MIDDLE EAR CLEFT</vt:lpstr>
      <vt:lpstr>MIDDLE EAR CLEFT</vt:lpstr>
      <vt:lpstr>MIDDLE EAR CLEFT</vt:lpstr>
      <vt:lpstr>WALLS OF TYMPANIC CAVITY</vt:lpstr>
      <vt:lpstr>WALLS OF TYMPANIC CAVITY</vt:lpstr>
      <vt:lpstr>WALLS OF TYMPANIC CAVITY</vt:lpstr>
      <vt:lpstr>WALLS OF TYMPANIC CAVITY</vt:lpstr>
      <vt:lpstr>WALLS OF TYMPANIC CAVITY</vt:lpstr>
      <vt:lpstr>WALLS OF TYMPANIC CAVITY</vt:lpstr>
      <vt:lpstr>PowerPoint Presentation</vt:lpstr>
      <vt:lpstr>PowerPoint Presentation</vt:lpstr>
      <vt:lpstr>MIDDLE EAR CLEFT</vt:lpstr>
      <vt:lpstr>Mastoid Antrum &amp; Air cells</vt:lpstr>
      <vt:lpstr>Relationships of the mastoid  antrum.</vt:lpstr>
      <vt:lpstr>Mastoid Antrum &amp; Air cells</vt:lpstr>
      <vt:lpstr>CONTENTS OF MIDDLE EAR CAVITY</vt:lpstr>
      <vt:lpstr>PowerPoint Presentation</vt:lpstr>
      <vt:lpstr>PowerPoint Presentation</vt:lpstr>
      <vt:lpstr>SENSARY SUPPLY OF MIDDLE  AND EXTERNAL EAR</vt:lpstr>
      <vt:lpstr>Referred Earache</vt:lpstr>
      <vt:lpstr>Referred Earache</vt:lpstr>
      <vt:lpstr>ANATOMY OF INNER EAR</vt:lpstr>
      <vt:lpstr>Osseous Labyrinth</vt:lpstr>
      <vt:lpstr>CONTENTS OF THE BONY  LABYRINTH</vt:lpstr>
      <vt:lpstr>CONTENTS OF  MEMBRANOUS LABYRINTH</vt:lpstr>
      <vt:lpstr>INNER EAR SENSORY  EPITHELIUM</vt:lpstr>
      <vt:lpstr>THE VESTIBULO-COCHLEAR  NERVE</vt:lpstr>
      <vt:lpstr>PowerPoint Presentation</vt:lpstr>
      <vt:lpstr>CENTRAL CONNECTIONS OF  COCHLEAR NERVE</vt:lpstr>
      <vt:lpstr>CENTRAL CONNECTIONS OF  VESTIBULAR NERVE</vt:lpstr>
      <vt:lpstr>PHYSIOLOGY OF THE EAR</vt:lpstr>
      <vt:lpstr>FUNCIONS OF THE  EXTERNAL EAR</vt:lpstr>
      <vt:lpstr>FUNCTIONS OF THE  EUSTACHIAN TUBE</vt:lpstr>
      <vt:lpstr>FUNCIONS OF THE MIDDLE  EAR</vt:lpstr>
      <vt:lpstr>FUNCIONS OF THE MIDDLE  EAR</vt:lpstr>
      <vt:lpstr>FUNCIONS OF THE INNER  EAR</vt:lpstr>
      <vt:lpstr>PowerPoint Presentation</vt:lpstr>
      <vt:lpstr>PowerPoint Presentation</vt:lpstr>
      <vt:lpstr>PowerPoint Presentation</vt:lpstr>
      <vt:lpstr>FUNCIONS OF THE INNER  EAR</vt:lpstr>
      <vt:lpstr>THE BALANCE SYSTEM</vt:lpstr>
      <vt:lpstr>THE BALANCE SYSTEM</vt:lpstr>
      <vt:lpstr>PowerPoint Presentation</vt:lpstr>
      <vt:lpstr>PowerPoint Presentation</vt:lpstr>
      <vt:lpstr>Objectives</vt:lpstr>
      <vt:lpstr>DEVELOPMENT OF THE EAR</vt:lpstr>
      <vt:lpstr>PowerPoint Presentation</vt:lpstr>
      <vt:lpstr>DEVELOPMENT OF THE EAR</vt:lpstr>
      <vt:lpstr>PowerPoint Presentation</vt:lpstr>
      <vt:lpstr>DISEASES OF THE  EXTERNAL EAR</vt:lpstr>
      <vt:lpstr>CONGENITAL MALFORMATIONS</vt:lpstr>
      <vt:lpstr>PowerPoint Presentation</vt:lpstr>
      <vt:lpstr>TRAUMA TO THE AURICLE</vt:lpstr>
      <vt:lpstr>Complication</vt:lpstr>
      <vt:lpstr>PERICHONDRITIS OF THE  PINNA</vt:lpstr>
      <vt:lpstr>PowerPoint Presentation</vt:lpstr>
      <vt:lpstr>OTITIS EXTERNA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FEATURES OF  OTITIS EXTERNA</vt:lpstr>
      <vt:lpstr>CLINICAL TYPES OF OTITIS  EXTERNA</vt:lpstr>
      <vt:lpstr>CLINICAL TYPES OF OTITIS  EXTERNA</vt:lpstr>
      <vt:lpstr>CLINICAL TYPES OF OTITIS  EXTERNA</vt:lpstr>
      <vt:lpstr>CLINICAL TYPES OF OTITIS  EXTERNA</vt:lpstr>
      <vt:lpstr>CLINICAL TYPES OF OTITIS  EXTERNA</vt:lpstr>
      <vt:lpstr>CLINICAL TYPES OF OTITIS  EXTERNA</vt:lpstr>
      <vt:lpstr>CLINICAL TYPES OF OTITIS  EXTERNA</vt:lpstr>
      <vt:lpstr>MANAGEMENT OF OTITIS  EXTERNA</vt:lpstr>
      <vt:lpstr>NECROTIZING (MALIGNANT)  OTITIS EXTERNA</vt:lpstr>
      <vt:lpstr>Complications</vt:lpstr>
      <vt:lpstr>DIAGNOSIS</vt:lpstr>
      <vt:lpstr>PowerPoint Presentation</vt:lpstr>
      <vt:lpstr>TREATMENT</vt:lpstr>
      <vt:lpstr>MISCELLANEOUS  CONDITIONS OF THE  EXTERNAL EAR</vt:lpstr>
      <vt:lpstr>WAX</vt:lpstr>
      <vt:lpstr>PowerPoint Presentation</vt:lpstr>
      <vt:lpstr>WAX</vt:lpstr>
      <vt:lpstr>PowerPoint Presentation</vt:lpstr>
      <vt:lpstr>KERATOSIS OBTURANS</vt:lpstr>
      <vt:lpstr>ACUTE OTITIS MEDIA</vt:lpstr>
      <vt:lpstr>DEFINITION</vt:lpstr>
      <vt:lpstr>PREDISPOSING FACTORS</vt:lpstr>
      <vt:lpstr>ROUTE OF INFECTION</vt:lpstr>
      <vt:lpstr>BACTERIOLOGY</vt:lpstr>
      <vt:lpstr>PATHOLOGY</vt:lpstr>
      <vt:lpstr>CLINICAL PICTURE</vt:lpstr>
      <vt:lpstr>CLINICAL PICTURE</vt:lpstr>
      <vt:lpstr>CLINICAL PICTURE</vt:lpstr>
      <vt:lpstr>CLINICAL PICTURE</vt:lpstr>
      <vt:lpstr>CLINICAL PICTURE</vt:lpstr>
      <vt:lpstr>PowerPoint Presentation</vt:lpstr>
      <vt:lpstr>TREATMENT</vt:lpstr>
      <vt:lpstr>RECURRENT ACUTE OTITIS  MEDIA</vt:lpstr>
      <vt:lpstr>DEFINITION</vt:lpstr>
      <vt:lpstr>TREATMENT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ear anatomy  Otitis Externa Acute Otitis media  </dc:title>
  <dc:creator>Fida AM</dc:creator>
  <cp:lastModifiedBy>Fida AM</cp:lastModifiedBy>
  <cp:revision>5</cp:revision>
  <dcterms:created xsi:type="dcterms:W3CDTF">2020-11-24T05:20:09Z</dcterms:created>
  <dcterms:modified xsi:type="dcterms:W3CDTF">2020-11-24T07:58:54Z</dcterms:modified>
</cp:coreProperties>
</file>