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presProps" Target="presProps.xml"/>
  <Relationship Id="rId67" Type="http://schemas.openxmlformats.org/officeDocument/2006/relationships/viewProps" Target="viewProps.xml"/>
  <Relationship Id="rId68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141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242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343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444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545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646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747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848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949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050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151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252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353.pn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454.pn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555.pn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656.pn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757.pn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858.pn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959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060.pn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161.pn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262.pn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363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63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2018-09-12T04:54:35Z</dcterms:created>
  <dcterms:modified xsi:type="dcterms:W3CDTF">2018-09-12T04:54:35Z</dcterms:modified>
  <dc:title>Untitled Presentation</dc:title>
  <dc:description/>
  <dc:subject/>
  <cp:keywords/>
  <cp:category/>
</cp:coreProperties>
</file>