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76" r:id="rId7"/>
    <p:sldId id="264" r:id="rId8"/>
    <p:sldId id="260" r:id="rId9"/>
    <p:sldId id="268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B4388-15BF-4BB7-90C7-C8E7B6D20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D7D60-706D-4FBD-9BEB-19D9B60F4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13823-08AA-463B-918E-DC6F224BF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A6ED-16FD-4356-BCC1-1D3B98F2710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87E2F-180F-49B2-AA94-C0E8F1A73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F2623-3AD0-4A8C-8949-539D0647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1D98-0DEE-4AC1-8638-674D1219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1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D7C87-B39B-469C-A50D-A57BA1CC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C1B07A-9BFA-4E94-9586-45BC64F22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7D8EA-A9DA-45BB-8224-7CC645D3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A6ED-16FD-4356-BCC1-1D3B98F2710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AF39F-C95F-42D2-861B-5506557D7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6A042-F5A4-438D-8353-34370DC39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1D98-0DEE-4AC1-8638-674D1219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8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EADD94-7BB8-4B88-A0DC-B01060D0BF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9C5BC-ECFF-403B-AD3E-875B30DEF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72A25-1D25-42CD-ABA7-1AAF0EE2E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A6ED-16FD-4356-BCC1-1D3B98F2710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D8200-6077-4FDF-B744-93A1FFFE9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C83E5-848A-49AB-A470-0537A95F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1D98-0DEE-4AC1-8638-674D1219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6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2F25-2F5B-4959-9F41-E63E6223E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1B454-9F11-4F41-BCEF-74B173319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ACF2C-98CE-4AA7-9F3F-6C8198B7A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A6ED-16FD-4356-BCC1-1D3B98F2710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20BC-A6D3-44C8-B81D-99CA4094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4B428-E883-4957-B041-F03C46688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1D98-0DEE-4AC1-8638-674D1219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2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D5745-061F-4FE8-91E5-7135774DC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2D457-1EA8-4D33-AB29-D3F987E8B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65390-7205-422D-9DA7-F70A1CD38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A6ED-16FD-4356-BCC1-1D3B98F2710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F0842-D69E-4967-A788-24AE8247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EE72B-947B-4A2B-B5C3-18238985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1D98-0DEE-4AC1-8638-674D1219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1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59766-4CCB-4BD5-BD84-185EBE2B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E9A98-8EF8-42BA-8999-D276817A5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A9007-5617-4D3F-A485-CE9CC7945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66DE7-919B-42ED-9A5D-EF5080C7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A6ED-16FD-4356-BCC1-1D3B98F2710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D73F7-9DE4-4D28-A7CF-A48D0906B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44BD5-EE37-439F-ABB7-AE57D688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1D98-0DEE-4AC1-8638-674D1219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3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69DE5-7F06-4BDC-B000-1DFAB0B0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5274F-88E7-47D8-8CC6-E4FE339EA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03035-BC78-4031-A61F-9D512BC6E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58764-FFD8-45CD-863A-C96561D35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4BD3E8-AD20-49B5-B4CC-329B65186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347622-628D-4E9E-99EA-E8ECE05D4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A6ED-16FD-4356-BCC1-1D3B98F2710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1E1933-E9DB-4B81-B8FB-85769DC0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EF2F31-247A-42EC-A15F-D9B20F14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1D98-0DEE-4AC1-8638-674D1219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5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30B21-081F-4921-A960-88AC608DC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8E73E4-8FE4-4E9B-AA0D-A9B7E8428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A6ED-16FD-4356-BCC1-1D3B98F2710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2AD2C-317A-46D4-AF86-3731469C4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A0008-D140-44E3-B474-53525E54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1D98-0DEE-4AC1-8638-674D1219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F07A5C-B502-46ED-855A-C024C521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A6ED-16FD-4356-BCC1-1D3B98F2710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472A0C-0BF2-48A5-B891-EF976761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02C57-EF3D-4C00-9676-D8D60084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1D98-0DEE-4AC1-8638-674D1219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2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5A93-30C8-47F3-B58C-6844D7F4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8E887-7DB3-464E-A2FC-14823E594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E0415-065D-4A10-A032-58BF829C2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DA3C3-B427-4045-B971-6AE1C8D2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A6ED-16FD-4356-BCC1-1D3B98F2710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95A4F-55CE-4D2B-9031-8581B27D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EB514-C56C-493B-B1D9-ED3EE5E5E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1D98-0DEE-4AC1-8638-674D1219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3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DB7C-9342-45C7-A867-EB4B7B417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C1B97-92CD-49E3-897F-8FD0ABF66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FF2A8-5BA5-4C71-A014-91CF87178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1240F-62D9-442E-884B-92CA0540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A6ED-16FD-4356-BCC1-1D3B98F2710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A1556-328A-4D98-8513-5809AD6B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2393C-7BC7-4C94-B98A-B90C44A5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1D98-0DEE-4AC1-8638-674D1219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9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48115E-84AC-4404-BACC-DE0159D1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AFBAE-A60B-4A39-A0E3-9E7EC2100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A11E7-421A-4E0D-B9D1-DF0F30D2BC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AA6ED-16FD-4356-BCC1-1D3B98F2710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F98CD-3501-45D2-A1DE-272E23CDC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0532E-6B26-453B-9B9D-81FC5D330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41D98-0DEE-4AC1-8638-674D1219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9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5B7C-FC1E-4A5C-B936-6479627F35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3800" dirty="0"/>
              <a:t>ECG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56C0E-0903-4CB5-8DF7-4B489E8AA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74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2ECE0-2146-49C3-8267-39F1EFD6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Anteriorlatral </a:t>
            </a:r>
            <a:r>
              <a:rPr lang="en-US" dirty="0"/>
              <a:t>STEMI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856433-8C6A-4E54-A5BB-354DEF11C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79" y="1825625"/>
            <a:ext cx="8956441" cy="4351338"/>
          </a:xfrm>
        </p:spPr>
      </p:pic>
    </p:spTree>
    <p:extLst>
      <p:ext uri="{BB962C8B-B14F-4D97-AF65-F5344CB8AC3E}">
        <p14:creationId xmlns:p14="http://schemas.microsoft.com/office/powerpoint/2010/main" val="30509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CFE5-A877-4CED-9D65-A62DC03F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Inferior STEMI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66BA3F-2306-46A1-887C-805393573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6472" y="1825625"/>
            <a:ext cx="79990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F1AA-7F03-46C1-99FE-3580B1B3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Pericarditis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3ACBD-7D1D-4FC0-9BA9-A819E318B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Usually diffuse ST elevation </a:t>
            </a:r>
          </a:p>
          <a:p>
            <a:pPr marL="0" indent="0">
              <a:buNone/>
            </a:pPr>
            <a:r>
              <a:rPr lang="en-US" dirty="0"/>
              <a:t>• Can be associated with PR depression </a:t>
            </a:r>
            <a:r>
              <a:rPr lang="en-US" sz="2400" dirty="0"/>
              <a:t>(except in </a:t>
            </a:r>
            <a:r>
              <a:rPr lang="en-US" sz="2400" dirty="0" err="1"/>
              <a:t>aVR</a:t>
            </a:r>
            <a:r>
              <a:rPr lang="en-US" sz="2400" dirty="0"/>
              <a:t> it will be elevated)</a:t>
            </a:r>
          </a:p>
          <a:p>
            <a:pPr marL="0" indent="0">
              <a:buNone/>
            </a:pPr>
            <a:r>
              <a:rPr lang="en-US" dirty="0"/>
              <a:t>• No reciprocal changes</a:t>
            </a:r>
          </a:p>
          <a:p>
            <a:pPr marL="0" indent="0">
              <a:buNone/>
            </a:pPr>
            <a:r>
              <a:rPr lang="en-US" dirty="0"/>
              <a:t>• The morphology of the ST segment</a:t>
            </a:r>
          </a:p>
        </p:txBody>
      </p:sp>
    </p:spTree>
    <p:extLst>
      <p:ext uri="{BB962C8B-B14F-4D97-AF65-F5344CB8AC3E}">
        <p14:creationId xmlns:p14="http://schemas.microsoft.com/office/powerpoint/2010/main" val="54827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0BEDF-BBB8-4DB6-90EC-B02AAFA55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A4D7F5-5365-46C3-9B12-F60DB517B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0764" y="2357306"/>
            <a:ext cx="5385732" cy="24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72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289E2-E4B6-4E61-A49C-C1A4D682C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CE583E-8674-43FD-B27E-6802BF2E5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76" y="1825625"/>
            <a:ext cx="7520247" cy="4351338"/>
          </a:xfrm>
        </p:spPr>
      </p:pic>
    </p:spTree>
    <p:extLst>
      <p:ext uri="{BB962C8B-B14F-4D97-AF65-F5344CB8AC3E}">
        <p14:creationId xmlns:p14="http://schemas.microsoft.com/office/powerpoint/2010/main" val="1702723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50581-5F3F-4DD0-842D-BA49E041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AnterioLateral</a:t>
            </a:r>
            <a:r>
              <a:rPr lang="en-US" dirty="0"/>
              <a:t> STEMI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2AE576-FFA9-4694-9DD2-E54CA13B6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76" y="1825625"/>
            <a:ext cx="10198448" cy="4351338"/>
          </a:xfrm>
        </p:spPr>
      </p:pic>
    </p:spTree>
    <p:extLst>
      <p:ext uri="{BB962C8B-B14F-4D97-AF65-F5344CB8AC3E}">
        <p14:creationId xmlns:p14="http://schemas.microsoft.com/office/powerpoint/2010/main" val="424203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8B44-664E-41A9-87CE-C0307073F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Anterolateral STEMI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2A4705-6951-41DF-AD8A-C33184671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39" y="1568741"/>
            <a:ext cx="7155810" cy="4278386"/>
          </a:xfrm>
        </p:spPr>
      </p:pic>
    </p:spTree>
    <p:extLst>
      <p:ext uri="{BB962C8B-B14F-4D97-AF65-F5344CB8AC3E}">
        <p14:creationId xmlns:p14="http://schemas.microsoft.com/office/powerpoint/2010/main" val="34884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A2FF-66AC-4E06-AEC6-98E2CF1D0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Anterolateral STEMI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51661E-0DD9-474E-84D6-C08C0622B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31" y="1870746"/>
            <a:ext cx="6420025" cy="3234094"/>
          </a:xfrm>
        </p:spPr>
      </p:pic>
    </p:spTree>
    <p:extLst>
      <p:ext uri="{BB962C8B-B14F-4D97-AF65-F5344CB8AC3E}">
        <p14:creationId xmlns:p14="http://schemas.microsoft.com/office/powerpoint/2010/main" val="810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FD48C-1823-4250-9501-86B5355C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CA4FFE-9634-49D3-B0DD-360288749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77" y="1182847"/>
            <a:ext cx="7432646" cy="5100507"/>
          </a:xfrm>
        </p:spPr>
      </p:pic>
    </p:spTree>
    <p:extLst>
      <p:ext uri="{BB962C8B-B14F-4D97-AF65-F5344CB8AC3E}">
        <p14:creationId xmlns:p14="http://schemas.microsoft.com/office/powerpoint/2010/main" val="1023591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0AB72-BF9F-4168-8BFD-DD4D66B46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52572-8135-4AD4-BDE8-79BB64A92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5300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18620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06CA0-9A90-492E-B998-097D02008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DC5682-8DDF-4972-B10D-F445037A4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1196" y="1040235"/>
            <a:ext cx="6694415" cy="49996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47A39F-C656-40FC-AC8A-22981F80CE39}"/>
              </a:ext>
            </a:extLst>
          </p:cNvPr>
          <p:cNvSpPr/>
          <p:nvPr/>
        </p:nvSpPr>
        <p:spPr>
          <a:xfrm>
            <a:off x="4840448" y="4043494"/>
            <a:ext cx="4085438" cy="939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6D2B65-9A58-4C20-874D-15391AA044DB}"/>
              </a:ext>
            </a:extLst>
          </p:cNvPr>
          <p:cNvSpPr/>
          <p:nvPr/>
        </p:nvSpPr>
        <p:spPr>
          <a:xfrm>
            <a:off x="4186106" y="3429000"/>
            <a:ext cx="260059" cy="1478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7B248E-EEE8-458B-B783-453A1C46D207}"/>
              </a:ext>
            </a:extLst>
          </p:cNvPr>
          <p:cNvSpPr/>
          <p:nvPr/>
        </p:nvSpPr>
        <p:spPr>
          <a:xfrm rot="7516374">
            <a:off x="4816012" y="3429000"/>
            <a:ext cx="192947" cy="1478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C2339FB6-52D1-4282-A36E-8B493F117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195" y="1027906"/>
            <a:ext cx="6694415" cy="499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7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D1995-38BE-48A6-9F12-F8F223B9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 segment depression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784297-0576-422E-9393-53F9DF350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1368" y="1882526"/>
            <a:ext cx="6503350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8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6344A-D197-45AE-9468-B59717B98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23549C-4386-415F-BC2C-EA5ACADF7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6697" y="1543574"/>
            <a:ext cx="6089491" cy="381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4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B20EE-B187-4C92-AFD4-AFD40B513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219572-B375-45BB-B402-E93ECC1A7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7365" y="1921080"/>
            <a:ext cx="6291743" cy="347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4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C741D-7A5B-4C12-AB49-FD674BBD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</a:t>
            </a:r>
            <a:r>
              <a:rPr lang="en-US" u="sng" dirty="0">
                <a:solidFill>
                  <a:srgbClr val="FF0000"/>
                </a:solidFill>
              </a:rPr>
              <a:t>Most Important </a:t>
            </a:r>
            <a:r>
              <a:rPr lang="en-US" dirty="0"/>
              <a:t>causes of ST elevation in ECG?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15900-771A-492E-AF05-C766F5CD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98" y="2748414"/>
            <a:ext cx="10515600" cy="4351338"/>
          </a:xfrm>
        </p:spPr>
        <p:txBody>
          <a:bodyPr/>
          <a:lstStyle/>
          <a:p>
            <a:r>
              <a:rPr lang="en-US" dirty="0"/>
              <a:t>MI</a:t>
            </a:r>
          </a:p>
          <a:p>
            <a:r>
              <a:rPr lang="en-US" dirty="0"/>
              <a:t>Acute pericarditis </a:t>
            </a:r>
          </a:p>
          <a:p>
            <a:r>
              <a:rPr lang="en-US" dirty="0"/>
              <a:t>LBBB</a:t>
            </a:r>
          </a:p>
          <a:p>
            <a:r>
              <a:rPr lang="en-US" dirty="0"/>
              <a:t>Benigni </a:t>
            </a:r>
            <a:r>
              <a:rPr lang="en-US"/>
              <a:t>early repolarization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6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B9E59-7266-49C7-855A-88C7AA2F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2375CA-E736-485B-BC7F-3D5E7999A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36" y="1825625"/>
            <a:ext cx="5795727" cy="4351338"/>
          </a:xfrm>
        </p:spPr>
      </p:pic>
    </p:spTree>
    <p:extLst>
      <p:ext uri="{BB962C8B-B14F-4D97-AF65-F5344CB8AC3E}">
        <p14:creationId xmlns:p14="http://schemas.microsoft.com/office/powerpoint/2010/main" val="14314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35D24-D373-4048-9451-612AFE82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00423C-BCAE-4529-96F8-B17424A5A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36" y="1825625"/>
            <a:ext cx="5795727" cy="4351338"/>
          </a:xfrm>
        </p:spPr>
      </p:pic>
    </p:spTree>
    <p:extLst>
      <p:ext uri="{BB962C8B-B14F-4D97-AF65-F5344CB8AC3E}">
        <p14:creationId xmlns:p14="http://schemas.microsoft.com/office/powerpoint/2010/main" val="147690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D76A6-2893-4736-A215-1AECAAB3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Reciprocal changes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FE137-1E9F-4BF1-AA4B-036DBD3E1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12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72</Words>
  <Application>Microsoft Office PowerPoint</Application>
  <PresentationFormat>Widescreen</PresentationFormat>
  <Paragraphs>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ECG </vt:lpstr>
      <vt:lpstr>PowerPoint Presentation</vt:lpstr>
      <vt:lpstr>St segment depression</vt:lpstr>
      <vt:lpstr>PowerPoint Presentation</vt:lpstr>
      <vt:lpstr>PowerPoint Presentation</vt:lpstr>
      <vt:lpstr>What are the Most Important causes of ST elevation in ECG?</vt:lpstr>
      <vt:lpstr>PowerPoint Presentation</vt:lpstr>
      <vt:lpstr>PowerPoint Presentation</vt:lpstr>
      <vt:lpstr>Reciprocal changes </vt:lpstr>
      <vt:lpstr>Anteriorlatral STEMI </vt:lpstr>
      <vt:lpstr>Inferior STEMI</vt:lpstr>
      <vt:lpstr>Acute Pericarditis </vt:lpstr>
      <vt:lpstr>PowerPoint Presentation</vt:lpstr>
      <vt:lpstr>PowerPoint Presentation</vt:lpstr>
      <vt:lpstr>AnterioLateral STEMI </vt:lpstr>
      <vt:lpstr>Anterolateral STEMI </vt:lpstr>
      <vt:lpstr>Anterolateral STEMI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DR. ABDULLAH</cp:lastModifiedBy>
  <cp:revision>16</cp:revision>
  <dcterms:created xsi:type="dcterms:W3CDTF">2020-03-22T20:34:10Z</dcterms:created>
  <dcterms:modified xsi:type="dcterms:W3CDTF">2021-02-22T11:44:08Z</dcterms:modified>
</cp:coreProperties>
</file>