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8" r:id="rId2"/>
    <p:sldMasterId id="2147483795" r:id="rId3"/>
    <p:sldMasterId id="2147484021" r:id="rId4"/>
    <p:sldMasterId id="2147484033" r:id="rId5"/>
    <p:sldMasterId id="2147484045" r:id="rId6"/>
    <p:sldMasterId id="2147484063" r:id="rId7"/>
    <p:sldMasterId id="2147484076" r:id="rId8"/>
  </p:sldMasterIdLst>
  <p:notesMasterIdLst>
    <p:notesMasterId r:id="rId108"/>
  </p:notesMasterIdLst>
  <p:sldIdLst>
    <p:sldId id="256" r:id="rId9"/>
    <p:sldId id="467" r:id="rId10"/>
    <p:sldId id="551" r:id="rId11"/>
    <p:sldId id="622" r:id="rId12"/>
    <p:sldId id="623" r:id="rId13"/>
    <p:sldId id="258" r:id="rId14"/>
    <p:sldId id="617" r:id="rId15"/>
    <p:sldId id="268" r:id="rId16"/>
    <p:sldId id="624" r:id="rId17"/>
    <p:sldId id="625" r:id="rId18"/>
    <p:sldId id="626" r:id="rId19"/>
    <p:sldId id="269" r:id="rId20"/>
    <p:sldId id="263" r:id="rId21"/>
    <p:sldId id="265" r:id="rId22"/>
    <p:sldId id="619" r:id="rId23"/>
    <p:sldId id="267" r:id="rId24"/>
    <p:sldId id="270" r:id="rId25"/>
    <p:sldId id="271" r:id="rId26"/>
    <p:sldId id="273" r:id="rId27"/>
    <p:sldId id="596" r:id="rId28"/>
    <p:sldId id="597" r:id="rId29"/>
    <p:sldId id="598" r:id="rId30"/>
    <p:sldId id="599" r:id="rId31"/>
    <p:sldId id="612" r:id="rId32"/>
    <p:sldId id="610" r:id="rId33"/>
    <p:sldId id="611" r:id="rId34"/>
    <p:sldId id="274" r:id="rId35"/>
    <p:sldId id="275" r:id="rId36"/>
    <p:sldId id="276" r:id="rId37"/>
    <p:sldId id="301" r:id="rId38"/>
    <p:sldId id="303" r:id="rId39"/>
    <p:sldId id="277" r:id="rId40"/>
    <p:sldId id="278" r:id="rId41"/>
    <p:sldId id="279" r:id="rId42"/>
    <p:sldId id="302" r:id="rId43"/>
    <p:sldId id="282" r:id="rId44"/>
    <p:sldId id="283" r:id="rId45"/>
    <p:sldId id="285" r:id="rId46"/>
    <p:sldId id="603" r:id="rId47"/>
    <p:sldId id="604" r:id="rId48"/>
    <p:sldId id="605" r:id="rId49"/>
    <p:sldId id="600" r:id="rId50"/>
    <p:sldId id="634" r:id="rId51"/>
    <p:sldId id="601" r:id="rId52"/>
    <p:sldId id="286" r:id="rId53"/>
    <p:sldId id="287" r:id="rId54"/>
    <p:sldId id="288" r:id="rId55"/>
    <p:sldId id="289" r:id="rId56"/>
    <p:sldId id="290" r:id="rId57"/>
    <p:sldId id="291" r:id="rId58"/>
    <p:sldId id="292" r:id="rId59"/>
    <p:sldId id="304" r:id="rId60"/>
    <p:sldId id="382" r:id="rId61"/>
    <p:sldId id="368" r:id="rId62"/>
    <p:sldId id="613" r:id="rId63"/>
    <p:sldId id="614" r:id="rId64"/>
    <p:sldId id="615" r:id="rId65"/>
    <p:sldId id="372" r:id="rId66"/>
    <p:sldId id="538" r:id="rId67"/>
    <p:sldId id="393" r:id="rId68"/>
    <p:sldId id="266" r:id="rId69"/>
    <p:sldId id="394" r:id="rId70"/>
    <p:sldId id="395" r:id="rId71"/>
    <p:sldId id="396" r:id="rId72"/>
    <p:sldId id="399" r:id="rId73"/>
    <p:sldId id="400" r:id="rId74"/>
    <p:sldId id="401" r:id="rId75"/>
    <p:sldId id="402" r:id="rId76"/>
    <p:sldId id="403" r:id="rId77"/>
    <p:sldId id="404" r:id="rId78"/>
    <p:sldId id="405" r:id="rId79"/>
    <p:sldId id="406" r:id="rId80"/>
    <p:sldId id="627" r:id="rId81"/>
    <p:sldId id="407" r:id="rId82"/>
    <p:sldId id="408" r:id="rId83"/>
    <p:sldId id="409" r:id="rId84"/>
    <p:sldId id="529" r:id="rId85"/>
    <p:sldId id="628" r:id="rId86"/>
    <p:sldId id="629" r:id="rId87"/>
    <p:sldId id="410" r:id="rId88"/>
    <p:sldId id="412" r:id="rId89"/>
    <p:sldId id="459" r:id="rId90"/>
    <p:sldId id="588" r:id="rId91"/>
    <p:sldId id="558" r:id="rId92"/>
    <p:sldId id="566" r:id="rId93"/>
    <p:sldId id="564" r:id="rId94"/>
    <p:sldId id="456" r:id="rId95"/>
    <p:sldId id="462" r:id="rId96"/>
    <p:sldId id="630" r:id="rId97"/>
    <p:sldId id="631" r:id="rId98"/>
    <p:sldId id="632" r:id="rId99"/>
    <p:sldId id="633" r:id="rId100"/>
    <p:sldId id="457" r:id="rId101"/>
    <p:sldId id="465" r:id="rId102"/>
    <p:sldId id="460" r:id="rId103"/>
    <p:sldId id="464" r:id="rId104"/>
    <p:sldId id="463" r:id="rId105"/>
    <p:sldId id="573" r:id="rId106"/>
    <p:sldId id="555"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87744" autoAdjust="0"/>
  </p:normalViewPr>
  <p:slideViewPr>
    <p:cSldViewPr>
      <p:cViewPr varScale="1">
        <p:scale>
          <a:sx n="59" d="100"/>
          <a:sy n="59" d="100"/>
        </p:scale>
        <p:origin x="1464"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presProps" Target="presProp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10010-7D14-434E-ADAB-7B01CFE9116C}" type="doc">
      <dgm:prSet loTypeId="urn:microsoft.com/office/officeart/2005/8/layout/hierarchy3" loCatId="" qsTypeId="urn:microsoft.com/office/officeart/2005/8/quickstyle/simple4" qsCatId="simple" csTypeId="urn:microsoft.com/office/officeart/2005/8/colors/accent0_1" csCatId="mainScheme" phldr="1"/>
      <dgm:spPr/>
      <dgm:t>
        <a:bodyPr/>
        <a:lstStyle/>
        <a:p>
          <a:endParaRPr lang="en-US"/>
        </a:p>
      </dgm:t>
    </dgm:pt>
    <dgm:pt modelId="{59895E0F-E113-2945-A48C-659C1D74559C}">
      <dgm:prSet phldrT="[Text]"/>
      <dgm:spPr/>
      <dgm:t>
        <a:bodyPr/>
        <a:lstStyle/>
        <a:p>
          <a:r>
            <a:rPr lang="en-US" b="1" dirty="0">
              <a:solidFill>
                <a:srgbClr val="990000"/>
              </a:solidFill>
              <a:latin typeface="Times New Roman"/>
              <a:cs typeface="Times New Roman"/>
            </a:rPr>
            <a:t>Non </a:t>
          </a:r>
          <a:r>
            <a:rPr lang="en-US" b="1" dirty="0" err="1">
              <a:solidFill>
                <a:srgbClr val="990000"/>
              </a:solidFill>
              <a:latin typeface="Times New Roman"/>
              <a:cs typeface="Times New Roman"/>
            </a:rPr>
            <a:t>Pharmological</a:t>
          </a:r>
          <a:endParaRPr lang="en-US" b="1" dirty="0">
            <a:solidFill>
              <a:srgbClr val="990000"/>
            </a:solidFill>
            <a:latin typeface="Times New Roman"/>
            <a:cs typeface="Times New Roman"/>
          </a:endParaRPr>
        </a:p>
      </dgm:t>
    </dgm:pt>
    <dgm:pt modelId="{4065F4FB-3E6B-484B-ACC2-69DF6A4C8DEC}" type="parTrans" cxnId="{F88F3025-6FC5-6247-98DD-AD75A2203BC3}">
      <dgm:prSet/>
      <dgm:spPr/>
      <dgm:t>
        <a:bodyPr/>
        <a:lstStyle/>
        <a:p>
          <a:endParaRPr lang="en-US"/>
        </a:p>
      </dgm:t>
    </dgm:pt>
    <dgm:pt modelId="{62CBFF2E-F0CA-1A47-878D-8DFC35A3895C}" type="sibTrans" cxnId="{F88F3025-6FC5-6247-98DD-AD75A2203BC3}">
      <dgm:prSet/>
      <dgm:spPr/>
      <dgm:t>
        <a:bodyPr/>
        <a:lstStyle/>
        <a:p>
          <a:endParaRPr lang="en-US"/>
        </a:p>
      </dgm:t>
    </dgm:pt>
    <dgm:pt modelId="{2715F84A-C623-7248-B6D5-D1A50137BEFA}">
      <dgm:prSet phldrT="[Text]"/>
      <dgm:spPr/>
      <dgm:t>
        <a:bodyPr/>
        <a:lstStyle/>
        <a:p>
          <a:r>
            <a:rPr lang="de-DE" b="0" dirty="0" err="1">
              <a:latin typeface="Times New Roman"/>
              <a:cs typeface="Times New Roman"/>
            </a:rPr>
            <a:t>Diet</a:t>
          </a:r>
          <a:r>
            <a:rPr lang="de-DE" b="0" dirty="0">
              <a:latin typeface="Times New Roman"/>
              <a:cs typeface="Times New Roman"/>
            </a:rPr>
            <a:t> </a:t>
          </a:r>
          <a:endParaRPr lang="en-US" b="0" dirty="0">
            <a:latin typeface="Times New Roman"/>
            <a:cs typeface="Times New Roman"/>
          </a:endParaRPr>
        </a:p>
      </dgm:t>
    </dgm:pt>
    <dgm:pt modelId="{50A0FCC9-33BB-D641-8A53-E7F2313EFE4D}" type="parTrans" cxnId="{6F73BBC5-415E-764F-B5E4-6AF381363AD5}">
      <dgm:prSet/>
      <dgm:spPr/>
      <dgm:t>
        <a:bodyPr/>
        <a:lstStyle/>
        <a:p>
          <a:endParaRPr lang="en-US"/>
        </a:p>
      </dgm:t>
    </dgm:pt>
    <dgm:pt modelId="{5BEB4D70-7231-5342-91F0-BCA577664F61}" type="sibTrans" cxnId="{6F73BBC5-415E-764F-B5E4-6AF381363AD5}">
      <dgm:prSet/>
      <dgm:spPr/>
      <dgm:t>
        <a:bodyPr/>
        <a:lstStyle/>
        <a:p>
          <a:endParaRPr lang="en-US"/>
        </a:p>
      </dgm:t>
    </dgm:pt>
    <dgm:pt modelId="{20484E5C-420E-FB4A-B091-40BBDA29014A}">
      <dgm:prSet phldrT="[Text]"/>
      <dgm:spPr/>
      <dgm:t>
        <a:bodyPr/>
        <a:lstStyle/>
        <a:p>
          <a:r>
            <a:rPr lang="en-US" b="0" dirty="0">
              <a:latin typeface="Times New Roman"/>
              <a:cs typeface="Times New Roman"/>
            </a:rPr>
            <a:t>Exercise </a:t>
          </a:r>
        </a:p>
      </dgm:t>
    </dgm:pt>
    <dgm:pt modelId="{3064BF9E-7C38-9048-82D4-AFA50E96216E}" type="parTrans" cxnId="{C6955234-EF55-0342-BFD5-C5246A7BA480}">
      <dgm:prSet/>
      <dgm:spPr/>
      <dgm:t>
        <a:bodyPr/>
        <a:lstStyle/>
        <a:p>
          <a:endParaRPr lang="en-US"/>
        </a:p>
      </dgm:t>
    </dgm:pt>
    <dgm:pt modelId="{0D2E158C-A1D8-7449-989C-DBF6582A5CE3}" type="sibTrans" cxnId="{C6955234-EF55-0342-BFD5-C5246A7BA480}">
      <dgm:prSet/>
      <dgm:spPr/>
      <dgm:t>
        <a:bodyPr/>
        <a:lstStyle/>
        <a:p>
          <a:endParaRPr lang="en-US"/>
        </a:p>
      </dgm:t>
    </dgm:pt>
    <dgm:pt modelId="{A1CA4A9E-02C1-D646-880E-952720C37428}">
      <dgm:prSet phldrT="[Text]" custT="1"/>
      <dgm:spPr/>
      <dgm:t>
        <a:bodyPr/>
        <a:lstStyle/>
        <a:p>
          <a:r>
            <a:rPr lang="en-US" sz="2800" b="1" dirty="0" err="1">
              <a:solidFill>
                <a:srgbClr val="990000"/>
              </a:solidFill>
              <a:latin typeface="Times New Roman"/>
              <a:cs typeface="Times New Roman"/>
            </a:rPr>
            <a:t>Pharmological</a:t>
          </a:r>
          <a:endParaRPr lang="en-US" sz="2400" b="1" dirty="0">
            <a:solidFill>
              <a:srgbClr val="990000"/>
            </a:solidFill>
            <a:latin typeface="Times New Roman"/>
            <a:cs typeface="Times New Roman"/>
          </a:endParaRPr>
        </a:p>
      </dgm:t>
    </dgm:pt>
    <dgm:pt modelId="{4B8494B2-DE3E-7E4A-9DBB-5D92BA4C6C2A}" type="parTrans" cxnId="{AEB6C69C-A02A-8F46-BD47-67D5579523B7}">
      <dgm:prSet/>
      <dgm:spPr/>
      <dgm:t>
        <a:bodyPr/>
        <a:lstStyle/>
        <a:p>
          <a:endParaRPr lang="en-US"/>
        </a:p>
      </dgm:t>
    </dgm:pt>
    <dgm:pt modelId="{D053A7E7-5273-4141-A708-9B03B539B3AA}" type="sibTrans" cxnId="{AEB6C69C-A02A-8F46-BD47-67D5579523B7}">
      <dgm:prSet/>
      <dgm:spPr/>
      <dgm:t>
        <a:bodyPr/>
        <a:lstStyle/>
        <a:p>
          <a:endParaRPr lang="en-US"/>
        </a:p>
      </dgm:t>
    </dgm:pt>
    <dgm:pt modelId="{630351B9-1AD5-B949-B2A6-8B6D7DB16B12}">
      <dgm:prSet phldrT="[Text]"/>
      <dgm:spPr/>
      <dgm:t>
        <a:bodyPr/>
        <a:lstStyle/>
        <a:p>
          <a:r>
            <a:rPr lang="en-US" b="0" dirty="0">
              <a:latin typeface="Times New Roman"/>
              <a:cs typeface="Times New Roman"/>
            </a:rPr>
            <a:t>Oral </a:t>
          </a:r>
          <a:r>
            <a:rPr lang="sv-SE" b="0" dirty="0" err="1">
              <a:latin typeface="Times New Roman"/>
              <a:cs typeface="Times New Roman"/>
            </a:rPr>
            <a:t>Hypoglycemic</a:t>
          </a:r>
          <a:r>
            <a:rPr lang="sv-SE" b="0" dirty="0">
              <a:latin typeface="Times New Roman"/>
              <a:cs typeface="Times New Roman"/>
            </a:rPr>
            <a:t> </a:t>
          </a:r>
          <a:endParaRPr lang="en-US" b="0" dirty="0">
            <a:latin typeface="Times New Roman"/>
            <a:cs typeface="Times New Roman"/>
          </a:endParaRPr>
        </a:p>
      </dgm:t>
    </dgm:pt>
    <dgm:pt modelId="{D3D120EF-933B-DB47-8F48-BE68BE0626D8}" type="parTrans" cxnId="{12A07669-68F8-3548-8F3B-2EA1750F3CC7}">
      <dgm:prSet/>
      <dgm:spPr/>
      <dgm:t>
        <a:bodyPr/>
        <a:lstStyle/>
        <a:p>
          <a:endParaRPr lang="en-US"/>
        </a:p>
      </dgm:t>
    </dgm:pt>
    <dgm:pt modelId="{A58D6876-2E24-1943-AC24-8840468F88CA}" type="sibTrans" cxnId="{12A07669-68F8-3548-8F3B-2EA1750F3CC7}">
      <dgm:prSet/>
      <dgm:spPr/>
      <dgm:t>
        <a:bodyPr/>
        <a:lstStyle/>
        <a:p>
          <a:endParaRPr lang="en-US"/>
        </a:p>
      </dgm:t>
    </dgm:pt>
    <dgm:pt modelId="{D3289BF5-91F2-9A4B-8615-65B825147A26}">
      <dgm:prSet phldrT="[Text]"/>
      <dgm:spPr/>
      <dgm:t>
        <a:bodyPr/>
        <a:lstStyle/>
        <a:p>
          <a:r>
            <a:rPr lang="en-US" b="0" dirty="0">
              <a:latin typeface="Times New Roman"/>
              <a:cs typeface="Times New Roman"/>
            </a:rPr>
            <a:t>Insulin</a:t>
          </a:r>
        </a:p>
      </dgm:t>
    </dgm:pt>
    <dgm:pt modelId="{4B253718-B9BB-2843-A5B7-45D864949387}" type="parTrans" cxnId="{C4065BA8-9C4F-264D-9A1A-66AD30DBC6EC}">
      <dgm:prSet/>
      <dgm:spPr/>
      <dgm:t>
        <a:bodyPr/>
        <a:lstStyle/>
        <a:p>
          <a:endParaRPr lang="en-US"/>
        </a:p>
      </dgm:t>
    </dgm:pt>
    <dgm:pt modelId="{BA7217DC-9922-A54A-8081-D9439F7E8810}" type="sibTrans" cxnId="{C4065BA8-9C4F-264D-9A1A-66AD30DBC6EC}">
      <dgm:prSet/>
      <dgm:spPr/>
      <dgm:t>
        <a:bodyPr/>
        <a:lstStyle/>
        <a:p>
          <a:endParaRPr lang="en-US"/>
        </a:p>
      </dgm:t>
    </dgm:pt>
    <dgm:pt modelId="{D33F5D32-DB2D-BF4E-999E-900941CEF493}" type="pres">
      <dgm:prSet presAssocID="{7AF10010-7D14-434E-ADAB-7B01CFE9116C}" presName="diagram" presStyleCnt="0">
        <dgm:presLayoutVars>
          <dgm:chPref val="1"/>
          <dgm:dir/>
          <dgm:animOne val="branch"/>
          <dgm:animLvl val="lvl"/>
          <dgm:resizeHandles/>
        </dgm:presLayoutVars>
      </dgm:prSet>
      <dgm:spPr/>
    </dgm:pt>
    <dgm:pt modelId="{8EFF57B1-AD58-6147-B62E-2C96ECF397D2}" type="pres">
      <dgm:prSet presAssocID="{59895E0F-E113-2945-A48C-659C1D74559C}" presName="root" presStyleCnt="0"/>
      <dgm:spPr/>
    </dgm:pt>
    <dgm:pt modelId="{BB19F2A5-BA0E-B54C-ADAA-033439D921D9}" type="pres">
      <dgm:prSet presAssocID="{59895E0F-E113-2945-A48C-659C1D74559C}" presName="rootComposite" presStyleCnt="0"/>
      <dgm:spPr/>
    </dgm:pt>
    <dgm:pt modelId="{AF853936-95B6-5B48-8DD0-6BEF85DF63E5}" type="pres">
      <dgm:prSet presAssocID="{59895E0F-E113-2945-A48C-659C1D74559C}" presName="rootText" presStyleLbl="node1" presStyleIdx="0" presStyleCnt="2"/>
      <dgm:spPr/>
    </dgm:pt>
    <dgm:pt modelId="{DDD8BD34-50A2-5C4E-9A9B-4EB9D03CF0CD}" type="pres">
      <dgm:prSet presAssocID="{59895E0F-E113-2945-A48C-659C1D74559C}" presName="rootConnector" presStyleLbl="node1" presStyleIdx="0" presStyleCnt="2"/>
      <dgm:spPr/>
    </dgm:pt>
    <dgm:pt modelId="{69AD5CC7-2B5C-7B42-B137-EBE2EBBED39C}" type="pres">
      <dgm:prSet presAssocID="{59895E0F-E113-2945-A48C-659C1D74559C}" presName="childShape" presStyleCnt="0"/>
      <dgm:spPr/>
    </dgm:pt>
    <dgm:pt modelId="{9BA1BE2F-565A-2F43-809B-A8B2475FAC27}" type="pres">
      <dgm:prSet presAssocID="{50A0FCC9-33BB-D641-8A53-E7F2313EFE4D}" presName="Name13" presStyleLbl="parChTrans1D2" presStyleIdx="0" presStyleCnt="4"/>
      <dgm:spPr/>
    </dgm:pt>
    <dgm:pt modelId="{8A89BDF7-9DB7-7B42-9BDC-DBB191B2DB4F}" type="pres">
      <dgm:prSet presAssocID="{2715F84A-C623-7248-B6D5-D1A50137BEFA}" presName="childText" presStyleLbl="bgAcc1" presStyleIdx="0" presStyleCnt="4">
        <dgm:presLayoutVars>
          <dgm:bulletEnabled val="1"/>
        </dgm:presLayoutVars>
      </dgm:prSet>
      <dgm:spPr/>
    </dgm:pt>
    <dgm:pt modelId="{EC6C6238-B25D-9C42-A390-E8720C4A94FC}" type="pres">
      <dgm:prSet presAssocID="{3064BF9E-7C38-9048-82D4-AFA50E96216E}" presName="Name13" presStyleLbl="parChTrans1D2" presStyleIdx="1" presStyleCnt="4"/>
      <dgm:spPr/>
    </dgm:pt>
    <dgm:pt modelId="{E54B980D-250F-1041-BFC1-22D70B72273A}" type="pres">
      <dgm:prSet presAssocID="{20484E5C-420E-FB4A-B091-40BBDA29014A}" presName="childText" presStyleLbl="bgAcc1" presStyleIdx="1" presStyleCnt="4">
        <dgm:presLayoutVars>
          <dgm:bulletEnabled val="1"/>
        </dgm:presLayoutVars>
      </dgm:prSet>
      <dgm:spPr/>
    </dgm:pt>
    <dgm:pt modelId="{94EC1B6F-14CA-9C4B-B439-162B5139800F}" type="pres">
      <dgm:prSet presAssocID="{A1CA4A9E-02C1-D646-880E-952720C37428}" presName="root" presStyleCnt="0"/>
      <dgm:spPr/>
    </dgm:pt>
    <dgm:pt modelId="{54221C7B-DC3C-1F4A-A5AF-5E1F252C980C}" type="pres">
      <dgm:prSet presAssocID="{A1CA4A9E-02C1-D646-880E-952720C37428}" presName="rootComposite" presStyleCnt="0"/>
      <dgm:spPr/>
    </dgm:pt>
    <dgm:pt modelId="{EB878278-D8D7-9846-B4F8-4971454F0EDA}" type="pres">
      <dgm:prSet presAssocID="{A1CA4A9E-02C1-D646-880E-952720C37428}" presName="rootText" presStyleLbl="node1" presStyleIdx="1" presStyleCnt="2" custScaleX="121415"/>
      <dgm:spPr/>
    </dgm:pt>
    <dgm:pt modelId="{F9929740-A1CE-9B49-B428-411BE377B19A}" type="pres">
      <dgm:prSet presAssocID="{A1CA4A9E-02C1-D646-880E-952720C37428}" presName="rootConnector" presStyleLbl="node1" presStyleIdx="1" presStyleCnt="2"/>
      <dgm:spPr/>
    </dgm:pt>
    <dgm:pt modelId="{842FCEB7-1F9B-E54A-BB47-02C74564D9A6}" type="pres">
      <dgm:prSet presAssocID="{A1CA4A9E-02C1-D646-880E-952720C37428}" presName="childShape" presStyleCnt="0"/>
      <dgm:spPr/>
    </dgm:pt>
    <dgm:pt modelId="{3694D9BD-517A-6D42-A8FE-99CEEB02A4BD}" type="pres">
      <dgm:prSet presAssocID="{D3D120EF-933B-DB47-8F48-BE68BE0626D8}" presName="Name13" presStyleLbl="parChTrans1D2" presStyleIdx="2" presStyleCnt="4"/>
      <dgm:spPr/>
    </dgm:pt>
    <dgm:pt modelId="{AA4BEC09-B387-104C-9635-B4749CC897E4}" type="pres">
      <dgm:prSet presAssocID="{630351B9-1AD5-B949-B2A6-8B6D7DB16B12}" presName="childText" presStyleLbl="bgAcc1" presStyleIdx="2" presStyleCnt="4">
        <dgm:presLayoutVars>
          <dgm:bulletEnabled val="1"/>
        </dgm:presLayoutVars>
      </dgm:prSet>
      <dgm:spPr/>
    </dgm:pt>
    <dgm:pt modelId="{443A4F67-3914-EE46-A787-2C3D21658D33}" type="pres">
      <dgm:prSet presAssocID="{4B253718-B9BB-2843-A5B7-45D864949387}" presName="Name13" presStyleLbl="parChTrans1D2" presStyleIdx="3" presStyleCnt="4"/>
      <dgm:spPr/>
    </dgm:pt>
    <dgm:pt modelId="{DE947849-DE02-434D-B917-348E0DFA8D08}" type="pres">
      <dgm:prSet presAssocID="{D3289BF5-91F2-9A4B-8615-65B825147A26}" presName="childText" presStyleLbl="bgAcc1" presStyleIdx="3" presStyleCnt="4">
        <dgm:presLayoutVars>
          <dgm:bulletEnabled val="1"/>
        </dgm:presLayoutVars>
      </dgm:prSet>
      <dgm:spPr/>
    </dgm:pt>
  </dgm:ptLst>
  <dgm:cxnLst>
    <dgm:cxn modelId="{38D2F702-2C12-417D-BAE6-E52B6F3CC2EF}" type="presOf" srcId="{20484E5C-420E-FB4A-B091-40BBDA29014A}" destId="{E54B980D-250F-1041-BFC1-22D70B72273A}" srcOrd="0" destOrd="0" presId="urn:microsoft.com/office/officeart/2005/8/layout/hierarchy3"/>
    <dgm:cxn modelId="{81BAF105-F294-452D-97ED-281F969851A9}" type="presOf" srcId="{D3289BF5-91F2-9A4B-8615-65B825147A26}" destId="{DE947849-DE02-434D-B917-348E0DFA8D08}" srcOrd="0" destOrd="0" presId="urn:microsoft.com/office/officeart/2005/8/layout/hierarchy3"/>
    <dgm:cxn modelId="{F88F3025-6FC5-6247-98DD-AD75A2203BC3}" srcId="{7AF10010-7D14-434E-ADAB-7B01CFE9116C}" destId="{59895E0F-E113-2945-A48C-659C1D74559C}" srcOrd="0" destOrd="0" parTransId="{4065F4FB-3E6B-484B-ACC2-69DF6A4C8DEC}" sibTransId="{62CBFF2E-F0CA-1A47-878D-8DFC35A3895C}"/>
    <dgm:cxn modelId="{C6955234-EF55-0342-BFD5-C5246A7BA480}" srcId="{59895E0F-E113-2945-A48C-659C1D74559C}" destId="{20484E5C-420E-FB4A-B091-40BBDA29014A}" srcOrd="1" destOrd="0" parTransId="{3064BF9E-7C38-9048-82D4-AFA50E96216E}" sibTransId="{0D2E158C-A1D8-7449-989C-DBF6582A5CE3}"/>
    <dgm:cxn modelId="{9592773C-4A4A-4E46-8FDD-C0F6946954C1}" type="presOf" srcId="{7AF10010-7D14-434E-ADAB-7B01CFE9116C}" destId="{D33F5D32-DB2D-BF4E-999E-900941CEF493}" srcOrd="0" destOrd="0" presId="urn:microsoft.com/office/officeart/2005/8/layout/hierarchy3"/>
    <dgm:cxn modelId="{9741AB61-7E21-40B3-A9F7-88B039B7F016}" type="presOf" srcId="{3064BF9E-7C38-9048-82D4-AFA50E96216E}" destId="{EC6C6238-B25D-9C42-A390-E8720C4A94FC}" srcOrd="0" destOrd="0" presId="urn:microsoft.com/office/officeart/2005/8/layout/hierarchy3"/>
    <dgm:cxn modelId="{B8384F65-73DE-4EFF-AB75-BA4FB3A13862}" type="presOf" srcId="{59895E0F-E113-2945-A48C-659C1D74559C}" destId="{AF853936-95B6-5B48-8DD0-6BEF85DF63E5}" srcOrd="0" destOrd="0" presId="urn:microsoft.com/office/officeart/2005/8/layout/hierarchy3"/>
    <dgm:cxn modelId="{12A07669-68F8-3548-8F3B-2EA1750F3CC7}" srcId="{A1CA4A9E-02C1-D646-880E-952720C37428}" destId="{630351B9-1AD5-B949-B2A6-8B6D7DB16B12}" srcOrd="0" destOrd="0" parTransId="{D3D120EF-933B-DB47-8F48-BE68BE0626D8}" sibTransId="{A58D6876-2E24-1943-AC24-8840468F88CA}"/>
    <dgm:cxn modelId="{872A9E4B-85D3-4D21-A81A-225A6F9B50CC}" type="presOf" srcId="{A1CA4A9E-02C1-D646-880E-952720C37428}" destId="{EB878278-D8D7-9846-B4F8-4971454F0EDA}" srcOrd="0" destOrd="0" presId="urn:microsoft.com/office/officeart/2005/8/layout/hierarchy3"/>
    <dgm:cxn modelId="{0BB2C572-C891-4902-892B-6826D08B2800}" type="presOf" srcId="{D3D120EF-933B-DB47-8F48-BE68BE0626D8}" destId="{3694D9BD-517A-6D42-A8FE-99CEEB02A4BD}" srcOrd="0" destOrd="0" presId="urn:microsoft.com/office/officeart/2005/8/layout/hierarchy3"/>
    <dgm:cxn modelId="{4FD95591-5C40-4A43-854B-368FA3232A6C}" type="presOf" srcId="{4B253718-B9BB-2843-A5B7-45D864949387}" destId="{443A4F67-3914-EE46-A787-2C3D21658D33}" srcOrd="0" destOrd="0" presId="urn:microsoft.com/office/officeart/2005/8/layout/hierarchy3"/>
    <dgm:cxn modelId="{AEB6C69C-A02A-8F46-BD47-67D5579523B7}" srcId="{7AF10010-7D14-434E-ADAB-7B01CFE9116C}" destId="{A1CA4A9E-02C1-D646-880E-952720C37428}" srcOrd="1" destOrd="0" parTransId="{4B8494B2-DE3E-7E4A-9DBB-5D92BA4C6C2A}" sibTransId="{D053A7E7-5273-4141-A708-9B03B539B3AA}"/>
    <dgm:cxn modelId="{96EE27A2-8111-4CEB-BE14-96B9F5513A58}" type="presOf" srcId="{630351B9-1AD5-B949-B2A6-8B6D7DB16B12}" destId="{AA4BEC09-B387-104C-9635-B4749CC897E4}" srcOrd="0" destOrd="0" presId="urn:microsoft.com/office/officeart/2005/8/layout/hierarchy3"/>
    <dgm:cxn modelId="{C4065BA8-9C4F-264D-9A1A-66AD30DBC6EC}" srcId="{A1CA4A9E-02C1-D646-880E-952720C37428}" destId="{D3289BF5-91F2-9A4B-8615-65B825147A26}" srcOrd="1" destOrd="0" parTransId="{4B253718-B9BB-2843-A5B7-45D864949387}" sibTransId="{BA7217DC-9922-A54A-8081-D9439F7E8810}"/>
    <dgm:cxn modelId="{44CB6FAA-F26E-475E-A21B-08277E19AB96}" type="presOf" srcId="{59895E0F-E113-2945-A48C-659C1D74559C}" destId="{DDD8BD34-50A2-5C4E-9A9B-4EB9D03CF0CD}" srcOrd="1" destOrd="0" presId="urn:microsoft.com/office/officeart/2005/8/layout/hierarchy3"/>
    <dgm:cxn modelId="{1468C0BA-CA4E-4C1C-B48D-1791C3A8F743}" type="presOf" srcId="{2715F84A-C623-7248-B6D5-D1A50137BEFA}" destId="{8A89BDF7-9DB7-7B42-9BDC-DBB191B2DB4F}" srcOrd="0" destOrd="0" presId="urn:microsoft.com/office/officeart/2005/8/layout/hierarchy3"/>
    <dgm:cxn modelId="{6F73BBC5-415E-764F-B5E4-6AF381363AD5}" srcId="{59895E0F-E113-2945-A48C-659C1D74559C}" destId="{2715F84A-C623-7248-B6D5-D1A50137BEFA}" srcOrd="0" destOrd="0" parTransId="{50A0FCC9-33BB-D641-8A53-E7F2313EFE4D}" sibTransId="{5BEB4D70-7231-5342-91F0-BCA577664F61}"/>
    <dgm:cxn modelId="{2CA928F0-31C9-4905-BF9E-9DFB86574A38}" type="presOf" srcId="{A1CA4A9E-02C1-D646-880E-952720C37428}" destId="{F9929740-A1CE-9B49-B428-411BE377B19A}" srcOrd="1" destOrd="0" presId="urn:microsoft.com/office/officeart/2005/8/layout/hierarchy3"/>
    <dgm:cxn modelId="{AE3249F6-18B2-4059-95D7-CF0362C07C1D}" type="presOf" srcId="{50A0FCC9-33BB-D641-8A53-E7F2313EFE4D}" destId="{9BA1BE2F-565A-2F43-809B-A8B2475FAC27}" srcOrd="0" destOrd="0" presId="urn:microsoft.com/office/officeart/2005/8/layout/hierarchy3"/>
    <dgm:cxn modelId="{B95275C3-9F8E-4E44-8643-F874559A58BE}" type="presParOf" srcId="{D33F5D32-DB2D-BF4E-999E-900941CEF493}" destId="{8EFF57B1-AD58-6147-B62E-2C96ECF397D2}" srcOrd="0" destOrd="0" presId="urn:microsoft.com/office/officeart/2005/8/layout/hierarchy3"/>
    <dgm:cxn modelId="{D1094A59-0F74-4F55-A5AF-B7E5B132EE6D}" type="presParOf" srcId="{8EFF57B1-AD58-6147-B62E-2C96ECF397D2}" destId="{BB19F2A5-BA0E-B54C-ADAA-033439D921D9}" srcOrd="0" destOrd="0" presId="urn:microsoft.com/office/officeart/2005/8/layout/hierarchy3"/>
    <dgm:cxn modelId="{067F312C-EA3C-4A39-851D-7BBF45E52F65}" type="presParOf" srcId="{BB19F2A5-BA0E-B54C-ADAA-033439D921D9}" destId="{AF853936-95B6-5B48-8DD0-6BEF85DF63E5}" srcOrd="0" destOrd="0" presId="urn:microsoft.com/office/officeart/2005/8/layout/hierarchy3"/>
    <dgm:cxn modelId="{810B9D5F-E86B-46E8-981A-1F8BB3E1FF77}" type="presParOf" srcId="{BB19F2A5-BA0E-B54C-ADAA-033439D921D9}" destId="{DDD8BD34-50A2-5C4E-9A9B-4EB9D03CF0CD}" srcOrd="1" destOrd="0" presId="urn:microsoft.com/office/officeart/2005/8/layout/hierarchy3"/>
    <dgm:cxn modelId="{D42897E1-A67B-47B8-81BE-E266CE610F12}" type="presParOf" srcId="{8EFF57B1-AD58-6147-B62E-2C96ECF397D2}" destId="{69AD5CC7-2B5C-7B42-B137-EBE2EBBED39C}" srcOrd="1" destOrd="0" presId="urn:microsoft.com/office/officeart/2005/8/layout/hierarchy3"/>
    <dgm:cxn modelId="{4768EA28-4BEE-4BA0-8E0B-17BABDFC5463}" type="presParOf" srcId="{69AD5CC7-2B5C-7B42-B137-EBE2EBBED39C}" destId="{9BA1BE2F-565A-2F43-809B-A8B2475FAC27}" srcOrd="0" destOrd="0" presId="urn:microsoft.com/office/officeart/2005/8/layout/hierarchy3"/>
    <dgm:cxn modelId="{C7220138-91F3-4218-A33F-69731FB22F0A}" type="presParOf" srcId="{69AD5CC7-2B5C-7B42-B137-EBE2EBBED39C}" destId="{8A89BDF7-9DB7-7B42-9BDC-DBB191B2DB4F}" srcOrd="1" destOrd="0" presId="urn:microsoft.com/office/officeart/2005/8/layout/hierarchy3"/>
    <dgm:cxn modelId="{96E2DBB1-EFA7-4966-822C-A956BDDEE0E9}" type="presParOf" srcId="{69AD5CC7-2B5C-7B42-B137-EBE2EBBED39C}" destId="{EC6C6238-B25D-9C42-A390-E8720C4A94FC}" srcOrd="2" destOrd="0" presId="urn:microsoft.com/office/officeart/2005/8/layout/hierarchy3"/>
    <dgm:cxn modelId="{A89CFF22-CEA4-4F6A-9D41-3EDCB88F1DC1}" type="presParOf" srcId="{69AD5CC7-2B5C-7B42-B137-EBE2EBBED39C}" destId="{E54B980D-250F-1041-BFC1-22D70B72273A}" srcOrd="3" destOrd="0" presId="urn:microsoft.com/office/officeart/2005/8/layout/hierarchy3"/>
    <dgm:cxn modelId="{8DC8AA42-42F1-4971-AE9B-B89F4D539525}" type="presParOf" srcId="{D33F5D32-DB2D-BF4E-999E-900941CEF493}" destId="{94EC1B6F-14CA-9C4B-B439-162B5139800F}" srcOrd="1" destOrd="0" presId="urn:microsoft.com/office/officeart/2005/8/layout/hierarchy3"/>
    <dgm:cxn modelId="{E0ABBF7A-C114-4947-AED7-858E866C2C5B}" type="presParOf" srcId="{94EC1B6F-14CA-9C4B-B439-162B5139800F}" destId="{54221C7B-DC3C-1F4A-A5AF-5E1F252C980C}" srcOrd="0" destOrd="0" presId="urn:microsoft.com/office/officeart/2005/8/layout/hierarchy3"/>
    <dgm:cxn modelId="{5A40AC3B-896C-4316-A927-3E31BD38A6A0}" type="presParOf" srcId="{54221C7B-DC3C-1F4A-A5AF-5E1F252C980C}" destId="{EB878278-D8D7-9846-B4F8-4971454F0EDA}" srcOrd="0" destOrd="0" presId="urn:microsoft.com/office/officeart/2005/8/layout/hierarchy3"/>
    <dgm:cxn modelId="{133F3A13-E289-4C80-B9DB-DF97223B7B36}" type="presParOf" srcId="{54221C7B-DC3C-1F4A-A5AF-5E1F252C980C}" destId="{F9929740-A1CE-9B49-B428-411BE377B19A}" srcOrd="1" destOrd="0" presId="urn:microsoft.com/office/officeart/2005/8/layout/hierarchy3"/>
    <dgm:cxn modelId="{ED2FE969-EAA0-4497-A448-3683091478CC}" type="presParOf" srcId="{94EC1B6F-14CA-9C4B-B439-162B5139800F}" destId="{842FCEB7-1F9B-E54A-BB47-02C74564D9A6}" srcOrd="1" destOrd="0" presId="urn:microsoft.com/office/officeart/2005/8/layout/hierarchy3"/>
    <dgm:cxn modelId="{E6C37D05-022D-4A5F-9CC9-B7FF113A0A22}" type="presParOf" srcId="{842FCEB7-1F9B-E54A-BB47-02C74564D9A6}" destId="{3694D9BD-517A-6D42-A8FE-99CEEB02A4BD}" srcOrd="0" destOrd="0" presId="urn:microsoft.com/office/officeart/2005/8/layout/hierarchy3"/>
    <dgm:cxn modelId="{2C7B3832-8EA1-48CF-8CC2-C34ED08E8F3E}" type="presParOf" srcId="{842FCEB7-1F9B-E54A-BB47-02C74564D9A6}" destId="{AA4BEC09-B387-104C-9635-B4749CC897E4}" srcOrd="1" destOrd="0" presId="urn:microsoft.com/office/officeart/2005/8/layout/hierarchy3"/>
    <dgm:cxn modelId="{22592382-C65C-4EE4-9420-B2F9B941A91B}" type="presParOf" srcId="{842FCEB7-1F9B-E54A-BB47-02C74564D9A6}" destId="{443A4F67-3914-EE46-A787-2C3D21658D33}" srcOrd="2" destOrd="0" presId="urn:microsoft.com/office/officeart/2005/8/layout/hierarchy3"/>
    <dgm:cxn modelId="{115D009F-706F-4D51-B072-9469A20FE48B}" type="presParOf" srcId="{842FCEB7-1F9B-E54A-BB47-02C74564D9A6}" destId="{DE947849-DE02-434D-B917-348E0DFA8D08}"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2DD8EC-3ABB-7F42-8D7E-3D08A66208A8}" type="doc">
      <dgm:prSet loTypeId="urn:microsoft.com/office/officeart/2005/8/layout/orgChart1" loCatId="" qsTypeId="urn:microsoft.com/office/officeart/2005/8/quickstyle/simple3" qsCatId="simple" csTypeId="urn:microsoft.com/office/officeart/2005/8/colors/accent5_5" csCatId="accent5" phldr="1"/>
      <dgm:spPr/>
      <dgm:t>
        <a:bodyPr/>
        <a:lstStyle/>
        <a:p>
          <a:endParaRPr lang="en-US"/>
        </a:p>
      </dgm:t>
    </dgm:pt>
    <dgm:pt modelId="{92D6B76E-61F5-464D-80E6-52E4C6309E30}">
      <dgm:prSet phldrT="[Text]"/>
      <dgm:spPr/>
      <dgm:t>
        <a:bodyPr/>
        <a:lstStyle/>
        <a:p>
          <a:r>
            <a:rPr lang="en-US" b="1" dirty="0" err="1">
              <a:latin typeface="Times New Roman"/>
              <a:cs typeface="Times New Roman"/>
            </a:rPr>
            <a:t>Pharmaological</a:t>
          </a:r>
          <a:endParaRPr lang="en-US" b="1" dirty="0">
            <a:latin typeface="Times New Roman"/>
            <a:cs typeface="Times New Roman"/>
          </a:endParaRPr>
        </a:p>
      </dgm:t>
    </dgm:pt>
    <dgm:pt modelId="{52A12150-DC69-5C44-8AAC-3794631D5A1B}" type="parTrans" cxnId="{B1F27124-218B-CC47-804B-3BD943F43727}">
      <dgm:prSet/>
      <dgm:spPr/>
      <dgm:t>
        <a:bodyPr/>
        <a:lstStyle/>
        <a:p>
          <a:endParaRPr lang="en-US"/>
        </a:p>
      </dgm:t>
    </dgm:pt>
    <dgm:pt modelId="{C982FC91-C089-D64A-AB93-DBDC74E97D41}" type="sibTrans" cxnId="{B1F27124-218B-CC47-804B-3BD943F43727}">
      <dgm:prSet/>
      <dgm:spPr/>
      <dgm:t>
        <a:bodyPr/>
        <a:lstStyle/>
        <a:p>
          <a:endParaRPr lang="en-US"/>
        </a:p>
      </dgm:t>
    </dgm:pt>
    <dgm:pt modelId="{712A3376-A042-B942-9AB0-3AD925FE1D8D}">
      <dgm:prSet phldrT="[Text]" custT="1"/>
      <dgm:spPr/>
      <dgm:t>
        <a:bodyPr/>
        <a:lstStyle/>
        <a:p>
          <a:r>
            <a:rPr lang="en-US" sz="2800" dirty="0">
              <a:latin typeface="Times New Roman"/>
              <a:cs typeface="Times New Roman"/>
            </a:rPr>
            <a:t>Oral Hypoglycemic agents </a:t>
          </a:r>
        </a:p>
      </dgm:t>
    </dgm:pt>
    <dgm:pt modelId="{7600E8D2-8F55-7C49-882F-13739BD83780}" type="parTrans" cxnId="{07AEF407-DC43-AA44-98C4-C7772595EF63}">
      <dgm:prSet/>
      <dgm:spPr/>
      <dgm:t>
        <a:bodyPr/>
        <a:lstStyle/>
        <a:p>
          <a:endParaRPr lang="en-US"/>
        </a:p>
      </dgm:t>
    </dgm:pt>
    <dgm:pt modelId="{7F83C530-38FC-3241-8A0C-C4C7EE78602B}" type="sibTrans" cxnId="{07AEF407-DC43-AA44-98C4-C7772595EF63}">
      <dgm:prSet/>
      <dgm:spPr/>
      <dgm:t>
        <a:bodyPr/>
        <a:lstStyle/>
        <a:p>
          <a:endParaRPr lang="en-US"/>
        </a:p>
      </dgm:t>
    </dgm:pt>
    <dgm:pt modelId="{C72198AC-9BB7-A546-8EB8-11CAE607DDF1}">
      <dgm:prSet phldrT="[Text]" custT="1"/>
      <dgm:spPr/>
      <dgm:t>
        <a:bodyPr/>
        <a:lstStyle/>
        <a:p>
          <a:r>
            <a:rPr lang="en-US" sz="3200" dirty="0">
              <a:latin typeface="Times New Roman"/>
              <a:cs typeface="Times New Roman"/>
            </a:rPr>
            <a:t>Insulin</a:t>
          </a:r>
          <a:endParaRPr lang="en-US" sz="3600" dirty="0">
            <a:latin typeface="Times New Roman"/>
            <a:cs typeface="Times New Roman"/>
          </a:endParaRPr>
        </a:p>
      </dgm:t>
    </dgm:pt>
    <dgm:pt modelId="{C94DD791-B864-B741-A6C3-79581E82ACA0}" type="parTrans" cxnId="{AF3893B3-3B7B-5143-90D4-4422EDBF4B02}">
      <dgm:prSet/>
      <dgm:spPr/>
      <dgm:t>
        <a:bodyPr/>
        <a:lstStyle/>
        <a:p>
          <a:endParaRPr lang="en-US"/>
        </a:p>
      </dgm:t>
    </dgm:pt>
    <dgm:pt modelId="{F0301F46-2D42-BA4E-B1AB-7EDBEC51E4B2}" type="sibTrans" cxnId="{AF3893B3-3B7B-5143-90D4-4422EDBF4B02}">
      <dgm:prSet/>
      <dgm:spPr/>
      <dgm:t>
        <a:bodyPr/>
        <a:lstStyle/>
        <a:p>
          <a:endParaRPr lang="en-US"/>
        </a:p>
      </dgm:t>
    </dgm:pt>
    <dgm:pt modelId="{A5106219-8335-7A46-ACBB-11B5431F382E}" type="pres">
      <dgm:prSet presAssocID="{2D2DD8EC-3ABB-7F42-8D7E-3D08A66208A8}" presName="hierChild1" presStyleCnt="0">
        <dgm:presLayoutVars>
          <dgm:orgChart val="1"/>
          <dgm:chPref val="1"/>
          <dgm:dir/>
          <dgm:animOne val="branch"/>
          <dgm:animLvl val="lvl"/>
          <dgm:resizeHandles/>
        </dgm:presLayoutVars>
      </dgm:prSet>
      <dgm:spPr/>
    </dgm:pt>
    <dgm:pt modelId="{4F34AFB7-36F2-4540-8EF7-682BED1D3703}" type="pres">
      <dgm:prSet presAssocID="{92D6B76E-61F5-464D-80E6-52E4C6309E30}" presName="hierRoot1" presStyleCnt="0">
        <dgm:presLayoutVars>
          <dgm:hierBranch val="init"/>
        </dgm:presLayoutVars>
      </dgm:prSet>
      <dgm:spPr/>
    </dgm:pt>
    <dgm:pt modelId="{FD6E15EC-5E5A-1C4E-AB92-E336A8DE35D4}" type="pres">
      <dgm:prSet presAssocID="{92D6B76E-61F5-464D-80E6-52E4C6309E30}" presName="rootComposite1" presStyleCnt="0"/>
      <dgm:spPr/>
    </dgm:pt>
    <dgm:pt modelId="{4923E1F8-D3C0-754D-816E-51595C77C7D2}" type="pres">
      <dgm:prSet presAssocID="{92D6B76E-61F5-464D-80E6-52E4C6309E30}" presName="rootText1" presStyleLbl="node0" presStyleIdx="0" presStyleCnt="1" custScaleX="111782">
        <dgm:presLayoutVars>
          <dgm:chPref val="3"/>
        </dgm:presLayoutVars>
      </dgm:prSet>
      <dgm:spPr/>
    </dgm:pt>
    <dgm:pt modelId="{ED029DDD-370C-7A4F-8C5C-DDBBE29868FF}" type="pres">
      <dgm:prSet presAssocID="{92D6B76E-61F5-464D-80E6-52E4C6309E30}" presName="rootConnector1" presStyleLbl="node1" presStyleIdx="0" presStyleCnt="0"/>
      <dgm:spPr/>
    </dgm:pt>
    <dgm:pt modelId="{001C1F3B-911C-3842-9FBF-38463CB5322E}" type="pres">
      <dgm:prSet presAssocID="{92D6B76E-61F5-464D-80E6-52E4C6309E30}" presName="hierChild2" presStyleCnt="0"/>
      <dgm:spPr/>
    </dgm:pt>
    <dgm:pt modelId="{C88E3A0C-A7F3-424B-A3F6-885F775A02CE}" type="pres">
      <dgm:prSet presAssocID="{7600E8D2-8F55-7C49-882F-13739BD83780}" presName="Name37" presStyleLbl="parChTrans1D2" presStyleIdx="0" presStyleCnt="2"/>
      <dgm:spPr/>
    </dgm:pt>
    <dgm:pt modelId="{EF9C42C8-6691-794A-8B3D-5367E77C1989}" type="pres">
      <dgm:prSet presAssocID="{712A3376-A042-B942-9AB0-3AD925FE1D8D}" presName="hierRoot2" presStyleCnt="0">
        <dgm:presLayoutVars>
          <dgm:hierBranch val="init"/>
        </dgm:presLayoutVars>
      </dgm:prSet>
      <dgm:spPr/>
    </dgm:pt>
    <dgm:pt modelId="{E5C58EC9-EE24-404F-9D7B-FC963D672E4E}" type="pres">
      <dgm:prSet presAssocID="{712A3376-A042-B942-9AB0-3AD925FE1D8D}" presName="rootComposite" presStyleCnt="0"/>
      <dgm:spPr/>
    </dgm:pt>
    <dgm:pt modelId="{0A569BB8-460B-4245-B0EC-78EBD9AE929A}" type="pres">
      <dgm:prSet presAssocID="{712A3376-A042-B942-9AB0-3AD925FE1D8D}" presName="rootText" presStyleLbl="node2" presStyleIdx="0" presStyleCnt="2">
        <dgm:presLayoutVars>
          <dgm:chPref val="3"/>
        </dgm:presLayoutVars>
      </dgm:prSet>
      <dgm:spPr/>
    </dgm:pt>
    <dgm:pt modelId="{94722A42-987C-A74C-8BB1-599B725C29F5}" type="pres">
      <dgm:prSet presAssocID="{712A3376-A042-B942-9AB0-3AD925FE1D8D}" presName="rootConnector" presStyleLbl="node2" presStyleIdx="0" presStyleCnt="2"/>
      <dgm:spPr/>
    </dgm:pt>
    <dgm:pt modelId="{BC4CDDFA-9598-4D40-9F00-BEE9506C73B7}" type="pres">
      <dgm:prSet presAssocID="{712A3376-A042-B942-9AB0-3AD925FE1D8D}" presName="hierChild4" presStyleCnt="0"/>
      <dgm:spPr/>
    </dgm:pt>
    <dgm:pt modelId="{95819A62-757D-0547-903D-DFAAC7F6E260}" type="pres">
      <dgm:prSet presAssocID="{712A3376-A042-B942-9AB0-3AD925FE1D8D}" presName="hierChild5" presStyleCnt="0"/>
      <dgm:spPr/>
    </dgm:pt>
    <dgm:pt modelId="{4DE39549-3375-124C-85D0-98B767ABDC53}" type="pres">
      <dgm:prSet presAssocID="{C94DD791-B864-B741-A6C3-79581E82ACA0}" presName="Name37" presStyleLbl="parChTrans1D2" presStyleIdx="1" presStyleCnt="2"/>
      <dgm:spPr/>
    </dgm:pt>
    <dgm:pt modelId="{9BB2CA96-4923-8148-9DEE-B7746A4BC96E}" type="pres">
      <dgm:prSet presAssocID="{C72198AC-9BB7-A546-8EB8-11CAE607DDF1}" presName="hierRoot2" presStyleCnt="0">
        <dgm:presLayoutVars>
          <dgm:hierBranch val="init"/>
        </dgm:presLayoutVars>
      </dgm:prSet>
      <dgm:spPr/>
    </dgm:pt>
    <dgm:pt modelId="{36BA6756-C6A3-9E4A-903E-BD7FA67A44E6}" type="pres">
      <dgm:prSet presAssocID="{C72198AC-9BB7-A546-8EB8-11CAE607DDF1}" presName="rootComposite" presStyleCnt="0"/>
      <dgm:spPr/>
    </dgm:pt>
    <dgm:pt modelId="{4F10E4B1-259B-B64D-9CBA-92A15F92BD0B}" type="pres">
      <dgm:prSet presAssocID="{C72198AC-9BB7-A546-8EB8-11CAE607DDF1}" presName="rootText" presStyleLbl="node2" presStyleIdx="1" presStyleCnt="2">
        <dgm:presLayoutVars>
          <dgm:chPref val="3"/>
        </dgm:presLayoutVars>
      </dgm:prSet>
      <dgm:spPr/>
    </dgm:pt>
    <dgm:pt modelId="{CB882E9A-F448-554F-8310-EC789B8187F8}" type="pres">
      <dgm:prSet presAssocID="{C72198AC-9BB7-A546-8EB8-11CAE607DDF1}" presName="rootConnector" presStyleLbl="node2" presStyleIdx="1" presStyleCnt="2"/>
      <dgm:spPr/>
    </dgm:pt>
    <dgm:pt modelId="{C5BA96E2-276A-3E4B-A6D4-90743E0E0100}" type="pres">
      <dgm:prSet presAssocID="{C72198AC-9BB7-A546-8EB8-11CAE607DDF1}" presName="hierChild4" presStyleCnt="0"/>
      <dgm:spPr/>
    </dgm:pt>
    <dgm:pt modelId="{D8348CED-13CB-0942-BA6D-258FF347B031}" type="pres">
      <dgm:prSet presAssocID="{C72198AC-9BB7-A546-8EB8-11CAE607DDF1}" presName="hierChild5" presStyleCnt="0"/>
      <dgm:spPr/>
    </dgm:pt>
    <dgm:pt modelId="{B94CA1CA-16CF-5B42-812E-67A3273E56BE}" type="pres">
      <dgm:prSet presAssocID="{92D6B76E-61F5-464D-80E6-52E4C6309E30}" presName="hierChild3" presStyleCnt="0"/>
      <dgm:spPr/>
    </dgm:pt>
  </dgm:ptLst>
  <dgm:cxnLst>
    <dgm:cxn modelId="{07AEF407-DC43-AA44-98C4-C7772595EF63}" srcId="{92D6B76E-61F5-464D-80E6-52E4C6309E30}" destId="{712A3376-A042-B942-9AB0-3AD925FE1D8D}" srcOrd="0" destOrd="0" parTransId="{7600E8D2-8F55-7C49-882F-13739BD83780}" sibTransId="{7F83C530-38FC-3241-8A0C-C4C7EE78602B}"/>
    <dgm:cxn modelId="{9E383417-E95D-4860-A2FB-AE8DA54F9A52}" type="presOf" srcId="{C94DD791-B864-B741-A6C3-79581E82ACA0}" destId="{4DE39549-3375-124C-85D0-98B767ABDC53}" srcOrd="0" destOrd="0" presId="urn:microsoft.com/office/officeart/2005/8/layout/orgChart1"/>
    <dgm:cxn modelId="{1E22541F-A50D-4DA2-9D59-0D8C83C7E78B}" type="presOf" srcId="{92D6B76E-61F5-464D-80E6-52E4C6309E30}" destId="{4923E1F8-D3C0-754D-816E-51595C77C7D2}" srcOrd="0" destOrd="0" presId="urn:microsoft.com/office/officeart/2005/8/layout/orgChart1"/>
    <dgm:cxn modelId="{B1F27124-218B-CC47-804B-3BD943F43727}" srcId="{2D2DD8EC-3ABB-7F42-8D7E-3D08A66208A8}" destId="{92D6B76E-61F5-464D-80E6-52E4C6309E30}" srcOrd="0" destOrd="0" parTransId="{52A12150-DC69-5C44-8AAC-3794631D5A1B}" sibTransId="{C982FC91-C089-D64A-AB93-DBDC74E97D41}"/>
    <dgm:cxn modelId="{1198AE28-74BC-4FC6-BF62-640E48A2594E}" type="presOf" srcId="{2D2DD8EC-3ABB-7F42-8D7E-3D08A66208A8}" destId="{A5106219-8335-7A46-ACBB-11B5431F382E}" srcOrd="0" destOrd="0" presId="urn:microsoft.com/office/officeart/2005/8/layout/orgChart1"/>
    <dgm:cxn modelId="{30EC2733-7541-45EB-9D34-EE01F04C01BB}" type="presOf" srcId="{C72198AC-9BB7-A546-8EB8-11CAE607DDF1}" destId="{4F10E4B1-259B-B64D-9CBA-92A15F92BD0B}" srcOrd="0" destOrd="0" presId="urn:microsoft.com/office/officeart/2005/8/layout/orgChart1"/>
    <dgm:cxn modelId="{EA079133-4201-4B52-B1C1-EB7D76778F3E}" type="presOf" srcId="{712A3376-A042-B942-9AB0-3AD925FE1D8D}" destId="{0A569BB8-460B-4245-B0EC-78EBD9AE929A}" srcOrd="0" destOrd="0" presId="urn:microsoft.com/office/officeart/2005/8/layout/orgChart1"/>
    <dgm:cxn modelId="{21FE9936-96D5-43F4-9985-CE542651E6DF}" type="presOf" srcId="{C72198AC-9BB7-A546-8EB8-11CAE607DDF1}" destId="{CB882E9A-F448-554F-8310-EC789B8187F8}" srcOrd="1" destOrd="0" presId="urn:microsoft.com/office/officeart/2005/8/layout/orgChart1"/>
    <dgm:cxn modelId="{E57F045C-1DCC-4F6C-9CEF-ACFD8A35F375}" type="presOf" srcId="{92D6B76E-61F5-464D-80E6-52E4C6309E30}" destId="{ED029DDD-370C-7A4F-8C5C-DDBBE29868FF}" srcOrd="1" destOrd="0" presId="urn:microsoft.com/office/officeart/2005/8/layout/orgChart1"/>
    <dgm:cxn modelId="{1B92546B-425D-48FD-87A5-9A0DA26E6B33}" type="presOf" srcId="{7600E8D2-8F55-7C49-882F-13739BD83780}" destId="{C88E3A0C-A7F3-424B-A3F6-885F775A02CE}" srcOrd="0" destOrd="0" presId="urn:microsoft.com/office/officeart/2005/8/layout/orgChart1"/>
    <dgm:cxn modelId="{D9CCFBAA-2CB4-4A70-91E0-1492B0FC770E}" type="presOf" srcId="{712A3376-A042-B942-9AB0-3AD925FE1D8D}" destId="{94722A42-987C-A74C-8BB1-599B725C29F5}" srcOrd="1" destOrd="0" presId="urn:microsoft.com/office/officeart/2005/8/layout/orgChart1"/>
    <dgm:cxn modelId="{AF3893B3-3B7B-5143-90D4-4422EDBF4B02}" srcId="{92D6B76E-61F5-464D-80E6-52E4C6309E30}" destId="{C72198AC-9BB7-A546-8EB8-11CAE607DDF1}" srcOrd="1" destOrd="0" parTransId="{C94DD791-B864-B741-A6C3-79581E82ACA0}" sibTransId="{F0301F46-2D42-BA4E-B1AB-7EDBEC51E4B2}"/>
    <dgm:cxn modelId="{D4054C29-99EC-42F7-9E88-F828079FF8AD}" type="presParOf" srcId="{A5106219-8335-7A46-ACBB-11B5431F382E}" destId="{4F34AFB7-36F2-4540-8EF7-682BED1D3703}" srcOrd="0" destOrd="0" presId="urn:microsoft.com/office/officeart/2005/8/layout/orgChart1"/>
    <dgm:cxn modelId="{351DD754-75FC-462D-B66C-391E8FFA5A72}" type="presParOf" srcId="{4F34AFB7-36F2-4540-8EF7-682BED1D3703}" destId="{FD6E15EC-5E5A-1C4E-AB92-E336A8DE35D4}" srcOrd="0" destOrd="0" presId="urn:microsoft.com/office/officeart/2005/8/layout/orgChart1"/>
    <dgm:cxn modelId="{D3164AF2-4819-4FB6-BBEF-C2B6359826A9}" type="presParOf" srcId="{FD6E15EC-5E5A-1C4E-AB92-E336A8DE35D4}" destId="{4923E1F8-D3C0-754D-816E-51595C77C7D2}" srcOrd="0" destOrd="0" presId="urn:microsoft.com/office/officeart/2005/8/layout/orgChart1"/>
    <dgm:cxn modelId="{3FAC5B41-D969-4849-A299-DBBE59AEC95E}" type="presParOf" srcId="{FD6E15EC-5E5A-1C4E-AB92-E336A8DE35D4}" destId="{ED029DDD-370C-7A4F-8C5C-DDBBE29868FF}" srcOrd="1" destOrd="0" presId="urn:microsoft.com/office/officeart/2005/8/layout/orgChart1"/>
    <dgm:cxn modelId="{1B14F43F-AEEE-430C-B5F4-8FA1F1A57E6B}" type="presParOf" srcId="{4F34AFB7-36F2-4540-8EF7-682BED1D3703}" destId="{001C1F3B-911C-3842-9FBF-38463CB5322E}" srcOrd="1" destOrd="0" presId="urn:microsoft.com/office/officeart/2005/8/layout/orgChart1"/>
    <dgm:cxn modelId="{454F0863-3F06-4F6B-B570-4B53501E01FD}" type="presParOf" srcId="{001C1F3B-911C-3842-9FBF-38463CB5322E}" destId="{C88E3A0C-A7F3-424B-A3F6-885F775A02CE}" srcOrd="0" destOrd="0" presId="urn:microsoft.com/office/officeart/2005/8/layout/orgChart1"/>
    <dgm:cxn modelId="{E8DB29C0-38D0-4814-B99D-D07272853441}" type="presParOf" srcId="{001C1F3B-911C-3842-9FBF-38463CB5322E}" destId="{EF9C42C8-6691-794A-8B3D-5367E77C1989}" srcOrd="1" destOrd="0" presId="urn:microsoft.com/office/officeart/2005/8/layout/orgChart1"/>
    <dgm:cxn modelId="{6E7CE52E-0DAC-46DB-854E-4969CF637817}" type="presParOf" srcId="{EF9C42C8-6691-794A-8B3D-5367E77C1989}" destId="{E5C58EC9-EE24-404F-9D7B-FC963D672E4E}" srcOrd="0" destOrd="0" presId="urn:microsoft.com/office/officeart/2005/8/layout/orgChart1"/>
    <dgm:cxn modelId="{CFFB1EB6-1472-4292-B7A3-5D353BA51B76}" type="presParOf" srcId="{E5C58EC9-EE24-404F-9D7B-FC963D672E4E}" destId="{0A569BB8-460B-4245-B0EC-78EBD9AE929A}" srcOrd="0" destOrd="0" presId="urn:microsoft.com/office/officeart/2005/8/layout/orgChart1"/>
    <dgm:cxn modelId="{A7F11AC4-2E40-4A39-947E-6589FF60ECF7}" type="presParOf" srcId="{E5C58EC9-EE24-404F-9D7B-FC963D672E4E}" destId="{94722A42-987C-A74C-8BB1-599B725C29F5}" srcOrd="1" destOrd="0" presId="urn:microsoft.com/office/officeart/2005/8/layout/orgChart1"/>
    <dgm:cxn modelId="{C478DF86-E23C-4482-AAA8-308BF3372FD3}" type="presParOf" srcId="{EF9C42C8-6691-794A-8B3D-5367E77C1989}" destId="{BC4CDDFA-9598-4D40-9F00-BEE9506C73B7}" srcOrd="1" destOrd="0" presId="urn:microsoft.com/office/officeart/2005/8/layout/orgChart1"/>
    <dgm:cxn modelId="{C5A5E1B5-59D8-4DDA-AB50-4A1B10D73291}" type="presParOf" srcId="{EF9C42C8-6691-794A-8B3D-5367E77C1989}" destId="{95819A62-757D-0547-903D-DFAAC7F6E260}" srcOrd="2" destOrd="0" presId="urn:microsoft.com/office/officeart/2005/8/layout/orgChart1"/>
    <dgm:cxn modelId="{1A71D1CC-F98B-49D2-A1CB-8B89E40BB3E4}" type="presParOf" srcId="{001C1F3B-911C-3842-9FBF-38463CB5322E}" destId="{4DE39549-3375-124C-85D0-98B767ABDC53}" srcOrd="2" destOrd="0" presId="urn:microsoft.com/office/officeart/2005/8/layout/orgChart1"/>
    <dgm:cxn modelId="{D3E1CDDE-9E1D-4F8C-9F88-6413F206B56C}" type="presParOf" srcId="{001C1F3B-911C-3842-9FBF-38463CB5322E}" destId="{9BB2CA96-4923-8148-9DEE-B7746A4BC96E}" srcOrd="3" destOrd="0" presId="urn:microsoft.com/office/officeart/2005/8/layout/orgChart1"/>
    <dgm:cxn modelId="{473BF42D-11AA-4897-83A6-1E9F4C16E439}" type="presParOf" srcId="{9BB2CA96-4923-8148-9DEE-B7746A4BC96E}" destId="{36BA6756-C6A3-9E4A-903E-BD7FA67A44E6}" srcOrd="0" destOrd="0" presId="urn:microsoft.com/office/officeart/2005/8/layout/orgChart1"/>
    <dgm:cxn modelId="{B2EEAC7A-BA33-421B-AFBF-904FC548C0D0}" type="presParOf" srcId="{36BA6756-C6A3-9E4A-903E-BD7FA67A44E6}" destId="{4F10E4B1-259B-B64D-9CBA-92A15F92BD0B}" srcOrd="0" destOrd="0" presId="urn:microsoft.com/office/officeart/2005/8/layout/orgChart1"/>
    <dgm:cxn modelId="{3897A597-6BEA-4BE5-9F09-6C60D5F0307B}" type="presParOf" srcId="{36BA6756-C6A3-9E4A-903E-BD7FA67A44E6}" destId="{CB882E9A-F448-554F-8310-EC789B8187F8}" srcOrd="1" destOrd="0" presId="urn:microsoft.com/office/officeart/2005/8/layout/orgChart1"/>
    <dgm:cxn modelId="{251392DC-FFB2-46B2-94B2-39C979343330}" type="presParOf" srcId="{9BB2CA96-4923-8148-9DEE-B7746A4BC96E}" destId="{C5BA96E2-276A-3E4B-A6D4-90743E0E0100}" srcOrd="1" destOrd="0" presId="urn:microsoft.com/office/officeart/2005/8/layout/orgChart1"/>
    <dgm:cxn modelId="{B67B3B9A-9960-478F-9BC4-7E9D9F2ADD00}" type="presParOf" srcId="{9BB2CA96-4923-8148-9DEE-B7746A4BC96E}" destId="{D8348CED-13CB-0942-BA6D-258FF347B031}" srcOrd="2" destOrd="0" presId="urn:microsoft.com/office/officeart/2005/8/layout/orgChart1"/>
    <dgm:cxn modelId="{71F54B4A-AD28-41EE-B73D-BFB6A8249DA3}" type="presParOf" srcId="{4F34AFB7-36F2-4540-8EF7-682BED1D3703}" destId="{B94CA1CA-16CF-5B42-812E-67A3273E56B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BBAEB5-BB38-4FCE-A887-3FB1EECB2480}"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pPr rtl="1"/>
          <a:endParaRPr lang="ar-SA"/>
        </a:p>
      </dgm:t>
    </dgm:pt>
    <dgm:pt modelId="{C4227021-62D5-4221-9F6A-545D7842280B}">
      <dgm:prSet phldrT="[Text]"/>
      <dgm:spPr/>
      <dgm:t>
        <a:bodyPr/>
        <a:lstStyle/>
        <a:p>
          <a:pPr rtl="1"/>
          <a:r>
            <a:rPr lang="en-US" b="1" dirty="0"/>
            <a:t>Genitourinary tract</a:t>
          </a:r>
          <a:r>
            <a:rPr lang="en-US" dirty="0"/>
            <a:t> </a:t>
          </a:r>
          <a:endParaRPr lang="ar-SA" dirty="0"/>
        </a:p>
      </dgm:t>
    </dgm:pt>
    <dgm:pt modelId="{2141B765-3D6A-4DAD-9E87-3F86DEB0410F}" type="parTrans" cxnId="{DF3682DF-1E11-45EF-B079-ED0A18849C08}">
      <dgm:prSet/>
      <dgm:spPr/>
      <dgm:t>
        <a:bodyPr/>
        <a:lstStyle/>
        <a:p>
          <a:pPr rtl="1"/>
          <a:endParaRPr lang="ar-SA"/>
        </a:p>
      </dgm:t>
    </dgm:pt>
    <dgm:pt modelId="{E45B233D-7D87-4DD6-9B64-92FD38A77442}" type="sibTrans" cxnId="{DF3682DF-1E11-45EF-B079-ED0A18849C08}">
      <dgm:prSet/>
      <dgm:spPr/>
      <dgm:t>
        <a:bodyPr/>
        <a:lstStyle/>
        <a:p>
          <a:pPr rtl="1"/>
          <a:endParaRPr lang="ar-SA"/>
        </a:p>
      </dgm:t>
    </dgm:pt>
    <dgm:pt modelId="{D7D6A68F-1C9D-4F02-82F0-2CD81A8CEAAB}">
      <dgm:prSet phldrT="[Text]"/>
      <dgm:spPr/>
      <dgm:t>
        <a:bodyPr/>
        <a:lstStyle/>
        <a:p>
          <a:pPr rtl="1"/>
          <a:r>
            <a:rPr lang="en-US" b="1" dirty="0"/>
            <a:t>Hypotension</a:t>
          </a:r>
          <a:endParaRPr lang="ar-SA" dirty="0"/>
        </a:p>
      </dgm:t>
    </dgm:pt>
    <dgm:pt modelId="{15C58C70-7DBA-4406-8D81-626824C5B045}" type="parTrans" cxnId="{F800738B-8810-4870-A26E-A3124FD0E682}">
      <dgm:prSet/>
      <dgm:spPr/>
      <dgm:t>
        <a:bodyPr/>
        <a:lstStyle/>
        <a:p>
          <a:pPr rtl="1"/>
          <a:endParaRPr lang="ar-SA"/>
        </a:p>
      </dgm:t>
    </dgm:pt>
    <dgm:pt modelId="{1577E9D3-BEE3-4285-BFDD-E5C3B0D92FCF}" type="sibTrans" cxnId="{F800738B-8810-4870-A26E-A3124FD0E682}">
      <dgm:prSet/>
      <dgm:spPr/>
      <dgm:t>
        <a:bodyPr/>
        <a:lstStyle/>
        <a:p>
          <a:pPr rtl="1"/>
          <a:endParaRPr lang="ar-SA"/>
        </a:p>
      </dgm:t>
    </dgm:pt>
    <dgm:pt modelId="{D999AA6F-BB28-4F29-968E-18937E7EB21B}">
      <dgm:prSet phldrT="[Text]"/>
      <dgm:spPr/>
      <dgm:t>
        <a:bodyPr/>
        <a:lstStyle/>
        <a:p>
          <a:pPr rtl="1"/>
          <a:r>
            <a:rPr lang="en-US" b="1" dirty="0"/>
            <a:t>Acute kidney injury</a:t>
          </a:r>
          <a:r>
            <a:rPr lang="en-US" dirty="0"/>
            <a:t> </a:t>
          </a:r>
          <a:endParaRPr lang="ar-SA" dirty="0"/>
        </a:p>
      </dgm:t>
    </dgm:pt>
    <dgm:pt modelId="{EF4B27F3-B504-453E-B352-FCCAAB16460F}" type="parTrans" cxnId="{1FEC52BE-206D-4FF0-B8B1-1E01B5B35F6E}">
      <dgm:prSet/>
      <dgm:spPr/>
      <dgm:t>
        <a:bodyPr/>
        <a:lstStyle/>
        <a:p>
          <a:pPr rtl="1"/>
          <a:endParaRPr lang="ar-SA"/>
        </a:p>
      </dgm:t>
    </dgm:pt>
    <dgm:pt modelId="{51A24667-2CF0-4BFC-92E9-A54919375021}" type="sibTrans" cxnId="{1FEC52BE-206D-4FF0-B8B1-1E01B5B35F6E}">
      <dgm:prSet/>
      <dgm:spPr/>
      <dgm:t>
        <a:bodyPr/>
        <a:lstStyle/>
        <a:p>
          <a:pPr rtl="1"/>
          <a:endParaRPr lang="ar-SA"/>
        </a:p>
      </dgm:t>
    </dgm:pt>
    <dgm:pt modelId="{1F177903-17BB-4741-A46B-4088877ED521}">
      <dgm:prSet phldrT="[Text]"/>
      <dgm:spPr/>
      <dgm:t>
        <a:bodyPr/>
        <a:lstStyle/>
        <a:p>
          <a:pPr rtl="1"/>
          <a:r>
            <a:rPr lang="en-US" b="1" dirty="0"/>
            <a:t>Bone fracture</a:t>
          </a:r>
          <a:r>
            <a:rPr lang="en-US" dirty="0"/>
            <a:t> </a:t>
          </a:r>
          <a:endParaRPr lang="ar-SA" dirty="0"/>
        </a:p>
      </dgm:t>
    </dgm:pt>
    <dgm:pt modelId="{498DEB75-2A42-4E38-9F9C-BC7C1B294EE8}" type="parTrans" cxnId="{B2659DC1-CB0E-44D3-9024-B098CC023783}">
      <dgm:prSet/>
      <dgm:spPr/>
      <dgm:t>
        <a:bodyPr/>
        <a:lstStyle/>
        <a:p>
          <a:pPr rtl="1"/>
          <a:endParaRPr lang="ar-SA"/>
        </a:p>
      </dgm:t>
    </dgm:pt>
    <dgm:pt modelId="{A056656A-82F3-4D79-A10C-62DECCABCF05}" type="sibTrans" cxnId="{B2659DC1-CB0E-44D3-9024-B098CC023783}">
      <dgm:prSet/>
      <dgm:spPr/>
      <dgm:t>
        <a:bodyPr/>
        <a:lstStyle/>
        <a:p>
          <a:pPr rtl="1"/>
          <a:endParaRPr lang="ar-SA"/>
        </a:p>
      </dgm:t>
    </dgm:pt>
    <dgm:pt modelId="{AA7653EE-D022-4774-AE1B-E236D1FF90D7}">
      <dgm:prSet phldrT="[Text]"/>
      <dgm:spPr/>
      <dgm:t>
        <a:bodyPr/>
        <a:lstStyle/>
        <a:p>
          <a:pPr rtl="1"/>
          <a:r>
            <a:rPr lang="en-US" b="1" dirty="0"/>
            <a:t>Diabetic ketoacidosis</a:t>
          </a:r>
          <a:r>
            <a:rPr lang="en-US" dirty="0"/>
            <a:t> </a:t>
          </a:r>
          <a:endParaRPr lang="ar-SA" dirty="0"/>
        </a:p>
      </dgm:t>
    </dgm:pt>
    <dgm:pt modelId="{A7F5FFFC-7969-41D6-B846-D97C8B9DF282}" type="parTrans" cxnId="{A349CAB7-92AB-46CD-975E-0C2BAB1AB114}">
      <dgm:prSet/>
      <dgm:spPr/>
      <dgm:t>
        <a:bodyPr/>
        <a:lstStyle/>
        <a:p>
          <a:pPr rtl="1"/>
          <a:endParaRPr lang="ar-SA"/>
        </a:p>
      </dgm:t>
    </dgm:pt>
    <dgm:pt modelId="{489433EE-9C26-4B1C-904F-666E42F1C7AF}" type="sibTrans" cxnId="{A349CAB7-92AB-46CD-975E-0C2BAB1AB114}">
      <dgm:prSet/>
      <dgm:spPr/>
      <dgm:t>
        <a:bodyPr/>
        <a:lstStyle/>
        <a:p>
          <a:pPr rtl="1"/>
          <a:endParaRPr lang="ar-SA"/>
        </a:p>
      </dgm:t>
    </dgm:pt>
    <dgm:pt modelId="{1F5A219A-158E-41D8-9B92-DD9A2E9BA316}">
      <dgm:prSet/>
      <dgm:spPr/>
      <dgm:t>
        <a:bodyPr/>
        <a:lstStyle/>
        <a:p>
          <a:pPr rtl="1"/>
          <a:r>
            <a:rPr lang="en-US" b="1"/>
            <a:t>Amputations</a:t>
          </a:r>
          <a:endParaRPr lang="ar-SA"/>
        </a:p>
      </dgm:t>
    </dgm:pt>
    <dgm:pt modelId="{A8903DB7-82A0-4517-BB78-EAEAF9A96B08}" type="parTrans" cxnId="{173CB7B5-9EA6-45F9-9AE9-DEDA210E00D3}">
      <dgm:prSet/>
      <dgm:spPr/>
      <dgm:t>
        <a:bodyPr/>
        <a:lstStyle/>
        <a:p>
          <a:pPr rtl="1"/>
          <a:endParaRPr lang="ar-SA"/>
        </a:p>
      </dgm:t>
    </dgm:pt>
    <dgm:pt modelId="{0BF6D22D-A7C1-4019-85DE-F25255421101}" type="sibTrans" cxnId="{173CB7B5-9EA6-45F9-9AE9-DEDA210E00D3}">
      <dgm:prSet/>
      <dgm:spPr/>
      <dgm:t>
        <a:bodyPr/>
        <a:lstStyle/>
        <a:p>
          <a:pPr rtl="1"/>
          <a:endParaRPr lang="ar-SA"/>
        </a:p>
      </dgm:t>
    </dgm:pt>
    <dgm:pt modelId="{DBD40EA3-1BAB-4F39-A872-8264CF1CE5FF}" type="pres">
      <dgm:prSet presAssocID="{D4BBAEB5-BB38-4FCE-A887-3FB1EECB2480}" presName="diagram" presStyleCnt="0">
        <dgm:presLayoutVars>
          <dgm:dir/>
          <dgm:resizeHandles val="exact"/>
        </dgm:presLayoutVars>
      </dgm:prSet>
      <dgm:spPr/>
    </dgm:pt>
    <dgm:pt modelId="{6F3034A5-CD71-4C54-8011-F3F0007AB5E8}" type="pres">
      <dgm:prSet presAssocID="{C4227021-62D5-4221-9F6A-545D7842280B}" presName="node" presStyleLbl="node1" presStyleIdx="0" presStyleCnt="6">
        <dgm:presLayoutVars>
          <dgm:bulletEnabled val="1"/>
        </dgm:presLayoutVars>
      </dgm:prSet>
      <dgm:spPr/>
    </dgm:pt>
    <dgm:pt modelId="{218C7BEC-2DA5-4099-B388-10303B1EE6C9}" type="pres">
      <dgm:prSet presAssocID="{E45B233D-7D87-4DD6-9B64-92FD38A77442}" presName="sibTrans" presStyleCnt="0"/>
      <dgm:spPr/>
    </dgm:pt>
    <dgm:pt modelId="{1E56ADA2-4B84-4FB0-BF16-A0DA092EDAE5}" type="pres">
      <dgm:prSet presAssocID="{D7D6A68F-1C9D-4F02-82F0-2CD81A8CEAAB}" presName="node" presStyleLbl="node1" presStyleIdx="1" presStyleCnt="6">
        <dgm:presLayoutVars>
          <dgm:bulletEnabled val="1"/>
        </dgm:presLayoutVars>
      </dgm:prSet>
      <dgm:spPr/>
    </dgm:pt>
    <dgm:pt modelId="{F1EA22DB-CFD5-4C3E-99A2-A88F15524555}" type="pres">
      <dgm:prSet presAssocID="{1577E9D3-BEE3-4285-BFDD-E5C3B0D92FCF}" presName="sibTrans" presStyleCnt="0"/>
      <dgm:spPr/>
    </dgm:pt>
    <dgm:pt modelId="{F5BE1F49-9C83-4387-82C2-473906DC9935}" type="pres">
      <dgm:prSet presAssocID="{D999AA6F-BB28-4F29-968E-18937E7EB21B}" presName="node" presStyleLbl="node1" presStyleIdx="2" presStyleCnt="6">
        <dgm:presLayoutVars>
          <dgm:bulletEnabled val="1"/>
        </dgm:presLayoutVars>
      </dgm:prSet>
      <dgm:spPr/>
    </dgm:pt>
    <dgm:pt modelId="{7445E276-E2FB-4DB6-894C-0263C6F137FE}" type="pres">
      <dgm:prSet presAssocID="{51A24667-2CF0-4BFC-92E9-A54919375021}" presName="sibTrans" presStyleCnt="0"/>
      <dgm:spPr/>
    </dgm:pt>
    <dgm:pt modelId="{E914698F-E1DD-4C7E-B7A9-549BE5C52EBC}" type="pres">
      <dgm:prSet presAssocID="{1F177903-17BB-4741-A46B-4088877ED521}" presName="node" presStyleLbl="node1" presStyleIdx="3" presStyleCnt="6">
        <dgm:presLayoutVars>
          <dgm:bulletEnabled val="1"/>
        </dgm:presLayoutVars>
      </dgm:prSet>
      <dgm:spPr/>
    </dgm:pt>
    <dgm:pt modelId="{FD5DC7C0-BE2F-4103-B782-D970F297570F}" type="pres">
      <dgm:prSet presAssocID="{A056656A-82F3-4D79-A10C-62DECCABCF05}" presName="sibTrans" presStyleCnt="0"/>
      <dgm:spPr/>
    </dgm:pt>
    <dgm:pt modelId="{5468070A-CBD6-4FCB-AEAE-E3E312391F91}" type="pres">
      <dgm:prSet presAssocID="{AA7653EE-D022-4774-AE1B-E236D1FF90D7}" presName="node" presStyleLbl="node1" presStyleIdx="4" presStyleCnt="6">
        <dgm:presLayoutVars>
          <dgm:bulletEnabled val="1"/>
        </dgm:presLayoutVars>
      </dgm:prSet>
      <dgm:spPr/>
    </dgm:pt>
    <dgm:pt modelId="{AD3B1083-9965-4EA1-B235-4657FF967FD5}" type="pres">
      <dgm:prSet presAssocID="{489433EE-9C26-4B1C-904F-666E42F1C7AF}" presName="sibTrans" presStyleCnt="0"/>
      <dgm:spPr/>
    </dgm:pt>
    <dgm:pt modelId="{BA824BF3-391D-4144-9D72-3D514043643E}" type="pres">
      <dgm:prSet presAssocID="{1F5A219A-158E-41D8-9B92-DD9A2E9BA316}" presName="node" presStyleLbl="node1" presStyleIdx="5" presStyleCnt="6">
        <dgm:presLayoutVars>
          <dgm:bulletEnabled val="1"/>
        </dgm:presLayoutVars>
      </dgm:prSet>
      <dgm:spPr/>
    </dgm:pt>
  </dgm:ptLst>
  <dgm:cxnLst>
    <dgm:cxn modelId="{DE824A5B-C9CD-4875-B66D-2FE32D0019E4}" type="presOf" srcId="{C4227021-62D5-4221-9F6A-545D7842280B}" destId="{6F3034A5-CD71-4C54-8011-F3F0007AB5E8}" srcOrd="0" destOrd="0" presId="urn:microsoft.com/office/officeart/2005/8/layout/default"/>
    <dgm:cxn modelId="{92B4CC53-3BBD-4C11-A64F-D454BA8CE45F}" type="presOf" srcId="{D7D6A68F-1C9D-4F02-82F0-2CD81A8CEAAB}" destId="{1E56ADA2-4B84-4FB0-BF16-A0DA092EDAE5}" srcOrd="0" destOrd="0" presId="urn:microsoft.com/office/officeart/2005/8/layout/default"/>
    <dgm:cxn modelId="{05025479-AC6E-42E5-9305-33453B675704}" type="presOf" srcId="{1F177903-17BB-4741-A46B-4088877ED521}" destId="{E914698F-E1DD-4C7E-B7A9-549BE5C52EBC}" srcOrd="0" destOrd="0" presId="urn:microsoft.com/office/officeart/2005/8/layout/default"/>
    <dgm:cxn modelId="{F800738B-8810-4870-A26E-A3124FD0E682}" srcId="{D4BBAEB5-BB38-4FCE-A887-3FB1EECB2480}" destId="{D7D6A68F-1C9D-4F02-82F0-2CD81A8CEAAB}" srcOrd="1" destOrd="0" parTransId="{15C58C70-7DBA-4406-8D81-626824C5B045}" sibTransId="{1577E9D3-BEE3-4285-BFDD-E5C3B0D92FCF}"/>
    <dgm:cxn modelId="{173CB7B5-9EA6-45F9-9AE9-DEDA210E00D3}" srcId="{D4BBAEB5-BB38-4FCE-A887-3FB1EECB2480}" destId="{1F5A219A-158E-41D8-9B92-DD9A2E9BA316}" srcOrd="5" destOrd="0" parTransId="{A8903DB7-82A0-4517-BB78-EAEAF9A96B08}" sibTransId="{0BF6D22D-A7C1-4019-85DE-F25255421101}"/>
    <dgm:cxn modelId="{A349CAB7-92AB-46CD-975E-0C2BAB1AB114}" srcId="{D4BBAEB5-BB38-4FCE-A887-3FB1EECB2480}" destId="{AA7653EE-D022-4774-AE1B-E236D1FF90D7}" srcOrd="4" destOrd="0" parTransId="{A7F5FFFC-7969-41D6-B846-D97C8B9DF282}" sibTransId="{489433EE-9C26-4B1C-904F-666E42F1C7AF}"/>
    <dgm:cxn modelId="{1FEC52BE-206D-4FF0-B8B1-1E01B5B35F6E}" srcId="{D4BBAEB5-BB38-4FCE-A887-3FB1EECB2480}" destId="{D999AA6F-BB28-4F29-968E-18937E7EB21B}" srcOrd="2" destOrd="0" parTransId="{EF4B27F3-B504-453E-B352-FCCAAB16460F}" sibTransId="{51A24667-2CF0-4BFC-92E9-A54919375021}"/>
    <dgm:cxn modelId="{B2659DC1-CB0E-44D3-9024-B098CC023783}" srcId="{D4BBAEB5-BB38-4FCE-A887-3FB1EECB2480}" destId="{1F177903-17BB-4741-A46B-4088877ED521}" srcOrd="3" destOrd="0" parTransId="{498DEB75-2A42-4E38-9F9C-BC7C1B294EE8}" sibTransId="{A056656A-82F3-4D79-A10C-62DECCABCF05}"/>
    <dgm:cxn modelId="{3F56E5C5-818A-4C8E-AC3D-EF197FF35C7E}" type="presOf" srcId="{AA7653EE-D022-4774-AE1B-E236D1FF90D7}" destId="{5468070A-CBD6-4FCB-AEAE-E3E312391F91}" srcOrd="0" destOrd="0" presId="urn:microsoft.com/office/officeart/2005/8/layout/default"/>
    <dgm:cxn modelId="{6DA337CB-C4B3-4509-B819-CB0BC3DF7FE1}" type="presOf" srcId="{D999AA6F-BB28-4F29-968E-18937E7EB21B}" destId="{F5BE1F49-9C83-4387-82C2-473906DC9935}" srcOrd="0" destOrd="0" presId="urn:microsoft.com/office/officeart/2005/8/layout/default"/>
    <dgm:cxn modelId="{C7F105D1-1009-458C-917D-F5D7D24E887C}" type="presOf" srcId="{D4BBAEB5-BB38-4FCE-A887-3FB1EECB2480}" destId="{DBD40EA3-1BAB-4F39-A872-8264CF1CE5FF}" srcOrd="0" destOrd="0" presId="urn:microsoft.com/office/officeart/2005/8/layout/default"/>
    <dgm:cxn modelId="{DF3682DF-1E11-45EF-B079-ED0A18849C08}" srcId="{D4BBAEB5-BB38-4FCE-A887-3FB1EECB2480}" destId="{C4227021-62D5-4221-9F6A-545D7842280B}" srcOrd="0" destOrd="0" parTransId="{2141B765-3D6A-4DAD-9E87-3F86DEB0410F}" sibTransId="{E45B233D-7D87-4DD6-9B64-92FD38A77442}"/>
    <dgm:cxn modelId="{24710AED-0C73-46FF-9551-C13F223AB3D5}" type="presOf" srcId="{1F5A219A-158E-41D8-9B92-DD9A2E9BA316}" destId="{BA824BF3-391D-4144-9D72-3D514043643E}" srcOrd="0" destOrd="0" presId="urn:microsoft.com/office/officeart/2005/8/layout/default"/>
    <dgm:cxn modelId="{2C695BF7-C0A6-44B2-8C76-FE395393E829}" type="presParOf" srcId="{DBD40EA3-1BAB-4F39-A872-8264CF1CE5FF}" destId="{6F3034A5-CD71-4C54-8011-F3F0007AB5E8}" srcOrd="0" destOrd="0" presId="urn:microsoft.com/office/officeart/2005/8/layout/default"/>
    <dgm:cxn modelId="{28405013-0303-43C7-BAF3-0F51E5395B31}" type="presParOf" srcId="{DBD40EA3-1BAB-4F39-A872-8264CF1CE5FF}" destId="{218C7BEC-2DA5-4099-B388-10303B1EE6C9}" srcOrd="1" destOrd="0" presId="urn:microsoft.com/office/officeart/2005/8/layout/default"/>
    <dgm:cxn modelId="{83C80EA1-ED65-4A24-AC2C-DA54A061B5CD}" type="presParOf" srcId="{DBD40EA3-1BAB-4F39-A872-8264CF1CE5FF}" destId="{1E56ADA2-4B84-4FB0-BF16-A0DA092EDAE5}" srcOrd="2" destOrd="0" presId="urn:microsoft.com/office/officeart/2005/8/layout/default"/>
    <dgm:cxn modelId="{DDC12820-05FD-43B9-970F-E9D646BEE87F}" type="presParOf" srcId="{DBD40EA3-1BAB-4F39-A872-8264CF1CE5FF}" destId="{F1EA22DB-CFD5-4C3E-99A2-A88F15524555}" srcOrd="3" destOrd="0" presId="urn:microsoft.com/office/officeart/2005/8/layout/default"/>
    <dgm:cxn modelId="{C0EE06B8-5EFA-4304-A666-45C830053BE2}" type="presParOf" srcId="{DBD40EA3-1BAB-4F39-A872-8264CF1CE5FF}" destId="{F5BE1F49-9C83-4387-82C2-473906DC9935}" srcOrd="4" destOrd="0" presId="urn:microsoft.com/office/officeart/2005/8/layout/default"/>
    <dgm:cxn modelId="{015B52BE-C205-44D2-A5AC-06B2E068D103}" type="presParOf" srcId="{DBD40EA3-1BAB-4F39-A872-8264CF1CE5FF}" destId="{7445E276-E2FB-4DB6-894C-0263C6F137FE}" srcOrd="5" destOrd="0" presId="urn:microsoft.com/office/officeart/2005/8/layout/default"/>
    <dgm:cxn modelId="{D4DCAAD7-C4DD-46BB-8D74-ECDF014F6275}" type="presParOf" srcId="{DBD40EA3-1BAB-4F39-A872-8264CF1CE5FF}" destId="{E914698F-E1DD-4C7E-B7A9-549BE5C52EBC}" srcOrd="6" destOrd="0" presId="urn:microsoft.com/office/officeart/2005/8/layout/default"/>
    <dgm:cxn modelId="{99C2E1E3-54F8-42E9-B1BC-3AF05FCF7C76}" type="presParOf" srcId="{DBD40EA3-1BAB-4F39-A872-8264CF1CE5FF}" destId="{FD5DC7C0-BE2F-4103-B782-D970F297570F}" srcOrd="7" destOrd="0" presId="urn:microsoft.com/office/officeart/2005/8/layout/default"/>
    <dgm:cxn modelId="{AD4E0EA5-09F6-43CD-8F45-C47F30179E46}" type="presParOf" srcId="{DBD40EA3-1BAB-4F39-A872-8264CF1CE5FF}" destId="{5468070A-CBD6-4FCB-AEAE-E3E312391F91}" srcOrd="8" destOrd="0" presId="urn:microsoft.com/office/officeart/2005/8/layout/default"/>
    <dgm:cxn modelId="{FC704864-07BC-4600-8C89-760D9C29386A}" type="presParOf" srcId="{DBD40EA3-1BAB-4F39-A872-8264CF1CE5FF}" destId="{AD3B1083-9965-4EA1-B235-4657FF967FD5}" srcOrd="9" destOrd="0" presId="urn:microsoft.com/office/officeart/2005/8/layout/default"/>
    <dgm:cxn modelId="{92696992-122C-4EB7-810C-53CE2577AEAF}" type="presParOf" srcId="{DBD40EA3-1BAB-4F39-A872-8264CF1CE5FF}" destId="{BA824BF3-391D-4144-9D72-3D514043643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53936-95B6-5B48-8DD0-6BEF85DF63E5}">
      <dsp:nvSpPr>
        <dsp:cNvPr id="0" name=""/>
        <dsp:cNvSpPr/>
      </dsp:nvSpPr>
      <dsp:spPr>
        <a:xfrm>
          <a:off x="1062293" y="2062"/>
          <a:ext cx="2279107" cy="1139553"/>
        </a:xfrm>
        <a:prstGeom prst="roundRect">
          <a:avLst>
            <a:gd name="adj" fmla="val 10000"/>
          </a:avLst>
        </a:prstGeom>
        <a:gradFill rotWithShape="0">
          <a:gsLst>
            <a:gs pos="0">
              <a:schemeClr val="lt1">
                <a:hueOff val="0"/>
                <a:satOff val="0"/>
                <a:lumOff val="0"/>
                <a:alphaOff val="0"/>
                <a:tint val="95000"/>
                <a:shade val="70000"/>
                <a:satMod val="150000"/>
              </a:schemeClr>
            </a:gs>
            <a:gs pos="100000">
              <a:schemeClr val="l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rgbClr val="990000"/>
              </a:solidFill>
              <a:latin typeface="Times New Roman"/>
              <a:cs typeface="Times New Roman"/>
            </a:rPr>
            <a:t>Non </a:t>
          </a:r>
          <a:r>
            <a:rPr lang="en-US" sz="2600" b="1" kern="1200" dirty="0" err="1">
              <a:solidFill>
                <a:srgbClr val="990000"/>
              </a:solidFill>
              <a:latin typeface="Times New Roman"/>
              <a:cs typeface="Times New Roman"/>
            </a:rPr>
            <a:t>Pharmological</a:t>
          </a:r>
          <a:endParaRPr lang="en-US" sz="2600" b="1" kern="1200" dirty="0">
            <a:solidFill>
              <a:srgbClr val="990000"/>
            </a:solidFill>
            <a:latin typeface="Times New Roman"/>
            <a:cs typeface="Times New Roman"/>
          </a:endParaRPr>
        </a:p>
      </dsp:txBody>
      <dsp:txXfrm>
        <a:off x="1095669" y="35438"/>
        <a:ext cx="2212355" cy="1072801"/>
      </dsp:txXfrm>
    </dsp:sp>
    <dsp:sp modelId="{9BA1BE2F-565A-2F43-809B-A8B2475FAC27}">
      <dsp:nvSpPr>
        <dsp:cNvPr id="0" name=""/>
        <dsp:cNvSpPr/>
      </dsp:nvSpPr>
      <dsp:spPr>
        <a:xfrm>
          <a:off x="1290204" y="1141616"/>
          <a:ext cx="227910" cy="854665"/>
        </a:xfrm>
        <a:custGeom>
          <a:avLst/>
          <a:gdLst/>
          <a:ahLst/>
          <a:cxnLst/>
          <a:rect l="0" t="0" r="0" b="0"/>
          <a:pathLst>
            <a:path>
              <a:moveTo>
                <a:pt x="0" y="0"/>
              </a:moveTo>
              <a:lnTo>
                <a:pt x="0" y="854665"/>
              </a:lnTo>
              <a:lnTo>
                <a:pt x="227910" y="854665"/>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89BDF7-9DB7-7B42-9BDC-DBB191B2DB4F}">
      <dsp:nvSpPr>
        <dsp:cNvPr id="0" name=""/>
        <dsp:cNvSpPr/>
      </dsp:nvSpPr>
      <dsp:spPr>
        <a:xfrm>
          <a:off x="1518115" y="1426504"/>
          <a:ext cx="1823285" cy="1139553"/>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de-DE" sz="2200" b="0" kern="1200" dirty="0" err="1">
              <a:latin typeface="Times New Roman"/>
              <a:cs typeface="Times New Roman"/>
            </a:rPr>
            <a:t>Diet</a:t>
          </a:r>
          <a:r>
            <a:rPr lang="de-DE" sz="2200" b="0" kern="1200" dirty="0">
              <a:latin typeface="Times New Roman"/>
              <a:cs typeface="Times New Roman"/>
            </a:rPr>
            <a:t> </a:t>
          </a:r>
          <a:endParaRPr lang="en-US" sz="2200" b="0" kern="1200" dirty="0">
            <a:latin typeface="Times New Roman"/>
            <a:cs typeface="Times New Roman"/>
          </a:endParaRPr>
        </a:p>
      </dsp:txBody>
      <dsp:txXfrm>
        <a:off x="1551491" y="1459880"/>
        <a:ext cx="1756533" cy="1072801"/>
      </dsp:txXfrm>
    </dsp:sp>
    <dsp:sp modelId="{EC6C6238-B25D-9C42-A390-E8720C4A94FC}">
      <dsp:nvSpPr>
        <dsp:cNvPr id="0" name=""/>
        <dsp:cNvSpPr/>
      </dsp:nvSpPr>
      <dsp:spPr>
        <a:xfrm>
          <a:off x="1290204" y="1141616"/>
          <a:ext cx="227910" cy="2279107"/>
        </a:xfrm>
        <a:custGeom>
          <a:avLst/>
          <a:gdLst/>
          <a:ahLst/>
          <a:cxnLst/>
          <a:rect l="0" t="0" r="0" b="0"/>
          <a:pathLst>
            <a:path>
              <a:moveTo>
                <a:pt x="0" y="0"/>
              </a:moveTo>
              <a:lnTo>
                <a:pt x="0" y="2279107"/>
              </a:lnTo>
              <a:lnTo>
                <a:pt x="227910" y="2279107"/>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54B980D-250F-1041-BFC1-22D70B72273A}">
      <dsp:nvSpPr>
        <dsp:cNvPr id="0" name=""/>
        <dsp:cNvSpPr/>
      </dsp:nvSpPr>
      <dsp:spPr>
        <a:xfrm>
          <a:off x="1518115" y="2850946"/>
          <a:ext cx="1823285" cy="1139553"/>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Times New Roman"/>
              <a:cs typeface="Times New Roman"/>
            </a:rPr>
            <a:t>Exercise </a:t>
          </a:r>
        </a:p>
      </dsp:txBody>
      <dsp:txXfrm>
        <a:off x="1551491" y="2884322"/>
        <a:ext cx="1756533" cy="1072801"/>
      </dsp:txXfrm>
    </dsp:sp>
    <dsp:sp modelId="{EB878278-D8D7-9846-B4F8-4971454F0EDA}">
      <dsp:nvSpPr>
        <dsp:cNvPr id="0" name=""/>
        <dsp:cNvSpPr/>
      </dsp:nvSpPr>
      <dsp:spPr>
        <a:xfrm>
          <a:off x="3911177" y="2062"/>
          <a:ext cx="2767177" cy="1139553"/>
        </a:xfrm>
        <a:prstGeom prst="roundRect">
          <a:avLst>
            <a:gd name="adj" fmla="val 10000"/>
          </a:avLst>
        </a:prstGeom>
        <a:gradFill rotWithShape="0">
          <a:gsLst>
            <a:gs pos="0">
              <a:schemeClr val="lt1">
                <a:hueOff val="0"/>
                <a:satOff val="0"/>
                <a:lumOff val="0"/>
                <a:alphaOff val="0"/>
                <a:tint val="95000"/>
                <a:shade val="70000"/>
                <a:satMod val="150000"/>
              </a:schemeClr>
            </a:gs>
            <a:gs pos="100000">
              <a:schemeClr val="l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990000"/>
              </a:solidFill>
              <a:latin typeface="Times New Roman"/>
              <a:cs typeface="Times New Roman"/>
            </a:rPr>
            <a:t>Pharmological</a:t>
          </a:r>
          <a:endParaRPr lang="en-US" sz="2400" b="1" kern="1200" dirty="0">
            <a:solidFill>
              <a:srgbClr val="990000"/>
            </a:solidFill>
            <a:latin typeface="Times New Roman"/>
            <a:cs typeface="Times New Roman"/>
          </a:endParaRPr>
        </a:p>
      </dsp:txBody>
      <dsp:txXfrm>
        <a:off x="3944553" y="35438"/>
        <a:ext cx="2700425" cy="1072801"/>
      </dsp:txXfrm>
    </dsp:sp>
    <dsp:sp modelId="{3694D9BD-517A-6D42-A8FE-99CEEB02A4BD}">
      <dsp:nvSpPr>
        <dsp:cNvPr id="0" name=""/>
        <dsp:cNvSpPr/>
      </dsp:nvSpPr>
      <dsp:spPr>
        <a:xfrm>
          <a:off x="4187895" y="1141616"/>
          <a:ext cx="276717" cy="854665"/>
        </a:xfrm>
        <a:custGeom>
          <a:avLst/>
          <a:gdLst/>
          <a:ahLst/>
          <a:cxnLst/>
          <a:rect l="0" t="0" r="0" b="0"/>
          <a:pathLst>
            <a:path>
              <a:moveTo>
                <a:pt x="0" y="0"/>
              </a:moveTo>
              <a:lnTo>
                <a:pt x="0" y="854665"/>
              </a:lnTo>
              <a:lnTo>
                <a:pt x="276717" y="854665"/>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A4BEC09-B387-104C-9635-B4749CC897E4}">
      <dsp:nvSpPr>
        <dsp:cNvPr id="0" name=""/>
        <dsp:cNvSpPr/>
      </dsp:nvSpPr>
      <dsp:spPr>
        <a:xfrm>
          <a:off x="4464613" y="1426504"/>
          <a:ext cx="1823285" cy="1139553"/>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Times New Roman"/>
              <a:cs typeface="Times New Roman"/>
            </a:rPr>
            <a:t>Oral </a:t>
          </a:r>
          <a:r>
            <a:rPr lang="sv-SE" sz="2200" b="0" kern="1200" dirty="0" err="1">
              <a:latin typeface="Times New Roman"/>
              <a:cs typeface="Times New Roman"/>
            </a:rPr>
            <a:t>Hypoglycemic</a:t>
          </a:r>
          <a:r>
            <a:rPr lang="sv-SE" sz="2200" b="0" kern="1200" dirty="0">
              <a:latin typeface="Times New Roman"/>
              <a:cs typeface="Times New Roman"/>
            </a:rPr>
            <a:t> </a:t>
          </a:r>
          <a:endParaRPr lang="en-US" sz="2200" b="0" kern="1200" dirty="0">
            <a:latin typeface="Times New Roman"/>
            <a:cs typeface="Times New Roman"/>
          </a:endParaRPr>
        </a:p>
      </dsp:txBody>
      <dsp:txXfrm>
        <a:off x="4497989" y="1459880"/>
        <a:ext cx="1756533" cy="1072801"/>
      </dsp:txXfrm>
    </dsp:sp>
    <dsp:sp modelId="{443A4F67-3914-EE46-A787-2C3D21658D33}">
      <dsp:nvSpPr>
        <dsp:cNvPr id="0" name=""/>
        <dsp:cNvSpPr/>
      </dsp:nvSpPr>
      <dsp:spPr>
        <a:xfrm>
          <a:off x="4187895" y="1141616"/>
          <a:ext cx="276717" cy="2279107"/>
        </a:xfrm>
        <a:custGeom>
          <a:avLst/>
          <a:gdLst/>
          <a:ahLst/>
          <a:cxnLst/>
          <a:rect l="0" t="0" r="0" b="0"/>
          <a:pathLst>
            <a:path>
              <a:moveTo>
                <a:pt x="0" y="0"/>
              </a:moveTo>
              <a:lnTo>
                <a:pt x="0" y="2279107"/>
              </a:lnTo>
              <a:lnTo>
                <a:pt x="276717" y="2279107"/>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947849-DE02-434D-B917-348E0DFA8D08}">
      <dsp:nvSpPr>
        <dsp:cNvPr id="0" name=""/>
        <dsp:cNvSpPr/>
      </dsp:nvSpPr>
      <dsp:spPr>
        <a:xfrm>
          <a:off x="4464613" y="2850946"/>
          <a:ext cx="1823285" cy="1139553"/>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Times New Roman"/>
              <a:cs typeface="Times New Roman"/>
            </a:rPr>
            <a:t>Insulin</a:t>
          </a:r>
        </a:p>
      </dsp:txBody>
      <dsp:txXfrm>
        <a:off x="4497989" y="2884322"/>
        <a:ext cx="1756533" cy="10728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9549-3375-124C-85D0-98B767ABDC53}">
      <dsp:nvSpPr>
        <dsp:cNvPr id="0" name=""/>
        <dsp:cNvSpPr/>
      </dsp:nvSpPr>
      <dsp:spPr>
        <a:xfrm>
          <a:off x="3048000" y="1742510"/>
          <a:ext cx="1668009" cy="578978"/>
        </a:xfrm>
        <a:custGeom>
          <a:avLst/>
          <a:gdLst/>
          <a:ahLst/>
          <a:cxnLst/>
          <a:rect l="0" t="0" r="0" b="0"/>
          <a:pathLst>
            <a:path>
              <a:moveTo>
                <a:pt x="0" y="0"/>
              </a:moveTo>
              <a:lnTo>
                <a:pt x="0" y="289489"/>
              </a:lnTo>
              <a:lnTo>
                <a:pt x="1668009" y="289489"/>
              </a:lnTo>
              <a:lnTo>
                <a:pt x="1668009" y="578978"/>
              </a:lnTo>
            </a:path>
          </a:pathLst>
        </a:cu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8E3A0C-A7F3-424B-A3F6-885F775A02CE}">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3E1F8-D3C0-754D-816E-51595C77C7D2}">
      <dsp:nvSpPr>
        <dsp:cNvPr id="0" name=""/>
        <dsp:cNvSpPr/>
      </dsp:nvSpPr>
      <dsp:spPr>
        <a:xfrm>
          <a:off x="1507062" y="363990"/>
          <a:ext cx="3081875" cy="1378520"/>
        </a:xfrm>
        <a:prstGeom prst="rect">
          <a:avLst/>
        </a:prstGeom>
        <a:gradFill rotWithShape="0">
          <a:gsLst>
            <a:gs pos="0">
              <a:schemeClr val="accent5">
                <a:alpha val="80000"/>
                <a:hueOff val="0"/>
                <a:satOff val="0"/>
                <a:lumOff val="0"/>
                <a:alphaOff val="0"/>
                <a:tint val="100000"/>
                <a:shade val="70000"/>
                <a:satMod val="150000"/>
              </a:schemeClr>
            </a:gs>
            <a:gs pos="100000">
              <a:schemeClr val="accent5">
                <a:alpha val="80000"/>
                <a:hueOff val="0"/>
                <a:satOff val="0"/>
                <a:lumOff val="0"/>
                <a:alphaOff val="0"/>
                <a:tint val="95000"/>
                <a:satMod val="1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err="1">
              <a:latin typeface="Times New Roman"/>
              <a:cs typeface="Times New Roman"/>
            </a:rPr>
            <a:t>Pharmaological</a:t>
          </a:r>
          <a:endParaRPr lang="en-US" sz="3500" b="1" kern="1200" dirty="0">
            <a:latin typeface="Times New Roman"/>
            <a:cs typeface="Times New Roman"/>
          </a:endParaRPr>
        </a:p>
      </dsp:txBody>
      <dsp:txXfrm>
        <a:off x="1507062" y="363990"/>
        <a:ext cx="3081875" cy="1378520"/>
      </dsp:txXfrm>
    </dsp:sp>
    <dsp:sp modelId="{0A569BB8-460B-4245-B0EC-78EBD9AE929A}">
      <dsp:nvSpPr>
        <dsp:cNvPr id="0" name=""/>
        <dsp:cNvSpPr/>
      </dsp:nvSpPr>
      <dsp:spPr>
        <a:xfrm>
          <a:off x="1469" y="2321489"/>
          <a:ext cx="2757041" cy="1378520"/>
        </a:xfrm>
        <a:prstGeom prst="rect">
          <a:avLst/>
        </a:prstGeom>
        <a:gradFill rotWithShape="0">
          <a:gsLst>
            <a:gs pos="0">
              <a:schemeClr val="accent5">
                <a:alpha val="70000"/>
                <a:hueOff val="0"/>
                <a:satOff val="0"/>
                <a:lumOff val="0"/>
                <a:alphaOff val="0"/>
                <a:tint val="100000"/>
                <a:shade val="70000"/>
                <a:satMod val="150000"/>
              </a:schemeClr>
            </a:gs>
            <a:gs pos="100000">
              <a:schemeClr val="accent5">
                <a:alpha val="70000"/>
                <a:hueOff val="0"/>
                <a:satOff val="0"/>
                <a:lumOff val="0"/>
                <a:alphaOff val="0"/>
                <a:tint val="95000"/>
                <a:satMod val="1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a:cs typeface="Times New Roman"/>
            </a:rPr>
            <a:t>Oral Hypoglycemic agents </a:t>
          </a:r>
        </a:p>
      </dsp:txBody>
      <dsp:txXfrm>
        <a:off x="1469" y="2321489"/>
        <a:ext cx="2757041" cy="1378520"/>
      </dsp:txXfrm>
    </dsp:sp>
    <dsp:sp modelId="{4F10E4B1-259B-B64D-9CBA-92A15F92BD0B}">
      <dsp:nvSpPr>
        <dsp:cNvPr id="0" name=""/>
        <dsp:cNvSpPr/>
      </dsp:nvSpPr>
      <dsp:spPr>
        <a:xfrm>
          <a:off x="3337489" y="2321489"/>
          <a:ext cx="2757041" cy="1378520"/>
        </a:xfrm>
        <a:prstGeom prst="rect">
          <a:avLst/>
        </a:prstGeom>
        <a:gradFill rotWithShape="0">
          <a:gsLst>
            <a:gs pos="0">
              <a:schemeClr val="accent5">
                <a:alpha val="70000"/>
                <a:hueOff val="0"/>
                <a:satOff val="0"/>
                <a:lumOff val="0"/>
                <a:alphaOff val="0"/>
                <a:tint val="100000"/>
                <a:shade val="70000"/>
                <a:satMod val="150000"/>
              </a:schemeClr>
            </a:gs>
            <a:gs pos="100000">
              <a:schemeClr val="accent5">
                <a:alpha val="70000"/>
                <a:hueOff val="0"/>
                <a:satOff val="0"/>
                <a:lumOff val="0"/>
                <a:alphaOff val="0"/>
                <a:tint val="95000"/>
                <a:satMod val="1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a:cs typeface="Times New Roman"/>
            </a:rPr>
            <a:t>Insulin</a:t>
          </a:r>
          <a:endParaRPr lang="en-US" sz="3600" kern="1200" dirty="0">
            <a:latin typeface="Times New Roman"/>
            <a:cs typeface="Times New Roman"/>
          </a:endParaRPr>
        </a:p>
      </dsp:txBody>
      <dsp:txXfrm>
        <a:off x="3337489" y="2321489"/>
        <a:ext cx="2757041" cy="1378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034A5-CD71-4C54-8011-F3F0007AB5E8}">
      <dsp:nvSpPr>
        <dsp:cNvPr id="0" name=""/>
        <dsp:cNvSpPr/>
      </dsp:nvSpPr>
      <dsp:spPr>
        <a:xfrm>
          <a:off x="0" y="111918"/>
          <a:ext cx="2524125" cy="15144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en-US" sz="3100" b="1" kern="1200" dirty="0"/>
            <a:t>Genitourinary tract</a:t>
          </a:r>
          <a:r>
            <a:rPr lang="en-US" sz="3100" kern="1200" dirty="0"/>
            <a:t> </a:t>
          </a:r>
          <a:endParaRPr lang="ar-SA" sz="3100" kern="1200" dirty="0"/>
        </a:p>
      </dsp:txBody>
      <dsp:txXfrm>
        <a:off x="0" y="111918"/>
        <a:ext cx="2524125" cy="1514475"/>
      </dsp:txXfrm>
    </dsp:sp>
    <dsp:sp modelId="{1E56ADA2-4B84-4FB0-BF16-A0DA092EDAE5}">
      <dsp:nvSpPr>
        <dsp:cNvPr id="0" name=""/>
        <dsp:cNvSpPr/>
      </dsp:nvSpPr>
      <dsp:spPr>
        <a:xfrm>
          <a:off x="2776537" y="111918"/>
          <a:ext cx="2524125" cy="15144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en-US" sz="3100" b="1" kern="1200" dirty="0"/>
            <a:t>Hypotension</a:t>
          </a:r>
          <a:endParaRPr lang="ar-SA" sz="3100" kern="1200" dirty="0"/>
        </a:p>
      </dsp:txBody>
      <dsp:txXfrm>
        <a:off x="2776537" y="111918"/>
        <a:ext cx="2524125" cy="1514475"/>
      </dsp:txXfrm>
    </dsp:sp>
    <dsp:sp modelId="{F5BE1F49-9C83-4387-82C2-473906DC9935}">
      <dsp:nvSpPr>
        <dsp:cNvPr id="0" name=""/>
        <dsp:cNvSpPr/>
      </dsp:nvSpPr>
      <dsp:spPr>
        <a:xfrm>
          <a:off x="5553075" y="111918"/>
          <a:ext cx="2524125" cy="15144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en-US" sz="3100" b="1" kern="1200" dirty="0"/>
            <a:t>Acute kidney injury</a:t>
          </a:r>
          <a:r>
            <a:rPr lang="en-US" sz="3100" kern="1200" dirty="0"/>
            <a:t> </a:t>
          </a:r>
          <a:endParaRPr lang="ar-SA" sz="3100" kern="1200" dirty="0"/>
        </a:p>
      </dsp:txBody>
      <dsp:txXfrm>
        <a:off x="5553075" y="111918"/>
        <a:ext cx="2524125" cy="1514475"/>
      </dsp:txXfrm>
    </dsp:sp>
    <dsp:sp modelId="{E914698F-E1DD-4C7E-B7A9-549BE5C52EBC}">
      <dsp:nvSpPr>
        <dsp:cNvPr id="0" name=""/>
        <dsp:cNvSpPr/>
      </dsp:nvSpPr>
      <dsp:spPr>
        <a:xfrm>
          <a:off x="0" y="1878806"/>
          <a:ext cx="2524125" cy="15144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en-US" sz="3100" b="1" kern="1200" dirty="0"/>
            <a:t>Bone fracture</a:t>
          </a:r>
          <a:r>
            <a:rPr lang="en-US" sz="3100" kern="1200" dirty="0"/>
            <a:t> </a:t>
          </a:r>
          <a:endParaRPr lang="ar-SA" sz="3100" kern="1200" dirty="0"/>
        </a:p>
      </dsp:txBody>
      <dsp:txXfrm>
        <a:off x="0" y="1878806"/>
        <a:ext cx="2524125" cy="1514475"/>
      </dsp:txXfrm>
    </dsp:sp>
    <dsp:sp modelId="{5468070A-CBD6-4FCB-AEAE-E3E312391F91}">
      <dsp:nvSpPr>
        <dsp:cNvPr id="0" name=""/>
        <dsp:cNvSpPr/>
      </dsp:nvSpPr>
      <dsp:spPr>
        <a:xfrm>
          <a:off x="2776537" y="1878806"/>
          <a:ext cx="2524125" cy="15144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en-US" sz="3100" b="1" kern="1200" dirty="0"/>
            <a:t>Diabetic ketoacidosis</a:t>
          </a:r>
          <a:r>
            <a:rPr lang="en-US" sz="3100" kern="1200" dirty="0"/>
            <a:t> </a:t>
          </a:r>
          <a:endParaRPr lang="ar-SA" sz="3100" kern="1200" dirty="0"/>
        </a:p>
      </dsp:txBody>
      <dsp:txXfrm>
        <a:off x="2776537" y="1878806"/>
        <a:ext cx="2524125" cy="1514475"/>
      </dsp:txXfrm>
    </dsp:sp>
    <dsp:sp modelId="{BA824BF3-391D-4144-9D72-3D514043643E}">
      <dsp:nvSpPr>
        <dsp:cNvPr id="0" name=""/>
        <dsp:cNvSpPr/>
      </dsp:nvSpPr>
      <dsp:spPr>
        <a:xfrm>
          <a:off x="5553075" y="1878806"/>
          <a:ext cx="2524125" cy="151447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1">
            <a:lnSpc>
              <a:spcPct val="90000"/>
            </a:lnSpc>
            <a:spcBef>
              <a:spcPct val="0"/>
            </a:spcBef>
            <a:spcAft>
              <a:spcPct val="35000"/>
            </a:spcAft>
            <a:buNone/>
          </a:pPr>
          <a:r>
            <a:rPr lang="en-US" sz="3100" b="1" kern="1200"/>
            <a:t>Amputations</a:t>
          </a:r>
          <a:endParaRPr lang="ar-SA" sz="3100" kern="1200"/>
        </a:p>
      </dsp:txBody>
      <dsp:txXfrm>
        <a:off x="5553075" y="1878806"/>
        <a:ext cx="2524125" cy="15144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ED67C4-00DA-4B6F-98CC-7FF849032F9E}" type="datetimeFigureOut">
              <a:rPr lang="en-US" smtClean="0"/>
              <a:t>8/9/2019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993FFE-CD81-48E5-B6BF-F459CBC2EE73}" type="slidenum">
              <a:rPr lang="en-US" smtClean="0"/>
              <a:t>‹#›</a:t>
            </a:fld>
            <a:endParaRPr lang="en-US"/>
          </a:p>
        </p:txBody>
      </p:sp>
    </p:spTree>
    <p:extLst>
      <p:ext uri="{BB962C8B-B14F-4D97-AF65-F5344CB8AC3E}">
        <p14:creationId xmlns:p14="http://schemas.microsoft.com/office/powerpoint/2010/main" val="2063755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uptodate.com/contents/glyburide-drug-information?source=see_link"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www.uptodate.com/contents/chlorpropamide-drug-information?source=see_lin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uptodate.com/contents/metformin-drug-information?source=see_link"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uptodate.com/contents/metformin-in-the-treatment-of-adults-with-type-2-diabetes-mellitus/abstract/27"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uptodate.com/contents/metformin-drug-information?source=see_link"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uptodate.com/contents/pioglitazone-drug-information?source=see_link"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www.uptodate.com/contents/rosiglitazone-drug-information?source=see_link"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ar-SA"/>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cs typeface="Arial" pitchFamily="34" charset="0"/>
              </a:defRPr>
            </a:lvl1pPr>
            <a:lvl2pPr marL="742950" indent="-285750">
              <a:defRPr sz="1200">
                <a:solidFill>
                  <a:schemeClr val="tx1"/>
                </a:solidFill>
                <a:latin typeface="Calibri" pitchFamily="34" charset="0"/>
                <a:cs typeface="Arial" pitchFamily="34" charset="0"/>
              </a:defRPr>
            </a:lvl2pPr>
            <a:lvl3pPr marL="1143000" indent="-228600">
              <a:defRPr sz="1200">
                <a:solidFill>
                  <a:schemeClr val="tx1"/>
                </a:solidFill>
                <a:latin typeface="Calibri" pitchFamily="34" charset="0"/>
                <a:cs typeface="Arial" pitchFamily="34" charset="0"/>
              </a:defRPr>
            </a:lvl3pPr>
            <a:lvl4pPr marL="1600200" indent="-228600">
              <a:defRPr sz="1200">
                <a:solidFill>
                  <a:schemeClr val="tx1"/>
                </a:solidFill>
                <a:latin typeface="Calibri" pitchFamily="34" charset="0"/>
                <a:cs typeface="Arial" pitchFamily="34" charset="0"/>
              </a:defRPr>
            </a:lvl4pPr>
            <a:lvl5pPr marL="2057400" indent="-228600">
              <a:defRPr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Calibri"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98EA10-7898-4455-95BD-5861BE566AB4}" type="slidenum">
              <a:rPr kumimoji="0" lang="ar-SA" altLang="ar-SA" sz="1200" b="0" i="0" u="none" strike="noStrike" kern="1200" cap="none" spc="0" normalizeH="0" baseline="0" noProof="0">
                <a:ln>
                  <a:noFill/>
                </a:ln>
                <a:solidFill>
                  <a:prstClr val="black"/>
                </a:solidFill>
                <a:effectLst/>
                <a:uLnTx/>
                <a:uFillTx/>
                <a:latin typeface="Tahoma"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ar-SA" altLang="ar-SA" sz="1200" b="0" i="0" u="none" strike="noStrike" kern="1200" cap="none" spc="0" normalizeH="0" baseline="0" noProof="0">
              <a:ln>
                <a:noFill/>
              </a:ln>
              <a:solidFill>
                <a:prstClr val="black"/>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992275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b="0" i="0" kern="1200" dirty="0">
                <a:solidFill>
                  <a:schemeClr val="tx1"/>
                </a:solidFill>
                <a:latin typeface="+mn-lt"/>
                <a:ea typeface="+mn-ea"/>
                <a:cs typeface="+mn-cs"/>
              </a:rPr>
              <a:t>30 minutes before breakfast- Maximum single dose: 15 mg (2.5 for </a:t>
            </a:r>
            <a:r>
              <a:rPr lang="en-US" sz="1200" b="0" i="0" kern="1200" dirty="0" err="1">
                <a:solidFill>
                  <a:schemeClr val="tx1"/>
                </a:solidFill>
                <a:latin typeface="+mn-lt"/>
                <a:ea typeface="+mn-ea"/>
                <a:cs typeface="+mn-cs"/>
              </a:rPr>
              <a:t>ir</a:t>
            </a:r>
            <a:r>
              <a:rPr lang="en-US" sz="1200" b="0" i="0" kern="1200" dirty="0">
                <a:solidFill>
                  <a:schemeClr val="tx1"/>
                </a:solidFill>
                <a:latin typeface="+mn-lt"/>
                <a:ea typeface="+mn-ea"/>
                <a:cs typeface="+mn-cs"/>
              </a:rPr>
              <a:t> only)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2-Gliclazide is contraindicated in pregnancy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sz="1200" b="0" i="0" kern="1200" dirty="0">
                <a:solidFill>
                  <a:schemeClr val="tx1"/>
                </a:solidFill>
                <a:latin typeface="+mn-lt"/>
                <a:ea typeface="+mn-ea"/>
                <a:cs typeface="+mn-cs"/>
              </a:rPr>
              <a:t>total daily dose may vary from 40-320mg. The dose should be adjusted according to the individual's response, commencing with 40-80mg daily and increasing until adequate control is achieved. A single dose should not exceed 160mg. When higher doses are required, </a:t>
            </a:r>
            <a:r>
              <a:rPr lang="en-US" sz="1200" b="0" i="0" kern="1200" dirty="0" err="1">
                <a:solidFill>
                  <a:schemeClr val="tx1"/>
                </a:solidFill>
                <a:latin typeface="+mn-lt"/>
                <a:ea typeface="+mn-ea"/>
                <a:cs typeface="+mn-cs"/>
              </a:rPr>
              <a:t>gliclazide</a:t>
            </a:r>
            <a:r>
              <a:rPr lang="en-US" sz="1200" b="0" i="0" kern="1200" dirty="0">
                <a:solidFill>
                  <a:schemeClr val="tx1"/>
                </a:solidFill>
                <a:latin typeface="+mn-lt"/>
                <a:ea typeface="+mn-ea"/>
                <a:cs typeface="+mn-cs"/>
              </a:rPr>
              <a:t> should be taken twice daily and according to the main meals of the day. (</a:t>
            </a:r>
            <a:r>
              <a:rPr lang="en-US" sz="1200" b="0" i="0" kern="1200" dirty="0" err="1">
                <a:solidFill>
                  <a:schemeClr val="tx1"/>
                </a:solidFill>
                <a:latin typeface="+mn-lt"/>
                <a:ea typeface="+mn-ea"/>
                <a:cs typeface="+mn-cs"/>
              </a:rPr>
              <a:t>gliclazide</a:t>
            </a:r>
            <a:r>
              <a:rPr lang="en-US" sz="1200" b="0" i="0" kern="1200" dirty="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2-from 30 to 120 mg taken orally in a single intake at breakfast time (</a:t>
            </a:r>
            <a:r>
              <a:rPr lang="en-US" sz="1200" b="0" i="0" kern="1200" dirty="0" err="1">
                <a:solidFill>
                  <a:schemeClr val="tx1"/>
                </a:solidFill>
                <a:latin typeface="+mn-lt"/>
                <a:ea typeface="+mn-ea"/>
                <a:cs typeface="+mn-cs"/>
              </a:rPr>
              <a:t>mr</a:t>
            </a:r>
            <a:r>
              <a:rPr lang="en-US" sz="1200" b="0" i="0" kern="1200" dirty="0">
                <a:solidFill>
                  <a:schemeClr val="tx1"/>
                </a:solidFill>
                <a:latin typeface="+mn-lt"/>
                <a:ea typeface="+mn-ea"/>
                <a:cs typeface="+mn-cs"/>
              </a:rPr>
              <a:t>) The interval between </a:t>
            </a:r>
            <a:r>
              <a:rPr lang="en-US" sz="1200" b="0" i="0" u="sng" kern="1200" dirty="0">
                <a:solidFill>
                  <a:schemeClr val="tx1"/>
                </a:solidFill>
                <a:latin typeface="+mn-lt"/>
                <a:ea typeface="+mn-ea"/>
                <a:cs typeface="+mn-cs"/>
              </a:rPr>
              <a:t>each dose increment should be at least 1 month</a:t>
            </a:r>
            <a:r>
              <a:rPr lang="en-US" sz="1200" b="0" i="0" kern="1200" dirty="0">
                <a:solidFill>
                  <a:schemeClr val="tx1"/>
                </a:solidFill>
                <a:latin typeface="+mn-lt"/>
                <a:ea typeface="+mn-ea"/>
                <a:cs typeface="+mn-cs"/>
              </a:rPr>
              <a:t> except in patients whose blood glucose has not reduced after two weeks of treatment.</a:t>
            </a:r>
          </a:p>
          <a:p>
            <a:pPr marL="0" marR="0" indent="0" algn="l" defTabSz="914400" rtl="0" eaLnBrk="1" fontAlgn="auto" latinLnBrk="0" hangingPunct="1">
              <a:lnSpc>
                <a:spcPct val="100000"/>
              </a:lnSpc>
              <a:spcBef>
                <a:spcPts val="0"/>
              </a:spcBef>
              <a:spcAft>
                <a:spcPts val="0"/>
              </a:spcAft>
              <a:buClrTx/>
              <a:buSzTx/>
              <a:buFontTx/>
              <a:buNone/>
              <a:tabLst/>
              <a:defRPr/>
            </a:pPr>
            <a:endParaRPr lang="ar-SA"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Dimacron</a:t>
            </a:r>
            <a:r>
              <a:rPr lang="en-US" sz="1200" b="0" i="0" kern="1200" dirty="0">
                <a:solidFill>
                  <a:schemeClr val="tx1"/>
                </a:solidFill>
                <a:latin typeface="+mn-lt"/>
                <a:ea typeface="+mn-ea"/>
                <a:cs typeface="+mn-cs"/>
              </a:rPr>
              <a:t> r </a:t>
            </a:r>
            <a:r>
              <a:rPr lang="en-US" sz="1200" b="0" i="0" kern="1200" dirty="0" err="1">
                <a:solidFill>
                  <a:schemeClr val="tx1"/>
                </a:solidFill>
                <a:latin typeface="+mn-lt"/>
                <a:ea typeface="+mn-ea"/>
                <a:cs typeface="+mn-cs"/>
              </a:rPr>
              <a:t>vs</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mr</a:t>
            </a:r>
            <a:r>
              <a:rPr lang="en-US" sz="1200" b="0" i="0" kern="1200" dirty="0">
                <a:solidFill>
                  <a:schemeClr val="tx1"/>
                </a:solidFill>
                <a:latin typeface="+mn-lt"/>
                <a:ea typeface="+mn-ea"/>
                <a:cs typeface="+mn-cs"/>
              </a:rPr>
              <a:t> :( </a:t>
            </a:r>
            <a:r>
              <a:rPr lang="en-US" sz="1200" b="0" i="0" kern="1200" dirty="0" err="1">
                <a:solidFill>
                  <a:schemeClr val="tx1"/>
                </a:solidFill>
                <a:latin typeface="+mn-lt"/>
                <a:ea typeface="+mn-ea"/>
                <a:cs typeface="+mn-cs"/>
              </a:rPr>
              <a:t>mr</a:t>
            </a:r>
            <a:r>
              <a:rPr lang="en-US" sz="1200" b="0" i="0" kern="1200" dirty="0">
                <a:solidFill>
                  <a:schemeClr val="tx1"/>
                </a:solidFill>
                <a:latin typeface="+mn-lt"/>
                <a:ea typeface="+mn-ea"/>
                <a:cs typeface="+mn-cs"/>
              </a:rPr>
              <a:t> less risk of hypoglycemia – long acting </a:t>
            </a:r>
            <a:r>
              <a:rPr lang="en-US" sz="1200" b="0" i="0" kern="1200" dirty="0" err="1">
                <a:solidFill>
                  <a:schemeClr val="tx1"/>
                </a:solidFill>
                <a:latin typeface="+mn-lt"/>
                <a:ea typeface="+mn-ea"/>
                <a:cs typeface="+mn-cs"/>
              </a:rPr>
              <a:t>od</a:t>
            </a:r>
            <a:r>
              <a:rPr lang="en-US" sz="1200" b="0" i="0" kern="1200" dirty="0">
                <a:solidFill>
                  <a:schemeClr val="tx1"/>
                </a:solidFill>
                <a:latin typeface="+mn-lt"/>
                <a:ea typeface="+mn-ea"/>
                <a:cs typeface="+mn-cs"/>
              </a:rPr>
              <a:t> –low wt gain)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latin typeface="+mn-lt"/>
                <a:ea typeface="+mn-ea"/>
                <a:cs typeface="+mn-cs"/>
              </a:rPr>
              <a:t>Switching from </a:t>
            </a:r>
            <a:r>
              <a:rPr lang="en-US" sz="1200" b="0" i="0" u="sng" kern="1200" dirty="0" err="1">
                <a:solidFill>
                  <a:schemeClr val="tx1"/>
                </a:solidFill>
                <a:latin typeface="+mn-lt"/>
                <a:ea typeface="+mn-ea"/>
                <a:cs typeface="+mn-cs"/>
              </a:rPr>
              <a:t>Diamicron</a:t>
            </a:r>
            <a:r>
              <a:rPr lang="en-US" sz="1200" b="0" i="0" u="sng" kern="1200" dirty="0">
                <a:solidFill>
                  <a:schemeClr val="tx1"/>
                </a:solidFill>
                <a:latin typeface="+mn-lt"/>
                <a:ea typeface="+mn-ea"/>
                <a:cs typeface="+mn-cs"/>
              </a:rPr>
              <a:t> 80 mg tablets to </a:t>
            </a:r>
            <a:r>
              <a:rPr lang="en-US" sz="1200" b="0" i="0" u="sng" kern="1200" dirty="0" err="1">
                <a:solidFill>
                  <a:schemeClr val="tx1"/>
                </a:solidFill>
                <a:latin typeface="+mn-lt"/>
                <a:ea typeface="+mn-ea"/>
                <a:cs typeface="+mn-cs"/>
              </a:rPr>
              <a:t>Diamicron</a:t>
            </a:r>
            <a:r>
              <a:rPr lang="en-US" sz="1200" b="0" i="0" u="sng" kern="1200" dirty="0">
                <a:solidFill>
                  <a:schemeClr val="tx1"/>
                </a:solidFill>
                <a:latin typeface="+mn-lt"/>
                <a:ea typeface="+mn-ea"/>
                <a:cs typeface="+mn-cs"/>
              </a:rPr>
              <a:t> 30 mg modified release </a:t>
            </a:r>
            <a:r>
              <a:rPr lang="en-US" sz="1200" b="0" i="0" kern="1200" dirty="0">
                <a:solidFill>
                  <a:schemeClr val="tx1"/>
                </a:solidFill>
                <a:latin typeface="+mn-lt"/>
                <a:ea typeface="+mn-ea"/>
                <a:cs typeface="+mn-cs"/>
              </a:rPr>
              <a:t>1 tablet of </a:t>
            </a:r>
            <a:r>
              <a:rPr lang="en-US" sz="1200" b="0" i="0" kern="1200" dirty="0" err="1">
                <a:solidFill>
                  <a:schemeClr val="tx1"/>
                </a:solidFill>
                <a:latin typeface="+mn-lt"/>
                <a:ea typeface="+mn-ea"/>
                <a:cs typeface="+mn-cs"/>
              </a:rPr>
              <a:t>Diamicron</a:t>
            </a:r>
            <a:r>
              <a:rPr lang="en-US" sz="1200" b="0" i="0" kern="1200" dirty="0">
                <a:solidFill>
                  <a:schemeClr val="tx1"/>
                </a:solidFill>
                <a:latin typeface="+mn-lt"/>
                <a:ea typeface="+mn-ea"/>
                <a:cs typeface="+mn-cs"/>
              </a:rPr>
              <a:t> 80 mg is comparable to 1 tablet of </a:t>
            </a:r>
            <a:r>
              <a:rPr lang="en-US" sz="1200" b="0" i="0" kern="1200" dirty="0" err="1">
                <a:solidFill>
                  <a:schemeClr val="tx1"/>
                </a:solidFill>
                <a:latin typeface="+mn-lt"/>
                <a:ea typeface="+mn-ea"/>
                <a:cs typeface="+mn-cs"/>
              </a:rPr>
              <a:t>Diamicron</a:t>
            </a:r>
            <a:r>
              <a:rPr lang="en-US" sz="1200" b="0" i="0" kern="1200" dirty="0">
                <a:solidFill>
                  <a:schemeClr val="tx1"/>
                </a:solidFill>
                <a:latin typeface="+mn-lt"/>
                <a:ea typeface="+mn-ea"/>
                <a:cs typeface="+mn-cs"/>
              </a:rPr>
              <a:t> 30 mg MR Tablets.</a:t>
            </a:r>
          </a:p>
          <a:p>
            <a:pPr algn="l" rtl="0"/>
            <a:r>
              <a:rPr lang="en-US" sz="1200" b="1" i="0" kern="1200" dirty="0">
                <a:solidFill>
                  <a:schemeClr val="tx1"/>
                </a:solidFill>
                <a:latin typeface="+mn-lt"/>
                <a:ea typeface="+mn-ea"/>
                <a:cs typeface="+mn-cs"/>
              </a:rPr>
              <a:t>Dosing: Renal Impairment </a:t>
            </a:r>
            <a:r>
              <a:rPr lang="en-US" sz="1200" b="0" i="0" kern="1200" dirty="0">
                <a:solidFill>
                  <a:schemeClr val="tx1"/>
                </a:solidFill>
                <a:latin typeface="+mn-lt"/>
                <a:ea typeface="+mn-ea"/>
                <a:cs typeface="+mn-cs"/>
              </a:rPr>
              <a:t>Mild to moderate impairment: Initial dosage adjustments are not required; adjust dose cautiously.</a:t>
            </a:r>
          </a:p>
          <a:p>
            <a:pPr algn="l" rtl="0"/>
            <a:r>
              <a:rPr lang="en-US" sz="1200" b="0" i="0" kern="1200" dirty="0">
                <a:solidFill>
                  <a:schemeClr val="tx1"/>
                </a:solidFill>
                <a:latin typeface="+mn-lt"/>
                <a:ea typeface="+mn-ea"/>
                <a:cs typeface="+mn-cs"/>
              </a:rPr>
              <a:t>Severe impairment: Use is contraindicated.</a:t>
            </a:r>
          </a:p>
          <a:p>
            <a:pPr algn="l" rtl="0"/>
            <a:r>
              <a:rPr lang="en-US" sz="1200" b="1" i="0" kern="1200" dirty="0">
                <a:solidFill>
                  <a:schemeClr val="tx1"/>
                </a:solidFill>
                <a:latin typeface="+mn-lt"/>
                <a:ea typeface="+mn-ea"/>
                <a:cs typeface="+mn-cs"/>
              </a:rPr>
              <a:t>Dosing: Hepatic Impairment </a:t>
            </a:r>
            <a:r>
              <a:rPr lang="en-US" sz="1200" b="0" i="0" kern="1200" dirty="0">
                <a:solidFill>
                  <a:schemeClr val="tx1"/>
                </a:solidFill>
                <a:latin typeface="+mn-lt"/>
                <a:ea typeface="+mn-ea"/>
                <a:cs typeface="+mn-cs"/>
              </a:rPr>
              <a:t>Mild to moderate impairment: Initial dosage adjustments are not required; adjust dose cautiously.</a:t>
            </a:r>
          </a:p>
          <a:p>
            <a:pPr algn="l" rtl="0"/>
            <a:r>
              <a:rPr lang="en-US" sz="1200" b="0" i="0" kern="1200" dirty="0">
                <a:solidFill>
                  <a:schemeClr val="tx1"/>
                </a:solidFill>
                <a:latin typeface="+mn-lt"/>
                <a:ea typeface="+mn-ea"/>
                <a:cs typeface="+mn-cs"/>
              </a:rPr>
              <a:t>Severe impairment: Use is contraindicated</a:t>
            </a:r>
          </a:p>
          <a:p>
            <a:pPr algn="l" rtl="0"/>
            <a:endParaRPr lang="en-US" sz="1200" b="0" i="0" kern="1200" dirty="0">
              <a:solidFill>
                <a:schemeClr val="tx1"/>
              </a:solidFill>
              <a:latin typeface="+mn-lt"/>
              <a:ea typeface="+mn-ea"/>
              <a:cs typeface="+mn-cs"/>
            </a:endParaRPr>
          </a:p>
          <a:p>
            <a:pPr algn="l" rtl="0"/>
            <a:r>
              <a:rPr lang="en-US" sz="1200" b="0" i="0" kern="1200" dirty="0">
                <a:solidFill>
                  <a:schemeClr val="tx1"/>
                </a:solidFill>
                <a:latin typeface="+mn-lt"/>
                <a:ea typeface="+mn-ea"/>
                <a:cs typeface="+mn-cs"/>
              </a:rPr>
              <a:t>given the relatively high incidence of hypoglycemia in patients taking </a:t>
            </a:r>
            <a:r>
              <a:rPr lang="en-US" sz="1200" b="0" i="0" u="sng" kern="1200" dirty="0" err="1">
                <a:solidFill>
                  <a:schemeClr val="tx1"/>
                </a:solidFill>
                <a:latin typeface="+mn-lt"/>
                <a:ea typeface="+mn-ea"/>
                <a:cs typeface="+mn-cs"/>
                <a:hlinkClick r:id="rId3"/>
              </a:rPr>
              <a:t>glyburide</a:t>
            </a:r>
            <a:r>
              <a:rPr lang="en-US" sz="1200" b="0" i="0" kern="1200" dirty="0">
                <a:solidFill>
                  <a:schemeClr val="tx1"/>
                </a:solidFill>
                <a:latin typeface="+mn-lt"/>
                <a:ea typeface="+mn-ea"/>
                <a:cs typeface="+mn-cs"/>
              </a:rPr>
              <a:t> or </a:t>
            </a:r>
            <a:r>
              <a:rPr lang="en-US" sz="1200" b="0" i="0" u="sng" kern="1200" dirty="0" err="1">
                <a:solidFill>
                  <a:schemeClr val="tx1"/>
                </a:solidFill>
                <a:latin typeface="+mn-lt"/>
                <a:ea typeface="+mn-ea"/>
                <a:cs typeface="+mn-cs"/>
                <a:hlinkClick r:id="rId4"/>
              </a:rPr>
              <a:t>chlorpropamide</a:t>
            </a:r>
            <a:r>
              <a:rPr lang="en-US" sz="1200" b="0" i="0" kern="1200" dirty="0">
                <a:solidFill>
                  <a:schemeClr val="tx1"/>
                </a:solidFill>
                <a:latin typeface="+mn-lt"/>
                <a:ea typeface="+mn-ea"/>
                <a:cs typeface="+mn-cs"/>
              </a:rPr>
              <a:t>, shorter acting drugs should be used, especially in older patients </a:t>
            </a:r>
          </a:p>
          <a:p>
            <a:pPr algn="l" rt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EF2FB-AB85-42A8-AEEE-FD74D3CC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sz="1200" b="0" i="0" kern="1200" dirty="0">
                <a:solidFill>
                  <a:schemeClr val="tx1"/>
                </a:solidFill>
                <a:latin typeface="+mn-lt"/>
                <a:ea typeface="+mn-ea"/>
                <a:cs typeface="+mn-cs"/>
              </a:rPr>
              <a:t>should be administered with breakfast or the first main meal(</a:t>
            </a:r>
            <a:r>
              <a:rPr lang="en-US" sz="1200" b="0" kern="1200" dirty="0" err="1">
                <a:effectLst/>
              </a:rPr>
              <a:t>Glimepiride</a:t>
            </a:r>
            <a:r>
              <a:rPr lang="en-US" sz="1200" b="0" kern="1200" dirty="0">
                <a:effectLst/>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EF2FB-AB85-42A8-AEEE-FD74D3CC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dirty="0"/>
              <a:t>*</a:t>
            </a:r>
            <a:r>
              <a:rPr lang="en-US" sz="1200" b="0" i="0" kern="1200" dirty="0" err="1">
                <a:solidFill>
                  <a:schemeClr val="tx1"/>
                </a:solidFill>
                <a:latin typeface="+mn-lt"/>
                <a:ea typeface="+mn-ea"/>
                <a:cs typeface="+mn-cs"/>
              </a:rPr>
              <a:t>Meglitinides</a:t>
            </a:r>
            <a:r>
              <a:rPr lang="en-US" sz="1200" b="0" i="0" kern="1200" dirty="0">
                <a:solidFill>
                  <a:schemeClr val="tx1"/>
                </a:solidFill>
                <a:latin typeface="+mn-lt"/>
                <a:ea typeface="+mn-ea"/>
                <a:cs typeface="+mn-cs"/>
              </a:rPr>
              <a:t> are pharmacologically distinct from </a:t>
            </a:r>
            <a:r>
              <a:rPr lang="en-US" sz="1200" b="0" i="0" kern="1200" dirty="0" err="1">
                <a:solidFill>
                  <a:schemeClr val="tx1"/>
                </a:solidFill>
                <a:latin typeface="+mn-lt"/>
                <a:ea typeface="+mn-ea"/>
                <a:cs typeface="+mn-cs"/>
              </a:rPr>
              <a:t>sulfonylureas</a:t>
            </a:r>
            <a:r>
              <a:rPr lang="en-US" sz="1200" b="0" i="0" kern="1200" dirty="0">
                <a:solidFill>
                  <a:schemeClr val="tx1"/>
                </a:solidFill>
                <a:latin typeface="+mn-lt"/>
                <a:ea typeface="+mn-ea"/>
                <a:cs typeface="+mn-cs"/>
              </a:rPr>
              <a:t> and may be used in patients who have an allergy to sulfonylurea medications.</a:t>
            </a:r>
          </a:p>
          <a:p>
            <a:pPr algn="l" rtl="0"/>
            <a:endParaRPr lang="en-US" sz="1200" b="0" i="0" kern="1200" dirty="0">
              <a:solidFill>
                <a:schemeClr val="tx1"/>
              </a:solidFill>
              <a:latin typeface="+mn-lt"/>
              <a:ea typeface="+mn-ea"/>
              <a:cs typeface="+mn-cs"/>
            </a:endParaRPr>
          </a:p>
          <a:p>
            <a:pPr algn="l" rtl="0"/>
            <a:r>
              <a:rPr lang="en-US" sz="1200" b="0" i="0" kern="1200" dirty="0">
                <a:solidFill>
                  <a:schemeClr val="tx1"/>
                </a:solidFill>
                <a:latin typeface="+mn-lt"/>
                <a:ea typeface="+mn-ea"/>
                <a:cs typeface="+mn-cs"/>
              </a:rPr>
              <a:t>(</a:t>
            </a:r>
            <a:r>
              <a:rPr lang="en-US" sz="1200" b="0" i="0" kern="1200" dirty="0" err="1">
                <a:solidFill>
                  <a:schemeClr val="tx1"/>
                </a:solidFill>
                <a:latin typeface="+mn-lt"/>
                <a:ea typeface="+mn-ea"/>
                <a:cs typeface="+mn-cs"/>
              </a:rPr>
              <a:t>Repe</a:t>
            </a:r>
            <a:r>
              <a:rPr lang="en-US" sz="1200" b="0" i="0" kern="1200" dirty="0">
                <a:solidFill>
                  <a:schemeClr val="tx1"/>
                </a:solidFill>
                <a:latin typeface="+mn-lt"/>
                <a:ea typeface="+mn-ea"/>
                <a:cs typeface="+mn-cs"/>
              </a:rPr>
              <a:t>)the dose should be skipped if the meal is missed.</a:t>
            </a:r>
          </a:p>
          <a:p>
            <a:pPr algn="l" rtl="0"/>
            <a:endParaRPr lang="en-US" sz="1200" b="0" i="0" kern="1200" dirty="0">
              <a:solidFill>
                <a:schemeClr val="tx1"/>
              </a:solidFill>
              <a:latin typeface="+mn-lt"/>
              <a:ea typeface="+mn-ea"/>
              <a:cs typeface="+mn-cs"/>
            </a:endParaRPr>
          </a:p>
          <a:p>
            <a:pPr algn="l" rtl="0"/>
            <a:r>
              <a:rPr lang="en-US" sz="1200" b="0" i="0" kern="1200" dirty="0">
                <a:solidFill>
                  <a:schemeClr val="tx1"/>
                </a:solidFill>
                <a:latin typeface="+mn-lt"/>
                <a:ea typeface="+mn-ea"/>
                <a:cs typeface="+mn-cs"/>
              </a:rPr>
              <a:t>There are no long-term studies of </a:t>
            </a:r>
            <a:r>
              <a:rPr lang="en-US" sz="1200" b="0" i="0" kern="1200" dirty="0" err="1">
                <a:solidFill>
                  <a:schemeClr val="tx1"/>
                </a:solidFill>
                <a:latin typeface="+mn-lt"/>
                <a:ea typeface="+mn-ea"/>
                <a:cs typeface="+mn-cs"/>
              </a:rPr>
              <a:t>meglitinides</a:t>
            </a:r>
            <a:r>
              <a:rPr lang="en-US" sz="1200" b="0" i="0" kern="1200" dirty="0">
                <a:solidFill>
                  <a:schemeClr val="tx1"/>
                </a:solidFill>
                <a:latin typeface="+mn-lt"/>
                <a:ea typeface="+mn-ea"/>
                <a:cs typeface="+mn-cs"/>
              </a:rPr>
              <a:t> to assess cardiovascular outcomes or mortality. Whether </a:t>
            </a:r>
            <a:r>
              <a:rPr lang="en-US" sz="1200" b="0" i="0" kern="1200" dirty="0" err="1">
                <a:solidFill>
                  <a:schemeClr val="tx1"/>
                </a:solidFill>
                <a:latin typeface="+mn-lt"/>
                <a:ea typeface="+mn-ea"/>
                <a:cs typeface="+mn-cs"/>
              </a:rPr>
              <a:t>meglitinides</a:t>
            </a:r>
            <a:r>
              <a:rPr lang="en-US" sz="1200" b="0" i="0" kern="1200" dirty="0">
                <a:solidFill>
                  <a:schemeClr val="tx1"/>
                </a:solidFill>
                <a:latin typeface="+mn-lt"/>
                <a:ea typeface="+mn-ea"/>
                <a:cs typeface="+mn-cs"/>
              </a:rPr>
              <a:t> are associated with poorer outcomes after a myocardial infarction is not known. However, since its mode of action is so similar to </a:t>
            </a:r>
            <a:r>
              <a:rPr lang="en-US" sz="1200" b="0" i="0" kern="1200" dirty="0" err="1">
                <a:solidFill>
                  <a:schemeClr val="tx1"/>
                </a:solidFill>
                <a:latin typeface="+mn-lt"/>
                <a:ea typeface="+mn-ea"/>
                <a:cs typeface="+mn-cs"/>
              </a:rPr>
              <a:t>sulfonylureas</a:t>
            </a:r>
            <a:r>
              <a:rPr lang="en-US" sz="1200" b="0" i="0" kern="1200" dirty="0">
                <a:solidFill>
                  <a:schemeClr val="tx1"/>
                </a:solidFill>
                <a:latin typeface="+mn-lt"/>
                <a:ea typeface="+mn-ea"/>
                <a:cs typeface="+mn-cs"/>
              </a:rPr>
              <a:t>, the same concern exists.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EF2FB-AB85-42A8-AEEE-FD74D3CC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sz="1200" b="0" i="0" kern="1200" dirty="0">
                <a:solidFill>
                  <a:schemeClr val="tx1"/>
                </a:solidFill>
                <a:latin typeface="+mn-lt"/>
                <a:ea typeface="+mn-ea"/>
                <a:cs typeface="+mn-cs"/>
              </a:rPr>
              <a:t>If DPP-4 inhibitors are going to be used in patients with chronic kidney disease (estimated </a:t>
            </a:r>
            <a:r>
              <a:rPr lang="en-US" sz="1200" b="0" i="0" kern="1200" dirty="0" err="1">
                <a:solidFill>
                  <a:schemeClr val="tx1"/>
                </a:solidFill>
                <a:latin typeface="+mn-lt"/>
                <a:ea typeface="+mn-ea"/>
                <a:cs typeface="+mn-cs"/>
              </a:rPr>
              <a:t>glomerular</a:t>
            </a:r>
            <a:r>
              <a:rPr lang="en-US" sz="1200" b="0" i="0" kern="1200" dirty="0">
                <a:solidFill>
                  <a:schemeClr val="tx1"/>
                </a:solidFill>
                <a:latin typeface="+mn-lt"/>
                <a:ea typeface="+mn-ea"/>
                <a:cs typeface="+mn-cs"/>
              </a:rPr>
              <a:t> filtration rate [</a:t>
            </a:r>
            <a:r>
              <a:rPr lang="en-US" sz="1200" b="0" i="0" kern="1200" dirty="0" err="1">
                <a:solidFill>
                  <a:schemeClr val="tx1"/>
                </a:solidFill>
                <a:latin typeface="+mn-lt"/>
                <a:ea typeface="+mn-ea"/>
                <a:cs typeface="+mn-cs"/>
              </a:rPr>
              <a:t>eGFR</a:t>
            </a:r>
            <a:r>
              <a:rPr lang="en-US" sz="1200" b="0" i="0" kern="1200" dirty="0">
                <a:solidFill>
                  <a:schemeClr val="tx1"/>
                </a:solidFill>
                <a:latin typeface="+mn-lt"/>
                <a:ea typeface="+mn-ea"/>
                <a:cs typeface="+mn-cs"/>
              </a:rPr>
              <a:t>] &lt;30 </a:t>
            </a:r>
            <a:r>
              <a:rPr lang="en-US" sz="1200" b="0" i="0" kern="1200" dirty="0" err="1">
                <a:solidFill>
                  <a:schemeClr val="tx1"/>
                </a:solidFill>
                <a:latin typeface="+mn-lt"/>
                <a:ea typeface="+mn-ea"/>
                <a:cs typeface="+mn-cs"/>
              </a:rPr>
              <a:t>mL</a:t>
            </a:r>
            <a:r>
              <a:rPr lang="en-US" sz="1200" b="0" i="0" kern="1200" dirty="0">
                <a:solidFill>
                  <a:schemeClr val="tx1"/>
                </a:solidFill>
                <a:latin typeface="+mn-lt"/>
                <a:ea typeface="+mn-ea"/>
                <a:cs typeface="+mn-cs"/>
              </a:rPr>
              <a:t>/min), we prefer </a:t>
            </a:r>
            <a:r>
              <a:rPr lang="en-US" sz="1200" b="0" i="0" kern="1200" dirty="0" err="1">
                <a:solidFill>
                  <a:schemeClr val="tx1"/>
                </a:solidFill>
                <a:latin typeface="+mn-lt"/>
                <a:ea typeface="+mn-ea"/>
                <a:cs typeface="+mn-cs"/>
              </a:rPr>
              <a:t>linagliptin</a:t>
            </a:r>
            <a:r>
              <a:rPr lang="en-US" sz="1200" b="0" i="0" kern="1200" dirty="0">
                <a:solidFill>
                  <a:schemeClr val="tx1"/>
                </a:solidFill>
                <a:latin typeface="+mn-lt"/>
                <a:ea typeface="+mn-ea"/>
                <a:cs typeface="+mn-cs"/>
              </a:rPr>
              <a:t> because it is primarily eliminated via the </a:t>
            </a:r>
            <a:r>
              <a:rPr lang="en-US" sz="1200" b="0" i="0" kern="1200" dirty="0" err="1">
                <a:solidFill>
                  <a:schemeClr val="tx1"/>
                </a:solidFill>
                <a:latin typeface="+mn-lt"/>
                <a:ea typeface="+mn-ea"/>
                <a:cs typeface="+mn-cs"/>
              </a:rPr>
              <a:t>enterohepatic</a:t>
            </a:r>
            <a:r>
              <a:rPr lang="en-US" sz="1200" b="0" i="0" kern="1200" dirty="0">
                <a:solidFill>
                  <a:schemeClr val="tx1"/>
                </a:solidFill>
                <a:latin typeface="+mn-lt"/>
                <a:ea typeface="+mn-ea"/>
                <a:cs typeface="+mn-cs"/>
              </a:rPr>
              <a:t> system.</a:t>
            </a:r>
          </a:p>
          <a:p>
            <a:pPr algn="l" rtl="0"/>
            <a:endParaRPr lang="en-US" sz="1200" b="0" i="0" kern="1200" dirty="0">
              <a:solidFill>
                <a:schemeClr val="tx1"/>
              </a:solidFill>
              <a:latin typeface="+mn-lt"/>
              <a:ea typeface="+mn-ea"/>
              <a:cs typeface="+mn-cs"/>
            </a:endParaRPr>
          </a:p>
          <a:p>
            <a:pPr algn="l" rtl="0"/>
            <a:r>
              <a:rPr lang="en-US" sz="1200" b="1" i="0" kern="1200" dirty="0">
                <a:solidFill>
                  <a:schemeClr val="tx1"/>
                </a:solidFill>
                <a:latin typeface="+mn-lt"/>
                <a:ea typeface="+mn-ea"/>
                <a:cs typeface="+mn-cs"/>
              </a:rPr>
              <a:t>Cardiovascular effects</a:t>
            </a:r>
            <a:r>
              <a:rPr lang="en-US" sz="1200" b="0" i="0" kern="1200" dirty="0">
                <a:solidFill>
                  <a:schemeClr val="tx1"/>
                </a:solidFill>
                <a:latin typeface="+mn-lt"/>
                <a:ea typeface="+mn-ea"/>
                <a:cs typeface="+mn-cs"/>
              </a:rPr>
              <a:t> — There are a growing number of trials evaluating the cardiovascular effects of DPP-4 inhibitors. Although these data are reassuring in that there does not appear to be an increased risk of adverse cardiovascular outcomes with short-term use of DPP-4 inhibitors used in combination with another oral agent, longer-term clinical trials are needed </a:t>
            </a:r>
          </a:p>
          <a:p>
            <a:pPr algn="l" rtl="0"/>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Vildagliptin</a:t>
            </a:r>
            <a:r>
              <a:rPr lang="en-US" sz="1200" b="1" baseline="0" dirty="0"/>
              <a:t> :</a:t>
            </a:r>
            <a:r>
              <a:rPr lang="en-US" sz="1200" b="0" i="0" kern="1200" dirty="0">
                <a:solidFill>
                  <a:schemeClr val="tx1"/>
                </a:solidFill>
                <a:latin typeface="+mn-lt"/>
                <a:ea typeface="+mn-ea"/>
                <a:cs typeface="+mn-cs"/>
              </a:rPr>
              <a:t>it has not been approved by the US Food and Drug Administration (FDA). The usual dose is 50 mg twice daily when used as </a:t>
            </a:r>
            <a:r>
              <a:rPr lang="en-US" sz="1200" b="0" i="0" kern="1200" dirty="0" err="1">
                <a:solidFill>
                  <a:schemeClr val="tx1"/>
                </a:solidFill>
                <a:latin typeface="+mn-lt"/>
                <a:ea typeface="+mn-ea"/>
                <a:cs typeface="+mn-cs"/>
              </a:rPr>
              <a:t>monotherapy</a:t>
            </a:r>
            <a:r>
              <a:rPr lang="en-US" sz="1200" b="0" i="0" kern="1200" dirty="0">
                <a:solidFill>
                  <a:schemeClr val="tx1"/>
                </a:solidFill>
                <a:latin typeface="+mn-lt"/>
                <a:ea typeface="+mn-ea"/>
                <a:cs typeface="+mn-cs"/>
              </a:rPr>
              <a:t>, with </a:t>
            </a:r>
            <a:r>
              <a:rPr lang="en-US" sz="1200" b="0" i="0" u="sng" kern="1200" dirty="0" err="1">
                <a:solidFill>
                  <a:schemeClr val="tx1"/>
                </a:solidFill>
                <a:latin typeface="+mn-lt"/>
                <a:ea typeface="+mn-ea"/>
                <a:cs typeface="+mn-cs"/>
                <a:hlinkClick r:id="rId3"/>
              </a:rPr>
              <a:t>metformin</a:t>
            </a:r>
            <a:r>
              <a:rPr lang="en-US" sz="1200" b="0" i="0" kern="1200" dirty="0">
                <a:solidFill>
                  <a:schemeClr val="tx1"/>
                </a:solidFill>
                <a:latin typeface="+mn-lt"/>
                <a:ea typeface="+mn-ea"/>
                <a:cs typeface="+mn-cs"/>
              </a:rPr>
              <a:t>, or with a </a:t>
            </a:r>
            <a:r>
              <a:rPr lang="en-US" sz="1200" b="0" i="0" kern="1200" dirty="0" err="1">
                <a:solidFill>
                  <a:schemeClr val="tx1"/>
                </a:solidFill>
                <a:latin typeface="+mn-lt"/>
                <a:ea typeface="+mn-ea"/>
                <a:cs typeface="+mn-cs"/>
              </a:rPr>
              <a:t>thiazolidinedione</a:t>
            </a:r>
            <a:r>
              <a:rPr lang="en-US" sz="1200" b="0" i="0" kern="1200" dirty="0">
                <a:solidFill>
                  <a:schemeClr val="tx1"/>
                </a:solidFill>
                <a:latin typeface="+mn-lt"/>
                <a:ea typeface="+mn-ea"/>
                <a:cs typeface="+mn-cs"/>
              </a:rPr>
              <a:t>, and 50 mg once daily (in the morning) when used with a sulfonylurea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EF2FB-AB85-42A8-AEEE-FD74D3CC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993FFE-CD81-48E5-B6BF-F459CBC2EE73}"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358435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sz="1200" b="0" i="0" kern="1200" dirty="0">
                <a:solidFill>
                  <a:schemeClr val="tx1"/>
                </a:solidFill>
                <a:latin typeface="+mn-lt"/>
                <a:ea typeface="+mn-ea"/>
                <a:cs typeface="+mn-cs"/>
              </a:rPr>
              <a:t>should be taken with the first bite of each meal.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EF2FB-AB85-42A8-AEEE-FD74D3CC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ar-SA"/>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cs typeface="Arial" pitchFamily="34" charset="0"/>
              </a:defRPr>
            </a:lvl1pPr>
            <a:lvl2pPr marL="742950" indent="-285750">
              <a:defRPr sz="1200">
                <a:solidFill>
                  <a:schemeClr val="tx1"/>
                </a:solidFill>
                <a:latin typeface="Calibri" pitchFamily="34" charset="0"/>
                <a:cs typeface="Arial" pitchFamily="34" charset="0"/>
              </a:defRPr>
            </a:lvl2pPr>
            <a:lvl3pPr marL="1143000" indent="-228600">
              <a:defRPr sz="1200">
                <a:solidFill>
                  <a:schemeClr val="tx1"/>
                </a:solidFill>
                <a:latin typeface="Calibri" pitchFamily="34" charset="0"/>
                <a:cs typeface="Arial" pitchFamily="34" charset="0"/>
              </a:defRPr>
            </a:lvl3pPr>
            <a:lvl4pPr marL="1600200" indent="-228600">
              <a:defRPr sz="1200">
                <a:solidFill>
                  <a:schemeClr val="tx1"/>
                </a:solidFill>
                <a:latin typeface="Calibri" pitchFamily="34" charset="0"/>
                <a:cs typeface="Arial" pitchFamily="34" charset="0"/>
              </a:defRPr>
            </a:lvl4pPr>
            <a:lvl5pPr marL="2057400" indent="-228600">
              <a:defRPr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Calibri"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F3AFA9-6321-4078-B151-6CC9531E0731}" type="slidenum">
              <a:rPr kumimoji="0" lang="ar-SA" altLang="ar-SA" sz="1200" b="0" i="0" u="none" strike="noStrike" kern="1200" cap="none" spc="0" normalizeH="0" baseline="0" noProof="0">
                <a:ln>
                  <a:noFill/>
                </a:ln>
                <a:solidFill>
                  <a:prstClr val="black"/>
                </a:solidFill>
                <a:effectLst/>
                <a:uLnTx/>
                <a:uFillTx/>
                <a:latin typeface="Tahoma"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ar-SA" altLang="ar-SA" sz="1200" b="0" i="0" u="none" strike="noStrike" kern="1200" cap="none" spc="0" normalizeH="0" baseline="0" noProof="0">
              <a:ln>
                <a:noFill/>
              </a:ln>
              <a:solidFill>
                <a:prstClr val="black"/>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571768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Slide Image Placeholder 1"/>
          <p:cNvSpPr>
            <a:spLocks noGrp="1" noRot="1" noChangeAspect="1"/>
          </p:cNvSpPr>
          <p:nvPr>
            <p:ph type="sldImg"/>
          </p:nvPr>
        </p:nvSpPr>
        <p:spPr bwMode="auto">
          <a:noFill/>
          <a:ln>
            <a:solidFill>
              <a:srgbClr val="000000"/>
            </a:solidFill>
            <a:miter lim="800000"/>
            <a:headEnd/>
            <a:tailEnd/>
          </a:ln>
        </p:spPr>
      </p:sp>
      <p:sp>
        <p:nvSpPr>
          <p:cNvPr id="4341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CA">
              <a:ea typeface="ＭＳ Ｐゴシック" pitchFamily="34" charset="-128"/>
            </a:endParaRP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Calibri" pitchFamily="34" charset="0"/>
              <a:buNone/>
              <a:tabLst/>
              <a:defRPr/>
            </a:pP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Arial" charset="0"/>
              <a:sym typeface="Calibri" pitchFamily="34" charset="0"/>
            </a:endParaRPr>
          </a:p>
        </p:txBody>
      </p:sp>
      <p:sp>
        <p:nvSpPr>
          <p:cNvPr id="5" name="Footer Placeholder 4"/>
          <p:cNvSpPr>
            <a:spLocks noGrp="1"/>
          </p:cNvSpPr>
          <p:nvPr>
            <p:ph type="ftr" sz="quarter" idx="4"/>
          </p:nvPr>
        </p:nvSpPr>
        <p:spPr>
          <a:xfrm>
            <a:off x="1" y="8772525"/>
            <a:ext cx="3038475" cy="461963"/>
          </a:xfrm>
          <a:prstGeom prst="rect">
            <a:avLst/>
          </a:prstGeom>
        </p:spPr>
        <p:txBody>
          <a:bodyPr lIns="92830" tIns="46415" rIns="92830" bIns="46415"/>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charset="0"/>
              <a:sym typeface="Arial" charset="0"/>
            </a:endParaRPr>
          </a:p>
        </p:txBody>
      </p:sp>
      <p:sp>
        <p:nvSpPr>
          <p:cNvPr id="434181" name="Slide Number Placeholder 5"/>
          <p:cNvSpPr>
            <a:spLocks noGrp="1"/>
          </p:cNvSpPr>
          <p:nvPr>
            <p:ph type="sldNum" sz="quarter" idx="5"/>
          </p:nvPr>
        </p:nvSpPr>
        <p:spPr bwMode="auto">
          <a:xfrm>
            <a:off x="3970339" y="8772525"/>
            <a:ext cx="3038475" cy="461963"/>
          </a:xfrm>
          <a:prstGeom prst="rect">
            <a:avLst/>
          </a:prstGeom>
          <a:noFill/>
          <a:ln>
            <a:miter lim="800000"/>
            <a:headEnd/>
            <a:tailEnd/>
          </a:ln>
        </p:spPr>
        <p:txBody>
          <a:bodyPr lIns="92830" tIns="46415" rIns="92830" bIns="46415"/>
          <a:lstStyle/>
          <a:p>
            <a:pPr marL="0" marR="0" lvl="0" indent="0" algn="l" defTabSz="914400" rtl="0" eaLnBrk="1" fontAlgn="base" latinLnBrk="0" hangingPunct="1">
              <a:lnSpc>
                <a:spcPct val="100000"/>
              </a:lnSpc>
              <a:spcBef>
                <a:spcPct val="0"/>
              </a:spcBef>
              <a:spcAft>
                <a:spcPct val="0"/>
              </a:spcAft>
              <a:buClrTx/>
              <a:buSzTx/>
              <a:buFontTx/>
              <a:buNone/>
              <a:tabLst/>
              <a:defRPr/>
            </a:pPr>
            <a:fld id="{0BBC35C0-8E6A-484E-B7FD-38DEF0518197}" type="slidenum">
              <a:rPr kumimoji="0" lang="fr-CA" sz="1400" b="0" i="0" u="none" strike="noStrike" kern="1200" cap="none" spc="0" normalizeH="0" baseline="0" noProof="0" smtClean="0">
                <a:ln>
                  <a:noFill/>
                </a:ln>
                <a:solidFill>
                  <a:srgbClr val="000000"/>
                </a:solidFill>
                <a:effectLst/>
                <a:uLnTx/>
                <a:uFillTx/>
                <a:latin typeface="Calibri" panose="020F0502020204030204"/>
                <a:ea typeface="+mn-ea"/>
                <a:cs typeface="Arial" charset="0"/>
                <a:sym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91</a:t>
            </a:fld>
            <a:endParaRPr kumimoji="0" lang="fr-CA" sz="1400" b="0" i="0" u="none" strike="noStrike" kern="1200" cap="none" spc="0" normalizeH="0" baseline="0" noProof="0">
              <a:ln>
                <a:noFill/>
              </a:ln>
              <a:solidFill>
                <a:srgbClr val="000000"/>
              </a:solidFill>
              <a:effectLst/>
              <a:uLnTx/>
              <a:uFillTx/>
              <a:latin typeface="Calibri" panose="020F0502020204030204"/>
              <a:ea typeface="+mn-ea"/>
              <a:cs typeface="Arial" charset="0"/>
              <a:sym typeface="Arial" charset="0"/>
            </a:endParaRPr>
          </a:p>
        </p:txBody>
      </p:sp>
    </p:spTree>
    <p:extLst>
      <p:ext uri="{BB962C8B-B14F-4D97-AF65-F5344CB8AC3E}">
        <p14:creationId xmlns:p14="http://schemas.microsoft.com/office/powerpoint/2010/main" val="4114155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a:p>
        </p:txBody>
      </p:sp>
      <p:sp>
        <p:nvSpPr>
          <p:cNvPr id="71684" name="Slide Number Placeholder 3"/>
          <p:cNvSpPr>
            <a:spLocks noGrp="1"/>
          </p:cNvSpPr>
          <p:nvPr>
            <p:ph type="sldNum" sz="quarter" idx="5"/>
          </p:nvPr>
        </p:nvSpPr>
        <p:spPr>
          <a:noFill/>
        </p:spPr>
        <p:txBody>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757BED-20F5-4B35-8A06-F6EF85EF784A}"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326843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a:ln/>
        </p:spPr>
      </p:sp>
      <p:sp>
        <p:nvSpPr>
          <p:cNvPr id="386051" name="Notes Placeholder 2"/>
          <p:cNvSpPr>
            <a:spLocks noGrp="1"/>
          </p:cNvSpPr>
          <p:nvPr>
            <p:ph type="body" idx="1"/>
          </p:nvPr>
        </p:nvSpPr>
        <p:spPr/>
        <p:txBody>
          <a:bodyPr/>
          <a:lstStyle/>
          <a:p>
            <a:pPr>
              <a:buFont typeface="Arial" pitchFamily="34" charset="0"/>
              <a:buNone/>
            </a:pPr>
            <a:r>
              <a:rPr lang="en-US" dirty="0"/>
              <a:t>Aspirin has been shown to be effective in reducing cardiovascular morbidity and mortality in high-risk patients with previous MI or stroke (secondary prevention).  Its net benefit in primary prevention among patients with no previous cardiovascular events is more controversial, both for patients with and without diabetes.</a:t>
            </a:r>
          </a:p>
          <a:p>
            <a:pPr>
              <a:buFont typeface="Arial" pitchFamily="34" charset="0"/>
              <a:buNone/>
            </a:pPr>
            <a:endParaRPr lang="en-US" dirty="0"/>
          </a:p>
          <a:p>
            <a:pPr>
              <a:buFont typeface="Arial" pitchFamily="34" charset="0"/>
              <a:buNone/>
            </a:pPr>
            <a:r>
              <a:rPr lang="en-US" dirty="0"/>
              <a:t>Multiple recent well-conducted studies and meta-analyses reported a risk of heart disease and stroke that is equivalent if not higher in women compared to men with diabetes, including among non-elderly adults. Thus, the recommendations for using aspirin as primary prevention are now revised to include both men and women aged 50 years or older with diabetes and one or more major risk factors, to reflect these more recent findings. </a:t>
            </a:r>
          </a:p>
          <a:p>
            <a:pPr>
              <a:buFont typeface="Arial" pitchFamily="34" charset="0"/>
              <a:buNone/>
            </a:pPr>
            <a:endParaRPr lang="en-US" dirty="0"/>
          </a:p>
          <a:p>
            <a:pPr>
              <a:buFont typeface="Arial" pitchFamily="34" charset="0"/>
              <a:buNone/>
            </a:pPr>
            <a:r>
              <a:rPr lang="en-US" dirty="0"/>
              <a:t>Recommendations for the use of antiplatelet agents</a:t>
            </a:r>
            <a:r>
              <a:rPr lang="en-US" baseline="30000" dirty="0"/>
              <a:t> </a:t>
            </a:r>
            <a:r>
              <a:rPr lang="en-US" dirty="0"/>
              <a:t>are summarized in three slides. </a:t>
            </a:r>
          </a:p>
          <a:p>
            <a:pPr>
              <a:buFont typeface="Arial" pitchFamily="34" charset="0"/>
              <a:buNone/>
            </a:pPr>
            <a:endParaRPr lang="en-US" b="1" dirty="0"/>
          </a:p>
          <a:p>
            <a:r>
              <a:rPr lang="en-US" dirty="0"/>
              <a:t>Consider aspirin therapy as a primary prevention strategy in those with type 1 and type 2 diabetes who are at increased cardiovascular risk. This includes most men or women with diabetes aged 50 years and up who have at least one additional major risk factor (such as family history of premature ASCVD, hypertension, smoking, dyslipidemia, or albuminuria) and are not at increased risk of bleeding. </a:t>
            </a:r>
          </a:p>
          <a:p>
            <a:pPr>
              <a:buFont typeface="Arial" pitchFamily="34" charset="0"/>
              <a:buNone/>
            </a:pPr>
            <a:endParaRPr lang="en-US" b="1" dirty="0"/>
          </a:p>
          <a:p>
            <a:pPr>
              <a:buFont typeface="Arial" pitchFamily="34" charset="0"/>
              <a:buNone/>
            </a:pPr>
            <a:r>
              <a:rPr lang="en-US" b="1" dirty="0"/>
              <a:t>[SLIDE}</a:t>
            </a:r>
          </a:p>
        </p:txBody>
      </p:sp>
      <p:sp>
        <p:nvSpPr>
          <p:cNvPr id="386052"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sz="1100">
                <a:solidFill>
                  <a:schemeClr val="tx1"/>
                </a:solidFill>
                <a:latin typeface="Calibri" pitchFamily="34" charset="0"/>
              </a:defRPr>
            </a:lvl1pPr>
            <a:lvl2pPr marL="742950" indent="-285750">
              <a:defRPr sz="1100">
                <a:solidFill>
                  <a:schemeClr val="tx1"/>
                </a:solidFill>
                <a:latin typeface="Calibri" pitchFamily="34" charset="0"/>
              </a:defRPr>
            </a:lvl2pPr>
            <a:lvl3pPr marL="1143000" indent="-228600">
              <a:defRPr sz="1100">
                <a:solidFill>
                  <a:schemeClr val="tx1"/>
                </a:solidFill>
                <a:latin typeface="Calibri" pitchFamily="34" charset="0"/>
              </a:defRPr>
            </a:lvl3pPr>
            <a:lvl4pPr marL="1600200" indent="-228600">
              <a:defRPr sz="1100">
                <a:solidFill>
                  <a:schemeClr val="tx1"/>
                </a:solidFill>
                <a:latin typeface="Calibri" pitchFamily="34" charset="0"/>
              </a:defRPr>
            </a:lvl4pPr>
            <a:lvl5pPr marL="2057400" indent="-228600">
              <a:defRPr sz="1100">
                <a:solidFill>
                  <a:schemeClr val="tx1"/>
                </a:solidFill>
                <a:latin typeface="Calibri" pitchFamily="34" charset="0"/>
              </a:defRPr>
            </a:lvl5pPr>
            <a:lvl6pPr marL="2514600" indent="-228600" eaLnBrk="0" fontAlgn="base" hangingPunct="0">
              <a:spcBef>
                <a:spcPts val="400"/>
              </a:spcBef>
              <a:spcAft>
                <a:spcPct val="0"/>
              </a:spcAft>
              <a:defRPr sz="1100">
                <a:solidFill>
                  <a:schemeClr val="tx1"/>
                </a:solidFill>
                <a:latin typeface="Calibri" pitchFamily="34" charset="0"/>
              </a:defRPr>
            </a:lvl6pPr>
            <a:lvl7pPr marL="2971800" indent="-228600" eaLnBrk="0" fontAlgn="base" hangingPunct="0">
              <a:spcBef>
                <a:spcPts val="400"/>
              </a:spcBef>
              <a:spcAft>
                <a:spcPct val="0"/>
              </a:spcAft>
              <a:defRPr sz="1100">
                <a:solidFill>
                  <a:schemeClr val="tx1"/>
                </a:solidFill>
                <a:latin typeface="Calibri" pitchFamily="34" charset="0"/>
              </a:defRPr>
            </a:lvl7pPr>
            <a:lvl8pPr marL="3429000" indent="-228600" eaLnBrk="0" fontAlgn="base" hangingPunct="0">
              <a:spcBef>
                <a:spcPts val="400"/>
              </a:spcBef>
              <a:spcAft>
                <a:spcPct val="0"/>
              </a:spcAft>
              <a:defRPr sz="1100">
                <a:solidFill>
                  <a:schemeClr val="tx1"/>
                </a:solidFill>
                <a:latin typeface="Calibri" pitchFamily="34" charset="0"/>
              </a:defRPr>
            </a:lvl8pPr>
            <a:lvl9pPr marL="3886200" indent="-228600" eaLnBrk="0" fontAlgn="base" hangingPunct="0">
              <a:spcBef>
                <a:spcPts val="400"/>
              </a:spcBef>
              <a:spcAft>
                <a:spcPct val="0"/>
              </a:spcAft>
              <a:defRPr sz="1100">
                <a:solidFill>
                  <a:schemeClr val="tx1"/>
                </a:solidFill>
                <a:latin typeface="Calibri" pitchFamily="34" charset="0"/>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fld id="{B20AD827-E48A-454D-9276-F9EFD8D306A9}" type="slidenum">
              <a:rPr kumimoji="0" lang="en-US" sz="9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86053" name="TextBox 4"/>
          <p:cNvSpPr txBox="1">
            <a:spLocks noChangeArrowheads="1"/>
          </p:cNvSpPr>
          <p:nvPr/>
        </p:nvSpPr>
        <p:spPr bwMode="auto">
          <a:xfrm>
            <a:off x="686421" y="7818308"/>
            <a:ext cx="5485158" cy="119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228600" indent="-228600">
              <a:defRPr sz="1100">
                <a:solidFill>
                  <a:schemeClr val="tx1"/>
                </a:solidFill>
                <a:latin typeface="Calibri" pitchFamily="34" charset="0"/>
              </a:defRPr>
            </a:lvl1pPr>
            <a:lvl2pPr marL="742950" indent="-285750">
              <a:defRPr sz="1100">
                <a:solidFill>
                  <a:schemeClr val="tx1"/>
                </a:solidFill>
                <a:latin typeface="Calibri" pitchFamily="34" charset="0"/>
              </a:defRPr>
            </a:lvl2pPr>
            <a:lvl3pPr marL="1143000" indent="-228600">
              <a:defRPr sz="1100">
                <a:solidFill>
                  <a:schemeClr val="tx1"/>
                </a:solidFill>
                <a:latin typeface="Calibri" pitchFamily="34" charset="0"/>
              </a:defRPr>
            </a:lvl3pPr>
            <a:lvl4pPr marL="1600200" indent="-228600">
              <a:defRPr sz="1100">
                <a:solidFill>
                  <a:schemeClr val="tx1"/>
                </a:solidFill>
                <a:latin typeface="Calibri" pitchFamily="34" charset="0"/>
              </a:defRPr>
            </a:lvl4pPr>
            <a:lvl5pPr marL="2057400" indent="-228600">
              <a:defRPr sz="1100">
                <a:solidFill>
                  <a:schemeClr val="tx1"/>
                </a:solidFill>
                <a:latin typeface="Calibri" pitchFamily="34" charset="0"/>
              </a:defRPr>
            </a:lvl5pPr>
            <a:lvl6pPr marL="2514600" indent="-228600" eaLnBrk="0" fontAlgn="base" hangingPunct="0">
              <a:spcBef>
                <a:spcPts val="400"/>
              </a:spcBef>
              <a:spcAft>
                <a:spcPct val="0"/>
              </a:spcAft>
              <a:defRPr sz="1100">
                <a:solidFill>
                  <a:schemeClr val="tx1"/>
                </a:solidFill>
                <a:latin typeface="Calibri" pitchFamily="34" charset="0"/>
              </a:defRPr>
            </a:lvl6pPr>
            <a:lvl7pPr marL="2971800" indent="-228600" eaLnBrk="0" fontAlgn="base" hangingPunct="0">
              <a:spcBef>
                <a:spcPts val="400"/>
              </a:spcBef>
              <a:spcAft>
                <a:spcPct val="0"/>
              </a:spcAft>
              <a:defRPr sz="1100">
                <a:solidFill>
                  <a:schemeClr val="tx1"/>
                </a:solidFill>
                <a:latin typeface="Calibri" pitchFamily="34" charset="0"/>
              </a:defRPr>
            </a:lvl7pPr>
            <a:lvl8pPr marL="3429000" indent="-228600" eaLnBrk="0" fontAlgn="base" hangingPunct="0">
              <a:spcBef>
                <a:spcPts val="400"/>
              </a:spcBef>
              <a:spcAft>
                <a:spcPct val="0"/>
              </a:spcAft>
              <a:defRPr sz="1100">
                <a:solidFill>
                  <a:schemeClr val="tx1"/>
                </a:solidFill>
                <a:latin typeface="Calibri" pitchFamily="34" charset="0"/>
              </a:defRPr>
            </a:lvl8pPr>
            <a:lvl9pPr marL="3886200" indent="-228600" eaLnBrk="0" fontAlgn="base" hangingPunct="0">
              <a:spcBef>
                <a:spcPts val="400"/>
              </a:spcBef>
              <a:spcAft>
                <a:spcPct val="0"/>
              </a:spcAft>
              <a:defRPr sz="1100">
                <a:solidFill>
                  <a:schemeClr val="tx1"/>
                </a:solidFill>
                <a:latin typeface="Calibri" pitchFamily="34" charset="0"/>
              </a:defRPr>
            </a:lvl9pPr>
          </a:lstStyle>
          <a:p>
            <a:pPr marL="228600" marR="0" lvl="0" indent="-228600" algn="r" defTabSz="914400" rtl="1" eaLnBrk="1" fontAlgn="auto" latinLnBrk="0" hangingPunct="1">
              <a:lnSpc>
                <a:spcPct val="100000"/>
              </a:lnSpc>
              <a:spcBef>
                <a:spcPts val="589"/>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itchFamily="34" charset="0"/>
                <a:ea typeface="+mn-ea"/>
                <a:cs typeface="+mn-cs"/>
              </a:rPr>
              <a:t>References</a:t>
            </a:r>
          </a:p>
          <a:p>
            <a:pPr marL="228600" marR="0" lvl="0" indent="-228600" algn="r" defTabSz="914400" rtl="1" eaLnBrk="1" fontAlgn="auto" latinLnBrk="0" hangingPunct="1">
              <a:lnSpc>
                <a:spcPct val="100000"/>
              </a:lnSpc>
              <a:spcBef>
                <a:spcPts val="0"/>
              </a:spcBef>
              <a:spcAft>
                <a:spcPts val="0"/>
              </a:spcAft>
              <a:buClrTx/>
              <a:buSzTx/>
              <a:buFont typeface="Calibri" pitchFamily="34" charset="0"/>
              <a:buNone/>
              <a:tabLst/>
              <a:defRPr/>
            </a:pPr>
            <a:r>
              <a:rPr kumimoji="0" lang="en-US" sz="900" b="0" i="0" u="none" strike="noStrike" kern="1200" cap="none" spc="0" normalizeH="0" baseline="0" noProof="0">
                <a:ln>
                  <a:noFill/>
                </a:ln>
                <a:solidFill>
                  <a:prstClr val="black"/>
                </a:solidFill>
                <a:effectLst/>
                <a:uLnTx/>
                <a:uFillTx/>
                <a:latin typeface="Calibri" pitchFamily="34" charset="0"/>
                <a:ea typeface="+mn-ea"/>
                <a:cs typeface="+mn-cs"/>
              </a:rPr>
              <a:t>American Diabetes Association. Standards of medical care in diabetes—2014. Diabetes Care 2014;37(suppl 1):S40–S41</a:t>
            </a:r>
          </a:p>
          <a:p>
            <a:pPr marL="228600" marR="0" lvl="0" indent="-228600" algn="r" defTabSz="914400" rtl="1" eaLnBrk="1" fontAlgn="auto" latinLnBrk="0" hangingPunct="1">
              <a:lnSpc>
                <a:spcPct val="100000"/>
              </a:lnSpc>
              <a:spcBef>
                <a:spcPts val="0"/>
              </a:spcBef>
              <a:spcAft>
                <a:spcPts val="0"/>
              </a:spcAft>
              <a:buClrTx/>
              <a:buSzTx/>
              <a:buFont typeface="Calibri" pitchFamily="34" charset="0"/>
              <a:buNone/>
              <a:tabLst/>
              <a:defRPr/>
            </a:pPr>
            <a:r>
              <a:rPr kumimoji="0" lang="en-US" sz="900" b="0" i="0" u="none" strike="noStrike" kern="1200" cap="none" spc="0" normalizeH="0" baseline="0" noProof="0">
                <a:ln>
                  <a:noFill/>
                </a:ln>
                <a:solidFill>
                  <a:prstClr val="black"/>
                </a:solidFill>
                <a:effectLst/>
                <a:uLnTx/>
                <a:uFillTx/>
                <a:latin typeface="Calibri" pitchFamily="34" charset="0"/>
                <a:ea typeface="+mn-ea"/>
                <a:cs typeface="+mn-cs"/>
              </a:rPr>
              <a:t>Pignone M, Alberts MJ, Colwell JA, et al.; American Diabetes Association; American Heart Association; American College of Cardiology Foundation. Aspirin for primary prevention of  cardiovascular events in people with diabetes: a position statement of the American Diabetes Association, a scientific statement of the American Heart Association, and an expert consensus document of the American College of Cardiology Foundation. Diabetes Care 2010;33:1395–1402 </a:t>
            </a:r>
          </a:p>
        </p:txBody>
      </p:sp>
    </p:spTree>
    <p:extLst>
      <p:ext uri="{BB962C8B-B14F-4D97-AF65-F5344CB8AC3E}">
        <p14:creationId xmlns:p14="http://schemas.microsoft.com/office/powerpoint/2010/main" val="1287400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a:ln/>
        </p:spPr>
      </p:sp>
      <p:sp>
        <p:nvSpPr>
          <p:cNvPr id="387075" name="Notes Placeholder 2"/>
          <p:cNvSpPr>
            <a:spLocks noGrp="1"/>
          </p:cNvSpPr>
          <p:nvPr>
            <p:ph type="body" idx="1"/>
          </p:nvPr>
        </p:nvSpPr>
        <p:spPr>
          <a:xfrm>
            <a:off x="686421" y="4353394"/>
            <a:ext cx="5485158" cy="4114488"/>
          </a:xfrm>
        </p:spPr>
        <p:txBody>
          <a:bodyPr/>
          <a:lstStyle/>
          <a:p>
            <a:r>
              <a:rPr lang="en-US"/>
              <a:t>Aspirin is not recommended for those at low risk of ASCVD (such as men and women with diabetes under age 50 years with no other major ASCVD risk factors; 10-year ASCVD risk under 5%) as the low benefit is likely to be outweighed by the risks of significant bleeding. </a:t>
            </a:r>
          </a:p>
          <a:p>
            <a:endParaRPr lang="en-US"/>
          </a:p>
          <a:p>
            <a:r>
              <a:rPr lang="en-US"/>
              <a:t>Clinical judgment should be used for those at intermediate risk such as younger patients with one or more risk factors or older patients with no risk factors until further research is available. Aspirin use in patients under the age of 21 years is contraindicated due to the associated risk of Reye syndrome. </a:t>
            </a:r>
          </a:p>
          <a:p>
            <a:pPr>
              <a:buFont typeface="Arial" pitchFamily="34" charset="0"/>
              <a:buNone/>
            </a:pPr>
            <a:endParaRPr lang="en-US" b="1"/>
          </a:p>
          <a:p>
            <a:pPr>
              <a:buFont typeface="Arial" pitchFamily="34" charset="0"/>
              <a:buNone/>
            </a:pPr>
            <a:r>
              <a:rPr lang="en-US" b="1"/>
              <a:t>[SLIDE]</a:t>
            </a:r>
          </a:p>
        </p:txBody>
      </p:sp>
      <p:sp>
        <p:nvSpPr>
          <p:cNvPr id="387076"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sz="1100">
                <a:solidFill>
                  <a:schemeClr val="tx1"/>
                </a:solidFill>
                <a:latin typeface="Calibri" pitchFamily="34" charset="0"/>
              </a:defRPr>
            </a:lvl1pPr>
            <a:lvl2pPr marL="742950" indent="-285750">
              <a:defRPr sz="1100">
                <a:solidFill>
                  <a:schemeClr val="tx1"/>
                </a:solidFill>
                <a:latin typeface="Calibri" pitchFamily="34" charset="0"/>
              </a:defRPr>
            </a:lvl2pPr>
            <a:lvl3pPr marL="1143000" indent="-228600">
              <a:defRPr sz="1100">
                <a:solidFill>
                  <a:schemeClr val="tx1"/>
                </a:solidFill>
                <a:latin typeface="Calibri" pitchFamily="34" charset="0"/>
              </a:defRPr>
            </a:lvl3pPr>
            <a:lvl4pPr marL="1600200" indent="-228600">
              <a:defRPr sz="1100">
                <a:solidFill>
                  <a:schemeClr val="tx1"/>
                </a:solidFill>
                <a:latin typeface="Calibri" pitchFamily="34" charset="0"/>
              </a:defRPr>
            </a:lvl4pPr>
            <a:lvl5pPr marL="2057400" indent="-228600">
              <a:defRPr sz="1100">
                <a:solidFill>
                  <a:schemeClr val="tx1"/>
                </a:solidFill>
                <a:latin typeface="Calibri" pitchFamily="34" charset="0"/>
              </a:defRPr>
            </a:lvl5pPr>
            <a:lvl6pPr marL="2514600" indent="-228600" eaLnBrk="0" fontAlgn="base" hangingPunct="0">
              <a:spcBef>
                <a:spcPts val="400"/>
              </a:spcBef>
              <a:spcAft>
                <a:spcPct val="0"/>
              </a:spcAft>
              <a:defRPr sz="1100">
                <a:solidFill>
                  <a:schemeClr val="tx1"/>
                </a:solidFill>
                <a:latin typeface="Calibri" pitchFamily="34" charset="0"/>
              </a:defRPr>
            </a:lvl6pPr>
            <a:lvl7pPr marL="2971800" indent="-228600" eaLnBrk="0" fontAlgn="base" hangingPunct="0">
              <a:spcBef>
                <a:spcPts val="400"/>
              </a:spcBef>
              <a:spcAft>
                <a:spcPct val="0"/>
              </a:spcAft>
              <a:defRPr sz="1100">
                <a:solidFill>
                  <a:schemeClr val="tx1"/>
                </a:solidFill>
                <a:latin typeface="Calibri" pitchFamily="34" charset="0"/>
              </a:defRPr>
            </a:lvl7pPr>
            <a:lvl8pPr marL="3429000" indent="-228600" eaLnBrk="0" fontAlgn="base" hangingPunct="0">
              <a:spcBef>
                <a:spcPts val="400"/>
              </a:spcBef>
              <a:spcAft>
                <a:spcPct val="0"/>
              </a:spcAft>
              <a:defRPr sz="1100">
                <a:solidFill>
                  <a:schemeClr val="tx1"/>
                </a:solidFill>
                <a:latin typeface="Calibri" pitchFamily="34" charset="0"/>
              </a:defRPr>
            </a:lvl8pPr>
            <a:lvl9pPr marL="3886200" indent="-228600" eaLnBrk="0" fontAlgn="base" hangingPunct="0">
              <a:spcBef>
                <a:spcPts val="400"/>
              </a:spcBef>
              <a:spcAft>
                <a:spcPct val="0"/>
              </a:spcAft>
              <a:defRPr sz="1100">
                <a:solidFill>
                  <a:schemeClr val="tx1"/>
                </a:solidFill>
                <a:latin typeface="Calibri" pitchFamily="34" charset="0"/>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fld id="{5B5466A4-9720-43E7-A72C-CD5E46E27FAA}" type="slidenum">
              <a:rPr kumimoji="0" lang="en-US" sz="9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87077" name="TextBox 4"/>
          <p:cNvSpPr txBox="1">
            <a:spLocks noChangeArrowheads="1"/>
          </p:cNvSpPr>
          <p:nvPr/>
        </p:nvSpPr>
        <p:spPr bwMode="auto">
          <a:xfrm>
            <a:off x="686422" y="8630276"/>
            <a:ext cx="5724318" cy="36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228600" indent="-228600">
              <a:defRPr sz="1100">
                <a:solidFill>
                  <a:schemeClr val="tx1"/>
                </a:solidFill>
                <a:latin typeface="Calibri" pitchFamily="34" charset="0"/>
              </a:defRPr>
            </a:lvl1pPr>
            <a:lvl2pPr marL="742950" indent="-285750">
              <a:defRPr sz="1100">
                <a:solidFill>
                  <a:schemeClr val="tx1"/>
                </a:solidFill>
                <a:latin typeface="Calibri" pitchFamily="34" charset="0"/>
              </a:defRPr>
            </a:lvl2pPr>
            <a:lvl3pPr marL="1143000" indent="-228600">
              <a:defRPr sz="1100">
                <a:solidFill>
                  <a:schemeClr val="tx1"/>
                </a:solidFill>
                <a:latin typeface="Calibri" pitchFamily="34" charset="0"/>
              </a:defRPr>
            </a:lvl3pPr>
            <a:lvl4pPr marL="1600200" indent="-228600">
              <a:defRPr sz="1100">
                <a:solidFill>
                  <a:schemeClr val="tx1"/>
                </a:solidFill>
                <a:latin typeface="Calibri" pitchFamily="34" charset="0"/>
              </a:defRPr>
            </a:lvl4pPr>
            <a:lvl5pPr marL="2057400" indent="-228600">
              <a:defRPr sz="1100">
                <a:solidFill>
                  <a:schemeClr val="tx1"/>
                </a:solidFill>
                <a:latin typeface="Calibri" pitchFamily="34" charset="0"/>
              </a:defRPr>
            </a:lvl5pPr>
            <a:lvl6pPr marL="2514600" indent="-228600" eaLnBrk="0" fontAlgn="base" hangingPunct="0">
              <a:spcBef>
                <a:spcPts val="400"/>
              </a:spcBef>
              <a:spcAft>
                <a:spcPct val="0"/>
              </a:spcAft>
              <a:defRPr sz="1100">
                <a:solidFill>
                  <a:schemeClr val="tx1"/>
                </a:solidFill>
                <a:latin typeface="Calibri" pitchFamily="34" charset="0"/>
              </a:defRPr>
            </a:lvl6pPr>
            <a:lvl7pPr marL="2971800" indent="-228600" eaLnBrk="0" fontAlgn="base" hangingPunct="0">
              <a:spcBef>
                <a:spcPts val="400"/>
              </a:spcBef>
              <a:spcAft>
                <a:spcPct val="0"/>
              </a:spcAft>
              <a:defRPr sz="1100">
                <a:solidFill>
                  <a:schemeClr val="tx1"/>
                </a:solidFill>
                <a:latin typeface="Calibri" pitchFamily="34" charset="0"/>
              </a:defRPr>
            </a:lvl7pPr>
            <a:lvl8pPr marL="3429000" indent="-228600" eaLnBrk="0" fontAlgn="base" hangingPunct="0">
              <a:spcBef>
                <a:spcPts val="400"/>
              </a:spcBef>
              <a:spcAft>
                <a:spcPct val="0"/>
              </a:spcAft>
              <a:defRPr sz="1100">
                <a:solidFill>
                  <a:schemeClr val="tx1"/>
                </a:solidFill>
                <a:latin typeface="Calibri" pitchFamily="34" charset="0"/>
              </a:defRPr>
            </a:lvl8pPr>
            <a:lvl9pPr marL="3886200" indent="-228600" eaLnBrk="0" fontAlgn="base" hangingPunct="0">
              <a:spcBef>
                <a:spcPts val="400"/>
              </a:spcBef>
              <a:spcAft>
                <a:spcPct val="0"/>
              </a:spcAft>
              <a:defRPr sz="1100">
                <a:solidFill>
                  <a:schemeClr val="tx1"/>
                </a:solidFill>
                <a:latin typeface="Calibri" pitchFamily="34" charset="0"/>
              </a:defRPr>
            </a:lvl9pPr>
          </a:lstStyle>
          <a:p>
            <a:pPr marL="228600" marR="0" lvl="0" indent="-228600" algn="r" defTabSz="914400" rtl="1" eaLnBrk="1" fontAlgn="auto" latinLnBrk="0" hangingPunct="1">
              <a:lnSpc>
                <a:spcPct val="100000"/>
              </a:lnSpc>
              <a:spcBef>
                <a:spcPts val="589"/>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itchFamily="34" charset="0"/>
                <a:ea typeface="+mn-ea"/>
                <a:cs typeface="+mn-cs"/>
              </a:rPr>
              <a:t>Reference</a:t>
            </a:r>
          </a:p>
          <a:p>
            <a:pPr marL="228600" marR="0" lvl="0" indent="-228600" algn="r" defTabSz="914400" rtl="1"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itchFamily="34" charset="0"/>
                <a:ea typeface="+mn-ea"/>
                <a:cs typeface="+mn-cs"/>
              </a:rPr>
              <a:t>American Diabetes Association. Standards of medical care in diabetes—2014. Diabetes Care 2014;37(suppl 1):S40–S41</a:t>
            </a:r>
          </a:p>
        </p:txBody>
      </p:sp>
    </p:spTree>
    <p:extLst>
      <p:ext uri="{BB962C8B-B14F-4D97-AF65-F5344CB8AC3E}">
        <p14:creationId xmlns:p14="http://schemas.microsoft.com/office/powerpoint/2010/main" val="35952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p:txBody>
          <a:bodyPr/>
          <a:lstStyle/>
          <a:p>
            <a:r>
              <a:rPr lang="en-US" dirty="0"/>
              <a:t>Average daily dosages used in most clinical trials involving patients with diabetes ranged from 50 to 650 mg but were mostly in the range of 100 to 325 mg/day. There is little evidence to support any specific dose, but using the lowest possible dose may help reduce side effects </a:t>
            </a:r>
          </a:p>
          <a:p>
            <a:endParaRPr lang="en-US" dirty="0"/>
          </a:p>
          <a:p>
            <a:r>
              <a:rPr lang="en-US" dirty="0"/>
              <a:t>Use aspirin therapy (75–162 mg/day) as a secondary prevention strategy in those with diabetes and a history of ASCVD. </a:t>
            </a:r>
          </a:p>
          <a:p>
            <a:r>
              <a:rPr lang="en-US" dirty="0"/>
              <a:t>For patients with ASCVD and documented aspirin allergy, clopidogrel (75 mg/day) should be used. </a:t>
            </a:r>
          </a:p>
          <a:p>
            <a:r>
              <a:rPr lang="en-US" dirty="0"/>
              <a:t>Dual antiplatelet therapy is reasonable for up to a year after an acute coronary syndrome. </a:t>
            </a:r>
          </a:p>
          <a:p>
            <a:endParaRPr lang="en-US" b="1" dirty="0"/>
          </a:p>
          <a:p>
            <a:r>
              <a:rPr lang="en-US" b="1" dirty="0"/>
              <a:t>[SLIDE]</a:t>
            </a:r>
          </a:p>
          <a:p>
            <a:endParaRPr lang="en-US" dirty="0"/>
          </a:p>
        </p:txBody>
      </p:sp>
      <p:sp>
        <p:nvSpPr>
          <p:cNvPr id="388100"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sz="1100">
                <a:solidFill>
                  <a:schemeClr val="tx1"/>
                </a:solidFill>
                <a:latin typeface="Calibri" pitchFamily="34" charset="0"/>
              </a:defRPr>
            </a:lvl1pPr>
            <a:lvl2pPr marL="742950" indent="-285750">
              <a:defRPr sz="1100">
                <a:solidFill>
                  <a:schemeClr val="tx1"/>
                </a:solidFill>
                <a:latin typeface="Calibri" pitchFamily="34" charset="0"/>
              </a:defRPr>
            </a:lvl2pPr>
            <a:lvl3pPr marL="1143000" indent="-228600">
              <a:defRPr sz="1100">
                <a:solidFill>
                  <a:schemeClr val="tx1"/>
                </a:solidFill>
                <a:latin typeface="Calibri" pitchFamily="34" charset="0"/>
              </a:defRPr>
            </a:lvl3pPr>
            <a:lvl4pPr marL="1600200" indent="-228600">
              <a:defRPr sz="1100">
                <a:solidFill>
                  <a:schemeClr val="tx1"/>
                </a:solidFill>
                <a:latin typeface="Calibri" pitchFamily="34" charset="0"/>
              </a:defRPr>
            </a:lvl4pPr>
            <a:lvl5pPr marL="2057400" indent="-228600">
              <a:defRPr sz="1100">
                <a:solidFill>
                  <a:schemeClr val="tx1"/>
                </a:solidFill>
                <a:latin typeface="Calibri" pitchFamily="34" charset="0"/>
              </a:defRPr>
            </a:lvl5pPr>
            <a:lvl6pPr marL="2514600" indent="-228600" eaLnBrk="0" fontAlgn="base" hangingPunct="0">
              <a:spcBef>
                <a:spcPts val="400"/>
              </a:spcBef>
              <a:spcAft>
                <a:spcPct val="0"/>
              </a:spcAft>
              <a:defRPr sz="1100">
                <a:solidFill>
                  <a:schemeClr val="tx1"/>
                </a:solidFill>
                <a:latin typeface="Calibri" pitchFamily="34" charset="0"/>
              </a:defRPr>
            </a:lvl6pPr>
            <a:lvl7pPr marL="2971800" indent="-228600" eaLnBrk="0" fontAlgn="base" hangingPunct="0">
              <a:spcBef>
                <a:spcPts val="400"/>
              </a:spcBef>
              <a:spcAft>
                <a:spcPct val="0"/>
              </a:spcAft>
              <a:defRPr sz="1100">
                <a:solidFill>
                  <a:schemeClr val="tx1"/>
                </a:solidFill>
                <a:latin typeface="Calibri" pitchFamily="34" charset="0"/>
              </a:defRPr>
            </a:lvl7pPr>
            <a:lvl8pPr marL="3429000" indent="-228600" eaLnBrk="0" fontAlgn="base" hangingPunct="0">
              <a:spcBef>
                <a:spcPts val="400"/>
              </a:spcBef>
              <a:spcAft>
                <a:spcPct val="0"/>
              </a:spcAft>
              <a:defRPr sz="1100">
                <a:solidFill>
                  <a:schemeClr val="tx1"/>
                </a:solidFill>
                <a:latin typeface="Calibri" pitchFamily="34" charset="0"/>
              </a:defRPr>
            </a:lvl8pPr>
            <a:lvl9pPr marL="3886200" indent="-228600" eaLnBrk="0" fontAlgn="base" hangingPunct="0">
              <a:spcBef>
                <a:spcPts val="400"/>
              </a:spcBef>
              <a:spcAft>
                <a:spcPct val="0"/>
              </a:spcAft>
              <a:defRPr sz="1100">
                <a:solidFill>
                  <a:schemeClr val="tx1"/>
                </a:solidFill>
                <a:latin typeface="Calibri" pitchFamily="34" charset="0"/>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fld id="{414504B3-A84D-44FE-B559-7DE97A160149}" type="slidenum">
              <a:rPr kumimoji="0" lang="en-US" sz="9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88101" name="TextBox 5"/>
          <p:cNvSpPr txBox="1">
            <a:spLocks noChangeArrowheads="1"/>
          </p:cNvSpPr>
          <p:nvPr/>
        </p:nvSpPr>
        <p:spPr bwMode="auto">
          <a:xfrm>
            <a:off x="686421" y="8090005"/>
            <a:ext cx="5485158" cy="92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228600" indent="-228600">
              <a:defRPr sz="1100">
                <a:solidFill>
                  <a:schemeClr val="tx1"/>
                </a:solidFill>
                <a:latin typeface="Calibri" pitchFamily="34" charset="0"/>
              </a:defRPr>
            </a:lvl1pPr>
            <a:lvl2pPr marL="742950" indent="-285750">
              <a:defRPr sz="1100">
                <a:solidFill>
                  <a:schemeClr val="tx1"/>
                </a:solidFill>
                <a:latin typeface="Calibri" pitchFamily="34" charset="0"/>
              </a:defRPr>
            </a:lvl2pPr>
            <a:lvl3pPr marL="1143000" indent="-228600">
              <a:defRPr sz="1100">
                <a:solidFill>
                  <a:schemeClr val="tx1"/>
                </a:solidFill>
                <a:latin typeface="Calibri" pitchFamily="34" charset="0"/>
              </a:defRPr>
            </a:lvl3pPr>
            <a:lvl4pPr marL="1600200" indent="-228600">
              <a:defRPr sz="1100">
                <a:solidFill>
                  <a:schemeClr val="tx1"/>
                </a:solidFill>
                <a:latin typeface="Calibri" pitchFamily="34" charset="0"/>
              </a:defRPr>
            </a:lvl4pPr>
            <a:lvl5pPr marL="2057400" indent="-228600">
              <a:defRPr sz="1100">
                <a:solidFill>
                  <a:schemeClr val="tx1"/>
                </a:solidFill>
                <a:latin typeface="Calibri" pitchFamily="34" charset="0"/>
              </a:defRPr>
            </a:lvl5pPr>
            <a:lvl6pPr marL="2514600" indent="-228600" eaLnBrk="0" fontAlgn="base" hangingPunct="0">
              <a:spcBef>
                <a:spcPts val="400"/>
              </a:spcBef>
              <a:spcAft>
                <a:spcPct val="0"/>
              </a:spcAft>
              <a:defRPr sz="1100">
                <a:solidFill>
                  <a:schemeClr val="tx1"/>
                </a:solidFill>
                <a:latin typeface="Calibri" pitchFamily="34" charset="0"/>
              </a:defRPr>
            </a:lvl6pPr>
            <a:lvl7pPr marL="2971800" indent="-228600" eaLnBrk="0" fontAlgn="base" hangingPunct="0">
              <a:spcBef>
                <a:spcPts val="400"/>
              </a:spcBef>
              <a:spcAft>
                <a:spcPct val="0"/>
              </a:spcAft>
              <a:defRPr sz="1100">
                <a:solidFill>
                  <a:schemeClr val="tx1"/>
                </a:solidFill>
                <a:latin typeface="Calibri" pitchFamily="34" charset="0"/>
              </a:defRPr>
            </a:lvl7pPr>
            <a:lvl8pPr marL="3429000" indent="-228600" eaLnBrk="0" fontAlgn="base" hangingPunct="0">
              <a:spcBef>
                <a:spcPts val="400"/>
              </a:spcBef>
              <a:spcAft>
                <a:spcPct val="0"/>
              </a:spcAft>
              <a:defRPr sz="1100">
                <a:solidFill>
                  <a:schemeClr val="tx1"/>
                </a:solidFill>
                <a:latin typeface="Calibri" pitchFamily="34" charset="0"/>
              </a:defRPr>
            </a:lvl8pPr>
            <a:lvl9pPr marL="3886200" indent="-228600" eaLnBrk="0" fontAlgn="base" hangingPunct="0">
              <a:spcBef>
                <a:spcPts val="400"/>
              </a:spcBef>
              <a:spcAft>
                <a:spcPct val="0"/>
              </a:spcAft>
              <a:defRPr sz="1100">
                <a:solidFill>
                  <a:schemeClr val="tx1"/>
                </a:solidFill>
                <a:latin typeface="Calibri" pitchFamily="34" charset="0"/>
              </a:defRPr>
            </a:lvl9pPr>
          </a:lstStyle>
          <a:p>
            <a:pPr marL="228600" marR="0" lvl="0" indent="-228600" algn="r" defTabSz="914400" rtl="1" eaLnBrk="1" fontAlgn="auto" latinLnBrk="0" hangingPunct="1">
              <a:lnSpc>
                <a:spcPct val="100000"/>
              </a:lnSpc>
              <a:spcBef>
                <a:spcPts val="589"/>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itchFamily="34" charset="0"/>
                <a:ea typeface="+mn-ea"/>
                <a:cs typeface="+mn-cs"/>
              </a:rPr>
              <a:t>References</a:t>
            </a:r>
          </a:p>
          <a:p>
            <a:pPr marL="228600" marR="0" lvl="0" indent="-228600" algn="r" defTabSz="914400" rtl="1" eaLnBrk="1" fontAlgn="auto" latinLnBrk="0" hangingPunct="1">
              <a:lnSpc>
                <a:spcPct val="100000"/>
              </a:lnSpc>
              <a:spcBef>
                <a:spcPts val="0"/>
              </a:spcBef>
              <a:spcAft>
                <a:spcPts val="0"/>
              </a:spcAft>
              <a:buClrTx/>
              <a:buSzTx/>
              <a:buFont typeface="Calibri" pitchFamily="34" charset="0"/>
              <a:buNone/>
              <a:tabLst/>
              <a:defRPr/>
            </a:pPr>
            <a:r>
              <a:rPr kumimoji="0" lang="en-US" sz="900" b="0" i="0" u="none" strike="noStrike" kern="1200" cap="none" spc="0" normalizeH="0" baseline="0" noProof="0">
                <a:ln>
                  <a:noFill/>
                </a:ln>
                <a:solidFill>
                  <a:prstClr val="black"/>
                </a:solidFill>
                <a:effectLst/>
                <a:uLnTx/>
                <a:uFillTx/>
                <a:latin typeface="Calibri" pitchFamily="34" charset="0"/>
                <a:ea typeface="+mn-ea"/>
                <a:cs typeface="+mn-cs"/>
              </a:rPr>
              <a:t>American Diabetes Association. Standards of medical care in diabetes—2014. Diabetes Care 2014;37(suppl 1):S40–S41</a:t>
            </a:r>
          </a:p>
          <a:p>
            <a:pPr marL="228600" marR="0" lvl="0" indent="-228600" algn="r" defTabSz="914400" rtl="1" eaLnBrk="1" fontAlgn="auto" latinLnBrk="0" hangingPunct="1">
              <a:lnSpc>
                <a:spcPct val="100000"/>
              </a:lnSpc>
              <a:spcBef>
                <a:spcPts val="0"/>
              </a:spcBef>
              <a:spcAft>
                <a:spcPts val="0"/>
              </a:spcAft>
              <a:buClrTx/>
              <a:buSzTx/>
              <a:buFont typeface="Calibri" pitchFamily="34" charset="0"/>
              <a:buNone/>
              <a:tabLst/>
              <a:defRPr/>
            </a:pPr>
            <a:r>
              <a:rPr kumimoji="0" lang="en-US" sz="900" b="0" i="0" u="none" strike="noStrike" kern="1200" cap="none" spc="0" normalizeH="0" baseline="0" noProof="0">
                <a:ln>
                  <a:noFill/>
                </a:ln>
                <a:solidFill>
                  <a:prstClr val="black"/>
                </a:solidFill>
                <a:effectLst/>
                <a:uLnTx/>
                <a:uFillTx/>
                <a:latin typeface="Calibri" pitchFamily="34" charset="0"/>
                <a:ea typeface="+mn-ea"/>
                <a:cs typeface="+mn-cs"/>
              </a:rPr>
              <a:t>Vandvik PO, Lincoff AM, Gore JM, et al. Primary and secondary prevention of cardiovascular disease: Antithrombotic Therapy and Prevention of Thrombosis, 9th ed: American College of Chest Physicians Evidence-Based Clinical Practice Guidelines. Chest 2012;141:e637S–e668S</a:t>
            </a:r>
          </a:p>
        </p:txBody>
      </p:sp>
    </p:spTree>
    <p:extLst>
      <p:ext uri="{BB962C8B-B14F-4D97-AF65-F5344CB8AC3E}">
        <p14:creationId xmlns:p14="http://schemas.microsoft.com/office/powerpoint/2010/main" val="693379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Diet therapy and exercise: </a:t>
            </a:r>
            <a:endParaRPr lang="en-US" dirty="0">
              <a:effectLst/>
            </a:endParaRPr>
          </a:p>
          <a:p>
            <a:pPr lvl="1"/>
            <a:r>
              <a:rPr lang="en-US" sz="1200" kern="1200" dirty="0">
                <a:solidFill>
                  <a:schemeClr val="tx1"/>
                </a:solidFill>
                <a:effectLst/>
                <a:latin typeface="+mn-lt"/>
                <a:ea typeface="+mn-ea"/>
                <a:cs typeface="+mn-cs"/>
              </a:rPr>
              <a:t>They are the cornerstone for the management of diabetes </a:t>
            </a:r>
          </a:p>
          <a:p>
            <a:pPr lvl="1"/>
            <a:r>
              <a:rPr lang="en-US" sz="1200" kern="1200" dirty="0">
                <a:solidFill>
                  <a:schemeClr val="tx1"/>
                </a:solidFill>
                <a:effectLst/>
                <a:latin typeface="+mn-lt"/>
                <a:ea typeface="+mn-ea"/>
                <a:cs typeface="+mn-cs"/>
              </a:rPr>
              <a:t>Their effect appears within 1-4 weeks </a:t>
            </a:r>
          </a:p>
          <a:p>
            <a:pPr lvl="1"/>
            <a:r>
              <a:rPr lang="en-US" sz="1200" kern="1200" dirty="0">
                <a:solidFill>
                  <a:schemeClr val="tx1"/>
                </a:solidFill>
                <a:effectLst/>
                <a:latin typeface="+mn-lt"/>
                <a:ea typeface="+mn-ea"/>
                <a:cs typeface="+mn-cs"/>
              </a:rPr>
              <a:t>If they did not control hyperglycemia within 3-6 month, start </a:t>
            </a:r>
          </a:p>
          <a:p>
            <a:pPr lvl="1"/>
            <a:r>
              <a:rPr lang="en-US" sz="1200" kern="1200" dirty="0">
                <a:solidFill>
                  <a:schemeClr val="tx1"/>
                </a:solidFill>
                <a:effectLst/>
                <a:latin typeface="+mn-lt"/>
                <a:ea typeface="+mn-ea"/>
                <a:cs typeface="+mn-cs"/>
              </a:rPr>
              <a:t>anti-diabetic agent .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69268-DAEE-F94C-AB32-C9579CB2C9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5938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b="0" i="0" kern="1200" dirty="0">
                <a:solidFill>
                  <a:schemeClr val="tx1"/>
                </a:solidFill>
                <a:latin typeface="+mn-lt"/>
                <a:ea typeface="+mn-ea"/>
                <a:cs typeface="+mn-cs"/>
              </a:rPr>
              <a:t>1-a regular version which is taken at meal time, three times a day, and an extended release form </a:t>
            </a:r>
            <a:endParaRPr lang="ar-SA" sz="1200" b="0" i="0" kern="1200" dirty="0">
              <a:solidFill>
                <a:schemeClr val="tx1"/>
              </a:solidFill>
              <a:latin typeface="+mn-lt"/>
              <a:ea typeface="+mn-ea"/>
              <a:cs typeface="+mn-cs"/>
            </a:endParaRPr>
          </a:p>
          <a:p>
            <a:pPr algn="l" rtl="0"/>
            <a:r>
              <a:rPr lang="en-US" sz="1200" b="0" i="0" kern="1200" dirty="0">
                <a:solidFill>
                  <a:schemeClr val="tx1"/>
                </a:solidFill>
                <a:latin typeface="+mn-lt"/>
                <a:ea typeface="+mn-ea"/>
                <a:cs typeface="+mn-cs"/>
              </a:rPr>
              <a:t>(marketed as ER or XR) which is taken once a day. </a:t>
            </a:r>
          </a:p>
          <a:p>
            <a:pPr algn="l" rtl="0"/>
            <a:r>
              <a:rPr lang="en-US" sz="1200" b="0" i="0" kern="1200" dirty="0">
                <a:solidFill>
                  <a:schemeClr val="tx1"/>
                </a:solidFill>
                <a:latin typeface="+mn-lt"/>
                <a:ea typeface="+mn-ea"/>
                <a:cs typeface="+mn-cs"/>
              </a:rPr>
              <a:t>2-The ER version releases the drug more slowly and this usually eliminates the gastrointestinal problems. </a:t>
            </a:r>
          </a:p>
          <a:p>
            <a:pPr algn="l" rtl="0"/>
            <a:r>
              <a:rPr lang="en-US" sz="1200" b="0" i="0" kern="1200" dirty="0">
                <a:solidFill>
                  <a:schemeClr val="tx1"/>
                </a:solidFill>
                <a:latin typeface="+mn-lt"/>
                <a:ea typeface="+mn-ea"/>
                <a:cs typeface="+mn-cs"/>
              </a:rPr>
              <a:t>3- the maximum dose of the ER is 2000 mg a day. That of the regular is 2550 mg/day</a:t>
            </a:r>
          </a:p>
          <a:p>
            <a:pPr algn="l" rtl="0"/>
            <a:endParaRPr lang="en-US" sz="1200" b="0" i="0" kern="1200" dirty="0">
              <a:solidFill>
                <a:schemeClr val="tx1"/>
              </a:solidFill>
              <a:latin typeface="+mn-lt"/>
              <a:ea typeface="+mn-ea"/>
              <a:cs typeface="+mn-cs"/>
            </a:endParaRPr>
          </a:p>
          <a:p>
            <a:pPr algn="l" rtl="0"/>
            <a:r>
              <a:rPr lang="en-US" sz="1200" b="0" i="0" kern="1200" dirty="0">
                <a:solidFill>
                  <a:schemeClr val="tx1"/>
                </a:solidFill>
                <a:latin typeface="+mn-lt"/>
                <a:ea typeface="+mn-ea"/>
                <a:cs typeface="+mn-cs"/>
              </a:rPr>
              <a:t>We begin with 500 mg once daily with the evening meal(HEAVY MEAL) and, if tolerated, add a second 500 mg dose with breakfast. The dose can be increased slowly (one tablet every one to two weeks) as necessary [</a:t>
            </a:r>
            <a:r>
              <a:rPr lang="en-US" sz="1200" b="0" i="0" u="sng" kern="1200" dirty="0">
                <a:solidFill>
                  <a:schemeClr val="tx1"/>
                </a:solidFill>
                <a:latin typeface="+mn-lt"/>
                <a:ea typeface="+mn-ea"/>
                <a:cs typeface="+mn-cs"/>
                <a:hlinkClick r:id="rId3"/>
              </a:rPr>
              <a:t>27</a:t>
            </a:r>
            <a:r>
              <a:rPr lang="en-US" sz="1200" b="0" i="0" kern="1200" dirty="0">
                <a:solidFill>
                  <a:schemeClr val="tx1"/>
                </a:solidFill>
                <a:latin typeface="+mn-lt"/>
                <a:ea typeface="+mn-ea"/>
                <a:cs typeface="+mn-cs"/>
              </a:rPr>
              <a:t>]. The usual effective dose is 1500 to 2000 mg/day per 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EF2FB-AB85-42A8-AEEE-FD74D3CC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rtl="0"/>
            <a:r>
              <a:rPr lang="en-US" sz="1200" b="0" i="0" kern="1200" dirty="0" err="1">
                <a:solidFill>
                  <a:schemeClr val="tx1"/>
                </a:solidFill>
                <a:latin typeface="+mn-lt"/>
                <a:ea typeface="+mn-ea"/>
                <a:cs typeface="+mn-cs"/>
              </a:rPr>
              <a:t>GI:metallic</a:t>
            </a:r>
            <a:r>
              <a:rPr lang="en-US" sz="1200" b="0" i="0" kern="1200" dirty="0">
                <a:solidFill>
                  <a:schemeClr val="tx1"/>
                </a:solidFill>
                <a:latin typeface="+mn-lt"/>
                <a:ea typeface="+mn-ea"/>
                <a:cs typeface="+mn-cs"/>
              </a:rPr>
              <a:t> taste in the mouth, mild anorexia, nausea, abdominal discomfort, and soft bowel movements or diarrhea</a:t>
            </a:r>
            <a:r>
              <a:rPr lang="en-US" dirty="0"/>
              <a:t> </a:t>
            </a:r>
            <a:endParaRPr lang="ar-SA" sz="1200" b="0" i="0" kern="1200" dirty="0">
              <a:solidFill>
                <a:schemeClr val="dk1"/>
              </a:solidFill>
              <a:latin typeface="+mn-lt"/>
              <a:ea typeface="+mn-ea"/>
              <a:cs typeface="+mn-cs"/>
            </a:endParaRPr>
          </a:p>
          <a:p>
            <a:pPr algn="l" rtl="0"/>
            <a:endParaRPr lang="ar-SA" sz="1200" b="0" i="0" kern="1200" dirty="0">
              <a:solidFill>
                <a:schemeClr val="dk1"/>
              </a:solidFill>
              <a:latin typeface="+mn-lt"/>
              <a:ea typeface="+mn-ea"/>
              <a:cs typeface="+mn-cs"/>
            </a:endParaRPr>
          </a:p>
          <a:p>
            <a:pPr algn="l" rtl="0"/>
            <a:r>
              <a:rPr lang="en-US" sz="1200" b="0" i="0" kern="1200" dirty="0">
                <a:solidFill>
                  <a:schemeClr val="dk1"/>
                </a:solidFill>
                <a:latin typeface="+mn-lt"/>
                <a:ea typeface="+mn-ea"/>
                <a:cs typeface="+mn-cs"/>
              </a:rPr>
              <a:t>lipid-lowering activity,</a:t>
            </a:r>
            <a:r>
              <a:rPr lang="en-US" dirty="0"/>
              <a:t> :</a:t>
            </a:r>
            <a:r>
              <a:rPr lang="en-US" sz="1200" b="0" i="0" kern="1200" dirty="0">
                <a:solidFill>
                  <a:schemeClr val="tx1"/>
                </a:solidFill>
                <a:latin typeface="+mn-lt"/>
                <a:ea typeface="+mn-ea"/>
                <a:cs typeface="+mn-cs"/>
              </a:rPr>
              <a:t>resulting in a decrease in serum triglyceride and free fatty acid concentrations, a small decrease in serum low-density-lipoprotein (LDL) cholesterol concentrations, and a very modest increase in serum high-density-lipoprotein (HDL) cholesterol concentrations </a:t>
            </a:r>
          </a:p>
          <a:p>
            <a:pPr algn="l" rtl="0"/>
            <a:endParaRPr lang="en-US" sz="1200" b="0" i="0" kern="1200" dirty="0">
              <a:solidFill>
                <a:schemeClr val="tx1"/>
              </a:solidFill>
              <a:latin typeface="+mn-lt"/>
              <a:ea typeface="+mn-ea"/>
              <a:cs typeface="+mn-cs"/>
            </a:endParaRPr>
          </a:p>
          <a:p>
            <a:pPr algn="l" rtl="0"/>
            <a:r>
              <a:rPr lang="en-US" sz="1200" b="0" i="0" kern="1200" dirty="0">
                <a:solidFill>
                  <a:schemeClr val="tx1"/>
                </a:solidFill>
                <a:latin typeface="+mn-lt"/>
                <a:ea typeface="+mn-ea"/>
                <a:cs typeface="+mn-cs"/>
              </a:rPr>
              <a:t>Observational data suggest that use of </a:t>
            </a:r>
            <a:r>
              <a:rPr lang="en-US" sz="1200" b="0" i="0" u="sng" kern="1200" dirty="0" err="1">
                <a:solidFill>
                  <a:schemeClr val="tx1"/>
                </a:solidFill>
                <a:latin typeface="+mn-lt"/>
                <a:ea typeface="+mn-ea"/>
                <a:cs typeface="+mn-cs"/>
                <a:hlinkClick r:id="rId3"/>
              </a:rPr>
              <a:t>metformin</a:t>
            </a:r>
            <a:r>
              <a:rPr lang="en-US" sz="1200" b="0" i="0" kern="1200" dirty="0">
                <a:solidFill>
                  <a:schemeClr val="tx1"/>
                </a:solidFill>
                <a:latin typeface="+mn-lt"/>
                <a:ea typeface="+mn-ea"/>
                <a:cs typeface="+mn-cs"/>
              </a:rPr>
              <a:t> decreases cancer incidence -a meta-analysis of randomized trials comparing </a:t>
            </a:r>
            <a:r>
              <a:rPr lang="en-US" sz="1200" b="0" i="0" u="sng" kern="1200" dirty="0" err="1">
                <a:solidFill>
                  <a:schemeClr val="tx1"/>
                </a:solidFill>
                <a:latin typeface="+mn-lt"/>
                <a:ea typeface="+mn-ea"/>
                <a:cs typeface="+mn-cs"/>
                <a:hlinkClick r:id="rId3"/>
              </a:rPr>
              <a:t>metformin</a:t>
            </a:r>
            <a:r>
              <a:rPr lang="en-US" sz="1200" b="0" i="0" kern="1200" dirty="0">
                <a:solidFill>
                  <a:schemeClr val="tx1"/>
                </a:solidFill>
                <a:latin typeface="+mn-lt"/>
                <a:ea typeface="+mn-ea"/>
                <a:cs typeface="+mn-cs"/>
              </a:rPr>
              <a:t> to a comparator (</a:t>
            </a:r>
            <a:r>
              <a:rPr lang="en-US" sz="1200" b="0" i="0" kern="1200" dirty="0" err="1">
                <a:solidFill>
                  <a:schemeClr val="tx1"/>
                </a:solidFill>
                <a:latin typeface="+mn-lt"/>
                <a:ea typeface="+mn-ea"/>
                <a:cs typeface="+mn-cs"/>
              </a:rPr>
              <a:t>thiazolidinedione</a:t>
            </a:r>
            <a:r>
              <a:rPr lang="en-US" sz="1200" b="0" i="0" kern="1200" dirty="0">
                <a:solidFill>
                  <a:schemeClr val="tx1"/>
                </a:solidFill>
                <a:latin typeface="+mn-lt"/>
                <a:ea typeface="+mn-ea"/>
                <a:cs typeface="+mn-cs"/>
              </a:rPr>
              <a:t> [TZD], sulfonylurea, </a:t>
            </a:r>
            <a:r>
              <a:rPr lang="en-US" sz="1200" b="0" i="0" kern="1200" dirty="0" err="1">
                <a:solidFill>
                  <a:schemeClr val="tx1"/>
                </a:solidFill>
                <a:latin typeface="+mn-lt"/>
                <a:ea typeface="+mn-ea"/>
                <a:cs typeface="+mn-cs"/>
              </a:rPr>
              <a:t>dipeptidyl</a:t>
            </a:r>
            <a:r>
              <a:rPr lang="en-US" sz="1200" b="0" i="0" kern="1200" dirty="0">
                <a:solidFill>
                  <a:schemeClr val="tx1"/>
                </a:solidFill>
                <a:latin typeface="+mn-lt"/>
                <a:ea typeface="+mn-ea"/>
                <a:cs typeface="+mn-cs"/>
              </a:rPr>
              <a:t> peptidase-IV [DPP-IV] inhibitor, or placebo) did not show a reduction in cancer incidence</a:t>
            </a:r>
            <a:r>
              <a:rPr lang="en-US" dirty="0"/>
              <a:t> </a:t>
            </a:r>
            <a:endParaRPr lang="ar-SA" dirty="0"/>
          </a:p>
          <a:p>
            <a:pPr algn="l" rtl="0"/>
            <a:endParaRPr lang="ar-SA" sz="1200" b="0" i="0" kern="1200" dirty="0">
              <a:solidFill>
                <a:schemeClr val="dk1"/>
              </a:solidFill>
              <a:latin typeface="+mn-lt"/>
              <a:ea typeface="+mn-ea"/>
              <a:cs typeface="+mn-cs"/>
            </a:endParaRPr>
          </a:p>
          <a:p>
            <a:pPr algn="l" rtl="0"/>
            <a:r>
              <a:rPr lang="en-US" sz="1200" b="0" i="0" kern="1200" dirty="0">
                <a:solidFill>
                  <a:schemeClr val="dk1"/>
                </a:solidFill>
                <a:latin typeface="+mn-lt"/>
                <a:ea typeface="+mn-ea"/>
                <a:cs typeface="+mn-cs"/>
              </a:rPr>
              <a:t>requiring intravenous dye (may restart 48 hours after procedure if serum </a:t>
            </a:r>
            <a:r>
              <a:rPr lang="en-US" sz="1200" b="0" i="0" kern="1200" dirty="0" err="1">
                <a:solidFill>
                  <a:schemeClr val="dk1"/>
                </a:solidFill>
                <a:latin typeface="+mn-lt"/>
                <a:ea typeface="+mn-ea"/>
                <a:cs typeface="+mn-cs"/>
              </a:rPr>
              <a:t>creatinine</a:t>
            </a:r>
            <a:r>
              <a:rPr lang="en-US" sz="1200" b="0" i="0" kern="1200" dirty="0">
                <a:solidFill>
                  <a:schemeClr val="dk1"/>
                </a:solidFill>
                <a:latin typeface="+mn-lt"/>
                <a:ea typeface="+mn-ea"/>
                <a:cs typeface="+mn-cs"/>
              </a:rPr>
              <a:t> levels are unchanged</a:t>
            </a:r>
          </a:p>
          <a:p>
            <a:pPr algn="l" rtl="0"/>
            <a:endParaRPr lang="en-US" sz="1200" b="0" i="0" kern="1200" dirty="0">
              <a:solidFill>
                <a:schemeClr val="dk1"/>
              </a:solidFill>
              <a:latin typeface="+mn-lt"/>
              <a:ea typeface="+mn-ea"/>
              <a:cs typeface="+mn-cs"/>
            </a:endParaRPr>
          </a:p>
          <a:p>
            <a:pPr algn="l" rtl="0"/>
            <a:r>
              <a:rPr lang="en-US" sz="1200" b="0" i="0" kern="1200" dirty="0">
                <a:solidFill>
                  <a:schemeClr val="tx1"/>
                </a:solidFill>
                <a:latin typeface="+mn-lt"/>
                <a:ea typeface="+mn-ea"/>
                <a:cs typeface="+mn-cs"/>
              </a:rPr>
              <a:t>In a systematic review of 29 trials of </a:t>
            </a:r>
            <a:r>
              <a:rPr lang="en-US" sz="1200" b="0" i="0" u="sng" kern="1200" dirty="0" err="1">
                <a:solidFill>
                  <a:schemeClr val="tx1"/>
                </a:solidFill>
                <a:latin typeface="+mn-lt"/>
                <a:ea typeface="+mn-ea"/>
                <a:cs typeface="+mn-cs"/>
                <a:hlinkClick r:id="rId3"/>
              </a:rPr>
              <a:t>metformin</a:t>
            </a:r>
            <a:r>
              <a:rPr lang="en-US" sz="1200" b="0" i="0" kern="1200" dirty="0">
                <a:solidFill>
                  <a:schemeClr val="tx1"/>
                </a:solidFill>
                <a:latin typeface="+mn-lt"/>
                <a:ea typeface="+mn-ea"/>
                <a:cs typeface="+mn-cs"/>
              </a:rPr>
              <a:t> as </a:t>
            </a:r>
            <a:r>
              <a:rPr lang="en-US" sz="1200" b="0" i="0" kern="1200" dirty="0" err="1">
                <a:solidFill>
                  <a:schemeClr val="tx1"/>
                </a:solidFill>
                <a:latin typeface="+mn-lt"/>
                <a:ea typeface="+mn-ea"/>
                <a:cs typeface="+mn-cs"/>
              </a:rPr>
              <a:t>monotherapy</a:t>
            </a:r>
            <a:r>
              <a:rPr lang="en-US" sz="1200" b="0" i="0" kern="1200" dirty="0">
                <a:solidFill>
                  <a:schemeClr val="tx1"/>
                </a:solidFill>
                <a:latin typeface="+mn-lt"/>
                <a:ea typeface="+mn-ea"/>
                <a:cs typeface="+mn-cs"/>
              </a:rPr>
              <a:t> compared with other oral agents (</a:t>
            </a:r>
            <a:r>
              <a:rPr lang="en-US" sz="1200" b="0" i="0" kern="1200" dirty="0" err="1">
                <a:solidFill>
                  <a:schemeClr val="tx1"/>
                </a:solidFill>
                <a:latin typeface="+mn-lt"/>
                <a:ea typeface="+mn-ea"/>
                <a:cs typeface="+mn-cs"/>
              </a:rPr>
              <a:t>sulfonylureas</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thiazolidinediones</a:t>
            </a:r>
            <a:r>
              <a:rPr lang="en-US" sz="1200" b="0" i="0" kern="1200" dirty="0">
                <a:solidFill>
                  <a:schemeClr val="tx1"/>
                </a:solidFill>
                <a:latin typeface="+mn-lt"/>
                <a:ea typeface="+mn-ea"/>
                <a:cs typeface="+mn-cs"/>
              </a:rPr>
              <a:t> [TZDs], </a:t>
            </a:r>
            <a:r>
              <a:rPr lang="en-US" sz="1200" b="0" i="0" kern="1200" dirty="0" err="1">
                <a:solidFill>
                  <a:schemeClr val="tx1"/>
                </a:solidFill>
                <a:latin typeface="+mn-lt"/>
                <a:ea typeface="+mn-ea"/>
                <a:cs typeface="+mn-cs"/>
              </a:rPr>
              <a:t>meglitinides</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glucosidase</a:t>
            </a:r>
            <a:r>
              <a:rPr lang="en-US" sz="1200" b="0" i="0" kern="1200" dirty="0">
                <a:solidFill>
                  <a:schemeClr val="tx1"/>
                </a:solidFill>
                <a:latin typeface="+mn-lt"/>
                <a:ea typeface="+mn-ea"/>
                <a:cs typeface="+mn-cs"/>
              </a:rPr>
              <a:t> inhibitors), insulin, diet, or placebo, </a:t>
            </a:r>
            <a:r>
              <a:rPr lang="en-US" sz="1200" b="0" i="0" kern="1200" dirty="0" err="1">
                <a:solidFill>
                  <a:schemeClr val="tx1"/>
                </a:solidFill>
                <a:latin typeface="+mn-lt"/>
                <a:ea typeface="+mn-ea"/>
                <a:cs typeface="+mn-cs"/>
              </a:rPr>
              <a:t>metformin</a:t>
            </a:r>
            <a:r>
              <a:rPr lang="en-US" sz="1200" b="0" i="0" kern="1200" dirty="0">
                <a:solidFill>
                  <a:schemeClr val="tx1"/>
                </a:solidFill>
                <a:latin typeface="+mn-lt"/>
                <a:ea typeface="+mn-ea"/>
                <a:cs typeface="+mn-cs"/>
              </a:rPr>
              <a:t> resulted in decreased all-cause mortality and a decreased rate of myocardial infarction (MI) in overweight and obese patients with diabetes </a:t>
            </a:r>
          </a:p>
          <a:p>
            <a:pPr algn="l" rtl="0"/>
            <a:endParaRPr lang="en-US" sz="1200" b="0" i="0" kern="1200" dirty="0">
              <a:solidFill>
                <a:schemeClr val="tx1"/>
              </a:solidFill>
              <a:latin typeface="+mn-lt"/>
              <a:ea typeface="+mn-ea"/>
              <a:cs typeface="+mn-cs"/>
            </a:endParaRPr>
          </a:p>
          <a:p>
            <a:pPr algn="l" rtl="0"/>
            <a:r>
              <a:rPr lang="en-US" sz="1200" b="0" i="0" kern="1200" dirty="0">
                <a:solidFill>
                  <a:schemeClr val="tx1"/>
                </a:solidFill>
                <a:latin typeface="+mn-lt"/>
                <a:ea typeface="+mn-ea"/>
                <a:cs typeface="+mn-cs"/>
              </a:rPr>
              <a:t>reduces intestinal absorption of vitamin B12 in up to 30 percent of patients, and lowers serum vitamin B12 concentrations in 5 to 10 percent, but only rarely causes </a:t>
            </a:r>
            <a:r>
              <a:rPr lang="en-US" sz="1200" b="0" i="0" kern="1200" dirty="0" err="1">
                <a:solidFill>
                  <a:schemeClr val="tx1"/>
                </a:solidFill>
                <a:latin typeface="+mn-lt"/>
                <a:ea typeface="+mn-ea"/>
                <a:cs typeface="+mn-cs"/>
              </a:rPr>
              <a:t>megaloblastic</a:t>
            </a:r>
            <a:r>
              <a:rPr lang="en-US" sz="1200" b="0" i="0" kern="1200" dirty="0">
                <a:solidFill>
                  <a:schemeClr val="tx1"/>
                </a:solidFill>
                <a:latin typeface="+mn-lt"/>
                <a:ea typeface="+mn-ea"/>
                <a:cs typeface="+mn-cs"/>
              </a:rPr>
              <a:t> anemia </a:t>
            </a:r>
          </a:p>
          <a:p>
            <a:pPr algn="l" rtl="0"/>
            <a:endParaRPr lang="en-US" sz="1200" b="0" i="0" kern="1200" dirty="0">
              <a:solidFill>
                <a:schemeClr val="tx1"/>
              </a:solidFill>
              <a:latin typeface="+mn-lt"/>
              <a:ea typeface="+mn-ea"/>
              <a:cs typeface="+mn-cs"/>
            </a:endParaRPr>
          </a:p>
          <a:p>
            <a:pPr algn="l" rtl="0"/>
            <a:r>
              <a:rPr lang="en-US" sz="1200" b="0" i="0" kern="1200" dirty="0">
                <a:solidFill>
                  <a:schemeClr val="tx1"/>
                </a:solidFill>
                <a:latin typeface="+mn-lt"/>
                <a:ea typeface="+mn-ea"/>
                <a:cs typeface="+mn-cs"/>
              </a:rPr>
              <a:t>GFR 30 -60 DECRESE TO HALF DOSE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EF2FB-AB85-42A8-AEEE-FD74D3CC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sz="1200" b="0" i="0" kern="1200" dirty="0">
                <a:solidFill>
                  <a:schemeClr val="tx1"/>
                </a:solidFill>
                <a:latin typeface="+mn-lt"/>
                <a:ea typeface="+mn-ea"/>
                <a:cs typeface="+mn-cs"/>
              </a:rPr>
              <a:t>-activation of </a:t>
            </a:r>
            <a:r>
              <a:rPr lang="en-US" sz="1200" b="0" i="0" kern="1200" dirty="0" err="1">
                <a:solidFill>
                  <a:schemeClr val="tx1"/>
                </a:solidFill>
                <a:latin typeface="+mn-lt"/>
                <a:ea typeface="+mn-ea"/>
                <a:cs typeface="+mn-cs"/>
              </a:rPr>
              <a:t>peroxisome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proliferator</a:t>
            </a:r>
            <a:r>
              <a:rPr lang="en-US" sz="1200" b="0" i="0" kern="1200" dirty="0">
                <a:solidFill>
                  <a:schemeClr val="tx1"/>
                </a:solidFill>
                <a:latin typeface="+mn-lt"/>
                <a:ea typeface="+mn-ea"/>
                <a:cs typeface="+mn-cs"/>
              </a:rPr>
              <a:t>-activated receptor (PPAR)-gamma in the central nervous system (WT</a:t>
            </a:r>
            <a:r>
              <a:rPr lang="en-US" sz="1200" b="0" i="0" kern="1200" baseline="0" dirty="0">
                <a:solidFill>
                  <a:schemeClr val="tx1"/>
                </a:solidFill>
                <a:latin typeface="+mn-lt"/>
                <a:ea typeface="+mn-ea"/>
                <a:cs typeface="+mn-cs"/>
              </a:rPr>
              <a:t> GAIN)</a:t>
            </a:r>
          </a:p>
          <a:p>
            <a:pPr algn="l" rtl="0"/>
            <a:r>
              <a:rPr lang="en-US" sz="1200" b="0" i="0" kern="1200" dirty="0">
                <a:solidFill>
                  <a:schemeClr val="tx1"/>
                </a:solidFill>
                <a:latin typeface="+mn-lt"/>
                <a:ea typeface="+mn-ea"/>
                <a:cs typeface="+mn-cs"/>
              </a:rPr>
              <a:t>The FDA currently recommends that patients receiving </a:t>
            </a:r>
            <a:r>
              <a:rPr lang="en-US" sz="1200" b="0" i="0" u="sng" kern="1200" dirty="0" err="1">
                <a:solidFill>
                  <a:schemeClr val="tx1"/>
                </a:solidFill>
                <a:latin typeface="+mn-lt"/>
                <a:ea typeface="+mn-ea"/>
                <a:cs typeface="+mn-cs"/>
                <a:hlinkClick r:id="rId3"/>
              </a:rPr>
              <a:t>pioglitazone</a:t>
            </a:r>
            <a:r>
              <a:rPr lang="en-US" sz="1200" b="0" i="0" kern="1200" dirty="0">
                <a:solidFill>
                  <a:schemeClr val="tx1"/>
                </a:solidFill>
                <a:latin typeface="+mn-lt"/>
                <a:ea typeface="+mn-ea"/>
                <a:cs typeface="+mn-cs"/>
              </a:rPr>
              <a:t> or </a:t>
            </a:r>
            <a:r>
              <a:rPr lang="en-US" sz="1200" b="0" i="0" u="sng" kern="1200" dirty="0" err="1">
                <a:solidFill>
                  <a:schemeClr val="tx1"/>
                </a:solidFill>
                <a:latin typeface="+mn-lt"/>
                <a:ea typeface="+mn-ea"/>
                <a:cs typeface="+mn-cs"/>
                <a:hlinkClick r:id="rId4"/>
              </a:rPr>
              <a:t>rosiglitazone</a:t>
            </a:r>
            <a:r>
              <a:rPr lang="en-US" sz="1200" b="0" i="0" kern="1200" dirty="0">
                <a:solidFill>
                  <a:schemeClr val="tx1"/>
                </a:solidFill>
                <a:latin typeface="+mn-lt"/>
                <a:ea typeface="+mn-ea"/>
                <a:cs typeface="+mn-cs"/>
              </a:rPr>
              <a:t> undergo baseline testing followed by periodic monitoring of liver function based upon clinical judgment.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EF2FB-AB85-42A8-AEEE-FD74D3CC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EF2FB-AB85-42A8-AEEE-FD74D3CC1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E66E1355-3B2A-48FD-9858-A911AD013082}" type="datetimeFigureOut">
              <a:rPr lang="en-US" smtClean="0"/>
              <a:t>8/9/2019</a:t>
            </a:fld>
            <a:endParaRPr lang="en-US"/>
          </a:p>
        </p:txBody>
      </p:sp>
      <p:sp>
        <p:nvSpPr>
          <p:cNvPr id="16" name="Slide Number Placeholder 15"/>
          <p:cNvSpPr>
            <a:spLocks noGrp="1"/>
          </p:cNvSpPr>
          <p:nvPr>
            <p:ph type="sldNum" sz="quarter" idx="11"/>
          </p:nvPr>
        </p:nvSpPr>
        <p:spPr/>
        <p:txBody>
          <a:bodyPr/>
          <a:lstStyle/>
          <a:p>
            <a:fld id="{3C3273EB-B5AD-4855-8C36-42C9A2A71C6F}"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66E1355-3B2A-48FD-9858-A911AD013082}"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273EB-B5AD-4855-8C36-42C9A2A71C6F}"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re et puces - Gauche copie 30">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93" name="Shape 693"/>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94"/>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738A4A80-14D2-4E72-A2A3-19A3F232FFD6}" type="slidenum">
              <a:rPr lang="en-US"/>
              <a:pPr/>
              <a:t>‹#›</a:t>
            </a:fld>
            <a:endParaRPr lang="en-US"/>
          </a:p>
        </p:txBody>
      </p:sp>
    </p:spTree>
    <p:extLst>
      <p:ext uri="{BB962C8B-B14F-4D97-AF65-F5344CB8AC3E}">
        <p14:creationId xmlns:p14="http://schemas.microsoft.com/office/powerpoint/2010/main" val="23427747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re et puces - Gauche copie 3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702" name="Shape 702"/>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703"/>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DFDB8574-AE1B-4897-9F0B-109727E13F5D}" type="slidenum">
              <a:rPr lang="en-US"/>
              <a:pPr/>
              <a:t>‹#›</a:t>
            </a:fld>
            <a:endParaRPr lang="en-US"/>
          </a:p>
        </p:txBody>
      </p:sp>
    </p:spTree>
    <p:extLst>
      <p:ext uri="{BB962C8B-B14F-4D97-AF65-F5344CB8AC3E}">
        <p14:creationId xmlns:p14="http://schemas.microsoft.com/office/powerpoint/2010/main" val="193111874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_Titre et puces - Gauche copie 1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0" name="Shape 710"/>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711" name="Shape 711"/>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712"/>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34EBA77D-0339-457B-B30C-7F5A3D83B222}" type="slidenum">
              <a:rPr lang="en-US"/>
              <a:pPr/>
              <a:t>‹#›</a:t>
            </a:fld>
            <a:endParaRPr lang="en-US"/>
          </a:p>
        </p:txBody>
      </p:sp>
    </p:spTree>
    <p:extLst>
      <p:ext uri="{BB962C8B-B14F-4D97-AF65-F5344CB8AC3E}">
        <p14:creationId xmlns:p14="http://schemas.microsoft.com/office/powerpoint/2010/main" val="265978724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Titre et puces - Gauche copie 1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9" name="Shape 719"/>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720" name="Shape 720"/>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721"/>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F2DE55E3-3907-420A-993A-473CA54E8EEE}" type="slidenum">
              <a:rPr lang="en-US"/>
              <a:pPr/>
              <a:t>‹#›</a:t>
            </a:fld>
            <a:endParaRPr lang="en-US"/>
          </a:p>
        </p:txBody>
      </p:sp>
    </p:spTree>
    <p:extLst>
      <p:ext uri="{BB962C8B-B14F-4D97-AF65-F5344CB8AC3E}">
        <p14:creationId xmlns:p14="http://schemas.microsoft.com/office/powerpoint/2010/main" val="254713037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Titre et puces - Gauche copie 1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28" name="Shape 728"/>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729" name="Shape 729"/>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730"/>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85267148-0609-4034-837D-BA7A39081752}" type="slidenum">
              <a:rPr lang="en-US"/>
              <a:pPr/>
              <a:t>‹#›</a:t>
            </a:fld>
            <a:endParaRPr lang="en-US"/>
          </a:p>
        </p:txBody>
      </p:sp>
    </p:spTree>
    <p:extLst>
      <p:ext uri="{BB962C8B-B14F-4D97-AF65-F5344CB8AC3E}">
        <p14:creationId xmlns:p14="http://schemas.microsoft.com/office/powerpoint/2010/main" val="5595007"/>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_Titre et puces - Gauche copie 1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7" name="Shape 737"/>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738" name="Shape 738"/>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739"/>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E822A3B3-B22B-4FE1-8463-51FBC564CBCA}" type="slidenum">
              <a:rPr lang="en-US"/>
              <a:pPr/>
              <a:t>‹#›</a:t>
            </a:fld>
            <a:endParaRPr lang="en-US"/>
          </a:p>
        </p:txBody>
      </p:sp>
    </p:spTree>
    <p:extLst>
      <p:ext uri="{BB962C8B-B14F-4D97-AF65-F5344CB8AC3E}">
        <p14:creationId xmlns:p14="http://schemas.microsoft.com/office/powerpoint/2010/main" val="282003772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Titre et puces - Gauche copie 1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46" name="Shape 746"/>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747" name="Shape 747"/>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748"/>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1239E8C8-BD9E-4DD1-A099-DA6AC671A278}" type="slidenum">
              <a:rPr lang="en-US"/>
              <a:pPr/>
              <a:t>‹#›</a:t>
            </a:fld>
            <a:endParaRPr lang="en-US"/>
          </a:p>
        </p:txBody>
      </p:sp>
    </p:spTree>
    <p:extLst>
      <p:ext uri="{BB962C8B-B14F-4D97-AF65-F5344CB8AC3E}">
        <p14:creationId xmlns:p14="http://schemas.microsoft.com/office/powerpoint/2010/main" val="288417241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4_Default Design">
    <p:spTree>
      <p:nvGrpSpPr>
        <p:cNvPr id="1" name=""/>
        <p:cNvGrpSpPr/>
        <p:nvPr/>
      </p:nvGrpSpPr>
      <p:grpSpPr>
        <a:xfrm>
          <a:off x="0" y="0"/>
          <a:ext cx="0" cy="0"/>
          <a:chOff x="0" y="0"/>
          <a:chExt cx="0" cy="0"/>
        </a:xfrm>
      </p:grpSpPr>
      <p:sp>
        <p:nvSpPr>
          <p:cNvPr id="755" name="Shape 755"/>
          <p:cNvSpPr>
            <a:spLocks noGrp="1"/>
          </p:cNvSpPr>
          <p:nvPr>
            <p:ph type="title"/>
          </p:nvPr>
        </p:nvSpPr>
        <p:spPr>
          <a:xfrm>
            <a:off x="685800" y="0"/>
            <a:ext cx="8229600" cy="917576"/>
          </a:xfrm>
          <a:prstGeom prst="rect">
            <a:avLst/>
          </a:prstGeom>
        </p:spPr>
        <p:txBody>
          <a:bodyPr/>
          <a:lstStyle>
            <a:lvl1pPr marL="30468" marR="30468">
              <a:defRPr sz="2100"/>
            </a:lvl1pPr>
          </a:lstStyle>
          <a:p>
            <a:r>
              <a:t>Texte du titre</a:t>
            </a:r>
          </a:p>
        </p:txBody>
      </p:sp>
      <p:sp>
        <p:nvSpPr>
          <p:cNvPr id="756" name="Shape 756"/>
          <p:cNvSpPr>
            <a:spLocks noGrp="1"/>
          </p:cNvSpPr>
          <p:nvPr>
            <p:ph type="body" idx="1"/>
          </p:nvPr>
        </p:nvSpPr>
        <p:spPr>
          <a:prstGeom prst="rect">
            <a:avLst/>
          </a:prstGeom>
        </p:spPr>
        <p:txBody>
          <a:bodyPr/>
          <a:lstStyle>
            <a:lvl1pPr marR="30468">
              <a:defRPr sz="1950"/>
            </a:lvl1pPr>
            <a:lvl2pPr marR="30468">
              <a:defRPr sz="1800"/>
            </a:lvl2pPr>
            <a:lvl3pPr marR="30468">
              <a:defRPr sz="1650"/>
            </a:lvl3pPr>
            <a:lvl4pPr marR="30468">
              <a:defRPr sz="1350"/>
            </a:lvl4pPr>
            <a:lvl5pPr marR="30468">
              <a:defRPr sz="1350"/>
            </a:lvl5pPr>
          </a:lstStyle>
          <a:p>
            <a:r>
              <a:t>Texte niveau 1</a:t>
            </a:r>
          </a:p>
          <a:p>
            <a:pPr lvl="1"/>
            <a:r>
              <a:t>Texte niveau 2</a:t>
            </a:r>
          </a:p>
          <a:p>
            <a:pPr lvl="2"/>
            <a:r>
              <a:t>Texte niveau 3</a:t>
            </a:r>
          </a:p>
          <a:p>
            <a:pPr lvl="3"/>
            <a:r>
              <a:t>Texte niveau 4</a:t>
            </a:r>
          </a:p>
          <a:p>
            <a:pPr lvl="4"/>
            <a:r>
              <a:t>Texte niveau 5</a:t>
            </a:r>
          </a:p>
        </p:txBody>
      </p:sp>
      <p:sp>
        <p:nvSpPr>
          <p:cNvPr id="4" name="Shape 757"/>
          <p:cNvSpPr>
            <a:spLocks noGrp="1"/>
          </p:cNvSpPr>
          <p:nvPr>
            <p:ph type="sldNum" sz="quarter" idx="10"/>
          </p:nvPr>
        </p:nvSpPr>
        <p:spPr>
          <a:xfrm>
            <a:off x="7858353" y="6457952"/>
            <a:ext cx="285297" cy="229512"/>
          </a:xfrm>
        </p:spPr>
        <p:txBody>
          <a:bodyPr/>
          <a:lstStyle>
            <a:lvl1pPr hangingPunct="1">
              <a:defRPr sz="825"/>
            </a:lvl1pPr>
          </a:lstStyle>
          <a:p>
            <a:fld id="{67903FCD-B8E2-4B6F-A836-F94E1AF1138F}" type="slidenum">
              <a:rPr lang="en-US"/>
              <a:pPr/>
              <a:t>‹#›</a:t>
            </a:fld>
            <a:endParaRPr lang="en-US"/>
          </a:p>
        </p:txBody>
      </p:sp>
    </p:spTree>
    <p:extLst>
      <p:ext uri="{BB962C8B-B14F-4D97-AF65-F5344CB8AC3E}">
        <p14:creationId xmlns:p14="http://schemas.microsoft.com/office/powerpoint/2010/main" val="42286369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2_Default Design copie">
    <p:spTree>
      <p:nvGrpSpPr>
        <p:cNvPr id="1" name=""/>
        <p:cNvGrpSpPr/>
        <p:nvPr/>
      </p:nvGrpSpPr>
      <p:grpSpPr>
        <a:xfrm>
          <a:off x="0" y="0"/>
          <a:ext cx="0" cy="0"/>
          <a:chOff x="0" y="0"/>
          <a:chExt cx="0" cy="0"/>
        </a:xfrm>
      </p:grpSpPr>
      <p:sp>
        <p:nvSpPr>
          <p:cNvPr id="764" name="Shape 764"/>
          <p:cNvSpPr>
            <a:spLocks noGrp="1"/>
          </p:cNvSpPr>
          <p:nvPr>
            <p:ph type="title"/>
          </p:nvPr>
        </p:nvSpPr>
        <p:spPr>
          <a:xfrm>
            <a:off x="685800" y="0"/>
            <a:ext cx="8229600" cy="917576"/>
          </a:xfrm>
          <a:prstGeom prst="rect">
            <a:avLst/>
          </a:prstGeom>
        </p:spPr>
        <p:txBody>
          <a:bodyPr/>
          <a:lstStyle>
            <a:lvl1pPr marL="30468" marR="30468">
              <a:defRPr sz="2100"/>
            </a:lvl1pPr>
          </a:lstStyle>
          <a:p>
            <a:r>
              <a:t>Texte du titre</a:t>
            </a:r>
          </a:p>
        </p:txBody>
      </p:sp>
      <p:sp>
        <p:nvSpPr>
          <p:cNvPr id="765" name="Shape 765"/>
          <p:cNvSpPr>
            <a:spLocks noGrp="1"/>
          </p:cNvSpPr>
          <p:nvPr>
            <p:ph type="body" idx="1"/>
          </p:nvPr>
        </p:nvSpPr>
        <p:spPr>
          <a:prstGeom prst="rect">
            <a:avLst/>
          </a:prstGeom>
        </p:spPr>
        <p:txBody>
          <a:bodyPr/>
          <a:lstStyle>
            <a:lvl1pPr marR="30468">
              <a:defRPr sz="1950"/>
            </a:lvl1pPr>
            <a:lvl2pPr marR="30468">
              <a:defRPr sz="1800"/>
            </a:lvl2pPr>
            <a:lvl3pPr marR="30468">
              <a:defRPr sz="1650"/>
            </a:lvl3pPr>
            <a:lvl4pPr marR="30468">
              <a:defRPr sz="1350"/>
            </a:lvl4pPr>
            <a:lvl5pPr marR="30468">
              <a:defRPr sz="1350"/>
            </a:lvl5pPr>
          </a:lstStyle>
          <a:p>
            <a:r>
              <a:t>Texte niveau 1</a:t>
            </a:r>
          </a:p>
          <a:p>
            <a:pPr lvl="1"/>
            <a:r>
              <a:t>Texte niveau 2</a:t>
            </a:r>
          </a:p>
          <a:p>
            <a:pPr lvl="2"/>
            <a:r>
              <a:t>Texte niveau 3</a:t>
            </a:r>
          </a:p>
          <a:p>
            <a:pPr lvl="3"/>
            <a:r>
              <a:t>Texte niveau 4</a:t>
            </a:r>
          </a:p>
          <a:p>
            <a:pPr lvl="4"/>
            <a:r>
              <a:t>Texte niveau 5</a:t>
            </a:r>
          </a:p>
        </p:txBody>
      </p:sp>
      <p:sp>
        <p:nvSpPr>
          <p:cNvPr id="4" name="Shape 766"/>
          <p:cNvSpPr>
            <a:spLocks noGrp="1"/>
          </p:cNvSpPr>
          <p:nvPr>
            <p:ph type="sldNum" sz="quarter" idx="10"/>
          </p:nvPr>
        </p:nvSpPr>
        <p:spPr>
          <a:xfrm>
            <a:off x="7858353" y="6457952"/>
            <a:ext cx="285297" cy="229512"/>
          </a:xfrm>
        </p:spPr>
        <p:txBody>
          <a:bodyPr/>
          <a:lstStyle>
            <a:lvl1pPr hangingPunct="1">
              <a:defRPr sz="825"/>
            </a:lvl1pPr>
          </a:lstStyle>
          <a:p>
            <a:fld id="{BD5206D0-BD59-4E82-A3DE-97F5D22A14DD}" type="slidenum">
              <a:rPr lang="en-US"/>
              <a:pPr/>
              <a:t>‹#›</a:t>
            </a:fld>
            <a:endParaRPr lang="en-US"/>
          </a:p>
        </p:txBody>
      </p:sp>
    </p:spTree>
    <p:extLst>
      <p:ext uri="{BB962C8B-B14F-4D97-AF65-F5344CB8AC3E}">
        <p14:creationId xmlns:p14="http://schemas.microsoft.com/office/powerpoint/2010/main" val="341922664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2_Default Design copie 1">
    <p:spTree>
      <p:nvGrpSpPr>
        <p:cNvPr id="1" name=""/>
        <p:cNvGrpSpPr/>
        <p:nvPr/>
      </p:nvGrpSpPr>
      <p:grpSpPr>
        <a:xfrm>
          <a:off x="0" y="0"/>
          <a:ext cx="0" cy="0"/>
          <a:chOff x="0" y="0"/>
          <a:chExt cx="0" cy="0"/>
        </a:xfrm>
      </p:grpSpPr>
      <p:sp>
        <p:nvSpPr>
          <p:cNvPr id="773" name="Shape 773"/>
          <p:cNvSpPr>
            <a:spLocks noGrp="1"/>
          </p:cNvSpPr>
          <p:nvPr>
            <p:ph type="title"/>
          </p:nvPr>
        </p:nvSpPr>
        <p:spPr>
          <a:xfrm>
            <a:off x="685800" y="0"/>
            <a:ext cx="8229600" cy="917576"/>
          </a:xfrm>
          <a:prstGeom prst="rect">
            <a:avLst/>
          </a:prstGeom>
        </p:spPr>
        <p:txBody>
          <a:bodyPr/>
          <a:lstStyle>
            <a:lvl1pPr marL="30468" marR="30468">
              <a:defRPr sz="2100"/>
            </a:lvl1pPr>
          </a:lstStyle>
          <a:p>
            <a:r>
              <a:t>Texte du titre</a:t>
            </a:r>
          </a:p>
        </p:txBody>
      </p:sp>
      <p:sp>
        <p:nvSpPr>
          <p:cNvPr id="774" name="Shape 774"/>
          <p:cNvSpPr>
            <a:spLocks noGrp="1"/>
          </p:cNvSpPr>
          <p:nvPr>
            <p:ph type="body" idx="1"/>
          </p:nvPr>
        </p:nvSpPr>
        <p:spPr>
          <a:prstGeom prst="rect">
            <a:avLst/>
          </a:prstGeom>
        </p:spPr>
        <p:txBody>
          <a:bodyPr/>
          <a:lstStyle>
            <a:lvl1pPr marR="30468">
              <a:defRPr sz="1950"/>
            </a:lvl1pPr>
            <a:lvl2pPr marR="30468">
              <a:defRPr sz="1800"/>
            </a:lvl2pPr>
            <a:lvl3pPr marR="30468">
              <a:defRPr sz="1650"/>
            </a:lvl3pPr>
            <a:lvl4pPr marR="30468">
              <a:defRPr sz="1350"/>
            </a:lvl4pPr>
            <a:lvl5pPr marR="30468">
              <a:defRPr sz="1350"/>
            </a:lvl5pPr>
          </a:lstStyle>
          <a:p>
            <a:r>
              <a:t>Texte niveau 1</a:t>
            </a:r>
          </a:p>
          <a:p>
            <a:pPr lvl="1"/>
            <a:r>
              <a:t>Texte niveau 2</a:t>
            </a:r>
          </a:p>
          <a:p>
            <a:pPr lvl="2"/>
            <a:r>
              <a:t>Texte niveau 3</a:t>
            </a:r>
          </a:p>
          <a:p>
            <a:pPr lvl="3"/>
            <a:r>
              <a:t>Texte niveau 4</a:t>
            </a:r>
          </a:p>
          <a:p>
            <a:pPr lvl="4"/>
            <a:r>
              <a:t>Texte niveau 5</a:t>
            </a:r>
          </a:p>
        </p:txBody>
      </p:sp>
      <p:sp>
        <p:nvSpPr>
          <p:cNvPr id="4" name="Shape 775"/>
          <p:cNvSpPr>
            <a:spLocks noGrp="1"/>
          </p:cNvSpPr>
          <p:nvPr>
            <p:ph type="sldNum" sz="quarter" idx="10"/>
          </p:nvPr>
        </p:nvSpPr>
        <p:spPr>
          <a:xfrm>
            <a:off x="7858353" y="6457952"/>
            <a:ext cx="285297" cy="229512"/>
          </a:xfrm>
        </p:spPr>
        <p:txBody>
          <a:bodyPr/>
          <a:lstStyle>
            <a:lvl1pPr hangingPunct="1">
              <a:defRPr sz="825"/>
            </a:lvl1pPr>
          </a:lstStyle>
          <a:p>
            <a:fld id="{AFC1EE38-EE8F-4899-8338-F6EF07459511}" type="slidenum">
              <a:rPr lang="en-US"/>
              <a:pPr/>
              <a:t>‹#›</a:t>
            </a:fld>
            <a:endParaRPr lang="en-US"/>
          </a:p>
        </p:txBody>
      </p:sp>
    </p:spTree>
    <p:extLst>
      <p:ext uri="{BB962C8B-B14F-4D97-AF65-F5344CB8AC3E}">
        <p14:creationId xmlns:p14="http://schemas.microsoft.com/office/powerpoint/2010/main" val="277858148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66E1355-3B2A-48FD-9858-A911AD013082}"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273EB-B5AD-4855-8C36-42C9A2A71C6F}"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re et puces - Gauche copie 3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82" name="Shape 782"/>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783" name="Shape 783"/>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784"/>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8203B6F5-1322-4FC2-8E2E-68B27D0BF8EF}" type="slidenum">
              <a:rPr lang="en-US"/>
              <a:pPr/>
              <a:t>‹#›</a:t>
            </a:fld>
            <a:endParaRPr lang="en-US"/>
          </a:p>
        </p:txBody>
      </p:sp>
    </p:spTree>
    <p:extLst>
      <p:ext uri="{BB962C8B-B14F-4D97-AF65-F5344CB8AC3E}">
        <p14:creationId xmlns:p14="http://schemas.microsoft.com/office/powerpoint/2010/main" val="1701842736"/>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re et puces - Gauche copie 3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1" name="Shape 791"/>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792" name="Shape 792"/>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793"/>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54223037-E2C6-4E36-9ED8-AF2F54B26BCE}" type="slidenum">
              <a:rPr lang="en-US"/>
              <a:pPr/>
              <a:t>‹#›</a:t>
            </a:fld>
            <a:endParaRPr lang="en-US"/>
          </a:p>
        </p:txBody>
      </p:sp>
    </p:spTree>
    <p:extLst>
      <p:ext uri="{BB962C8B-B14F-4D97-AF65-F5344CB8AC3E}">
        <p14:creationId xmlns:p14="http://schemas.microsoft.com/office/powerpoint/2010/main" val="919972659"/>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2_Default Design copie 2">
    <p:spTree>
      <p:nvGrpSpPr>
        <p:cNvPr id="1" name=""/>
        <p:cNvGrpSpPr/>
        <p:nvPr/>
      </p:nvGrpSpPr>
      <p:grpSpPr>
        <a:xfrm>
          <a:off x="0" y="0"/>
          <a:ext cx="0" cy="0"/>
          <a:chOff x="0" y="0"/>
          <a:chExt cx="0" cy="0"/>
        </a:xfrm>
      </p:grpSpPr>
      <p:sp>
        <p:nvSpPr>
          <p:cNvPr id="800" name="Shape 800"/>
          <p:cNvSpPr>
            <a:spLocks noGrp="1"/>
          </p:cNvSpPr>
          <p:nvPr>
            <p:ph type="title"/>
          </p:nvPr>
        </p:nvSpPr>
        <p:spPr>
          <a:xfrm>
            <a:off x="685800" y="0"/>
            <a:ext cx="8229600" cy="917576"/>
          </a:xfrm>
          <a:prstGeom prst="rect">
            <a:avLst/>
          </a:prstGeom>
        </p:spPr>
        <p:txBody>
          <a:bodyPr/>
          <a:lstStyle>
            <a:lvl1pPr marL="30468" marR="30468">
              <a:defRPr sz="2100"/>
            </a:lvl1pPr>
          </a:lstStyle>
          <a:p>
            <a:r>
              <a:t>Texte du titre</a:t>
            </a:r>
          </a:p>
        </p:txBody>
      </p:sp>
      <p:sp>
        <p:nvSpPr>
          <p:cNvPr id="801" name="Shape 801"/>
          <p:cNvSpPr>
            <a:spLocks noGrp="1"/>
          </p:cNvSpPr>
          <p:nvPr>
            <p:ph type="body" idx="1"/>
          </p:nvPr>
        </p:nvSpPr>
        <p:spPr>
          <a:prstGeom prst="rect">
            <a:avLst/>
          </a:prstGeom>
        </p:spPr>
        <p:txBody>
          <a:bodyPr/>
          <a:lstStyle>
            <a:lvl1pPr marR="30468">
              <a:defRPr sz="1950"/>
            </a:lvl1pPr>
            <a:lvl2pPr marR="30468">
              <a:defRPr sz="1800"/>
            </a:lvl2pPr>
            <a:lvl3pPr marR="30468">
              <a:defRPr sz="1650"/>
            </a:lvl3pPr>
            <a:lvl4pPr marR="30468">
              <a:defRPr sz="1350"/>
            </a:lvl4pPr>
            <a:lvl5pPr marR="30468">
              <a:defRPr sz="1350"/>
            </a:lvl5pPr>
          </a:lstStyle>
          <a:p>
            <a:r>
              <a:t>Texte niveau 1</a:t>
            </a:r>
          </a:p>
          <a:p>
            <a:pPr lvl="1"/>
            <a:r>
              <a:t>Texte niveau 2</a:t>
            </a:r>
          </a:p>
          <a:p>
            <a:pPr lvl="2"/>
            <a:r>
              <a:t>Texte niveau 3</a:t>
            </a:r>
          </a:p>
          <a:p>
            <a:pPr lvl="3"/>
            <a:r>
              <a:t>Texte niveau 4</a:t>
            </a:r>
          </a:p>
          <a:p>
            <a:pPr lvl="4"/>
            <a:r>
              <a:t>Texte niveau 5</a:t>
            </a:r>
          </a:p>
        </p:txBody>
      </p:sp>
      <p:sp>
        <p:nvSpPr>
          <p:cNvPr id="4" name="Shape 802"/>
          <p:cNvSpPr>
            <a:spLocks noGrp="1"/>
          </p:cNvSpPr>
          <p:nvPr>
            <p:ph type="sldNum" sz="quarter" idx="10"/>
          </p:nvPr>
        </p:nvSpPr>
        <p:spPr>
          <a:xfrm>
            <a:off x="7858353" y="6457952"/>
            <a:ext cx="285297" cy="229512"/>
          </a:xfrm>
        </p:spPr>
        <p:txBody>
          <a:bodyPr/>
          <a:lstStyle>
            <a:lvl1pPr hangingPunct="1">
              <a:defRPr sz="825"/>
            </a:lvl1pPr>
          </a:lstStyle>
          <a:p>
            <a:fld id="{AA2C6ECF-20B9-4565-8634-B3AC0909CB50}" type="slidenum">
              <a:rPr lang="en-US"/>
              <a:pPr/>
              <a:t>‹#›</a:t>
            </a:fld>
            <a:endParaRPr lang="en-US"/>
          </a:p>
        </p:txBody>
      </p:sp>
    </p:spTree>
    <p:extLst>
      <p:ext uri="{BB962C8B-B14F-4D97-AF65-F5344CB8AC3E}">
        <p14:creationId xmlns:p14="http://schemas.microsoft.com/office/powerpoint/2010/main" val="3966843671"/>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Titre et puces - Gauche copie 1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9" name="Shape 809"/>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810" name="Shape 810"/>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11"/>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A98E2AA1-57EA-486F-B050-E1C8725F4DA6}" type="slidenum">
              <a:rPr lang="en-US"/>
              <a:pPr/>
              <a:t>‹#›</a:t>
            </a:fld>
            <a:endParaRPr lang="en-US"/>
          </a:p>
        </p:txBody>
      </p:sp>
    </p:spTree>
    <p:extLst>
      <p:ext uri="{BB962C8B-B14F-4D97-AF65-F5344CB8AC3E}">
        <p14:creationId xmlns:p14="http://schemas.microsoft.com/office/powerpoint/2010/main" val="1265598510"/>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re et puces - Gauche copie 3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8" name="Shape 818"/>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819" name="Shape 819"/>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20"/>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230C1012-2E1B-4B41-9BBD-E6711B96022D}" type="slidenum">
              <a:rPr lang="en-US"/>
              <a:pPr/>
              <a:t>‹#›</a:t>
            </a:fld>
            <a:endParaRPr lang="en-US"/>
          </a:p>
        </p:txBody>
      </p:sp>
    </p:spTree>
    <p:extLst>
      <p:ext uri="{BB962C8B-B14F-4D97-AF65-F5344CB8AC3E}">
        <p14:creationId xmlns:p14="http://schemas.microsoft.com/office/powerpoint/2010/main" val="215680178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re et puces - Gauche copie 3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7" name="Shape 827"/>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828" name="Shape 828"/>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29"/>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F689F66E-C69B-41DE-9F14-BE77D80363DF}" type="slidenum">
              <a:rPr lang="en-US"/>
              <a:pPr/>
              <a:t>‹#›</a:t>
            </a:fld>
            <a:endParaRPr lang="en-US"/>
          </a:p>
        </p:txBody>
      </p:sp>
    </p:spTree>
    <p:extLst>
      <p:ext uri="{BB962C8B-B14F-4D97-AF65-F5344CB8AC3E}">
        <p14:creationId xmlns:p14="http://schemas.microsoft.com/office/powerpoint/2010/main" val="402795547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itre et puces - Gauche copie 3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6" name="Shape 836"/>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837" name="Shape 837"/>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38"/>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D592BB49-C95A-47B0-A1A8-1EBCAE910FCA}" type="slidenum">
              <a:rPr lang="en-US"/>
              <a:pPr/>
              <a:t>‹#›</a:t>
            </a:fld>
            <a:endParaRPr lang="en-US"/>
          </a:p>
        </p:txBody>
      </p:sp>
    </p:spTree>
    <p:extLst>
      <p:ext uri="{BB962C8B-B14F-4D97-AF65-F5344CB8AC3E}">
        <p14:creationId xmlns:p14="http://schemas.microsoft.com/office/powerpoint/2010/main" val="130384677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_Titre et puces - Gauche copie 1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5" name="Shape 845"/>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846" name="Shape 846"/>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47"/>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A7F55654-0078-40B0-99BF-06543243FE04}" type="slidenum">
              <a:rPr lang="en-US"/>
              <a:pPr/>
              <a:t>‹#›</a:t>
            </a:fld>
            <a:endParaRPr lang="en-US"/>
          </a:p>
        </p:txBody>
      </p:sp>
    </p:spTree>
    <p:extLst>
      <p:ext uri="{BB962C8B-B14F-4D97-AF65-F5344CB8AC3E}">
        <p14:creationId xmlns:p14="http://schemas.microsoft.com/office/powerpoint/2010/main" val="47712326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Titre et puces - Gauche copie 20">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54" name="Shape 854"/>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855" name="Shape 855"/>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56"/>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387E4957-1761-4244-BCE0-1C70F6EAC912}" type="slidenum">
              <a:rPr lang="en-US"/>
              <a:pPr/>
              <a:t>‹#›</a:t>
            </a:fld>
            <a:endParaRPr lang="en-US"/>
          </a:p>
        </p:txBody>
      </p:sp>
    </p:spTree>
    <p:extLst>
      <p:ext uri="{BB962C8B-B14F-4D97-AF65-F5344CB8AC3E}">
        <p14:creationId xmlns:p14="http://schemas.microsoft.com/office/powerpoint/2010/main" val="358153694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re et puces - Gauche copie 3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864" name="Shape 864"/>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65"/>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388954CD-7648-4162-89E4-FDAB3CCA9B6F}" type="slidenum">
              <a:rPr lang="en-US"/>
              <a:pPr/>
              <a:t>‹#›</a:t>
            </a:fld>
            <a:endParaRPr lang="en-US"/>
          </a:p>
        </p:txBody>
      </p:sp>
    </p:spTree>
    <p:extLst>
      <p:ext uri="{BB962C8B-B14F-4D97-AF65-F5344CB8AC3E}">
        <p14:creationId xmlns:p14="http://schemas.microsoft.com/office/powerpoint/2010/main" val="297009326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026840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_Titre et puces - Gauche copie 2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72" name="Shape 872"/>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873" name="Shape 873"/>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74"/>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82C6E8EB-B4DB-488F-AF43-8FDC5AF42279}" type="slidenum">
              <a:rPr lang="en-US"/>
              <a:pPr/>
              <a:t>‹#›</a:t>
            </a:fld>
            <a:endParaRPr lang="en-US"/>
          </a:p>
        </p:txBody>
      </p:sp>
    </p:spTree>
    <p:extLst>
      <p:ext uri="{BB962C8B-B14F-4D97-AF65-F5344CB8AC3E}">
        <p14:creationId xmlns:p14="http://schemas.microsoft.com/office/powerpoint/2010/main" val="275849318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Titre et puces - Gauche copie 2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1" name="Shape 881"/>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882" name="Shape 882"/>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83"/>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0E9FDCA8-2F7C-49E1-8F1D-E7D118AEEB73}" type="slidenum">
              <a:rPr lang="en-US"/>
              <a:pPr/>
              <a:t>‹#›</a:t>
            </a:fld>
            <a:endParaRPr lang="en-US"/>
          </a:p>
        </p:txBody>
      </p:sp>
    </p:spTree>
    <p:extLst>
      <p:ext uri="{BB962C8B-B14F-4D97-AF65-F5344CB8AC3E}">
        <p14:creationId xmlns:p14="http://schemas.microsoft.com/office/powerpoint/2010/main" val="288724918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re et puces - Gauche copie 3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0" name="Shape 890"/>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891" name="Shape 891"/>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92"/>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FE1E7F5A-D7FE-4F14-BBB7-817113D2BD2B}" type="slidenum">
              <a:rPr lang="en-US"/>
              <a:pPr/>
              <a:t>‹#›</a:t>
            </a:fld>
            <a:endParaRPr lang="en-US"/>
          </a:p>
        </p:txBody>
      </p:sp>
    </p:spTree>
    <p:extLst>
      <p:ext uri="{BB962C8B-B14F-4D97-AF65-F5344CB8AC3E}">
        <p14:creationId xmlns:p14="http://schemas.microsoft.com/office/powerpoint/2010/main" val="2379266386"/>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Titre et puces - Gauche copie 3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9" name="Shape 899"/>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900" name="Shape 900"/>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901"/>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CBAF2AF4-F663-4076-903A-01A2E59D5793}" type="slidenum">
              <a:rPr lang="en-US"/>
              <a:pPr/>
              <a:t>‹#›</a:t>
            </a:fld>
            <a:endParaRPr lang="en-US"/>
          </a:p>
        </p:txBody>
      </p:sp>
    </p:spTree>
    <p:extLst>
      <p:ext uri="{BB962C8B-B14F-4D97-AF65-F5344CB8AC3E}">
        <p14:creationId xmlns:p14="http://schemas.microsoft.com/office/powerpoint/2010/main" val="400658801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re et puces - Gauche copie 40">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08" name="Shape 908"/>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909" name="Shape 909"/>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910"/>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841A4CD4-A241-4B84-BAA2-FC8A143E70EF}" type="slidenum">
              <a:rPr lang="en-US"/>
              <a:pPr/>
              <a:t>‹#›</a:t>
            </a:fld>
            <a:endParaRPr lang="en-US"/>
          </a:p>
        </p:txBody>
      </p:sp>
    </p:spTree>
    <p:extLst>
      <p:ext uri="{BB962C8B-B14F-4D97-AF65-F5344CB8AC3E}">
        <p14:creationId xmlns:p14="http://schemas.microsoft.com/office/powerpoint/2010/main" val="3772804809"/>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re et puces - Gauche copie 4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17" name="Shape 917"/>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918" name="Shape 918"/>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919"/>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83D84547-2824-4615-88D4-3FF683D74832}" type="slidenum">
              <a:rPr lang="en-US"/>
              <a:pPr/>
              <a:t>‹#›</a:t>
            </a:fld>
            <a:endParaRPr lang="en-US"/>
          </a:p>
        </p:txBody>
      </p:sp>
    </p:spTree>
    <p:extLst>
      <p:ext uri="{BB962C8B-B14F-4D97-AF65-F5344CB8AC3E}">
        <p14:creationId xmlns:p14="http://schemas.microsoft.com/office/powerpoint/2010/main" val="2136823816"/>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_Titre et puces - Gauche copie 2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6" name="Shape 926"/>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927" name="Shape 927"/>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928"/>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B425FBAA-015C-476E-BF27-A8AB1F72595F}" type="slidenum">
              <a:rPr lang="en-US"/>
              <a:pPr/>
              <a:t>‹#›</a:t>
            </a:fld>
            <a:endParaRPr lang="en-US"/>
          </a:p>
        </p:txBody>
      </p:sp>
    </p:spTree>
    <p:extLst>
      <p:ext uri="{BB962C8B-B14F-4D97-AF65-F5344CB8AC3E}">
        <p14:creationId xmlns:p14="http://schemas.microsoft.com/office/powerpoint/2010/main" val="1228273048"/>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_Titre et puces - Gauche copie 2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35" name="Shape 935"/>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936" name="Shape 936"/>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937"/>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55554133-74A2-4D90-B4A5-BE730EE7D388}" type="slidenum">
              <a:rPr lang="en-US"/>
              <a:pPr/>
              <a:t>‹#›</a:t>
            </a:fld>
            <a:endParaRPr lang="en-US"/>
          </a:p>
        </p:txBody>
      </p:sp>
    </p:spTree>
    <p:extLst>
      <p:ext uri="{BB962C8B-B14F-4D97-AF65-F5344CB8AC3E}">
        <p14:creationId xmlns:p14="http://schemas.microsoft.com/office/powerpoint/2010/main" val="3049488037"/>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itre et puces - Gauche copie 4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44" name="Shape 944"/>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945" name="Shape 945"/>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946"/>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849456BE-A711-4064-80FF-CF8A506B8449}" type="slidenum">
              <a:rPr lang="en-US"/>
              <a:pPr/>
              <a:t>‹#›</a:t>
            </a:fld>
            <a:endParaRPr lang="en-US"/>
          </a:p>
        </p:txBody>
      </p:sp>
    </p:spTree>
    <p:extLst>
      <p:ext uri="{BB962C8B-B14F-4D97-AF65-F5344CB8AC3E}">
        <p14:creationId xmlns:p14="http://schemas.microsoft.com/office/powerpoint/2010/main" val="1555210336"/>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Titre et puces - Gauche copie 4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3" name="Shape 953"/>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954" name="Shape 954"/>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955"/>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735E38C2-878E-4883-A774-DEDF8DBA8BC9}" type="slidenum">
              <a:rPr lang="en-US"/>
              <a:pPr/>
              <a:t>‹#›</a:t>
            </a:fld>
            <a:endParaRPr lang="en-US"/>
          </a:p>
        </p:txBody>
      </p:sp>
    </p:spTree>
    <p:extLst>
      <p:ext uri="{BB962C8B-B14F-4D97-AF65-F5344CB8AC3E}">
        <p14:creationId xmlns:p14="http://schemas.microsoft.com/office/powerpoint/2010/main" val="72423961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27748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Fireball - No Graphics">
    <p:bg>
      <p:bgPr>
        <a:solidFill>
          <a:srgbClr val="000000"/>
        </a:solidFill>
        <a:effectLst/>
      </p:bgPr>
    </p:bg>
    <p:spTree>
      <p:nvGrpSpPr>
        <p:cNvPr id="1" name=""/>
        <p:cNvGrpSpPr/>
        <p:nvPr/>
      </p:nvGrpSpPr>
      <p:grpSpPr>
        <a:xfrm>
          <a:off x="0" y="0"/>
          <a:ext cx="0" cy="0"/>
          <a:chOff x="0" y="0"/>
          <a:chExt cx="0" cy="0"/>
        </a:xfrm>
      </p:grpSpPr>
      <p:sp>
        <p:nvSpPr>
          <p:cNvPr id="962" name="Shape 962"/>
          <p:cNvSpPr>
            <a:spLocks noGrp="1"/>
          </p:cNvSpPr>
          <p:nvPr>
            <p:ph type="title"/>
          </p:nvPr>
        </p:nvSpPr>
        <p:spPr>
          <a:xfrm>
            <a:off x="685800" y="0"/>
            <a:ext cx="7772400" cy="1524000"/>
          </a:xfrm>
          <a:prstGeom prst="rect">
            <a:avLst/>
          </a:prstGeom>
        </p:spPr>
        <p:txBody>
          <a:bodyPr anchor="b"/>
          <a:lstStyle>
            <a:lvl1pPr marL="30944" marR="30944" algn="r">
              <a:defRPr sz="330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963" name="Shape 963"/>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240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sz="2100">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964"/>
          <p:cNvSpPr>
            <a:spLocks noGrp="1"/>
          </p:cNvSpPr>
          <p:nvPr>
            <p:ph type="sldNum" sz="quarter" idx="10"/>
          </p:nvPr>
        </p:nvSpPr>
        <p:spPr>
          <a:xfrm>
            <a:off x="4386072" y="6388100"/>
            <a:ext cx="371859" cy="379553"/>
          </a:xfrm>
        </p:spPr>
        <p:txBody>
          <a:bodyPr/>
          <a:lstStyle>
            <a:lvl1pPr hangingPunct="1">
              <a:defRPr sz="1800">
                <a:solidFill>
                  <a:srgbClr val="FFFED5"/>
                </a:solidFill>
                <a:latin typeface="Times New Roman" pitchFamily="18" charset="0"/>
                <a:cs typeface="Times New Roman" pitchFamily="18" charset="0"/>
                <a:sym typeface="Times New Roman" pitchFamily="18" charset="0"/>
              </a:defRPr>
            </a:lvl1pPr>
          </a:lstStyle>
          <a:p>
            <a:fld id="{1B23D6CF-68D0-4810-861E-2F78CA56FA8D}" type="slidenum">
              <a:rPr lang="en-US"/>
              <a:pPr/>
              <a:t>‹#›</a:t>
            </a:fld>
            <a:endParaRPr lang="en-US"/>
          </a:p>
        </p:txBody>
      </p:sp>
    </p:spTree>
    <p:extLst>
      <p:ext uri="{BB962C8B-B14F-4D97-AF65-F5344CB8AC3E}">
        <p14:creationId xmlns:p14="http://schemas.microsoft.com/office/powerpoint/2010/main" val="268800838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Default - Title Only copie 1">
    <p:bg>
      <p:bgPr>
        <a:solidFill>
          <a:srgbClr val="FFFFFF"/>
        </a:solidFill>
        <a:effectLst/>
      </p:bgPr>
    </p:bg>
    <p:spTree>
      <p:nvGrpSpPr>
        <p:cNvPr id="1" name=""/>
        <p:cNvGrpSpPr/>
        <p:nvPr/>
      </p:nvGrpSpPr>
      <p:grpSpPr>
        <a:xfrm>
          <a:off x="0" y="0"/>
          <a:ext cx="0" cy="0"/>
          <a:chOff x="0" y="0"/>
          <a:chExt cx="0" cy="0"/>
        </a:xfrm>
      </p:grpSpPr>
      <p:pic>
        <p:nvPicPr>
          <p:cNvPr id="3" name="image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72" name="Shape 972"/>
          <p:cNvSpPr>
            <a:spLocks noGrp="1"/>
          </p:cNvSpPr>
          <p:nvPr>
            <p:ph type="title"/>
          </p:nvPr>
        </p:nvSpPr>
        <p:spPr>
          <a:xfrm>
            <a:off x="457200" y="3"/>
            <a:ext cx="8229600" cy="1374777"/>
          </a:xfrm>
          <a:prstGeom prst="rect">
            <a:avLst/>
          </a:prstGeom>
        </p:spPr>
        <p:txBody>
          <a:bodyPr lIns="38084" tIns="38084" rIns="38084" bIns="38084"/>
          <a:lstStyle>
            <a:lvl1pPr marL="0" marR="0">
              <a:defRPr b="0">
                <a:solidFill>
                  <a:srgbClr val="9A224A"/>
                </a:solidFill>
                <a:uFill>
                  <a:solidFill>
                    <a:srgbClr val="9A224A"/>
                  </a:solidFill>
                </a:uFill>
              </a:defRPr>
            </a:lvl1pPr>
          </a:lstStyle>
          <a:p>
            <a:r>
              <a:t>Texte du titre</a:t>
            </a:r>
          </a:p>
        </p:txBody>
      </p:sp>
      <p:sp>
        <p:nvSpPr>
          <p:cNvPr id="4" name="Shape 973"/>
          <p:cNvSpPr>
            <a:spLocks noGrp="1"/>
          </p:cNvSpPr>
          <p:nvPr>
            <p:ph type="sldNum" sz="quarter" idx="10"/>
          </p:nvPr>
        </p:nvSpPr>
        <p:spPr>
          <a:xfrm>
            <a:off x="8329363" y="6464301"/>
            <a:ext cx="357438" cy="273119"/>
          </a:xfrm>
          <a:ln w="9525">
            <a:round/>
          </a:ln>
        </p:spPr>
        <p:txBody>
          <a:bodyPr lIns="38084" tIns="38084" rIns="38084" bIns="38084"/>
          <a:lstStyle>
            <a:lvl1pPr algn="r" hangingPunct="1">
              <a:defRPr sz="1275">
                <a:solidFill>
                  <a:srgbClr val="002778"/>
                </a:solidFill>
              </a:defRPr>
            </a:lvl1pPr>
          </a:lstStyle>
          <a:p>
            <a:fld id="{8E5BA642-1A7B-45C2-B7D2-E7F4711172BD}" type="slidenum">
              <a:rPr lang="en-US"/>
              <a:pPr/>
              <a:t>‹#›</a:t>
            </a:fld>
            <a:endParaRPr lang="en-US"/>
          </a:p>
        </p:txBody>
      </p:sp>
    </p:spTree>
    <p:extLst>
      <p:ext uri="{BB962C8B-B14F-4D97-AF65-F5344CB8AC3E}">
        <p14:creationId xmlns:p14="http://schemas.microsoft.com/office/powerpoint/2010/main" val="1118017904"/>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6_Fireball copie 2">
    <p:bg>
      <p:bgPr>
        <a:solidFill>
          <a:srgbClr val="000000"/>
        </a:solidFill>
        <a:effectLst/>
      </p:bgPr>
    </p:bg>
    <p:spTree>
      <p:nvGrpSpPr>
        <p:cNvPr id="1" name=""/>
        <p:cNvGrpSpPr/>
        <p:nvPr/>
      </p:nvGrpSpPr>
      <p:grpSpPr>
        <a:xfrm>
          <a:off x="0" y="0"/>
          <a:ext cx="0" cy="0"/>
          <a:chOff x="0" y="0"/>
          <a:chExt cx="0" cy="0"/>
        </a:xfrm>
      </p:grpSpPr>
      <p:sp>
        <p:nvSpPr>
          <p:cNvPr id="980" name="Shape 980"/>
          <p:cNvSpPr>
            <a:spLocks noGrp="1"/>
          </p:cNvSpPr>
          <p:nvPr>
            <p:ph type="title"/>
          </p:nvPr>
        </p:nvSpPr>
        <p:spPr>
          <a:xfrm>
            <a:off x="685800" y="0"/>
            <a:ext cx="7772400" cy="1524000"/>
          </a:xfrm>
          <a:prstGeom prst="rect">
            <a:avLst/>
          </a:prstGeom>
        </p:spPr>
        <p:txBody>
          <a:bodyPr anchor="b"/>
          <a:lstStyle>
            <a:lvl1pPr marL="30944" marR="30944" algn="r">
              <a:defRPr sz="300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981" name="Shape 981"/>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sz="1800">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50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20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20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982"/>
          <p:cNvSpPr>
            <a:spLocks noGrp="1"/>
          </p:cNvSpPr>
          <p:nvPr>
            <p:ph type="sldNum" sz="quarter" idx="10"/>
          </p:nvPr>
        </p:nvSpPr>
        <p:spPr>
          <a:xfrm>
            <a:off x="7389502" y="6438446"/>
            <a:ext cx="232398" cy="229512"/>
          </a:xfrm>
        </p:spPr>
        <p:txBody>
          <a:bodyPr anchor="ctr"/>
          <a:lstStyle>
            <a:lvl1pPr hangingPunct="1">
              <a:defRPr sz="825">
                <a:solidFill>
                  <a:srgbClr val="FFFED5"/>
                </a:solidFill>
                <a:latin typeface="Arial" charset="0"/>
                <a:cs typeface="Arial" charset="0"/>
                <a:sym typeface="Arial" charset="0"/>
              </a:defRPr>
            </a:lvl1pPr>
          </a:lstStyle>
          <a:p>
            <a:fld id="{B1029C40-B550-4465-A8F0-753565517609}" type="slidenum">
              <a:rPr lang="en-US"/>
              <a:pPr/>
              <a:t>‹#›</a:t>
            </a:fld>
            <a:endParaRPr lang="en-US"/>
          </a:p>
        </p:txBody>
      </p:sp>
    </p:spTree>
    <p:extLst>
      <p:ext uri="{BB962C8B-B14F-4D97-AF65-F5344CB8AC3E}">
        <p14:creationId xmlns:p14="http://schemas.microsoft.com/office/powerpoint/2010/main" val="234753565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2_Fireball copie 2">
    <p:bg>
      <p:bgPr>
        <a:solidFill>
          <a:srgbClr val="000000"/>
        </a:solidFill>
        <a:effectLst/>
      </p:bgPr>
    </p:bg>
    <p:spTree>
      <p:nvGrpSpPr>
        <p:cNvPr id="1" name=""/>
        <p:cNvGrpSpPr/>
        <p:nvPr/>
      </p:nvGrpSpPr>
      <p:grpSpPr>
        <a:xfrm>
          <a:off x="0" y="0"/>
          <a:ext cx="0" cy="0"/>
          <a:chOff x="0" y="0"/>
          <a:chExt cx="0" cy="0"/>
        </a:xfrm>
      </p:grpSpPr>
      <p:sp>
        <p:nvSpPr>
          <p:cNvPr id="989" name="Shape 989"/>
          <p:cNvSpPr>
            <a:spLocks noGrp="1"/>
          </p:cNvSpPr>
          <p:nvPr>
            <p:ph type="title"/>
          </p:nvPr>
        </p:nvSpPr>
        <p:spPr>
          <a:xfrm>
            <a:off x="685800" y="0"/>
            <a:ext cx="7772400" cy="1524000"/>
          </a:xfrm>
          <a:prstGeom prst="rect">
            <a:avLst/>
          </a:prstGeom>
        </p:spPr>
        <p:txBody>
          <a:bodyPr anchor="b"/>
          <a:lstStyle>
            <a:lvl1pPr marL="30944" marR="30944" algn="r">
              <a:defRPr sz="300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990" name="Shape 990"/>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sz="1800">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50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20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20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991"/>
          <p:cNvSpPr>
            <a:spLocks noGrp="1"/>
          </p:cNvSpPr>
          <p:nvPr>
            <p:ph type="sldNum" sz="quarter" idx="10"/>
          </p:nvPr>
        </p:nvSpPr>
        <p:spPr>
          <a:xfrm>
            <a:off x="7389502" y="6438446"/>
            <a:ext cx="232398" cy="229512"/>
          </a:xfrm>
        </p:spPr>
        <p:txBody>
          <a:bodyPr anchor="ctr"/>
          <a:lstStyle>
            <a:lvl1pPr hangingPunct="1">
              <a:defRPr sz="825">
                <a:solidFill>
                  <a:srgbClr val="FFFED5"/>
                </a:solidFill>
                <a:latin typeface="Arial" charset="0"/>
                <a:cs typeface="Arial" charset="0"/>
                <a:sym typeface="Arial" charset="0"/>
              </a:defRPr>
            </a:lvl1pPr>
          </a:lstStyle>
          <a:p>
            <a:fld id="{2283354A-904A-4FD3-8787-B6E161FCFBC2}" type="slidenum">
              <a:rPr lang="en-US"/>
              <a:pPr/>
              <a:t>‹#›</a:t>
            </a:fld>
            <a:endParaRPr lang="en-US"/>
          </a:p>
        </p:txBody>
      </p:sp>
    </p:spTree>
    <p:extLst>
      <p:ext uri="{BB962C8B-B14F-4D97-AF65-F5344CB8AC3E}">
        <p14:creationId xmlns:p14="http://schemas.microsoft.com/office/powerpoint/2010/main" val="7063299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re et sous-titre copi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8" name="Shape 998"/>
          <p:cNvSpPr>
            <a:spLocks noGrp="1"/>
          </p:cNvSpPr>
          <p:nvPr>
            <p:ph type="title"/>
          </p:nvPr>
        </p:nvSpPr>
        <p:spPr>
          <a:xfrm>
            <a:off x="647700" y="1282700"/>
            <a:ext cx="7861300" cy="2146300"/>
          </a:xfrm>
          <a:prstGeom prst="rect">
            <a:avLst/>
          </a:prstGeom>
          <a:effectLst>
            <a:outerShdw blurRad="25400" dist="25400" dir="18900000" rotWithShape="0">
              <a:srgbClr val="000000">
                <a:alpha val="75000"/>
              </a:srgbClr>
            </a:outerShdw>
          </a:effectLst>
        </p:spPr>
        <p:txBody>
          <a:bodyPr anchor="b"/>
          <a:lstStyle>
            <a:lvl1pPr marL="0" marR="0" algn="ctr" defTabSz="238028">
              <a:defRPr sz="3300" b="0">
                <a:solidFill>
                  <a:srgbClr val="FFFFFF"/>
                </a:solidFill>
                <a:uFillTx/>
                <a:latin typeface="Monaco"/>
                <a:ea typeface="Monaco"/>
                <a:cs typeface="Monaco"/>
                <a:sym typeface="Monaco"/>
              </a:defRPr>
            </a:lvl1pPr>
          </a:lstStyle>
          <a:p>
            <a:r>
              <a:t>Texte du titre</a:t>
            </a:r>
          </a:p>
        </p:txBody>
      </p:sp>
      <p:sp>
        <p:nvSpPr>
          <p:cNvPr id="999" name="Shape 999"/>
          <p:cNvSpPr>
            <a:spLocks noGrp="1"/>
          </p:cNvSpPr>
          <p:nvPr>
            <p:ph type="body" sz="quarter" idx="1"/>
          </p:nvPr>
        </p:nvSpPr>
        <p:spPr>
          <a:xfrm>
            <a:off x="647700" y="3530600"/>
            <a:ext cx="7861300" cy="889000"/>
          </a:xfrm>
          <a:prstGeom prst="rect">
            <a:avLst/>
          </a:prstGeom>
          <a:effectLst>
            <a:outerShdw blurRad="25400" dist="25400" dir="18900000" rotWithShape="0">
              <a:srgbClr val="000000">
                <a:alpha val="75000"/>
              </a:srgbClr>
            </a:outerShdw>
          </a:effectLst>
        </p:spPr>
        <p:txBody>
          <a:bodyPr/>
          <a:lstStyle>
            <a:lvl1pPr marL="0" marR="0" indent="0" algn="ctr" defTabSz="238028">
              <a:lnSpc>
                <a:spcPct val="100000"/>
              </a:lnSpc>
              <a:spcBef>
                <a:spcPts val="0"/>
              </a:spcBef>
              <a:buClrTx/>
              <a:buSzTx/>
              <a:buFontTx/>
              <a:buNone/>
              <a:defRPr sz="1500">
                <a:uFillTx/>
                <a:latin typeface="Monaco"/>
                <a:ea typeface="Monaco"/>
                <a:cs typeface="Monaco"/>
                <a:sym typeface="Monaco"/>
              </a:defRPr>
            </a:lvl1pPr>
            <a:lvl2pPr marL="0" marR="0" indent="0" algn="ctr" defTabSz="238028">
              <a:lnSpc>
                <a:spcPct val="100000"/>
              </a:lnSpc>
              <a:spcBef>
                <a:spcPts val="0"/>
              </a:spcBef>
              <a:buClrTx/>
              <a:buSzTx/>
              <a:buFontTx/>
              <a:buNone/>
              <a:defRPr sz="1500">
                <a:uFillTx/>
                <a:latin typeface="Monaco"/>
                <a:ea typeface="Monaco"/>
                <a:cs typeface="Monaco"/>
                <a:sym typeface="Monaco"/>
              </a:defRPr>
            </a:lvl2pPr>
            <a:lvl3pPr marL="0" marR="0" indent="0" algn="ctr" defTabSz="238028">
              <a:lnSpc>
                <a:spcPct val="100000"/>
              </a:lnSpc>
              <a:spcBef>
                <a:spcPts val="0"/>
              </a:spcBef>
              <a:buClrTx/>
              <a:buSzTx/>
              <a:buFontTx/>
              <a:buNone/>
              <a:defRPr sz="1500">
                <a:uFillTx/>
                <a:latin typeface="Monaco"/>
                <a:ea typeface="Monaco"/>
                <a:cs typeface="Monaco"/>
                <a:sym typeface="Monaco"/>
              </a:defRPr>
            </a:lvl3pPr>
            <a:lvl4pPr marL="0" marR="0" indent="0" algn="ctr" defTabSz="238028">
              <a:lnSpc>
                <a:spcPct val="100000"/>
              </a:lnSpc>
              <a:spcBef>
                <a:spcPts val="0"/>
              </a:spcBef>
              <a:buSzTx/>
              <a:buNone/>
              <a:defRPr>
                <a:uFillTx/>
                <a:latin typeface="Monaco"/>
                <a:ea typeface="Monaco"/>
                <a:cs typeface="Monaco"/>
                <a:sym typeface="Monaco"/>
              </a:defRPr>
            </a:lvl4pPr>
            <a:lvl5pPr marL="0" marR="0" indent="0" algn="ctr" defTabSz="238028">
              <a:lnSpc>
                <a:spcPct val="100000"/>
              </a:lnSpc>
              <a:spcBef>
                <a:spcPts val="0"/>
              </a:spcBef>
              <a:buSzTx/>
              <a:buNone/>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000"/>
          <p:cNvSpPr>
            <a:spLocks noGrp="1"/>
          </p:cNvSpPr>
          <p:nvPr>
            <p:ph type="sldNum" sz="quarter" idx="10"/>
          </p:nvPr>
        </p:nvSpPr>
        <p:spPr>
          <a:xfrm>
            <a:off x="4467054" y="6591301"/>
            <a:ext cx="203544" cy="206428"/>
          </a:xfrm>
        </p:spPr>
        <p:txBody>
          <a:bodyPr/>
          <a:lstStyle>
            <a:lvl1pPr hangingPunct="1">
              <a:defRPr sz="675">
                <a:solidFill>
                  <a:srgbClr val="FFFFFF"/>
                </a:solidFill>
                <a:latin typeface="Monaco"/>
                <a:ea typeface="Monaco"/>
                <a:cs typeface="Monaco"/>
                <a:sym typeface="Monaco"/>
              </a:defRPr>
            </a:lvl1pPr>
          </a:lstStyle>
          <a:p>
            <a:fld id="{39D38389-8D43-46B9-9134-43F8D48D582B}" type="slidenum">
              <a:rPr lang="en-US"/>
              <a:pPr/>
              <a:t>‹#›</a:t>
            </a:fld>
            <a:endParaRPr lang="en-US"/>
          </a:p>
        </p:txBody>
      </p:sp>
    </p:spTree>
    <p:extLst>
      <p:ext uri="{BB962C8B-B14F-4D97-AF65-F5344CB8AC3E}">
        <p14:creationId xmlns:p14="http://schemas.microsoft.com/office/powerpoint/2010/main" val="33874794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Internal branded PowerPoint template finalv2 copie">
    <p:bg>
      <p:bgPr>
        <a:solidFill>
          <a:srgbClr val="FFFFFF"/>
        </a:solidFill>
        <a:effectLst/>
      </p:bgPr>
    </p:bg>
    <p:spTree>
      <p:nvGrpSpPr>
        <p:cNvPr id="1" name=""/>
        <p:cNvGrpSpPr/>
        <p:nvPr/>
      </p:nvGrpSpPr>
      <p:grpSpPr>
        <a:xfrm>
          <a:off x="0" y="0"/>
          <a:ext cx="0" cy="0"/>
          <a:chOff x="0" y="0"/>
          <a:chExt cx="0" cy="0"/>
        </a:xfrm>
      </p:grpSpPr>
      <p:pic>
        <p:nvPicPr>
          <p:cNvPr id="4" name="image.png"/>
          <p:cNvPicPr>
            <a:picLocks/>
          </p:cNvPicPr>
          <p:nvPr/>
        </p:nvPicPr>
        <p:blipFill>
          <a:blip r:embed="rId2"/>
          <a:srcRect/>
          <a:stretch>
            <a:fillRect/>
          </a:stretch>
        </p:blipFill>
        <p:spPr bwMode="auto">
          <a:xfrm>
            <a:off x="542926" y="225425"/>
            <a:ext cx="8010525" cy="1036638"/>
          </a:xfrm>
          <a:prstGeom prst="rect">
            <a:avLst/>
          </a:prstGeom>
          <a:noFill/>
          <a:ln w="9525">
            <a:noFill/>
            <a:miter lim="800000"/>
            <a:headEnd/>
            <a:tailEnd/>
          </a:ln>
        </p:spPr>
      </p:pic>
      <p:sp>
        <p:nvSpPr>
          <p:cNvPr id="1008" name="Shape 1008"/>
          <p:cNvSpPr>
            <a:spLocks noGrp="1"/>
          </p:cNvSpPr>
          <p:nvPr>
            <p:ph type="title"/>
          </p:nvPr>
        </p:nvSpPr>
        <p:spPr>
          <a:xfrm>
            <a:off x="644526" y="0"/>
            <a:ext cx="7778750" cy="1473200"/>
          </a:xfrm>
          <a:prstGeom prst="rect">
            <a:avLst/>
          </a:prstGeom>
        </p:spPr>
        <p:txBody>
          <a:bodyPr lIns="0" tIns="0" rIns="0" bIns="0"/>
          <a:lstStyle>
            <a:lvl1pPr marL="0" marR="0" defTabSz="735506">
              <a:lnSpc>
                <a:spcPct val="90000"/>
              </a:lnSpc>
              <a:spcBef>
                <a:spcPts val="375"/>
              </a:spcBef>
              <a:defRPr>
                <a:solidFill>
                  <a:srgbClr val="FFFFFF"/>
                </a:solidFill>
                <a:uFill>
                  <a:solidFill>
                    <a:srgbClr val="FFFFFF"/>
                  </a:solidFill>
                </a:uFill>
              </a:defRPr>
            </a:lvl1pPr>
          </a:lstStyle>
          <a:p>
            <a:r>
              <a:t>Texte du titre</a:t>
            </a:r>
          </a:p>
        </p:txBody>
      </p:sp>
      <p:sp>
        <p:nvSpPr>
          <p:cNvPr id="1009" name="Shape 1009"/>
          <p:cNvSpPr>
            <a:spLocks noGrp="1"/>
          </p:cNvSpPr>
          <p:nvPr>
            <p:ph type="body" idx="1"/>
          </p:nvPr>
        </p:nvSpPr>
        <p:spPr>
          <a:xfrm>
            <a:off x="669925" y="1493837"/>
            <a:ext cx="7875588" cy="5364164"/>
          </a:xfrm>
          <a:prstGeom prst="rect">
            <a:avLst/>
          </a:prstGeom>
        </p:spPr>
        <p:txBody>
          <a:bodyPr lIns="0" tIns="0" rIns="0" bIns="0"/>
          <a:lstStyle>
            <a:lvl1pPr marL="215414" marR="0" indent="-215414" defTabSz="735506">
              <a:lnSpc>
                <a:spcPct val="100000"/>
              </a:lnSpc>
              <a:spcBef>
                <a:spcPts val="225"/>
              </a:spcBef>
              <a:buClr>
                <a:srgbClr val="9C1748"/>
              </a:buClr>
              <a:buFont typeface="Verdana"/>
              <a:buChar char="•"/>
              <a:defRPr sz="1350">
                <a:solidFill>
                  <a:srgbClr val="002778"/>
                </a:solidFill>
                <a:uFill>
                  <a:solidFill>
                    <a:srgbClr val="002778"/>
                  </a:solidFill>
                </a:uFill>
              </a:defRPr>
            </a:lvl1pPr>
            <a:lvl2pPr marL="553413" marR="0" indent="-202322" defTabSz="735506">
              <a:lnSpc>
                <a:spcPct val="100000"/>
              </a:lnSpc>
              <a:spcBef>
                <a:spcPts val="225"/>
              </a:spcBef>
              <a:buClr>
                <a:srgbClr val="002778"/>
              </a:buClr>
              <a:buSzPct val="100000"/>
              <a:buFont typeface="Verdana"/>
              <a:buChar char="•"/>
              <a:defRPr sz="1200">
                <a:solidFill>
                  <a:srgbClr val="002778"/>
                </a:solidFill>
                <a:uFill>
                  <a:solidFill>
                    <a:srgbClr val="002778"/>
                  </a:solidFill>
                </a:uFill>
              </a:defRPr>
            </a:lvl2pPr>
            <a:lvl3pPr marL="919975" marR="0" indent="-205894" defTabSz="735506">
              <a:lnSpc>
                <a:spcPct val="100000"/>
              </a:lnSpc>
              <a:spcBef>
                <a:spcPts val="150"/>
              </a:spcBef>
              <a:buClr>
                <a:srgbClr val="00C4FF"/>
              </a:buClr>
              <a:buSzPct val="100000"/>
              <a:buFont typeface="Verdana"/>
              <a:buChar char="•"/>
              <a:defRPr sz="1050">
                <a:solidFill>
                  <a:srgbClr val="002778"/>
                </a:solidFill>
                <a:uFill>
                  <a:solidFill>
                    <a:srgbClr val="002778"/>
                  </a:solidFill>
                </a:uFill>
              </a:defRPr>
            </a:lvl3pPr>
            <a:lvl4pPr marL="1280588" marR="0" indent="-220175" defTabSz="735506">
              <a:lnSpc>
                <a:spcPct val="100000"/>
              </a:lnSpc>
              <a:spcBef>
                <a:spcPts val="150"/>
              </a:spcBef>
              <a:buClr>
                <a:srgbClr val="9EB2D6"/>
              </a:buClr>
              <a:buFont typeface="Verdana"/>
              <a:buChar char="•"/>
              <a:defRPr sz="900">
                <a:solidFill>
                  <a:srgbClr val="002778"/>
                </a:solidFill>
                <a:uFill>
                  <a:solidFill>
                    <a:srgbClr val="002778"/>
                  </a:solidFill>
                </a:uFill>
              </a:defRPr>
            </a:lvl4pPr>
            <a:lvl5pPr marL="1631678" marR="0" indent="-227315" defTabSz="735506">
              <a:lnSpc>
                <a:spcPct val="100000"/>
              </a:lnSpc>
              <a:spcBef>
                <a:spcPts val="150"/>
              </a:spcBef>
              <a:buClr>
                <a:srgbClr val="F0D6E1"/>
              </a:buClr>
              <a:buFont typeface="Verdana"/>
              <a:buChar char="•"/>
              <a:defRPr sz="900">
                <a:solidFill>
                  <a:srgbClr val="002778"/>
                </a:solidFill>
                <a:uFill>
                  <a:solidFill>
                    <a:srgbClr val="002778"/>
                  </a:solidFill>
                </a:uFill>
              </a:defRPr>
            </a:lvl5pPr>
          </a:lstStyle>
          <a:p>
            <a:r>
              <a:t>Texte niveau 1</a:t>
            </a:r>
          </a:p>
          <a:p>
            <a:pPr lvl="1"/>
            <a:r>
              <a:t>Texte niveau 2</a:t>
            </a:r>
          </a:p>
          <a:p>
            <a:pPr lvl="2"/>
            <a:r>
              <a:t>Texte niveau 3</a:t>
            </a:r>
          </a:p>
          <a:p>
            <a:pPr lvl="3"/>
            <a:r>
              <a:t>Texte niveau 4</a:t>
            </a:r>
          </a:p>
          <a:p>
            <a:pPr lvl="4"/>
            <a:r>
              <a:t>Texte niveau 5</a:t>
            </a:r>
          </a:p>
        </p:txBody>
      </p:sp>
      <p:sp>
        <p:nvSpPr>
          <p:cNvPr id="5" name="Shape 1010"/>
          <p:cNvSpPr>
            <a:spLocks noGrp="1"/>
          </p:cNvSpPr>
          <p:nvPr>
            <p:ph type="sldNum" sz="quarter" idx="10"/>
          </p:nvPr>
        </p:nvSpPr>
        <p:spPr>
          <a:xfrm>
            <a:off x="4404505" y="6388101"/>
            <a:ext cx="334990" cy="264137"/>
          </a:xfrm>
        </p:spPr>
        <p:txBody>
          <a:bodyPr/>
          <a:lstStyle>
            <a:lvl1pPr hangingPunct="1">
              <a:defRPr sz="1050">
                <a:solidFill>
                  <a:srgbClr val="002778"/>
                </a:solidFill>
              </a:defRPr>
            </a:lvl1pPr>
          </a:lstStyle>
          <a:p>
            <a:fld id="{31A3F460-1722-4E96-9319-4F25605586B6}" type="slidenum">
              <a:rPr lang="en-US"/>
              <a:pPr/>
              <a:t>‹#›</a:t>
            </a:fld>
            <a:endParaRPr lang="en-US"/>
          </a:p>
        </p:txBody>
      </p:sp>
    </p:spTree>
    <p:extLst>
      <p:ext uri="{BB962C8B-B14F-4D97-AF65-F5344CB8AC3E}">
        <p14:creationId xmlns:p14="http://schemas.microsoft.com/office/powerpoint/2010/main" val="194455981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re et sous-titre copi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7" name="Shape 1017"/>
          <p:cNvSpPr>
            <a:spLocks noGrp="1"/>
          </p:cNvSpPr>
          <p:nvPr>
            <p:ph type="title"/>
          </p:nvPr>
        </p:nvSpPr>
        <p:spPr>
          <a:xfrm>
            <a:off x="647700" y="1282700"/>
            <a:ext cx="7861300" cy="2146300"/>
          </a:xfrm>
          <a:prstGeom prst="rect">
            <a:avLst/>
          </a:prstGeom>
          <a:effectLst>
            <a:outerShdw blurRad="25400" dist="25400" dir="18900000" rotWithShape="0">
              <a:srgbClr val="000000">
                <a:alpha val="75000"/>
              </a:srgbClr>
            </a:outerShdw>
          </a:effectLst>
        </p:spPr>
        <p:txBody>
          <a:bodyPr anchor="b"/>
          <a:lstStyle>
            <a:lvl1pPr marL="0" marR="0" algn="ctr" defTabSz="238028">
              <a:defRPr sz="3300" b="0">
                <a:solidFill>
                  <a:srgbClr val="FFFFFF"/>
                </a:solidFill>
                <a:uFillTx/>
                <a:latin typeface="Monaco"/>
                <a:ea typeface="Monaco"/>
                <a:cs typeface="Monaco"/>
                <a:sym typeface="Monaco"/>
              </a:defRPr>
            </a:lvl1pPr>
          </a:lstStyle>
          <a:p>
            <a:r>
              <a:t>Texte du titre</a:t>
            </a:r>
          </a:p>
        </p:txBody>
      </p:sp>
      <p:sp>
        <p:nvSpPr>
          <p:cNvPr id="1018" name="Shape 1018"/>
          <p:cNvSpPr>
            <a:spLocks noGrp="1"/>
          </p:cNvSpPr>
          <p:nvPr>
            <p:ph type="body" sz="quarter" idx="1"/>
          </p:nvPr>
        </p:nvSpPr>
        <p:spPr>
          <a:xfrm>
            <a:off x="647700" y="3530600"/>
            <a:ext cx="7861300" cy="889000"/>
          </a:xfrm>
          <a:prstGeom prst="rect">
            <a:avLst/>
          </a:prstGeom>
          <a:effectLst>
            <a:outerShdw blurRad="25400" dist="25400" dir="18900000" rotWithShape="0">
              <a:srgbClr val="000000">
                <a:alpha val="75000"/>
              </a:srgbClr>
            </a:outerShdw>
          </a:effectLst>
        </p:spPr>
        <p:txBody>
          <a:bodyPr/>
          <a:lstStyle>
            <a:lvl1pPr marL="0" marR="0" indent="0" algn="ctr" defTabSz="238028">
              <a:lnSpc>
                <a:spcPct val="100000"/>
              </a:lnSpc>
              <a:spcBef>
                <a:spcPts val="0"/>
              </a:spcBef>
              <a:buClrTx/>
              <a:buSzTx/>
              <a:buFontTx/>
              <a:buNone/>
              <a:defRPr sz="1500">
                <a:uFillTx/>
                <a:latin typeface="Monaco"/>
                <a:ea typeface="Monaco"/>
                <a:cs typeface="Monaco"/>
                <a:sym typeface="Monaco"/>
              </a:defRPr>
            </a:lvl1pPr>
            <a:lvl2pPr marL="0" marR="0" indent="0" algn="ctr" defTabSz="238028">
              <a:lnSpc>
                <a:spcPct val="100000"/>
              </a:lnSpc>
              <a:spcBef>
                <a:spcPts val="0"/>
              </a:spcBef>
              <a:buClrTx/>
              <a:buSzTx/>
              <a:buFontTx/>
              <a:buNone/>
              <a:defRPr sz="1500">
                <a:uFillTx/>
                <a:latin typeface="Monaco"/>
                <a:ea typeface="Monaco"/>
                <a:cs typeface="Monaco"/>
                <a:sym typeface="Monaco"/>
              </a:defRPr>
            </a:lvl2pPr>
            <a:lvl3pPr marL="0" marR="0" indent="0" algn="ctr" defTabSz="238028">
              <a:lnSpc>
                <a:spcPct val="100000"/>
              </a:lnSpc>
              <a:spcBef>
                <a:spcPts val="0"/>
              </a:spcBef>
              <a:buClrTx/>
              <a:buSzTx/>
              <a:buFontTx/>
              <a:buNone/>
              <a:defRPr sz="1500">
                <a:uFillTx/>
                <a:latin typeface="Monaco"/>
                <a:ea typeface="Monaco"/>
                <a:cs typeface="Monaco"/>
                <a:sym typeface="Monaco"/>
              </a:defRPr>
            </a:lvl3pPr>
            <a:lvl4pPr marL="0" marR="0" indent="0" algn="ctr" defTabSz="238028">
              <a:lnSpc>
                <a:spcPct val="100000"/>
              </a:lnSpc>
              <a:spcBef>
                <a:spcPts val="0"/>
              </a:spcBef>
              <a:buSzTx/>
              <a:buNone/>
              <a:defRPr>
                <a:uFillTx/>
                <a:latin typeface="Monaco"/>
                <a:ea typeface="Monaco"/>
                <a:cs typeface="Monaco"/>
                <a:sym typeface="Monaco"/>
              </a:defRPr>
            </a:lvl4pPr>
            <a:lvl5pPr marL="0" marR="0" indent="0" algn="ctr" defTabSz="238028">
              <a:lnSpc>
                <a:spcPct val="100000"/>
              </a:lnSpc>
              <a:spcBef>
                <a:spcPts val="0"/>
              </a:spcBef>
              <a:buSzTx/>
              <a:buNone/>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019"/>
          <p:cNvSpPr>
            <a:spLocks noGrp="1"/>
          </p:cNvSpPr>
          <p:nvPr>
            <p:ph type="sldNum" sz="quarter" idx="10"/>
          </p:nvPr>
        </p:nvSpPr>
        <p:spPr>
          <a:xfrm>
            <a:off x="4467054" y="6591301"/>
            <a:ext cx="203544" cy="206428"/>
          </a:xfrm>
        </p:spPr>
        <p:txBody>
          <a:bodyPr/>
          <a:lstStyle>
            <a:lvl1pPr hangingPunct="1">
              <a:defRPr sz="675">
                <a:solidFill>
                  <a:srgbClr val="FFFFFF"/>
                </a:solidFill>
                <a:latin typeface="Monaco"/>
                <a:ea typeface="Monaco"/>
                <a:cs typeface="Monaco"/>
                <a:sym typeface="Monaco"/>
              </a:defRPr>
            </a:lvl1pPr>
          </a:lstStyle>
          <a:p>
            <a:fld id="{0329A116-1149-4544-B823-0BC496889947}" type="slidenum">
              <a:rPr lang="en-US"/>
              <a:pPr/>
              <a:t>‹#›</a:t>
            </a:fld>
            <a:endParaRPr lang="en-US"/>
          </a:p>
        </p:txBody>
      </p:sp>
    </p:spTree>
    <p:extLst>
      <p:ext uri="{BB962C8B-B14F-4D97-AF65-F5344CB8AC3E}">
        <p14:creationId xmlns:p14="http://schemas.microsoft.com/office/powerpoint/2010/main" val="64066082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Fireball - No Graphics copie 2">
    <p:bg>
      <p:bgPr>
        <a:solidFill>
          <a:srgbClr val="000000"/>
        </a:solidFill>
        <a:effectLst/>
      </p:bgPr>
    </p:bg>
    <p:spTree>
      <p:nvGrpSpPr>
        <p:cNvPr id="1" name=""/>
        <p:cNvGrpSpPr/>
        <p:nvPr/>
      </p:nvGrpSpPr>
      <p:grpSpPr>
        <a:xfrm>
          <a:off x="0" y="0"/>
          <a:ext cx="0" cy="0"/>
          <a:chOff x="0" y="0"/>
          <a:chExt cx="0" cy="0"/>
        </a:xfrm>
      </p:grpSpPr>
      <p:sp>
        <p:nvSpPr>
          <p:cNvPr id="1026" name="Shape 1026"/>
          <p:cNvSpPr>
            <a:spLocks noGrp="1"/>
          </p:cNvSpPr>
          <p:nvPr>
            <p:ph type="title"/>
          </p:nvPr>
        </p:nvSpPr>
        <p:spPr>
          <a:xfrm>
            <a:off x="685800" y="0"/>
            <a:ext cx="7772400" cy="1524000"/>
          </a:xfrm>
          <a:prstGeom prst="rect">
            <a:avLst/>
          </a:prstGeom>
        </p:spPr>
        <p:txBody>
          <a:bodyPr anchor="b"/>
          <a:lstStyle>
            <a:lvl1pPr marL="30944" marR="30944" algn="r">
              <a:defRPr sz="31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027" name="Shape 1027"/>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225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35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028"/>
          <p:cNvSpPr>
            <a:spLocks noGrp="1"/>
          </p:cNvSpPr>
          <p:nvPr>
            <p:ph type="sldNum" sz="quarter" idx="10"/>
          </p:nvPr>
        </p:nvSpPr>
        <p:spPr>
          <a:xfrm>
            <a:off x="4395705" y="6388100"/>
            <a:ext cx="349417" cy="356469"/>
          </a:xfrm>
        </p:spPr>
        <p:txBody>
          <a:bodyPr/>
          <a:lstStyle>
            <a:lvl1pPr hangingPunct="1">
              <a:defRPr sz="1650">
                <a:solidFill>
                  <a:srgbClr val="FFFED5"/>
                </a:solidFill>
                <a:latin typeface="Times New Roman" pitchFamily="18" charset="0"/>
                <a:cs typeface="Times New Roman" pitchFamily="18" charset="0"/>
                <a:sym typeface="Times New Roman" pitchFamily="18" charset="0"/>
              </a:defRPr>
            </a:lvl1pPr>
          </a:lstStyle>
          <a:p>
            <a:fld id="{F09070E7-01BD-4C5C-A6BB-7F770394A7E0}" type="slidenum">
              <a:rPr lang="en-US"/>
              <a:pPr/>
              <a:t>‹#›</a:t>
            </a:fld>
            <a:endParaRPr lang="en-US"/>
          </a:p>
        </p:txBody>
      </p:sp>
    </p:spTree>
    <p:extLst>
      <p:ext uri="{BB962C8B-B14F-4D97-AF65-F5344CB8AC3E}">
        <p14:creationId xmlns:p14="http://schemas.microsoft.com/office/powerpoint/2010/main" val="1604853735"/>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itre et puces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35" name="Shape 1035"/>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036" name="Shape 1036"/>
          <p:cNvSpPr>
            <a:spLocks noGrp="1"/>
          </p:cNvSpPr>
          <p:nvPr>
            <p:ph type="body" idx="1"/>
          </p:nvPr>
        </p:nvSpPr>
        <p:spPr>
          <a:xfrm>
            <a:off x="635001" y="1130300"/>
            <a:ext cx="78613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97477" marR="0" indent="-307055">
              <a:lnSpc>
                <a:spcPct val="100000"/>
              </a:lnSpc>
              <a:spcBef>
                <a:spcPts val="1575"/>
              </a:spcBef>
              <a:buClrTx/>
              <a:buSzPct val="139000"/>
              <a:buFontTx/>
              <a:buChar char="•"/>
              <a:defRPr sz="1650">
                <a:latin typeface="Monaco"/>
                <a:ea typeface="Monaco"/>
                <a:cs typeface="Monaco"/>
                <a:sym typeface="Monaco"/>
              </a:defRPr>
            </a:lvl1pPr>
            <a:lvl2pPr marL="840238" marR="0" indent="-307055">
              <a:lnSpc>
                <a:spcPct val="100000"/>
              </a:lnSpc>
              <a:spcBef>
                <a:spcPts val="1575"/>
              </a:spcBef>
              <a:buClrTx/>
              <a:buSzPct val="139000"/>
              <a:buFontTx/>
              <a:buChar char="•"/>
              <a:defRPr sz="1650">
                <a:latin typeface="Monaco"/>
                <a:ea typeface="Monaco"/>
                <a:cs typeface="Monaco"/>
                <a:sym typeface="Monaco"/>
              </a:defRPr>
            </a:lvl2pPr>
            <a:lvl3pPr marL="1182996" marR="0" indent="-307055">
              <a:lnSpc>
                <a:spcPct val="100000"/>
              </a:lnSpc>
              <a:spcBef>
                <a:spcPts val="1575"/>
              </a:spcBef>
              <a:buClrTx/>
              <a:buSzPct val="139000"/>
              <a:buFontTx/>
              <a:buChar char="•"/>
              <a:defRPr sz="1650">
                <a:latin typeface="Monaco"/>
                <a:ea typeface="Monaco"/>
                <a:cs typeface="Monaco"/>
                <a:sym typeface="Monaco"/>
              </a:defRPr>
            </a:lvl3pPr>
            <a:lvl4pPr marL="1525757" marR="0" indent="-307055">
              <a:lnSpc>
                <a:spcPct val="100000"/>
              </a:lnSpc>
              <a:spcBef>
                <a:spcPts val="1575"/>
              </a:spcBef>
              <a:buSzPct val="139000"/>
              <a:buChar char="•"/>
              <a:defRPr sz="1650">
                <a:latin typeface="Monaco"/>
                <a:ea typeface="Monaco"/>
                <a:cs typeface="Monaco"/>
                <a:sym typeface="Monaco"/>
              </a:defRPr>
            </a:lvl4pPr>
            <a:lvl5pPr marL="1868515" marR="0" indent="-307055">
              <a:lnSpc>
                <a:spcPct val="100000"/>
              </a:lnSpc>
              <a:spcBef>
                <a:spcPts val="1575"/>
              </a:spcBef>
              <a:buSzPct val="139000"/>
              <a:buChar char="•"/>
              <a:defRPr sz="16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037"/>
          <p:cNvSpPr>
            <a:spLocks noGrp="1"/>
          </p:cNvSpPr>
          <p:nvPr>
            <p:ph type="sldNum" sz="quarter" idx="10"/>
          </p:nvPr>
        </p:nvSpPr>
        <p:spPr>
          <a:xfrm>
            <a:off x="4459008" y="6388102"/>
            <a:ext cx="225986" cy="229512"/>
          </a:xfrm>
        </p:spPr>
        <p:txBody>
          <a:bodyPr/>
          <a:lstStyle>
            <a:lvl1pPr hangingPunct="1">
              <a:defRPr sz="825">
                <a:solidFill>
                  <a:srgbClr val="FFFFFF"/>
                </a:solidFill>
                <a:latin typeface="Monaco"/>
                <a:ea typeface="Monaco"/>
                <a:cs typeface="Monaco"/>
                <a:sym typeface="Monaco"/>
              </a:defRPr>
            </a:lvl1pPr>
          </a:lstStyle>
          <a:p>
            <a:fld id="{3F85362A-2A0A-41C7-BA0D-636DFA1C3EAB}" type="slidenum">
              <a:rPr lang="en-US"/>
              <a:pPr/>
              <a:t>‹#›</a:t>
            </a:fld>
            <a:endParaRPr lang="en-US"/>
          </a:p>
        </p:txBody>
      </p:sp>
    </p:spTree>
    <p:extLst>
      <p:ext uri="{BB962C8B-B14F-4D97-AF65-F5344CB8AC3E}">
        <p14:creationId xmlns:p14="http://schemas.microsoft.com/office/powerpoint/2010/main" val="2176004734"/>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changing_white copie 2">
    <p:bg>
      <p:bgPr>
        <a:solidFill>
          <a:srgbClr val="FFFFFF"/>
        </a:solidFill>
        <a:effectLst/>
      </p:bgPr>
    </p:bg>
    <p:spTree>
      <p:nvGrpSpPr>
        <p:cNvPr id="1" name=""/>
        <p:cNvGrpSpPr/>
        <p:nvPr/>
      </p:nvGrpSpPr>
      <p:grpSpPr>
        <a:xfrm>
          <a:off x="0" y="0"/>
          <a:ext cx="0" cy="0"/>
          <a:chOff x="0" y="0"/>
          <a:chExt cx="0" cy="0"/>
        </a:xfrm>
      </p:grpSpPr>
      <p:sp>
        <p:nvSpPr>
          <p:cNvPr id="1044" name="Shape 1044"/>
          <p:cNvSpPr>
            <a:spLocks noGrp="1"/>
          </p:cNvSpPr>
          <p:nvPr>
            <p:ph type="title"/>
          </p:nvPr>
        </p:nvSpPr>
        <p:spPr>
          <a:xfrm>
            <a:off x="476252" y="115896"/>
            <a:ext cx="8188325" cy="1509713"/>
          </a:xfrm>
          <a:prstGeom prst="rect">
            <a:avLst/>
          </a:prstGeom>
        </p:spPr>
        <p:txBody>
          <a:bodyPr lIns="0" tIns="0" rIns="0" bIns="0"/>
          <a:lstStyle>
            <a:lvl1pPr marL="0" marR="0">
              <a:defRPr sz="1800">
                <a:solidFill>
                  <a:srgbClr val="002778"/>
                </a:solidFill>
                <a:uFill>
                  <a:solidFill>
                    <a:srgbClr val="002778"/>
                  </a:solidFill>
                </a:uFill>
              </a:defRPr>
            </a:lvl1pPr>
          </a:lstStyle>
          <a:p>
            <a:r>
              <a:t>Texte du titre</a:t>
            </a:r>
          </a:p>
        </p:txBody>
      </p:sp>
      <p:sp>
        <p:nvSpPr>
          <p:cNvPr id="1045" name="Shape 1045"/>
          <p:cNvSpPr>
            <a:spLocks noGrp="1"/>
          </p:cNvSpPr>
          <p:nvPr>
            <p:ph type="body" idx="1"/>
          </p:nvPr>
        </p:nvSpPr>
        <p:spPr>
          <a:xfrm>
            <a:off x="476251" y="1625600"/>
            <a:ext cx="8186739" cy="5232400"/>
          </a:xfrm>
          <a:prstGeom prst="rect">
            <a:avLst/>
          </a:prstGeom>
        </p:spPr>
        <p:txBody>
          <a:bodyPr lIns="0" tIns="0" rIns="0" bIns="0"/>
          <a:lstStyle>
            <a:lvl1pPr marL="197561" marR="0" indent="-197561">
              <a:lnSpc>
                <a:spcPct val="100000"/>
              </a:lnSpc>
              <a:spcBef>
                <a:spcPts val="375"/>
              </a:spcBef>
              <a:buClr>
                <a:srgbClr val="00C4FF"/>
              </a:buClr>
              <a:buFont typeface="Verdana"/>
              <a:buChar char="•"/>
              <a:defRPr sz="1350">
                <a:solidFill>
                  <a:srgbClr val="002778"/>
                </a:solidFill>
                <a:uFill>
                  <a:solidFill>
                    <a:srgbClr val="002778"/>
                  </a:solidFill>
                </a:uFill>
              </a:defRPr>
            </a:lvl1pPr>
            <a:lvl2pPr marL="602210" marR="0" indent="-197561">
              <a:lnSpc>
                <a:spcPct val="100000"/>
              </a:lnSpc>
              <a:spcBef>
                <a:spcPts val="300"/>
              </a:spcBef>
              <a:buClr>
                <a:srgbClr val="ED610C"/>
              </a:buClr>
              <a:buSzPct val="100000"/>
              <a:buFont typeface="Verdana"/>
              <a:buChar char="•"/>
              <a:defRPr sz="1200">
                <a:solidFill>
                  <a:srgbClr val="002778"/>
                </a:solidFill>
                <a:uFill>
                  <a:solidFill>
                    <a:srgbClr val="002778"/>
                  </a:solidFill>
                </a:uFill>
              </a:defRPr>
            </a:lvl2pPr>
            <a:lvl3pPr marL="1008046" marR="0" indent="-201131">
              <a:lnSpc>
                <a:spcPct val="100000"/>
              </a:lnSpc>
              <a:buClr>
                <a:srgbClr val="002778"/>
              </a:buClr>
              <a:buSzPct val="100000"/>
              <a:buFont typeface="Verdana"/>
              <a:buChar char="•"/>
              <a:defRPr sz="1500">
                <a:solidFill>
                  <a:srgbClr val="002778"/>
                </a:solidFill>
                <a:uFill>
                  <a:solidFill>
                    <a:srgbClr val="002778"/>
                  </a:solidFill>
                </a:uFill>
              </a:defRPr>
            </a:lvl3pPr>
            <a:lvl4pPr marL="1412690" marR="0" indent="-197561">
              <a:lnSpc>
                <a:spcPct val="100000"/>
              </a:lnSpc>
              <a:spcBef>
                <a:spcPts val="225"/>
              </a:spcBef>
              <a:buClr>
                <a:srgbClr val="9D8F83"/>
              </a:buClr>
              <a:buFont typeface="Verdana"/>
              <a:buChar char="•"/>
              <a:defRPr sz="900">
                <a:solidFill>
                  <a:srgbClr val="002778"/>
                </a:solidFill>
                <a:uFill>
                  <a:solidFill>
                    <a:srgbClr val="002778"/>
                  </a:solidFill>
                </a:uFill>
              </a:defRPr>
            </a:lvl4pPr>
            <a:lvl5pPr marL="1817340" marR="0" indent="-208274">
              <a:lnSpc>
                <a:spcPct val="100000"/>
              </a:lnSpc>
              <a:spcBef>
                <a:spcPts val="225"/>
              </a:spcBef>
              <a:buClr>
                <a:srgbClr val="000000"/>
              </a:buClr>
              <a:buFont typeface="Verdana"/>
              <a:buChar char="•"/>
              <a:defRPr sz="825">
                <a:solidFill>
                  <a:srgbClr val="002778"/>
                </a:solidFill>
                <a:uFill>
                  <a:solidFill>
                    <a:srgbClr val="002778"/>
                  </a:solidFill>
                </a:uFill>
              </a:defRPr>
            </a:lvl5pPr>
          </a:lstStyle>
          <a:p>
            <a:r>
              <a:t>Texte niveau 1</a:t>
            </a:r>
          </a:p>
          <a:p>
            <a:pPr lvl="1"/>
            <a:r>
              <a:t>Texte niveau 2</a:t>
            </a:r>
          </a:p>
          <a:p>
            <a:pPr lvl="2"/>
            <a:r>
              <a:t>Texte niveau 3</a:t>
            </a:r>
          </a:p>
          <a:p>
            <a:pPr lvl="3"/>
            <a:r>
              <a:t>Texte niveau 4</a:t>
            </a:r>
          </a:p>
          <a:p>
            <a:pPr lvl="4"/>
            <a:r>
              <a:t>Texte niveau 5</a:t>
            </a:r>
          </a:p>
        </p:txBody>
      </p:sp>
      <p:sp>
        <p:nvSpPr>
          <p:cNvPr id="4" name="Shape 1046"/>
          <p:cNvSpPr>
            <a:spLocks noGrp="1"/>
          </p:cNvSpPr>
          <p:nvPr>
            <p:ph type="sldNum" sz="quarter" idx="10"/>
          </p:nvPr>
        </p:nvSpPr>
        <p:spPr>
          <a:xfrm>
            <a:off x="4402904" y="6388101"/>
            <a:ext cx="338196" cy="333386"/>
          </a:xfrm>
        </p:spPr>
        <p:txBody>
          <a:bodyPr/>
          <a:lstStyle>
            <a:lvl1pPr hangingPunct="1">
              <a:defRPr sz="1500">
                <a:solidFill>
                  <a:srgbClr val="000000"/>
                </a:solidFill>
                <a:latin typeface="Arial" charset="0"/>
                <a:cs typeface="Arial" charset="0"/>
                <a:sym typeface="Arial" charset="0"/>
              </a:defRPr>
            </a:lvl1pPr>
          </a:lstStyle>
          <a:p>
            <a:fld id="{DCB7577A-7E05-4000-82E0-699C22F48132}" type="slidenum">
              <a:rPr lang="en-US"/>
              <a:pPr/>
              <a:t>‹#›</a:t>
            </a:fld>
            <a:endParaRPr lang="en-US"/>
          </a:p>
        </p:txBody>
      </p:sp>
    </p:spTree>
    <p:extLst>
      <p:ext uri="{BB962C8B-B14F-4D97-AF65-F5344CB8AC3E}">
        <p14:creationId xmlns:p14="http://schemas.microsoft.com/office/powerpoint/2010/main" val="378031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7730630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re et puces copi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53" name="Shape 1053"/>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1054" name="Shape 1054"/>
          <p:cNvSpPr>
            <a:spLocks noGrp="1"/>
          </p:cNvSpPr>
          <p:nvPr>
            <p:ph type="body" idx="1"/>
          </p:nvPr>
        </p:nvSpPr>
        <p:spPr>
          <a:xfrm>
            <a:off x="635001" y="1981200"/>
            <a:ext cx="78613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26547" marR="0" indent="-307562" defTabSz="238028">
              <a:lnSpc>
                <a:spcPct val="100000"/>
              </a:lnSpc>
              <a:spcBef>
                <a:spcPts val="1575"/>
              </a:spcBef>
              <a:buClrTx/>
              <a:buSzPct val="90000"/>
              <a:buFont typeface="Gill Sans"/>
              <a:buBlip>
                <a:blip r:embed="rId3"/>
              </a:buBlip>
              <a:defRPr sz="1650">
                <a:uFillTx/>
                <a:latin typeface="Monaco"/>
                <a:ea typeface="Monaco"/>
                <a:cs typeface="Monaco"/>
                <a:sym typeface="Monaco"/>
              </a:defRPr>
            </a:lvl1pPr>
            <a:lvl2pPr marL="869308" marR="0" indent="-307562" defTabSz="238028">
              <a:lnSpc>
                <a:spcPct val="100000"/>
              </a:lnSpc>
              <a:spcBef>
                <a:spcPts val="1575"/>
              </a:spcBef>
              <a:buClrTx/>
              <a:buSzPct val="90000"/>
              <a:buFont typeface="Gill Sans"/>
              <a:buBlip>
                <a:blip r:embed="rId3"/>
              </a:buBlip>
              <a:defRPr sz="1650">
                <a:uFillTx/>
                <a:latin typeface="Monaco"/>
                <a:ea typeface="Monaco"/>
                <a:cs typeface="Monaco"/>
                <a:sym typeface="Monaco"/>
              </a:defRPr>
            </a:lvl2pPr>
            <a:lvl3pPr marL="1212065" marR="0" indent="-307562" defTabSz="238028">
              <a:lnSpc>
                <a:spcPct val="100000"/>
              </a:lnSpc>
              <a:spcBef>
                <a:spcPts val="1575"/>
              </a:spcBef>
              <a:buClrTx/>
              <a:buSzPct val="90000"/>
              <a:buFont typeface="Gill Sans"/>
              <a:buBlip>
                <a:blip r:embed="rId3"/>
              </a:buBlip>
              <a:defRPr sz="1650">
                <a:uFillTx/>
                <a:latin typeface="Monaco"/>
                <a:ea typeface="Monaco"/>
                <a:cs typeface="Monaco"/>
                <a:sym typeface="Monaco"/>
              </a:defRPr>
            </a:lvl3pPr>
            <a:lvl4pPr marL="1554827" marR="0" indent="-307562" defTabSz="238028">
              <a:lnSpc>
                <a:spcPct val="100000"/>
              </a:lnSpc>
              <a:spcBef>
                <a:spcPts val="1575"/>
              </a:spcBef>
              <a:buSzPct val="90000"/>
              <a:buFont typeface="Gill Sans"/>
              <a:buBlip>
                <a:blip r:embed="rId3"/>
              </a:buBlip>
              <a:defRPr sz="1650">
                <a:uFillTx/>
                <a:latin typeface="Monaco"/>
                <a:ea typeface="Monaco"/>
                <a:cs typeface="Monaco"/>
                <a:sym typeface="Monaco"/>
              </a:defRPr>
            </a:lvl4pPr>
            <a:lvl5pPr marL="1897584" marR="0" indent="-307562" defTabSz="238028">
              <a:lnSpc>
                <a:spcPct val="100000"/>
              </a:lnSpc>
              <a:spcBef>
                <a:spcPts val="15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055"/>
          <p:cNvSpPr>
            <a:spLocks noGrp="1"/>
          </p:cNvSpPr>
          <p:nvPr>
            <p:ph type="sldNum" sz="quarter" idx="10"/>
          </p:nvPr>
        </p:nvSpPr>
        <p:spPr>
          <a:xfrm>
            <a:off x="4471829" y="65659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66EEFAE6-A428-4AE4-A6AE-88B96E75A25A}" type="slidenum">
              <a:rPr lang="en-US"/>
              <a:pPr/>
              <a:t>‹#›</a:t>
            </a:fld>
            <a:endParaRPr lang="en-US"/>
          </a:p>
        </p:txBody>
      </p:sp>
    </p:spTree>
    <p:extLst>
      <p:ext uri="{BB962C8B-B14F-4D97-AF65-F5344CB8AC3E}">
        <p14:creationId xmlns:p14="http://schemas.microsoft.com/office/powerpoint/2010/main" val="3907950235"/>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changing_white copie 9">
    <p:bg>
      <p:bgPr>
        <a:solidFill>
          <a:srgbClr val="FFFFFF"/>
        </a:solidFill>
        <a:effectLst/>
      </p:bgPr>
    </p:bg>
    <p:spTree>
      <p:nvGrpSpPr>
        <p:cNvPr id="1" name=""/>
        <p:cNvGrpSpPr/>
        <p:nvPr/>
      </p:nvGrpSpPr>
      <p:grpSpPr>
        <a:xfrm>
          <a:off x="0" y="0"/>
          <a:ext cx="0" cy="0"/>
          <a:chOff x="0" y="0"/>
          <a:chExt cx="0" cy="0"/>
        </a:xfrm>
      </p:grpSpPr>
      <p:sp>
        <p:nvSpPr>
          <p:cNvPr id="1062" name="Shape 1062"/>
          <p:cNvSpPr>
            <a:spLocks noGrp="1"/>
          </p:cNvSpPr>
          <p:nvPr>
            <p:ph type="title"/>
          </p:nvPr>
        </p:nvSpPr>
        <p:spPr>
          <a:xfrm>
            <a:off x="476252" y="115896"/>
            <a:ext cx="8188325" cy="1509713"/>
          </a:xfrm>
          <a:prstGeom prst="rect">
            <a:avLst/>
          </a:prstGeom>
        </p:spPr>
        <p:txBody>
          <a:bodyPr lIns="0" tIns="0" rIns="0" bIns="0"/>
          <a:lstStyle>
            <a:lvl1pPr marL="0" marR="0">
              <a:defRPr sz="1800">
                <a:solidFill>
                  <a:srgbClr val="002778"/>
                </a:solidFill>
                <a:uFill>
                  <a:solidFill>
                    <a:srgbClr val="002778"/>
                  </a:solidFill>
                </a:uFill>
              </a:defRPr>
            </a:lvl1pPr>
          </a:lstStyle>
          <a:p>
            <a:r>
              <a:t>Texte du titre</a:t>
            </a:r>
          </a:p>
        </p:txBody>
      </p:sp>
      <p:sp>
        <p:nvSpPr>
          <p:cNvPr id="1063" name="Shape 1063"/>
          <p:cNvSpPr>
            <a:spLocks noGrp="1"/>
          </p:cNvSpPr>
          <p:nvPr>
            <p:ph type="body" idx="1"/>
          </p:nvPr>
        </p:nvSpPr>
        <p:spPr>
          <a:xfrm>
            <a:off x="476251" y="1625600"/>
            <a:ext cx="8186739" cy="5232400"/>
          </a:xfrm>
          <a:prstGeom prst="rect">
            <a:avLst/>
          </a:prstGeom>
        </p:spPr>
        <p:txBody>
          <a:bodyPr lIns="0" tIns="0" rIns="0" bIns="0"/>
          <a:lstStyle>
            <a:lvl1pPr marL="197561" marR="0" indent="-197561">
              <a:lnSpc>
                <a:spcPct val="100000"/>
              </a:lnSpc>
              <a:spcBef>
                <a:spcPts val="375"/>
              </a:spcBef>
              <a:buClr>
                <a:srgbClr val="00C4FF"/>
              </a:buClr>
              <a:buFont typeface="Verdana"/>
              <a:buChar char="•"/>
              <a:defRPr sz="1350">
                <a:solidFill>
                  <a:srgbClr val="002778"/>
                </a:solidFill>
                <a:uFill>
                  <a:solidFill>
                    <a:srgbClr val="002778"/>
                  </a:solidFill>
                </a:uFill>
              </a:defRPr>
            </a:lvl1pPr>
            <a:lvl2pPr marL="602210" marR="0" indent="-197561">
              <a:lnSpc>
                <a:spcPct val="100000"/>
              </a:lnSpc>
              <a:spcBef>
                <a:spcPts val="300"/>
              </a:spcBef>
              <a:buClr>
                <a:srgbClr val="ED610C"/>
              </a:buClr>
              <a:buSzPct val="100000"/>
              <a:buFont typeface="Verdana"/>
              <a:buChar char="•"/>
              <a:defRPr sz="1200">
                <a:solidFill>
                  <a:srgbClr val="002778"/>
                </a:solidFill>
                <a:uFill>
                  <a:solidFill>
                    <a:srgbClr val="002778"/>
                  </a:solidFill>
                </a:uFill>
              </a:defRPr>
            </a:lvl2pPr>
            <a:lvl3pPr marL="1008046" marR="0" indent="-201131">
              <a:lnSpc>
                <a:spcPct val="100000"/>
              </a:lnSpc>
              <a:buClr>
                <a:srgbClr val="002778"/>
              </a:buClr>
              <a:buSzPct val="100000"/>
              <a:buFont typeface="Verdana"/>
              <a:buChar char="•"/>
              <a:defRPr sz="1500">
                <a:solidFill>
                  <a:srgbClr val="002778"/>
                </a:solidFill>
                <a:uFill>
                  <a:solidFill>
                    <a:srgbClr val="002778"/>
                  </a:solidFill>
                </a:uFill>
              </a:defRPr>
            </a:lvl3pPr>
            <a:lvl4pPr marL="1412690" marR="0" indent="-197561">
              <a:lnSpc>
                <a:spcPct val="100000"/>
              </a:lnSpc>
              <a:spcBef>
                <a:spcPts val="225"/>
              </a:spcBef>
              <a:buClr>
                <a:srgbClr val="9D8F83"/>
              </a:buClr>
              <a:buFont typeface="Verdana"/>
              <a:buChar char="•"/>
              <a:defRPr sz="900">
                <a:solidFill>
                  <a:srgbClr val="002778"/>
                </a:solidFill>
                <a:uFill>
                  <a:solidFill>
                    <a:srgbClr val="002778"/>
                  </a:solidFill>
                </a:uFill>
              </a:defRPr>
            </a:lvl4pPr>
            <a:lvl5pPr marL="1817340" marR="0" indent="-208274">
              <a:lnSpc>
                <a:spcPct val="100000"/>
              </a:lnSpc>
              <a:spcBef>
                <a:spcPts val="225"/>
              </a:spcBef>
              <a:buClr>
                <a:srgbClr val="000000"/>
              </a:buClr>
              <a:buFont typeface="Verdana"/>
              <a:buChar char="•"/>
              <a:defRPr sz="825">
                <a:solidFill>
                  <a:srgbClr val="002778"/>
                </a:solidFill>
                <a:uFill>
                  <a:solidFill>
                    <a:srgbClr val="002778"/>
                  </a:solidFill>
                </a:uFill>
              </a:defRPr>
            </a:lvl5pPr>
          </a:lstStyle>
          <a:p>
            <a:r>
              <a:t>Texte niveau 1</a:t>
            </a:r>
          </a:p>
          <a:p>
            <a:pPr lvl="1"/>
            <a:r>
              <a:t>Texte niveau 2</a:t>
            </a:r>
          </a:p>
          <a:p>
            <a:pPr lvl="2"/>
            <a:r>
              <a:t>Texte niveau 3</a:t>
            </a:r>
          </a:p>
          <a:p>
            <a:pPr lvl="3"/>
            <a:r>
              <a:t>Texte niveau 4</a:t>
            </a:r>
          </a:p>
          <a:p>
            <a:pPr lvl="4"/>
            <a:r>
              <a:t>Texte niveau 5</a:t>
            </a:r>
          </a:p>
        </p:txBody>
      </p:sp>
      <p:sp>
        <p:nvSpPr>
          <p:cNvPr id="4" name="Shape 1064"/>
          <p:cNvSpPr>
            <a:spLocks noGrp="1"/>
          </p:cNvSpPr>
          <p:nvPr>
            <p:ph type="sldNum" sz="quarter" idx="10"/>
          </p:nvPr>
        </p:nvSpPr>
        <p:spPr>
          <a:xfrm>
            <a:off x="4402904" y="6388101"/>
            <a:ext cx="338196" cy="333386"/>
          </a:xfrm>
        </p:spPr>
        <p:txBody>
          <a:bodyPr/>
          <a:lstStyle>
            <a:lvl1pPr hangingPunct="1">
              <a:defRPr sz="1500">
                <a:solidFill>
                  <a:srgbClr val="000000"/>
                </a:solidFill>
                <a:latin typeface="Arial" charset="0"/>
                <a:cs typeface="Arial" charset="0"/>
                <a:sym typeface="Arial" charset="0"/>
              </a:defRPr>
            </a:lvl1pPr>
          </a:lstStyle>
          <a:p>
            <a:fld id="{3AB868AF-7E2B-4D52-AF60-1F2EA3EF1530}" type="slidenum">
              <a:rPr lang="en-US"/>
              <a:pPr/>
              <a:t>‹#›</a:t>
            </a:fld>
            <a:endParaRPr lang="en-US"/>
          </a:p>
        </p:txBody>
      </p:sp>
    </p:spTree>
    <p:extLst>
      <p:ext uri="{BB962C8B-B14F-4D97-AF65-F5344CB8AC3E}">
        <p14:creationId xmlns:p14="http://schemas.microsoft.com/office/powerpoint/2010/main" val="917721981"/>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changing_white copie 5">
    <p:bg>
      <p:bgPr>
        <a:solidFill>
          <a:srgbClr val="FFFFFF"/>
        </a:solidFill>
        <a:effectLst/>
      </p:bgPr>
    </p:bg>
    <p:spTree>
      <p:nvGrpSpPr>
        <p:cNvPr id="1" name=""/>
        <p:cNvGrpSpPr/>
        <p:nvPr/>
      </p:nvGrpSpPr>
      <p:grpSpPr>
        <a:xfrm>
          <a:off x="0" y="0"/>
          <a:ext cx="0" cy="0"/>
          <a:chOff x="0" y="0"/>
          <a:chExt cx="0" cy="0"/>
        </a:xfrm>
      </p:grpSpPr>
      <p:sp>
        <p:nvSpPr>
          <p:cNvPr id="1071" name="Shape 1071"/>
          <p:cNvSpPr>
            <a:spLocks noGrp="1"/>
          </p:cNvSpPr>
          <p:nvPr>
            <p:ph type="title"/>
          </p:nvPr>
        </p:nvSpPr>
        <p:spPr>
          <a:xfrm>
            <a:off x="476252" y="115896"/>
            <a:ext cx="8188325" cy="1509713"/>
          </a:xfrm>
          <a:prstGeom prst="rect">
            <a:avLst/>
          </a:prstGeom>
        </p:spPr>
        <p:txBody>
          <a:bodyPr lIns="0" tIns="0" rIns="0" bIns="0"/>
          <a:lstStyle>
            <a:lvl1pPr marL="0" marR="0">
              <a:defRPr sz="1800">
                <a:solidFill>
                  <a:srgbClr val="002778"/>
                </a:solidFill>
                <a:uFill>
                  <a:solidFill>
                    <a:srgbClr val="002778"/>
                  </a:solidFill>
                </a:uFill>
              </a:defRPr>
            </a:lvl1pPr>
          </a:lstStyle>
          <a:p>
            <a:r>
              <a:t>Texte du titre</a:t>
            </a:r>
          </a:p>
        </p:txBody>
      </p:sp>
      <p:sp>
        <p:nvSpPr>
          <p:cNvPr id="1072" name="Shape 1072"/>
          <p:cNvSpPr>
            <a:spLocks noGrp="1"/>
          </p:cNvSpPr>
          <p:nvPr>
            <p:ph type="body" idx="1"/>
          </p:nvPr>
        </p:nvSpPr>
        <p:spPr>
          <a:xfrm>
            <a:off x="476251" y="1625600"/>
            <a:ext cx="8186739" cy="5232400"/>
          </a:xfrm>
          <a:prstGeom prst="rect">
            <a:avLst/>
          </a:prstGeom>
        </p:spPr>
        <p:txBody>
          <a:bodyPr lIns="0" tIns="0" rIns="0" bIns="0"/>
          <a:lstStyle>
            <a:lvl1pPr marL="197561" marR="0" indent="-197561">
              <a:lnSpc>
                <a:spcPct val="100000"/>
              </a:lnSpc>
              <a:spcBef>
                <a:spcPts val="375"/>
              </a:spcBef>
              <a:buClr>
                <a:srgbClr val="00C4FF"/>
              </a:buClr>
              <a:buFont typeface="Verdana"/>
              <a:buChar char="•"/>
              <a:defRPr sz="1350">
                <a:solidFill>
                  <a:srgbClr val="002778"/>
                </a:solidFill>
                <a:uFill>
                  <a:solidFill>
                    <a:srgbClr val="002778"/>
                  </a:solidFill>
                </a:uFill>
              </a:defRPr>
            </a:lvl1pPr>
            <a:lvl2pPr marL="602210" marR="0" indent="-197561">
              <a:lnSpc>
                <a:spcPct val="100000"/>
              </a:lnSpc>
              <a:spcBef>
                <a:spcPts val="300"/>
              </a:spcBef>
              <a:buClr>
                <a:srgbClr val="ED610C"/>
              </a:buClr>
              <a:buSzPct val="100000"/>
              <a:buFont typeface="Verdana"/>
              <a:buChar char="•"/>
              <a:defRPr sz="1200">
                <a:solidFill>
                  <a:srgbClr val="002778"/>
                </a:solidFill>
                <a:uFill>
                  <a:solidFill>
                    <a:srgbClr val="002778"/>
                  </a:solidFill>
                </a:uFill>
              </a:defRPr>
            </a:lvl2pPr>
            <a:lvl3pPr marL="1008046" marR="0" indent="-201131">
              <a:lnSpc>
                <a:spcPct val="100000"/>
              </a:lnSpc>
              <a:buClr>
                <a:srgbClr val="002778"/>
              </a:buClr>
              <a:buSzPct val="100000"/>
              <a:buFont typeface="Verdana"/>
              <a:buChar char="•"/>
              <a:defRPr sz="1500">
                <a:solidFill>
                  <a:srgbClr val="002778"/>
                </a:solidFill>
                <a:uFill>
                  <a:solidFill>
                    <a:srgbClr val="002778"/>
                  </a:solidFill>
                </a:uFill>
              </a:defRPr>
            </a:lvl3pPr>
            <a:lvl4pPr marL="1412690" marR="0" indent="-197561">
              <a:lnSpc>
                <a:spcPct val="100000"/>
              </a:lnSpc>
              <a:spcBef>
                <a:spcPts val="225"/>
              </a:spcBef>
              <a:buClr>
                <a:srgbClr val="9D8F83"/>
              </a:buClr>
              <a:buFont typeface="Verdana"/>
              <a:buChar char="•"/>
              <a:defRPr sz="900">
                <a:solidFill>
                  <a:srgbClr val="002778"/>
                </a:solidFill>
                <a:uFill>
                  <a:solidFill>
                    <a:srgbClr val="002778"/>
                  </a:solidFill>
                </a:uFill>
              </a:defRPr>
            </a:lvl4pPr>
            <a:lvl5pPr marL="1817340" marR="0" indent="-208274">
              <a:lnSpc>
                <a:spcPct val="100000"/>
              </a:lnSpc>
              <a:spcBef>
                <a:spcPts val="225"/>
              </a:spcBef>
              <a:buClr>
                <a:srgbClr val="000000"/>
              </a:buClr>
              <a:buFont typeface="Verdana"/>
              <a:buChar char="•"/>
              <a:defRPr sz="825">
                <a:solidFill>
                  <a:srgbClr val="002778"/>
                </a:solidFill>
                <a:uFill>
                  <a:solidFill>
                    <a:srgbClr val="002778"/>
                  </a:solidFill>
                </a:uFill>
              </a:defRPr>
            </a:lvl5pPr>
          </a:lstStyle>
          <a:p>
            <a:r>
              <a:t>Texte niveau 1</a:t>
            </a:r>
          </a:p>
          <a:p>
            <a:pPr lvl="1"/>
            <a:r>
              <a:t>Texte niveau 2</a:t>
            </a:r>
          </a:p>
          <a:p>
            <a:pPr lvl="2"/>
            <a:r>
              <a:t>Texte niveau 3</a:t>
            </a:r>
          </a:p>
          <a:p>
            <a:pPr lvl="3"/>
            <a:r>
              <a:t>Texte niveau 4</a:t>
            </a:r>
          </a:p>
          <a:p>
            <a:pPr lvl="4"/>
            <a:r>
              <a:t>Texte niveau 5</a:t>
            </a:r>
          </a:p>
        </p:txBody>
      </p:sp>
      <p:sp>
        <p:nvSpPr>
          <p:cNvPr id="4" name="Shape 1073"/>
          <p:cNvSpPr>
            <a:spLocks noGrp="1"/>
          </p:cNvSpPr>
          <p:nvPr>
            <p:ph type="sldNum" sz="quarter" idx="10"/>
          </p:nvPr>
        </p:nvSpPr>
        <p:spPr>
          <a:xfrm>
            <a:off x="4402904" y="6388101"/>
            <a:ext cx="338196" cy="333386"/>
          </a:xfrm>
        </p:spPr>
        <p:txBody>
          <a:bodyPr/>
          <a:lstStyle>
            <a:lvl1pPr hangingPunct="1">
              <a:defRPr sz="1500">
                <a:solidFill>
                  <a:srgbClr val="000000"/>
                </a:solidFill>
                <a:latin typeface="Arial" charset="0"/>
                <a:cs typeface="Arial" charset="0"/>
                <a:sym typeface="Arial" charset="0"/>
              </a:defRPr>
            </a:lvl1pPr>
          </a:lstStyle>
          <a:p>
            <a:fld id="{8312EABE-4524-4CF8-8ACA-66069F448767}" type="slidenum">
              <a:rPr lang="en-US"/>
              <a:pPr/>
              <a:t>‹#›</a:t>
            </a:fld>
            <a:endParaRPr lang="en-US"/>
          </a:p>
        </p:txBody>
      </p:sp>
    </p:spTree>
    <p:extLst>
      <p:ext uri="{BB962C8B-B14F-4D97-AF65-F5344CB8AC3E}">
        <p14:creationId xmlns:p14="http://schemas.microsoft.com/office/powerpoint/2010/main" val="86481668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hanging_white copie 4">
    <p:bg>
      <p:bgPr>
        <a:solidFill>
          <a:srgbClr val="FFFFFF"/>
        </a:solidFill>
        <a:effectLst/>
      </p:bgPr>
    </p:bg>
    <p:spTree>
      <p:nvGrpSpPr>
        <p:cNvPr id="1" name=""/>
        <p:cNvGrpSpPr/>
        <p:nvPr/>
      </p:nvGrpSpPr>
      <p:grpSpPr>
        <a:xfrm>
          <a:off x="0" y="0"/>
          <a:ext cx="0" cy="0"/>
          <a:chOff x="0" y="0"/>
          <a:chExt cx="0" cy="0"/>
        </a:xfrm>
      </p:grpSpPr>
      <p:sp>
        <p:nvSpPr>
          <p:cNvPr id="1080" name="Shape 1080"/>
          <p:cNvSpPr>
            <a:spLocks noGrp="1"/>
          </p:cNvSpPr>
          <p:nvPr>
            <p:ph type="title"/>
          </p:nvPr>
        </p:nvSpPr>
        <p:spPr>
          <a:xfrm>
            <a:off x="476252" y="115896"/>
            <a:ext cx="8188325" cy="1509713"/>
          </a:xfrm>
          <a:prstGeom prst="rect">
            <a:avLst/>
          </a:prstGeom>
        </p:spPr>
        <p:txBody>
          <a:bodyPr lIns="0" tIns="0" rIns="0" bIns="0"/>
          <a:lstStyle>
            <a:lvl1pPr marL="0" marR="0">
              <a:defRPr sz="1800">
                <a:solidFill>
                  <a:srgbClr val="002778"/>
                </a:solidFill>
                <a:uFill>
                  <a:solidFill>
                    <a:srgbClr val="002778"/>
                  </a:solidFill>
                </a:uFill>
              </a:defRPr>
            </a:lvl1pPr>
          </a:lstStyle>
          <a:p>
            <a:r>
              <a:t>Texte du titre</a:t>
            </a:r>
          </a:p>
        </p:txBody>
      </p:sp>
      <p:sp>
        <p:nvSpPr>
          <p:cNvPr id="1081" name="Shape 1081"/>
          <p:cNvSpPr>
            <a:spLocks noGrp="1"/>
          </p:cNvSpPr>
          <p:nvPr>
            <p:ph type="body" idx="1"/>
          </p:nvPr>
        </p:nvSpPr>
        <p:spPr>
          <a:xfrm>
            <a:off x="476251" y="1625600"/>
            <a:ext cx="8186739" cy="5232400"/>
          </a:xfrm>
          <a:prstGeom prst="rect">
            <a:avLst/>
          </a:prstGeom>
        </p:spPr>
        <p:txBody>
          <a:bodyPr lIns="0" tIns="0" rIns="0" bIns="0"/>
          <a:lstStyle>
            <a:lvl1pPr marL="197561" marR="0" indent="-197561">
              <a:lnSpc>
                <a:spcPct val="100000"/>
              </a:lnSpc>
              <a:spcBef>
                <a:spcPts val="375"/>
              </a:spcBef>
              <a:buClr>
                <a:srgbClr val="00C4FF"/>
              </a:buClr>
              <a:buFont typeface="Verdana"/>
              <a:buChar char="•"/>
              <a:defRPr sz="1350">
                <a:solidFill>
                  <a:srgbClr val="002778"/>
                </a:solidFill>
                <a:uFill>
                  <a:solidFill>
                    <a:srgbClr val="002778"/>
                  </a:solidFill>
                </a:uFill>
              </a:defRPr>
            </a:lvl1pPr>
            <a:lvl2pPr marL="602210" marR="0" indent="-197561">
              <a:lnSpc>
                <a:spcPct val="100000"/>
              </a:lnSpc>
              <a:spcBef>
                <a:spcPts val="300"/>
              </a:spcBef>
              <a:buClr>
                <a:srgbClr val="ED610C"/>
              </a:buClr>
              <a:buSzPct val="100000"/>
              <a:buFont typeface="Verdana"/>
              <a:buChar char="•"/>
              <a:defRPr sz="1200">
                <a:solidFill>
                  <a:srgbClr val="002778"/>
                </a:solidFill>
                <a:uFill>
                  <a:solidFill>
                    <a:srgbClr val="002778"/>
                  </a:solidFill>
                </a:uFill>
              </a:defRPr>
            </a:lvl2pPr>
            <a:lvl3pPr marL="1008046" marR="0" indent="-201131">
              <a:lnSpc>
                <a:spcPct val="100000"/>
              </a:lnSpc>
              <a:buClr>
                <a:srgbClr val="002778"/>
              </a:buClr>
              <a:buSzPct val="100000"/>
              <a:buFont typeface="Verdana"/>
              <a:buChar char="•"/>
              <a:defRPr sz="1500">
                <a:solidFill>
                  <a:srgbClr val="002778"/>
                </a:solidFill>
                <a:uFill>
                  <a:solidFill>
                    <a:srgbClr val="002778"/>
                  </a:solidFill>
                </a:uFill>
              </a:defRPr>
            </a:lvl3pPr>
            <a:lvl4pPr marL="1412690" marR="0" indent="-197561">
              <a:lnSpc>
                <a:spcPct val="100000"/>
              </a:lnSpc>
              <a:spcBef>
                <a:spcPts val="225"/>
              </a:spcBef>
              <a:buClr>
                <a:srgbClr val="9D8F83"/>
              </a:buClr>
              <a:buFont typeface="Verdana"/>
              <a:buChar char="•"/>
              <a:defRPr sz="900">
                <a:solidFill>
                  <a:srgbClr val="002778"/>
                </a:solidFill>
                <a:uFill>
                  <a:solidFill>
                    <a:srgbClr val="002778"/>
                  </a:solidFill>
                </a:uFill>
              </a:defRPr>
            </a:lvl4pPr>
            <a:lvl5pPr marL="1817340" marR="0" indent="-208274">
              <a:lnSpc>
                <a:spcPct val="100000"/>
              </a:lnSpc>
              <a:spcBef>
                <a:spcPts val="225"/>
              </a:spcBef>
              <a:buClr>
                <a:srgbClr val="000000"/>
              </a:buClr>
              <a:buFont typeface="Verdana"/>
              <a:buChar char="•"/>
              <a:defRPr sz="825">
                <a:solidFill>
                  <a:srgbClr val="002778"/>
                </a:solidFill>
                <a:uFill>
                  <a:solidFill>
                    <a:srgbClr val="002778"/>
                  </a:solidFill>
                </a:uFill>
              </a:defRPr>
            </a:lvl5pPr>
          </a:lstStyle>
          <a:p>
            <a:r>
              <a:t>Texte niveau 1</a:t>
            </a:r>
          </a:p>
          <a:p>
            <a:pPr lvl="1"/>
            <a:r>
              <a:t>Texte niveau 2</a:t>
            </a:r>
          </a:p>
          <a:p>
            <a:pPr lvl="2"/>
            <a:r>
              <a:t>Texte niveau 3</a:t>
            </a:r>
          </a:p>
          <a:p>
            <a:pPr lvl="3"/>
            <a:r>
              <a:t>Texte niveau 4</a:t>
            </a:r>
          </a:p>
          <a:p>
            <a:pPr lvl="4"/>
            <a:r>
              <a:t>Texte niveau 5</a:t>
            </a:r>
          </a:p>
        </p:txBody>
      </p:sp>
      <p:sp>
        <p:nvSpPr>
          <p:cNvPr id="4" name="Shape 1082"/>
          <p:cNvSpPr>
            <a:spLocks noGrp="1"/>
          </p:cNvSpPr>
          <p:nvPr>
            <p:ph type="sldNum" sz="quarter" idx="10"/>
          </p:nvPr>
        </p:nvSpPr>
        <p:spPr>
          <a:xfrm>
            <a:off x="4402904" y="6388101"/>
            <a:ext cx="338196" cy="333386"/>
          </a:xfrm>
        </p:spPr>
        <p:txBody>
          <a:bodyPr/>
          <a:lstStyle>
            <a:lvl1pPr hangingPunct="1">
              <a:defRPr sz="1500">
                <a:solidFill>
                  <a:srgbClr val="000000"/>
                </a:solidFill>
                <a:latin typeface="Arial" charset="0"/>
                <a:cs typeface="Arial" charset="0"/>
                <a:sym typeface="Arial" charset="0"/>
              </a:defRPr>
            </a:lvl1pPr>
          </a:lstStyle>
          <a:p>
            <a:fld id="{2574C308-B044-4294-9374-AAA2E2A85252}" type="slidenum">
              <a:rPr lang="en-US"/>
              <a:pPr/>
              <a:t>‹#›</a:t>
            </a:fld>
            <a:endParaRPr lang="en-US"/>
          </a:p>
        </p:txBody>
      </p:sp>
    </p:spTree>
    <p:extLst>
      <p:ext uri="{BB962C8B-B14F-4D97-AF65-F5344CB8AC3E}">
        <p14:creationId xmlns:p14="http://schemas.microsoft.com/office/powerpoint/2010/main" val="2568117452"/>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changing_white copie 6">
    <p:bg>
      <p:bgPr>
        <a:solidFill>
          <a:srgbClr val="FFFFFF"/>
        </a:solidFill>
        <a:effectLst/>
      </p:bgPr>
    </p:bg>
    <p:spTree>
      <p:nvGrpSpPr>
        <p:cNvPr id="1" name=""/>
        <p:cNvGrpSpPr/>
        <p:nvPr/>
      </p:nvGrpSpPr>
      <p:grpSpPr>
        <a:xfrm>
          <a:off x="0" y="0"/>
          <a:ext cx="0" cy="0"/>
          <a:chOff x="0" y="0"/>
          <a:chExt cx="0" cy="0"/>
        </a:xfrm>
      </p:grpSpPr>
      <p:sp>
        <p:nvSpPr>
          <p:cNvPr id="1089" name="Shape 1089"/>
          <p:cNvSpPr>
            <a:spLocks noGrp="1"/>
          </p:cNvSpPr>
          <p:nvPr>
            <p:ph type="title"/>
          </p:nvPr>
        </p:nvSpPr>
        <p:spPr>
          <a:xfrm>
            <a:off x="476252" y="115896"/>
            <a:ext cx="8188325" cy="1509713"/>
          </a:xfrm>
          <a:prstGeom prst="rect">
            <a:avLst/>
          </a:prstGeom>
        </p:spPr>
        <p:txBody>
          <a:bodyPr lIns="0" tIns="0" rIns="0" bIns="0"/>
          <a:lstStyle>
            <a:lvl1pPr marL="0" marR="0">
              <a:defRPr sz="1800">
                <a:solidFill>
                  <a:srgbClr val="002778"/>
                </a:solidFill>
                <a:uFill>
                  <a:solidFill>
                    <a:srgbClr val="002778"/>
                  </a:solidFill>
                </a:uFill>
              </a:defRPr>
            </a:lvl1pPr>
          </a:lstStyle>
          <a:p>
            <a:r>
              <a:t>Texte du titre</a:t>
            </a:r>
          </a:p>
        </p:txBody>
      </p:sp>
      <p:sp>
        <p:nvSpPr>
          <p:cNvPr id="1090" name="Shape 1090"/>
          <p:cNvSpPr>
            <a:spLocks noGrp="1"/>
          </p:cNvSpPr>
          <p:nvPr>
            <p:ph type="body" idx="1"/>
          </p:nvPr>
        </p:nvSpPr>
        <p:spPr>
          <a:xfrm>
            <a:off x="476251" y="1625600"/>
            <a:ext cx="8186739" cy="5232400"/>
          </a:xfrm>
          <a:prstGeom prst="rect">
            <a:avLst/>
          </a:prstGeom>
        </p:spPr>
        <p:txBody>
          <a:bodyPr lIns="0" tIns="0" rIns="0" bIns="0"/>
          <a:lstStyle>
            <a:lvl1pPr marL="197561" marR="0" indent="-197561">
              <a:lnSpc>
                <a:spcPct val="100000"/>
              </a:lnSpc>
              <a:spcBef>
                <a:spcPts val="375"/>
              </a:spcBef>
              <a:buClr>
                <a:srgbClr val="00C4FF"/>
              </a:buClr>
              <a:buFont typeface="Verdana"/>
              <a:buChar char="•"/>
              <a:defRPr sz="1350">
                <a:solidFill>
                  <a:srgbClr val="002778"/>
                </a:solidFill>
                <a:uFill>
                  <a:solidFill>
                    <a:srgbClr val="002778"/>
                  </a:solidFill>
                </a:uFill>
              </a:defRPr>
            </a:lvl1pPr>
            <a:lvl2pPr marL="602210" marR="0" indent="-197561">
              <a:lnSpc>
                <a:spcPct val="100000"/>
              </a:lnSpc>
              <a:spcBef>
                <a:spcPts val="300"/>
              </a:spcBef>
              <a:buClr>
                <a:srgbClr val="ED610C"/>
              </a:buClr>
              <a:buSzPct val="100000"/>
              <a:buFont typeface="Verdana"/>
              <a:buChar char="•"/>
              <a:defRPr sz="1200">
                <a:solidFill>
                  <a:srgbClr val="002778"/>
                </a:solidFill>
                <a:uFill>
                  <a:solidFill>
                    <a:srgbClr val="002778"/>
                  </a:solidFill>
                </a:uFill>
              </a:defRPr>
            </a:lvl2pPr>
            <a:lvl3pPr marL="1008046" marR="0" indent="-201131">
              <a:lnSpc>
                <a:spcPct val="100000"/>
              </a:lnSpc>
              <a:buClr>
                <a:srgbClr val="002778"/>
              </a:buClr>
              <a:buSzPct val="100000"/>
              <a:buFont typeface="Verdana"/>
              <a:buChar char="•"/>
              <a:defRPr sz="1500">
                <a:solidFill>
                  <a:srgbClr val="002778"/>
                </a:solidFill>
                <a:uFill>
                  <a:solidFill>
                    <a:srgbClr val="002778"/>
                  </a:solidFill>
                </a:uFill>
              </a:defRPr>
            </a:lvl3pPr>
            <a:lvl4pPr marL="1412690" marR="0" indent="-197561">
              <a:lnSpc>
                <a:spcPct val="100000"/>
              </a:lnSpc>
              <a:spcBef>
                <a:spcPts val="225"/>
              </a:spcBef>
              <a:buClr>
                <a:srgbClr val="9D8F83"/>
              </a:buClr>
              <a:buFont typeface="Verdana"/>
              <a:buChar char="•"/>
              <a:defRPr sz="900">
                <a:solidFill>
                  <a:srgbClr val="002778"/>
                </a:solidFill>
                <a:uFill>
                  <a:solidFill>
                    <a:srgbClr val="002778"/>
                  </a:solidFill>
                </a:uFill>
              </a:defRPr>
            </a:lvl4pPr>
            <a:lvl5pPr marL="1817340" marR="0" indent="-208274">
              <a:lnSpc>
                <a:spcPct val="100000"/>
              </a:lnSpc>
              <a:spcBef>
                <a:spcPts val="225"/>
              </a:spcBef>
              <a:buClr>
                <a:srgbClr val="000000"/>
              </a:buClr>
              <a:buFont typeface="Verdana"/>
              <a:buChar char="•"/>
              <a:defRPr sz="825">
                <a:solidFill>
                  <a:srgbClr val="002778"/>
                </a:solidFill>
                <a:uFill>
                  <a:solidFill>
                    <a:srgbClr val="002778"/>
                  </a:solidFill>
                </a:uFill>
              </a:defRPr>
            </a:lvl5pPr>
          </a:lstStyle>
          <a:p>
            <a:r>
              <a:t>Texte niveau 1</a:t>
            </a:r>
          </a:p>
          <a:p>
            <a:pPr lvl="1"/>
            <a:r>
              <a:t>Texte niveau 2</a:t>
            </a:r>
          </a:p>
          <a:p>
            <a:pPr lvl="2"/>
            <a:r>
              <a:t>Texte niveau 3</a:t>
            </a:r>
          </a:p>
          <a:p>
            <a:pPr lvl="3"/>
            <a:r>
              <a:t>Texte niveau 4</a:t>
            </a:r>
          </a:p>
          <a:p>
            <a:pPr lvl="4"/>
            <a:r>
              <a:t>Texte niveau 5</a:t>
            </a:r>
          </a:p>
        </p:txBody>
      </p:sp>
      <p:sp>
        <p:nvSpPr>
          <p:cNvPr id="4" name="Shape 1091"/>
          <p:cNvSpPr>
            <a:spLocks noGrp="1"/>
          </p:cNvSpPr>
          <p:nvPr>
            <p:ph type="sldNum" sz="quarter" idx="10"/>
          </p:nvPr>
        </p:nvSpPr>
        <p:spPr>
          <a:xfrm>
            <a:off x="4402904" y="6388101"/>
            <a:ext cx="338196" cy="333386"/>
          </a:xfrm>
        </p:spPr>
        <p:txBody>
          <a:bodyPr/>
          <a:lstStyle>
            <a:lvl1pPr hangingPunct="1">
              <a:defRPr sz="1500">
                <a:solidFill>
                  <a:srgbClr val="000000"/>
                </a:solidFill>
                <a:latin typeface="Arial" charset="0"/>
                <a:cs typeface="Arial" charset="0"/>
                <a:sym typeface="Arial" charset="0"/>
              </a:defRPr>
            </a:lvl1pPr>
          </a:lstStyle>
          <a:p>
            <a:fld id="{4BE940C1-8A9C-4311-8AD1-43AB3CA79958}" type="slidenum">
              <a:rPr lang="en-US"/>
              <a:pPr/>
              <a:t>‹#›</a:t>
            </a:fld>
            <a:endParaRPr lang="en-US"/>
          </a:p>
        </p:txBody>
      </p:sp>
    </p:spTree>
    <p:extLst>
      <p:ext uri="{BB962C8B-B14F-4D97-AF65-F5344CB8AC3E}">
        <p14:creationId xmlns:p14="http://schemas.microsoft.com/office/powerpoint/2010/main" val="88521453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_Titre et puces - Gauche copie 2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 name="Shape 1098"/>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1099" name="Shape 1099"/>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100"/>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A4CD0D1A-6C3D-443B-A83F-E6B6F3EE24F0}" type="slidenum">
              <a:rPr lang="en-US"/>
              <a:pPr/>
              <a:t>‹#›</a:t>
            </a:fld>
            <a:endParaRPr lang="en-US"/>
          </a:p>
        </p:txBody>
      </p:sp>
    </p:spTree>
    <p:extLst>
      <p:ext uri="{BB962C8B-B14F-4D97-AF65-F5344CB8AC3E}">
        <p14:creationId xmlns:p14="http://schemas.microsoft.com/office/powerpoint/2010/main" val="36044829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Fireball - No Graphics copie 3">
    <p:bg>
      <p:bgPr>
        <a:solidFill>
          <a:srgbClr val="000000"/>
        </a:solidFill>
        <a:effectLst/>
      </p:bgPr>
    </p:bg>
    <p:spTree>
      <p:nvGrpSpPr>
        <p:cNvPr id="1" name=""/>
        <p:cNvGrpSpPr/>
        <p:nvPr/>
      </p:nvGrpSpPr>
      <p:grpSpPr>
        <a:xfrm>
          <a:off x="0" y="0"/>
          <a:ext cx="0" cy="0"/>
          <a:chOff x="0" y="0"/>
          <a:chExt cx="0" cy="0"/>
        </a:xfrm>
      </p:grpSpPr>
      <p:sp>
        <p:nvSpPr>
          <p:cNvPr id="1107" name="Shape 1107"/>
          <p:cNvSpPr>
            <a:spLocks noGrp="1"/>
          </p:cNvSpPr>
          <p:nvPr>
            <p:ph type="title"/>
          </p:nvPr>
        </p:nvSpPr>
        <p:spPr>
          <a:xfrm>
            <a:off x="685800" y="0"/>
            <a:ext cx="7772400" cy="1524000"/>
          </a:xfrm>
          <a:prstGeom prst="rect">
            <a:avLst/>
          </a:prstGeom>
        </p:spPr>
        <p:txBody>
          <a:bodyPr anchor="b"/>
          <a:lstStyle>
            <a:lvl1pPr marL="30944" marR="30944" algn="r">
              <a:defRPr sz="31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108" name="Shape 1108"/>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225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35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109"/>
          <p:cNvSpPr>
            <a:spLocks noGrp="1"/>
          </p:cNvSpPr>
          <p:nvPr>
            <p:ph type="sldNum" sz="quarter" idx="10"/>
          </p:nvPr>
        </p:nvSpPr>
        <p:spPr>
          <a:xfrm>
            <a:off x="4395705" y="6388100"/>
            <a:ext cx="349417" cy="356469"/>
          </a:xfrm>
        </p:spPr>
        <p:txBody>
          <a:bodyPr/>
          <a:lstStyle>
            <a:lvl1pPr hangingPunct="1">
              <a:defRPr sz="1650">
                <a:solidFill>
                  <a:srgbClr val="FFFED5"/>
                </a:solidFill>
                <a:latin typeface="Times New Roman" pitchFamily="18" charset="0"/>
                <a:cs typeface="Times New Roman" pitchFamily="18" charset="0"/>
                <a:sym typeface="Times New Roman" pitchFamily="18" charset="0"/>
              </a:defRPr>
            </a:lvl1pPr>
          </a:lstStyle>
          <a:p>
            <a:fld id="{50008347-68E1-4E9A-8984-54F4FB6BDC16}" type="slidenum">
              <a:rPr lang="en-US"/>
              <a:pPr/>
              <a:t>‹#›</a:t>
            </a:fld>
            <a:endParaRPr lang="en-US"/>
          </a:p>
        </p:txBody>
      </p:sp>
    </p:spTree>
    <p:extLst>
      <p:ext uri="{BB962C8B-B14F-4D97-AF65-F5344CB8AC3E}">
        <p14:creationId xmlns:p14="http://schemas.microsoft.com/office/powerpoint/2010/main" val="323140927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re et puces copi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 name="Shape 1116"/>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1117" name="Shape 1117"/>
          <p:cNvSpPr>
            <a:spLocks noGrp="1"/>
          </p:cNvSpPr>
          <p:nvPr>
            <p:ph type="body" idx="1"/>
          </p:nvPr>
        </p:nvSpPr>
        <p:spPr>
          <a:xfrm>
            <a:off x="635001" y="1981200"/>
            <a:ext cx="78613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26547" marR="0" indent="-307562" defTabSz="238028">
              <a:lnSpc>
                <a:spcPct val="100000"/>
              </a:lnSpc>
              <a:spcBef>
                <a:spcPts val="1575"/>
              </a:spcBef>
              <a:buClrTx/>
              <a:buSzPct val="90000"/>
              <a:buFont typeface="Gill Sans"/>
              <a:buBlip>
                <a:blip r:embed="rId3"/>
              </a:buBlip>
              <a:defRPr sz="1650">
                <a:uFillTx/>
                <a:latin typeface="Monaco"/>
                <a:ea typeface="Monaco"/>
                <a:cs typeface="Monaco"/>
                <a:sym typeface="Monaco"/>
              </a:defRPr>
            </a:lvl1pPr>
            <a:lvl2pPr marL="869308" marR="0" indent="-307562" defTabSz="238028">
              <a:lnSpc>
                <a:spcPct val="100000"/>
              </a:lnSpc>
              <a:spcBef>
                <a:spcPts val="1575"/>
              </a:spcBef>
              <a:buClrTx/>
              <a:buSzPct val="90000"/>
              <a:buFont typeface="Gill Sans"/>
              <a:buBlip>
                <a:blip r:embed="rId3"/>
              </a:buBlip>
              <a:defRPr sz="1650">
                <a:uFillTx/>
                <a:latin typeface="Monaco"/>
                <a:ea typeface="Monaco"/>
                <a:cs typeface="Monaco"/>
                <a:sym typeface="Monaco"/>
              </a:defRPr>
            </a:lvl2pPr>
            <a:lvl3pPr marL="1212065" marR="0" indent="-307562" defTabSz="238028">
              <a:lnSpc>
                <a:spcPct val="100000"/>
              </a:lnSpc>
              <a:spcBef>
                <a:spcPts val="1575"/>
              </a:spcBef>
              <a:buClrTx/>
              <a:buSzPct val="90000"/>
              <a:buFont typeface="Gill Sans"/>
              <a:buBlip>
                <a:blip r:embed="rId3"/>
              </a:buBlip>
              <a:defRPr sz="1650">
                <a:uFillTx/>
                <a:latin typeface="Monaco"/>
                <a:ea typeface="Monaco"/>
                <a:cs typeface="Monaco"/>
                <a:sym typeface="Monaco"/>
              </a:defRPr>
            </a:lvl3pPr>
            <a:lvl4pPr marL="1554827" marR="0" indent="-307562" defTabSz="238028">
              <a:lnSpc>
                <a:spcPct val="100000"/>
              </a:lnSpc>
              <a:spcBef>
                <a:spcPts val="1575"/>
              </a:spcBef>
              <a:buSzPct val="90000"/>
              <a:buFont typeface="Gill Sans"/>
              <a:buBlip>
                <a:blip r:embed="rId3"/>
              </a:buBlip>
              <a:defRPr sz="1650">
                <a:uFillTx/>
                <a:latin typeface="Monaco"/>
                <a:ea typeface="Monaco"/>
                <a:cs typeface="Monaco"/>
                <a:sym typeface="Monaco"/>
              </a:defRPr>
            </a:lvl4pPr>
            <a:lvl5pPr marL="1897584" marR="0" indent="-307562" defTabSz="238028">
              <a:lnSpc>
                <a:spcPct val="100000"/>
              </a:lnSpc>
              <a:spcBef>
                <a:spcPts val="15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118"/>
          <p:cNvSpPr>
            <a:spLocks noGrp="1"/>
          </p:cNvSpPr>
          <p:nvPr>
            <p:ph type="sldNum" sz="quarter" idx="10"/>
          </p:nvPr>
        </p:nvSpPr>
        <p:spPr>
          <a:xfrm>
            <a:off x="4471829" y="65659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77A90034-A6E0-4953-8070-56FD69103BD3}" type="slidenum">
              <a:rPr lang="en-US"/>
              <a:pPr/>
              <a:t>‹#›</a:t>
            </a:fld>
            <a:endParaRPr lang="en-US"/>
          </a:p>
        </p:txBody>
      </p:sp>
    </p:spTree>
    <p:extLst>
      <p:ext uri="{BB962C8B-B14F-4D97-AF65-F5344CB8AC3E}">
        <p14:creationId xmlns:p14="http://schemas.microsoft.com/office/powerpoint/2010/main" val="70230138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Titre et puces copi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5" name="Shape 1125"/>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126" name="Shape 1126"/>
          <p:cNvSpPr>
            <a:spLocks noGrp="1"/>
          </p:cNvSpPr>
          <p:nvPr>
            <p:ph type="body" idx="1"/>
          </p:nvPr>
        </p:nvSpPr>
        <p:spPr>
          <a:xfrm>
            <a:off x="635001" y="1130300"/>
            <a:ext cx="78613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97477" marR="0" indent="-307055">
              <a:lnSpc>
                <a:spcPct val="100000"/>
              </a:lnSpc>
              <a:spcBef>
                <a:spcPts val="1575"/>
              </a:spcBef>
              <a:buClrTx/>
              <a:buSzPct val="139000"/>
              <a:buFontTx/>
              <a:buChar char="•"/>
              <a:defRPr sz="1650">
                <a:latin typeface="Monaco"/>
                <a:ea typeface="Monaco"/>
                <a:cs typeface="Monaco"/>
                <a:sym typeface="Monaco"/>
              </a:defRPr>
            </a:lvl1pPr>
            <a:lvl2pPr marL="840238" marR="0" indent="-307055">
              <a:lnSpc>
                <a:spcPct val="100000"/>
              </a:lnSpc>
              <a:spcBef>
                <a:spcPts val="1575"/>
              </a:spcBef>
              <a:buClrTx/>
              <a:buSzPct val="139000"/>
              <a:buFontTx/>
              <a:buChar char="•"/>
              <a:defRPr sz="1650">
                <a:latin typeface="Monaco"/>
                <a:ea typeface="Monaco"/>
                <a:cs typeface="Monaco"/>
                <a:sym typeface="Monaco"/>
              </a:defRPr>
            </a:lvl2pPr>
            <a:lvl3pPr marL="1182996" marR="0" indent="-307055">
              <a:lnSpc>
                <a:spcPct val="100000"/>
              </a:lnSpc>
              <a:spcBef>
                <a:spcPts val="1575"/>
              </a:spcBef>
              <a:buClrTx/>
              <a:buSzPct val="139000"/>
              <a:buFontTx/>
              <a:buChar char="•"/>
              <a:defRPr sz="1650">
                <a:latin typeface="Monaco"/>
                <a:ea typeface="Monaco"/>
                <a:cs typeface="Monaco"/>
                <a:sym typeface="Monaco"/>
              </a:defRPr>
            </a:lvl3pPr>
            <a:lvl4pPr marL="1525757" marR="0" indent="-307055">
              <a:lnSpc>
                <a:spcPct val="100000"/>
              </a:lnSpc>
              <a:spcBef>
                <a:spcPts val="1575"/>
              </a:spcBef>
              <a:buSzPct val="139000"/>
              <a:buChar char="•"/>
              <a:defRPr sz="1650">
                <a:latin typeface="Monaco"/>
                <a:ea typeface="Monaco"/>
                <a:cs typeface="Monaco"/>
                <a:sym typeface="Monaco"/>
              </a:defRPr>
            </a:lvl4pPr>
            <a:lvl5pPr marL="1868515" marR="0" indent="-307055">
              <a:lnSpc>
                <a:spcPct val="100000"/>
              </a:lnSpc>
              <a:spcBef>
                <a:spcPts val="1575"/>
              </a:spcBef>
              <a:buSzPct val="139000"/>
              <a:buChar char="•"/>
              <a:defRPr sz="16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127"/>
          <p:cNvSpPr>
            <a:spLocks noGrp="1"/>
          </p:cNvSpPr>
          <p:nvPr>
            <p:ph type="sldNum" sz="quarter" idx="10"/>
          </p:nvPr>
        </p:nvSpPr>
        <p:spPr>
          <a:xfrm>
            <a:off x="4459008" y="6388102"/>
            <a:ext cx="225986" cy="229512"/>
          </a:xfrm>
        </p:spPr>
        <p:txBody>
          <a:bodyPr/>
          <a:lstStyle>
            <a:lvl1pPr hangingPunct="1">
              <a:defRPr sz="825">
                <a:solidFill>
                  <a:srgbClr val="FFFFFF"/>
                </a:solidFill>
                <a:latin typeface="Monaco"/>
                <a:ea typeface="Monaco"/>
                <a:cs typeface="Monaco"/>
                <a:sym typeface="Monaco"/>
              </a:defRPr>
            </a:lvl1pPr>
          </a:lstStyle>
          <a:p>
            <a:fld id="{5FA79C64-615F-4FF4-9CCE-8C68CDBEB3AD}" type="slidenum">
              <a:rPr lang="en-US"/>
              <a:pPr/>
              <a:t>‹#›</a:t>
            </a:fld>
            <a:endParaRPr lang="en-US"/>
          </a:p>
        </p:txBody>
      </p:sp>
    </p:spTree>
    <p:extLst>
      <p:ext uri="{BB962C8B-B14F-4D97-AF65-F5344CB8AC3E}">
        <p14:creationId xmlns:p14="http://schemas.microsoft.com/office/powerpoint/2010/main" val="2746588997"/>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Fireball - No Graphics">
    <p:bg>
      <p:bgPr>
        <a:solidFill>
          <a:srgbClr val="000000"/>
        </a:solidFill>
        <a:effectLst/>
      </p:bgPr>
    </p:bg>
    <p:spTree>
      <p:nvGrpSpPr>
        <p:cNvPr id="1" name=""/>
        <p:cNvGrpSpPr/>
        <p:nvPr/>
      </p:nvGrpSpPr>
      <p:grpSpPr>
        <a:xfrm>
          <a:off x="0" y="0"/>
          <a:ext cx="0" cy="0"/>
          <a:chOff x="0" y="0"/>
          <a:chExt cx="0" cy="0"/>
        </a:xfrm>
      </p:grpSpPr>
      <p:sp>
        <p:nvSpPr>
          <p:cNvPr id="1134" name="Shape 1134"/>
          <p:cNvSpPr>
            <a:spLocks noGrp="1"/>
          </p:cNvSpPr>
          <p:nvPr>
            <p:ph type="title"/>
          </p:nvPr>
        </p:nvSpPr>
        <p:spPr>
          <a:xfrm>
            <a:off x="685800" y="0"/>
            <a:ext cx="7772400" cy="1524000"/>
          </a:xfrm>
          <a:prstGeom prst="rect">
            <a:avLst/>
          </a:prstGeom>
        </p:spPr>
        <p:txBody>
          <a:bodyPr anchor="b"/>
          <a:lstStyle>
            <a:lvl1pPr marL="30944" marR="30944" algn="r">
              <a:defRPr sz="31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135" name="Shape 1135"/>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225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35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136"/>
          <p:cNvSpPr>
            <a:spLocks noGrp="1"/>
          </p:cNvSpPr>
          <p:nvPr>
            <p:ph type="sldNum" sz="quarter" idx="10"/>
          </p:nvPr>
        </p:nvSpPr>
        <p:spPr>
          <a:xfrm>
            <a:off x="4395705" y="6388100"/>
            <a:ext cx="349417" cy="356469"/>
          </a:xfrm>
        </p:spPr>
        <p:txBody>
          <a:bodyPr/>
          <a:lstStyle>
            <a:lvl1pPr hangingPunct="1">
              <a:defRPr sz="1650">
                <a:solidFill>
                  <a:srgbClr val="FFFED5"/>
                </a:solidFill>
                <a:latin typeface="Times New Roman" pitchFamily="18" charset="0"/>
                <a:cs typeface="Times New Roman" pitchFamily="18" charset="0"/>
                <a:sym typeface="Times New Roman" pitchFamily="18" charset="0"/>
              </a:defRPr>
            </a:lvl1pPr>
          </a:lstStyle>
          <a:p>
            <a:fld id="{457A09DB-D712-4959-9B33-D8D8CB43F01E}" type="slidenum">
              <a:rPr lang="en-US"/>
              <a:pPr/>
              <a:t>‹#›</a:t>
            </a:fld>
            <a:endParaRPr lang="en-US"/>
          </a:p>
        </p:txBody>
      </p:sp>
    </p:spTree>
    <p:extLst>
      <p:ext uri="{BB962C8B-B14F-4D97-AF65-F5344CB8AC3E}">
        <p14:creationId xmlns:p14="http://schemas.microsoft.com/office/powerpoint/2010/main" val="148652736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49054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Fireball - No Graphics copie">
    <p:bg>
      <p:bgPr>
        <a:solidFill>
          <a:srgbClr val="000000"/>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685800" y="0"/>
            <a:ext cx="7772400" cy="1524000"/>
          </a:xfrm>
          <a:prstGeom prst="rect">
            <a:avLst/>
          </a:prstGeom>
        </p:spPr>
        <p:txBody>
          <a:bodyPr anchor="b"/>
          <a:lstStyle>
            <a:lvl1pPr marL="30944" marR="30944" algn="r">
              <a:defRPr sz="31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144" name="Shape 1144"/>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225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35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145"/>
          <p:cNvSpPr>
            <a:spLocks noGrp="1"/>
          </p:cNvSpPr>
          <p:nvPr>
            <p:ph type="sldNum" sz="quarter" idx="10"/>
          </p:nvPr>
        </p:nvSpPr>
        <p:spPr>
          <a:xfrm>
            <a:off x="4395705" y="6388100"/>
            <a:ext cx="349417" cy="356469"/>
          </a:xfrm>
        </p:spPr>
        <p:txBody>
          <a:bodyPr/>
          <a:lstStyle>
            <a:lvl1pPr hangingPunct="1">
              <a:defRPr sz="1650">
                <a:solidFill>
                  <a:srgbClr val="FFFED5"/>
                </a:solidFill>
                <a:latin typeface="Times New Roman" pitchFamily="18" charset="0"/>
                <a:cs typeface="Times New Roman" pitchFamily="18" charset="0"/>
                <a:sym typeface="Times New Roman" pitchFamily="18" charset="0"/>
              </a:defRPr>
            </a:lvl1pPr>
          </a:lstStyle>
          <a:p>
            <a:fld id="{938D616E-4FB4-47D2-80D4-325840236073}" type="slidenum">
              <a:rPr lang="en-US"/>
              <a:pPr/>
              <a:t>‹#›</a:t>
            </a:fld>
            <a:endParaRPr lang="en-US"/>
          </a:p>
        </p:txBody>
      </p:sp>
    </p:spTree>
    <p:extLst>
      <p:ext uri="{BB962C8B-B14F-4D97-AF65-F5344CB8AC3E}">
        <p14:creationId xmlns:p14="http://schemas.microsoft.com/office/powerpoint/2010/main" val="2559733408"/>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Fireball - No Graphics copie 1">
    <p:bg>
      <p:bgPr>
        <a:solidFill>
          <a:srgbClr val="000000"/>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685800" y="0"/>
            <a:ext cx="7772400" cy="1524000"/>
          </a:xfrm>
          <a:prstGeom prst="rect">
            <a:avLst/>
          </a:prstGeom>
        </p:spPr>
        <p:txBody>
          <a:bodyPr anchor="b"/>
          <a:lstStyle>
            <a:lvl1pPr marL="30944" marR="30944" algn="r">
              <a:defRPr sz="31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153" name="Shape 1153"/>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225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35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154"/>
          <p:cNvSpPr>
            <a:spLocks noGrp="1"/>
          </p:cNvSpPr>
          <p:nvPr>
            <p:ph type="sldNum" sz="quarter" idx="10"/>
          </p:nvPr>
        </p:nvSpPr>
        <p:spPr>
          <a:xfrm>
            <a:off x="4395705" y="6388100"/>
            <a:ext cx="349417" cy="356469"/>
          </a:xfrm>
        </p:spPr>
        <p:txBody>
          <a:bodyPr/>
          <a:lstStyle>
            <a:lvl1pPr hangingPunct="1">
              <a:defRPr sz="1650">
                <a:solidFill>
                  <a:srgbClr val="FFFED5"/>
                </a:solidFill>
                <a:latin typeface="Times New Roman" pitchFamily="18" charset="0"/>
                <a:cs typeface="Times New Roman" pitchFamily="18" charset="0"/>
                <a:sym typeface="Times New Roman" pitchFamily="18" charset="0"/>
              </a:defRPr>
            </a:lvl1pPr>
          </a:lstStyle>
          <a:p>
            <a:fld id="{4FE574D7-1DCE-49AF-A72A-F9B567AC32D0}" type="slidenum">
              <a:rPr lang="en-US"/>
              <a:pPr/>
              <a:t>‹#›</a:t>
            </a:fld>
            <a:endParaRPr lang="en-US"/>
          </a:p>
        </p:txBody>
      </p:sp>
    </p:spTree>
    <p:extLst>
      <p:ext uri="{BB962C8B-B14F-4D97-AF65-F5344CB8AC3E}">
        <p14:creationId xmlns:p14="http://schemas.microsoft.com/office/powerpoint/2010/main" val="2318695033"/>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Fireball - No Graphics copie 2">
    <p:bg>
      <p:bgPr>
        <a:solidFill>
          <a:srgbClr val="000000"/>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685800" y="0"/>
            <a:ext cx="7772400" cy="1524000"/>
          </a:xfrm>
          <a:prstGeom prst="rect">
            <a:avLst/>
          </a:prstGeom>
        </p:spPr>
        <p:txBody>
          <a:bodyPr anchor="b"/>
          <a:lstStyle>
            <a:lvl1pPr marL="30944" marR="30944" algn="r">
              <a:defRPr sz="31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162" name="Shape 1162"/>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225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35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163"/>
          <p:cNvSpPr>
            <a:spLocks noGrp="1"/>
          </p:cNvSpPr>
          <p:nvPr>
            <p:ph type="sldNum" sz="quarter" idx="10"/>
          </p:nvPr>
        </p:nvSpPr>
        <p:spPr>
          <a:xfrm>
            <a:off x="4395705" y="6388100"/>
            <a:ext cx="349417" cy="356469"/>
          </a:xfrm>
        </p:spPr>
        <p:txBody>
          <a:bodyPr/>
          <a:lstStyle>
            <a:lvl1pPr hangingPunct="1">
              <a:defRPr sz="1650">
                <a:solidFill>
                  <a:srgbClr val="FFFED5"/>
                </a:solidFill>
                <a:latin typeface="Times New Roman" pitchFamily="18" charset="0"/>
                <a:cs typeface="Times New Roman" pitchFamily="18" charset="0"/>
                <a:sym typeface="Times New Roman" pitchFamily="18" charset="0"/>
              </a:defRPr>
            </a:lvl1pPr>
          </a:lstStyle>
          <a:p>
            <a:fld id="{F0FAFCFB-2961-4F42-BE5F-1A4718EFE993}" type="slidenum">
              <a:rPr lang="en-US"/>
              <a:pPr/>
              <a:t>‹#›</a:t>
            </a:fld>
            <a:endParaRPr lang="en-US"/>
          </a:p>
        </p:txBody>
      </p:sp>
    </p:spTree>
    <p:extLst>
      <p:ext uri="{BB962C8B-B14F-4D97-AF65-F5344CB8AC3E}">
        <p14:creationId xmlns:p14="http://schemas.microsoft.com/office/powerpoint/2010/main" val="2286041227"/>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2_Titre et puces - Gauche copie 1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70" name="Shape 1170"/>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1171" name="Shape 1171"/>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172"/>
          <p:cNvSpPr>
            <a:spLocks noGrp="1"/>
          </p:cNvSpPr>
          <p:nvPr>
            <p:ph type="sldNum" sz="quarter" idx="10"/>
          </p:nvPr>
        </p:nvSpPr>
        <p:spPr>
          <a:xfrm>
            <a:off x="4455833" y="6540502"/>
            <a:ext cx="225986" cy="229512"/>
          </a:xfrm>
        </p:spPr>
        <p:txBody>
          <a:bodyPr/>
          <a:lstStyle>
            <a:lvl1pPr hangingPunct="1">
              <a:defRPr sz="825">
                <a:solidFill>
                  <a:srgbClr val="FFFFFF"/>
                </a:solidFill>
                <a:latin typeface="Monaco"/>
                <a:ea typeface="Monaco"/>
                <a:cs typeface="Monaco"/>
                <a:sym typeface="Monaco"/>
              </a:defRPr>
            </a:lvl1pPr>
          </a:lstStyle>
          <a:p>
            <a:fld id="{BC9478FC-DD5A-4DB6-978F-8CF23319C1F6}" type="slidenum">
              <a:rPr lang="en-US"/>
              <a:pPr/>
              <a:t>‹#›</a:t>
            </a:fld>
            <a:endParaRPr lang="en-US"/>
          </a:p>
        </p:txBody>
      </p:sp>
    </p:spTree>
    <p:extLst>
      <p:ext uri="{BB962C8B-B14F-4D97-AF65-F5344CB8AC3E}">
        <p14:creationId xmlns:p14="http://schemas.microsoft.com/office/powerpoint/2010/main" val="263376081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Titre et puces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79" name="Shape 1179"/>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300" b="0">
                <a:solidFill>
                  <a:srgbClr val="FFFFFF"/>
                </a:solidFill>
                <a:uFillTx/>
                <a:latin typeface="Monaco"/>
                <a:ea typeface="Monaco"/>
                <a:cs typeface="Monaco"/>
                <a:sym typeface="Monaco"/>
              </a:defRPr>
            </a:lvl1pPr>
          </a:lstStyle>
          <a:p>
            <a:r>
              <a:t>Texte du titre</a:t>
            </a:r>
          </a:p>
        </p:txBody>
      </p:sp>
      <p:sp>
        <p:nvSpPr>
          <p:cNvPr id="1180" name="Shape 1180"/>
          <p:cNvSpPr>
            <a:spLocks noGrp="1"/>
          </p:cNvSpPr>
          <p:nvPr>
            <p:ph type="body" idx="1"/>
          </p:nvPr>
        </p:nvSpPr>
        <p:spPr>
          <a:xfrm>
            <a:off x="635001" y="1981200"/>
            <a:ext cx="78613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26547"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1pPr>
            <a:lvl2pPr marL="869308"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2pPr>
            <a:lvl3pPr marL="1212065"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3pPr>
            <a:lvl4pPr marL="1554827" marR="0" indent="-307562" defTabSz="238028">
              <a:lnSpc>
                <a:spcPct val="100000"/>
              </a:lnSpc>
              <a:spcBef>
                <a:spcPts val="1575"/>
              </a:spcBef>
              <a:buSzPct val="90000"/>
              <a:buFont typeface="Gill Sans"/>
              <a:buBlip>
                <a:blip r:embed="rId3"/>
              </a:buBlip>
              <a:defRPr>
                <a:uFillTx/>
                <a:latin typeface="Monaco"/>
                <a:ea typeface="Monaco"/>
                <a:cs typeface="Monaco"/>
                <a:sym typeface="Monaco"/>
              </a:defRPr>
            </a:lvl4pPr>
            <a:lvl5pPr marL="1897584" marR="0" indent="-307562" defTabSz="238028">
              <a:lnSpc>
                <a:spcPct val="100000"/>
              </a:lnSpc>
              <a:spcBef>
                <a:spcPts val="15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181"/>
          <p:cNvSpPr>
            <a:spLocks noGrp="1"/>
          </p:cNvSpPr>
          <p:nvPr>
            <p:ph type="sldNum" sz="quarter" idx="10"/>
          </p:nvPr>
        </p:nvSpPr>
        <p:spPr>
          <a:xfrm>
            <a:off x="4482256" y="6604001"/>
            <a:ext cx="177902" cy="180786"/>
          </a:xfrm>
        </p:spPr>
        <p:txBody>
          <a:bodyPr lIns="38084" tIns="38084" rIns="38084" bIns="38084"/>
          <a:lstStyle>
            <a:lvl1pPr hangingPunct="1">
              <a:defRPr sz="675">
                <a:solidFill>
                  <a:srgbClr val="FFFFFF"/>
                </a:solidFill>
                <a:latin typeface="Monaco"/>
                <a:ea typeface="Monaco"/>
                <a:cs typeface="Monaco"/>
                <a:sym typeface="Monaco"/>
              </a:defRPr>
            </a:lvl1pPr>
          </a:lstStyle>
          <a:p>
            <a:fld id="{95322D16-1C11-4646-B86B-9C0A6936A09D}" type="slidenum">
              <a:rPr lang="en-US"/>
              <a:pPr/>
              <a:t>‹#›</a:t>
            </a:fld>
            <a:endParaRPr lang="en-US"/>
          </a:p>
        </p:txBody>
      </p:sp>
    </p:spTree>
    <p:extLst>
      <p:ext uri="{BB962C8B-B14F-4D97-AF65-F5344CB8AC3E}">
        <p14:creationId xmlns:p14="http://schemas.microsoft.com/office/powerpoint/2010/main" val="911993479"/>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itre et puces copi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88" name="Shape 1188"/>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300" b="0">
                <a:solidFill>
                  <a:srgbClr val="FFFFFF"/>
                </a:solidFill>
                <a:uFillTx/>
                <a:latin typeface="Monaco"/>
                <a:ea typeface="Monaco"/>
                <a:cs typeface="Monaco"/>
                <a:sym typeface="Monaco"/>
              </a:defRPr>
            </a:lvl1pPr>
          </a:lstStyle>
          <a:p>
            <a:r>
              <a:t>Texte du titre</a:t>
            </a:r>
          </a:p>
        </p:txBody>
      </p:sp>
      <p:sp>
        <p:nvSpPr>
          <p:cNvPr id="1189" name="Shape 1189"/>
          <p:cNvSpPr>
            <a:spLocks noGrp="1"/>
          </p:cNvSpPr>
          <p:nvPr>
            <p:ph type="body" idx="1"/>
          </p:nvPr>
        </p:nvSpPr>
        <p:spPr>
          <a:xfrm>
            <a:off x="635001" y="1981200"/>
            <a:ext cx="78613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26547"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1pPr>
            <a:lvl2pPr marL="869308"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2pPr>
            <a:lvl3pPr marL="1212065"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3pPr>
            <a:lvl4pPr marL="1554827" marR="0" indent="-307562" defTabSz="238028">
              <a:lnSpc>
                <a:spcPct val="100000"/>
              </a:lnSpc>
              <a:spcBef>
                <a:spcPts val="1575"/>
              </a:spcBef>
              <a:buSzPct val="90000"/>
              <a:buFont typeface="Gill Sans"/>
              <a:buBlip>
                <a:blip r:embed="rId3"/>
              </a:buBlip>
              <a:defRPr>
                <a:uFillTx/>
                <a:latin typeface="Monaco"/>
                <a:ea typeface="Monaco"/>
                <a:cs typeface="Monaco"/>
                <a:sym typeface="Monaco"/>
              </a:defRPr>
            </a:lvl4pPr>
            <a:lvl5pPr marL="1897584" marR="0" indent="-307562" defTabSz="238028">
              <a:lnSpc>
                <a:spcPct val="100000"/>
              </a:lnSpc>
              <a:spcBef>
                <a:spcPts val="15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190"/>
          <p:cNvSpPr>
            <a:spLocks noGrp="1"/>
          </p:cNvSpPr>
          <p:nvPr>
            <p:ph type="sldNum" sz="quarter" idx="10"/>
          </p:nvPr>
        </p:nvSpPr>
        <p:spPr>
          <a:xfrm>
            <a:off x="4482256" y="6604001"/>
            <a:ext cx="177902" cy="180786"/>
          </a:xfrm>
        </p:spPr>
        <p:txBody>
          <a:bodyPr lIns="38084" tIns="38084" rIns="38084" bIns="38084"/>
          <a:lstStyle>
            <a:lvl1pPr hangingPunct="1">
              <a:defRPr sz="675">
                <a:solidFill>
                  <a:srgbClr val="FFFFFF"/>
                </a:solidFill>
                <a:latin typeface="Monaco"/>
                <a:ea typeface="Monaco"/>
                <a:cs typeface="Monaco"/>
                <a:sym typeface="Monaco"/>
              </a:defRPr>
            </a:lvl1pPr>
          </a:lstStyle>
          <a:p>
            <a:fld id="{38AC1429-01D1-4D36-B594-464899731A5A}" type="slidenum">
              <a:rPr lang="en-US"/>
              <a:pPr/>
              <a:t>‹#›</a:t>
            </a:fld>
            <a:endParaRPr lang="en-US"/>
          </a:p>
        </p:txBody>
      </p:sp>
    </p:spTree>
    <p:extLst>
      <p:ext uri="{BB962C8B-B14F-4D97-AF65-F5344CB8AC3E}">
        <p14:creationId xmlns:p14="http://schemas.microsoft.com/office/powerpoint/2010/main" val="1416118410"/>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2_Titre et puces copi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97" name="Shape 1197"/>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300" b="0">
                <a:solidFill>
                  <a:srgbClr val="FFFFFF"/>
                </a:solidFill>
                <a:uFillTx/>
                <a:latin typeface="Monaco"/>
                <a:ea typeface="Monaco"/>
                <a:cs typeface="Monaco"/>
                <a:sym typeface="Monaco"/>
              </a:defRPr>
            </a:lvl1pPr>
          </a:lstStyle>
          <a:p>
            <a:r>
              <a:t>Texte du titre</a:t>
            </a:r>
          </a:p>
        </p:txBody>
      </p:sp>
      <p:sp>
        <p:nvSpPr>
          <p:cNvPr id="1198" name="Shape 1198"/>
          <p:cNvSpPr>
            <a:spLocks noGrp="1"/>
          </p:cNvSpPr>
          <p:nvPr>
            <p:ph type="body" idx="1"/>
          </p:nvPr>
        </p:nvSpPr>
        <p:spPr>
          <a:xfrm>
            <a:off x="635001" y="1981200"/>
            <a:ext cx="78613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26547"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1pPr>
            <a:lvl2pPr marL="869308"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2pPr>
            <a:lvl3pPr marL="1212065"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3pPr>
            <a:lvl4pPr marL="1554827" marR="0" indent="-307562" defTabSz="238028">
              <a:lnSpc>
                <a:spcPct val="100000"/>
              </a:lnSpc>
              <a:spcBef>
                <a:spcPts val="1575"/>
              </a:spcBef>
              <a:buSzPct val="90000"/>
              <a:buFont typeface="Gill Sans"/>
              <a:buBlip>
                <a:blip r:embed="rId3"/>
              </a:buBlip>
              <a:defRPr>
                <a:uFillTx/>
                <a:latin typeface="Monaco"/>
                <a:ea typeface="Monaco"/>
                <a:cs typeface="Monaco"/>
                <a:sym typeface="Monaco"/>
              </a:defRPr>
            </a:lvl4pPr>
            <a:lvl5pPr marL="1897584" marR="0" indent="-307562" defTabSz="238028">
              <a:lnSpc>
                <a:spcPct val="100000"/>
              </a:lnSpc>
              <a:spcBef>
                <a:spcPts val="15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199"/>
          <p:cNvSpPr>
            <a:spLocks noGrp="1"/>
          </p:cNvSpPr>
          <p:nvPr>
            <p:ph type="sldNum" sz="quarter" idx="10"/>
          </p:nvPr>
        </p:nvSpPr>
        <p:spPr>
          <a:xfrm>
            <a:off x="4482256" y="6604001"/>
            <a:ext cx="177902" cy="180786"/>
          </a:xfrm>
        </p:spPr>
        <p:txBody>
          <a:bodyPr lIns="38084" tIns="38084" rIns="38084" bIns="38084"/>
          <a:lstStyle>
            <a:lvl1pPr hangingPunct="1">
              <a:defRPr sz="675">
                <a:solidFill>
                  <a:srgbClr val="FFFFFF"/>
                </a:solidFill>
                <a:latin typeface="Monaco"/>
                <a:ea typeface="Monaco"/>
                <a:cs typeface="Monaco"/>
                <a:sym typeface="Monaco"/>
              </a:defRPr>
            </a:lvl1pPr>
          </a:lstStyle>
          <a:p>
            <a:fld id="{84ED2370-F876-48BA-BED3-06E089707CD5}" type="slidenum">
              <a:rPr lang="en-US"/>
              <a:pPr/>
              <a:t>‹#›</a:t>
            </a:fld>
            <a:endParaRPr lang="en-US"/>
          </a:p>
        </p:txBody>
      </p:sp>
    </p:spTree>
    <p:extLst>
      <p:ext uri="{BB962C8B-B14F-4D97-AF65-F5344CB8AC3E}">
        <p14:creationId xmlns:p14="http://schemas.microsoft.com/office/powerpoint/2010/main" val="853962217"/>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Titre et puces copi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06" name="Shape 1206"/>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300" b="0">
                <a:solidFill>
                  <a:srgbClr val="FFFFFF"/>
                </a:solidFill>
                <a:uFillTx/>
                <a:latin typeface="Monaco"/>
                <a:ea typeface="Monaco"/>
                <a:cs typeface="Monaco"/>
                <a:sym typeface="Monaco"/>
              </a:defRPr>
            </a:lvl1pPr>
          </a:lstStyle>
          <a:p>
            <a:r>
              <a:t>Texte du titre</a:t>
            </a:r>
          </a:p>
        </p:txBody>
      </p:sp>
      <p:sp>
        <p:nvSpPr>
          <p:cNvPr id="1207" name="Shape 1207"/>
          <p:cNvSpPr>
            <a:spLocks noGrp="1"/>
          </p:cNvSpPr>
          <p:nvPr>
            <p:ph type="body" idx="1"/>
          </p:nvPr>
        </p:nvSpPr>
        <p:spPr>
          <a:xfrm>
            <a:off x="635001" y="1981200"/>
            <a:ext cx="78613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26547"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1pPr>
            <a:lvl2pPr marL="869308"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2pPr>
            <a:lvl3pPr marL="1212065"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3pPr>
            <a:lvl4pPr marL="1554827" marR="0" indent="-307562" defTabSz="238028">
              <a:lnSpc>
                <a:spcPct val="100000"/>
              </a:lnSpc>
              <a:spcBef>
                <a:spcPts val="1575"/>
              </a:spcBef>
              <a:buSzPct val="90000"/>
              <a:buFont typeface="Gill Sans"/>
              <a:buBlip>
                <a:blip r:embed="rId3"/>
              </a:buBlip>
              <a:defRPr>
                <a:uFillTx/>
                <a:latin typeface="Monaco"/>
                <a:ea typeface="Monaco"/>
                <a:cs typeface="Monaco"/>
                <a:sym typeface="Monaco"/>
              </a:defRPr>
            </a:lvl4pPr>
            <a:lvl5pPr marL="1897584" marR="0" indent="-307562" defTabSz="238028">
              <a:lnSpc>
                <a:spcPct val="100000"/>
              </a:lnSpc>
              <a:spcBef>
                <a:spcPts val="15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208"/>
          <p:cNvSpPr>
            <a:spLocks noGrp="1"/>
          </p:cNvSpPr>
          <p:nvPr>
            <p:ph type="sldNum" sz="quarter" idx="10"/>
          </p:nvPr>
        </p:nvSpPr>
        <p:spPr>
          <a:xfrm>
            <a:off x="4482256" y="6604001"/>
            <a:ext cx="177902" cy="180786"/>
          </a:xfrm>
        </p:spPr>
        <p:txBody>
          <a:bodyPr lIns="38084" tIns="38084" rIns="38084" bIns="38084"/>
          <a:lstStyle>
            <a:lvl1pPr hangingPunct="1">
              <a:defRPr sz="675">
                <a:solidFill>
                  <a:srgbClr val="FFFFFF"/>
                </a:solidFill>
                <a:latin typeface="Monaco"/>
                <a:ea typeface="Monaco"/>
                <a:cs typeface="Monaco"/>
                <a:sym typeface="Monaco"/>
              </a:defRPr>
            </a:lvl1pPr>
          </a:lstStyle>
          <a:p>
            <a:fld id="{7FE7B0DD-BE3F-4DE9-AE13-6A5368997D4E}" type="slidenum">
              <a:rPr lang="en-US"/>
              <a:pPr/>
              <a:t>‹#›</a:t>
            </a:fld>
            <a:endParaRPr lang="en-US"/>
          </a:p>
        </p:txBody>
      </p:sp>
    </p:spTree>
    <p:extLst>
      <p:ext uri="{BB962C8B-B14F-4D97-AF65-F5344CB8AC3E}">
        <p14:creationId xmlns:p14="http://schemas.microsoft.com/office/powerpoint/2010/main" val="2414803917"/>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4_Ocean - No Graphics copie">
    <p:bg>
      <p:bgPr>
        <a:solidFill>
          <a:srgbClr val="000C60"/>
        </a:solidFill>
        <a:effectLst/>
      </p:bgPr>
    </p:bg>
    <p:spTree>
      <p:nvGrpSpPr>
        <p:cNvPr id="1" name=""/>
        <p:cNvGrpSpPr/>
        <p:nvPr/>
      </p:nvGrpSpPr>
      <p:grpSpPr>
        <a:xfrm>
          <a:off x="0" y="0"/>
          <a:ext cx="0" cy="0"/>
          <a:chOff x="0" y="0"/>
          <a:chExt cx="0" cy="0"/>
        </a:xfrm>
      </p:grpSpPr>
      <p:sp>
        <p:nvSpPr>
          <p:cNvPr id="1215" name="Shape 1215"/>
          <p:cNvSpPr>
            <a:spLocks noGrp="1"/>
          </p:cNvSpPr>
          <p:nvPr>
            <p:ph type="title"/>
          </p:nvPr>
        </p:nvSpPr>
        <p:spPr>
          <a:xfrm>
            <a:off x="457200" y="63500"/>
            <a:ext cx="8229600" cy="1841500"/>
          </a:xfrm>
          <a:prstGeom prst="rect">
            <a:avLst/>
          </a:prstGeom>
        </p:spPr>
        <p:txBody>
          <a:bodyPr/>
          <a:lstStyle>
            <a:lvl1pPr marL="30468" marR="30468">
              <a:defRPr sz="3000" b="0">
                <a:solidFill>
                  <a:srgbClr val="FFFFFF"/>
                </a:solidFill>
                <a:uFill>
                  <a:solidFill>
                    <a:srgbClr val="FFFFFF"/>
                  </a:solidFill>
                </a:uFill>
                <a:latin typeface="Tahoma"/>
                <a:ea typeface="Tahoma"/>
                <a:cs typeface="Tahoma"/>
                <a:sym typeface="Tahoma"/>
              </a:defRPr>
            </a:lvl1pPr>
          </a:lstStyle>
          <a:p>
            <a:r>
              <a:t>Texte du titre</a:t>
            </a:r>
          </a:p>
        </p:txBody>
      </p:sp>
      <p:sp>
        <p:nvSpPr>
          <p:cNvPr id="1216" name="Shape 1216"/>
          <p:cNvSpPr>
            <a:spLocks noGrp="1"/>
          </p:cNvSpPr>
          <p:nvPr>
            <p:ph type="body" idx="1"/>
          </p:nvPr>
        </p:nvSpPr>
        <p:spPr>
          <a:xfrm>
            <a:off x="457200" y="1905000"/>
            <a:ext cx="8229600" cy="4953000"/>
          </a:xfrm>
          <a:prstGeom prst="rect">
            <a:avLst/>
          </a:prstGeom>
        </p:spPr>
        <p:txBody>
          <a:bodyPr/>
          <a:lstStyle>
            <a:lvl1pPr marR="30468">
              <a:lnSpc>
                <a:spcPct val="100000"/>
              </a:lnSpc>
              <a:spcBef>
                <a:spcPts val="525"/>
              </a:spcBef>
              <a:buClr>
                <a:srgbClr val="FFD300"/>
              </a:buClr>
              <a:buSzPct val="120000"/>
              <a:buFont typeface="Tahoma"/>
              <a:buChar char="•"/>
              <a:defRPr>
                <a:latin typeface="Tahoma"/>
                <a:ea typeface="Tahoma"/>
                <a:cs typeface="Tahoma"/>
                <a:sym typeface="Tahoma"/>
              </a:defRPr>
            </a:lvl1pPr>
            <a:lvl2pPr marR="30468">
              <a:lnSpc>
                <a:spcPct val="100000"/>
              </a:lnSpc>
              <a:buClr>
                <a:srgbClr val="FFFFFF"/>
              </a:buClr>
              <a:buSzPct val="100000"/>
              <a:buFont typeface="Tahoma"/>
              <a:buChar char="–"/>
              <a:defRPr sz="1800">
                <a:latin typeface="Tahoma"/>
                <a:ea typeface="Tahoma"/>
                <a:cs typeface="Tahoma"/>
                <a:sym typeface="Tahoma"/>
              </a:defRPr>
            </a:lvl2pPr>
            <a:lvl3pPr marR="30468">
              <a:lnSpc>
                <a:spcPct val="100000"/>
              </a:lnSpc>
              <a:buClr>
                <a:srgbClr val="FFD300"/>
              </a:buClr>
              <a:buSzPct val="120000"/>
              <a:buFont typeface="Tahoma"/>
              <a:buChar char="•"/>
              <a:defRPr sz="1500">
                <a:latin typeface="Tahoma"/>
                <a:ea typeface="Tahoma"/>
                <a:cs typeface="Tahoma"/>
                <a:sym typeface="Tahoma"/>
              </a:defRPr>
            </a:lvl3pPr>
            <a:lvl4pPr marR="30468">
              <a:lnSpc>
                <a:spcPct val="100000"/>
              </a:lnSpc>
              <a:buClr>
                <a:srgbClr val="FFFFFF"/>
              </a:buClr>
              <a:buFont typeface="Tahoma"/>
              <a:defRPr sz="1200">
                <a:latin typeface="Tahoma"/>
                <a:ea typeface="Tahoma"/>
                <a:cs typeface="Tahoma"/>
                <a:sym typeface="Tahoma"/>
              </a:defRPr>
            </a:lvl4pPr>
            <a:lvl5pPr marR="30468">
              <a:lnSpc>
                <a:spcPct val="100000"/>
              </a:lnSpc>
              <a:buClr>
                <a:srgbClr val="FFD300"/>
              </a:buClr>
              <a:buSzPct val="80000"/>
              <a:buFont typeface="Wingdings"/>
              <a:buChar char=""/>
              <a:defRPr sz="1200">
                <a:latin typeface="Tahoma"/>
                <a:ea typeface="Tahoma"/>
                <a:cs typeface="Tahoma"/>
                <a:sym typeface="Tahoma"/>
              </a:defRPr>
            </a:lvl5pPr>
          </a:lstStyle>
          <a:p>
            <a:r>
              <a:t>Texte niveau 1</a:t>
            </a:r>
          </a:p>
          <a:p>
            <a:pPr lvl="1"/>
            <a:r>
              <a:t>Texte niveau 2</a:t>
            </a:r>
          </a:p>
          <a:p>
            <a:pPr lvl="2"/>
            <a:r>
              <a:t>Texte niveau 3</a:t>
            </a:r>
          </a:p>
          <a:p>
            <a:pPr lvl="3"/>
            <a:r>
              <a:t>Texte niveau 4</a:t>
            </a:r>
          </a:p>
          <a:p>
            <a:pPr lvl="4"/>
            <a:r>
              <a:t>Texte niveau 5</a:t>
            </a:r>
          </a:p>
        </p:txBody>
      </p:sp>
      <p:sp>
        <p:nvSpPr>
          <p:cNvPr id="4" name="Shape 1217"/>
          <p:cNvSpPr>
            <a:spLocks noGrp="1"/>
          </p:cNvSpPr>
          <p:nvPr>
            <p:ph type="sldNum" sz="quarter" idx="10"/>
          </p:nvPr>
        </p:nvSpPr>
        <p:spPr>
          <a:xfrm>
            <a:off x="4377255" y="6388101"/>
            <a:ext cx="389492" cy="333386"/>
          </a:xfrm>
        </p:spPr>
        <p:txBody>
          <a:bodyPr/>
          <a:lstStyle>
            <a:lvl1pPr hangingPunct="1">
              <a:defRPr sz="1500">
                <a:solidFill>
                  <a:srgbClr val="FFFFFF"/>
                </a:solidFill>
                <a:latin typeface="Tahoma" pitchFamily="34" charset="0"/>
                <a:cs typeface="Tahoma" pitchFamily="34" charset="0"/>
                <a:sym typeface="Tahoma" pitchFamily="34" charset="0"/>
              </a:defRPr>
            </a:lvl1pPr>
          </a:lstStyle>
          <a:p>
            <a:fld id="{82220ABB-08E1-43B8-828D-7A962E719322}" type="slidenum">
              <a:rPr lang="en-US"/>
              <a:pPr/>
              <a:t>‹#›</a:t>
            </a:fld>
            <a:endParaRPr lang="en-US"/>
          </a:p>
        </p:txBody>
      </p:sp>
    </p:spTree>
    <p:extLst>
      <p:ext uri="{BB962C8B-B14F-4D97-AF65-F5344CB8AC3E}">
        <p14:creationId xmlns:p14="http://schemas.microsoft.com/office/powerpoint/2010/main" val="4195117409"/>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3_Fireball - No Graphics">
    <p:bg>
      <p:bgPr>
        <a:solidFill>
          <a:srgbClr val="000000"/>
        </a:solidFill>
        <a:effectLst/>
      </p:bgPr>
    </p:bg>
    <p:spTree>
      <p:nvGrpSpPr>
        <p:cNvPr id="1" name=""/>
        <p:cNvGrpSpPr/>
        <p:nvPr/>
      </p:nvGrpSpPr>
      <p:grpSpPr>
        <a:xfrm>
          <a:off x="0" y="0"/>
          <a:ext cx="0" cy="0"/>
          <a:chOff x="0" y="0"/>
          <a:chExt cx="0" cy="0"/>
        </a:xfrm>
      </p:grpSpPr>
      <p:sp>
        <p:nvSpPr>
          <p:cNvPr id="1224" name="Shape 1224"/>
          <p:cNvSpPr>
            <a:spLocks noGrp="1"/>
          </p:cNvSpPr>
          <p:nvPr>
            <p:ph type="title"/>
          </p:nvPr>
        </p:nvSpPr>
        <p:spPr>
          <a:xfrm>
            <a:off x="685800" y="0"/>
            <a:ext cx="7772400" cy="1524000"/>
          </a:xfrm>
          <a:prstGeom prst="rect">
            <a:avLst/>
          </a:prstGeom>
        </p:spPr>
        <p:txBody>
          <a:bodyPr anchor="b"/>
          <a:lstStyle>
            <a:lvl1pPr marL="30944" marR="30944" algn="r">
              <a:defRPr sz="300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225" name="Shape 1225"/>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sz="1800">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50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20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20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226"/>
          <p:cNvSpPr>
            <a:spLocks noGrp="1"/>
          </p:cNvSpPr>
          <p:nvPr>
            <p:ph type="sldNum" sz="quarter" idx="10"/>
          </p:nvPr>
        </p:nvSpPr>
        <p:spPr>
          <a:xfrm>
            <a:off x="4404545" y="6388101"/>
            <a:ext cx="326975" cy="333386"/>
          </a:xfrm>
        </p:spPr>
        <p:txBody>
          <a:bodyPr/>
          <a:lstStyle>
            <a:lvl1pPr hangingPunct="1">
              <a:defRPr sz="1500">
                <a:solidFill>
                  <a:srgbClr val="FFFED5"/>
                </a:solidFill>
                <a:latin typeface="Times New Roman" pitchFamily="18" charset="0"/>
                <a:cs typeface="Times New Roman" pitchFamily="18" charset="0"/>
                <a:sym typeface="Times New Roman" pitchFamily="18" charset="0"/>
              </a:defRPr>
            </a:lvl1pPr>
          </a:lstStyle>
          <a:p>
            <a:fld id="{B3F207AD-C47F-44B7-8B82-E752B68B6A3E}" type="slidenum">
              <a:rPr lang="en-US"/>
              <a:pPr/>
              <a:t>‹#›</a:t>
            </a:fld>
            <a:endParaRPr lang="en-US"/>
          </a:p>
        </p:txBody>
      </p:sp>
    </p:spTree>
    <p:extLst>
      <p:ext uri="{BB962C8B-B14F-4D97-AF65-F5344CB8AC3E}">
        <p14:creationId xmlns:p14="http://schemas.microsoft.com/office/powerpoint/2010/main" val="33276850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8928653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1_Fireball - No Graphics copie 1">
    <p:bg>
      <p:bgPr>
        <a:solidFill>
          <a:srgbClr val="000000"/>
        </a:solidFill>
        <a:effectLst/>
      </p:bgPr>
    </p:bg>
    <p:spTree>
      <p:nvGrpSpPr>
        <p:cNvPr id="1" name=""/>
        <p:cNvGrpSpPr/>
        <p:nvPr/>
      </p:nvGrpSpPr>
      <p:grpSpPr>
        <a:xfrm>
          <a:off x="0" y="0"/>
          <a:ext cx="0" cy="0"/>
          <a:chOff x="0" y="0"/>
          <a:chExt cx="0" cy="0"/>
        </a:xfrm>
      </p:grpSpPr>
      <p:sp>
        <p:nvSpPr>
          <p:cNvPr id="1233" name="Shape 1233"/>
          <p:cNvSpPr>
            <a:spLocks noGrp="1"/>
          </p:cNvSpPr>
          <p:nvPr>
            <p:ph type="title"/>
          </p:nvPr>
        </p:nvSpPr>
        <p:spPr>
          <a:xfrm>
            <a:off x="685800" y="0"/>
            <a:ext cx="7772400" cy="1524000"/>
          </a:xfrm>
          <a:prstGeom prst="rect">
            <a:avLst/>
          </a:prstGeom>
        </p:spPr>
        <p:txBody>
          <a:bodyPr anchor="b"/>
          <a:lstStyle>
            <a:lvl1pPr marL="30944" marR="30944" algn="r">
              <a:defRPr sz="300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234" name="Shape 1234"/>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sz="1800">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50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20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20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235"/>
          <p:cNvSpPr>
            <a:spLocks noGrp="1"/>
          </p:cNvSpPr>
          <p:nvPr>
            <p:ph type="sldNum" sz="quarter" idx="10"/>
          </p:nvPr>
        </p:nvSpPr>
        <p:spPr>
          <a:xfrm>
            <a:off x="4404545" y="6388101"/>
            <a:ext cx="326975" cy="333386"/>
          </a:xfrm>
        </p:spPr>
        <p:txBody>
          <a:bodyPr/>
          <a:lstStyle>
            <a:lvl1pPr hangingPunct="1">
              <a:defRPr sz="1500">
                <a:solidFill>
                  <a:srgbClr val="FFFED5"/>
                </a:solidFill>
                <a:latin typeface="Times New Roman" pitchFamily="18" charset="0"/>
                <a:cs typeface="Times New Roman" pitchFamily="18" charset="0"/>
                <a:sym typeface="Times New Roman" pitchFamily="18" charset="0"/>
              </a:defRPr>
            </a:lvl1pPr>
          </a:lstStyle>
          <a:p>
            <a:fld id="{274744D3-2F6D-46E7-8208-8694A2F6A8D9}" type="slidenum">
              <a:rPr lang="en-US"/>
              <a:pPr/>
              <a:t>‹#›</a:t>
            </a:fld>
            <a:endParaRPr lang="en-US"/>
          </a:p>
        </p:txBody>
      </p:sp>
    </p:spTree>
    <p:extLst>
      <p:ext uri="{BB962C8B-B14F-4D97-AF65-F5344CB8AC3E}">
        <p14:creationId xmlns:p14="http://schemas.microsoft.com/office/powerpoint/2010/main" val="3575028886"/>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3_Ocean - No Graphics copie">
    <p:bg>
      <p:bgPr>
        <a:solidFill>
          <a:srgbClr val="000C60"/>
        </a:solidFill>
        <a:effectLst/>
      </p:bgPr>
    </p:bg>
    <p:spTree>
      <p:nvGrpSpPr>
        <p:cNvPr id="1" name=""/>
        <p:cNvGrpSpPr/>
        <p:nvPr/>
      </p:nvGrpSpPr>
      <p:grpSpPr>
        <a:xfrm>
          <a:off x="0" y="0"/>
          <a:ext cx="0" cy="0"/>
          <a:chOff x="0" y="0"/>
          <a:chExt cx="0" cy="0"/>
        </a:xfrm>
      </p:grpSpPr>
      <p:sp>
        <p:nvSpPr>
          <p:cNvPr id="1251" name="Shape 1251"/>
          <p:cNvSpPr>
            <a:spLocks noGrp="1"/>
          </p:cNvSpPr>
          <p:nvPr>
            <p:ph type="title"/>
          </p:nvPr>
        </p:nvSpPr>
        <p:spPr>
          <a:xfrm>
            <a:off x="457200" y="63500"/>
            <a:ext cx="8229600" cy="1841500"/>
          </a:xfrm>
          <a:prstGeom prst="rect">
            <a:avLst/>
          </a:prstGeom>
        </p:spPr>
        <p:txBody>
          <a:bodyPr/>
          <a:lstStyle>
            <a:lvl1pPr marL="30468" marR="30468">
              <a:defRPr sz="3150" b="0">
                <a:solidFill>
                  <a:srgbClr val="FFFFFF"/>
                </a:solidFill>
                <a:uFill>
                  <a:solidFill>
                    <a:srgbClr val="FFFFFF"/>
                  </a:solidFill>
                </a:uFill>
                <a:latin typeface="Tahoma"/>
                <a:ea typeface="Tahoma"/>
                <a:cs typeface="Tahoma"/>
                <a:sym typeface="Tahoma"/>
              </a:defRPr>
            </a:lvl1pPr>
          </a:lstStyle>
          <a:p>
            <a:r>
              <a:t>Texte du titre</a:t>
            </a:r>
          </a:p>
        </p:txBody>
      </p:sp>
      <p:sp>
        <p:nvSpPr>
          <p:cNvPr id="1252" name="Shape 1252"/>
          <p:cNvSpPr>
            <a:spLocks noGrp="1"/>
          </p:cNvSpPr>
          <p:nvPr>
            <p:ph type="body" idx="1"/>
          </p:nvPr>
        </p:nvSpPr>
        <p:spPr>
          <a:xfrm>
            <a:off x="457200" y="1905000"/>
            <a:ext cx="8229600" cy="4953000"/>
          </a:xfrm>
          <a:prstGeom prst="rect">
            <a:avLst/>
          </a:prstGeom>
        </p:spPr>
        <p:txBody>
          <a:bodyPr/>
          <a:lstStyle>
            <a:lvl1pPr marR="30468">
              <a:lnSpc>
                <a:spcPct val="100000"/>
              </a:lnSpc>
              <a:spcBef>
                <a:spcPts val="525"/>
              </a:spcBef>
              <a:buClr>
                <a:srgbClr val="FFD300"/>
              </a:buClr>
              <a:buSzPct val="120000"/>
              <a:buFont typeface="Tahoma"/>
              <a:buChar char="•"/>
              <a:defRPr sz="2250">
                <a:latin typeface="Tahoma"/>
                <a:ea typeface="Tahoma"/>
                <a:cs typeface="Tahoma"/>
                <a:sym typeface="Tahoma"/>
              </a:defRPr>
            </a:lvl1pPr>
            <a:lvl2pPr marR="30468">
              <a:lnSpc>
                <a:spcPct val="100000"/>
              </a:lnSpc>
              <a:buClr>
                <a:srgbClr val="FFFFFF"/>
              </a:buClr>
              <a:buSzPct val="100000"/>
              <a:buFont typeface="Tahoma"/>
              <a:buChar char="–"/>
              <a:defRPr>
                <a:latin typeface="Tahoma"/>
                <a:ea typeface="Tahoma"/>
                <a:cs typeface="Tahoma"/>
                <a:sym typeface="Tahoma"/>
              </a:defRPr>
            </a:lvl2pPr>
            <a:lvl3pPr marR="30468">
              <a:lnSpc>
                <a:spcPct val="100000"/>
              </a:lnSpc>
              <a:buClr>
                <a:srgbClr val="FFD300"/>
              </a:buClr>
              <a:buSzPct val="120000"/>
              <a:buFont typeface="Tahoma"/>
              <a:buChar char="•"/>
              <a:defRPr sz="1650">
                <a:latin typeface="Tahoma"/>
                <a:ea typeface="Tahoma"/>
                <a:cs typeface="Tahoma"/>
                <a:sym typeface="Tahoma"/>
              </a:defRPr>
            </a:lvl3pPr>
            <a:lvl4pPr marR="30468">
              <a:lnSpc>
                <a:spcPct val="100000"/>
              </a:lnSpc>
              <a:buClr>
                <a:srgbClr val="FFFFFF"/>
              </a:buClr>
              <a:buFont typeface="Tahoma"/>
              <a:defRPr sz="1350">
                <a:latin typeface="Tahoma"/>
                <a:ea typeface="Tahoma"/>
                <a:cs typeface="Tahoma"/>
                <a:sym typeface="Tahoma"/>
              </a:defRPr>
            </a:lvl4pPr>
            <a:lvl5pPr marR="30468">
              <a:lnSpc>
                <a:spcPct val="100000"/>
              </a:lnSpc>
              <a:buClr>
                <a:srgbClr val="FFD300"/>
              </a:buClr>
              <a:buSzPct val="80000"/>
              <a:buFont typeface="Wingdings"/>
              <a:buChar char=""/>
              <a:defRPr sz="1350">
                <a:latin typeface="Tahoma"/>
                <a:ea typeface="Tahoma"/>
                <a:cs typeface="Tahoma"/>
                <a:sym typeface="Tahoma"/>
              </a:defRPr>
            </a:lvl5pPr>
          </a:lstStyle>
          <a:p>
            <a:r>
              <a:t>Texte niveau 1</a:t>
            </a:r>
          </a:p>
          <a:p>
            <a:pPr lvl="1"/>
            <a:r>
              <a:t>Texte niveau 2</a:t>
            </a:r>
          </a:p>
          <a:p>
            <a:pPr lvl="2"/>
            <a:r>
              <a:t>Texte niveau 3</a:t>
            </a:r>
          </a:p>
          <a:p>
            <a:pPr lvl="3"/>
            <a:r>
              <a:t>Texte niveau 4</a:t>
            </a:r>
          </a:p>
          <a:p>
            <a:pPr lvl="4"/>
            <a:r>
              <a:t>Texte niveau 5</a:t>
            </a:r>
          </a:p>
        </p:txBody>
      </p:sp>
      <p:sp>
        <p:nvSpPr>
          <p:cNvPr id="4" name="Shape 1253"/>
          <p:cNvSpPr>
            <a:spLocks noGrp="1"/>
          </p:cNvSpPr>
          <p:nvPr>
            <p:ph type="sldNum" sz="quarter" idx="10"/>
          </p:nvPr>
        </p:nvSpPr>
        <p:spPr>
          <a:xfrm>
            <a:off x="4362027" y="6388100"/>
            <a:ext cx="419948" cy="356469"/>
          </a:xfrm>
        </p:spPr>
        <p:txBody>
          <a:bodyPr/>
          <a:lstStyle>
            <a:lvl1pPr hangingPunct="1">
              <a:defRPr sz="1650">
                <a:solidFill>
                  <a:srgbClr val="FFFFFF"/>
                </a:solidFill>
                <a:latin typeface="Tahoma" pitchFamily="34" charset="0"/>
                <a:cs typeface="Tahoma" pitchFamily="34" charset="0"/>
                <a:sym typeface="Tahoma" pitchFamily="34" charset="0"/>
              </a:defRPr>
            </a:lvl1pPr>
          </a:lstStyle>
          <a:p>
            <a:fld id="{B8C62339-A16F-42BD-9ED8-CD865C09F5AB}" type="slidenum">
              <a:rPr lang="en-US"/>
              <a:pPr/>
              <a:t>‹#›</a:t>
            </a:fld>
            <a:endParaRPr lang="en-US"/>
          </a:p>
        </p:txBody>
      </p:sp>
    </p:spTree>
    <p:extLst>
      <p:ext uri="{BB962C8B-B14F-4D97-AF65-F5344CB8AC3E}">
        <p14:creationId xmlns:p14="http://schemas.microsoft.com/office/powerpoint/2010/main" val="2784535555"/>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5_Ocean - No Graphics copie">
    <p:bg>
      <p:bgPr>
        <a:solidFill>
          <a:srgbClr val="000C60"/>
        </a:solidFill>
        <a:effectLst/>
      </p:bgPr>
    </p:bg>
    <p:spTree>
      <p:nvGrpSpPr>
        <p:cNvPr id="1" name=""/>
        <p:cNvGrpSpPr/>
        <p:nvPr/>
      </p:nvGrpSpPr>
      <p:grpSpPr>
        <a:xfrm>
          <a:off x="0" y="0"/>
          <a:ext cx="0" cy="0"/>
          <a:chOff x="0" y="0"/>
          <a:chExt cx="0" cy="0"/>
        </a:xfrm>
      </p:grpSpPr>
      <p:sp>
        <p:nvSpPr>
          <p:cNvPr id="1260" name="Shape 1260"/>
          <p:cNvSpPr>
            <a:spLocks noGrp="1"/>
          </p:cNvSpPr>
          <p:nvPr>
            <p:ph type="title"/>
          </p:nvPr>
        </p:nvSpPr>
        <p:spPr>
          <a:xfrm>
            <a:off x="457200" y="63500"/>
            <a:ext cx="8229600" cy="1841500"/>
          </a:xfrm>
          <a:prstGeom prst="rect">
            <a:avLst/>
          </a:prstGeom>
        </p:spPr>
        <p:txBody>
          <a:bodyPr/>
          <a:lstStyle>
            <a:lvl1pPr marL="30468" marR="30468">
              <a:defRPr sz="3150" b="0">
                <a:solidFill>
                  <a:srgbClr val="FFFFFF"/>
                </a:solidFill>
                <a:uFill>
                  <a:solidFill>
                    <a:srgbClr val="FFFFFF"/>
                  </a:solidFill>
                </a:uFill>
                <a:latin typeface="Tahoma"/>
                <a:ea typeface="Tahoma"/>
                <a:cs typeface="Tahoma"/>
                <a:sym typeface="Tahoma"/>
              </a:defRPr>
            </a:lvl1pPr>
          </a:lstStyle>
          <a:p>
            <a:r>
              <a:t>Texte du titre</a:t>
            </a:r>
          </a:p>
        </p:txBody>
      </p:sp>
      <p:sp>
        <p:nvSpPr>
          <p:cNvPr id="1261" name="Shape 1261"/>
          <p:cNvSpPr>
            <a:spLocks noGrp="1"/>
          </p:cNvSpPr>
          <p:nvPr>
            <p:ph type="body" idx="1"/>
          </p:nvPr>
        </p:nvSpPr>
        <p:spPr>
          <a:xfrm>
            <a:off x="457200" y="1905000"/>
            <a:ext cx="8229600" cy="4953000"/>
          </a:xfrm>
          <a:prstGeom prst="rect">
            <a:avLst/>
          </a:prstGeom>
        </p:spPr>
        <p:txBody>
          <a:bodyPr/>
          <a:lstStyle>
            <a:lvl1pPr marR="30468">
              <a:lnSpc>
                <a:spcPct val="100000"/>
              </a:lnSpc>
              <a:spcBef>
                <a:spcPts val="525"/>
              </a:spcBef>
              <a:buClr>
                <a:srgbClr val="FFD300"/>
              </a:buClr>
              <a:buSzPct val="120000"/>
              <a:buFont typeface="Tahoma"/>
              <a:buChar char="•"/>
              <a:defRPr sz="2250">
                <a:latin typeface="Tahoma"/>
                <a:ea typeface="Tahoma"/>
                <a:cs typeface="Tahoma"/>
                <a:sym typeface="Tahoma"/>
              </a:defRPr>
            </a:lvl1pPr>
            <a:lvl2pPr marR="30468">
              <a:lnSpc>
                <a:spcPct val="100000"/>
              </a:lnSpc>
              <a:buClr>
                <a:srgbClr val="FFFFFF"/>
              </a:buClr>
              <a:buSzPct val="100000"/>
              <a:buFont typeface="Tahoma"/>
              <a:buChar char="–"/>
              <a:defRPr>
                <a:latin typeface="Tahoma"/>
                <a:ea typeface="Tahoma"/>
                <a:cs typeface="Tahoma"/>
                <a:sym typeface="Tahoma"/>
              </a:defRPr>
            </a:lvl2pPr>
            <a:lvl3pPr marR="30468">
              <a:lnSpc>
                <a:spcPct val="100000"/>
              </a:lnSpc>
              <a:buClr>
                <a:srgbClr val="FFD300"/>
              </a:buClr>
              <a:buSzPct val="120000"/>
              <a:buFont typeface="Tahoma"/>
              <a:buChar char="•"/>
              <a:defRPr sz="1650">
                <a:latin typeface="Tahoma"/>
                <a:ea typeface="Tahoma"/>
                <a:cs typeface="Tahoma"/>
                <a:sym typeface="Tahoma"/>
              </a:defRPr>
            </a:lvl3pPr>
            <a:lvl4pPr marR="30468">
              <a:lnSpc>
                <a:spcPct val="100000"/>
              </a:lnSpc>
              <a:buClr>
                <a:srgbClr val="FFFFFF"/>
              </a:buClr>
              <a:buFont typeface="Tahoma"/>
              <a:defRPr sz="1350">
                <a:latin typeface="Tahoma"/>
                <a:ea typeface="Tahoma"/>
                <a:cs typeface="Tahoma"/>
                <a:sym typeface="Tahoma"/>
              </a:defRPr>
            </a:lvl4pPr>
            <a:lvl5pPr marR="30468">
              <a:lnSpc>
                <a:spcPct val="100000"/>
              </a:lnSpc>
              <a:buClr>
                <a:srgbClr val="FFD300"/>
              </a:buClr>
              <a:buSzPct val="80000"/>
              <a:buFont typeface="Wingdings"/>
              <a:buChar char=""/>
              <a:defRPr sz="1350">
                <a:latin typeface="Tahoma"/>
                <a:ea typeface="Tahoma"/>
                <a:cs typeface="Tahoma"/>
                <a:sym typeface="Tahoma"/>
              </a:defRPr>
            </a:lvl5pPr>
          </a:lstStyle>
          <a:p>
            <a:r>
              <a:t>Texte niveau 1</a:t>
            </a:r>
          </a:p>
          <a:p>
            <a:pPr lvl="1"/>
            <a:r>
              <a:t>Texte niveau 2</a:t>
            </a:r>
          </a:p>
          <a:p>
            <a:pPr lvl="2"/>
            <a:r>
              <a:t>Texte niveau 3</a:t>
            </a:r>
          </a:p>
          <a:p>
            <a:pPr lvl="3"/>
            <a:r>
              <a:t>Texte niveau 4</a:t>
            </a:r>
          </a:p>
          <a:p>
            <a:pPr lvl="4"/>
            <a:r>
              <a:t>Texte niveau 5</a:t>
            </a:r>
          </a:p>
        </p:txBody>
      </p:sp>
      <p:sp>
        <p:nvSpPr>
          <p:cNvPr id="4" name="Shape 1262"/>
          <p:cNvSpPr>
            <a:spLocks noGrp="1"/>
          </p:cNvSpPr>
          <p:nvPr>
            <p:ph type="sldNum" sz="quarter" idx="10"/>
          </p:nvPr>
        </p:nvSpPr>
        <p:spPr>
          <a:xfrm>
            <a:off x="4362027" y="6388100"/>
            <a:ext cx="419948" cy="356469"/>
          </a:xfrm>
        </p:spPr>
        <p:txBody>
          <a:bodyPr/>
          <a:lstStyle>
            <a:lvl1pPr hangingPunct="1">
              <a:defRPr sz="1650">
                <a:solidFill>
                  <a:srgbClr val="FFFFFF"/>
                </a:solidFill>
                <a:latin typeface="Tahoma" pitchFamily="34" charset="0"/>
                <a:cs typeface="Tahoma" pitchFamily="34" charset="0"/>
                <a:sym typeface="Tahoma" pitchFamily="34" charset="0"/>
              </a:defRPr>
            </a:lvl1pPr>
          </a:lstStyle>
          <a:p>
            <a:fld id="{F4D2C9B0-1334-4317-A91E-47A51656DAE6}" type="slidenum">
              <a:rPr lang="en-US"/>
              <a:pPr/>
              <a:t>‹#›</a:t>
            </a:fld>
            <a:endParaRPr lang="en-US"/>
          </a:p>
        </p:txBody>
      </p:sp>
    </p:spTree>
    <p:extLst>
      <p:ext uri="{BB962C8B-B14F-4D97-AF65-F5344CB8AC3E}">
        <p14:creationId xmlns:p14="http://schemas.microsoft.com/office/powerpoint/2010/main" val="97344590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3_Ocean - No Graphics copie 1">
    <p:bg>
      <p:bgPr>
        <a:solidFill>
          <a:srgbClr val="000C60"/>
        </a:solidFill>
        <a:effectLst/>
      </p:bgPr>
    </p:bg>
    <p:spTree>
      <p:nvGrpSpPr>
        <p:cNvPr id="1" name=""/>
        <p:cNvGrpSpPr/>
        <p:nvPr/>
      </p:nvGrpSpPr>
      <p:grpSpPr>
        <a:xfrm>
          <a:off x="0" y="0"/>
          <a:ext cx="0" cy="0"/>
          <a:chOff x="0" y="0"/>
          <a:chExt cx="0" cy="0"/>
        </a:xfrm>
      </p:grpSpPr>
      <p:sp>
        <p:nvSpPr>
          <p:cNvPr id="1269" name="Shape 1269"/>
          <p:cNvSpPr>
            <a:spLocks noGrp="1"/>
          </p:cNvSpPr>
          <p:nvPr>
            <p:ph type="title"/>
          </p:nvPr>
        </p:nvSpPr>
        <p:spPr>
          <a:xfrm>
            <a:off x="457200" y="63500"/>
            <a:ext cx="8229600" cy="1841500"/>
          </a:xfrm>
          <a:prstGeom prst="rect">
            <a:avLst/>
          </a:prstGeom>
        </p:spPr>
        <p:txBody>
          <a:bodyPr/>
          <a:lstStyle>
            <a:lvl1pPr marL="30468" marR="30468">
              <a:defRPr sz="3150" b="0">
                <a:solidFill>
                  <a:srgbClr val="FFFFFF"/>
                </a:solidFill>
                <a:uFill>
                  <a:solidFill>
                    <a:srgbClr val="FFFFFF"/>
                  </a:solidFill>
                </a:uFill>
                <a:latin typeface="Tahoma"/>
                <a:ea typeface="Tahoma"/>
                <a:cs typeface="Tahoma"/>
                <a:sym typeface="Tahoma"/>
              </a:defRPr>
            </a:lvl1pPr>
          </a:lstStyle>
          <a:p>
            <a:r>
              <a:t>Texte du titre</a:t>
            </a:r>
          </a:p>
        </p:txBody>
      </p:sp>
      <p:sp>
        <p:nvSpPr>
          <p:cNvPr id="1270" name="Shape 1270"/>
          <p:cNvSpPr>
            <a:spLocks noGrp="1"/>
          </p:cNvSpPr>
          <p:nvPr>
            <p:ph type="body" idx="1"/>
          </p:nvPr>
        </p:nvSpPr>
        <p:spPr>
          <a:xfrm>
            <a:off x="457200" y="1905000"/>
            <a:ext cx="8229600" cy="4953000"/>
          </a:xfrm>
          <a:prstGeom prst="rect">
            <a:avLst/>
          </a:prstGeom>
        </p:spPr>
        <p:txBody>
          <a:bodyPr/>
          <a:lstStyle>
            <a:lvl1pPr marR="30468">
              <a:lnSpc>
                <a:spcPct val="100000"/>
              </a:lnSpc>
              <a:spcBef>
                <a:spcPts val="525"/>
              </a:spcBef>
              <a:buClr>
                <a:srgbClr val="FFD300"/>
              </a:buClr>
              <a:buSzPct val="120000"/>
              <a:buFont typeface="Tahoma"/>
              <a:buChar char="•"/>
              <a:defRPr sz="2250">
                <a:latin typeface="Tahoma"/>
                <a:ea typeface="Tahoma"/>
                <a:cs typeface="Tahoma"/>
                <a:sym typeface="Tahoma"/>
              </a:defRPr>
            </a:lvl1pPr>
            <a:lvl2pPr marR="30468">
              <a:lnSpc>
                <a:spcPct val="100000"/>
              </a:lnSpc>
              <a:buClr>
                <a:srgbClr val="FFFFFF"/>
              </a:buClr>
              <a:buSzPct val="100000"/>
              <a:buFont typeface="Tahoma"/>
              <a:buChar char="–"/>
              <a:defRPr>
                <a:latin typeface="Tahoma"/>
                <a:ea typeface="Tahoma"/>
                <a:cs typeface="Tahoma"/>
                <a:sym typeface="Tahoma"/>
              </a:defRPr>
            </a:lvl2pPr>
            <a:lvl3pPr marR="30468">
              <a:lnSpc>
                <a:spcPct val="100000"/>
              </a:lnSpc>
              <a:buClr>
                <a:srgbClr val="FFD300"/>
              </a:buClr>
              <a:buSzPct val="120000"/>
              <a:buFont typeface="Tahoma"/>
              <a:buChar char="•"/>
              <a:defRPr sz="1650">
                <a:latin typeface="Tahoma"/>
                <a:ea typeface="Tahoma"/>
                <a:cs typeface="Tahoma"/>
                <a:sym typeface="Tahoma"/>
              </a:defRPr>
            </a:lvl3pPr>
            <a:lvl4pPr marR="30468">
              <a:lnSpc>
                <a:spcPct val="100000"/>
              </a:lnSpc>
              <a:buClr>
                <a:srgbClr val="FFFFFF"/>
              </a:buClr>
              <a:buFont typeface="Tahoma"/>
              <a:defRPr sz="1350">
                <a:latin typeface="Tahoma"/>
                <a:ea typeface="Tahoma"/>
                <a:cs typeface="Tahoma"/>
                <a:sym typeface="Tahoma"/>
              </a:defRPr>
            </a:lvl4pPr>
            <a:lvl5pPr marR="30468">
              <a:lnSpc>
                <a:spcPct val="100000"/>
              </a:lnSpc>
              <a:buClr>
                <a:srgbClr val="FFD300"/>
              </a:buClr>
              <a:buSzPct val="80000"/>
              <a:buFont typeface="Wingdings"/>
              <a:buChar char=""/>
              <a:defRPr sz="1350">
                <a:latin typeface="Tahoma"/>
                <a:ea typeface="Tahoma"/>
                <a:cs typeface="Tahoma"/>
                <a:sym typeface="Tahoma"/>
              </a:defRPr>
            </a:lvl5pPr>
          </a:lstStyle>
          <a:p>
            <a:r>
              <a:t>Texte niveau 1</a:t>
            </a:r>
          </a:p>
          <a:p>
            <a:pPr lvl="1"/>
            <a:r>
              <a:t>Texte niveau 2</a:t>
            </a:r>
          </a:p>
          <a:p>
            <a:pPr lvl="2"/>
            <a:r>
              <a:t>Texte niveau 3</a:t>
            </a:r>
          </a:p>
          <a:p>
            <a:pPr lvl="3"/>
            <a:r>
              <a:t>Texte niveau 4</a:t>
            </a:r>
          </a:p>
          <a:p>
            <a:pPr lvl="4"/>
            <a:r>
              <a:t>Texte niveau 5</a:t>
            </a:r>
          </a:p>
        </p:txBody>
      </p:sp>
      <p:sp>
        <p:nvSpPr>
          <p:cNvPr id="4" name="Shape 1271"/>
          <p:cNvSpPr>
            <a:spLocks noGrp="1"/>
          </p:cNvSpPr>
          <p:nvPr>
            <p:ph type="sldNum" sz="quarter" idx="10"/>
          </p:nvPr>
        </p:nvSpPr>
        <p:spPr>
          <a:xfrm>
            <a:off x="4362027" y="6388100"/>
            <a:ext cx="419948" cy="356469"/>
          </a:xfrm>
        </p:spPr>
        <p:txBody>
          <a:bodyPr/>
          <a:lstStyle>
            <a:lvl1pPr hangingPunct="1">
              <a:defRPr sz="1650">
                <a:solidFill>
                  <a:srgbClr val="FFFFFF"/>
                </a:solidFill>
                <a:latin typeface="Tahoma" pitchFamily="34" charset="0"/>
                <a:cs typeface="Tahoma" pitchFamily="34" charset="0"/>
                <a:sym typeface="Tahoma" pitchFamily="34" charset="0"/>
              </a:defRPr>
            </a:lvl1pPr>
          </a:lstStyle>
          <a:p>
            <a:fld id="{A3134F4E-D798-4921-B457-787BEB0CDEE8}" type="slidenum">
              <a:rPr lang="en-US"/>
              <a:pPr/>
              <a:t>‹#›</a:t>
            </a:fld>
            <a:endParaRPr lang="en-US"/>
          </a:p>
        </p:txBody>
      </p:sp>
    </p:spTree>
    <p:extLst>
      <p:ext uri="{BB962C8B-B14F-4D97-AF65-F5344CB8AC3E}">
        <p14:creationId xmlns:p14="http://schemas.microsoft.com/office/powerpoint/2010/main" val="1786724832"/>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_Titre et puces - Gauche copie 2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8" name="Shape 1278"/>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1279" name="Shape 1279"/>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280"/>
          <p:cNvSpPr>
            <a:spLocks noGrp="1"/>
          </p:cNvSpPr>
          <p:nvPr>
            <p:ph type="sldNum" sz="quarter" idx="10"/>
          </p:nvPr>
        </p:nvSpPr>
        <p:spPr>
          <a:xfrm>
            <a:off x="4455833" y="6540502"/>
            <a:ext cx="225986" cy="229512"/>
          </a:xfrm>
        </p:spPr>
        <p:txBody>
          <a:bodyPr/>
          <a:lstStyle>
            <a:lvl1pPr hangingPunct="1">
              <a:defRPr sz="825">
                <a:solidFill>
                  <a:srgbClr val="FFFFFF"/>
                </a:solidFill>
                <a:latin typeface="Monaco"/>
                <a:ea typeface="Monaco"/>
                <a:cs typeface="Monaco"/>
                <a:sym typeface="Monaco"/>
              </a:defRPr>
            </a:lvl1pPr>
          </a:lstStyle>
          <a:p>
            <a:fld id="{384A99C2-19C0-47A8-8739-2096F457452C}" type="slidenum">
              <a:rPr lang="en-US"/>
              <a:pPr/>
              <a:t>‹#›</a:t>
            </a:fld>
            <a:endParaRPr lang="en-US"/>
          </a:p>
        </p:txBody>
      </p:sp>
    </p:spTree>
    <p:extLst>
      <p:ext uri="{BB962C8B-B14F-4D97-AF65-F5344CB8AC3E}">
        <p14:creationId xmlns:p14="http://schemas.microsoft.com/office/powerpoint/2010/main" val="9744888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2_Titre et puces - Gauche copie 2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7" name="Shape 1287"/>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1288" name="Shape 1288"/>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289"/>
          <p:cNvSpPr>
            <a:spLocks noGrp="1"/>
          </p:cNvSpPr>
          <p:nvPr>
            <p:ph type="sldNum" sz="quarter" idx="10"/>
          </p:nvPr>
        </p:nvSpPr>
        <p:spPr>
          <a:xfrm>
            <a:off x="4455833" y="6540502"/>
            <a:ext cx="225986" cy="229512"/>
          </a:xfrm>
        </p:spPr>
        <p:txBody>
          <a:bodyPr/>
          <a:lstStyle>
            <a:lvl1pPr hangingPunct="1">
              <a:defRPr sz="825">
                <a:solidFill>
                  <a:srgbClr val="FFFFFF"/>
                </a:solidFill>
                <a:latin typeface="Monaco"/>
                <a:ea typeface="Monaco"/>
                <a:cs typeface="Monaco"/>
                <a:sym typeface="Monaco"/>
              </a:defRPr>
            </a:lvl1pPr>
          </a:lstStyle>
          <a:p>
            <a:fld id="{A228DA23-2470-4114-8933-997EF0E1E833}" type="slidenum">
              <a:rPr lang="en-US"/>
              <a:pPr/>
              <a:t>‹#›</a:t>
            </a:fld>
            <a:endParaRPr lang="en-US"/>
          </a:p>
        </p:txBody>
      </p:sp>
    </p:spTree>
    <p:extLst>
      <p:ext uri="{BB962C8B-B14F-4D97-AF65-F5344CB8AC3E}">
        <p14:creationId xmlns:p14="http://schemas.microsoft.com/office/powerpoint/2010/main" val="3093921035"/>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2_Titre et puc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96" name="Shape 1296"/>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1297" name="Shape 1297"/>
          <p:cNvSpPr>
            <a:spLocks noGrp="1"/>
          </p:cNvSpPr>
          <p:nvPr>
            <p:ph type="body" idx="1"/>
          </p:nvPr>
        </p:nvSpPr>
        <p:spPr>
          <a:xfrm>
            <a:off x="647700" y="1981200"/>
            <a:ext cx="7861300" cy="4013200"/>
          </a:xfrm>
          <a:prstGeom prst="rect">
            <a:avLst/>
          </a:prstGeom>
          <a:effectLst>
            <a:outerShdw blurRad="25400" dist="25400" dir="18900000" rotWithShape="0">
              <a:srgbClr val="000000">
                <a:alpha val="75000"/>
              </a:srgbClr>
            </a:outerShdw>
          </a:effectLst>
        </p:spPr>
        <p:txBody>
          <a:bodyPr anchor="ctr"/>
          <a:lstStyle>
            <a:lvl1pPr marL="679313" marR="0" indent="-393680" defTabSz="238028">
              <a:lnSpc>
                <a:spcPct val="100000"/>
              </a:lnSpc>
              <a:spcBef>
                <a:spcPts val="1575"/>
              </a:spcBef>
              <a:buClrTx/>
              <a:buSzPct val="90000"/>
              <a:buFont typeface="Gill Sans"/>
              <a:buBlip>
                <a:blip r:embed="rId3"/>
              </a:buBlip>
              <a:defRPr sz="1650">
                <a:uFillTx/>
                <a:latin typeface="Monaco"/>
                <a:ea typeface="Monaco"/>
                <a:cs typeface="Monaco"/>
                <a:sym typeface="Monaco"/>
              </a:defRPr>
            </a:lvl1pPr>
            <a:lvl2pPr marL="1117285" marR="0" indent="-393680" defTabSz="238028">
              <a:lnSpc>
                <a:spcPct val="100000"/>
              </a:lnSpc>
              <a:spcBef>
                <a:spcPts val="1575"/>
              </a:spcBef>
              <a:buClrTx/>
              <a:buSzPct val="90000"/>
              <a:buFont typeface="Gill Sans"/>
              <a:buBlip>
                <a:blip r:embed="rId3"/>
              </a:buBlip>
              <a:defRPr sz="1650">
                <a:uFillTx/>
                <a:latin typeface="Monaco"/>
                <a:ea typeface="Monaco"/>
                <a:cs typeface="Monaco"/>
                <a:sym typeface="Monaco"/>
              </a:defRPr>
            </a:lvl2pPr>
            <a:lvl3pPr marL="1555256" marR="0" indent="-393680" defTabSz="238028">
              <a:lnSpc>
                <a:spcPct val="100000"/>
              </a:lnSpc>
              <a:spcBef>
                <a:spcPts val="1575"/>
              </a:spcBef>
              <a:buClrTx/>
              <a:buSzPct val="90000"/>
              <a:buFont typeface="Gill Sans"/>
              <a:buBlip>
                <a:blip r:embed="rId3"/>
              </a:buBlip>
              <a:defRPr sz="1650">
                <a:uFillTx/>
                <a:latin typeface="Monaco"/>
                <a:ea typeface="Monaco"/>
                <a:cs typeface="Monaco"/>
                <a:sym typeface="Monaco"/>
              </a:defRPr>
            </a:lvl3pPr>
            <a:lvl4pPr marL="1993226" marR="0" indent="-393680" defTabSz="238028">
              <a:lnSpc>
                <a:spcPct val="100000"/>
              </a:lnSpc>
              <a:spcBef>
                <a:spcPts val="1575"/>
              </a:spcBef>
              <a:buSzPct val="90000"/>
              <a:buFont typeface="Gill Sans"/>
              <a:buBlip>
                <a:blip r:embed="rId3"/>
              </a:buBlip>
              <a:defRPr sz="1650">
                <a:uFillTx/>
                <a:latin typeface="Monaco"/>
                <a:ea typeface="Monaco"/>
                <a:cs typeface="Monaco"/>
                <a:sym typeface="Monaco"/>
              </a:defRPr>
            </a:lvl4pPr>
            <a:lvl5pPr marL="2431196" marR="0" indent="-393680" defTabSz="238028">
              <a:lnSpc>
                <a:spcPct val="100000"/>
              </a:lnSpc>
              <a:spcBef>
                <a:spcPts val="15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298"/>
          <p:cNvSpPr>
            <a:spLocks noGrp="1"/>
          </p:cNvSpPr>
          <p:nvPr>
            <p:ph type="sldNum" sz="quarter" idx="10"/>
          </p:nvPr>
        </p:nvSpPr>
        <p:spPr>
          <a:xfrm>
            <a:off x="4455833" y="6553202"/>
            <a:ext cx="225986" cy="229512"/>
          </a:xfrm>
        </p:spPr>
        <p:txBody>
          <a:bodyPr/>
          <a:lstStyle>
            <a:lvl1pPr hangingPunct="1">
              <a:defRPr sz="825">
                <a:solidFill>
                  <a:srgbClr val="FFFFFF"/>
                </a:solidFill>
                <a:latin typeface="Monaco"/>
                <a:ea typeface="Monaco"/>
                <a:cs typeface="Monaco"/>
                <a:sym typeface="Monaco"/>
              </a:defRPr>
            </a:lvl1pPr>
          </a:lstStyle>
          <a:p>
            <a:fld id="{EEA03056-6535-4284-B498-7430072B759B}" type="slidenum">
              <a:rPr lang="en-US"/>
              <a:pPr/>
              <a:t>‹#›</a:t>
            </a:fld>
            <a:endParaRPr lang="en-US"/>
          </a:p>
        </p:txBody>
      </p:sp>
    </p:spTree>
    <p:extLst>
      <p:ext uri="{BB962C8B-B14F-4D97-AF65-F5344CB8AC3E}">
        <p14:creationId xmlns:p14="http://schemas.microsoft.com/office/powerpoint/2010/main" val="2121512562"/>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2_Titre et puces - Gauche copie 1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05" name="Shape 1305"/>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300" b="0">
                <a:solidFill>
                  <a:srgbClr val="FFFFFF"/>
                </a:solidFill>
                <a:uFillTx/>
                <a:latin typeface="Monaco"/>
                <a:ea typeface="Monaco"/>
                <a:cs typeface="Monaco"/>
                <a:sym typeface="Monaco"/>
              </a:defRPr>
            </a:lvl1pPr>
          </a:lstStyle>
          <a:p>
            <a:r>
              <a:t>Texte du titre</a:t>
            </a:r>
          </a:p>
        </p:txBody>
      </p:sp>
      <p:sp>
        <p:nvSpPr>
          <p:cNvPr id="1306" name="Shape 1306"/>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20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20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20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20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20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07"/>
          <p:cNvSpPr>
            <a:spLocks noGrp="1"/>
          </p:cNvSpPr>
          <p:nvPr>
            <p:ph type="sldNum" sz="quarter" idx="10"/>
          </p:nvPr>
        </p:nvSpPr>
        <p:spPr>
          <a:xfrm>
            <a:off x="4482256" y="6591301"/>
            <a:ext cx="177902" cy="180786"/>
          </a:xfrm>
        </p:spPr>
        <p:txBody>
          <a:bodyPr lIns="38084" tIns="38084" rIns="38084" bIns="38084"/>
          <a:lstStyle>
            <a:lvl1pPr hangingPunct="1">
              <a:defRPr sz="675">
                <a:solidFill>
                  <a:srgbClr val="FFFFFF"/>
                </a:solidFill>
                <a:latin typeface="Monaco"/>
                <a:ea typeface="Monaco"/>
                <a:cs typeface="Monaco"/>
                <a:sym typeface="Monaco"/>
              </a:defRPr>
            </a:lvl1pPr>
          </a:lstStyle>
          <a:p>
            <a:fld id="{49223A54-58FC-4D94-AD95-1F8A3AA33313}" type="slidenum">
              <a:rPr lang="en-US"/>
              <a:pPr/>
              <a:t>‹#›</a:t>
            </a:fld>
            <a:endParaRPr lang="en-US"/>
          </a:p>
        </p:txBody>
      </p:sp>
    </p:spTree>
    <p:extLst>
      <p:ext uri="{BB962C8B-B14F-4D97-AF65-F5344CB8AC3E}">
        <p14:creationId xmlns:p14="http://schemas.microsoft.com/office/powerpoint/2010/main" val="1890726972"/>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3_Titre et puc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14" name="Shape 1314"/>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315" name="Shape 1315"/>
          <p:cNvSpPr>
            <a:spLocks noGrp="1"/>
          </p:cNvSpPr>
          <p:nvPr>
            <p:ph type="body" idx="1"/>
          </p:nvPr>
        </p:nvSpPr>
        <p:spPr>
          <a:xfrm>
            <a:off x="635001" y="1168400"/>
            <a:ext cx="7861300" cy="5651500"/>
          </a:xfrm>
          <a:prstGeom prst="rect">
            <a:avLst/>
          </a:prstGeom>
          <a:effectLst>
            <a:outerShdw blurRad="25400" dist="25400" dir="18900000" rotWithShape="0">
              <a:srgbClr val="000000">
                <a:alpha val="75000"/>
              </a:srgbClr>
            </a:outerShdw>
          </a:effectLst>
        </p:spPr>
        <p:txBody>
          <a:bodyPr lIns="38084" tIns="38084" rIns="38084" bIns="38084" anchor="ctr"/>
          <a:lstStyle>
            <a:lvl1pPr marL="497477" marR="0" indent="-307055">
              <a:lnSpc>
                <a:spcPct val="100000"/>
              </a:lnSpc>
              <a:spcBef>
                <a:spcPts val="1575"/>
              </a:spcBef>
              <a:buClrTx/>
              <a:buSzPct val="139000"/>
              <a:buFontTx/>
              <a:buChar char="•"/>
              <a:defRPr sz="1650">
                <a:latin typeface="Monaco"/>
                <a:ea typeface="Monaco"/>
                <a:cs typeface="Monaco"/>
                <a:sym typeface="Monaco"/>
              </a:defRPr>
            </a:lvl1pPr>
            <a:lvl2pPr marL="840238" marR="0" indent="-307055">
              <a:lnSpc>
                <a:spcPct val="100000"/>
              </a:lnSpc>
              <a:spcBef>
                <a:spcPts val="1575"/>
              </a:spcBef>
              <a:buClrTx/>
              <a:buSzPct val="139000"/>
              <a:buFontTx/>
              <a:buChar char="•"/>
              <a:defRPr sz="1650">
                <a:latin typeface="Monaco"/>
                <a:ea typeface="Monaco"/>
                <a:cs typeface="Monaco"/>
                <a:sym typeface="Monaco"/>
              </a:defRPr>
            </a:lvl2pPr>
            <a:lvl3pPr marL="1182996" marR="0" indent="-307055">
              <a:lnSpc>
                <a:spcPct val="100000"/>
              </a:lnSpc>
              <a:spcBef>
                <a:spcPts val="1575"/>
              </a:spcBef>
              <a:buClrTx/>
              <a:buSzPct val="139000"/>
              <a:buFontTx/>
              <a:buChar char="•"/>
              <a:defRPr sz="1650">
                <a:latin typeface="Monaco"/>
                <a:ea typeface="Monaco"/>
                <a:cs typeface="Monaco"/>
                <a:sym typeface="Monaco"/>
              </a:defRPr>
            </a:lvl3pPr>
            <a:lvl4pPr marL="1525757" marR="0" indent="-307055">
              <a:lnSpc>
                <a:spcPct val="100000"/>
              </a:lnSpc>
              <a:spcBef>
                <a:spcPts val="1575"/>
              </a:spcBef>
              <a:buSzPct val="139000"/>
              <a:buChar char="•"/>
              <a:defRPr sz="1650">
                <a:latin typeface="Monaco"/>
                <a:ea typeface="Monaco"/>
                <a:cs typeface="Monaco"/>
                <a:sym typeface="Monaco"/>
              </a:defRPr>
            </a:lvl4pPr>
            <a:lvl5pPr marL="1868515" marR="0" indent="-307055">
              <a:lnSpc>
                <a:spcPct val="100000"/>
              </a:lnSpc>
              <a:spcBef>
                <a:spcPts val="1575"/>
              </a:spcBef>
              <a:buSzPct val="139000"/>
              <a:buChar char="•"/>
              <a:defRPr sz="16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16"/>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67C3A10E-546B-4192-92D1-AD4F368B190B}" type="slidenum">
              <a:rPr lang="en-US"/>
              <a:pPr/>
              <a:t>‹#›</a:t>
            </a:fld>
            <a:endParaRPr lang="en-US"/>
          </a:p>
        </p:txBody>
      </p:sp>
    </p:spTree>
    <p:extLst>
      <p:ext uri="{BB962C8B-B14F-4D97-AF65-F5344CB8AC3E}">
        <p14:creationId xmlns:p14="http://schemas.microsoft.com/office/powerpoint/2010/main" val="1567660797"/>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3_Titre et puces - Gauch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23" name="Shape 1323"/>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324" name="Shape 1324"/>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25"/>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E60A0FAC-1C67-49A4-BA1E-38CC98FC716B}" type="slidenum">
              <a:rPr lang="en-US"/>
              <a:pPr/>
              <a:t>‹#›</a:t>
            </a:fld>
            <a:endParaRPr lang="en-US"/>
          </a:p>
        </p:txBody>
      </p:sp>
    </p:spTree>
    <p:extLst>
      <p:ext uri="{BB962C8B-B14F-4D97-AF65-F5344CB8AC3E}">
        <p14:creationId xmlns:p14="http://schemas.microsoft.com/office/powerpoint/2010/main" val="6025394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2944520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2_Titre et puces - Gauche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2" name="Shape 1332"/>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333" name="Shape 1333"/>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34"/>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3E7B89B3-38B8-46BC-9776-D54476C1B364}" type="slidenum">
              <a:rPr lang="en-US"/>
              <a:pPr/>
              <a:t>‹#›</a:t>
            </a:fld>
            <a:endParaRPr lang="en-US"/>
          </a:p>
        </p:txBody>
      </p:sp>
    </p:spTree>
    <p:extLst>
      <p:ext uri="{BB962C8B-B14F-4D97-AF65-F5344CB8AC3E}">
        <p14:creationId xmlns:p14="http://schemas.microsoft.com/office/powerpoint/2010/main" val="3196977937"/>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2_Titre et puces - Gauche copi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41" name="Shape 1341"/>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342" name="Shape 1342"/>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43"/>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C0957A6E-479D-4DC4-BB24-FCB09BB4DBDF}" type="slidenum">
              <a:rPr lang="en-US"/>
              <a:pPr/>
              <a:t>‹#›</a:t>
            </a:fld>
            <a:endParaRPr lang="en-US"/>
          </a:p>
        </p:txBody>
      </p:sp>
    </p:spTree>
    <p:extLst>
      <p:ext uri="{BB962C8B-B14F-4D97-AF65-F5344CB8AC3E}">
        <p14:creationId xmlns:p14="http://schemas.microsoft.com/office/powerpoint/2010/main" val="397638390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2_Titre et puces - Gauche copi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50" name="Shape 1350"/>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351" name="Shape 1351"/>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52"/>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35F80901-80C6-4EE9-BEAA-F052510B77A2}" type="slidenum">
              <a:rPr lang="en-US"/>
              <a:pPr/>
              <a:t>‹#›</a:t>
            </a:fld>
            <a:endParaRPr lang="en-US"/>
          </a:p>
        </p:txBody>
      </p:sp>
    </p:spTree>
    <p:extLst>
      <p:ext uri="{BB962C8B-B14F-4D97-AF65-F5344CB8AC3E}">
        <p14:creationId xmlns:p14="http://schemas.microsoft.com/office/powerpoint/2010/main" val="3427590706"/>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2_Titre et puces - Gauche copi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59" name="Shape 1359"/>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360" name="Shape 1360"/>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61"/>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9790EE6E-353C-4382-88BC-C0AD8CDB1AB4}" type="slidenum">
              <a:rPr lang="en-US"/>
              <a:pPr/>
              <a:t>‹#›</a:t>
            </a:fld>
            <a:endParaRPr lang="en-US"/>
          </a:p>
        </p:txBody>
      </p:sp>
    </p:spTree>
    <p:extLst>
      <p:ext uri="{BB962C8B-B14F-4D97-AF65-F5344CB8AC3E}">
        <p14:creationId xmlns:p14="http://schemas.microsoft.com/office/powerpoint/2010/main" val="3782439973"/>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4_Titre et puc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68" name="Shape 1368"/>
          <p:cNvSpPr>
            <a:spLocks noGrp="1"/>
          </p:cNvSpPr>
          <p:nvPr>
            <p:ph type="title"/>
          </p:nvPr>
        </p:nvSpPr>
        <p:spPr>
          <a:xfrm>
            <a:off x="647700" y="132582"/>
            <a:ext cx="7861300" cy="1804938"/>
          </a:xfrm>
          <a:prstGeom prst="rect">
            <a:avLst/>
          </a:prstGeom>
          <a:effectLst>
            <a:outerShdw blurRad="25400" dist="25400" dir="18900000" rotWithShape="0">
              <a:srgbClr val="000000">
                <a:alpha val="75000"/>
              </a:srgbClr>
            </a:outerShdw>
          </a:effectLst>
        </p:spPr>
        <p:txBody>
          <a:bodyPr/>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369" name="Shape 1369"/>
          <p:cNvSpPr>
            <a:spLocks noGrp="1"/>
          </p:cNvSpPr>
          <p:nvPr>
            <p:ph type="body" idx="1"/>
          </p:nvPr>
        </p:nvSpPr>
        <p:spPr>
          <a:xfrm>
            <a:off x="647700" y="1143000"/>
            <a:ext cx="7861300" cy="5689600"/>
          </a:xfrm>
          <a:prstGeom prst="rect">
            <a:avLst/>
          </a:prstGeom>
          <a:effectLst>
            <a:outerShdw blurRad="25400" dist="25400" dir="18900000" rotWithShape="0">
              <a:srgbClr val="000000">
                <a:alpha val="75000"/>
              </a:srgbClr>
            </a:outerShdw>
          </a:effectLst>
        </p:spPr>
        <p:txBody>
          <a:bodyPr anchor="ctr"/>
          <a:lstStyle>
            <a:lvl1pPr marL="640293" marR="0" indent="-392744">
              <a:lnSpc>
                <a:spcPct val="100000"/>
              </a:lnSpc>
              <a:spcBef>
                <a:spcPts val="1575"/>
              </a:spcBef>
              <a:buClrTx/>
              <a:buSzPct val="139000"/>
              <a:buFontTx/>
              <a:buChar char="•"/>
              <a:defRPr sz="1650">
                <a:latin typeface="Monaco"/>
                <a:ea typeface="Monaco"/>
                <a:cs typeface="Monaco"/>
                <a:sym typeface="Monaco"/>
              </a:defRPr>
            </a:lvl1pPr>
            <a:lvl2pPr marL="1078266" marR="0" indent="-392744">
              <a:lnSpc>
                <a:spcPct val="100000"/>
              </a:lnSpc>
              <a:spcBef>
                <a:spcPts val="1575"/>
              </a:spcBef>
              <a:buClrTx/>
              <a:buSzPct val="139000"/>
              <a:buFontTx/>
              <a:buChar char="•"/>
              <a:defRPr sz="1650">
                <a:latin typeface="Monaco"/>
                <a:ea typeface="Monaco"/>
                <a:cs typeface="Monaco"/>
                <a:sym typeface="Monaco"/>
              </a:defRPr>
            </a:lvl2pPr>
            <a:lvl3pPr marL="1516234" marR="0" indent="-392744">
              <a:lnSpc>
                <a:spcPct val="100000"/>
              </a:lnSpc>
              <a:spcBef>
                <a:spcPts val="1575"/>
              </a:spcBef>
              <a:buClrTx/>
              <a:buSzPct val="139000"/>
              <a:buFontTx/>
              <a:buChar char="•"/>
              <a:defRPr sz="1650">
                <a:latin typeface="Monaco"/>
                <a:ea typeface="Monaco"/>
                <a:cs typeface="Monaco"/>
                <a:sym typeface="Monaco"/>
              </a:defRPr>
            </a:lvl3pPr>
            <a:lvl4pPr marL="1954206" marR="0" indent="-392744">
              <a:lnSpc>
                <a:spcPct val="100000"/>
              </a:lnSpc>
              <a:spcBef>
                <a:spcPts val="1575"/>
              </a:spcBef>
              <a:buSzPct val="139000"/>
              <a:buChar char="•"/>
              <a:defRPr sz="1650">
                <a:latin typeface="Monaco"/>
                <a:ea typeface="Monaco"/>
                <a:cs typeface="Monaco"/>
                <a:sym typeface="Monaco"/>
              </a:defRPr>
            </a:lvl4pPr>
            <a:lvl5pPr marL="2392175" marR="0" indent="-392744">
              <a:lnSpc>
                <a:spcPct val="100000"/>
              </a:lnSpc>
              <a:spcBef>
                <a:spcPts val="1575"/>
              </a:spcBef>
              <a:buSzPct val="139000"/>
              <a:buChar char="•"/>
              <a:defRPr sz="16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70"/>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6E9196BF-8D01-4039-961A-4A4CEA8E4261}" type="slidenum">
              <a:rPr lang="en-US"/>
              <a:pPr/>
              <a:t>‹#›</a:t>
            </a:fld>
            <a:endParaRPr lang="en-US"/>
          </a:p>
        </p:txBody>
      </p:sp>
    </p:spTree>
    <p:extLst>
      <p:ext uri="{BB962C8B-B14F-4D97-AF65-F5344CB8AC3E}">
        <p14:creationId xmlns:p14="http://schemas.microsoft.com/office/powerpoint/2010/main" val="412475387"/>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_Titre et puces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77" name="Shape 1377"/>
          <p:cNvSpPr>
            <a:spLocks noGrp="1"/>
          </p:cNvSpPr>
          <p:nvPr>
            <p:ph type="title"/>
          </p:nvPr>
        </p:nvSpPr>
        <p:spPr>
          <a:xfrm>
            <a:off x="647700" y="132582"/>
            <a:ext cx="7861300" cy="1804938"/>
          </a:xfrm>
          <a:prstGeom prst="rect">
            <a:avLst/>
          </a:prstGeom>
          <a:effectLst>
            <a:outerShdw blurRad="25400" dist="25400" dir="18900000" rotWithShape="0">
              <a:srgbClr val="000000">
                <a:alpha val="75000"/>
              </a:srgbClr>
            </a:outerShdw>
          </a:effectLst>
        </p:spPr>
        <p:txBody>
          <a:bodyPr/>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378" name="Shape 1378"/>
          <p:cNvSpPr>
            <a:spLocks noGrp="1"/>
          </p:cNvSpPr>
          <p:nvPr>
            <p:ph type="body" idx="1"/>
          </p:nvPr>
        </p:nvSpPr>
        <p:spPr>
          <a:xfrm>
            <a:off x="647700" y="1143000"/>
            <a:ext cx="7861300" cy="5689600"/>
          </a:xfrm>
          <a:prstGeom prst="rect">
            <a:avLst/>
          </a:prstGeom>
          <a:effectLst>
            <a:outerShdw blurRad="25400" dist="25400" dir="18900000" rotWithShape="0">
              <a:srgbClr val="000000">
                <a:alpha val="75000"/>
              </a:srgbClr>
            </a:outerShdw>
          </a:effectLst>
        </p:spPr>
        <p:txBody>
          <a:bodyPr anchor="ctr"/>
          <a:lstStyle>
            <a:lvl1pPr marL="640293" marR="0" indent="-392744">
              <a:lnSpc>
                <a:spcPct val="100000"/>
              </a:lnSpc>
              <a:spcBef>
                <a:spcPts val="1575"/>
              </a:spcBef>
              <a:buClrTx/>
              <a:buSzPct val="139000"/>
              <a:buFontTx/>
              <a:buChar char="•"/>
              <a:defRPr sz="1650">
                <a:latin typeface="Monaco"/>
                <a:ea typeface="Monaco"/>
                <a:cs typeface="Monaco"/>
                <a:sym typeface="Monaco"/>
              </a:defRPr>
            </a:lvl1pPr>
            <a:lvl2pPr marL="1078266" marR="0" indent="-392744">
              <a:lnSpc>
                <a:spcPct val="100000"/>
              </a:lnSpc>
              <a:spcBef>
                <a:spcPts val="1575"/>
              </a:spcBef>
              <a:buClrTx/>
              <a:buSzPct val="139000"/>
              <a:buFontTx/>
              <a:buChar char="•"/>
              <a:defRPr sz="1650">
                <a:latin typeface="Monaco"/>
                <a:ea typeface="Monaco"/>
                <a:cs typeface="Monaco"/>
                <a:sym typeface="Monaco"/>
              </a:defRPr>
            </a:lvl2pPr>
            <a:lvl3pPr marL="1516234" marR="0" indent="-392744">
              <a:lnSpc>
                <a:spcPct val="100000"/>
              </a:lnSpc>
              <a:spcBef>
                <a:spcPts val="1575"/>
              </a:spcBef>
              <a:buClrTx/>
              <a:buSzPct val="139000"/>
              <a:buFontTx/>
              <a:buChar char="•"/>
              <a:defRPr sz="1650">
                <a:latin typeface="Monaco"/>
                <a:ea typeface="Monaco"/>
                <a:cs typeface="Monaco"/>
                <a:sym typeface="Monaco"/>
              </a:defRPr>
            </a:lvl3pPr>
            <a:lvl4pPr marL="1954206" marR="0" indent="-392744">
              <a:lnSpc>
                <a:spcPct val="100000"/>
              </a:lnSpc>
              <a:spcBef>
                <a:spcPts val="1575"/>
              </a:spcBef>
              <a:buSzPct val="139000"/>
              <a:buChar char="•"/>
              <a:defRPr sz="1650">
                <a:latin typeface="Monaco"/>
                <a:ea typeface="Monaco"/>
                <a:cs typeface="Monaco"/>
                <a:sym typeface="Monaco"/>
              </a:defRPr>
            </a:lvl4pPr>
            <a:lvl5pPr marL="2392175" marR="0" indent="-392744">
              <a:lnSpc>
                <a:spcPct val="100000"/>
              </a:lnSpc>
              <a:spcBef>
                <a:spcPts val="1575"/>
              </a:spcBef>
              <a:buSzPct val="139000"/>
              <a:buChar char="•"/>
              <a:defRPr sz="16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79"/>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B9917C0B-6DB8-4104-89B3-88C7F9AD2592}" type="slidenum">
              <a:rPr lang="en-US"/>
              <a:pPr/>
              <a:t>‹#›</a:t>
            </a:fld>
            <a:endParaRPr lang="en-US"/>
          </a:p>
        </p:txBody>
      </p:sp>
    </p:spTree>
    <p:extLst>
      <p:ext uri="{BB962C8B-B14F-4D97-AF65-F5344CB8AC3E}">
        <p14:creationId xmlns:p14="http://schemas.microsoft.com/office/powerpoint/2010/main" val="1540982245"/>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2_Titre et puces - Gauche copi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387" name="Shape 1387"/>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88"/>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E90048B4-C554-413B-9F6F-429D261E21F0}" type="slidenum">
              <a:rPr lang="en-US"/>
              <a:pPr/>
              <a:t>‹#›</a:t>
            </a:fld>
            <a:endParaRPr lang="en-US"/>
          </a:p>
        </p:txBody>
      </p:sp>
    </p:spTree>
    <p:extLst>
      <p:ext uri="{BB962C8B-B14F-4D97-AF65-F5344CB8AC3E}">
        <p14:creationId xmlns:p14="http://schemas.microsoft.com/office/powerpoint/2010/main" val="4054052594"/>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2_Titre et puces - Gauche copie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95" name="Shape 1395"/>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396" name="Shape 1396"/>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97"/>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9433FA86-843E-4D83-9C01-6145342A451D}" type="slidenum">
              <a:rPr lang="en-US"/>
              <a:pPr/>
              <a:t>‹#›</a:t>
            </a:fld>
            <a:endParaRPr lang="en-US"/>
          </a:p>
        </p:txBody>
      </p:sp>
    </p:spTree>
    <p:extLst>
      <p:ext uri="{BB962C8B-B14F-4D97-AF65-F5344CB8AC3E}">
        <p14:creationId xmlns:p14="http://schemas.microsoft.com/office/powerpoint/2010/main" val="1137677986"/>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2_Titre et puces - Gauche copie 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04" name="Shape 1404"/>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405" name="Shape 1405"/>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06"/>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4C19DCF1-CB1E-425C-BE98-B2677C9A9F46}" type="slidenum">
              <a:rPr lang="en-US"/>
              <a:pPr/>
              <a:t>‹#›</a:t>
            </a:fld>
            <a:endParaRPr lang="en-US"/>
          </a:p>
        </p:txBody>
      </p:sp>
    </p:spTree>
    <p:extLst>
      <p:ext uri="{BB962C8B-B14F-4D97-AF65-F5344CB8AC3E}">
        <p14:creationId xmlns:p14="http://schemas.microsoft.com/office/powerpoint/2010/main" val="90882799"/>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2_Titre et puces - Gauche copie 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13" name="Shape 1413"/>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414" name="Shape 1414"/>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15"/>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302695A8-87A4-45B6-BB6C-1C144911204F}" type="slidenum">
              <a:rPr lang="en-US"/>
              <a:pPr/>
              <a:t>‹#›</a:t>
            </a:fld>
            <a:endParaRPr lang="en-US"/>
          </a:p>
        </p:txBody>
      </p:sp>
    </p:spTree>
    <p:extLst>
      <p:ext uri="{BB962C8B-B14F-4D97-AF65-F5344CB8AC3E}">
        <p14:creationId xmlns:p14="http://schemas.microsoft.com/office/powerpoint/2010/main" val="294577120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5770401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2_Titre et puces - Gauche copie 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22" name="Shape 1422"/>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423" name="Shape 1423"/>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24"/>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E5A397F5-563D-4CFE-8140-492B268B8598}" type="slidenum">
              <a:rPr lang="en-US"/>
              <a:pPr/>
              <a:t>‹#›</a:t>
            </a:fld>
            <a:endParaRPr lang="en-US"/>
          </a:p>
        </p:txBody>
      </p:sp>
    </p:spTree>
    <p:extLst>
      <p:ext uri="{BB962C8B-B14F-4D97-AF65-F5344CB8AC3E}">
        <p14:creationId xmlns:p14="http://schemas.microsoft.com/office/powerpoint/2010/main" val="358316488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2_Titre et puces - Gauche copie 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1" name="Shape 1431"/>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432" name="Shape 1432"/>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33"/>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9079CB8E-0829-4547-BF2A-1C3ED46474C7}" type="slidenum">
              <a:rPr lang="en-US"/>
              <a:pPr/>
              <a:t>‹#›</a:t>
            </a:fld>
            <a:endParaRPr lang="en-US"/>
          </a:p>
        </p:txBody>
      </p:sp>
    </p:spTree>
    <p:extLst>
      <p:ext uri="{BB962C8B-B14F-4D97-AF65-F5344CB8AC3E}">
        <p14:creationId xmlns:p14="http://schemas.microsoft.com/office/powerpoint/2010/main" val="1758520604"/>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2_Titre et puces - Gauche copie 10">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40" name="Shape 1440"/>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441" name="Shape 1441"/>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42"/>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50A697EB-5DA3-4565-92EA-692B104A9C96}" type="slidenum">
              <a:rPr lang="en-US"/>
              <a:pPr/>
              <a:t>‹#›</a:t>
            </a:fld>
            <a:endParaRPr lang="en-US"/>
          </a:p>
        </p:txBody>
      </p:sp>
    </p:spTree>
    <p:extLst>
      <p:ext uri="{BB962C8B-B14F-4D97-AF65-F5344CB8AC3E}">
        <p14:creationId xmlns:p14="http://schemas.microsoft.com/office/powerpoint/2010/main" val="608887754"/>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3_Titre et puces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49" name="Shape 1449"/>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1450" name="Shape 1450"/>
          <p:cNvSpPr>
            <a:spLocks noGrp="1"/>
          </p:cNvSpPr>
          <p:nvPr>
            <p:ph type="body" idx="1"/>
          </p:nvPr>
        </p:nvSpPr>
        <p:spPr>
          <a:xfrm>
            <a:off x="647700" y="1981200"/>
            <a:ext cx="7861300" cy="4013200"/>
          </a:xfrm>
          <a:prstGeom prst="rect">
            <a:avLst/>
          </a:prstGeom>
          <a:effectLst>
            <a:outerShdw blurRad="25400" dist="25400" dir="18900000" rotWithShape="0">
              <a:srgbClr val="000000">
                <a:alpha val="75000"/>
              </a:srgbClr>
            </a:outerShdw>
          </a:effectLst>
        </p:spPr>
        <p:txBody>
          <a:bodyPr anchor="ctr"/>
          <a:lstStyle>
            <a:lvl1pPr marL="679313" marR="0" indent="-393680" defTabSz="238028">
              <a:lnSpc>
                <a:spcPct val="100000"/>
              </a:lnSpc>
              <a:spcBef>
                <a:spcPts val="1575"/>
              </a:spcBef>
              <a:buClrTx/>
              <a:buSzPct val="90000"/>
              <a:buFont typeface="Gill Sans"/>
              <a:buBlip>
                <a:blip r:embed="rId3"/>
              </a:buBlip>
              <a:defRPr sz="1800">
                <a:uFillTx/>
                <a:latin typeface="Monaco"/>
                <a:ea typeface="Monaco"/>
                <a:cs typeface="Monaco"/>
                <a:sym typeface="Monaco"/>
              </a:defRPr>
            </a:lvl1pPr>
            <a:lvl2pPr marL="1117285" marR="0" indent="-393680" defTabSz="238028">
              <a:lnSpc>
                <a:spcPct val="100000"/>
              </a:lnSpc>
              <a:spcBef>
                <a:spcPts val="1575"/>
              </a:spcBef>
              <a:buClrTx/>
              <a:buSzPct val="90000"/>
              <a:buFont typeface="Gill Sans"/>
              <a:buBlip>
                <a:blip r:embed="rId3"/>
              </a:buBlip>
              <a:defRPr sz="1800">
                <a:uFillTx/>
                <a:latin typeface="Monaco"/>
                <a:ea typeface="Monaco"/>
                <a:cs typeface="Monaco"/>
                <a:sym typeface="Monaco"/>
              </a:defRPr>
            </a:lvl2pPr>
            <a:lvl3pPr marL="1555256" marR="0" indent="-393680" defTabSz="238028">
              <a:lnSpc>
                <a:spcPct val="100000"/>
              </a:lnSpc>
              <a:spcBef>
                <a:spcPts val="1575"/>
              </a:spcBef>
              <a:buClrTx/>
              <a:buSzPct val="90000"/>
              <a:buFont typeface="Gill Sans"/>
              <a:buBlip>
                <a:blip r:embed="rId3"/>
              </a:buBlip>
              <a:defRPr>
                <a:uFillTx/>
                <a:latin typeface="Monaco"/>
                <a:ea typeface="Monaco"/>
                <a:cs typeface="Monaco"/>
                <a:sym typeface="Monaco"/>
              </a:defRPr>
            </a:lvl3pPr>
            <a:lvl4pPr marL="1993226" marR="0" indent="-393680" defTabSz="238028">
              <a:lnSpc>
                <a:spcPct val="100000"/>
              </a:lnSpc>
              <a:spcBef>
                <a:spcPts val="1575"/>
              </a:spcBef>
              <a:buSzPct val="90000"/>
              <a:buFont typeface="Gill Sans"/>
              <a:buBlip>
                <a:blip r:embed="rId3"/>
              </a:buBlip>
              <a:defRPr sz="1800">
                <a:uFillTx/>
                <a:latin typeface="Monaco"/>
                <a:ea typeface="Monaco"/>
                <a:cs typeface="Monaco"/>
                <a:sym typeface="Monaco"/>
              </a:defRPr>
            </a:lvl4pPr>
            <a:lvl5pPr marL="2431196" marR="0" indent="-393680" defTabSz="238028">
              <a:lnSpc>
                <a:spcPct val="100000"/>
              </a:lnSpc>
              <a:spcBef>
                <a:spcPts val="1575"/>
              </a:spcBef>
              <a:buSzPct val="90000"/>
              <a:buFont typeface="Gill Sans"/>
              <a:buBlip>
                <a:blip r:embed="rId3"/>
              </a:buBlip>
              <a:defRPr sz="180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51"/>
          <p:cNvSpPr>
            <a:spLocks noGrp="1"/>
          </p:cNvSpPr>
          <p:nvPr>
            <p:ph type="sldNum" sz="quarter" idx="10"/>
          </p:nvPr>
        </p:nvSpPr>
        <p:spPr>
          <a:xfrm>
            <a:off x="4420568" y="6527801"/>
            <a:ext cx="296518" cy="298761"/>
          </a:xfrm>
        </p:spPr>
        <p:txBody>
          <a:bodyPr/>
          <a:lstStyle>
            <a:lvl1pPr hangingPunct="1">
              <a:defRPr sz="1275">
                <a:solidFill>
                  <a:srgbClr val="FFFFFF"/>
                </a:solidFill>
                <a:latin typeface="Monaco"/>
                <a:ea typeface="Monaco"/>
                <a:cs typeface="Monaco"/>
                <a:sym typeface="Monaco"/>
              </a:defRPr>
            </a:lvl1pPr>
          </a:lstStyle>
          <a:p>
            <a:fld id="{4E7E223A-56E3-47B4-A38C-37E90A242A7C}" type="slidenum">
              <a:rPr lang="en-US"/>
              <a:pPr/>
              <a:t>‹#›</a:t>
            </a:fld>
            <a:endParaRPr lang="en-US"/>
          </a:p>
        </p:txBody>
      </p:sp>
    </p:spTree>
    <p:extLst>
      <p:ext uri="{BB962C8B-B14F-4D97-AF65-F5344CB8AC3E}">
        <p14:creationId xmlns:p14="http://schemas.microsoft.com/office/powerpoint/2010/main" val="2219348113"/>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Titre et puces copi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58" name="Shape 1458"/>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1459" name="Shape 1459"/>
          <p:cNvSpPr>
            <a:spLocks noGrp="1"/>
          </p:cNvSpPr>
          <p:nvPr>
            <p:ph type="body" idx="1"/>
          </p:nvPr>
        </p:nvSpPr>
        <p:spPr>
          <a:xfrm>
            <a:off x="647700" y="1981200"/>
            <a:ext cx="7861300" cy="4013200"/>
          </a:xfrm>
          <a:prstGeom prst="rect">
            <a:avLst/>
          </a:prstGeom>
          <a:effectLst>
            <a:outerShdw blurRad="25400" dist="25400" dir="18900000" rotWithShape="0">
              <a:srgbClr val="000000">
                <a:alpha val="75000"/>
              </a:srgbClr>
            </a:outerShdw>
          </a:effectLst>
        </p:spPr>
        <p:txBody>
          <a:bodyPr anchor="ctr"/>
          <a:lstStyle>
            <a:lvl1pPr marL="679313" marR="0" indent="-393680" defTabSz="238028">
              <a:lnSpc>
                <a:spcPct val="100000"/>
              </a:lnSpc>
              <a:spcBef>
                <a:spcPts val="1575"/>
              </a:spcBef>
              <a:buClrTx/>
              <a:buSzPct val="90000"/>
              <a:buFont typeface="Gill Sans"/>
              <a:buBlip>
                <a:blip r:embed="rId3"/>
              </a:buBlip>
              <a:defRPr sz="1800">
                <a:uFillTx/>
                <a:latin typeface="Monaco"/>
                <a:ea typeface="Monaco"/>
                <a:cs typeface="Monaco"/>
                <a:sym typeface="Monaco"/>
              </a:defRPr>
            </a:lvl1pPr>
            <a:lvl2pPr marL="1117285" marR="0" indent="-393680" defTabSz="238028">
              <a:lnSpc>
                <a:spcPct val="100000"/>
              </a:lnSpc>
              <a:spcBef>
                <a:spcPts val="1575"/>
              </a:spcBef>
              <a:buClrTx/>
              <a:buSzPct val="90000"/>
              <a:buFont typeface="Gill Sans"/>
              <a:buBlip>
                <a:blip r:embed="rId3"/>
              </a:buBlip>
              <a:defRPr sz="1800">
                <a:uFillTx/>
                <a:latin typeface="Monaco"/>
                <a:ea typeface="Monaco"/>
                <a:cs typeface="Monaco"/>
                <a:sym typeface="Monaco"/>
              </a:defRPr>
            </a:lvl2pPr>
            <a:lvl3pPr marL="1555256" marR="0" indent="-393680" defTabSz="238028">
              <a:lnSpc>
                <a:spcPct val="100000"/>
              </a:lnSpc>
              <a:spcBef>
                <a:spcPts val="1575"/>
              </a:spcBef>
              <a:buClrTx/>
              <a:buSzPct val="90000"/>
              <a:buFont typeface="Gill Sans"/>
              <a:buBlip>
                <a:blip r:embed="rId3"/>
              </a:buBlip>
              <a:defRPr>
                <a:uFillTx/>
                <a:latin typeface="Monaco"/>
                <a:ea typeface="Monaco"/>
                <a:cs typeface="Monaco"/>
                <a:sym typeface="Monaco"/>
              </a:defRPr>
            </a:lvl3pPr>
            <a:lvl4pPr marL="1993226" marR="0" indent="-393680" defTabSz="238028">
              <a:lnSpc>
                <a:spcPct val="100000"/>
              </a:lnSpc>
              <a:spcBef>
                <a:spcPts val="1575"/>
              </a:spcBef>
              <a:buSzPct val="90000"/>
              <a:buFont typeface="Gill Sans"/>
              <a:buBlip>
                <a:blip r:embed="rId3"/>
              </a:buBlip>
              <a:defRPr sz="1800">
                <a:uFillTx/>
                <a:latin typeface="Monaco"/>
                <a:ea typeface="Monaco"/>
                <a:cs typeface="Monaco"/>
                <a:sym typeface="Monaco"/>
              </a:defRPr>
            </a:lvl4pPr>
            <a:lvl5pPr marL="2431196" marR="0" indent="-393680" defTabSz="238028">
              <a:lnSpc>
                <a:spcPct val="100000"/>
              </a:lnSpc>
              <a:spcBef>
                <a:spcPts val="1575"/>
              </a:spcBef>
              <a:buSzPct val="90000"/>
              <a:buFont typeface="Gill Sans"/>
              <a:buBlip>
                <a:blip r:embed="rId3"/>
              </a:buBlip>
              <a:defRPr sz="180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60"/>
          <p:cNvSpPr>
            <a:spLocks noGrp="1"/>
          </p:cNvSpPr>
          <p:nvPr>
            <p:ph type="sldNum" sz="quarter" idx="10"/>
          </p:nvPr>
        </p:nvSpPr>
        <p:spPr>
          <a:xfrm>
            <a:off x="4420568" y="6527801"/>
            <a:ext cx="296518" cy="298761"/>
          </a:xfrm>
        </p:spPr>
        <p:txBody>
          <a:bodyPr/>
          <a:lstStyle>
            <a:lvl1pPr hangingPunct="1">
              <a:defRPr sz="1275">
                <a:solidFill>
                  <a:srgbClr val="FFFFFF"/>
                </a:solidFill>
                <a:latin typeface="Monaco"/>
                <a:ea typeface="Monaco"/>
                <a:cs typeface="Monaco"/>
                <a:sym typeface="Monaco"/>
              </a:defRPr>
            </a:lvl1pPr>
          </a:lstStyle>
          <a:p>
            <a:fld id="{C935C1EC-3EC3-4B7E-A751-414B3EE28A0D}" type="slidenum">
              <a:rPr lang="en-US"/>
              <a:pPr/>
              <a:t>‹#›</a:t>
            </a:fld>
            <a:endParaRPr lang="en-US"/>
          </a:p>
        </p:txBody>
      </p:sp>
    </p:spTree>
    <p:extLst>
      <p:ext uri="{BB962C8B-B14F-4D97-AF65-F5344CB8AC3E}">
        <p14:creationId xmlns:p14="http://schemas.microsoft.com/office/powerpoint/2010/main" val="73893302"/>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2_Titre et puces - Gauche copie 1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7" name="Shape 1467"/>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468" name="Shape 1468"/>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69"/>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D6A7BF19-1B0D-44A3-8DDC-36F694856984}" type="slidenum">
              <a:rPr lang="en-US"/>
              <a:pPr/>
              <a:t>‹#›</a:t>
            </a:fld>
            <a:endParaRPr lang="en-US"/>
          </a:p>
        </p:txBody>
      </p:sp>
    </p:spTree>
    <p:extLst>
      <p:ext uri="{BB962C8B-B14F-4D97-AF65-F5344CB8AC3E}">
        <p14:creationId xmlns:p14="http://schemas.microsoft.com/office/powerpoint/2010/main" val="2988704534"/>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2_Titre et puces - Gauche copie 1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6" name="Shape 1476"/>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477" name="Shape 1477"/>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1350">
                <a:latin typeface="Monaco"/>
                <a:ea typeface="Monaco"/>
                <a:cs typeface="Monaco"/>
                <a:sym typeface="Monaco"/>
              </a:defRPr>
            </a:lvl1pPr>
            <a:lvl2pPr marL="816433" marR="0" indent="-283255">
              <a:lnSpc>
                <a:spcPct val="100000"/>
              </a:lnSpc>
              <a:spcBef>
                <a:spcPts val="1875"/>
              </a:spcBef>
              <a:buClrTx/>
              <a:buSzPct val="139000"/>
              <a:buFontTx/>
              <a:buChar char="•"/>
              <a:defRPr sz="1350">
                <a:latin typeface="Monaco"/>
                <a:ea typeface="Monaco"/>
                <a:cs typeface="Monaco"/>
                <a:sym typeface="Monaco"/>
              </a:defRPr>
            </a:lvl2pPr>
            <a:lvl3pPr marL="1159195" marR="0" indent="-283255">
              <a:lnSpc>
                <a:spcPct val="100000"/>
              </a:lnSpc>
              <a:spcBef>
                <a:spcPts val="1875"/>
              </a:spcBef>
              <a:buClrTx/>
              <a:buSzPct val="139000"/>
              <a:buFontTx/>
              <a:buChar char="•"/>
              <a:defRPr sz="1350">
                <a:latin typeface="Monaco"/>
                <a:ea typeface="Monaco"/>
                <a:cs typeface="Monaco"/>
                <a:sym typeface="Monaco"/>
              </a:defRPr>
            </a:lvl3pPr>
            <a:lvl4pPr marL="1501954" marR="0" indent="-283255">
              <a:lnSpc>
                <a:spcPct val="100000"/>
              </a:lnSpc>
              <a:spcBef>
                <a:spcPts val="1875"/>
              </a:spcBef>
              <a:buSzPct val="139000"/>
              <a:buChar char="•"/>
              <a:defRPr sz="1350">
                <a:latin typeface="Monaco"/>
                <a:ea typeface="Monaco"/>
                <a:cs typeface="Monaco"/>
                <a:sym typeface="Monaco"/>
              </a:defRPr>
            </a:lvl4pPr>
            <a:lvl5pPr marL="1844713" marR="0" indent="-283255">
              <a:lnSpc>
                <a:spcPct val="100000"/>
              </a:lnSpc>
              <a:spcBef>
                <a:spcPts val="1875"/>
              </a:spcBef>
              <a:buSzPct val="139000"/>
              <a:buChar char="•"/>
              <a:defRPr sz="13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78"/>
          <p:cNvSpPr>
            <a:spLocks noGrp="1"/>
          </p:cNvSpPr>
          <p:nvPr>
            <p:ph type="sldNum" sz="quarter" idx="10"/>
          </p:nvPr>
        </p:nvSpPr>
        <p:spPr>
          <a:xfrm>
            <a:off x="4391681" y="6388100"/>
            <a:ext cx="360638" cy="356469"/>
          </a:xfrm>
        </p:spPr>
        <p:txBody>
          <a:bodyPr/>
          <a:lstStyle>
            <a:lvl1pPr hangingPunct="1">
              <a:defRPr sz="1650">
                <a:solidFill>
                  <a:srgbClr val="FFFFFF"/>
                </a:solidFill>
                <a:latin typeface="Arial" charset="0"/>
                <a:cs typeface="Arial" charset="0"/>
                <a:sym typeface="Arial" charset="0"/>
              </a:defRPr>
            </a:lvl1pPr>
          </a:lstStyle>
          <a:p>
            <a:fld id="{DEB78CDF-4B87-4218-8424-D159ABC2F9D7}" type="slidenum">
              <a:rPr lang="en-US"/>
              <a:pPr/>
              <a:t>‹#›</a:t>
            </a:fld>
            <a:endParaRPr lang="en-US"/>
          </a:p>
        </p:txBody>
      </p:sp>
    </p:spTree>
    <p:extLst>
      <p:ext uri="{BB962C8B-B14F-4D97-AF65-F5344CB8AC3E}">
        <p14:creationId xmlns:p14="http://schemas.microsoft.com/office/powerpoint/2010/main" val="2087130234"/>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Titre et puces copi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85" name="Shape 1485"/>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300" b="0">
                <a:solidFill>
                  <a:srgbClr val="FFFFFF"/>
                </a:solidFill>
                <a:uFillTx/>
                <a:latin typeface="Monaco"/>
                <a:ea typeface="Monaco"/>
                <a:cs typeface="Monaco"/>
                <a:sym typeface="Monaco"/>
              </a:defRPr>
            </a:lvl1pPr>
          </a:lstStyle>
          <a:p>
            <a:r>
              <a:t>Texte du titre</a:t>
            </a:r>
          </a:p>
        </p:txBody>
      </p:sp>
      <p:sp>
        <p:nvSpPr>
          <p:cNvPr id="1486" name="Shape 1486"/>
          <p:cNvSpPr>
            <a:spLocks noGrp="1"/>
          </p:cNvSpPr>
          <p:nvPr>
            <p:ph type="body" idx="1"/>
          </p:nvPr>
        </p:nvSpPr>
        <p:spPr>
          <a:xfrm>
            <a:off x="635001" y="1981200"/>
            <a:ext cx="78613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26547"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1pPr>
            <a:lvl2pPr marL="869308"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2pPr>
            <a:lvl3pPr marL="1212065" marR="0" indent="-307562" defTabSz="238028">
              <a:lnSpc>
                <a:spcPct val="100000"/>
              </a:lnSpc>
              <a:spcBef>
                <a:spcPts val="1575"/>
              </a:spcBef>
              <a:buClrTx/>
              <a:buSzPct val="90000"/>
              <a:buFont typeface="Gill Sans"/>
              <a:buBlip>
                <a:blip r:embed="rId3"/>
              </a:buBlip>
              <a:defRPr sz="1500">
                <a:uFillTx/>
                <a:latin typeface="Monaco"/>
                <a:ea typeface="Monaco"/>
                <a:cs typeface="Monaco"/>
                <a:sym typeface="Monaco"/>
              </a:defRPr>
            </a:lvl3pPr>
            <a:lvl4pPr marL="1554827" marR="0" indent="-307562" defTabSz="238028">
              <a:lnSpc>
                <a:spcPct val="100000"/>
              </a:lnSpc>
              <a:spcBef>
                <a:spcPts val="1575"/>
              </a:spcBef>
              <a:buSzPct val="90000"/>
              <a:buFont typeface="Gill Sans"/>
              <a:buBlip>
                <a:blip r:embed="rId3"/>
              </a:buBlip>
              <a:defRPr>
                <a:uFillTx/>
                <a:latin typeface="Monaco"/>
                <a:ea typeface="Monaco"/>
                <a:cs typeface="Monaco"/>
                <a:sym typeface="Monaco"/>
              </a:defRPr>
            </a:lvl4pPr>
            <a:lvl5pPr marL="1897584" marR="0" indent="-307562" defTabSz="238028">
              <a:lnSpc>
                <a:spcPct val="100000"/>
              </a:lnSpc>
              <a:spcBef>
                <a:spcPts val="15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87"/>
          <p:cNvSpPr>
            <a:spLocks noGrp="1"/>
          </p:cNvSpPr>
          <p:nvPr>
            <p:ph type="sldNum" sz="quarter" idx="10"/>
          </p:nvPr>
        </p:nvSpPr>
        <p:spPr>
          <a:xfrm>
            <a:off x="4482256" y="6604001"/>
            <a:ext cx="177902" cy="180786"/>
          </a:xfrm>
        </p:spPr>
        <p:txBody>
          <a:bodyPr lIns="38084" tIns="38084" rIns="38084" bIns="38084"/>
          <a:lstStyle>
            <a:lvl1pPr hangingPunct="1">
              <a:defRPr sz="675">
                <a:solidFill>
                  <a:srgbClr val="FFFFFF"/>
                </a:solidFill>
                <a:latin typeface="Monaco"/>
                <a:ea typeface="Monaco"/>
                <a:cs typeface="Monaco"/>
                <a:sym typeface="Monaco"/>
              </a:defRPr>
            </a:lvl1pPr>
          </a:lstStyle>
          <a:p>
            <a:fld id="{70033C9F-5160-4839-871C-B6A38A6EDDA0}" type="slidenum">
              <a:rPr lang="en-US"/>
              <a:pPr/>
              <a:t>‹#›</a:t>
            </a:fld>
            <a:endParaRPr lang="en-US"/>
          </a:p>
        </p:txBody>
      </p:sp>
    </p:spTree>
    <p:extLst>
      <p:ext uri="{BB962C8B-B14F-4D97-AF65-F5344CB8AC3E}">
        <p14:creationId xmlns:p14="http://schemas.microsoft.com/office/powerpoint/2010/main" val="988857100"/>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2_Titre et puces copi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94" name="Shape 1494"/>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495" name="Shape 1495"/>
          <p:cNvSpPr>
            <a:spLocks noGrp="1"/>
          </p:cNvSpPr>
          <p:nvPr>
            <p:ph type="body" idx="1"/>
          </p:nvPr>
        </p:nvSpPr>
        <p:spPr>
          <a:xfrm>
            <a:off x="635001" y="1130300"/>
            <a:ext cx="78613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97477" marR="0" indent="-307055">
              <a:lnSpc>
                <a:spcPct val="100000"/>
              </a:lnSpc>
              <a:spcBef>
                <a:spcPts val="1575"/>
              </a:spcBef>
              <a:buClrTx/>
              <a:buSzPct val="139000"/>
              <a:buFontTx/>
              <a:buChar char="•"/>
              <a:defRPr sz="1650">
                <a:latin typeface="Monaco"/>
                <a:ea typeface="Monaco"/>
                <a:cs typeface="Monaco"/>
                <a:sym typeface="Monaco"/>
              </a:defRPr>
            </a:lvl1pPr>
            <a:lvl2pPr marL="840238" marR="0" indent="-307055">
              <a:lnSpc>
                <a:spcPct val="100000"/>
              </a:lnSpc>
              <a:spcBef>
                <a:spcPts val="1575"/>
              </a:spcBef>
              <a:buClrTx/>
              <a:buSzPct val="139000"/>
              <a:buFontTx/>
              <a:buChar char="•"/>
              <a:defRPr sz="1650">
                <a:latin typeface="Monaco"/>
                <a:ea typeface="Monaco"/>
                <a:cs typeface="Monaco"/>
                <a:sym typeface="Monaco"/>
              </a:defRPr>
            </a:lvl2pPr>
            <a:lvl3pPr marL="1182996" marR="0" indent="-307055">
              <a:lnSpc>
                <a:spcPct val="100000"/>
              </a:lnSpc>
              <a:spcBef>
                <a:spcPts val="1575"/>
              </a:spcBef>
              <a:buClrTx/>
              <a:buSzPct val="139000"/>
              <a:buFontTx/>
              <a:buChar char="•"/>
              <a:defRPr sz="1650">
                <a:latin typeface="Monaco"/>
                <a:ea typeface="Monaco"/>
                <a:cs typeface="Monaco"/>
                <a:sym typeface="Monaco"/>
              </a:defRPr>
            </a:lvl3pPr>
            <a:lvl4pPr marL="1525757" marR="0" indent="-307055">
              <a:lnSpc>
                <a:spcPct val="100000"/>
              </a:lnSpc>
              <a:spcBef>
                <a:spcPts val="1575"/>
              </a:spcBef>
              <a:buSzPct val="139000"/>
              <a:buChar char="•"/>
              <a:defRPr sz="1650">
                <a:latin typeface="Monaco"/>
                <a:ea typeface="Monaco"/>
                <a:cs typeface="Monaco"/>
                <a:sym typeface="Monaco"/>
              </a:defRPr>
            </a:lvl4pPr>
            <a:lvl5pPr marL="1868515" marR="0" indent="-307055">
              <a:lnSpc>
                <a:spcPct val="100000"/>
              </a:lnSpc>
              <a:spcBef>
                <a:spcPts val="1575"/>
              </a:spcBef>
              <a:buSzPct val="139000"/>
              <a:buChar char="•"/>
              <a:defRPr sz="16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96"/>
          <p:cNvSpPr>
            <a:spLocks noGrp="1"/>
          </p:cNvSpPr>
          <p:nvPr>
            <p:ph type="sldNum" sz="quarter" idx="10"/>
          </p:nvPr>
        </p:nvSpPr>
        <p:spPr>
          <a:xfrm>
            <a:off x="4459008" y="6388102"/>
            <a:ext cx="225986" cy="229512"/>
          </a:xfrm>
        </p:spPr>
        <p:txBody>
          <a:bodyPr/>
          <a:lstStyle>
            <a:lvl1pPr hangingPunct="1">
              <a:defRPr sz="825">
                <a:solidFill>
                  <a:srgbClr val="FFFFFF"/>
                </a:solidFill>
                <a:latin typeface="Monaco"/>
                <a:ea typeface="Monaco"/>
                <a:cs typeface="Monaco"/>
                <a:sym typeface="Monaco"/>
              </a:defRPr>
            </a:lvl1pPr>
          </a:lstStyle>
          <a:p>
            <a:fld id="{820D1C10-7368-4AC6-B8C1-503CF87F8091}" type="slidenum">
              <a:rPr lang="en-US"/>
              <a:pPr/>
              <a:t>‹#›</a:t>
            </a:fld>
            <a:endParaRPr lang="en-US"/>
          </a:p>
        </p:txBody>
      </p:sp>
    </p:spTree>
    <p:extLst>
      <p:ext uri="{BB962C8B-B14F-4D97-AF65-F5344CB8AC3E}">
        <p14:creationId xmlns:p14="http://schemas.microsoft.com/office/powerpoint/2010/main" val="1425690584"/>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_Titre et puces copi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03" name="Shape 1503"/>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504" name="Shape 1504"/>
          <p:cNvSpPr>
            <a:spLocks noGrp="1"/>
          </p:cNvSpPr>
          <p:nvPr>
            <p:ph type="body" idx="1"/>
          </p:nvPr>
        </p:nvSpPr>
        <p:spPr>
          <a:xfrm>
            <a:off x="635001" y="1130300"/>
            <a:ext cx="78613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97477" marR="0" indent="-307055">
              <a:lnSpc>
                <a:spcPct val="100000"/>
              </a:lnSpc>
              <a:spcBef>
                <a:spcPts val="1575"/>
              </a:spcBef>
              <a:buClrTx/>
              <a:buSzPct val="139000"/>
              <a:buFontTx/>
              <a:buChar char="•"/>
              <a:defRPr sz="1650">
                <a:latin typeface="Monaco"/>
                <a:ea typeface="Monaco"/>
                <a:cs typeface="Monaco"/>
                <a:sym typeface="Monaco"/>
              </a:defRPr>
            </a:lvl1pPr>
            <a:lvl2pPr marL="840238" marR="0" indent="-307055">
              <a:lnSpc>
                <a:spcPct val="100000"/>
              </a:lnSpc>
              <a:spcBef>
                <a:spcPts val="1575"/>
              </a:spcBef>
              <a:buClrTx/>
              <a:buSzPct val="139000"/>
              <a:buFontTx/>
              <a:buChar char="•"/>
              <a:defRPr sz="1650">
                <a:latin typeface="Monaco"/>
                <a:ea typeface="Monaco"/>
                <a:cs typeface="Monaco"/>
                <a:sym typeface="Monaco"/>
              </a:defRPr>
            </a:lvl2pPr>
            <a:lvl3pPr marL="1182996" marR="0" indent="-307055">
              <a:lnSpc>
                <a:spcPct val="100000"/>
              </a:lnSpc>
              <a:spcBef>
                <a:spcPts val="1575"/>
              </a:spcBef>
              <a:buClrTx/>
              <a:buSzPct val="139000"/>
              <a:buFontTx/>
              <a:buChar char="•"/>
              <a:defRPr sz="1650">
                <a:latin typeface="Monaco"/>
                <a:ea typeface="Monaco"/>
                <a:cs typeface="Monaco"/>
                <a:sym typeface="Monaco"/>
              </a:defRPr>
            </a:lvl3pPr>
            <a:lvl4pPr marL="1525757" marR="0" indent="-307055">
              <a:lnSpc>
                <a:spcPct val="100000"/>
              </a:lnSpc>
              <a:spcBef>
                <a:spcPts val="1575"/>
              </a:spcBef>
              <a:buSzPct val="139000"/>
              <a:buChar char="•"/>
              <a:defRPr sz="1650">
                <a:latin typeface="Monaco"/>
                <a:ea typeface="Monaco"/>
                <a:cs typeface="Monaco"/>
                <a:sym typeface="Monaco"/>
              </a:defRPr>
            </a:lvl4pPr>
            <a:lvl5pPr marL="1868515" marR="0" indent="-307055">
              <a:lnSpc>
                <a:spcPct val="100000"/>
              </a:lnSpc>
              <a:spcBef>
                <a:spcPts val="1575"/>
              </a:spcBef>
              <a:buSzPct val="139000"/>
              <a:buChar char="•"/>
              <a:defRPr sz="16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505"/>
          <p:cNvSpPr>
            <a:spLocks noGrp="1"/>
          </p:cNvSpPr>
          <p:nvPr>
            <p:ph type="sldNum" sz="quarter" idx="10"/>
          </p:nvPr>
        </p:nvSpPr>
        <p:spPr>
          <a:xfrm>
            <a:off x="4459008" y="6388102"/>
            <a:ext cx="225986" cy="229512"/>
          </a:xfrm>
        </p:spPr>
        <p:txBody>
          <a:bodyPr/>
          <a:lstStyle>
            <a:lvl1pPr hangingPunct="1">
              <a:defRPr sz="825">
                <a:solidFill>
                  <a:srgbClr val="FFFFFF"/>
                </a:solidFill>
                <a:latin typeface="Monaco"/>
                <a:ea typeface="Monaco"/>
                <a:cs typeface="Monaco"/>
                <a:sym typeface="Monaco"/>
              </a:defRPr>
            </a:lvl1pPr>
          </a:lstStyle>
          <a:p>
            <a:fld id="{582715E9-0E4D-4D33-852E-8C45C916B20C}" type="slidenum">
              <a:rPr lang="en-US"/>
              <a:pPr/>
              <a:t>‹#›</a:t>
            </a:fld>
            <a:endParaRPr lang="en-US"/>
          </a:p>
        </p:txBody>
      </p:sp>
    </p:spTree>
    <p:extLst>
      <p:ext uri="{BB962C8B-B14F-4D97-AF65-F5344CB8AC3E}">
        <p14:creationId xmlns:p14="http://schemas.microsoft.com/office/powerpoint/2010/main" val="151565570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6308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tre et puces copie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12" name="Shape 1512"/>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513" name="Shape 1513"/>
          <p:cNvSpPr>
            <a:spLocks noGrp="1"/>
          </p:cNvSpPr>
          <p:nvPr>
            <p:ph type="body" idx="1"/>
          </p:nvPr>
        </p:nvSpPr>
        <p:spPr>
          <a:xfrm>
            <a:off x="635001" y="1130300"/>
            <a:ext cx="78613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97477" marR="0" indent="-307055">
              <a:lnSpc>
                <a:spcPct val="100000"/>
              </a:lnSpc>
              <a:spcBef>
                <a:spcPts val="1575"/>
              </a:spcBef>
              <a:buClrTx/>
              <a:buSzPct val="139000"/>
              <a:buFontTx/>
              <a:buChar char="•"/>
              <a:defRPr sz="1650">
                <a:latin typeface="Monaco"/>
                <a:ea typeface="Monaco"/>
                <a:cs typeface="Monaco"/>
                <a:sym typeface="Monaco"/>
              </a:defRPr>
            </a:lvl1pPr>
            <a:lvl2pPr marL="840238" marR="0" indent="-307055">
              <a:lnSpc>
                <a:spcPct val="100000"/>
              </a:lnSpc>
              <a:spcBef>
                <a:spcPts val="1575"/>
              </a:spcBef>
              <a:buClrTx/>
              <a:buSzPct val="139000"/>
              <a:buFontTx/>
              <a:buChar char="•"/>
              <a:defRPr sz="1650">
                <a:latin typeface="Monaco"/>
                <a:ea typeface="Monaco"/>
                <a:cs typeface="Monaco"/>
                <a:sym typeface="Monaco"/>
              </a:defRPr>
            </a:lvl2pPr>
            <a:lvl3pPr marL="1182996" marR="0" indent="-307055">
              <a:lnSpc>
                <a:spcPct val="100000"/>
              </a:lnSpc>
              <a:spcBef>
                <a:spcPts val="1575"/>
              </a:spcBef>
              <a:buClrTx/>
              <a:buSzPct val="139000"/>
              <a:buFontTx/>
              <a:buChar char="•"/>
              <a:defRPr sz="1650">
                <a:latin typeface="Monaco"/>
                <a:ea typeface="Monaco"/>
                <a:cs typeface="Monaco"/>
                <a:sym typeface="Monaco"/>
              </a:defRPr>
            </a:lvl3pPr>
            <a:lvl4pPr marL="1525757" marR="0" indent="-307055">
              <a:lnSpc>
                <a:spcPct val="100000"/>
              </a:lnSpc>
              <a:spcBef>
                <a:spcPts val="1575"/>
              </a:spcBef>
              <a:buSzPct val="139000"/>
              <a:buChar char="•"/>
              <a:defRPr sz="1650">
                <a:latin typeface="Monaco"/>
                <a:ea typeface="Monaco"/>
                <a:cs typeface="Monaco"/>
                <a:sym typeface="Monaco"/>
              </a:defRPr>
            </a:lvl4pPr>
            <a:lvl5pPr marL="1868515" marR="0" indent="-307055">
              <a:lnSpc>
                <a:spcPct val="100000"/>
              </a:lnSpc>
              <a:spcBef>
                <a:spcPts val="1575"/>
              </a:spcBef>
              <a:buSzPct val="139000"/>
              <a:buChar char="•"/>
              <a:defRPr sz="16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514"/>
          <p:cNvSpPr>
            <a:spLocks noGrp="1"/>
          </p:cNvSpPr>
          <p:nvPr>
            <p:ph type="sldNum" sz="quarter" idx="10"/>
          </p:nvPr>
        </p:nvSpPr>
        <p:spPr>
          <a:xfrm>
            <a:off x="4459008" y="6388102"/>
            <a:ext cx="225986" cy="229512"/>
          </a:xfrm>
        </p:spPr>
        <p:txBody>
          <a:bodyPr/>
          <a:lstStyle>
            <a:lvl1pPr hangingPunct="1">
              <a:defRPr sz="825">
                <a:solidFill>
                  <a:srgbClr val="FFFFFF"/>
                </a:solidFill>
                <a:latin typeface="Monaco"/>
                <a:ea typeface="Monaco"/>
                <a:cs typeface="Monaco"/>
                <a:sym typeface="Monaco"/>
              </a:defRPr>
            </a:lvl1pPr>
          </a:lstStyle>
          <a:p>
            <a:fld id="{B23101DD-4C4E-4D3A-A8A2-08C7538A9B1B}" type="slidenum">
              <a:rPr lang="en-US"/>
              <a:pPr/>
              <a:t>‹#›</a:t>
            </a:fld>
            <a:endParaRPr lang="en-US"/>
          </a:p>
        </p:txBody>
      </p:sp>
    </p:spTree>
    <p:extLst>
      <p:ext uri="{BB962C8B-B14F-4D97-AF65-F5344CB8AC3E}">
        <p14:creationId xmlns:p14="http://schemas.microsoft.com/office/powerpoint/2010/main" val="274333161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Titre et puces copie 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21" name="Shape 1521"/>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522" name="Shape 1522"/>
          <p:cNvSpPr>
            <a:spLocks noGrp="1"/>
          </p:cNvSpPr>
          <p:nvPr>
            <p:ph type="body" idx="1"/>
          </p:nvPr>
        </p:nvSpPr>
        <p:spPr>
          <a:xfrm>
            <a:off x="635001" y="1130300"/>
            <a:ext cx="78613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97477" marR="0" indent="-307055">
              <a:lnSpc>
                <a:spcPct val="100000"/>
              </a:lnSpc>
              <a:spcBef>
                <a:spcPts val="1575"/>
              </a:spcBef>
              <a:buClrTx/>
              <a:buSzPct val="139000"/>
              <a:buFontTx/>
              <a:buChar char="•"/>
              <a:defRPr sz="1650">
                <a:latin typeface="Monaco"/>
                <a:ea typeface="Monaco"/>
                <a:cs typeface="Monaco"/>
                <a:sym typeface="Monaco"/>
              </a:defRPr>
            </a:lvl1pPr>
            <a:lvl2pPr marL="840238" marR="0" indent="-307055">
              <a:lnSpc>
                <a:spcPct val="100000"/>
              </a:lnSpc>
              <a:spcBef>
                <a:spcPts val="1575"/>
              </a:spcBef>
              <a:buClrTx/>
              <a:buSzPct val="139000"/>
              <a:buFontTx/>
              <a:buChar char="•"/>
              <a:defRPr sz="1650">
                <a:latin typeface="Monaco"/>
                <a:ea typeface="Monaco"/>
                <a:cs typeface="Monaco"/>
                <a:sym typeface="Monaco"/>
              </a:defRPr>
            </a:lvl2pPr>
            <a:lvl3pPr marL="1182996" marR="0" indent="-307055">
              <a:lnSpc>
                <a:spcPct val="100000"/>
              </a:lnSpc>
              <a:spcBef>
                <a:spcPts val="1575"/>
              </a:spcBef>
              <a:buClrTx/>
              <a:buSzPct val="139000"/>
              <a:buFontTx/>
              <a:buChar char="•"/>
              <a:defRPr sz="1650">
                <a:latin typeface="Monaco"/>
                <a:ea typeface="Monaco"/>
                <a:cs typeface="Monaco"/>
                <a:sym typeface="Monaco"/>
              </a:defRPr>
            </a:lvl3pPr>
            <a:lvl4pPr marL="1525757" marR="0" indent="-307055">
              <a:lnSpc>
                <a:spcPct val="100000"/>
              </a:lnSpc>
              <a:spcBef>
                <a:spcPts val="1575"/>
              </a:spcBef>
              <a:buSzPct val="139000"/>
              <a:buChar char="•"/>
              <a:defRPr sz="1650">
                <a:latin typeface="Monaco"/>
                <a:ea typeface="Monaco"/>
                <a:cs typeface="Monaco"/>
                <a:sym typeface="Monaco"/>
              </a:defRPr>
            </a:lvl4pPr>
            <a:lvl5pPr marL="1868515" marR="0" indent="-307055">
              <a:lnSpc>
                <a:spcPct val="100000"/>
              </a:lnSpc>
              <a:spcBef>
                <a:spcPts val="1575"/>
              </a:spcBef>
              <a:buSzPct val="139000"/>
              <a:buChar char="•"/>
              <a:defRPr sz="165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523"/>
          <p:cNvSpPr>
            <a:spLocks noGrp="1"/>
          </p:cNvSpPr>
          <p:nvPr>
            <p:ph type="sldNum" sz="quarter" idx="10"/>
          </p:nvPr>
        </p:nvSpPr>
        <p:spPr>
          <a:xfrm>
            <a:off x="4459008" y="6388102"/>
            <a:ext cx="225986" cy="229512"/>
          </a:xfrm>
        </p:spPr>
        <p:txBody>
          <a:bodyPr/>
          <a:lstStyle>
            <a:lvl1pPr hangingPunct="1">
              <a:defRPr sz="825">
                <a:solidFill>
                  <a:srgbClr val="FFFFFF"/>
                </a:solidFill>
                <a:latin typeface="Monaco"/>
                <a:ea typeface="Monaco"/>
                <a:cs typeface="Monaco"/>
                <a:sym typeface="Monaco"/>
              </a:defRPr>
            </a:lvl1pPr>
          </a:lstStyle>
          <a:p>
            <a:fld id="{98E159E9-20D2-44A9-AA1B-4DFE8B7A8D4A}" type="slidenum">
              <a:rPr lang="en-US"/>
              <a:pPr/>
              <a:t>‹#›</a:t>
            </a:fld>
            <a:endParaRPr lang="en-US"/>
          </a:p>
        </p:txBody>
      </p:sp>
    </p:spTree>
    <p:extLst>
      <p:ext uri="{BB962C8B-B14F-4D97-AF65-F5344CB8AC3E}">
        <p14:creationId xmlns:p14="http://schemas.microsoft.com/office/powerpoint/2010/main" val="1474969420"/>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3_Titre et puces - Gauche copie 1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0" name="Shape 1530"/>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300" b="0">
                <a:solidFill>
                  <a:srgbClr val="FFFFFF"/>
                </a:solidFill>
                <a:uFillTx/>
                <a:latin typeface="Monaco"/>
                <a:ea typeface="Monaco"/>
                <a:cs typeface="Monaco"/>
                <a:sym typeface="Monaco"/>
              </a:defRPr>
            </a:lvl1pPr>
          </a:lstStyle>
          <a:p>
            <a:r>
              <a:t>Texte du titre</a:t>
            </a:r>
          </a:p>
        </p:txBody>
      </p:sp>
      <p:sp>
        <p:nvSpPr>
          <p:cNvPr id="1531" name="Shape 1531"/>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20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20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20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20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20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532"/>
          <p:cNvSpPr>
            <a:spLocks noGrp="1"/>
          </p:cNvSpPr>
          <p:nvPr>
            <p:ph type="sldNum" sz="quarter" idx="10"/>
          </p:nvPr>
        </p:nvSpPr>
        <p:spPr>
          <a:xfrm>
            <a:off x="4482256" y="6591301"/>
            <a:ext cx="177902" cy="180786"/>
          </a:xfrm>
        </p:spPr>
        <p:txBody>
          <a:bodyPr lIns="38084" tIns="38084" rIns="38084" bIns="38084"/>
          <a:lstStyle>
            <a:lvl1pPr hangingPunct="1">
              <a:defRPr sz="675">
                <a:solidFill>
                  <a:srgbClr val="FFFFFF"/>
                </a:solidFill>
                <a:latin typeface="Monaco"/>
                <a:ea typeface="Monaco"/>
                <a:cs typeface="Monaco"/>
                <a:sym typeface="Monaco"/>
              </a:defRPr>
            </a:lvl1pPr>
          </a:lstStyle>
          <a:p>
            <a:fld id="{0F8C5B68-AA5D-44AE-A22C-229715D59B49}" type="slidenum">
              <a:rPr lang="en-US"/>
              <a:pPr/>
              <a:t>‹#›</a:t>
            </a:fld>
            <a:endParaRPr lang="en-US"/>
          </a:p>
        </p:txBody>
      </p:sp>
    </p:spTree>
    <p:extLst>
      <p:ext uri="{BB962C8B-B14F-4D97-AF65-F5344CB8AC3E}">
        <p14:creationId xmlns:p14="http://schemas.microsoft.com/office/powerpoint/2010/main" val="2165095927"/>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Default - Title and Content">
    <p:bg>
      <p:bgPr>
        <a:solidFill>
          <a:srgbClr val="000000"/>
        </a:solidFill>
        <a:effectLst/>
      </p:bgPr>
    </p:bg>
    <p:spTree>
      <p:nvGrpSpPr>
        <p:cNvPr id="1" name=""/>
        <p:cNvGrpSpPr/>
        <p:nvPr/>
      </p:nvGrpSpPr>
      <p:grpSpPr>
        <a:xfrm>
          <a:off x="0" y="0"/>
          <a:ext cx="0" cy="0"/>
          <a:chOff x="0" y="0"/>
          <a:chExt cx="0" cy="0"/>
        </a:xfrm>
      </p:grpSpPr>
      <p:sp>
        <p:nvSpPr>
          <p:cNvPr id="4" name="Shape 1539"/>
          <p:cNvSpPr/>
          <p:nvPr/>
        </p:nvSpPr>
        <p:spPr>
          <a:xfrm>
            <a:off x="268289" y="681040"/>
            <a:ext cx="41275" cy="365125"/>
          </a:xfrm>
          <a:prstGeom prst="rect">
            <a:avLst/>
          </a:prstGeom>
          <a:solidFill>
            <a:srgbClr val="000000"/>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1540" name="Shape 1540"/>
          <p:cNvSpPr>
            <a:spLocks noGrp="1"/>
          </p:cNvSpPr>
          <p:nvPr>
            <p:ph type="title"/>
          </p:nvPr>
        </p:nvSpPr>
        <p:spPr>
          <a:xfrm>
            <a:off x="914400" y="512063"/>
            <a:ext cx="7772400" cy="1271498"/>
          </a:xfrm>
          <a:prstGeom prst="rect">
            <a:avLst/>
          </a:prstGeom>
          <a:ln>
            <a:round/>
          </a:ln>
        </p:spPr>
        <p:txBody>
          <a:bodyPr lIns="38084" tIns="38084" rIns="38084" bIns="38084" anchor="t"/>
          <a:lstStyle>
            <a:lvl1pPr marL="0" marR="0">
              <a:defRPr sz="3000" b="0" spc="-75">
                <a:solidFill>
                  <a:srgbClr val="DDF0FF"/>
                </a:solidFill>
                <a:uFill>
                  <a:solidFill>
                    <a:srgbClr val="DDF0FF"/>
                  </a:solidFill>
                </a:uFill>
                <a:latin typeface="Consolas"/>
                <a:ea typeface="Consolas"/>
                <a:cs typeface="Consolas"/>
                <a:sym typeface="Consolas"/>
              </a:defRPr>
            </a:lvl1pPr>
          </a:lstStyle>
          <a:p>
            <a:r>
              <a:t>Texte du titre</a:t>
            </a:r>
          </a:p>
        </p:txBody>
      </p:sp>
      <p:sp>
        <p:nvSpPr>
          <p:cNvPr id="1541" name="Shape 1541"/>
          <p:cNvSpPr>
            <a:spLocks noGrp="1"/>
          </p:cNvSpPr>
          <p:nvPr>
            <p:ph type="body" idx="1"/>
          </p:nvPr>
        </p:nvSpPr>
        <p:spPr>
          <a:xfrm>
            <a:off x="914400" y="1783569"/>
            <a:ext cx="7772400" cy="4572001"/>
          </a:xfrm>
          <a:prstGeom prst="rect">
            <a:avLst/>
          </a:prstGeom>
          <a:ln>
            <a:round/>
          </a:ln>
        </p:spPr>
        <p:txBody>
          <a:bodyPr lIns="38084" tIns="38084" rIns="38084" bIns="38084"/>
          <a:lstStyle>
            <a:lvl1pPr marL="308484" marR="0">
              <a:lnSpc>
                <a:spcPct val="100000"/>
              </a:lnSpc>
              <a:spcBef>
                <a:spcPts val="525"/>
              </a:spcBef>
              <a:buClr>
                <a:srgbClr val="DDF0FF"/>
              </a:buClr>
              <a:buSzPct val="95000"/>
              <a:defRPr sz="2250">
                <a:latin typeface="Corbel"/>
                <a:ea typeface="Corbel"/>
                <a:cs typeface="Corbel"/>
                <a:sym typeface="Corbel"/>
              </a:defRPr>
            </a:lvl1pPr>
            <a:lvl2pPr marL="555269" marR="0">
              <a:lnSpc>
                <a:spcPct val="100000"/>
              </a:lnSpc>
              <a:buClr>
                <a:srgbClr val="F1358D"/>
              </a:buClr>
              <a:buSzPct val="90000"/>
              <a:buChar char=""/>
              <a:defRPr>
                <a:latin typeface="Corbel"/>
                <a:ea typeface="Corbel"/>
                <a:cs typeface="Corbel"/>
                <a:sym typeface="Corbel"/>
              </a:defRPr>
            </a:lvl2pPr>
            <a:lvl3pPr marL="747215" marR="0" indent="-171377">
              <a:lnSpc>
                <a:spcPct val="100000"/>
              </a:lnSpc>
              <a:buClr>
                <a:srgbClr val="F1358D"/>
              </a:buClr>
              <a:buSzPct val="100000"/>
              <a:buFont typeface="Wingdings 2"/>
              <a:buChar char=""/>
              <a:defRPr>
                <a:latin typeface="Corbel"/>
                <a:ea typeface="Corbel"/>
                <a:cs typeface="Corbel"/>
                <a:sym typeface="Corbel"/>
              </a:defRPr>
            </a:lvl3pPr>
            <a:lvl4pPr marL="946017" marR="0">
              <a:lnSpc>
                <a:spcPct val="100000"/>
              </a:lnSpc>
              <a:spcBef>
                <a:spcPts val="375"/>
              </a:spcBef>
              <a:buClr>
                <a:srgbClr val="FFC301"/>
              </a:buClr>
              <a:buFont typeface="Wingdings 3"/>
              <a:buChar char=""/>
              <a:defRPr sz="1650">
                <a:latin typeface="Corbel"/>
                <a:ea typeface="Corbel"/>
                <a:cs typeface="Corbel"/>
                <a:sym typeface="Corbel"/>
              </a:defRPr>
            </a:lvl4pPr>
            <a:lvl5pPr marL="1110539" marR="0" indent="-157667">
              <a:lnSpc>
                <a:spcPct val="100000"/>
              </a:lnSpc>
              <a:buClr>
                <a:srgbClr val="FFC301"/>
              </a:buClr>
              <a:buFont typeface="Wingdings 2"/>
              <a:buChar char=""/>
              <a:defRPr>
                <a:latin typeface="Corbel"/>
                <a:ea typeface="Corbel"/>
                <a:cs typeface="Corbel"/>
                <a:sym typeface="Corbel"/>
              </a:defRPr>
            </a:lvl5pPr>
          </a:lstStyle>
          <a:p>
            <a:r>
              <a:t>Texte niveau 1</a:t>
            </a:r>
          </a:p>
          <a:p>
            <a:pPr lvl="1"/>
            <a:r>
              <a:t>Texte niveau 2</a:t>
            </a:r>
          </a:p>
          <a:p>
            <a:pPr lvl="2"/>
            <a:r>
              <a:t>Texte niveau 3</a:t>
            </a:r>
          </a:p>
          <a:p>
            <a:pPr lvl="3"/>
            <a:r>
              <a:t>Texte niveau 4</a:t>
            </a:r>
          </a:p>
          <a:p>
            <a:pPr lvl="4"/>
            <a:r>
              <a:t>Texte niveau 5</a:t>
            </a:r>
          </a:p>
        </p:txBody>
      </p:sp>
      <p:sp>
        <p:nvSpPr>
          <p:cNvPr id="5" name="Shape 1542"/>
          <p:cNvSpPr>
            <a:spLocks noGrp="1"/>
          </p:cNvSpPr>
          <p:nvPr>
            <p:ph type="sldNum" sz="quarter" idx="10"/>
          </p:nvPr>
        </p:nvSpPr>
        <p:spPr>
          <a:xfrm>
            <a:off x="8610600" y="6508682"/>
            <a:ext cx="280494" cy="273119"/>
          </a:xfrm>
          <a:ln>
            <a:round/>
          </a:ln>
        </p:spPr>
        <p:txBody>
          <a:bodyPr lIns="38084" tIns="38084" rIns="38084" bIns="38084" anchor="b"/>
          <a:lstStyle>
            <a:lvl1pPr algn="l" hangingPunct="1">
              <a:defRPr sz="1275">
                <a:solidFill>
                  <a:srgbClr val="DDF0FF"/>
                </a:solidFill>
                <a:latin typeface="Corbel" pitchFamily="34" charset="0"/>
                <a:sym typeface="Corbel" pitchFamily="34" charset="0"/>
              </a:defRPr>
            </a:lvl1pPr>
          </a:lstStyle>
          <a:p>
            <a:fld id="{41BFBDCE-2ED0-467D-A4BD-C20A80CC5296}" type="slidenum">
              <a:rPr lang="en-US"/>
              <a:pPr/>
              <a:t>‹#›</a:t>
            </a:fld>
            <a:endParaRPr lang="en-US"/>
          </a:p>
        </p:txBody>
      </p:sp>
    </p:spTree>
    <p:extLst>
      <p:ext uri="{BB962C8B-B14F-4D97-AF65-F5344CB8AC3E}">
        <p14:creationId xmlns:p14="http://schemas.microsoft.com/office/powerpoint/2010/main" val="2297986917"/>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Default - Comparison">
    <p:bg>
      <p:bgPr>
        <a:solidFill>
          <a:srgbClr val="000000"/>
        </a:solidFill>
        <a:effectLst/>
      </p:bgPr>
    </p:bg>
    <p:spTree>
      <p:nvGrpSpPr>
        <p:cNvPr id="1" name=""/>
        <p:cNvGrpSpPr/>
        <p:nvPr/>
      </p:nvGrpSpPr>
      <p:grpSpPr>
        <a:xfrm>
          <a:off x="0" y="0"/>
          <a:ext cx="0" cy="0"/>
          <a:chOff x="0" y="0"/>
          <a:chExt cx="0" cy="0"/>
        </a:xfrm>
      </p:grpSpPr>
      <p:sp>
        <p:nvSpPr>
          <p:cNvPr id="7" name="Shape 1549"/>
          <p:cNvSpPr/>
          <p:nvPr/>
        </p:nvSpPr>
        <p:spPr>
          <a:xfrm>
            <a:off x="1" y="401638"/>
            <a:ext cx="8880475" cy="887412"/>
          </a:xfrm>
          <a:prstGeom prst="rect">
            <a:avLst/>
          </a:prstGeom>
          <a:solidFill>
            <a:srgbClr val="8496AE">
              <a:alpha val="40000"/>
            </a:srgbClr>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8" name="Shape 1550"/>
          <p:cNvSpPr/>
          <p:nvPr/>
        </p:nvSpPr>
        <p:spPr>
          <a:xfrm>
            <a:off x="87314" y="681040"/>
            <a:ext cx="58737" cy="365125"/>
          </a:xfrm>
          <a:prstGeom prst="rect">
            <a:avLst/>
          </a:prstGeom>
          <a:solidFill>
            <a:srgbClr val="606F82"/>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9" name="Shape 1551"/>
          <p:cNvSpPr/>
          <p:nvPr/>
        </p:nvSpPr>
        <p:spPr>
          <a:xfrm>
            <a:off x="47625" y="681040"/>
            <a:ext cx="39688" cy="365125"/>
          </a:xfrm>
          <a:prstGeom prst="rect">
            <a:avLst/>
          </a:prstGeom>
          <a:solidFill>
            <a:srgbClr val="606F82"/>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10" name="Shape 1552"/>
          <p:cNvSpPr/>
          <p:nvPr/>
        </p:nvSpPr>
        <p:spPr>
          <a:xfrm>
            <a:off x="149226" y="681040"/>
            <a:ext cx="41275" cy="365125"/>
          </a:xfrm>
          <a:prstGeom prst="rect">
            <a:avLst/>
          </a:prstGeom>
          <a:solidFill>
            <a:srgbClr val="606F82"/>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11" name="Shape 1553"/>
          <p:cNvSpPr/>
          <p:nvPr/>
        </p:nvSpPr>
        <p:spPr>
          <a:xfrm>
            <a:off x="188914" y="681040"/>
            <a:ext cx="41275" cy="365125"/>
          </a:xfrm>
          <a:prstGeom prst="rect">
            <a:avLst/>
          </a:prstGeom>
          <a:solidFill>
            <a:srgbClr val="606F82"/>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12" name="Shape 1554"/>
          <p:cNvSpPr/>
          <p:nvPr/>
        </p:nvSpPr>
        <p:spPr>
          <a:xfrm>
            <a:off x="279401" y="681040"/>
            <a:ext cx="49213" cy="365125"/>
          </a:xfrm>
          <a:prstGeom prst="rect">
            <a:avLst/>
          </a:prstGeom>
          <a:solidFill>
            <a:srgbClr val="606F82"/>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1555" name="Shape 1555"/>
          <p:cNvSpPr>
            <a:spLocks noGrp="1"/>
          </p:cNvSpPr>
          <p:nvPr>
            <p:ph type="body" sz="quarter" idx="13"/>
          </p:nvPr>
        </p:nvSpPr>
        <p:spPr>
          <a:xfrm>
            <a:off x="4645027" y="1809760"/>
            <a:ext cx="4041775" cy="639763"/>
          </a:xfrm>
          <a:prstGeom prst="rect">
            <a:avLst/>
          </a:prstGeom>
          <a:ln>
            <a:round/>
          </a:ln>
        </p:spPr>
        <p:txBody>
          <a:bodyPr lIns="38084" tIns="38084" rIns="38084" bIns="38084" anchor="ctr"/>
          <a:lstStyle>
            <a:lvl1pPr marL="54841" marR="0" indent="0">
              <a:lnSpc>
                <a:spcPct val="100000"/>
              </a:lnSpc>
              <a:spcBef>
                <a:spcPts val="525"/>
              </a:spcBef>
              <a:buClr>
                <a:srgbClr val="DDF0FF"/>
              </a:buClr>
              <a:buSzTx/>
              <a:buFontTx/>
              <a:buNone/>
              <a:defRPr sz="1800">
                <a:solidFill>
                  <a:srgbClr val="F1358D"/>
                </a:solidFill>
                <a:uFill>
                  <a:solidFill>
                    <a:srgbClr val="F1358D"/>
                  </a:solidFill>
                </a:uFill>
                <a:latin typeface="Corbel"/>
                <a:ea typeface="Corbel"/>
                <a:cs typeface="Corbel"/>
                <a:sym typeface="Corbel"/>
              </a:defRPr>
            </a:lvl1pPr>
          </a:lstStyle>
          <a:p>
            <a:r>
              <a:t>Click to edit Master text styles</a:t>
            </a:r>
          </a:p>
        </p:txBody>
      </p:sp>
      <p:sp>
        <p:nvSpPr>
          <p:cNvPr id="1556" name="Shape 1556"/>
          <p:cNvSpPr>
            <a:spLocks noGrp="1"/>
          </p:cNvSpPr>
          <p:nvPr>
            <p:ph type="body" sz="half" idx="14"/>
          </p:nvPr>
        </p:nvSpPr>
        <p:spPr>
          <a:xfrm>
            <a:off x="457200" y="2459038"/>
            <a:ext cx="4040188" cy="3959353"/>
          </a:xfrm>
          <a:prstGeom prst="rect">
            <a:avLst/>
          </a:prstGeom>
          <a:ln>
            <a:round/>
          </a:ln>
        </p:spPr>
        <p:txBody>
          <a:bodyPr lIns="38084" tIns="38084" rIns="38084" bIns="38084"/>
          <a:lstStyle>
            <a:lvl1pPr marL="308484" marR="0">
              <a:lnSpc>
                <a:spcPct val="100000"/>
              </a:lnSpc>
              <a:spcBef>
                <a:spcPts val="525"/>
              </a:spcBef>
              <a:buClr>
                <a:srgbClr val="DDF0FF"/>
              </a:buClr>
              <a:buSzPct val="95000"/>
              <a:defRPr sz="1800">
                <a:latin typeface="Corbel"/>
                <a:ea typeface="Corbel"/>
                <a:cs typeface="Corbel"/>
                <a:sym typeface="Corbel"/>
              </a:defRPr>
            </a:lvl1pPr>
          </a:lstStyle>
          <a:p>
            <a:r>
              <a:t>Click to edit Master text styles</a:t>
            </a:r>
          </a:p>
        </p:txBody>
      </p:sp>
      <p:sp>
        <p:nvSpPr>
          <p:cNvPr id="1557" name="Shape 1557"/>
          <p:cNvSpPr>
            <a:spLocks noGrp="1"/>
          </p:cNvSpPr>
          <p:nvPr>
            <p:ph type="body" sz="half" idx="15"/>
          </p:nvPr>
        </p:nvSpPr>
        <p:spPr>
          <a:xfrm>
            <a:off x="4645027" y="2459038"/>
            <a:ext cx="4041775" cy="3959353"/>
          </a:xfrm>
          <a:prstGeom prst="rect">
            <a:avLst/>
          </a:prstGeom>
          <a:ln>
            <a:round/>
          </a:ln>
        </p:spPr>
        <p:txBody>
          <a:bodyPr lIns="38084" tIns="38084" rIns="38084" bIns="38084"/>
          <a:lstStyle>
            <a:lvl1pPr marL="308484" marR="0">
              <a:lnSpc>
                <a:spcPct val="100000"/>
              </a:lnSpc>
              <a:spcBef>
                <a:spcPts val="525"/>
              </a:spcBef>
              <a:buClr>
                <a:srgbClr val="DDF0FF"/>
              </a:buClr>
              <a:buSzPct val="95000"/>
              <a:defRPr sz="1800">
                <a:latin typeface="Corbel"/>
                <a:ea typeface="Corbel"/>
                <a:cs typeface="Corbel"/>
                <a:sym typeface="Corbel"/>
              </a:defRPr>
            </a:lvl1pPr>
          </a:lstStyle>
          <a:p>
            <a:r>
              <a:t>Click to edit Master text styles</a:t>
            </a:r>
          </a:p>
        </p:txBody>
      </p:sp>
      <p:sp>
        <p:nvSpPr>
          <p:cNvPr id="1558" name="Shape 1558"/>
          <p:cNvSpPr>
            <a:spLocks noGrp="1"/>
          </p:cNvSpPr>
          <p:nvPr>
            <p:ph type="title"/>
          </p:nvPr>
        </p:nvSpPr>
        <p:spPr>
          <a:xfrm>
            <a:off x="504832" y="512073"/>
            <a:ext cx="7772401" cy="1297687"/>
          </a:xfrm>
          <a:prstGeom prst="rect">
            <a:avLst/>
          </a:prstGeom>
          <a:ln>
            <a:round/>
          </a:ln>
        </p:spPr>
        <p:txBody>
          <a:bodyPr lIns="38084" tIns="38084" rIns="38084" bIns="38084" anchor="t"/>
          <a:lstStyle>
            <a:lvl1pPr marL="0" marR="0">
              <a:defRPr sz="3000" b="0" spc="-75">
                <a:solidFill>
                  <a:srgbClr val="DDF0FF"/>
                </a:solidFill>
                <a:uFill>
                  <a:solidFill>
                    <a:srgbClr val="DDF0FF"/>
                  </a:solidFill>
                </a:uFill>
                <a:latin typeface="Consolas"/>
                <a:ea typeface="Consolas"/>
                <a:cs typeface="Consolas"/>
                <a:sym typeface="Consolas"/>
              </a:defRPr>
            </a:lvl1pPr>
          </a:lstStyle>
          <a:p>
            <a:r>
              <a:t>Texte du titre</a:t>
            </a:r>
          </a:p>
        </p:txBody>
      </p:sp>
      <p:sp>
        <p:nvSpPr>
          <p:cNvPr id="1559" name="Shape 1559"/>
          <p:cNvSpPr>
            <a:spLocks noGrp="1"/>
          </p:cNvSpPr>
          <p:nvPr>
            <p:ph type="body" sz="quarter" idx="1"/>
          </p:nvPr>
        </p:nvSpPr>
        <p:spPr>
          <a:xfrm>
            <a:off x="457200" y="1809760"/>
            <a:ext cx="4040188" cy="639763"/>
          </a:xfrm>
          <a:prstGeom prst="rect">
            <a:avLst/>
          </a:prstGeom>
          <a:ln>
            <a:round/>
          </a:ln>
        </p:spPr>
        <p:txBody>
          <a:bodyPr lIns="38084" tIns="38084" rIns="38084" bIns="38084" anchor="ctr"/>
          <a:lstStyle>
            <a:lvl1pPr marL="54841" marR="0" indent="0">
              <a:lnSpc>
                <a:spcPct val="100000"/>
              </a:lnSpc>
              <a:spcBef>
                <a:spcPts val="525"/>
              </a:spcBef>
              <a:buClr>
                <a:srgbClr val="DDF0FF"/>
              </a:buClr>
              <a:buSzTx/>
              <a:buFontTx/>
              <a:buNone/>
              <a:defRPr sz="1800" b="1">
                <a:solidFill>
                  <a:srgbClr val="F1358D"/>
                </a:solidFill>
                <a:uFill>
                  <a:solidFill>
                    <a:srgbClr val="F1358D"/>
                  </a:solidFill>
                </a:uFill>
                <a:latin typeface="Corbel"/>
                <a:ea typeface="Corbel"/>
                <a:cs typeface="Corbel"/>
                <a:sym typeface="Corbel"/>
              </a:defRPr>
            </a:lvl1pPr>
            <a:lvl2pPr marL="555269" marR="0">
              <a:lnSpc>
                <a:spcPct val="100000"/>
              </a:lnSpc>
              <a:spcBef>
                <a:spcPts val="300"/>
              </a:spcBef>
              <a:buClr>
                <a:srgbClr val="F1358D"/>
              </a:buClr>
              <a:buSzTx/>
              <a:buFontTx/>
              <a:buNone/>
              <a:defRPr sz="1500" b="1">
                <a:latin typeface="Corbel"/>
                <a:ea typeface="Corbel"/>
                <a:cs typeface="Corbel"/>
                <a:sym typeface="Corbel"/>
              </a:defRPr>
            </a:lvl2pPr>
            <a:lvl3pPr marL="747216" marR="0">
              <a:lnSpc>
                <a:spcPct val="100000"/>
              </a:lnSpc>
              <a:spcBef>
                <a:spcPts val="300"/>
              </a:spcBef>
              <a:buClr>
                <a:srgbClr val="F1358D"/>
              </a:buClr>
              <a:buSzTx/>
              <a:buFontTx/>
              <a:buNone/>
              <a:defRPr sz="1350" b="1">
                <a:latin typeface="Corbel"/>
                <a:ea typeface="Corbel"/>
                <a:cs typeface="Corbel"/>
                <a:sym typeface="Corbel"/>
              </a:defRPr>
            </a:lvl3pPr>
            <a:lvl4pPr marL="946017" marR="0">
              <a:lnSpc>
                <a:spcPct val="100000"/>
              </a:lnSpc>
              <a:spcBef>
                <a:spcPts val="225"/>
              </a:spcBef>
              <a:buClr>
                <a:srgbClr val="FFC301"/>
              </a:buClr>
              <a:buSzTx/>
              <a:buNone/>
              <a:defRPr sz="1200" b="1">
                <a:latin typeface="Corbel"/>
                <a:ea typeface="Corbel"/>
                <a:cs typeface="Corbel"/>
                <a:sym typeface="Corbel"/>
              </a:defRPr>
            </a:lvl4pPr>
            <a:lvl5pPr marL="1110539" marR="0" indent="-157667">
              <a:lnSpc>
                <a:spcPct val="100000"/>
              </a:lnSpc>
              <a:spcBef>
                <a:spcPts val="225"/>
              </a:spcBef>
              <a:buClr>
                <a:srgbClr val="FFC301"/>
              </a:buClr>
              <a:buSzTx/>
              <a:buNone/>
              <a:defRPr sz="1200" b="1">
                <a:latin typeface="Corbel"/>
                <a:ea typeface="Corbel"/>
                <a:cs typeface="Corbel"/>
                <a:sym typeface="Corbel"/>
              </a:defRPr>
            </a:lvl5pPr>
          </a:lstStyle>
          <a:p>
            <a:r>
              <a:t>Texte niveau 1</a:t>
            </a:r>
          </a:p>
          <a:p>
            <a:pPr lvl="1"/>
            <a:r>
              <a:t>Texte niveau 2</a:t>
            </a:r>
          </a:p>
          <a:p>
            <a:pPr lvl="2"/>
            <a:r>
              <a:t>Texte niveau 3</a:t>
            </a:r>
          </a:p>
          <a:p>
            <a:pPr lvl="3"/>
            <a:r>
              <a:t>Texte niveau 4</a:t>
            </a:r>
          </a:p>
          <a:p>
            <a:pPr lvl="4"/>
            <a:r>
              <a:t>Texte niveau 5</a:t>
            </a:r>
          </a:p>
        </p:txBody>
      </p:sp>
      <p:sp>
        <p:nvSpPr>
          <p:cNvPr id="13" name="Shape 1560"/>
          <p:cNvSpPr>
            <a:spLocks noGrp="1"/>
          </p:cNvSpPr>
          <p:nvPr>
            <p:ph type="sldNum" sz="quarter" idx="16"/>
          </p:nvPr>
        </p:nvSpPr>
        <p:spPr>
          <a:xfrm>
            <a:off x="8610600" y="6508682"/>
            <a:ext cx="280494" cy="273119"/>
          </a:xfrm>
          <a:ln>
            <a:round/>
          </a:ln>
        </p:spPr>
        <p:txBody>
          <a:bodyPr lIns="38084" tIns="38084" rIns="38084" bIns="38084" anchor="b"/>
          <a:lstStyle>
            <a:lvl1pPr algn="l" hangingPunct="1">
              <a:defRPr sz="1275">
                <a:solidFill>
                  <a:srgbClr val="DDF0FF"/>
                </a:solidFill>
                <a:latin typeface="Corbel" pitchFamily="34" charset="0"/>
                <a:sym typeface="Corbel" pitchFamily="34" charset="0"/>
              </a:defRPr>
            </a:lvl1pPr>
          </a:lstStyle>
          <a:p>
            <a:fld id="{0663ABCF-3816-46C7-A8A6-83B8E92B908D}" type="slidenum">
              <a:rPr lang="en-US"/>
              <a:pPr/>
              <a:t>‹#›</a:t>
            </a:fld>
            <a:endParaRPr lang="en-US"/>
          </a:p>
        </p:txBody>
      </p:sp>
    </p:spTree>
    <p:extLst>
      <p:ext uri="{BB962C8B-B14F-4D97-AF65-F5344CB8AC3E}">
        <p14:creationId xmlns:p14="http://schemas.microsoft.com/office/powerpoint/2010/main" val="362763585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Default - 1_Custom Layout">
    <p:bg>
      <p:bgPr>
        <a:solidFill>
          <a:srgbClr val="000000"/>
        </a:solidFill>
        <a:effectLst/>
      </p:bgPr>
    </p:bg>
    <p:spTree>
      <p:nvGrpSpPr>
        <p:cNvPr id="1" name=""/>
        <p:cNvGrpSpPr/>
        <p:nvPr/>
      </p:nvGrpSpPr>
      <p:grpSpPr>
        <a:xfrm>
          <a:off x="0" y="0"/>
          <a:ext cx="0" cy="0"/>
          <a:chOff x="0" y="0"/>
          <a:chExt cx="0" cy="0"/>
        </a:xfrm>
      </p:grpSpPr>
      <p:sp>
        <p:nvSpPr>
          <p:cNvPr id="4" name="Shape 1567"/>
          <p:cNvSpPr/>
          <p:nvPr/>
        </p:nvSpPr>
        <p:spPr>
          <a:xfrm>
            <a:off x="1" y="2"/>
            <a:ext cx="377825" cy="6854825"/>
          </a:xfrm>
          <a:prstGeom prst="rect">
            <a:avLst/>
          </a:prstGeom>
          <a:solidFill>
            <a:srgbClr val="FFFFFF"/>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5" name="Shape 1568"/>
          <p:cNvSpPr/>
          <p:nvPr/>
        </p:nvSpPr>
        <p:spPr>
          <a:xfrm>
            <a:off x="255589" y="5046665"/>
            <a:ext cx="85725" cy="1692275"/>
          </a:xfrm>
          <a:prstGeom prst="rect">
            <a:avLst/>
          </a:prstGeom>
          <a:solidFill>
            <a:srgbClr val="F1358D"/>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6" name="Shape 1569"/>
          <p:cNvSpPr/>
          <p:nvPr/>
        </p:nvSpPr>
        <p:spPr>
          <a:xfrm>
            <a:off x="255589" y="4797425"/>
            <a:ext cx="85725" cy="228600"/>
          </a:xfrm>
          <a:prstGeom prst="rect">
            <a:avLst/>
          </a:prstGeom>
          <a:solidFill>
            <a:srgbClr val="FFC301"/>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7" name="Shape 1570"/>
          <p:cNvSpPr/>
          <p:nvPr/>
        </p:nvSpPr>
        <p:spPr>
          <a:xfrm>
            <a:off x="255589" y="4637088"/>
            <a:ext cx="85725" cy="138112"/>
          </a:xfrm>
          <a:prstGeom prst="rect">
            <a:avLst/>
          </a:prstGeom>
          <a:solidFill>
            <a:srgbClr val="606F82"/>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8" name="Shape 1571"/>
          <p:cNvSpPr/>
          <p:nvPr/>
        </p:nvSpPr>
        <p:spPr>
          <a:xfrm>
            <a:off x="255589" y="4541838"/>
            <a:ext cx="85725" cy="74612"/>
          </a:xfrm>
          <a:prstGeom prst="rect">
            <a:avLst/>
          </a:prstGeom>
          <a:solidFill>
            <a:srgbClr val="F1358D"/>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9" name="Shape 1572"/>
          <p:cNvSpPr/>
          <p:nvPr/>
        </p:nvSpPr>
        <p:spPr>
          <a:xfrm>
            <a:off x="309563" y="681040"/>
            <a:ext cx="58737" cy="365125"/>
          </a:xfrm>
          <a:prstGeom prst="rect">
            <a:avLst/>
          </a:prstGeom>
          <a:solidFill>
            <a:srgbClr val="000000"/>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10" name="Shape 1573"/>
          <p:cNvSpPr/>
          <p:nvPr/>
        </p:nvSpPr>
        <p:spPr>
          <a:xfrm>
            <a:off x="268289" y="681040"/>
            <a:ext cx="41275" cy="365125"/>
          </a:xfrm>
          <a:prstGeom prst="rect">
            <a:avLst/>
          </a:prstGeom>
          <a:solidFill>
            <a:srgbClr val="000000"/>
          </a:solidFill>
          <a:ln w="50800" cap="rnd"/>
        </p:spPr>
        <p:txBody>
          <a:bodyPr lIns="28563" tIns="28563" rIns="28563" bIns="28563" anchor="ctr"/>
          <a:lstStyle/>
          <a:p>
            <a:pPr algn="ctr" defTabSz="685518" hangingPunct="0">
              <a:buClr>
                <a:srgbClr val="FFFFFF"/>
              </a:buClr>
              <a:defRPr sz="1800">
                <a:solidFill>
                  <a:srgbClr val="FFFFFF"/>
                </a:solidFill>
                <a:uFill>
                  <a:solidFill>
                    <a:srgbClr val="FFFFFF"/>
                  </a:solidFill>
                </a:uFill>
                <a:latin typeface="Corbel"/>
                <a:ea typeface="Corbel"/>
                <a:cs typeface="Corbel"/>
                <a:sym typeface="Corbel"/>
              </a:defRPr>
            </a:pPr>
            <a:endParaRPr sz="1350" kern="0">
              <a:solidFill>
                <a:srgbClr val="FFFFFF"/>
              </a:solidFill>
              <a:uFill>
                <a:solidFill>
                  <a:srgbClr val="FFFFFF"/>
                </a:solidFill>
              </a:uFill>
              <a:latin typeface="Corbel"/>
              <a:ea typeface="Corbel"/>
              <a:cs typeface="Corbel"/>
              <a:sym typeface="Corbel"/>
            </a:endParaRPr>
          </a:p>
        </p:txBody>
      </p:sp>
      <p:sp>
        <p:nvSpPr>
          <p:cNvPr id="1574" name="Shape 1574"/>
          <p:cNvSpPr>
            <a:spLocks noGrp="1"/>
          </p:cNvSpPr>
          <p:nvPr>
            <p:ph type="title"/>
          </p:nvPr>
        </p:nvSpPr>
        <p:spPr>
          <a:xfrm>
            <a:off x="457200" y="92085"/>
            <a:ext cx="8229600" cy="1508125"/>
          </a:xfrm>
          <a:prstGeom prst="rect">
            <a:avLst/>
          </a:prstGeom>
          <a:ln>
            <a:round/>
          </a:ln>
        </p:spPr>
        <p:txBody>
          <a:bodyPr lIns="38084" tIns="38084" rIns="38084" bIns="38084"/>
          <a:lstStyle>
            <a:lvl1pPr marL="0" marR="0">
              <a:defRPr sz="2700" b="0" spc="-75">
                <a:solidFill>
                  <a:srgbClr val="FFFFFF"/>
                </a:solidFill>
                <a:effectLst>
                  <a:outerShdw blurRad="266700" dist="38100" dir="2700000" rotWithShape="0">
                    <a:srgbClr val="000000">
                      <a:alpha val="51000"/>
                    </a:srgbClr>
                  </a:outerShdw>
                </a:effectLst>
                <a:uFill>
                  <a:solidFill>
                    <a:srgbClr val="FFFFFF"/>
                  </a:solidFill>
                </a:uFill>
                <a:latin typeface="Consolas"/>
                <a:ea typeface="Consolas"/>
                <a:cs typeface="Consolas"/>
                <a:sym typeface="Consolas"/>
              </a:defRPr>
            </a:lvl1pPr>
          </a:lstStyle>
          <a:p>
            <a:r>
              <a:t>Texte du titre</a:t>
            </a:r>
          </a:p>
        </p:txBody>
      </p:sp>
      <p:sp>
        <p:nvSpPr>
          <p:cNvPr id="1575" name="Shape 1575"/>
          <p:cNvSpPr>
            <a:spLocks noGrp="1"/>
          </p:cNvSpPr>
          <p:nvPr>
            <p:ph type="body" idx="1"/>
          </p:nvPr>
        </p:nvSpPr>
        <p:spPr>
          <a:xfrm>
            <a:off x="457200" y="1600200"/>
            <a:ext cx="8229600" cy="4724400"/>
          </a:xfrm>
          <a:prstGeom prst="rect">
            <a:avLst/>
          </a:prstGeom>
        </p:spPr>
        <p:txBody>
          <a:bodyPr lIns="38084" tIns="38084" rIns="38084" bIns="38084"/>
          <a:lstStyle>
            <a:lvl1pPr marL="308484" marR="0">
              <a:lnSpc>
                <a:spcPct val="100000"/>
              </a:lnSpc>
              <a:spcBef>
                <a:spcPts val="525"/>
              </a:spcBef>
              <a:buClr>
                <a:srgbClr val="DDF0FF"/>
              </a:buClr>
              <a:buSzPct val="95000"/>
              <a:defRPr sz="2250">
                <a:latin typeface="Corbel"/>
                <a:ea typeface="Corbel"/>
                <a:cs typeface="Corbel"/>
                <a:sym typeface="Corbel"/>
              </a:defRPr>
            </a:lvl1pPr>
            <a:lvl2pPr marL="555269" marR="0">
              <a:lnSpc>
                <a:spcPct val="100000"/>
              </a:lnSpc>
              <a:buClr>
                <a:srgbClr val="F1358D"/>
              </a:buClr>
              <a:buSzPct val="90000"/>
              <a:buChar char=""/>
              <a:defRPr>
                <a:latin typeface="Corbel"/>
                <a:ea typeface="Corbel"/>
                <a:cs typeface="Corbel"/>
                <a:sym typeface="Corbel"/>
              </a:defRPr>
            </a:lvl2pPr>
            <a:lvl3pPr marL="747215" marR="0" indent="-171377">
              <a:lnSpc>
                <a:spcPct val="100000"/>
              </a:lnSpc>
              <a:buClr>
                <a:srgbClr val="F1358D"/>
              </a:buClr>
              <a:buSzPct val="100000"/>
              <a:buFont typeface="Wingdings 2"/>
              <a:buChar char=""/>
              <a:defRPr>
                <a:latin typeface="Corbel"/>
                <a:ea typeface="Corbel"/>
                <a:cs typeface="Corbel"/>
                <a:sym typeface="Corbel"/>
              </a:defRPr>
            </a:lvl3pPr>
            <a:lvl4pPr marL="946017" marR="0">
              <a:lnSpc>
                <a:spcPct val="100000"/>
              </a:lnSpc>
              <a:spcBef>
                <a:spcPts val="375"/>
              </a:spcBef>
              <a:buClr>
                <a:srgbClr val="FFC301"/>
              </a:buClr>
              <a:buFont typeface="Wingdings 3"/>
              <a:buChar char=""/>
              <a:defRPr sz="1650">
                <a:latin typeface="Corbel"/>
                <a:ea typeface="Corbel"/>
                <a:cs typeface="Corbel"/>
                <a:sym typeface="Corbel"/>
              </a:defRPr>
            </a:lvl4pPr>
            <a:lvl5pPr marL="1110539" marR="0" indent="-157667">
              <a:lnSpc>
                <a:spcPct val="100000"/>
              </a:lnSpc>
              <a:buClr>
                <a:srgbClr val="FFC301"/>
              </a:buClr>
              <a:buFont typeface="Wingdings 2"/>
              <a:buChar char=""/>
              <a:defRPr>
                <a:latin typeface="Corbel"/>
                <a:ea typeface="Corbel"/>
                <a:cs typeface="Corbel"/>
                <a:sym typeface="Corbel"/>
              </a:defRPr>
            </a:lvl5pPr>
          </a:lstStyle>
          <a:p>
            <a:r>
              <a:t>Texte niveau 1</a:t>
            </a:r>
          </a:p>
          <a:p>
            <a:pPr lvl="1"/>
            <a:r>
              <a:t>Texte niveau 2</a:t>
            </a:r>
          </a:p>
          <a:p>
            <a:pPr lvl="2"/>
            <a:r>
              <a:t>Texte niveau 3</a:t>
            </a:r>
          </a:p>
          <a:p>
            <a:pPr lvl="3"/>
            <a:r>
              <a:t>Texte niveau 4</a:t>
            </a:r>
          </a:p>
          <a:p>
            <a:pPr lvl="4"/>
            <a:r>
              <a:t>Texte niveau 5</a:t>
            </a:r>
          </a:p>
        </p:txBody>
      </p:sp>
      <p:sp>
        <p:nvSpPr>
          <p:cNvPr id="11" name="Shape 1576"/>
          <p:cNvSpPr>
            <a:spLocks noGrp="1"/>
          </p:cNvSpPr>
          <p:nvPr>
            <p:ph type="sldNum" sz="quarter" idx="10"/>
          </p:nvPr>
        </p:nvSpPr>
        <p:spPr>
          <a:xfrm>
            <a:off x="8380665" y="6442076"/>
            <a:ext cx="306136" cy="298761"/>
          </a:xfrm>
        </p:spPr>
        <p:txBody>
          <a:bodyPr/>
          <a:lstStyle>
            <a:lvl1pPr algn="r" hangingPunct="1">
              <a:defRPr sz="1275">
                <a:solidFill>
                  <a:srgbClr val="FFFFFF"/>
                </a:solidFill>
                <a:latin typeface="Corbel" pitchFamily="34" charset="0"/>
                <a:sym typeface="Corbel" pitchFamily="34" charset="0"/>
              </a:defRPr>
            </a:lvl1pPr>
          </a:lstStyle>
          <a:p>
            <a:fld id="{B6AA062D-3BC9-46D1-A1A9-C228249068A2}" type="slidenum">
              <a:rPr lang="en-US"/>
              <a:pPr/>
              <a:t>‹#›</a:t>
            </a:fld>
            <a:endParaRPr lang="en-US"/>
          </a:p>
        </p:txBody>
      </p:sp>
    </p:spTree>
    <p:extLst>
      <p:ext uri="{BB962C8B-B14F-4D97-AF65-F5344CB8AC3E}">
        <p14:creationId xmlns:p14="http://schemas.microsoft.com/office/powerpoint/2010/main" val="4094103473"/>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_Default - Title Only copie 1">
    <p:bg>
      <p:bgPr>
        <a:solidFill>
          <a:srgbClr val="FFFFFF"/>
        </a:solidFill>
        <a:effectLst/>
      </p:bgPr>
    </p:bg>
    <p:spTree>
      <p:nvGrpSpPr>
        <p:cNvPr id="1" name=""/>
        <p:cNvGrpSpPr/>
        <p:nvPr/>
      </p:nvGrpSpPr>
      <p:grpSpPr>
        <a:xfrm>
          <a:off x="0" y="0"/>
          <a:ext cx="0" cy="0"/>
          <a:chOff x="0" y="0"/>
          <a:chExt cx="0" cy="0"/>
        </a:xfrm>
      </p:grpSpPr>
      <p:pic>
        <p:nvPicPr>
          <p:cNvPr id="3" name="image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84" name="Shape 1584"/>
          <p:cNvSpPr>
            <a:spLocks noGrp="1"/>
          </p:cNvSpPr>
          <p:nvPr>
            <p:ph type="title"/>
          </p:nvPr>
        </p:nvSpPr>
        <p:spPr>
          <a:xfrm>
            <a:off x="457200" y="3"/>
            <a:ext cx="8229600" cy="1374777"/>
          </a:xfrm>
          <a:prstGeom prst="rect">
            <a:avLst/>
          </a:prstGeom>
        </p:spPr>
        <p:txBody>
          <a:bodyPr lIns="38084" tIns="38084" rIns="38084" bIns="38084"/>
          <a:lstStyle>
            <a:lvl1pPr marL="0" marR="0">
              <a:defRPr sz="2100" b="0">
                <a:solidFill>
                  <a:srgbClr val="9A224A"/>
                </a:solidFill>
                <a:uFill>
                  <a:solidFill>
                    <a:srgbClr val="9A224A"/>
                  </a:solidFill>
                </a:uFill>
              </a:defRPr>
            </a:lvl1pPr>
          </a:lstStyle>
          <a:p>
            <a:r>
              <a:t>Texte du titre</a:t>
            </a:r>
          </a:p>
        </p:txBody>
      </p:sp>
      <p:sp>
        <p:nvSpPr>
          <p:cNvPr id="4" name="Shape 1585"/>
          <p:cNvSpPr>
            <a:spLocks noGrp="1"/>
          </p:cNvSpPr>
          <p:nvPr>
            <p:ph type="sldNum" sz="quarter" idx="10"/>
          </p:nvPr>
        </p:nvSpPr>
        <p:spPr>
          <a:xfrm>
            <a:off x="8427146" y="6502402"/>
            <a:ext cx="259655" cy="203870"/>
          </a:xfrm>
          <a:ln w="9525">
            <a:round/>
          </a:ln>
        </p:spPr>
        <p:txBody>
          <a:bodyPr lIns="38084" tIns="38084" rIns="38084" bIns="38084"/>
          <a:lstStyle>
            <a:lvl1pPr algn="r" hangingPunct="1">
              <a:defRPr sz="825">
                <a:solidFill>
                  <a:srgbClr val="002778"/>
                </a:solidFill>
              </a:defRPr>
            </a:lvl1pPr>
          </a:lstStyle>
          <a:p>
            <a:fld id="{189B5177-81D4-4D18-BEFD-E06575FA792B}" type="slidenum">
              <a:rPr lang="en-US"/>
              <a:pPr/>
              <a:t>‹#›</a:t>
            </a:fld>
            <a:endParaRPr lang="en-US"/>
          </a:p>
        </p:txBody>
      </p:sp>
    </p:spTree>
    <p:extLst>
      <p:ext uri="{BB962C8B-B14F-4D97-AF65-F5344CB8AC3E}">
        <p14:creationId xmlns:p14="http://schemas.microsoft.com/office/powerpoint/2010/main" val="3658088548"/>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7_Fireball copie 2">
    <p:bg>
      <p:bgPr>
        <a:solidFill>
          <a:srgbClr val="000000"/>
        </a:solidFill>
        <a:effectLst/>
      </p:bgPr>
    </p:bg>
    <p:spTree>
      <p:nvGrpSpPr>
        <p:cNvPr id="1" name=""/>
        <p:cNvGrpSpPr/>
        <p:nvPr/>
      </p:nvGrpSpPr>
      <p:grpSpPr>
        <a:xfrm>
          <a:off x="0" y="0"/>
          <a:ext cx="0" cy="0"/>
          <a:chOff x="0" y="0"/>
          <a:chExt cx="0" cy="0"/>
        </a:xfrm>
      </p:grpSpPr>
      <p:sp>
        <p:nvSpPr>
          <p:cNvPr id="1592" name="Shape 1592"/>
          <p:cNvSpPr>
            <a:spLocks noGrp="1"/>
          </p:cNvSpPr>
          <p:nvPr>
            <p:ph type="title"/>
          </p:nvPr>
        </p:nvSpPr>
        <p:spPr>
          <a:xfrm>
            <a:off x="685800" y="0"/>
            <a:ext cx="7772400" cy="1524000"/>
          </a:xfrm>
          <a:prstGeom prst="rect">
            <a:avLst/>
          </a:prstGeom>
        </p:spPr>
        <p:txBody>
          <a:bodyPr anchor="b"/>
          <a:lstStyle>
            <a:lvl1pPr marL="30944" marR="30944" algn="r">
              <a:defRPr sz="28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593" name="Shape 1593"/>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195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05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0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594"/>
          <p:cNvSpPr>
            <a:spLocks noGrp="1"/>
          </p:cNvSpPr>
          <p:nvPr>
            <p:ph type="sldNum" sz="quarter" idx="10"/>
          </p:nvPr>
        </p:nvSpPr>
        <p:spPr>
          <a:xfrm>
            <a:off x="7401525" y="6456338"/>
            <a:ext cx="208353" cy="206428"/>
          </a:xfrm>
        </p:spPr>
        <p:txBody>
          <a:bodyPr anchor="ctr"/>
          <a:lstStyle>
            <a:lvl1pPr hangingPunct="1">
              <a:defRPr sz="675">
                <a:solidFill>
                  <a:srgbClr val="FFFED5"/>
                </a:solidFill>
                <a:latin typeface="Arial" charset="0"/>
                <a:cs typeface="Arial" charset="0"/>
                <a:sym typeface="Arial" charset="0"/>
              </a:defRPr>
            </a:lvl1pPr>
          </a:lstStyle>
          <a:p>
            <a:fld id="{6C99F0DC-AA8C-4972-BF03-BB84F7312E09}" type="slidenum">
              <a:rPr lang="en-US"/>
              <a:pPr/>
              <a:t>‹#›</a:t>
            </a:fld>
            <a:endParaRPr lang="en-US"/>
          </a:p>
        </p:txBody>
      </p:sp>
    </p:spTree>
    <p:extLst>
      <p:ext uri="{BB962C8B-B14F-4D97-AF65-F5344CB8AC3E}">
        <p14:creationId xmlns:p14="http://schemas.microsoft.com/office/powerpoint/2010/main" val="2051770041"/>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6_nn_white">
    <p:bg>
      <p:bgPr>
        <a:solidFill>
          <a:srgbClr val="FFFFFF"/>
        </a:solidFill>
        <a:effectLst/>
      </p:bgPr>
    </p:bg>
    <p:spTree>
      <p:nvGrpSpPr>
        <p:cNvPr id="1" name=""/>
        <p:cNvGrpSpPr/>
        <p:nvPr/>
      </p:nvGrpSpPr>
      <p:grpSpPr>
        <a:xfrm>
          <a:off x="0" y="0"/>
          <a:ext cx="0" cy="0"/>
          <a:chOff x="0" y="0"/>
          <a:chExt cx="0" cy="0"/>
        </a:xfrm>
      </p:grpSpPr>
      <p:sp>
        <p:nvSpPr>
          <p:cNvPr id="1601" name="Shape 1601"/>
          <p:cNvSpPr>
            <a:spLocks noGrp="1"/>
          </p:cNvSpPr>
          <p:nvPr>
            <p:ph type="title"/>
          </p:nvPr>
        </p:nvSpPr>
        <p:spPr>
          <a:xfrm>
            <a:off x="476252" y="0"/>
            <a:ext cx="8188325" cy="1741488"/>
          </a:xfrm>
          <a:prstGeom prst="rect">
            <a:avLst/>
          </a:prstGeom>
        </p:spPr>
        <p:txBody>
          <a:bodyPr lIns="0" tIns="0" rIns="0" bIns="0"/>
          <a:lstStyle>
            <a:lvl1pPr marL="0" marR="0">
              <a:defRPr sz="2100">
                <a:solidFill>
                  <a:srgbClr val="002778"/>
                </a:solidFill>
                <a:uFill>
                  <a:solidFill>
                    <a:srgbClr val="002778"/>
                  </a:solidFill>
                </a:uFill>
              </a:defRPr>
            </a:lvl1pPr>
          </a:lstStyle>
          <a:p>
            <a:r>
              <a:t>Texte du titre</a:t>
            </a:r>
          </a:p>
        </p:txBody>
      </p:sp>
      <p:sp>
        <p:nvSpPr>
          <p:cNvPr id="1602" name="Shape 1602"/>
          <p:cNvSpPr>
            <a:spLocks noGrp="1"/>
          </p:cNvSpPr>
          <p:nvPr>
            <p:ph type="body" idx="1"/>
          </p:nvPr>
        </p:nvSpPr>
        <p:spPr>
          <a:xfrm>
            <a:off x="476251" y="1625600"/>
            <a:ext cx="8186738" cy="5232400"/>
          </a:xfrm>
          <a:prstGeom prst="rect">
            <a:avLst/>
          </a:prstGeom>
        </p:spPr>
        <p:txBody>
          <a:bodyPr lIns="0" tIns="0" rIns="0" bIns="0"/>
          <a:lstStyle>
            <a:lvl1pPr marL="197561" marR="0" indent="-197561">
              <a:lnSpc>
                <a:spcPct val="100000"/>
              </a:lnSpc>
              <a:spcBef>
                <a:spcPts val="375"/>
              </a:spcBef>
              <a:buClr>
                <a:srgbClr val="00C4FF"/>
              </a:buClr>
              <a:buFont typeface="Verdana"/>
              <a:buChar char="•"/>
              <a:defRPr sz="1650">
                <a:solidFill>
                  <a:srgbClr val="002778"/>
                </a:solidFill>
                <a:uFill>
                  <a:solidFill>
                    <a:srgbClr val="002778"/>
                  </a:solidFill>
                </a:uFill>
              </a:defRPr>
            </a:lvl1pPr>
            <a:lvl2pPr marL="602210" marR="0" indent="-197561">
              <a:lnSpc>
                <a:spcPct val="100000"/>
              </a:lnSpc>
              <a:spcBef>
                <a:spcPts val="300"/>
              </a:spcBef>
              <a:buClr>
                <a:srgbClr val="ED610C"/>
              </a:buClr>
              <a:buSzPct val="100000"/>
              <a:buFont typeface="Verdana"/>
              <a:buChar char="•"/>
              <a:defRPr sz="1500">
                <a:solidFill>
                  <a:srgbClr val="002778"/>
                </a:solidFill>
                <a:uFill>
                  <a:solidFill>
                    <a:srgbClr val="002778"/>
                  </a:solidFill>
                </a:uFill>
              </a:defRPr>
            </a:lvl2pPr>
            <a:lvl3pPr marL="1008046" marR="0" indent="-201131">
              <a:lnSpc>
                <a:spcPct val="100000"/>
              </a:lnSpc>
              <a:spcBef>
                <a:spcPts val="300"/>
              </a:spcBef>
              <a:buClr>
                <a:srgbClr val="002778"/>
              </a:buClr>
              <a:buSzPct val="100000"/>
              <a:buFont typeface="Verdana"/>
              <a:buChar char="•"/>
              <a:defRPr sz="1350">
                <a:solidFill>
                  <a:srgbClr val="002778"/>
                </a:solidFill>
                <a:uFill>
                  <a:solidFill>
                    <a:srgbClr val="002778"/>
                  </a:solidFill>
                </a:uFill>
              </a:defRPr>
            </a:lvl3pPr>
            <a:lvl4pPr marL="1412690" marR="0" indent="-197561">
              <a:lnSpc>
                <a:spcPct val="100000"/>
              </a:lnSpc>
              <a:spcBef>
                <a:spcPts val="225"/>
              </a:spcBef>
              <a:buClr>
                <a:srgbClr val="9D8F83"/>
              </a:buClr>
              <a:buFont typeface="Verdana"/>
              <a:buChar char="•"/>
              <a:defRPr sz="1200">
                <a:solidFill>
                  <a:srgbClr val="002778"/>
                </a:solidFill>
                <a:uFill>
                  <a:solidFill>
                    <a:srgbClr val="002778"/>
                  </a:solidFill>
                </a:uFill>
              </a:defRPr>
            </a:lvl4pPr>
            <a:lvl5pPr marL="1817340" marR="0" indent="-208274">
              <a:lnSpc>
                <a:spcPct val="100000"/>
              </a:lnSpc>
              <a:spcBef>
                <a:spcPts val="225"/>
              </a:spcBef>
              <a:buClr>
                <a:srgbClr val="000000"/>
              </a:buClr>
              <a:buFont typeface="Verdana"/>
              <a:buChar char="•"/>
              <a:defRPr sz="1050">
                <a:solidFill>
                  <a:srgbClr val="002778"/>
                </a:solidFill>
                <a:uFill>
                  <a:solidFill>
                    <a:srgbClr val="002778"/>
                  </a:solidFill>
                </a:uFill>
              </a:defRPr>
            </a:lvl5pPr>
          </a:lstStyle>
          <a:p>
            <a:r>
              <a:t>Texte niveau 1</a:t>
            </a:r>
          </a:p>
          <a:p>
            <a:pPr lvl="1"/>
            <a:r>
              <a:t>Texte niveau 2</a:t>
            </a:r>
          </a:p>
          <a:p>
            <a:pPr lvl="2"/>
            <a:r>
              <a:t>Texte niveau 3</a:t>
            </a:r>
          </a:p>
          <a:p>
            <a:pPr lvl="3"/>
            <a:r>
              <a:t>Texte niveau 4</a:t>
            </a:r>
          </a:p>
          <a:p>
            <a:pPr lvl="4"/>
            <a:r>
              <a:t>Texte niveau 5</a:t>
            </a:r>
          </a:p>
        </p:txBody>
      </p:sp>
      <p:sp>
        <p:nvSpPr>
          <p:cNvPr id="4" name="Shape 1603"/>
          <p:cNvSpPr>
            <a:spLocks noGrp="1"/>
          </p:cNvSpPr>
          <p:nvPr>
            <p:ph type="sldNum" sz="quarter" idx="10"/>
          </p:nvPr>
        </p:nvSpPr>
        <p:spPr>
          <a:xfrm>
            <a:off x="4379659" y="6388100"/>
            <a:ext cx="384683" cy="379553"/>
          </a:xfrm>
        </p:spPr>
        <p:txBody>
          <a:bodyPr/>
          <a:lstStyle>
            <a:lvl1pPr hangingPunct="1">
              <a:defRPr sz="1800" b="1">
                <a:solidFill>
                  <a:srgbClr val="000000"/>
                </a:solidFill>
                <a:latin typeface="Arial" charset="0"/>
                <a:cs typeface="Arial" charset="0"/>
                <a:sym typeface="Arial" charset="0"/>
              </a:defRPr>
            </a:lvl1pPr>
          </a:lstStyle>
          <a:p>
            <a:fld id="{B86092A4-6BC9-4266-8CFA-A78045A09735}" type="slidenum">
              <a:rPr lang="en-US"/>
              <a:pPr/>
              <a:t>‹#›</a:t>
            </a:fld>
            <a:endParaRPr lang="en-US"/>
          </a:p>
        </p:txBody>
      </p:sp>
    </p:spTree>
    <p:extLst>
      <p:ext uri="{BB962C8B-B14F-4D97-AF65-F5344CB8AC3E}">
        <p14:creationId xmlns:p14="http://schemas.microsoft.com/office/powerpoint/2010/main" val="2912621410"/>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Default - Blank">
    <p:bg>
      <p:bgPr>
        <a:solidFill>
          <a:srgbClr val="FFFFFF"/>
        </a:solidFill>
        <a:effectLst/>
      </p:bgPr>
    </p:bg>
    <p:spTree>
      <p:nvGrpSpPr>
        <p:cNvPr id="1" name=""/>
        <p:cNvGrpSpPr/>
        <p:nvPr/>
      </p:nvGrpSpPr>
      <p:grpSpPr>
        <a:xfrm>
          <a:off x="0" y="0"/>
          <a:ext cx="0" cy="0"/>
          <a:chOff x="0" y="0"/>
          <a:chExt cx="0" cy="0"/>
        </a:xfrm>
      </p:grpSpPr>
      <p:pic>
        <p:nvPicPr>
          <p:cNvPr id="2" name="image7.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3" name="Shape 1611"/>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4" name="Shape 1612"/>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B1E33427-5576-4F21-9163-47DD71E3114D}" type="slidenum">
              <a:rPr lang="en-US"/>
              <a:pPr/>
              <a:t>‹#›</a:t>
            </a:fld>
            <a:endParaRPr lang="en-US"/>
          </a:p>
        </p:txBody>
      </p:sp>
    </p:spTree>
    <p:extLst>
      <p:ext uri="{BB962C8B-B14F-4D97-AF65-F5344CB8AC3E}">
        <p14:creationId xmlns:p14="http://schemas.microsoft.com/office/powerpoint/2010/main" val="407127860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E66E1355-3B2A-48FD-9858-A911AD013082}" type="datetimeFigureOut">
              <a:rPr lang="en-US" smtClean="0"/>
              <a:t>8/9/2019</a:t>
            </a:fld>
            <a:endParaRPr lang="en-US"/>
          </a:p>
        </p:txBody>
      </p:sp>
      <p:sp>
        <p:nvSpPr>
          <p:cNvPr id="15" name="Slide Number Placeholder 14"/>
          <p:cNvSpPr>
            <a:spLocks noGrp="1"/>
          </p:cNvSpPr>
          <p:nvPr>
            <p:ph type="sldNum" sz="quarter" idx="15"/>
          </p:nvPr>
        </p:nvSpPr>
        <p:spPr/>
        <p:txBody>
          <a:bodyPr/>
          <a:lstStyle>
            <a:lvl1pPr algn="ctr">
              <a:defRPr/>
            </a:lvl1pPr>
          </a:lstStyle>
          <a:p>
            <a:fld id="{3C3273EB-B5AD-4855-8C36-42C9A2A71C6F}"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5006460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_Default - Title and Content">
    <p:bg>
      <p:bgPr>
        <a:solidFill>
          <a:srgbClr val="FFFFFF"/>
        </a:solidFill>
        <a:effectLst/>
      </p:bgPr>
    </p:bg>
    <p:spTree>
      <p:nvGrpSpPr>
        <p:cNvPr id="1" name=""/>
        <p:cNvGrpSpPr/>
        <p:nvPr/>
      </p:nvGrpSpPr>
      <p:grpSpPr>
        <a:xfrm>
          <a:off x="0" y="0"/>
          <a:ext cx="0" cy="0"/>
          <a:chOff x="0" y="0"/>
          <a:chExt cx="0" cy="0"/>
        </a:xfrm>
      </p:grpSpPr>
      <p:pic>
        <p:nvPicPr>
          <p:cNvPr id="4" name="image6.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5" name="Shape 1620"/>
          <p:cNvSpPr/>
          <p:nvPr/>
        </p:nvSpPr>
        <p:spPr>
          <a:xfrm>
            <a:off x="236538" y="6335713"/>
            <a:ext cx="4800600" cy="337248"/>
          </a:xfrm>
          <a:prstGeom prst="rect">
            <a:avLst/>
          </a:prstGeom>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19191"/>
                </a:solidFill>
                <a:uFill>
                  <a:solidFill>
                    <a:srgbClr val="919191"/>
                  </a:solidFill>
                </a:uFill>
                <a:latin typeface="Arial"/>
                <a:ea typeface="Arial"/>
                <a:cs typeface="Arial"/>
                <a:sym typeface="Arial"/>
              </a:rPr>
              <a:t>Copyright © 2013 Canadian Diabetes Association </a:t>
            </a:r>
          </a:p>
        </p:txBody>
      </p:sp>
      <p:sp>
        <p:nvSpPr>
          <p:cNvPr id="1621" name="Shape 1621"/>
          <p:cNvSpPr>
            <a:spLocks noGrp="1"/>
          </p:cNvSpPr>
          <p:nvPr>
            <p:ph type="title"/>
          </p:nvPr>
        </p:nvSpPr>
        <p:spPr>
          <a:xfrm>
            <a:off x="685800" y="609600"/>
            <a:ext cx="7772400" cy="1143000"/>
          </a:xfrm>
          <a:prstGeom prst="rect">
            <a:avLst/>
          </a:prstGeom>
          <a:ln w="9525">
            <a:round/>
          </a:ln>
        </p:spPr>
        <p:txBody>
          <a:bodyPr lIns="38084" tIns="38084" rIns="38084" bIns="38084"/>
          <a:lstStyle>
            <a:lvl1pPr marL="0" marR="0">
              <a:defRPr sz="2100">
                <a:solidFill>
                  <a:srgbClr val="FF2600"/>
                </a:solidFill>
                <a:uFill>
                  <a:solidFill>
                    <a:srgbClr val="FF2600"/>
                  </a:solidFill>
                </a:uFill>
                <a:latin typeface="Arial"/>
                <a:ea typeface="Arial"/>
                <a:cs typeface="Arial"/>
                <a:sym typeface="Arial"/>
              </a:defRPr>
            </a:lvl1pPr>
          </a:lstStyle>
          <a:p>
            <a:r>
              <a:t>Texte du titre</a:t>
            </a:r>
          </a:p>
        </p:txBody>
      </p:sp>
      <p:sp>
        <p:nvSpPr>
          <p:cNvPr id="1622" name="Shape 1622"/>
          <p:cNvSpPr>
            <a:spLocks noGrp="1"/>
          </p:cNvSpPr>
          <p:nvPr>
            <p:ph type="body" idx="1"/>
          </p:nvPr>
        </p:nvSpPr>
        <p:spPr>
          <a:xfrm>
            <a:off x="990600" y="1752600"/>
            <a:ext cx="7772400" cy="5105400"/>
          </a:xfrm>
          <a:prstGeom prst="rect">
            <a:avLst/>
          </a:prstGeom>
          <a:ln w="9525">
            <a:round/>
          </a:ln>
        </p:spPr>
        <p:txBody>
          <a:bodyPr lIns="38084" tIns="38084" rIns="38084" bIns="38084"/>
          <a:lstStyle>
            <a:lvl1pPr marL="257071" marR="0">
              <a:lnSpc>
                <a:spcPct val="100000"/>
              </a:lnSpc>
              <a:spcBef>
                <a:spcPts val="375"/>
              </a:spcBef>
              <a:buClr>
                <a:srgbClr val="FF2600"/>
              </a:buClr>
              <a:buSzPct val="80000"/>
              <a:buFontTx/>
              <a:buChar char="•"/>
              <a:defRPr sz="1800">
                <a:solidFill>
                  <a:srgbClr val="000000"/>
                </a:solidFill>
                <a:uFill>
                  <a:solidFill>
                    <a:srgbClr val="000000"/>
                  </a:solidFill>
                </a:uFill>
                <a:latin typeface="Georgia"/>
                <a:ea typeface="Georgia"/>
                <a:cs typeface="Georgia"/>
                <a:sym typeface="Georgia"/>
              </a:defRPr>
            </a:lvl1pPr>
            <a:lvl2pPr marL="556985" marR="0">
              <a:lnSpc>
                <a:spcPct val="100000"/>
              </a:lnSpc>
              <a:spcBef>
                <a:spcPts val="300"/>
              </a:spcBef>
              <a:buClr>
                <a:srgbClr val="FF2600"/>
              </a:buClr>
              <a:buSzPct val="80000"/>
              <a:buFontTx/>
              <a:buChar char="–"/>
              <a:defRPr sz="1500">
                <a:solidFill>
                  <a:srgbClr val="000000"/>
                </a:solidFill>
                <a:uFill>
                  <a:solidFill>
                    <a:srgbClr val="000000"/>
                  </a:solidFill>
                </a:uFill>
                <a:latin typeface="Georgia"/>
                <a:ea typeface="Georgia"/>
                <a:cs typeface="Georgia"/>
                <a:sym typeface="Georgia"/>
              </a:defRPr>
            </a:lvl2pPr>
            <a:lvl3pPr marL="814055" marR="0">
              <a:lnSpc>
                <a:spcPct val="100000"/>
              </a:lnSpc>
              <a:spcBef>
                <a:spcPts val="300"/>
              </a:spcBef>
              <a:buClr>
                <a:srgbClr val="FF2600"/>
              </a:buClr>
              <a:buFontTx/>
              <a:buChar char="•"/>
              <a:defRPr sz="1500">
                <a:solidFill>
                  <a:srgbClr val="000000"/>
                </a:solidFill>
                <a:uFill>
                  <a:solidFill>
                    <a:srgbClr val="000000"/>
                  </a:solidFill>
                </a:uFill>
                <a:latin typeface="Georgia"/>
                <a:ea typeface="Georgia"/>
                <a:cs typeface="Georgia"/>
                <a:sym typeface="Georgia"/>
              </a:defRPr>
            </a:lvl3pPr>
            <a:lvl4pPr marL="1071125" marR="0">
              <a:lnSpc>
                <a:spcPct val="100000"/>
              </a:lnSpc>
              <a:buClr>
                <a:srgbClr val="FF2600"/>
              </a:buClr>
              <a:buSzPct val="80000"/>
              <a:defRPr>
                <a:solidFill>
                  <a:srgbClr val="000000"/>
                </a:solidFill>
                <a:uFill>
                  <a:solidFill>
                    <a:srgbClr val="000000"/>
                  </a:solidFill>
                </a:uFill>
                <a:latin typeface="Georgia"/>
                <a:ea typeface="Georgia"/>
                <a:cs typeface="Georgia"/>
                <a:sym typeface="Georgia"/>
              </a:defRPr>
            </a:lvl4pPr>
            <a:lvl5pPr marL="1328198" marR="0">
              <a:lnSpc>
                <a:spcPct val="100000"/>
              </a:lnSpc>
              <a:buClr>
                <a:srgbClr val="FF2600"/>
              </a:buClr>
              <a:buSzPct val="80000"/>
              <a:defRPr>
                <a:solidFill>
                  <a:srgbClr val="000000"/>
                </a:solidFill>
                <a:uFill>
                  <a:solidFill>
                    <a:srgbClr val="000000"/>
                  </a:solidFill>
                </a:uFill>
                <a:latin typeface="Georgia"/>
                <a:ea typeface="Georgia"/>
                <a:cs typeface="Georgia"/>
                <a:sym typeface="Georgia"/>
              </a:defRPr>
            </a:lvl5pPr>
          </a:lstStyle>
          <a:p>
            <a:r>
              <a:t>Texte niveau 1</a:t>
            </a:r>
          </a:p>
          <a:p>
            <a:pPr lvl="1"/>
            <a:r>
              <a:t>Texte niveau 2</a:t>
            </a:r>
          </a:p>
          <a:p>
            <a:pPr lvl="2"/>
            <a:r>
              <a:t>Texte niveau 3</a:t>
            </a:r>
          </a:p>
          <a:p>
            <a:pPr lvl="3"/>
            <a:r>
              <a:t>Texte niveau 4</a:t>
            </a:r>
          </a:p>
          <a:p>
            <a:pPr lvl="4"/>
            <a:r>
              <a:t>Texte niveau 5</a:t>
            </a:r>
          </a:p>
        </p:txBody>
      </p:sp>
      <p:sp>
        <p:nvSpPr>
          <p:cNvPr id="6" name="Shape 1623"/>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7E3326CB-6474-4309-81CA-CBD21D0C16D4}" type="slidenum">
              <a:rPr lang="en-US"/>
              <a:pPr/>
              <a:t>‹#›</a:t>
            </a:fld>
            <a:endParaRPr lang="en-US"/>
          </a:p>
        </p:txBody>
      </p:sp>
    </p:spTree>
    <p:extLst>
      <p:ext uri="{BB962C8B-B14F-4D97-AF65-F5344CB8AC3E}">
        <p14:creationId xmlns:p14="http://schemas.microsoft.com/office/powerpoint/2010/main" val="2786719504"/>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0_Default Design">
    <p:bg>
      <p:bgPr>
        <a:solidFill>
          <a:srgbClr val="FFFFFF"/>
        </a:solidFill>
        <a:effectLst/>
      </p:bgPr>
    </p:bg>
    <p:spTree>
      <p:nvGrpSpPr>
        <p:cNvPr id="1" name=""/>
        <p:cNvGrpSpPr/>
        <p:nvPr/>
      </p:nvGrpSpPr>
      <p:grpSpPr>
        <a:xfrm>
          <a:off x="0" y="0"/>
          <a:ext cx="0" cy="0"/>
          <a:chOff x="0" y="0"/>
          <a:chExt cx="0" cy="0"/>
        </a:xfrm>
      </p:grpSpPr>
      <p:pic>
        <p:nvPicPr>
          <p:cNvPr id="4" name="image3.jpg"/>
          <p:cNvPicPr>
            <a:picLocks/>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1631" name="Shape 1631"/>
          <p:cNvSpPr>
            <a:spLocks noGrp="1"/>
          </p:cNvSpPr>
          <p:nvPr>
            <p:ph type="title"/>
          </p:nvPr>
        </p:nvSpPr>
        <p:spPr>
          <a:xfrm>
            <a:off x="685800" y="609600"/>
            <a:ext cx="7772400" cy="1143000"/>
          </a:xfrm>
          <a:prstGeom prst="rect">
            <a:avLst/>
          </a:prstGeom>
        </p:spPr>
        <p:txBody>
          <a:bodyPr/>
          <a:lstStyle>
            <a:lvl1pPr marL="30456" marR="30456">
              <a:defRPr sz="2100">
                <a:solidFill>
                  <a:srgbClr val="FF2600"/>
                </a:solidFill>
                <a:uFill>
                  <a:solidFill>
                    <a:srgbClr val="FF2600"/>
                  </a:solidFill>
                </a:uFill>
              </a:defRPr>
            </a:lvl1pPr>
          </a:lstStyle>
          <a:p>
            <a:r>
              <a:t>Texte du titre</a:t>
            </a:r>
          </a:p>
        </p:txBody>
      </p:sp>
      <p:sp>
        <p:nvSpPr>
          <p:cNvPr id="1632" name="Shape 1632"/>
          <p:cNvSpPr>
            <a:spLocks noGrp="1"/>
          </p:cNvSpPr>
          <p:nvPr>
            <p:ph type="body" idx="1"/>
          </p:nvPr>
        </p:nvSpPr>
        <p:spPr>
          <a:xfrm>
            <a:off x="990600" y="1752600"/>
            <a:ext cx="7772400" cy="5105400"/>
          </a:xfrm>
          <a:prstGeom prst="rect">
            <a:avLst/>
          </a:prstGeom>
        </p:spPr>
        <p:txBody>
          <a:bodyPr/>
          <a:lstStyle>
            <a:lvl1pPr marL="286339" marR="30456" indent="-255881">
              <a:lnSpc>
                <a:spcPct val="100000"/>
              </a:lnSpc>
              <a:spcBef>
                <a:spcPts val="525"/>
              </a:spcBef>
              <a:buClr>
                <a:srgbClr val="FF2600"/>
              </a:buClr>
              <a:buSzPct val="80000"/>
              <a:buFont typeface="Georgia"/>
              <a:buChar char="•"/>
              <a:defRPr sz="2400">
                <a:solidFill>
                  <a:srgbClr val="000000"/>
                </a:solidFill>
                <a:uFill>
                  <a:solidFill>
                    <a:srgbClr val="000000"/>
                  </a:solidFill>
                </a:uFill>
                <a:latin typeface="Georgia"/>
                <a:ea typeface="Georgia"/>
                <a:cs typeface="Georgia"/>
                <a:sym typeface="Georgia"/>
              </a:defRPr>
            </a:lvl1pPr>
            <a:lvl2pPr marL="586250" marR="30456" indent="-213035">
              <a:lnSpc>
                <a:spcPct val="100000"/>
              </a:lnSpc>
              <a:spcBef>
                <a:spcPts val="375"/>
              </a:spcBef>
              <a:buClr>
                <a:srgbClr val="FF2600"/>
              </a:buClr>
              <a:buSzPct val="80000"/>
              <a:buFont typeface="Georgia"/>
              <a:buChar char="–"/>
              <a:defRPr sz="1800">
                <a:solidFill>
                  <a:srgbClr val="000000"/>
                </a:solidFill>
                <a:uFill>
                  <a:solidFill>
                    <a:srgbClr val="000000"/>
                  </a:solidFill>
                </a:uFill>
                <a:latin typeface="Georgia"/>
                <a:ea typeface="Georgia"/>
                <a:cs typeface="Georgia"/>
                <a:sym typeface="Georgia"/>
              </a:defRPr>
            </a:lvl2pPr>
            <a:lvl3pPr marL="843321" marR="30456" indent="-170187">
              <a:lnSpc>
                <a:spcPct val="100000"/>
              </a:lnSpc>
              <a:buClr>
                <a:srgbClr val="FF2600"/>
              </a:buClr>
              <a:buFont typeface="Georgia"/>
              <a:buChar char="•"/>
              <a:defRPr>
                <a:solidFill>
                  <a:srgbClr val="000000"/>
                </a:solidFill>
                <a:uFill>
                  <a:solidFill>
                    <a:srgbClr val="000000"/>
                  </a:solidFill>
                </a:uFill>
                <a:latin typeface="Georgia"/>
                <a:ea typeface="Georgia"/>
                <a:cs typeface="Georgia"/>
                <a:sym typeface="Georgia"/>
              </a:defRPr>
            </a:lvl3pPr>
            <a:lvl4pPr marL="1100390" marR="30456" indent="-170187">
              <a:lnSpc>
                <a:spcPct val="100000"/>
              </a:lnSpc>
              <a:buClr>
                <a:srgbClr val="FF2600"/>
              </a:buClr>
              <a:buSzPct val="80000"/>
              <a:buFont typeface="Georgia"/>
              <a:defRPr>
                <a:solidFill>
                  <a:srgbClr val="000000"/>
                </a:solidFill>
                <a:uFill>
                  <a:solidFill>
                    <a:srgbClr val="000000"/>
                  </a:solidFill>
                </a:uFill>
                <a:latin typeface="Georgia"/>
                <a:ea typeface="Georgia"/>
                <a:cs typeface="Georgia"/>
                <a:sym typeface="Georgia"/>
              </a:defRPr>
            </a:lvl4pPr>
            <a:lvl5pPr marL="1357460" marR="30456" indent="-170187">
              <a:lnSpc>
                <a:spcPct val="100000"/>
              </a:lnSpc>
              <a:buClr>
                <a:srgbClr val="FF2600"/>
              </a:buClr>
              <a:buSzPct val="80000"/>
              <a:buFont typeface="Georgia"/>
              <a:defRPr>
                <a:solidFill>
                  <a:srgbClr val="000000"/>
                </a:solidFill>
                <a:uFill>
                  <a:solidFill>
                    <a:srgbClr val="000000"/>
                  </a:solidFill>
                </a:uFill>
                <a:latin typeface="Georgia"/>
                <a:ea typeface="Georgia"/>
                <a:cs typeface="Georgia"/>
                <a:sym typeface="Georgia"/>
              </a:defRPr>
            </a:lvl5pPr>
          </a:lstStyle>
          <a:p>
            <a:r>
              <a:t>Texte niveau 1</a:t>
            </a:r>
          </a:p>
          <a:p>
            <a:pPr lvl="1"/>
            <a:r>
              <a:t>Texte niveau 2</a:t>
            </a:r>
          </a:p>
          <a:p>
            <a:pPr lvl="2"/>
            <a:r>
              <a:t>Texte niveau 3</a:t>
            </a:r>
          </a:p>
          <a:p>
            <a:pPr lvl="3"/>
            <a:r>
              <a:t>Texte niveau 4</a:t>
            </a:r>
          </a:p>
          <a:p>
            <a:pPr lvl="4"/>
            <a:r>
              <a:t>Texte niveau 5</a:t>
            </a:r>
          </a:p>
        </p:txBody>
      </p:sp>
      <p:sp>
        <p:nvSpPr>
          <p:cNvPr id="5" name="Shape 1633"/>
          <p:cNvSpPr>
            <a:spLocks noGrp="1"/>
          </p:cNvSpPr>
          <p:nvPr>
            <p:ph type="sldNum" sz="quarter" idx="10"/>
          </p:nvPr>
        </p:nvSpPr>
        <p:spPr>
          <a:xfrm>
            <a:off x="4386072" y="6388100"/>
            <a:ext cx="371859" cy="379553"/>
          </a:xfrm>
        </p:spPr>
        <p:txBody>
          <a:bodyPr/>
          <a:lstStyle>
            <a:lvl1pPr hangingPunct="1">
              <a:defRPr sz="1800">
                <a:solidFill>
                  <a:srgbClr val="000000"/>
                </a:solidFill>
                <a:latin typeface="Times New Roman" pitchFamily="18" charset="0"/>
                <a:cs typeface="Times New Roman" pitchFamily="18" charset="0"/>
                <a:sym typeface="Times New Roman" pitchFamily="18" charset="0"/>
              </a:defRPr>
            </a:lvl1pPr>
          </a:lstStyle>
          <a:p>
            <a:fld id="{0DB4BDDB-438D-4192-B89E-DA7E2447500C}" type="slidenum">
              <a:rPr lang="en-US"/>
              <a:pPr/>
              <a:t>‹#›</a:t>
            </a:fld>
            <a:endParaRPr lang="en-US"/>
          </a:p>
        </p:txBody>
      </p:sp>
    </p:spTree>
    <p:extLst>
      <p:ext uri="{BB962C8B-B14F-4D97-AF65-F5344CB8AC3E}">
        <p14:creationId xmlns:p14="http://schemas.microsoft.com/office/powerpoint/2010/main" val="3634385666"/>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Default - Blank copie">
    <p:bg>
      <p:bgPr>
        <a:solidFill>
          <a:srgbClr val="FFFFFF"/>
        </a:solidFill>
        <a:effectLst/>
      </p:bgPr>
    </p:bg>
    <p:spTree>
      <p:nvGrpSpPr>
        <p:cNvPr id="1" name=""/>
        <p:cNvGrpSpPr/>
        <p:nvPr/>
      </p:nvGrpSpPr>
      <p:grpSpPr>
        <a:xfrm>
          <a:off x="0" y="0"/>
          <a:ext cx="0" cy="0"/>
          <a:chOff x="0" y="0"/>
          <a:chExt cx="0" cy="0"/>
        </a:xfrm>
      </p:grpSpPr>
      <p:pic>
        <p:nvPicPr>
          <p:cNvPr id="2" name="image7.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3" name="Shape 1641"/>
          <p:cNvSpPr/>
          <p:nvPr/>
        </p:nvSpPr>
        <p:spPr>
          <a:xfrm>
            <a:off x="577850" y="6321426"/>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4" name="Shape 1642"/>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D7EA2D31-B347-4DE1-8C18-0CD13FA494FC}" type="slidenum">
              <a:rPr lang="en-US"/>
              <a:pPr/>
              <a:t>‹#›</a:t>
            </a:fld>
            <a:endParaRPr lang="en-US"/>
          </a:p>
        </p:txBody>
      </p:sp>
    </p:spTree>
    <p:extLst>
      <p:ext uri="{BB962C8B-B14F-4D97-AF65-F5344CB8AC3E}">
        <p14:creationId xmlns:p14="http://schemas.microsoft.com/office/powerpoint/2010/main" val="2137314597"/>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Default - Title Only">
    <p:bg>
      <p:bgPr>
        <a:solidFill>
          <a:srgbClr val="FFFFFF"/>
        </a:solidFill>
        <a:effectLst/>
      </p:bgPr>
    </p:bg>
    <p:spTree>
      <p:nvGrpSpPr>
        <p:cNvPr id="1" name=""/>
        <p:cNvGrpSpPr/>
        <p:nvPr/>
      </p:nvGrpSpPr>
      <p:grpSpPr>
        <a:xfrm>
          <a:off x="0" y="0"/>
          <a:ext cx="0" cy="0"/>
          <a:chOff x="0" y="0"/>
          <a:chExt cx="0" cy="0"/>
        </a:xfrm>
      </p:grpSpPr>
      <p:pic>
        <p:nvPicPr>
          <p:cNvPr id="3" name="image1.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4" name="Shape 1650"/>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5" name="Shape 1651"/>
          <p:cNvSpPr/>
          <p:nvPr/>
        </p:nvSpPr>
        <p:spPr>
          <a:xfrm>
            <a:off x="388938" y="64881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1652" name="Shape 1652"/>
          <p:cNvSpPr>
            <a:spLocks noGrp="1"/>
          </p:cNvSpPr>
          <p:nvPr>
            <p:ph type="title"/>
          </p:nvPr>
        </p:nvSpPr>
        <p:spPr>
          <a:xfrm>
            <a:off x="685800" y="609600"/>
            <a:ext cx="7772400" cy="1143000"/>
          </a:xfrm>
          <a:prstGeom prst="rect">
            <a:avLst/>
          </a:prstGeom>
          <a:ln w="9525">
            <a:round/>
          </a:ln>
        </p:spPr>
        <p:txBody>
          <a:bodyPr lIns="38084" tIns="38084" rIns="38084" bIns="38084"/>
          <a:lstStyle>
            <a:lvl1pPr marL="0" marR="0">
              <a:defRPr sz="2100">
                <a:solidFill>
                  <a:srgbClr val="FF2600"/>
                </a:solidFill>
                <a:uFill>
                  <a:solidFill>
                    <a:srgbClr val="FF2600"/>
                  </a:solidFill>
                </a:uFill>
                <a:latin typeface="Arial"/>
                <a:ea typeface="Arial"/>
                <a:cs typeface="Arial"/>
                <a:sym typeface="Arial"/>
              </a:defRPr>
            </a:lvl1pPr>
          </a:lstStyle>
          <a:p>
            <a:r>
              <a:t>Texte du titre</a:t>
            </a:r>
          </a:p>
        </p:txBody>
      </p:sp>
      <p:sp>
        <p:nvSpPr>
          <p:cNvPr id="6" name="Shape 1653"/>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739E3463-0947-4115-8834-B3481B34C3EC}" type="slidenum">
              <a:rPr lang="en-US"/>
              <a:pPr/>
              <a:t>‹#›</a:t>
            </a:fld>
            <a:endParaRPr lang="en-US"/>
          </a:p>
        </p:txBody>
      </p:sp>
    </p:spTree>
    <p:extLst>
      <p:ext uri="{BB962C8B-B14F-4D97-AF65-F5344CB8AC3E}">
        <p14:creationId xmlns:p14="http://schemas.microsoft.com/office/powerpoint/2010/main" val="224082724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Default - Title and Content copie">
    <p:bg>
      <p:bgPr>
        <a:solidFill>
          <a:srgbClr val="FFFFFF"/>
        </a:solidFill>
        <a:effectLst/>
      </p:bgPr>
    </p:bg>
    <p:spTree>
      <p:nvGrpSpPr>
        <p:cNvPr id="1" name=""/>
        <p:cNvGrpSpPr/>
        <p:nvPr/>
      </p:nvGrpSpPr>
      <p:grpSpPr>
        <a:xfrm>
          <a:off x="0" y="0"/>
          <a:ext cx="0" cy="0"/>
          <a:chOff x="0" y="0"/>
          <a:chExt cx="0" cy="0"/>
        </a:xfrm>
      </p:grpSpPr>
      <p:pic>
        <p:nvPicPr>
          <p:cNvPr id="4" name="image1.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5" name="Shape 1661"/>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1662" name="Shape 1662"/>
          <p:cNvSpPr>
            <a:spLocks noGrp="1"/>
          </p:cNvSpPr>
          <p:nvPr>
            <p:ph type="title"/>
          </p:nvPr>
        </p:nvSpPr>
        <p:spPr>
          <a:xfrm>
            <a:off x="685800" y="609600"/>
            <a:ext cx="7772400" cy="1143000"/>
          </a:xfrm>
          <a:prstGeom prst="rect">
            <a:avLst/>
          </a:prstGeom>
          <a:ln w="9525">
            <a:round/>
          </a:ln>
        </p:spPr>
        <p:txBody>
          <a:bodyPr lIns="38084" tIns="38084" rIns="38084" bIns="38084"/>
          <a:lstStyle>
            <a:lvl1pPr marL="0" marR="0">
              <a:defRPr sz="2100">
                <a:solidFill>
                  <a:srgbClr val="FF2600"/>
                </a:solidFill>
                <a:uFill>
                  <a:solidFill>
                    <a:srgbClr val="FF2600"/>
                  </a:solidFill>
                </a:uFill>
                <a:latin typeface="Arial"/>
                <a:ea typeface="Arial"/>
                <a:cs typeface="Arial"/>
                <a:sym typeface="Arial"/>
              </a:defRPr>
            </a:lvl1pPr>
          </a:lstStyle>
          <a:p>
            <a:r>
              <a:t>Texte du titre</a:t>
            </a:r>
          </a:p>
        </p:txBody>
      </p:sp>
      <p:sp>
        <p:nvSpPr>
          <p:cNvPr id="1663" name="Shape 1663"/>
          <p:cNvSpPr>
            <a:spLocks noGrp="1"/>
          </p:cNvSpPr>
          <p:nvPr>
            <p:ph type="body" idx="1"/>
          </p:nvPr>
        </p:nvSpPr>
        <p:spPr>
          <a:xfrm>
            <a:off x="990600" y="1752600"/>
            <a:ext cx="7772400" cy="5105400"/>
          </a:xfrm>
          <a:prstGeom prst="rect">
            <a:avLst/>
          </a:prstGeom>
          <a:ln w="9525">
            <a:round/>
          </a:ln>
        </p:spPr>
        <p:txBody>
          <a:bodyPr lIns="38084" tIns="38084" rIns="38084" bIns="38084"/>
          <a:lstStyle>
            <a:lvl1pPr marL="257071" marR="0">
              <a:lnSpc>
                <a:spcPct val="100000"/>
              </a:lnSpc>
              <a:spcBef>
                <a:spcPts val="375"/>
              </a:spcBef>
              <a:buClr>
                <a:srgbClr val="FF2600"/>
              </a:buClr>
              <a:buSzPct val="80000"/>
              <a:buFontTx/>
              <a:buChar char="•"/>
              <a:defRPr sz="1800">
                <a:solidFill>
                  <a:srgbClr val="000000"/>
                </a:solidFill>
                <a:uFill>
                  <a:solidFill>
                    <a:srgbClr val="000000"/>
                  </a:solidFill>
                </a:uFill>
                <a:latin typeface="Arial"/>
                <a:ea typeface="Arial"/>
                <a:cs typeface="Arial"/>
                <a:sym typeface="Arial"/>
              </a:defRPr>
            </a:lvl1pPr>
            <a:lvl2pPr marL="556985" marR="0">
              <a:lnSpc>
                <a:spcPct val="100000"/>
              </a:lnSpc>
              <a:spcBef>
                <a:spcPts val="300"/>
              </a:spcBef>
              <a:buClr>
                <a:srgbClr val="FF2600"/>
              </a:buClr>
              <a:buSzPct val="80000"/>
              <a:buFontTx/>
              <a:buChar char="–"/>
              <a:defRPr sz="1500">
                <a:solidFill>
                  <a:srgbClr val="000000"/>
                </a:solidFill>
                <a:uFill>
                  <a:solidFill>
                    <a:srgbClr val="000000"/>
                  </a:solidFill>
                </a:uFill>
                <a:latin typeface="Arial"/>
                <a:ea typeface="Arial"/>
                <a:cs typeface="Arial"/>
                <a:sym typeface="Arial"/>
              </a:defRPr>
            </a:lvl2pPr>
            <a:lvl3pPr marL="814055" marR="0">
              <a:lnSpc>
                <a:spcPct val="100000"/>
              </a:lnSpc>
              <a:spcBef>
                <a:spcPts val="300"/>
              </a:spcBef>
              <a:buClr>
                <a:srgbClr val="FF2600"/>
              </a:buClr>
              <a:buFontTx/>
              <a:buChar char="•"/>
              <a:defRPr sz="1500">
                <a:solidFill>
                  <a:srgbClr val="000000"/>
                </a:solidFill>
                <a:uFill>
                  <a:solidFill>
                    <a:srgbClr val="000000"/>
                  </a:solidFill>
                </a:uFill>
                <a:latin typeface="Arial"/>
                <a:ea typeface="Arial"/>
                <a:cs typeface="Arial"/>
                <a:sym typeface="Arial"/>
              </a:defRPr>
            </a:lvl3pPr>
            <a:lvl4pPr marL="1071125" marR="0">
              <a:lnSpc>
                <a:spcPct val="100000"/>
              </a:lnSpc>
              <a:buClr>
                <a:srgbClr val="FF2600"/>
              </a:buClr>
              <a:buSzPct val="80000"/>
              <a:defRPr>
                <a:solidFill>
                  <a:srgbClr val="000000"/>
                </a:solidFill>
                <a:uFill>
                  <a:solidFill>
                    <a:srgbClr val="000000"/>
                  </a:solidFill>
                </a:uFill>
                <a:latin typeface="Arial"/>
                <a:ea typeface="Arial"/>
                <a:cs typeface="Arial"/>
                <a:sym typeface="Arial"/>
              </a:defRPr>
            </a:lvl4pPr>
            <a:lvl5pPr marL="1328198" marR="0">
              <a:lnSpc>
                <a:spcPct val="100000"/>
              </a:lnSpc>
              <a:buClr>
                <a:srgbClr val="FF2600"/>
              </a:buClr>
              <a:buSzPct val="80000"/>
              <a:defRPr>
                <a:solidFill>
                  <a:srgbClr val="000000"/>
                </a:solidFill>
                <a:uFill>
                  <a:solidFill>
                    <a:srgbClr val="000000"/>
                  </a:solidFill>
                </a:u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6" name="Shape 1664"/>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8E34CEB3-2F00-42E6-B4C6-A55DF20AB90A}" type="slidenum">
              <a:rPr lang="en-US"/>
              <a:pPr/>
              <a:t>‹#›</a:t>
            </a:fld>
            <a:endParaRPr lang="en-US"/>
          </a:p>
        </p:txBody>
      </p:sp>
    </p:spTree>
    <p:extLst>
      <p:ext uri="{BB962C8B-B14F-4D97-AF65-F5344CB8AC3E}">
        <p14:creationId xmlns:p14="http://schemas.microsoft.com/office/powerpoint/2010/main" val="3182454479"/>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Default - Title and Content copie 1">
    <p:bg>
      <p:bgPr>
        <a:solidFill>
          <a:srgbClr val="FFFFFF"/>
        </a:solidFill>
        <a:effectLst/>
      </p:bgPr>
    </p:bg>
    <p:spTree>
      <p:nvGrpSpPr>
        <p:cNvPr id="1" name=""/>
        <p:cNvGrpSpPr/>
        <p:nvPr/>
      </p:nvGrpSpPr>
      <p:grpSpPr>
        <a:xfrm>
          <a:off x="0" y="0"/>
          <a:ext cx="0" cy="0"/>
          <a:chOff x="0" y="0"/>
          <a:chExt cx="0" cy="0"/>
        </a:xfrm>
      </p:grpSpPr>
      <p:pic>
        <p:nvPicPr>
          <p:cNvPr id="4" name="image1.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5" name="Shape 1672"/>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1673" name="Shape 1673"/>
          <p:cNvSpPr>
            <a:spLocks noGrp="1"/>
          </p:cNvSpPr>
          <p:nvPr>
            <p:ph type="title"/>
          </p:nvPr>
        </p:nvSpPr>
        <p:spPr>
          <a:xfrm>
            <a:off x="685800" y="609600"/>
            <a:ext cx="7772400" cy="1143000"/>
          </a:xfrm>
          <a:prstGeom prst="rect">
            <a:avLst/>
          </a:prstGeom>
          <a:ln w="9525">
            <a:round/>
          </a:ln>
        </p:spPr>
        <p:txBody>
          <a:bodyPr lIns="38084" tIns="38084" rIns="38084" bIns="38084"/>
          <a:lstStyle>
            <a:lvl1pPr marL="0" marR="0">
              <a:defRPr sz="2100">
                <a:solidFill>
                  <a:srgbClr val="FF2600"/>
                </a:solidFill>
                <a:uFill>
                  <a:solidFill>
                    <a:srgbClr val="FF2600"/>
                  </a:solidFill>
                </a:uFill>
                <a:latin typeface="Arial"/>
                <a:ea typeface="Arial"/>
                <a:cs typeface="Arial"/>
                <a:sym typeface="Arial"/>
              </a:defRPr>
            </a:lvl1pPr>
          </a:lstStyle>
          <a:p>
            <a:r>
              <a:t>Texte du titre</a:t>
            </a:r>
          </a:p>
        </p:txBody>
      </p:sp>
      <p:sp>
        <p:nvSpPr>
          <p:cNvPr id="1674" name="Shape 1674"/>
          <p:cNvSpPr>
            <a:spLocks noGrp="1"/>
          </p:cNvSpPr>
          <p:nvPr>
            <p:ph type="body" idx="1"/>
          </p:nvPr>
        </p:nvSpPr>
        <p:spPr>
          <a:xfrm>
            <a:off x="990600" y="1752600"/>
            <a:ext cx="7772400" cy="5105400"/>
          </a:xfrm>
          <a:prstGeom prst="rect">
            <a:avLst/>
          </a:prstGeom>
          <a:ln w="9525">
            <a:round/>
          </a:ln>
        </p:spPr>
        <p:txBody>
          <a:bodyPr lIns="38084" tIns="38084" rIns="38084" bIns="38084"/>
          <a:lstStyle>
            <a:lvl1pPr marL="257071" marR="0">
              <a:lnSpc>
                <a:spcPct val="100000"/>
              </a:lnSpc>
              <a:spcBef>
                <a:spcPts val="375"/>
              </a:spcBef>
              <a:buClr>
                <a:srgbClr val="FF2600"/>
              </a:buClr>
              <a:buSzPct val="80000"/>
              <a:buFontTx/>
              <a:buChar char="•"/>
              <a:defRPr sz="1800">
                <a:solidFill>
                  <a:srgbClr val="000000"/>
                </a:solidFill>
                <a:uFill>
                  <a:solidFill>
                    <a:srgbClr val="000000"/>
                  </a:solidFill>
                </a:uFill>
                <a:latin typeface="Arial"/>
                <a:ea typeface="Arial"/>
                <a:cs typeface="Arial"/>
                <a:sym typeface="Arial"/>
              </a:defRPr>
            </a:lvl1pPr>
            <a:lvl2pPr marL="556985" marR="0">
              <a:lnSpc>
                <a:spcPct val="100000"/>
              </a:lnSpc>
              <a:spcBef>
                <a:spcPts val="300"/>
              </a:spcBef>
              <a:buClr>
                <a:srgbClr val="FF2600"/>
              </a:buClr>
              <a:buSzPct val="80000"/>
              <a:buFontTx/>
              <a:buChar char="–"/>
              <a:defRPr sz="1500">
                <a:solidFill>
                  <a:srgbClr val="000000"/>
                </a:solidFill>
                <a:uFill>
                  <a:solidFill>
                    <a:srgbClr val="000000"/>
                  </a:solidFill>
                </a:uFill>
                <a:latin typeface="Arial"/>
                <a:ea typeface="Arial"/>
                <a:cs typeface="Arial"/>
                <a:sym typeface="Arial"/>
              </a:defRPr>
            </a:lvl2pPr>
            <a:lvl3pPr marL="814055" marR="0">
              <a:lnSpc>
                <a:spcPct val="100000"/>
              </a:lnSpc>
              <a:spcBef>
                <a:spcPts val="300"/>
              </a:spcBef>
              <a:buClr>
                <a:srgbClr val="FF2600"/>
              </a:buClr>
              <a:buFontTx/>
              <a:buChar char="•"/>
              <a:defRPr sz="1500">
                <a:solidFill>
                  <a:srgbClr val="000000"/>
                </a:solidFill>
                <a:uFill>
                  <a:solidFill>
                    <a:srgbClr val="000000"/>
                  </a:solidFill>
                </a:uFill>
                <a:latin typeface="Arial"/>
                <a:ea typeface="Arial"/>
                <a:cs typeface="Arial"/>
                <a:sym typeface="Arial"/>
              </a:defRPr>
            </a:lvl3pPr>
            <a:lvl4pPr marL="1071125" marR="0">
              <a:lnSpc>
                <a:spcPct val="100000"/>
              </a:lnSpc>
              <a:buClr>
                <a:srgbClr val="FF2600"/>
              </a:buClr>
              <a:buSzPct val="80000"/>
              <a:defRPr>
                <a:solidFill>
                  <a:srgbClr val="000000"/>
                </a:solidFill>
                <a:uFill>
                  <a:solidFill>
                    <a:srgbClr val="000000"/>
                  </a:solidFill>
                </a:uFill>
                <a:latin typeface="Arial"/>
                <a:ea typeface="Arial"/>
                <a:cs typeface="Arial"/>
                <a:sym typeface="Arial"/>
              </a:defRPr>
            </a:lvl4pPr>
            <a:lvl5pPr marL="1328198" marR="0">
              <a:lnSpc>
                <a:spcPct val="100000"/>
              </a:lnSpc>
              <a:buClr>
                <a:srgbClr val="FF2600"/>
              </a:buClr>
              <a:buSzPct val="80000"/>
              <a:defRPr>
                <a:solidFill>
                  <a:srgbClr val="000000"/>
                </a:solidFill>
                <a:uFill>
                  <a:solidFill>
                    <a:srgbClr val="000000"/>
                  </a:solidFill>
                </a:u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6" name="Shape 1675"/>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B3037491-D856-46DA-90AF-4BD1D82521DE}" type="slidenum">
              <a:rPr lang="en-US"/>
              <a:pPr/>
              <a:t>‹#›</a:t>
            </a:fld>
            <a:endParaRPr lang="en-US"/>
          </a:p>
        </p:txBody>
      </p:sp>
    </p:spTree>
    <p:extLst>
      <p:ext uri="{BB962C8B-B14F-4D97-AF65-F5344CB8AC3E}">
        <p14:creationId xmlns:p14="http://schemas.microsoft.com/office/powerpoint/2010/main" val="3450960053"/>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Default - Title and Content copie 2">
    <p:bg>
      <p:bgPr>
        <a:solidFill>
          <a:srgbClr val="FFFFFF"/>
        </a:solidFill>
        <a:effectLst/>
      </p:bgPr>
    </p:bg>
    <p:spTree>
      <p:nvGrpSpPr>
        <p:cNvPr id="1" name=""/>
        <p:cNvGrpSpPr/>
        <p:nvPr/>
      </p:nvGrpSpPr>
      <p:grpSpPr>
        <a:xfrm>
          <a:off x="0" y="0"/>
          <a:ext cx="0" cy="0"/>
          <a:chOff x="0" y="0"/>
          <a:chExt cx="0" cy="0"/>
        </a:xfrm>
      </p:grpSpPr>
      <p:pic>
        <p:nvPicPr>
          <p:cNvPr id="4" name="image1.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5" name="Shape 1683"/>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1684" name="Shape 1684"/>
          <p:cNvSpPr>
            <a:spLocks noGrp="1"/>
          </p:cNvSpPr>
          <p:nvPr>
            <p:ph type="title"/>
          </p:nvPr>
        </p:nvSpPr>
        <p:spPr>
          <a:xfrm>
            <a:off x="685800" y="609600"/>
            <a:ext cx="7772400" cy="1143000"/>
          </a:xfrm>
          <a:prstGeom prst="rect">
            <a:avLst/>
          </a:prstGeom>
          <a:ln w="9525">
            <a:round/>
          </a:ln>
        </p:spPr>
        <p:txBody>
          <a:bodyPr lIns="38084" tIns="38084" rIns="38084" bIns="38084"/>
          <a:lstStyle>
            <a:lvl1pPr marL="0" marR="0">
              <a:defRPr sz="2100">
                <a:solidFill>
                  <a:srgbClr val="FF2600"/>
                </a:solidFill>
                <a:uFill>
                  <a:solidFill>
                    <a:srgbClr val="FF2600"/>
                  </a:solidFill>
                </a:uFill>
                <a:latin typeface="Arial"/>
                <a:ea typeface="Arial"/>
                <a:cs typeface="Arial"/>
                <a:sym typeface="Arial"/>
              </a:defRPr>
            </a:lvl1pPr>
          </a:lstStyle>
          <a:p>
            <a:r>
              <a:t>Texte du titre</a:t>
            </a:r>
          </a:p>
        </p:txBody>
      </p:sp>
      <p:sp>
        <p:nvSpPr>
          <p:cNvPr id="1685" name="Shape 1685"/>
          <p:cNvSpPr>
            <a:spLocks noGrp="1"/>
          </p:cNvSpPr>
          <p:nvPr>
            <p:ph type="body" idx="1"/>
          </p:nvPr>
        </p:nvSpPr>
        <p:spPr>
          <a:xfrm>
            <a:off x="990600" y="1752600"/>
            <a:ext cx="7772400" cy="5105400"/>
          </a:xfrm>
          <a:prstGeom prst="rect">
            <a:avLst/>
          </a:prstGeom>
          <a:ln w="9525">
            <a:round/>
          </a:ln>
        </p:spPr>
        <p:txBody>
          <a:bodyPr lIns="38084" tIns="38084" rIns="38084" bIns="38084"/>
          <a:lstStyle>
            <a:lvl1pPr marL="257071" marR="0">
              <a:lnSpc>
                <a:spcPct val="100000"/>
              </a:lnSpc>
              <a:spcBef>
                <a:spcPts val="375"/>
              </a:spcBef>
              <a:buClr>
                <a:srgbClr val="FF2600"/>
              </a:buClr>
              <a:buSzPct val="80000"/>
              <a:buFontTx/>
              <a:buChar char="•"/>
              <a:defRPr sz="1800">
                <a:solidFill>
                  <a:srgbClr val="000000"/>
                </a:solidFill>
                <a:uFill>
                  <a:solidFill>
                    <a:srgbClr val="000000"/>
                  </a:solidFill>
                </a:uFill>
                <a:latin typeface="Arial"/>
                <a:ea typeface="Arial"/>
                <a:cs typeface="Arial"/>
                <a:sym typeface="Arial"/>
              </a:defRPr>
            </a:lvl1pPr>
            <a:lvl2pPr marL="556985" marR="0">
              <a:lnSpc>
                <a:spcPct val="100000"/>
              </a:lnSpc>
              <a:spcBef>
                <a:spcPts val="300"/>
              </a:spcBef>
              <a:buClr>
                <a:srgbClr val="FF2600"/>
              </a:buClr>
              <a:buSzPct val="80000"/>
              <a:buFontTx/>
              <a:buChar char="–"/>
              <a:defRPr sz="1500">
                <a:solidFill>
                  <a:srgbClr val="000000"/>
                </a:solidFill>
                <a:uFill>
                  <a:solidFill>
                    <a:srgbClr val="000000"/>
                  </a:solidFill>
                </a:uFill>
                <a:latin typeface="Arial"/>
                <a:ea typeface="Arial"/>
                <a:cs typeface="Arial"/>
                <a:sym typeface="Arial"/>
              </a:defRPr>
            </a:lvl2pPr>
            <a:lvl3pPr marL="814055" marR="0">
              <a:lnSpc>
                <a:spcPct val="100000"/>
              </a:lnSpc>
              <a:spcBef>
                <a:spcPts val="300"/>
              </a:spcBef>
              <a:buClr>
                <a:srgbClr val="FF2600"/>
              </a:buClr>
              <a:buFontTx/>
              <a:buChar char="•"/>
              <a:defRPr sz="1500">
                <a:solidFill>
                  <a:srgbClr val="000000"/>
                </a:solidFill>
                <a:uFill>
                  <a:solidFill>
                    <a:srgbClr val="000000"/>
                  </a:solidFill>
                </a:uFill>
                <a:latin typeface="Arial"/>
                <a:ea typeface="Arial"/>
                <a:cs typeface="Arial"/>
                <a:sym typeface="Arial"/>
              </a:defRPr>
            </a:lvl3pPr>
            <a:lvl4pPr marL="1071125" marR="0">
              <a:lnSpc>
                <a:spcPct val="100000"/>
              </a:lnSpc>
              <a:buClr>
                <a:srgbClr val="FF2600"/>
              </a:buClr>
              <a:buSzPct val="80000"/>
              <a:defRPr>
                <a:solidFill>
                  <a:srgbClr val="000000"/>
                </a:solidFill>
                <a:uFill>
                  <a:solidFill>
                    <a:srgbClr val="000000"/>
                  </a:solidFill>
                </a:uFill>
                <a:latin typeface="Arial"/>
                <a:ea typeface="Arial"/>
                <a:cs typeface="Arial"/>
                <a:sym typeface="Arial"/>
              </a:defRPr>
            </a:lvl4pPr>
            <a:lvl5pPr marL="1328198" marR="0">
              <a:lnSpc>
                <a:spcPct val="100000"/>
              </a:lnSpc>
              <a:buClr>
                <a:srgbClr val="FF2600"/>
              </a:buClr>
              <a:buSzPct val="80000"/>
              <a:defRPr>
                <a:solidFill>
                  <a:srgbClr val="000000"/>
                </a:solidFill>
                <a:uFill>
                  <a:solidFill>
                    <a:srgbClr val="000000"/>
                  </a:solidFill>
                </a:u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6" name="Shape 1686"/>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AEA9F858-FF61-4C47-AF52-5B6505A89EB0}" type="slidenum">
              <a:rPr lang="en-US"/>
              <a:pPr/>
              <a:t>‹#›</a:t>
            </a:fld>
            <a:endParaRPr lang="en-US"/>
          </a:p>
        </p:txBody>
      </p:sp>
    </p:spTree>
    <p:extLst>
      <p:ext uri="{BB962C8B-B14F-4D97-AF65-F5344CB8AC3E}">
        <p14:creationId xmlns:p14="http://schemas.microsoft.com/office/powerpoint/2010/main" val="3811220681"/>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Default - Title and Content copie 3">
    <p:bg>
      <p:bgPr>
        <a:solidFill>
          <a:srgbClr val="FFFFFF"/>
        </a:solidFill>
        <a:effectLst/>
      </p:bgPr>
    </p:bg>
    <p:spTree>
      <p:nvGrpSpPr>
        <p:cNvPr id="1" name=""/>
        <p:cNvGrpSpPr/>
        <p:nvPr/>
      </p:nvGrpSpPr>
      <p:grpSpPr>
        <a:xfrm>
          <a:off x="0" y="0"/>
          <a:ext cx="0" cy="0"/>
          <a:chOff x="0" y="0"/>
          <a:chExt cx="0" cy="0"/>
        </a:xfrm>
      </p:grpSpPr>
      <p:pic>
        <p:nvPicPr>
          <p:cNvPr id="4" name="image1.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5" name="Shape 1694"/>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1695" name="Shape 1695"/>
          <p:cNvSpPr>
            <a:spLocks noGrp="1"/>
          </p:cNvSpPr>
          <p:nvPr>
            <p:ph type="title"/>
          </p:nvPr>
        </p:nvSpPr>
        <p:spPr>
          <a:xfrm>
            <a:off x="685800" y="609600"/>
            <a:ext cx="7772400" cy="1143000"/>
          </a:xfrm>
          <a:prstGeom prst="rect">
            <a:avLst/>
          </a:prstGeom>
          <a:ln w="9525">
            <a:round/>
          </a:ln>
        </p:spPr>
        <p:txBody>
          <a:bodyPr lIns="38084" tIns="38084" rIns="38084" bIns="38084"/>
          <a:lstStyle>
            <a:lvl1pPr marL="0" marR="0">
              <a:defRPr sz="2100">
                <a:solidFill>
                  <a:srgbClr val="FF2600"/>
                </a:solidFill>
                <a:uFill>
                  <a:solidFill>
                    <a:srgbClr val="FF2600"/>
                  </a:solidFill>
                </a:uFill>
                <a:latin typeface="Arial"/>
                <a:ea typeface="Arial"/>
                <a:cs typeface="Arial"/>
                <a:sym typeface="Arial"/>
              </a:defRPr>
            </a:lvl1pPr>
          </a:lstStyle>
          <a:p>
            <a:r>
              <a:t>Texte du titre</a:t>
            </a:r>
          </a:p>
        </p:txBody>
      </p:sp>
      <p:sp>
        <p:nvSpPr>
          <p:cNvPr id="1696" name="Shape 1696"/>
          <p:cNvSpPr>
            <a:spLocks noGrp="1"/>
          </p:cNvSpPr>
          <p:nvPr>
            <p:ph type="body" idx="1"/>
          </p:nvPr>
        </p:nvSpPr>
        <p:spPr>
          <a:xfrm>
            <a:off x="990600" y="1752600"/>
            <a:ext cx="7772400" cy="5105400"/>
          </a:xfrm>
          <a:prstGeom prst="rect">
            <a:avLst/>
          </a:prstGeom>
          <a:ln w="9525">
            <a:round/>
          </a:ln>
        </p:spPr>
        <p:txBody>
          <a:bodyPr lIns="38084" tIns="38084" rIns="38084" bIns="38084"/>
          <a:lstStyle>
            <a:lvl1pPr marL="257071" marR="0">
              <a:lnSpc>
                <a:spcPct val="100000"/>
              </a:lnSpc>
              <a:spcBef>
                <a:spcPts val="375"/>
              </a:spcBef>
              <a:buClr>
                <a:srgbClr val="FF2600"/>
              </a:buClr>
              <a:buSzPct val="80000"/>
              <a:buFontTx/>
              <a:buChar char="•"/>
              <a:defRPr sz="1800">
                <a:solidFill>
                  <a:srgbClr val="000000"/>
                </a:solidFill>
                <a:uFill>
                  <a:solidFill>
                    <a:srgbClr val="000000"/>
                  </a:solidFill>
                </a:uFill>
                <a:latin typeface="Arial"/>
                <a:ea typeface="Arial"/>
                <a:cs typeface="Arial"/>
                <a:sym typeface="Arial"/>
              </a:defRPr>
            </a:lvl1pPr>
            <a:lvl2pPr marL="556985" marR="0">
              <a:lnSpc>
                <a:spcPct val="100000"/>
              </a:lnSpc>
              <a:spcBef>
                <a:spcPts val="300"/>
              </a:spcBef>
              <a:buClr>
                <a:srgbClr val="FF2600"/>
              </a:buClr>
              <a:buSzPct val="80000"/>
              <a:buFontTx/>
              <a:buChar char="–"/>
              <a:defRPr sz="1500">
                <a:solidFill>
                  <a:srgbClr val="000000"/>
                </a:solidFill>
                <a:uFill>
                  <a:solidFill>
                    <a:srgbClr val="000000"/>
                  </a:solidFill>
                </a:uFill>
                <a:latin typeface="Arial"/>
                <a:ea typeface="Arial"/>
                <a:cs typeface="Arial"/>
                <a:sym typeface="Arial"/>
              </a:defRPr>
            </a:lvl2pPr>
            <a:lvl3pPr marL="814055" marR="0">
              <a:lnSpc>
                <a:spcPct val="100000"/>
              </a:lnSpc>
              <a:spcBef>
                <a:spcPts val="300"/>
              </a:spcBef>
              <a:buClr>
                <a:srgbClr val="FF2600"/>
              </a:buClr>
              <a:buFontTx/>
              <a:buChar char="•"/>
              <a:defRPr sz="1500">
                <a:solidFill>
                  <a:srgbClr val="000000"/>
                </a:solidFill>
                <a:uFill>
                  <a:solidFill>
                    <a:srgbClr val="000000"/>
                  </a:solidFill>
                </a:uFill>
                <a:latin typeface="Arial"/>
                <a:ea typeface="Arial"/>
                <a:cs typeface="Arial"/>
                <a:sym typeface="Arial"/>
              </a:defRPr>
            </a:lvl3pPr>
            <a:lvl4pPr marL="1071125" marR="0">
              <a:lnSpc>
                <a:spcPct val="100000"/>
              </a:lnSpc>
              <a:buClr>
                <a:srgbClr val="FF2600"/>
              </a:buClr>
              <a:buSzPct val="80000"/>
              <a:defRPr>
                <a:solidFill>
                  <a:srgbClr val="000000"/>
                </a:solidFill>
                <a:uFill>
                  <a:solidFill>
                    <a:srgbClr val="000000"/>
                  </a:solidFill>
                </a:uFill>
                <a:latin typeface="Arial"/>
                <a:ea typeface="Arial"/>
                <a:cs typeface="Arial"/>
                <a:sym typeface="Arial"/>
              </a:defRPr>
            </a:lvl4pPr>
            <a:lvl5pPr marL="1328198" marR="0">
              <a:lnSpc>
                <a:spcPct val="100000"/>
              </a:lnSpc>
              <a:buClr>
                <a:srgbClr val="FF2600"/>
              </a:buClr>
              <a:buSzPct val="80000"/>
              <a:defRPr>
                <a:solidFill>
                  <a:srgbClr val="000000"/>
                </a:solidFill>
                <a:uFill>
                  <a:solidFill>
                    <a:srgbClr val="000000"/>
                  </a:solidFill>
                </a:u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6" name="Shape 1697"/>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AC37E955-12E5-420C-BFA5-C864C62E8BF2}" type="slidenum">
              <a:rPr lang="en-US"/>
              <a:pPr/>
              <a:t>‹#›</a:t>
            </a:fld>
            <a:endParaRPr lang="en-US"/>
          </a:p>
        </p:txBody>
      </p:sp>
    </p:spTree>
    <p:extLst>
      <p:ext uri="{BB962C8B-B14F-4D97-AF65-F5344CB8AC3E}">
        <p14:creationId xmlns:p14="http://schemas.microsoft.com/office/powerpoint/2010/main" val="1413047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Default - Title and Content copie 4">
    <p:bg>
      <p:bgPr>
        <a:solidFill>
          <a:srgbClr val="FFFFFF"/>
        </a:solidFill>
        <a:effectLst/>
      </p:bgPr>
    </p:bg>
    <p:spTree>
      <p:nvGrpSpPr>
        <p:cNvPr id="1" name=""/>
        <p:cNvGrpSpPr/>
        <p:nvPr/>
      </p:nvGrpSpPr>
      <p:grpSpPr>
        <a:xfrm>
          <a:off x="0" y="0"/>
          <a:ext cx="0" cy="0"/>
          <a:chOff x="0" y="0"/>
          <a:chExt cx="0" cy="0"/>
        </a:xfrm>
      </p:grpSpPr>
      <p:pic>
        <p:nvPicPr>
          <p:cNvPr id="4" name="image1.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5" name="Shape 1705"/>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1706" name="Shape 1706"/>
          <p:cNvSpPr>
            <a:spLocks noGrp="1"/>
          </p:cNvSpPr>
          <p:nvPr>
            <p:ph type="title"/>
          </p:nvPr>
        </p:nvSpPr>
        <p:spPr>
          <a:xfrm>
            <a:off x="685800" y="609600"/>
            <a:ext cx="7772400" cy="1143000"/>
          </a:xfrm>
          <a:prstGeom prst="rect">
            <a:avLst/>
          </a:prstGeom>
          <a:ln w="9525">
            <a:round/>
          </a:ln>
        </p:spPr>
        <p:txBody>
          <a:bodyPr lIns="38084" tIns="38084" rIns="38084" bIns="38084"/>
          <a:lstStyle>
            <a:lvl1pPr marL="0" marR="0">
              <a:defRPr sz="2100">
                <a:solidFill>
                  <a:srgbClr val="FF2600"/>
                </a:solidFill>
                <a:uFill>
                  <a:solidFill>
                    <a:srgbClr val="FF2600"/>
                  </a:solidFill>
                </a:uFill>
                <a:latin typeface="Arial"/>
                <a:ea typeface="Arial"/>
                <a:cs typeface="Arial"/>
                <a:sym typeface="Arial"/>
              </a:defRPr>
            </a:lvl1pPr>
          </a:lstStyle>
          <a:p>
            <a:r>
              <a:t>Texte du titre</a:t>
            </a:r>
          </a:p>
        </p:txBody>
      </p:sp>
      <p:sp>
        <p:nvSpPr>
          <p:cNvPr id="1707" name="Shape 1707"/>
          <p:cNvSpPr>
            <a:spLocks noGrp="1"/>
          </p:cNvSpPr>
          <p:nvPr>
            <p:ph type="body" idx="1"/>
          </p:nvPr>
        </p:nvSpPr>
        <p:spPr>
          <a:xfrm>
            <a:off x="990600" y="1752600"/>
            <a:ext cx="7772400" cy="5105400"/>
          </a:xfrm>
          <a:prstGeom prst="rect">
            <a:avLst/>
          </a:prstGeom>
          <a:ln w="9525">
            <a:round/>
          </a:ln>
        </p:spPr>
        <p:txBody>
          <a:bodyPr lIns="38084" tIns="38084" rIns="38084" bIns="38084"/>
          <a:lstStyle>
            <a:lvl1pPr marL="257071" marR="0">
              <a:lnSpc>
                <a:spcPct val="100000"/>
              </a:lnSpc>
              <a:spcBef>
                <a:spcPts val="375"/>
              </a:spcBef>
              <a:buClr>
                <a:srgbClr val="FF2600"/>
              </a:buClr>
              <a:buSzPct val="80000"/>
              <a:buFontTx/>
              <a:buChar char="•"/>
              <a:defRPr sz="1800">
                <a:solidFill>
                  <a:srgbClr val="000000"/>
                </a:solidFill>
                <a:uFill>
                  <a:solidFill>
                    <a:srgbClr val="000000"/>
                  </a:solidFill>
                </a:uFill>
                <a:latin typeface="Arial"/>
                <a:ea typeface="Arial"/>
                <a:cs typeface="Arial"/>
                <a:sym typeface="Arial"/>
              </a:defRPr>
            </a:lvl1pPr>
            <a:lvl2pPr marL="556985" marR="0">
              <a:lnSpc>
                <a:spcPct val="100000"/>
              </a:lnSpc>
              <a:spcBef>
                <a:spcPts val="300"/>
              </a:spcBef>
              <a:buClr>
                <a:srgbClr val="FF2600"/>
              </a:buClr>
              <a:buSzPct val="80000"/>
              <a:buFontTx/>
              <a:buChar char="–"/>
              <a:defRPr sz="1500">
                <a:solidFill>
                  <a:srgbClr val="000000"/>
                </a:solidFill>
                <a:uFill>
                  <a:solidFill>
                    <a:srgbClr val="000000"/>
                  </a:solidFill>
                </a:uFill>
                <a:latin typeface="Arial"/>
                <a:ea typeface="Arial"/>
                <a:cs typeface="Arial"/>
                <a:sym typeface="Arial"/>
              </a:defRPr>
            </a:lvl2pPr>
            <a:lvl3pPr marL="814055" marR="0">
              <a:lnSpc>
                <a:spcPct val="100000"/>
              </a:lnSpc>
              <a:spcBef>
                <a:spcPts val="300"/>
              </a:spcBef>
              <a:buClr>
                <a:srgbClr val="FF2600"/>
              </a:buClr>
              <a:buFontTx/>
              <a:buChar char="•"/>
              <a:defRPr sz="1500">
                <a:solidFill>
                  <a:srgbClr val="000000"/>
                </a:solidFill>
                <a:uFill>
                  <a:solidFill>
                    <a:srgbClr val="000000"/>
                  </a:solidFill>
                </a:uFill>
                <a:latin typeface="Arial"/>
                <a:ea typeface="Arial"/>
                <a:cs typeface="Arial"/>
                <a:sym typeface="Arial"/>
              </a:defRPr>
            </a:lvl3pPr>
            <a:lvl4pPr marL="1071125" marR="0">
              <a:lnSpc>
                <a:spcPct val="100000"/>
              </a:lnSpc>
              <a:buClr>
                <a:srgbClr val="FF2600"/>
              </a:buClr>
              <a:buSzPct val="80000"/>
              <a:defRPr>
                <a:solidFill>
                  <a:srgbClr val="000000"/>
                </a:solidFill>
                <a:uFill>
                  <a:solidFill>
                    <a:srgbClr val="000000"/>
                  </a:solidFill>
                </a:uFill>
                <a:latin typeface="Arial"/>
                <a:ea typeface="Arial"/>
                <a:cs typeface="Arial"/>
                <a:sym typeface="Arial"/>
              </a:defRPr>
            </a:lvl4pPr>
            <a:lvl5pPr marL="1328198" marR="0">
              <a:lnSpc>
                <a:spcPct val="100000"/>
              </a:lnSpc>
              <a:buClr>
                <a:srgbClr val="FF2600"/>
              </a:buClr>
              <a:buSzPct val="80000"/>
              <a:defRPr>
                <a:solidFill>
                  <a:srgbClr val="000000"/>
                </a:solidFill>
                <a:uFill>
                  <a:solidFill>
                    <a:srgbClr val="000000"/>
                  </a:solidFill>
                </a:u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6" name="Shape 1708"/>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5071B822-91C8-4900-B359-6D3FAD783911}" type="slidenum">
              <a:rPr lang="en-US"/>
              <a:pPr/>
              <a:t>‹#›</a:t>
            </a:fld>
            <a:endParaRPr lang="en-US"/>
          </a:p>
        </p:txBody>
      </p:sp>
    </p:spTree>
    <p:extLst>
      <p:ext uri="{BB962C8B-B14F-4D97-AF65-F5344CB8AC3E}">
        <p14:creationId xmlns:p14="http://schemas.microsoft.com/office/powerpoint/2010/main" val="2269649525"/>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_Default - Blank">
    <p:bg>
      <p:bgPr>
        <a:solidFill>
          <a:srgbClr val="FFFFFF"/>
        </a:solidFill>
        <a:effectLst/>
      </p:bgPr>
    </p:bg>
    <p:spTree>
      <p:nvGrpSpPr>
        <p:cNvPr id="1" name=""/>
        <p:cNvGrpSpPr/>
        <p:nvPr/>
      </p:nvGrpSpPr>
      <p:grpSpPr>
        <a:xfrm>
          <a:off x="0" y="0"/>
          <a:ext cx="0" cy="0"/>
          <a:chOff x="0" y="0"/>
          <a:chExt cx="0" cy="0"/>
        </a:xfrm>
      </p:grpSpPr>
      <p:pic>
        <p:nvPicPr>
          <p:cNvPr id="2" name="image1.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3" name="Shape 1716"/>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2B512AAD-CD33-40D6-9A83-46181A314C0C}" type="slidenum">
              <a:rPr lang="en-US"/>
              <a:pPr/>
              <a:t>‹#›</a:t>
            </a:fld>
            <a:endParaRPr lang="en-US"/>
          </a:p>
        </p:txBody>
      </p:sp>
    </p:spTree>
    <p:extLst>
      <p:ext uri="{BB962C8B-B14F-4D97-AF65-F5344CB8AC3E}">
        <p14:creationId xmlns:p14="http://schemas.microsoft.com/office/powerpoint/2010/main" val="165502656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725352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Default - Blank - No Graphics">
    <p:bg>
      <p:bgPr>
        <a:solidFill>
          <a:srgbClr val="FFFFFF"/>
        </a:solidFill>
        <a:effectLst/>
      </p:bgPr>
    </p:bg>
    <p:spTree>
      <p:nvGrpSpPr>
        <p:cNvPr id="1" name=""/>
        <p:cNvGrpSpPr/>
        <p:nvPr/>
      </p:nvGrpSpPr>
      <p:grpSpPr>
        <a:xfrm>
          <a:off x="0" y="0"/>
          <a:ext cx="0" cy="0"/>
          <a:chOff x="0" y="0"/>
          <a:chExt cx="0" cy="0"/>
        </a:xfrm>
      </p:grpSpPr>
      <p:sp>
        <p:nvSpPr>
          <p:cNvPr id="2" name="Shape 1723"/>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EBD9FA32-109F-4E7F-88AA-205260D9C755}" type="slidenum">
              <a:rPr lang="en-US"/>
              <a:pPr/>
              <a:t>‹#›</a:t>
            </a:fld>
            <a:endParaRPr lang="en-US"/>
          </a:p>
        </p:txBody>
      </p:sp>
    </p:spTree>
    <p:extLst>
      <p:ext uri="{BB962C8B-B14F-4D97-AF65-F5344CB8AC3E}">
        <p14:creationId xmlns:p14="http://schemas.microsoft.com/office/powerpoint/2010/main" val="713921554"/>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2_Default - Title and Content">
    <p:bg>
      <p:bgPr>
        <a:solidFill>
          <a:srgbClr val="FFFFFF"/>
        </a:solidFill>
        <a:effectLst/>
      </p:bgPr>
    </p:bg>
    <p:spTree>
      <p:nvGrpSpPr>
        <p:cNvPr id="1" name=""/>
        <p:cNvGrpSpPr/>
        <p:nvPr/>
      </p:nvGrpSpPr>
      <p:grpSpPr>
        <a:xfrm>
          <a:off x="0" y="0"/>
          <a:ext cx="0" cy="0"/>
          <a:chOff x="0" y="0"/>
          <a:chExt cx="0" cy="0"/>
        </a:xfrm>
      </p:grpSpPr>
      <p:pic>
        <p:nvPicPr>
          <p:cNvPr id="4" name="image6.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5" name="Shape 1731"/>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1732" name="Shape 1732"/>
          <p:cNvSpPr>
            <a:spLocks noGrp="1"/>
          </p:cNvSpPr>
          <p:nvPr>
            <p:ph type="title"/>
          </p:nvPr>
        </p:nvSpPr>
        <p:spPr>
          <a:xfrm>
            <a:off x="685800" y="609600"/>
            <a:ext cx="7772400" cy="1143000"/>
          </a:xfrm>
          <a:prstGeom prst="rect">
            <a:avLst/>
          </a:prstGeom>
          <a:ln w="9525">
            <a:round/>
          </a:ln>
        </p:spPr>
        <p:txBody>
          <a:bodyPr lIns="38084" tIns="38084" rIns="38084" bIns="38084"/>
          <a:lstStyle>
            <a:lvl1pPr marL="0" marR="0">
              <a:defRPr sz="2100">
                <a:solidFill>
                  <a:srgbClr val="FF2600"/>
                </a:solidFill>
                <a:uFill>
                  <a:solidFill>
                    <a:srgbClr val="FF2600"/>
                  </a:solidFill>
                </a:uFill>
              </a:defRPr>
            </a:lvl1pPr>
          </a:lstStyle>
          <a:p>
            <a:r>
              <a:t>Texte du titre</a:t>
            </a:r>
          </a:p>
        </p:txBody>
      </p:sp>
      <p:sp>
        <p:nvSpPr>
          <p:cNvPr id="1733" name="Shape 1733"/>
          <p:cNvSpPr>
            <a:spLocks noGrp="1"/>
          </p:cNvSpPr>
          <p:nvPr>
            <p:ph type="body" idx="1"/>
          </p:nvPr>
        </p:nvSpPr>
        <p:spPr>
          <a:xfrm>
            <a:off x="990600" y="1752600"/>
            <a:ext cx="7772400" cy="5105400"/>
          </a:xfrm>
          <a:prstGeom prst="rect">
            <a:avLst/>
          </a:prstGeom>
          <a:ln w="9525">
            <a:round/>
          </a:ln>
        </p:spPr>
        <p:txBody>
          <a:bodyPr lIns="38084" tIns="38084" rIns="38084" bIns="38084"/>
          <a:lstStyle>
            <a:lvl1pPr marL="255881" marR="0" indent="-255881">
              <a:lnSpc>
                <a:spcPct val="100000"/>
              </a:lnSpc>
              <a:spcBef>
                <a:spcPts val="525"/>
              </a:spcBef>
              <a:buClr>
                <a:srgbClr val="FF2600"/>
              </a:buClr>
              <a:buSzPct val="80000"/>
              <a:buFontTx/>
              <a:buChar char="•"/>
              <a:defRPr sz="2400">
                <a:solidFill>
                  <a:srgbClr val="000000"/>
                </a:solidFill>
                <a:uFill>
                  <a:solidFill>
                    <a:srgbClr val="000000"/>
                  </a:solidFill>
                </a:uFill>
                <a:latin typeface="Georgia"/>
                <a:ea typeface="Georgia"/>
                <a:cs typeface="Georgia"/>
                <a:sym typeface="Georgia"/>
              </a:defRPr>
            </a:lvl1pPr>
            <a:lvl2pPr marL="555794" marR="0" indent="-213035">
              <a:lnSpc>
                <a:spcPct val="100000"/>
              </a:lnSpc>
              <a:spcBef>
                <a:spcPts val="375"/>
              </a:spcBef>
              <a:buClr>
                <a:srgbClr val="FF2600"/>
              </a:buClr>
              <a:buSzPct val="80000"/>
              <a:buFontTx/>
              <a:buChar char="–"/>
              <a:defRPr sz="1800">
                <a:solidFill>
                  <a:srgbClr val="000000"/>
                </a:solidFill>
                <a:uFill>
                  <a:solidFill>
                    <a:srgbClr val="000000"/>
                  </a:solidFill>
                </a:uFill>
                <a:latin typeface="Georgia"/>
                <a:ea typeface="Georgia"/>
                <a:cs typeface="Georgia"/>
                <a:sym typeface="Georgia"/>
              </a:defRPr>
            </a:lvl2pPr>
            <a:lvl3pPr marL="812864" marR="0" indent="-170187">
              <a:lnSpc>
                <a:spcPct val="100000"/>
              </a:lnSpc>
              <a:buClr>
                <a:srgbClr val="FF2600"/>
              </a:buClr>
              <a:buFontTx/>
              <a:buChar char="•"/>
              <a:defRPr>
                <a:solidFill>
                  <a:srgbClr val="000000"/>
                </a:solidFill>
                <a:uFill>
                  <a:solidFill>
                    <a:srgbClr val="000000"/>
                  </a:solidFill>
                </a:uFill>
                <a:latin typeface="Georgia"/>
                <a:ea typeface="Georgia"/>
                <a:cs typeface="Georgia"/>
                <a:sym typeface="Georgia"/>
              </a:defRPr>
            </a:lvl3pPr>
            <a:lvl4pPr marL="1069934" marR="0" indent="-170187">
              <a:lnSpc>
                <a:spcPct val="100000"/>
              </a:lnSpc>
              <a:buClr>
                <a:srgbClr val="FF2600"/>
              </a:buClr>
              <a:buSzPct val="80000"/>
              <a:defRPr>
                <a:solidFill>
                  <a:srgbClr val="000000"/>
                </a:solidFill>
                <a:uFill>
                  <a:solidFill>
                    <a:srgbClr val="000000"/>
                  </a:solidFill>
                </a:uFill>
                <a:latin typeface="Georgia"/>
                <a:ea typeface="Georgia"/>
                <a:cs typeface="Georgia"/>
                <a:sym typeface="Georgia"/>
              </a:defRPr>
            </a:lvl4pPr>
            <a:lvl5pPr marL="1327007" marR="0" indent="-170189">
              <a:lnSpc>
                <a:spcPct val="100000"/>
              </a:lnSpc>
              <a:buClr>
                <a:srgbClr val="FF2600"/>
              </a:buClr>
              <a:buSzPct val="80000"/>
              <a:defRPr>
                <a:solidFill>
                  <a:srgbClr val="000000"/>
                </a:solidFill>
                <a:uFill>
                  <a:solidFill>
                    <a:srgbClr val="000000"/>
                  </a:solidFill>
                </a:uFill>
                <a:latin typeface="Georgia"/>
                <a:ea typeface="Georgia"/>
                <a:cs typeface="Georgia"/>
                <a:sym typeface="Georgia"/>
              </a:defRPr>
            </a:lvl5pPr>
          </a:lstStyle>
          <a:p>
            <a:r>
              <a:t>Texte niveau 1</a:t>
            </a:r>
          </a:p>
          <a:p>
            <a:pPr lvl="1"/>
            <a:r>
              <a:t>Texte niveau 2</a:t>
            </a:r>
          </a:p>
          <a:p>
            <a:pPr lvl="2"/>
            <a:r>
              <a:t>Texte niveau 3</a:t>
            </a:r>
          </a:p>
          <a:p>
            <a:pPr lvl="3"/>
            <a:r>
              <a:t>Texte niveau 4</a:t>
            </a:r>
          </a:p>
          <a:p>
            <a:pPr lvl="4"/>
            <a:r>
              <a:t>Texte niveau 5</a:t>
            </a:r>
          </a:p>
        </p:txBody>
      </p:sp>
      <p:sp>
        <p:nvSpPr>
          <p:cNvPr id="6" name="Shape 1734"/>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74882EA3-19CB-4AC6-9D22-572F1EE62584}" type="slidenum">
              <a:rPr lang="en-US"/>
              <a:pPr/>
              <a:t>‹#›</a:t>
            </a:fld>
            <a:endParaRPr lang="en-US"/>
          </a:p>
        </p:txBody>
      </p:sp>
    </p:spTree>
    <p:extLst>
      <p:ext uri="{BB962C8B-B14F-4D97-AF65-F5344CB8AC3E}">
        <p14:creationId xmlns:p14="http://schemas.microsoft.com/office/powerpoint/2010/main" val="1840120171"/>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Default - Title Only copie">
    <p:bg>
      <p:bgPr>
        <a:solidFill>
          <a:srgbClr val="FFFFFF"/>
        </a:solidFill>
        <a:effectLst/>
      </p:bgPr>
    </p:bg>
    <p:spTree>
      <p:nvGrpSpPr>
        <p:cNvPr id="1" name=""/>
        <p:cNvGrpSpPr/>
        <p:nvPr/>
      </p:nvGrpSpPr>
      <p:grpSpPr>
        <a:xfrm>
          <a:off x="0" y="0"/>
          <a:ext cx="0" cy="0"/>
          <a:chOff x="0" y="0"/>
          <a:chExt cx="0" cy="0"/>
        </a:xfrm>
      </p:grpSpPr>
      <p:pic>
        <p:nvPicPr>
          <p:cNvPr id="3" name="image1.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4" name="Shape 1742"/>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1743" name="Shape 1743"/>
          <p:cNvSpPr>
            <a:spLocks noGrp="1"/>
          </p:cNvSpPr>
          <p:nvPr>
            <p:ph type="title"/>
          </p:nvPr>
        </p:nvSpPr>
        <p:spPr>
          <a:xfrm>
            <a:off x="685800" y="609600"/>
            <a:ext cx="7772400" cy="1143000"/>
          </a:xfrm>
          <a:prstGeom prst="rect">
            <a:avLst/>
          </a:prstGeom>
          <a:ln w="9525">
            <a:round/>
          </a:ln>
        </p:spPr>
        <p:txBody>
          <a:bodyPr lIns="38084" tIns="38084" rIns="38084" bIns="38084"/>
          <a:lstStyle>
            <a:lvl1pPr marL="0" marR="0">
              <a:defRPr sz="2100">
                <a:solidFill>
                  <a:srgbClr val="FF2600"/>
                </a:solidFill>
                <a:uFill>
                  <a:solidFill>
                    <a:srgbClr val="FF2600"/>
                  </a:solidFill>
                </a:uFill>
                <a:latin typeface="Arial"/>
                <a:ea typeface="Arial"/>
                <a:cs typeface="Arial"/>
                <a:sym typeface="Arial"/>
              </a:defRPr>
            </a:lvl1pPr>
          </a:lstStyle>
          <a:p>
            <a:r>
              <a:t>Texte du titre</a:t>
            </a:r>
          </a:p>
        </p:txBody>
      </p:sp>
      <p:sp>
        <p:nvSpPr>
          <p:cNvPr id="5" name="Shape 1744"/>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6DEA5438-AF04-44A7-B1B7-1F9F814F9FEF}" type="slidenum">
              <a:rPr lang="en-US"/>
              <a:pPr/>
              <a:t>‹#›</a:t>
            </a:fld>
            <a:endParaRPr lang="en-US"/>
          </a:p>
        </p:txBody>
      </p:sp>
    </p:spTree>
    <p:extLst>
      <p:ext uri="{BB962C8B-B14F-4D97-AF65-F5344CB8AC3E}">
        <p14:creationId xmlns:p14="http://schemas.microsoft.com/office/powerpoint/2010/main" val="1706266727"/>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Default - Blank copie 1">
    <p:bg>
      <p:bgPr>
        <a:solidFill>
          <a:srgbClr val="FFFFFF"/>
        </a:solidFill>
        <a:effectLst/>
      </p:bgPr>
    </p:bg>
    <p:spTree>
      <p:nvGrpSpPr>
        <p:cNvPr id="1" name=""/>
        <p:cNvGrpSpPr/>
        <p:nvPr/>
      </p:nvGrpSpPr>
      <p:grpSpPr>
        <a:xfrm>
          <a:off x="0" y="0"/>
          <a:ext cx="0" cy="0"/>
          <a:chOff x="0" y="0"/>
          <a:chExt cx="0" cy="0"/>
        </a:xfrm>
      </p:grpSpPr>
      <p:pic>
        <p:nvPicPr>
          <p:cNvPr id="2" name="image3.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3" name="Shape 1752"/>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4" name="Shape 1753"/>
          <p:cNvSpPr>
            <a:spLocks noGrp="1"/>
          </p:cNvSpPr>
          <p:nvPr>
            <p:ph type="sldNum" sz="quarter" idx="10"/>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77253A09-9A48-4CFF-98E4-9A8FAF88CEEA}" type="slidenum">
              <a:rPr lang="en-US"/>
              <a:pPr/>
              <a:t>‹#›</a:t>
            </a:fld>
            <a:endParaRPr lang="en-US"/>
          </a:p>
        </p:txBody>
      </p:sp>
    </p:spTree>
    <p:extLst>
      <p:ext uri="{BB962C8B-B14F-4D97-AF65-F5344CB8AC3E}">
        <p14:creationId xmlns:p14="http://schemas.microsoft.com/office/powerpoint/2010/main" val="1907926753"/>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3_Titre et puces - Gauche copie 1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60" name="Shape 1760"/>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300" b="0">
                <a:solidFill>
                  <a:srgbClr val="FFFFFF"/>
                </a:solidFill>
                <a:uFillTx/>
                <a:latin typeface="Monaco"/>
                <a:ea typeface="Monaco"/>
                <a:cs typeface="Monaco"/>
                <a:sym typeface="Monaco"/>
              </a:defRPr>
            </a:lvl1pPr>
          </a:lstStyle>
          <a:p>
            <a:r>
              <a:t>Texte du titre</a:t>
            </a:r>
          </a:p>
        </p:txBody>
      </p:sp>
      <p:sp>
        <p:nvSpPr>
          <p:cNvPr id="1761" name="Shape 1761"/>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20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20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20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20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20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762"/>
          <p:cNvSpPr>
            <a:spLocks noGrp="1"/>
          </p:cNvSpPr>
          <p:nvPr>
            <p:ph type="sldNum" sz="quarter" idx="10"/>
          </p:nvPr>
        </p:nvSpPr>
        <p:spPr>
          <a:xfrm>
            <a:off x="4482256" y="6591301"/>
            <a:ext cx="177902" cy="180786"/>
          </a:xfrm>
        </p:spPr>
        <p:txBody>
          <a:bodyPr lIns="38084" tIns="38084" rIns="38084" bIns="38084"/>
          <a:lstStyle>
            <a:lvl1pPr hangingPunct="1">
              <a:defRPr sz="675">
                <a:solidFill>
                  <a:srgbClr val="FFFFFF"/>
                </a:solidFill>
                <a:latin typeface="Monaco"/>
                <a:ea typeface="Monaco"/>
                <a:cs typeface="Monaco"/>
                <a:sym typeface="Monaco"/>
              </a:defRPr>
            </a:lvl1pPr>
          </a:lstStyle>
          <a:p>
            <a:fld id="{C9567460-82CF-4DD3-A530-60BDC73BA519}" type="slidenum">
              <a:rPr lang="en-US"/>
              <a:pPr/>
              <a:t>‹#›</a:t>
            </a:fld>
            <a:endParaRPr lang="en-US"/>
          </a:p>
        </p:txBody>
      </p:sp>
    </p:spTree>
    <p:extLst>
      <p:ext uri="{BB962C8B-B14F-4D97-AF65-F5344CB8AC3E}">
        <p14:creationId xmlns:p14="http://schemas.microsoft.com/office/powerpoint/2010/main" val="192265717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_Ocean - No Graphics">
    <p:bg>
      <p:bgPr>
        <a:solidFill>
          <a:srgbClr val="000C60"/>
        </a:solidFill>
        <a:effectLst/>
      </p:bgPr>
    </p:bg>
    <p:spTree>
      <p:nvGrpSpPr>
        <p:cNvPr id="1" name=""/>
        <p:cNvGrpSpPr/>
        <p:nvPr/>
      </p:nvGrpSpPr>
      <p:grpSpPr>
        <a:xfrm>
          <a:off x="0" y="0"/>
          <a:ext cx="0" cy="0"/>
          <a:chOff x="0" y="0"/>
          <a:chExt cx="0" cy="0"/>
        </a:xfrm>
      </p:grpSpPr>
      <p:sp>
        <p:nvSpPr>
          <p:cNvPr id="1769" name="Shape 1769"/>
          <p:cNvSpPr>
            <a:spLocks noGrp="1"/>
          </p:cNvSpPr>
          <p:nvPr>
            <p:ph type="title"/>
          </p:nvPr>
        </p:nvSpPr>
        <p:spPr>
          <a:xfrm>
            <a:off x="457200" y="63500"/>
            <a:ext cx="8229600" cy="1841500"/>
          </a:xfrm>
          <a:prstGeom prst="rect">
            <a:avLst/>
          </a:prstGeom>
        </p:spPr>
        <p:txBody>
          <a:bodyPr/>
          <a:lstStyle>
            <a:lvl1pPr marL="30468" marR="30468">
              <a:defRPr sz="3150" b="0">
                <a:solidFill>
                  <a:srgbClr val="FFFFFF"/>
                </a:solidFill>
                <a:uFill>
                  <a:solidFill>
                    <a:srgbClr val="FFFFFF"/>
                  </a:solidFill>
                </a:uFill>
                <a:latin typeface="Tahoma"/>
                <a:ea typeface="Tahoma"/>
                <a:cs typeface="Tahoma"/>
                <a:sym typeface="Tahoma"/>
              </a:defRPr>
            </a:lvl1pPr>
          </a:lstStyle>
          <a:p>
            <a:r>
              <a:t>Texte du titre</a:t>
            </a:r>
          </a:p>
        </p:txBody>
      </p:sp>
      <p:sp>
        <p:nvSpPr>
          <p:cNvPr id="1770" name="Shape 1770"/>
          <p:cNvSpPr>
            <a:spLocks noGrp="1"/>
          </p:cNvSpPr>
          <p:nvPr>
            <p:ph type="body" idx="1"/>
          </p:nvPr>
        </p:nvSpPr>
        <p:spPr>
          <a:xfrm>
            <a:off x="457200" y="1905000"/>
            <a:ext cx="8229600" cy="4953000"/>
          </a:xfrm>
          <a:prstGeom prst="rect">
            <a:avLst/>
          </a:prstGeom>
        </p:spPr>
        <p:txBody>
          <a:bodyPr/>
          <a:lstStyle>
            <a:lvl1pPr marR="30468">
              <a:lnSpc>
                <a:spcPct val="100000"/>
              </a:lnSpc>
              <a:spcBef>
                <a:spcPts val="525"/>
              </a:spcBef>
              <a:buClr>
                <a:srgbClr val="FFD300"/>
              </a:buClr>
              <a:buSzPct val="120000"/>
              <a:buFont typeface="Tahoma"/>
              <a:buChar char="•"/>
              <a:defRPr sz="2250">
                <a:latin typeface="Tahoma"/>
                <a:ea typeface="Tahoma"/>
                <a:cs typeface="Tahoma"/>
                <a:sym typeface="Tahoma"/>
              </a:defRPr>
            </a:lvl1pPr>
            <a:lvl2pPr marR="30468">
              <a:lnSpc>
                <a:spcPct val="100000"/>
              </a:lnSpc>
              <a:buClr>
                <a:srgbClr val="FFFFFF"/>
              </a:buClr>
              <a:buSzPct val="100000"/>
              <a:buFont typeface="Tahoma"/>
              <a:buChar char="–"/>
              <a:defRPr>
                <a:latin typeface="Tahoma"/>
                <a:ea typeface="Tahoma"/>
                <a:cs typeface="Tahoma"/>
                <a:sym typeface="Tahoma"/>
              </a:defRPr>
            </a:lvl2pPr>
            <a:lvl3pPr marR="30468">
              <a:lnSpc>
                <a:spcPct val="100000"/>
              </a:lnSpc>
              <a:buClr>
                <a:srgbClr val="FFD300"/>
              </a:buClr>
              <a:buSzPct val="120000"/>
              <a:buFont typeface="Tahoma"/>
              <a:buChar char="•"/>
              <a:defRPr sz="1650">
                <a:latin typeface="Tahoma"/>
                <a:ea typeface="Tahoma"/>
                <a:cs typeface="Tahoma"/>
                <a:sym typeface="Tahoma"/>
              </a:defRPr>
            </a:lvl3pPr>
            <a:lvl4pPr marR="30468">
              <a:lnSpc>
                <a:spcPct val="100000"/>
              </a:lnSpc>
              <a:buClr>
                <a:srgbClr val="FFFFFF"/>
              </a:buClr>
              <a:buFont typeface="Tahoma"/>
              <a:defRPr sz="1350">
                <a:latin typeface="Tahoma"/>
                <a:ea typeface="Tahoma"/>
                <a:cs typeface="Tahoma"/>
                <a:sym typeface="Tahoma"/>
              </a:defRPr>
            </a:lvl4pPr>
            <a:lvl5pPr marR="30468">
              <a:lnSpc>
                <a:spcPct val="100000"/>
              </a:lnSpc>
              <a:buClr>
                <a:srgbClr val="FFD300"/>
              </a:buClr>
              <a:buSzPct val="80000"/>
              <a:buFont typeface="Wingdings"/>
              <a:buChar char=""/>
              <a:defRPr sz="1350">
                <a:latin typeface="Tahoma"/>
                <a:ea typeface="Tahoma"/>
                <a:cs typeface="Tahoma"/>
                <a:sym typeface="Tahoma"/>
              </a:defRPr>
            </a:lvl5pPr>
          </a:lstStyle>
          <a:p>
            <a:r>
              <a:t>Texte niveau 1</a:t>
            </a:r>
          </a:p>
          <a:p>
            <a:pPr lvl="1"/>
            <a:r>
              <a:t>Texte niveau 2</a:t>
            </a:r>
          </a:p>
          <a:p>
            <a:pPr lvl="2"/>
            <a:r>
              <a:t>Texte niveau 3</a:t>
            </a:r>
          </a:p>
          <a:p>
            <a:pPr lvl="3"/>
            <a:r>
              <a:t>Texte niveau 4</a:t>
            </a:r>
          </a:p>
          <a:p>
            <a:pPr lvl="4"/>
            <a:r>
              <a:t>Texte niveau 5</a:t>
            </a:r>
          </a:p>
        </p:txBody>
      </p:sp>
      <p:sp>
        <p:nvSpPr>
          <p:cNvPr id="4" name="Shape 1771"/>
          <p:cNvSpPr>
            <a:spLocks noGrp="1"/>
          </p:cNvSpPr>
          <p:nvPr>
            <p:ph type="sldNum" sz="quarter" idx="10"/>
          </p:nvPr>
        </p:nvSpPr>
        <p:spPr>
          <a:xfrm>
            <a:off x="4362027" y="6388100"/>
            <a:ext cx="419948" cy="356469"/>
          </a:xfrm>
        </p:spPr>
        <p:txBody>
          <a:bodyPr/>
          <a:lstStyle>
            <a:lvl1pPr hangingPunct="1">
              <a:defRPr sz="1650">
                <a:solidFill>
                  <a:srgbClr val="FFFFFF"/>
                </a:solidFill>
                <a:latin typeface="Tahoma" pitchFamily="34" charset="0"/>
                <a:cs typeface="Tahoma" pitchFamily="34" charset="0"/>
                <a:sym typeface="Tahoma" pitchFamily="34" charset="0"/>
              </a:defRPr>
            </a:lvl1pPr>
          </a:lstStyle>
          <a:p>
            <a:fld id="{A79F3A10-6578-413D-9938-FB57C1298042}" type="slidenum">
              <a:rPr lang="en-US"/>
              <a:pPr/>
              <a:t>‹#›</a:t>
            </a:fld>
            <a:endParaRPr lang="en-US"/>
          </a:p>
        </p:txBody>
      </p:sp>
    </p:spTree>
    <p:extLst>
      <p:ext uri="{BB962C8B-B14F-4D97-AF65-F5344CB8AC3E}">
        <p14:creationId xmlns:p14="http://schemas.microsoft.com/office/powerpoint/2010/main" val="285835114"/>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6_Thème Office">
    <p:bg>
      <p:bgPr>
        <a:gradFill rotWithShape="1">
          <a:gsLst>
            <a:gs pos="0">
              <a:srgbClr val="DCD6BE"/>
            </a:gs>
            <a:gs pos="100000">
              <a:srgbClr val="F3F4E4"/>
            </a:gs>
          </a:gsLst>
          <a:lin ang="5400000"/>
        </a:gradFill>
        <a:effectLst/>
      </p:bgPr>
    </p:bg>
    <p:spTree>
      <p:nvGrpSpPr>
        <p:cNvPr id="1" name=""/>
        <p:cNvGrpSpPr/>
        <p:nvPr/>
      </p:nvGrpSpPr>
      <p:grpSpPr>
        <a:xfrm>
          <a:off x="0" y="0"/>
          <a:ext cx="0" cy="0"/>
          <a:chOff x="0" y="0"/>
          <a:chExt cx="0" cy="0"/>
        </a:xfrm>
      </p:grpSpPr>
      <p:sp>
        <p:nvSpPr>
          <p:cNvPr id="1778" name="Shape 1778"/>
          <p:cNvSpPr>
            <a:spLocks noGrp="1"/>
          </p:cNvSpPr>
          <p:nvPr>
            <p:ph type="title"/>
          </p:nvPr>
        </p:nvSpPr>
        <p:spPr>
          <a:xfrm>
            <a:off x="399612" y="2"/>
            <a:ext cx="8229601" cy="1264667"/>
          </a:xfrm>
          <a:prstGeom prst="rect">
            <a:avLst/>
          </a:prstGeom>
          <a:effectLst>
            <a:outerShdw blurRad="12700" dist="12700" dir="2700000" rotWithShape="0">
              <a:srgbClr val="DACAA4">
                <a:alpha val="75000"/>
              </a:srgbClr>
            </a:outerShdw>
          </a:effectLst>
        </p:spPr>
        <p:txBody>
          <a:bodyPr anchor="b"/>
          <a:lstStyle>
            <a:lvl1pPr marL="3348" marR="30467" algn="ctr" defTabSz="485577">
              <a:lnSpc>
                <a:spcPct val="85000"/>
              </a:lnSpc>
              <a:defRPr sz="2550">
                <a:solidFill>
                  <a:srgbClr val="C74D81"/>
                </a:solidFill>
                <a:uFill>
                  <a:solidFill>
                    <a:srgbClr val="C74D81"/>
                  </a:solidFill>
                </a:uFill>
                <a:latin typeface="Arial"/>
                <a:ea typeface="Arial"/>
                <a:cs typeface="Arial"/>
                <a:sym typeface="Arial"/>
              </a:defRPr>
            </a:lvl1pPr>
          </a:lstStyle>
          <a:p>
            <a:r>
              <a:t>Texte du titre</a:t>
            </a:r>
          </a:p>
        </p:txBody>
      </p:sp>
      <p:sp>
        <p:nvSpPr>
          <p:cNvPr id="1779" name="Shape 1779"/>
          <p:cNvSpPr>
            <a:spLocks noGrp="1"/>
          </p:cNvSpPr>
          <p:nvPr>
            <p:ph type="body" idx="1"/>
          </p:nvPr>
        </p:nvSpPr>
        <p:spPr>
          <a:xfrm>
            <a:off x="448725" y="1655340"/>
            <a:ext cx="8229601" cy="5202660"/>
          </a:xfrm>
          <a:prstGeom prst="rect">
            <a:avLst/>
          </a:prstGeom>
        </p:spPr>
        <p:txBody>
          <a:bodyPr/>
          <a:lstStyle>
            <a:lvl1pPr marL="286826" marR="30467" defTabSz="485577">
              <a:lnSpc>
                <a:spcPct val="100000"/>
              </a:lnSpc>
              <a:buClr>
                <a:srgbClr val="000000"/>
              </a:buClr>
              <a:buFont typeface="Arial"/>
              <a:buChar char="•"/>
              <a:defRPr sz="1950">
                <a:solidFill>
                  <a:srgbClr val="000000"/>
                </a:solidFill>
                <a:uFill>
                  <a:solidFill>
                    <a:srgbClr val="000000"/>
                  </a:solidFill>
                </a:uFill>
                <a:latin typeface="Arial"/>
                <a:ea typeface="Arial"/>
                <a:cs typeface="Arial"/>
                <a:sym typeface="Arial"/>
              </a:defRPr>
            </a:lvl1pPr>
            <a:lvl2pPr marL="548651" marR="30467" defTabSz="485577">
              <a:lnSpc>
                <a:spcPct val="100000"/>
              </a:lnSpc>
              <a:buClr>
                <a:srgbClr val="000000"/>
              </a:buClr>
              <a:buSzPct val="100000"/>
              <a:buFont typeface="Arial"/>
              <a:buChar char="–"/>
              <a:defRPr sz="1650">
                <a:solidFill>
                  <a:srgbClr val="000000"/>
                </a:solidFill>
                <a:uFill>
                  <a:solidFill>
                    <a:srgbClr val="000000"/>
                  </a:solidFill>
                </a:uFill>
                <a:latin typeface="Arial"/>
                <a:ea typeface="Arial"/>
                <a:cs typeface="Arial"/>
                <a:sym typeface="Arial"/>
              </a:defRPr>
            </a:lvl2pPr>
            <a:lvl3pPr marL="848567" marR="30467" defTabSz="485577">
              <a:lnSpc>
                <a:spcPct val="100000"/>
              </a:lnSpc>
              <a:buClr>
                <a:srgbClr val="000000"/>
              </a:buClr>
              <a:buSzPct val="100000"/>
              <a:buFont typeface="Arial"/>
              <a:buChar char="•"/>
              <a:defRPr sz="1350">
                <a:solidFill>
                  <a:srgbClr val="000000"/>
                </a:solidFill>
                <a:uFill>
                  <a:solidFill>
                    <a:srgbClr val="000000"/>
                  </a:solidFill>
                </a:uFill>
                <a:latin typeface="Arial"/>
                <a:ea typeface="Arial"/>
                <a:cs typeface="Arial"/>
                <a:sym typeface="Arial"/>
              </a:defRPr>
            </a:lvl3pPr>
            <a:lvl4pPr marL="1191327" marR="30467" defTabSz="485577">
              <a:lnSpc>
                <a:spcPct val="100000"/>
              </a:lnSpc>
              <a:buClr>
                <a:srgbClr val="000000"/>
              </a:buClr>
              <a:buFont typeface="Arial"/>
              <a:defRPr sz="1200">
                <a:solidFill>
                  <a:srgbClr val="000000"/>
                </a:solidFill>
                <a:uFill>
                  <a:solidFill>
                    <a:srgbClr val="000000"/>
                  </a:solidFill>
                </a:uFill>
                <a:latin typeface="Arial"/>
                <a:ea typeface="Arial"/>
                <a:cs typeface="Arial"/>
                <a:sym typeface="Arial"/>
              </a:defRPr>
            </a:lvl4pPr>
            <a:lvl5pPr marL="1534085" marR="30467" defTabSz="485577">
              <a:lnSpc>
                <a:spcPct val="100000"/>
              </a:lnSpc>
              <a:buClr>
                <a:srgbClr val="000000"/>
              </a:buClr>
              <a:buFont typeface="Arial"/>
              <a:defRPr sz="1200">
                <a:solidFill>
                  <a:srgbClr val="000000"/>
                </a:solidFill>
                <a:uFill>
                  <a:solidFill>
                    <a:srgbClr val="000000"/>
                  </a:solidFill>
                </a:u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4" name="Shape 1780"/>
          <p:cNvSpPr>
            <a:spLocks noGrp="1"/>
          </p:cNvSpPr>
          <p:nvPr>
            <p:ph type="sldNum" sz="quarter" idx="10"/>
          </p:nvPr>
        </p:nvSpPr>
        <p:spPr>
          <a:xfrm>
            <a:off x="4477427" y="6527801"/>
            <a:ext cx="192322" cy="194887"/>
          </a:xfrm>
        </p:spPr>
        <p:txBody>
          <a:bodyPr/>
          <a:lstStyle>
            <a:lvl1pPr hangingPunct="1">
              <a:defRPr sz="600">
                <a:solidFill>
                  <a:srgbClr val="000000"/>
                </a:solidFill>
                <a:latin typeface="Gill Sans"/>
                <a:ea typeface="Gill Sans"/>
                <a:cs typeface="Gill Sans"/>
                <a:sym typeface="Gill Sans"/>
              </a:defRPr>
            </a:lvl1pPr>
          </a:lstStyle>
          <a:p>
            <a:fld id="{662FDE2E-6529-4E84-A821-0A67B11207C4}" type="slidenum">
              <a:rPr lang="en-US"/>
              <a:pPr/>
              <a:t>‹#›</a:t>
            </a:fld>
            <a:endParaRPr lang="en-US"/>
          </a:p>
        </p:txBody>
      </p:sp>
    </p:spTree>
    <p:extLst>
      <p:ext uri="{BB962C8B-B14F-4D97-AF65-F5344CB8AC3E}">
        <p14:creationId xmlns:p14="http://schemas.microsoft.com/office/powerpoint/2010/main" val="3589009712"/>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8_Fireball copie 2">
    <p:bg>
      <p:bgPr>
        <a:solidFill>
          <a:srgbClr val="000000"/>
        </a:solidFill>
        <a:effectLst/>
      </p:bgPr>
    </p:bg>
    <p:spTree>
      <p:nvGrpSpPr>
        <p:cNvPr id="1" name=""/>
        <p:cNvGrpSpPr/>
        <p:nvPr/>
      </p:nvGrpSpPr>
      <p:grpSpPr>
        <a:xfrm>
          <a:off x="0" y="0"/>
          <a:ext cx="0" cy="0"/>
          <a:chOff x="0" y="0"/>
          <a:chExt cx="0" cy="0"/>
        </a:xfrm>
      </p:grpSpPr>
      <p:sp>
        <p:nvSpPr>
          <p:cNvPr id="1787" name="Shape 1787"/>
          <p:cNvSpPr>
            <a:spLocks noGrp="1"/>
          </p:cNvSpPr>
          <p:nvPr>
            <p:ph type="title"/>
          </p:nvPr>
        </p:nvSpPr>
        <p:spPr>
          <a:xfrm>
            <a:off x="685800" y="0"/>
            <a:ext cx="7772400" cy="1524000"/>
          </a:xfrm>
          <a:prstGeom prst="rect">
            <a:avLst/>
          </a:prstGeom>
        </p:spPr>
        <p:txBody>
          <a:bodyPr anchor="b"/>
          <a:lstStyle>
            <a:lvl1pPr marL="3348" marR="30944" algn="r" defTabSz="485577">
              <a:defRPr sz="28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788" name="Shape 1788"/>
          <p:cNvSpPr>
            <a:spLocks noGrp="1"/>
          </p:cNvSpPr>
          <p:nvPr>
            <p:ph type="body" idx="1"/>
          </p:nvPr>
        </p:nvSpPr>
        <p:spPr>
          <a:xfrm>
            <a:off x="685800" y="2057400"/>
            <a:ext cx="7772400" cy="4800600"/>
          </a:xfrm>
          <a:prstGeom prst="rect">
            <a:avLst/>
          </a:prstGeom>
        </p:spPr>
        <p:txBody>
          <a:bodyPr/>
          <a:lstStyle>
            <a:lvl1pPr marL="288017" marR="30944" defTabSz="485577">
              <a:lnSpc>
                <a:spcPct val="100000"/>
              </a:lnSpc>
              <a:spcBef>
                <a:spcPts val="600"/>
              </a:spcBef>
              <a:buClr>
                <a:srgbClr val="FFD479"/>
              </a:buClr>
              <a:buFont typeface="Times New Roman"/>
              <a:buChar char="•"/>
              <a:defRPr sz="1950">
                <a:solidFill>
                  <a:srgbClr val="FFFED5"/>
                </a:solidFill>
                <a:uFill>
                  <a:solidFill>
                    <a:srgbClr val="FFFED5"/>
                  </a:solidFill>
                </a:uFill>
                <a:latin typeface="Times New Roman"/>
                <a:ea typeface="Times New Roman"/>
                <a:cs typeface="Times New Roman"/>
                <a:sym typeface="Times New Roman"/>
              </a:defRPr>
            </a:lvl1pPr>
            <a:lvl2pPr marL="549842" marR="30944" defTabSz="485577">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2pPr>
            <a:lvl3pPr marL="849758" marR="30944" defTabSz="485577">
              <a:lnSpc>
                <a:spcPct val="100000"/>
              </a:lnSpc>
              <a:spcBef>
                <a:spcPts val="450"/>
              </a:spcBef>
              <a:buClr>
                <a:srgbClr val="FFD479"/>
              </a:buClr>
              <a:buSzPct val="100000"/>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3pPr>
            <a:lvl4pPr marL="1192519" marR="30944" defTabSz="485577">
              <a:lnSpc>
                <a:spcPct val="100000"/>
              </a:lnSpc>
              <a:spcBef>
                <a:spcPts val="375"/>
              </a:spcBef>
              <a:buClr>
                <a:srgbClr val="FFD479"/>
              </a:buClr>
              <a:buFont typeface="Times New Roman"/>
              <a:defRPr sz="1050">
                <a:solidFill>
                  <a:srgbClr val="FFFED5"/>
                </a:solidFill>
                <a:uFill>
                  <a:solidFill>
                    <a:srgbClr val="FFFED5"/>
                  </a:solidFill>
                </a:uFill>
                <a:latin typeface="Times New Roman"/>
                <a:ea typeface="Times New Roman"/>
                <a:cs typeface="Times New Roman"/>
                <a:sym typeface="Times New Roman"/>
              </a:defRPr>
            </a:lvl4pPr>
            <a:lvl5pPr marL="1535278" marR="30944" defTabSz="485577">
              <a:lnSpc>
                <a:spcPct val="100000"/>
              </a:lnSpc>
              <a:spcBef>
                <a:spcPts val="375"/>
              </a:spcBef>
              <a:buClr>
                <a:srgbClr val="FFD479"/>
              </a:buClr>
              <a:buFont typeface="Times New Roman"/>
              <a:buChar char="•"/>
              <a:defRPr sz="10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789"/>
          <p:cNvSpPr>
            <a:spLocks noGrp="1"/>
          </p:cNvSpPr>
          <p:nvPr>
            <p:ph type="sldNum" sz="quarter" idx="10"/>
          </p:nvPr>
        </p:nvSpPr>
        <p:spPr>
          <a:xfrm>
            <a:off x="7400731" y="6456338"/>
            <a:ext cx="208353" cy="206428"/>
          </a:xfrm>
        </p:spPr>
        <p:txBody>
          <a:bodyPr anchor="ctr"/>
          <a:lstStyle>
            <a:lvl1pPr hangingPunct="1">
              <a:defRPr sz="675">
                <a:solidFill>
                  <a:srgbClr val="FFFED5"/>
                </a:solidFill>
                <a:latin typeface="Arial" charset="0"/>
                <a:cs typeface="Arial" charset="0"/>
                <a:sym typeface="Arial" charset="0"/>
              </a:defRPr>
            </a:lvl1pPr>
          </a:lstStyle>
          <a:p>
            <a:fld id="{8F61F830-ABB5-4FE5-AEA2-EFAE62A7C21D}" type="slidenum">
              <a:rPr lang="en-US"/>
              <a:pPr/>
              <a:t>‹#›</a:t>
            </a:fld>
            <a:endParaRPr lang="en-US"/>
          </a:p>
        </p:txBody>
      </p:sp>
    </p:spTree>
    <p:extLst>
      <p:ext uri="{BB962C8B-B14F-4D97-AF65-F5344CB8AC3E}">
        <p14:creationId xmlns:p14="http://schemas.microsoft.com/office/powerpoint/2010/main" val="1816107530"/>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3_Default - Title and Content">
    <p:bg>
      <p:bgPr>
        <a:solidFill>
          <a:srgbClr val="FFFFFF"/>
        </a:solidFill>
        <a:effectLst/>
      </p:bgPr>
    </p:bg>
    <p:spTree>
      <p:nvGrpSpPr>
        <p:cNvPr id="1" name=""/>
        <p:cNvGrpSpPr/>
        <p:nvPr/>
      </p:nvGrpSpPr>
      <p:grpSpPr>
        <a:xfrm>
          <a:off x="0" y="0"/>
          <a:ext cx="0" cy="0"/>
          <a:chOff x="0" y="0"/>
          <a:chExt cx="0" cy="0"/>
        </a:xfrm>
      </p:grpSpPr>
      <p:sp>
        <p:nvSpPr>
          <p:cNvPr id="1796" name="Shape 1796"/>
          <p:cNvSpPr>
            <a:spLocks noGrp="1"/>
          </p:cNvSpPr>
          <p:nvPr>
            <p:ph type="title"/>
          </p:nvPr>
        </p:nvSpPr>
        <p:spPr>
          <a:xfrm>
            <a:off x="0" y="93761"/>
            <a:ext cx="9144000" cy="1504654"/>
          </a:xfrm>
          <a:prstGeom prst="rect">
            <a:avLst/>
          </a:prstGeom>
        </p:spPr>
        <p:txBody>
          <a:bodyPr lIns="38084" tIns="38084" rIns="38084" bIns="38084"/>
          <a:lstStyle>
            <a:lvl1pPr marL="0" marR="0" algn="ctr" defTabSz="485577">
              <a:defRPr sz="3000">
                <a:solidFill>
                  <a:srgbClr val="000000"/>
                </a:solidFill>
                <a:uFill>
                  <a:solidFill>
                    <a:srgbClr val="000000"/>
                  </a:solidFill>
                </a:uFill>
                <a:latin typeface="Arial"/>
                <a:ea typeface="Arial"/>
                <a:cs typeface="Arial"/>
                <a:sym typeface="Arial"/>
              </a:defRPr>
            </a:lvl1pPr>
          </a:lstStyle>
          <a:p>
            <a:r>
              <a:t>Texte du titre</a:t>
            </a:r>
          </a:p>
        </p:txBody>
      </p:sp>
      <p:sp>
        <p:nvSpPr>
          <p:cNvPr id="1797" name="Shape 1797"/>
          <p:cNvSpPr>
            <a:spLocks noGrp="1"/>
          </p:cNvSpPr>
          <p:nvPr>
            <p:ph type="body" idx="1"/>
          </p:nvPr>
        </p:nvSpPr>
        <p:spPr>
          <a:xfrm>
            <a:off x="457200" y="1600200"/>
            <a:ext cx="8229600" cy="5257800"/>
          </a:xfrm>
          <a:prstGeom prst="rect">
            <a:avLst/>
          </a:prstGeom>
        </p:spPr>
        <p:txBody>
          <a:bodyPr lIns="38084" tIns="38084" rIns="38084" bIns="38084"/>
          <a:lstStyle>
            <a:lvl1pPr marL="257071" marR="0" defTabSz="485577">
              <a:lnSpc>
                <a:spcPct val="100000"/>
              </a:lnSpc>
              <a:spcBef>
                <a:spcPts val="600"/>
              </a:spcBef>
              <a:buClr>
                <a:srgbClr val="000000"/>
              </a:buClr>
              <a:buFont typeface="Arial"/>
              <a:buChar char="•"/>
              <a:defRPr>
                <a:solidFill>
                  <a:srgbClr val="000000"/>
                </a:solidFill>
                <a:uFill>
                  <a:solidFill>
                    <a:srgbClr val="000000"/>
                  </a:solidFill>
                </a:uFill>
                <a:latin typeface="Arial"/>
                <a:ea typeface="Arial"/>
                <a:cs typeface="Arial"/>
                <a:sym typeface="Arial"/>
              </a:defRPr>
            </a:lvl1pPr>
            <a:lvl2pPr marL="528422" marR="0" defTabSz="485577">
              <a:lnSpc>
                <a:spcPct val="100000"/>
              </a:lnSpc>
              <a:spcBef>
                <a:spcPts val="525"/>
              </a:spcBef>
              <a:buClr>
                <a:srgbClr val="000000"/>
              </a:buClr>
              <a:buSzPct val="100000"/>
              <a:buFont typeface="Arial"/>
              <a:buChar char="–"/>
              <a:defRPr sz="1800">
                <a:solidFill>
                  <a:srgbClr val="000000"/>
                </a:solidFill>
                <a:uFill>
                  <a:solidFill>
                    <a:srgbClr val="000000"/>
                  </a:solidFill>
                </a:uFill>
                <a:latin typeface="Arial"/>
                <a:ea typeface="Arial"/>
                <a:cs typeface="Arial"/>
                <a:sym typeface="Arial"/>
              </a:defRPr>
            </a:lvl2pPr>
            <a:lvl3pPr marL="828335" marR="0" defTabSz="485577">
              <a:lnSpc>
                <a:spcPct val="100000"/>
              </a:lnSpc>
              <a:spcBef>
                <a:spcPts val="450"/>
              </a:spcBef>
              <a:buClr>
                <a:srgbClr val="000000"/>
              </a:buClr>
              <a:buSzPct val="100000"/>
              <a:buFont typeface="Arial"/>
              <a:buChar char="•"/>
              <a:defRPr sz="1500">
                <a:solidFill>
                  <a:srgbClr val="000000"/>
                </a:solidFill>
                <a:uFill>
                  <a:solidFill>
                    <a:srgbClr val="000000"/>
                  </a:solidFill>
                </a:uFill>
                <a:latin typeface="Arial"/>
                <a:ea typeface="Arial"/>
                <a:cs typeface="Arial"/>
                <a:sym typeface="Arial"/>
              </a:defRPr>
            </a:lvl3pPr>
            <a:lvl4pPr marL="1171095" marR="0" defTabSz="485577">
              <a:lnSpc>
                <a:spcPct val="100000"/>
              </a:lnSpc>
              <a:spcBef>
                <a:spcPts val="375"/>
              </a:spcBef>
              <a:buClr>
                <a:srgbClr val="000000"/>
              </a:buClr>
              <a:buFont typeface="Arial"/>
              <a:defRPr sz="1200">
                <a:solidFill>
                  <a:srgbClr val="000000"/>
                </a:solidFill>
                <a:uFill>
                  <a:solidFill>
                    <a:srgbClr val="000000"/>
                  </a:solidFill>
                </a:uFill>
                <a:latin typeface="Arial"/>
                <a:ea typeface="Arial"/>
                <a:cs typeface="Arial"/>
                <a:sym typeface="Arial"/>
              </a:defRPr>
            </a:lvl4pPr>
            <a:lvl5pPr marL="1513856" marR="0" defTabSz="485577">
              <a:lnSpc>
                <a:spcPct val="100000"/>
              </a:lnSpc>
              <a:spcBef>
                <a:spcPts val="375"/>
              </a:spcBef>
              <a:buClr>
                <a:srgbClr val="000000"/>
              </a:buClr>
              <a:buFont typeface="Arial"/>
              <a:defRPr sz="1200">
                <a:solidFill>
                  <a:srgbClr val="000000"/>
                </a:solidFill>
                <a:uFill>
                  <a:solidFill>
                    <a:srgbClr val="000000"/>
                  </a:solidFill>
                </a:u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4" name="Shape 1798"/>
          <p:cNvSpPr>
            <a:spLocks noGrp="1"/>
          </p:cNvSpPr>
          <p:nvPr>
            <p:ph type="sldNum" sz="quarter" idx="10"/>
          </p:nvPr>
        </p:nvSpPr>
        <p:spPr>
          <a:xfrm>
            <a:off x="4477427" y="6527801"/>
            <a:ext cx="192322" cy="194887"/>
          </a:xfrm>
        </p:spPr>
        <p:txBody>
          <a:bodyPr/>
          <a:lstStyle>
            <a:lvl1pPr hangingPunct="1">
              <a:defRPr sz="600">
                <a:solidFill>
                  <a:srgbClr val="000000"/>
                </a:solidFill>
                <a:latin typeface="Gill Sans"/>
                <a:ea typeface="Gill Sans"/>
                <a:cs typeface="Gill Sans"/>
                <a:sym typeface="Gill Sans"/>
              </a:defRPr>
            </a:lvl1pPr>
          </a:lstStyle>
          <a:p>
            <a:fld id="{1E124F20-BFE4-4FEC-9205-C00426CD5CD5}" type="slidenum">
              <a:rPr lang="en-US"/>
              <a:pPr/>
              <a:t>‹#›</a:t>
            </a:fld>
            <a:endParaRPr lang="en-US"/>
          </a:p>
        </p:txBody>
      </p:sp>
    </p:spTree>
    <p:extLst>
      <p:ext uri="{BB962C8B-B14F-4D97-AF65-F5344CB8AC3E}">
        <p14:creationId xmlns:p14="http://schemas.microsoft.com/office/powerpoint/2010/main" val="4191311411"/>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3_Titre et puces - Gauche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05" name="Shape 1805"/>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3000" b="0">
                <a:solidFill>
                  <a:srgbClr val="FFFFFF"/>
                </a:solidFill>
                <a:uFill>
                  <a:solidFill>
                    <a:srgbClr val="FFFFFF"/>
                  </a:solidFill>
                </a:uFill>
                <a:latin typeface="Monaco"/>
                <a:ea typeface="Monaco"/>
                <a:cs typeface="Monaco"/>
                <a:sym typeface="Monaco"/>
              </a:defRPr>
            </a:lvl1pPr>
          </a:lstStyle>
          <a:p>
            <a:r>
              <a:t>Texte du titre</a:t>
            </a:r>
          </a:p>
        </p:txBody>
      </p:sp>
      <p:sp>
        <p:nvSpPr>
          <p:cNvPr id="1806" name="Shape 1806"/>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900">
                <a:latin typeface="Monaco"/>
                <a:ea typeface="Monaco"/>
                <a:cs typeface="Monaco"/>
                <a:sym typeface="Monaco"/>
              </a:defRPr>
            </a:lvl1pPr>
            <a:lvl2pPr marL="816433" marR="0" indent="-283255">
              <a:lnSpc>
                <a:spcPct val="100000"/>
              </a:lnSpc>
              <a:spcBef>
                <a:spcPts val="1875"/>
              </a:spcBef>
              <a:buClrTx/>
              <a:buSzPct val="139000"/>
              <a:buFontTx/>
              <a:buChar char="•"/>
              <a:defRPr sz="900">
                <a:latin typeface="Monaco"/>
                <a:ea typeface="Monaco"/>
                <a:cs typeface="Monaco"/>
                <a:sym typeface="Monaco"/>
              </a:defRPr>
            </a:lvl2pPr>
            <a:lvl3pPr marL="1159195" marR="0" indent="-283255">
              <a:lnSpc>
                <a:spcPct val="100000"/>
              </a:lnSpc>
              <a:spcBef>
                <a:spcPts val="1875"/>
              </a:spcBef>
              <a:buClrTx/>
              <a:buSzPct val="139000"/>
              <a:buFontTx/>
              <a:buChar char="•"/>
              <a:defRPr sz="900">
                <a:latin typeface="Monaco"/>
                <a:ea typeface="Monaco"/>
                <a:cs typeface="Monaco"/>
                <a:sym typeface="Monaco"/>
              </a:defRPr>
            </a:lvl3pPr>
            <a:lvl4pPr marL="1501954" marR="0" indent="-283255">
              <a:lnSpc>
                <a:spcPct val="100000"/>
              </a:lnSpc>
              <a:spcBef>
                <a:spcPts val="1875"/>
              </a:spcBef>
              <a:buSzPct val="139000"/>
              <a:buChar char="•"/>
              <a:defRPr sz="900">
                <a:latin typeface="Monaco"/>
                <a:ea typeface="Monaco"/>
                <a:cs typeface="Monaco"/>
                <a:sym typeface="Monaco"/>
              </a:defRPr>
            </a:lvl4pPr>
            <a:lvl5pPr marL="1844713" marR="0" indent="-283255">
              <a:lnSpc>
                <a:spcPct val="100000"/>
              </a:lnSpc>
              <a:spcBef>
                <a:spcPts val="1875"/>
              </a:spcBef>
              <a:buSzPct val="139000"/>
              <a:buChar char="•"/>
              <a:defRPr sz="900">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807"/>
          <p:cNvSpPr>
            <a:spLocks noGrp="1"/>
          </p:cNvSpPr>
          <p:nvPr>
            <p:ph type="sldNum" sz="quarter" idx="10"/>
          </p:nvPr>
        </p:nvSpPr>
        <p:spPr>
          <a:xfrm>
            <a:off x="4371645" y="6388102"/>
            <a:ext cx="400713" cy="310303"/>
          </a:xfrm>
        </p:spPr>
        <p:txBody>
          <a:bodyPr/>
          <a:lstStyle>
            <a:lvl1pPr hangingPunct="1">
              <a:defRPr sz="1350">
                <a:solidFill>
                  <a:srgbClr val="000000"/>
                </a:solidFill>
              </a:defRPr>
            </a:lvl1pPr>
          </a:lstStyle>
          <a:p>
            <a:fld id="{27A551A4-A6F6-4470-9DC5-D22F6AF1C969}" type="slidenum">
              <a:rPr lang="en-US"/>
              <a:pPr/>
              <a:t>‹#›</a:t>
            </a:fld>
            <a:endParaRPr lang="en-US"/>
          </a:p>
        </p:txBody>
      </p:sp>
    </p:spTree>
    <p:extLst>
      <p:ext uri="{BB962C8B-B14F-4D97-AF65-F5344CB8AC3E}">
        <p14:creationId xmlns:p14="http://schemas.microsoft.com/office/powerpoint/2010/main" val="38913452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E66E1355-3B2A-48FD-9858-A911AD013082}" type="datetimeFigureOut">
              <a:rPr lang="en-US" smtClean="0">
                <a:solidFill>
                  <a:srgbClr val="073E87"/>
                </a:solidFill>
              </a:rPr>
              <a:pPr/>
              <a:t>8/9/2019</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3C3273EB-B5AD-4855-8C36-42C9A2A71C6F}"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442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4_Titre et puces - Gauche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14" name="Shape 1814"/>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2850" b="0">
                <a:solidFill>
                  <a:srgbClr val="FFFFFF"/>
                </a:solidFill>
                <a:uFill>
                  <a:solidFill>
                    <a:srgbClr val="FFFFFF"/>
                  </a:solidFill>
                </a:uFill>
                <a:latin typeface="Monaco"/>
                <a:ea typeface="Monaco"/>
                <a:cs typeface="Monaco"/>
                <a:sym typeface="Monaco"/>
              </a:defRPr>
            </a:lvl1pPr>
          </a:lstStyle>
          <a:p>
            <a:r>
              <a:t>Texte du titre</a:t>
            </a:r>
          </a:p>
        </p:txBody>
      </p:sp>
      <p:sp>
        <p:nvSpPr>
          <p:cNvPr id="1815" name="Shape 1815"/>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825">
                <a:latin typeface="Monaco"/>
                <a:ea typeface="Monaco"/>
                <a:cs typeface="Monaco"/>
                <a:sym typeface="Monaco"/>
              </a:defRPr>
            </a:lvl1pPr>
            <a:lvl2pPr marL="816433" marR="0" indent="-283255">
              <a:lnSpc>
                <a:spcPct val="100000"/>
              </a:lnSpc>
              <a:spcBef>
                <a:spcPts val="1875"/>
              </a:spcBef>
              <a:buClrTx/>
              <a:buSzPct val="139000"/>
              <a:buFontTx/>
              <a:buChar char="•"/>
              <a:defRPr sz="825">
                <a:latin typeface="Monaco"/>
                <a:ea typeface="Monaco"/>
                <a:cs typeface="Monaco"/>
                <a:sym typeface="Monaco"/>
              </a:defRPr>
            </a:lvl2pPr>
            <a:lvl3pPr marL="1159195" marR="0" indent="-283255">
              <a:lnSpc>
                <a:spcPct val="100000"/>
              </a:lnSpc>
              <a:spcBef>
                <a:spcPts val="1875"/>
              </a:spcBef>
              <a:buClrTx/>
              <a:buSzPct val="139000"/>
              <a:buFontTx/>
              <a:buChar char="•"/>
              <a:defRPr sz="825">
                <a:latin typeface="Monaco"/>
                <a:ea typeface="Monaco"/>
                <a:cs typeface="Monaco"/>
                <a:sym typeface="Monaco"/>
              </a:defRPr>
            </a:lvl3pPr>
            <a:lvl4pPr marL="1501954" marR="0" indent="-283255">
              <a:lnSpc>
                <a:spcPct val="100000"/>
              </a:lnSpc>
              <a:spcBef>
                <a:spcPts val="1875"/>
              </a:spcBef>
              <a:buSzPct val="139000"/>
              <a:buChar char="•"/>
              <a:defRPr sz="825">
                <a:latin typeface="Monaco"/>
                <a:ea typeface="Monaco"/>
                <a:cs typeface="Monaco"/>
                <a:sym typeface="Monaco"/>
              </a:defRPr>
            </a:lvl4pPr>
            <a:lvl5pPr marL="1844713" marR="0" indent="-283255">
              <a:lnSpc>
                <a:spcPct val="100000"/>
              </a:lnSpc>
              <a:spcBef>
                <a:spcPts val="1875"/>
              </a:spcBef>
              <a:buSzPct val="139000"/>
              <a:buChar char="•"/>
              <a:defRPr sz="825">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816"/>
          <p:cNvSpPr>
            <a:spLocks noGrp="1"/>
          </p:cNvSpPr>
          <p:nvPr>
            <p:ph type="sldNum" sz="quarter" idx="10"/>
          </p:nvPr>
        </p:nvSpPr>
        <p:spPr>
          <a:xfrm>
            <a:off x="4386873" y="6388101"/>
            <a:ext cx="370256" cy="287220"/>
          </a:xfrm>
        </p:spPr>
        <p:txBody>
          <a:bodyPr/>
          <a:lstStyle>
            <a:lvl1pPr hangingPunct="1">
              <a:defRPr sz="1200">
                <a:solidFill>
                  <a:srgbClr val="000000"/>
                </a:solidFill>
              </a:defRPr>
            </a:lvl1pPr>
          </a:lstStyle>
          <a:p>
            <a:fld id="{BEABBFB1-A7A2-4B02-989E-97823E07A23E}" type="slidenum">
              <a:rPr lang="en-US"/>
              <a:pPr/>
              <a:t>‹#›</a:t>
            </a:fld>
            <a:endParaRPr lang="en-US"/>
          </a:p>
        </p:txBody>
      </p:sp>
    </p:spTree>
    <p:extLst>
      <p:ext uri="{BB962C8B-B14F-4D97-AF65-F5344CB8AC3E}">
        <p14:creationId xmlns:p14="http://schemas.microsoft.com/office/powerpoint/2010/main" val="1242726589"/>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3_Titre et puces - Gauche copi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23" name="Shape 1823"/>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2850" b="0">
                <a:solidFill>
                  <a:srgbClr val="FFFFFF"/>
                </a:solidFill>
                <a:uFill>
                  <a:solidFill>
                    <a:srgbClr val="FFFFFF"/>
                  </a:solidFill>
                </a:uFill>
                <a:latin typeface="Monaco"/>
                <a:ea typeface="Monaco"/>
                <a:cs typeface="Monaco"/>
                <a:sym typeface="Monaco"/>
              </a:defRPr>
            </a:lvl1pPr>
          </a:lstStyle>
          <a:p>
            <a:r>
              <a:t>Texte du titre</a:t>
            </a:r>
          </a:p>
        </p:txBody>
      </p:sp>
      <p:sp>
        <p:nvSpPr>
          <p:cNvPr id="1824" name="Shape 1824"/>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825">
                <a:latin typeface="Monaco"/>
                <a:ea typeface="Monaco"/>
                <a:cs typeface="Monaco"/>
                <a:sym typeface="Monaco"/>
              </a:defRPr>
            </a:lvl1pPr>
            <a:lvl2pPr marL="816433" marR="0" indent="-283255">
              <a:lnSpc>
                <a:spcPct val="100000"/>
              </a:lnSpc>
              <a:spcBef>
                <a:spcPts val="1875"/>
              </a:spcBef>
              <a:buClrTx/>
              <a:buSzPct val="139000"/>
              <a:buFontTx/>
              <a:buChar char="•"/>
              <a:defRPr sz="825">
                <a:latin typeface="Monaco"/>
                <a:ea typeface="Monaco"/>
                <a:cs typeface="Monaco"/>
                <a:sym typeface="Monaco"/>
              </a:defRPr>
            </a:lvl2pPr>
            <a:lvl3pPr marL="1159195" marR="0" indent="-283255">
              <a:lnSpc>
                <a:spcPct val="100000"/>
              </a:lnSpc>
              <a:spcBef>
                <a:spcPts val="1875"/>
              </a:spcBef>
              <a:buClrTx/>
              <a:buSzPct val="139000"/>
              <a:buFontTx/>
              <a:buChar char="•"/>
              <a:defRPr sz="825">
                <a:latin typeface="Monaco"/>
                <a:ea typeface="Monaco"/>
                <a:cs typeface="Monaco"/>
                <a:sym typeface="Monaco"/>
              </a:defRPr>
            </a:lvl3pPr>
            <a:lvl4pPr marL="1501954" marR="0" indent="-283255">
              <a:lnSpc>
                <a:spcPct val="100000"/>
              </a:lnSpc>
              <a:spcBef>
                <a:spcPts val="1875"/>
              </a:spcBef>
              <a:buSzPct val="139000"/>
              <a:buChar char="•"/>
              <a:defRPr sz="825">
                <a:latin typeface="Monaco"/>
                <a:ea typeface="Monaco"/>
                <a:cs typeface="Monaco"/>
                <a:sym typeface="Monaco"/>
              </a:defRPr>
            </a:lvl4pPr>
            <a:lvl5pPr marL="1844713" marR="0" indent="-283255">
              <a:lnSpc>
                <a:spcPct val="100000"/>
              </a:lnSpc>
              <a:spcBef>
                <a:spcPts val="1875"/>
              </a:spcBef>
              <a:buSzPct val="139000"/>
              <a:buChar char="•"/>
              <a:defRPr sz="825">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825"/>
          <p:cNvSpPr>
            <a:spLocks noGrp="1"/>
          </p:cNvSpPr>
          <p:nvPr>
            <p:ph type="sldNum" sz="quarter" idx="10"/>
          </p:nvPr>
        </p:nvSpPr>
        <p:spPr>
          <a:xfrm>
            <a:off x="4386873" y="6388101"/>
            <a:ext cx="370256" cy="287220"/>
          </a:xfrm>
        </p:spPr>
        <p:txBody>
          <a:bodyPr/>
          <a:lstStyle>
            <a:lvl1pPr hangingPunct="1">
              <a:defRPr sz="1200">
                <a:solidFill>
                  <a:srgbClr val="000000"/>
                </a:solidFill>
              </a:defRPr>
            </a:lvl1pPr>
          </a:lstStyle>
          <a:p>
            <a:fld id="{C99A1CBC-46BA-49CE-9C5E-AFB6B6C32329}" type="slidenum">
              <a:rPr lang="en-US"/>
              <a:pPr/>
              <a:t>‹#›</a:t>
            </a:fld>
            <a:endParaRPr lang="en-US"/>
          </a:p>
        </p:txBody>
      </p:sp>
    </p:spTree>
    <p:extLst>
      <p:ext uri="{BB962C8B-B14F-4D97-AF65-F5344CB8AC3E}">
        <p14:creationId xmlns:p14="http://schemas.microsoft.com/office/powerpoint/2010/main" val="3723588263"/>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3_Titre et puces - Gauche copi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32" name="Shape 1832"/>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2850" b="0">
                <a:solidFill>
                  <a:srgbClr val="FFFFFF"/>
                </a:solidFill>
                <a:uFill>
                  <a:solidFill>
                    <a:srgbClr val="FFFFFF"/>
                  </a:solidFill>
                </a:uFill>
                <a:latin typeface="Monaco"/>
                <a:ea typeface="Monaco"/>
                <a:cs typeface="Monaco"/>
                <a:sym typeface="Monaco"/>
              </a:defRPr>
            </a:lvl1pPr>
          </a:lstStyle>
          <a:p>
            <a:r>
              <a:t>Texte du titre</a:t>
            </a:r>
          </a:p>
        </p:txBody>
      </p:sp>
      <p:sp>
        <p:nvSpPr>
          <p:cNvPr id="1833" name="Shape 1833"/>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825">
                <a:latin typeface="Monaco"/>
                <a:ea typeface="Monaco"/>
                <a:cs typeface="Monaco"/>
                <a:sym typeface="Monaco"/>
              </a:defRPr>
            </a:lvl1pPr>
            <a:lvl2pPr marL="816433" marR="0" indent="-283255">
              <a:lnSpc>
                <a:spcPct val="100000"/>
              </a:lnSpc>
              <a:spcBef>
                <a:spcPts val="1875"/>
              </a:spcBef>
              <a:buClrTx/>
              <a:buSzPct val="139000"/>
              <a:buFontTx/>
              <a:buChar char="•"/>
              <a:defRPr sz="825">
                <a:latin typeface="Monaco"/>
                <a:ea typeface="Monaco"/>
                <a:cs typeface="Monaco"/>
                <a:sym typeface="Monaco"/>
              </a:defRPr>
            </a:lvl2pPr>
            <a:lvl3pPr marL="1159195" marR="0" indent="-283255">
              <a:lnSpc>
                <a:spcPct val="100000"/>
              </a:lnSpc>
              <a:spcBef>
                <a:spcPts val="1875"/>
              </a:spcBef>
              <a:buClrTx/>
              <a:buSzPct val="139000"/>
              <a:buFontTx/>
              <a:buChar char="•"/>
              <a:defRPr sz="825">
                <a:latin typeface="Monaco"/>
                <a:ea typeface="Monaco"/>
                <a:cs typeface="Monaco"/>
                <a:sym typeface="Monaco"/>
              </a:defRPr>
            </a:lvl3pPr>
            <a:lvl4pPr marL="1501954" marR="0" indent="-283255">
              <a:lnSpc>
                <a:spcPct val="100000"/>
              </a:lnSpc>
              <a:spcBef>
                <a:spcPts val="1875"/>
              </a:spcBef>
              <a:buSzPct val="139000"/>
              <a:buChar char="•"/>
              <a:defRPr sz="825">
                <a:latin typeface="Monaco"/>
                <a:ea typeface="Monaco"/>
                <a:cs typeface="Monaco"/>
                <a:sym typeface="Monaco"/>
              </a:defRPr>
            </a:lvl4pPr>
            <a:lvl5pPr marL="1844713" marR="0" indent="-283255">
              <a:lnSpc>
                <a:spcPct val="100000"/>
              </a:lnSpc>
              <a:spcBef>
                <a:spcPts val="1875"/>
              </a:spcBef>
              <a:buSzPct val="139000"/>
              <a:buChar char="•"/>
              <a:defRPr sz="825">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834"/>
          <p:cNvSpPr>
            <a:spLocks noGrp="1"/>
          </p:cNvSpPr>
          <p:nvPr>
            <p:ph type="sldNum" sz="quarter" idx="10"/>
          </p:nvPr>
        </p:nvSpPr>
        <p:spPr>
          <a:xfrm>
            <a:off x="4386873" y="6388101"/>
            <a:ext cx="370256" cy="287220"/>
          </a:xfrm>
        </p:spPr>
        <p:txBody>
          <a:bodyPr/>
          <a:lstStyle>
            <a:lvl1pPr hangingPunct="1">
              <a:defRPr sz="1200">
                <a:solidFill>
                  <a:srgbClr val="000000"/>
                </a:solidFill>
              </a:defRPr>
            </a:lvl1pPr>
          </a:lstStyle>
          <a:p>
            <a:fld id="{F5BE755E-6602-4080-971E-2A2D071810F9}" type="slidenum">
              <a:rPr lang="en-US"/>
              <a:pPr/>
              <a:t>‹#›</a:t>
            </a:fld>
            <a:endParaRPr lang="en-US"/>
          </a:p>
        </p:txBody>
      </p:sp>
    </p:spTree>
    <p:extLst>
      <p:ext uri="{BB962C8B-B14F-4D97-AF65-F5344CB8AC3E}">
        <p14:creationId xmlns:p14="http://schemas.microsoft.com/office/powerpoint/2010/main" val="4172593951"/>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3_Titre et puces - Gauche copi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1" name="Shape 1841"/>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2850" b="0">
                <a:solidFill>
                  <a:srgbClr val="FFFFFF"/>
                </a:solidFill>
                <a:uFill>
                  <a:solidFill>
                    <a:srgbClr val="FFFFFF"/>
                  </a:solidFill>
                </a:uFill>
                <a:latin typeface="Monaco"/>
                <a:ea typeface="Monaco"/>
                <a:cs typeface="Monaco"/>
                <a:sym typeface="Monaco"/>
              </a:defRPr>
            </a:lvl1pPr>
          </a:lstStyle>
          <a:p>
            <a:r>
              <a:t>Texte du titre</a:t>
            </a:r>
          </a:p>
        </p:txBody>
      </p:sp>
      <p:sp>
        <p:nvSpPr>
          <p:cNvPr id="1842" name="Shape 1842"/>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825">
                <a:latin typeface="Monaco"/>
                <a:ea typeface="Monaco"/>
                <a:cs typeface="Monaco"/>
                <a:sym typeface="Monaco"/>
              </a:defRPr>
            </a:lvl1pPr>
            <a:lvl2pPr marL="816433" marR="0" indent="-283255">
              <a:lnSpc>
                <a:spcPct val="100000"/>
              </a:lnSpc>
              <a:spcBef>
                <a:spcPts val="1875"/>
              </a:spcBef>
              <a:buClrTx/>
              <a:buSzPct val="139000"/>
              <a:buFontTx/>
              <a:buChar char="•"/>
              <a:defRPr sz="825">
                <a:latin typeface="Monaco"/>
                <a:ea typeface="Monaco"/>
                <a:cs typeface="Monaco"/>
                <a:sym typeface="Monaco"/>
              </a:defRPr>
            </a:lvl2pPr>
            <a:lvl3pPr marL="1159195" marR="0" indent="-283255">
              <a:lnSpc>
                <a:spcPct val="100000"/>
              </a:lnSpc>
              <a:spcBef>
                <a:spcPts val="1875"/>
              </a:spcBef>
              <a:buClrTx/>
              <a:buSzPct val="139000"/>
              <a:buFontTx/>
              <a:buChar char="•"/>
              <a:defRPr sz="825">
                <a:latin typeface="Monaco"/>
                <a:ea typeface="Monaco"/>
                <a:cs typeface="Monaco"/>
                <a:sym typeface="Monaco"/>
              </a:defRPr>
            </a:lvl3pPr>
            <a:lvl4pPr marL="1501954" marR="0" indent="-283255">
              <a:lnSpc>
                <a:spcPct val="100000"/>
              </a:lnSpc>
              <a:spcBef>
                <a:spcPts val="1875"/>
              </a:spcBef>
              <a:buSzPct val="139000"/>
              <a:buChar char="•"/>
              <a:defRPr sz="825">
                <a:latin typeface="Monaco"/>
                <a:ea typeface="Monaco"/>
                <a:cs typeface="Monaco"/>
                <a:sym typeface="Monaco"/>
              </a:defRPr>
            </a:lvl4pPr>
            <a:lvl5pPr marL="1844713" marR="0" indent="-283255">
              <a:lnSpc>
                <a:spcPct val="100000"/>
              </a:lnSpc>
              <a:spcBef>
                <a:spcPts val="1875"/>
              </a:spcBef>
              <a:buSzPct val="139000"/>
              <a:buChar char="•"/>
              <a:defRPr sz="825">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843"/>
          <p:cNvSpPr>
            <a:spLocks noGrp="1"/>
          </p:cNvSpPr>
          <p:nvPr>
            <p:ph type="sldNum" sz="quarter" idx="10"/>
          </p:nvPr>
        </p:nvSpPr>
        <p:spPr>
          <a:xfrm>
            <a:off x="4386873" y="6388101"/>
            <a:ext cx="370256" cy="287220"/>
          </a:xfrm>
        </p:spPr>
        <p:txBody>
          <a:bodyPr/>
          <a:lstStyle>
            <a:lvl1pPr hangingPunct="1">
              <a:defRPr sz="1200">
                <a:solidFill>
                  <a:srgbClr val="000000"/>
                </a:solidFill>
              </a:defRPr>
            </a:lvl1pPr>
          </a:lstStyle>
          <a:p>
            <a:fld id="{A0F4302A-27E6-4A10-B851-356F60A01DA2}" type="slidenum">
              <a:rPr lang="en-US"/>
              <a:pPr/>
              <a:t>‹#›</a:t>
            </a:fld>
            <a:endParaRPr lang="en-US"/>
          </a:p>
        </p:txBody>
      </p:sp>
    </p:spTree>
    <p:extLst>
      <p:ext uri="{BB962C8B-B14F-4D97-AF65-F5344CB8AC3E}">
        <p14:creationId xmlns:p14="http://schemas.microsoft.com/office/powerpoint/2010/main" val="3420171447"/>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3_Titre et puces - Gauche copi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50" name="Shape 1850"/>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2850" b="0">
                <a:solidFill>
                  <a:srgbClr val="FFFFFF"/>
                </a:solidFill>
                <a:uFill>
                  <a:solidFill>
                    <a:srgbClr val="FFFFFF"/>
                  </a:solidFill>
                </a:uFill>
                <a:latin typeface="Monaco"/>
                <a:ea typeface="Monaco"/>
                <a:cs typeface="Monaco"/>
                <a:sym typeface="Monaco"/>
              </a:defRPr>
            </a:lvl1pPr>
          </a:lstStyle>
          <a:p>
            <a:r>
              <a:t>Texte du titre</a:t>
            </a:r>
          </a:p>
        </p:txBody>
      </p:sp>
      <p:sp>
        <p:nvSpPr>
          <p:cNvPr id="1851" name="Shape 1851"/>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825">
                <a:latin typeface="Monaco"/>
                <a:ea typeface="Monaco"/>
                <a:cs typeface="Monaco"/>
                <a:sym typeface="Monaco"/>
              </a:defRPr>
            </a:lvl1pPr>
            <a:lvl2pPr marL="816433" marR="0" indent="-283255">
              <a:lnSpc>
                <a:spcPct val="100000"/>
              </a:lnSpc>
              <a:spcBef>
                <a:spcPts val="1875"/>
              </a:spcBef>
              <a:buClrTx/>
              <a:buSzPct val="139000"/>
              <a:buFontTx/>
              <a:buChar char="•"/>
              <a:defRPr sz="825">
                <a:latin typeface="Monaco"/>
                <a:ea typeface="Monaco"/>
                <a:cs typeface="Monaco"/>
                <a:sym typeface="Monaco"/>
              </a:defRPr>
            </a:lvl2pPr>
            <a:lvl3pPr marL="1159195" marR="0" indent="-283255">
              <a:lnSpc>
                <a:spcPct val="100000"/>
              </a:lnSpc>
              <a:spcBef>
                <a:spcPts val="1875"/>
              </a:spcBef>
              <a:buClrTx/>
              <a:buSzPct val="139000"/>
              <a:buFontTx/>
              <a:buChar char="•"/>
              <a:defRPr sz="825">
                <a:latin typeface="Monaco"/>
                <a:ea typeface="Monaco"/>
                <a:cs typeface="Monaco"/>
                <a:sym typeface="Monaco"/>
              </a:defRPr>
            </a:lvl3pPr>
            <a:lvl4pPr marL="1501954" marR="0" indent="-283255">
              <a:lnSpc>
                <a:spcPct val="100000"/>
              </a:lnSpc>
              <a:spcBef>
                <a:spcPts val="1875"/>
              </a:spcBef>
              <a:buSzPct val="139000"/>
              <a:buChar char="•"/>
              <a:defRPr sz="825">
                <a:latin typeface="Monaco"/>
                <a:ea typeface="Monaco"/>
                <a:cs typeface="Monaco"/>
                <a:sym typeface="Monaco"/>
              </a:defRPr>
            </a:lvl4pPr>
            <a:lvl5pPr marL="1844713" marR="0" indent="-283255">
              <a:lnSpc>
                <a:spcPct val="100000"/>
              </a:lnSpc>
              <a:spcBef>
                <a:spcPts val="1875"/>
              </a:spcBef>
              <a:buSzPct val="139000"/>
              <a:buChar char="•"/>
              <a:defRPr sz="825">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852"/>
          <p:cNvSpPr>
            <a:spLocks noGrp="1"/>
          </p:cNvSpPr>
          <p:nvPr>
            <p:ph type="sldNum" sz="quarter" idx="10"/>
          </p:nvPr>
        </p:nvSpPr>
        <p:spPr>
          <a:xfrm>
            <a:off x="4386873" y="6388101"/>
            <a:ext cx="370256" cy="287220"/>
          </a:xfrm>
        </p:spPr>
        <p:txBody>
          <a:bodyPr/>
          <a:lstStyle>
            <a:lvl1pPr hangingPunct="1">
              <a:defRPr sz="1200">
                <a:solidFill>
                  <a:srgbClr val="000000"/>
                </a:solidFill>
              </a:defRPr>
            </a:lvl1pPr>
          </a:lstStyle>
          <a:p>
            <a:fld id="{96B18F08-B630-4186-B840-1B219184AFF3}" type="slidenum">
              <a:rPr lang="en-US"/>
              <a:pPr/>
              <a:t>‹#›</a:t>
            </a:fld>
            <a:endParaRPr lang="en-US"/>
          </a:p>
        </p:txBody>
      </p:sp>
    </p:spTree>
    <p:extLst>
      <p:ext uri="{BB962C8B-B14F-4D97-AF65-F5344CB8AC3E}">
        <p14:creationId xmlns:p14="http://schemas.microsoft.com/office/powerpoint/2010/main" val="3254973551"/>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3_Titre et puces - Gauche copie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59" name="Shape 1859"/>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2850" b="0">
                <a:solidFill>
                  <a:srgbClr val="FFFFFF"/>
                </a:solidFill>
                <a:uFill>
                  <a:solidFill>
                    <a:srgbClr val="FFFFFF"/>
                  </a:solidFill>
                </a:uFill>
                <a:latin typeface="Monaco"/>
                <a:ea typeface="Monaco"/>
                <a:cs typeface="Monaco"/>
                <a:sym typeface="Monaco"/>
              </a:defRPr>
            </a:lvl1pPr>
          </a:lstStyle>
          <a:p>
            <a:r>
              <a:t>Texte du titre</a:t>
            </a:r>
          </a:p>
        </p:txBody>
      </p:sp>
      <p:sp>
        <p:nvSpPr>
          <p:cNvPr id="1860" name="Shape 1860"/>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825">
                <a:latin typeface="Monaco"/>
                <a:ea typeface="Monaco"/>
                <a:cs typeface="Monaco"/>
                <a:sym typeface="Monaco"/>
              </a:defRPr>
            </a:lvl1pPr>
            <a:lvl2pPr marL="816433" marR="0" indent="-283255">
              <a:lnSpc>
                <a:spcPct val="100000"/>
              </a:lnSpc>
              <a:spcBef>
                <a:spcPts val="1875"/>
              </a:spcBef>
              <a:buClrTx/>
              <a:buSzPct val="139000"/>
              <a:buFontTx/>
              <a:buChar char="•"/>
              <a:defRPr sz="825">
                <a:latin typeface="Monaco"/>
                <a:ea typeface="Monaco"/>
                <a:cs typeface="Monaco"/>
                <a:sym typeface="Monaco"/>
              </a:defRPr>
            </a:lvl2pPr>
            <a:lvl3pPr marL="1159195" marR="0" indent="-283255">
              <a:lnSpc>
                <a:spcPct val="100000"/>
              </a:lnSpc>
              <a:spcBef>
                <a:spcPts val="1875"/>
              </a:spcBef>
              <a:buClrTx/>
              <a:buSzPct val="139000"/>
              <a:buFontTx/>
              <a:buChar char="•"/>
              <a:defRPr sz="825">
                <a:latin typeface="Monaco"/>
                <a:ea typeface="Monaco"/>
                <a:cs typeface="Monaco"/>
                <a:sym typeface="Monaco"/>
              </a:defRPr>
            </a:lvl3pPr>
            <a:lvl4pPr marL="1501954" marR="0" indent="-283255">
              <a:lnSpc>
                <a:spcPct val="100000"/>
              </a:lnSpc>
              <a:spcBef>
                <a:spcPts val="1875"/>
              </a:spcBef>
              <a:buSzPct val="139000"/>
              <a:buChar char="•"/>
              <a:defRPr sz="825">
                <a:latin typeface="Monaco"/>
                <a:ea typeface="Monaco"/>
                <a:cs typeface="Monaco"/>
                <a:sym typeface="Monaco"/>
              </a:defRPr>
            </a:lvl4pPr>
            <a:lvl5pPr marL="1844713" marR="0" indent="-283255">
              <a:lnSpc>
                <a:spcPct val="100000"/>
              </a:lnSpc>
              <a:spcBef>
                <a:spcPts val="1875"/>
              </a:spcBef>
              <a:buSzPct val="139000"/>
              <a:buChar char="•"/>
              <a:defRPr sz="825">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861"/>
          <p:cNvSpPr>
            <a:spLocks noGrp="1"/>
          </p:cNvSpPr>
          <p:nvPr>
            <p:ph type="sldNum" sz="quarter" idx="10"/>
          </p:nvPr>
        </p:nvSpPr>
        <p:spPr>
          <a:xfrm>
            <a:off x="4386873" y="6388101"/>
            <a:ext cx="370256" cy="287220"/>
          </a:xfrm>
        </p:spPr>
        <p:txBody>
          <a:bodyPr/>
          <a:lstStyle>
            <a:lvl1pPr hangingPunct="1">
              <a:defRPr sz="1200">
                <a:solidFill>
                  <a:srgbClr val="000000"/>
                </a:solidFill>
              </a:defRPr>
            </a:lvl1pPr>
          </a:lstStyle>
          <a:p>
            <a:fld id="{F7769C33-D48C-479D-9FBB-BB4D339B10F6}" type="slidenum">
              <a:rPr lang="en-US"/>
              <a:pPr/>
              <a:t>‹#›</a:t>
            </a:fld>
            <a:endParaRPr lang="en-US"/>
          </a:p>
        </p:txBody>
      </p:sp>
    </p:spTree>
    <p:extLst>
      <p:ext uri="{BB962C8B-B14F-4D97-AF65-F5344CB8AC3E}">
        <p14:creationId xmlns:p14="http://schemas.microsoft.com/office/powerpoint/2010/main" val="1932811532"/>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3_Titre et puces - Gauche copie 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68" name="Shape 1868"/>
          <p:cNvSpPr>
            <a:spLocks noGrp="1"/>
          </p:cNvSpPr>
          <p:nvPr>
            <p:ph type="title"/>
          </p:nvPr>
        </p:nvSpPr>
        <p:spPr>
          <a:xfrm>
            <a:off x="635001" y="144683"/>
            <a:ext cx="7861300" cy="1793434"/>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a:defRPr sz="2850" b="0">
                <a:solidFill>
                  <a:srgbClr val="FFFFFF"/>
                </a:solidFill>
                <a:uFill>
                  <a:solidFill>
                    <a:srgbClr val="FFFFFF"/>
                  </a:solidFill>
                </a:uFill>
                <a:latin typeface="Monaco"/>
                <a:ea typeface="Monaco"/>
                <a:cs typeface="Monaco"/>
                <a:sym typeface="Monaco"/>
              </a:defRPr>
            </a:lvl1pPr>
          </a:lstStyle>
          <a:p>
            <a:r>
              <a:t>Texte du titre</a:t>
            </a:r>
          </a:p>
        </p:txBody>
      </p:sp>
      <p:sp>
        <p:nvSpPr>
          <p:cNvPr id="1869" name="Shape 1869"/>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lstStyle>
            <a:lvl1pPr marL="473676" marR="0" indent="-283255">
              <a:lnSpc>
                <a:spcPct val="100000"/>
              </a:lnSpc>
              <a:spcBef>
                <a:spcPts val="1875"/>
              </a:spcBef>
              <a:buClrTx/>
              <a:buSzPct val="139000"/>
              <a:buFontTx/>
              <a:buChar char="•"/>
              <a:defRPr sz="825">
                <a:latin typeface="Monaco"/>
                <a:ea typeface="Monaco"/>
                <a:cs typeface="Monaco"/>
                <a:sym typeface="Monaco"/>
              </a:defRPr>
            </a:lvl1pPr>
            <a:lvl2pPr marL="816433" marR="0" indent="-283255">
              <a:lnSpc>
                <a:spcPct val="100000"/>
              </a:lnSpc>
              <a:spcBef>
                <a:spcPts val="1875"/>
              </a:spcBef>
              <a:buClrTx/>
              <a:buSzPct val="139000"/>
              <a:buFontTx/>
              <a:buChar char="•"/>
              <a:defRPr sz="825">
                <a:latin typeface="Monaco"/>
                <a:ea typeface="Monaco"/>
                <a:cs typeface="Monaco"/>
                <a:sym typeface="Monaco"/>
              </a:defRPr>
            </a:lvl2pPr>
            <a:lvl3pPr marL="1159195" marR="0" indent="-283255">
              <a:lnSpc>
                <a:spcPct val="100000"/>
              </a:lnSpc>
              <a:spcBef>
                <a:spcPts val="1875"/>
              </a:spcBef>
              <a:buClrTx/>
              <a:buSzPct val="139000"/>
              <a:buFontTx/>
              <a:buChar char="•"/>
              <a:defRPr sz="825">
                <a:latin typeface="Monaco"/>
                <a:ea typeface="Monaco"/>
                <a:cs typeface="Monaco"/>
                <a:sym typeface="Monaco"/>
              </a:defRPr>
            </a:lvl3pPr>
            <a:lvl4pPr marL="1501954" marR="0" indent="-283255">
              <a:lnSpc>
                <a:spcPct val="100000"/>
              </a:lnSpc>
              <a:spcBef>
                <a:spcPts val="1875"/>
              </a:spcBef>
              <a:buSzPct val="139000"/>
              <a:buChar char="•"/>
              <a:defRPr sz="825">
                <a:latin typeface="Monaco"/>
                <a:ea typeface="Monaco"/>
                <a:cs typeface="Monaco"/>
                <a:sym typeface="Monaco"/>
              </a:defRPr>
            </a:lvl4pPr>
            <a:lvl5pPr marL="1844713" marR="0" indent="-283255">
              <a:lnSpc>
                <a:spcPct val="100000"/>
              </a:lnSpc>
              <a:spcBef>
                <a:spcPts val="1875"/>
              </a:spcBef>
              <a:buSzPct val="139000"/>
              <a:buChar char="•"/>
              <a:defRPr sz="825">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870"/>
          <p:cNvSpPr>
            <a:spLocks noGrp="1"/>
          </p:cNvSpPr>
          <p:nvPr>
            <p:ph type="sldNum" sz="quarter" idx="10"/>
          </p:nvPr>
        </p:nvSpPr>
        <p:spPr>
          <a:xfrm>
            <a:off x="4386873" y="6388101"/>
            <a:ext cx="370256" cy="287220"/>
          </a:xfrm>
        </p:spPr>
        <p:txBody>
          <a:bodyPr/>
          <a:lstStyle>
            <a:lvl1pPr hangingPunct="1">
              <a:defRPr sz="1200">
                <a:solidFill>
                  <a:srgbClr val="000000"/>
                </a:solidFill>
              </a:defRPr>
            </a:lvl1pPr>
          </a:lstStyle>
          <a:p>
            <a:fld id="{1A29F2D0-91D9-4858-9ED2-7DA04F6FB3DB}" type="slidenum">
              <a:rPr lang="en-US"/>
              <a:pPr/>
              <a:t>‹#›</a:t>
            </a:fld>
            <a:endParaRPr lang="en-US"/>
          </a:p>
        </p:txBody>
      </p:sp>
    </p:spTree>
    <p:extLst>
      <p:ext uri="{BB962C8B-B14F-4D97-AF65-F5344CB8AC3E}">
        <p14:creationId xmlns:p14="http://schemas.microsoft.com/office/powerpoint/2010/main" val="3614170358"/>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4_Default - Title and Content">
    <p:bg>
      <p:bgPr>
        <a:solidFill>
          <a:srgbClr val="FFFFFF"/>
        </a:solidFill>
        <a:effectLst/>
      </p:bgPr>
    </p:bg>
    <p:spTree>
      <p:nvGrpSpPr>
        <p:cNvPr id="1" name=""/>
        <p:cNvGrpSpPr/>
        <p:nvPr/>
      </p:nvGrpSpPr>
      <p:grpSpPr>
        <a:xfrm>
          <a:off x="0" y="0"/>
          <a:ext cx="0" cy="0"/>
          <a:chOff x="0" y="0"/>
          <a:chExt cx="0" cy="0"/>
        </a:xfrm>
      </p:grpSpPr>
      <p:sp>
        <p:nvSpPr>
          <p:cNvPr id="1877" name="Shape 1877"/>
          <p:cNvSpPr>
            <a:spLocks noGrp="1"/>
          </p:cNvSpPr>
          <p:nvPr>
            <p:ph type="title"/>
          </p:nvPr>
        </p:nvSpPr>
        <p:spPr>
          <a:xfrm>
            <a:off x="457200" y="274647"/>
            <a:ext cx="8229600" cy="1143001"/>
          </a:xfrm>
          <a:prstGeom prst="rect">
            <a:avLst/>
          </a:prstGeom>
          <a:solidFill>
            <a:srgbClr val="9ECEFA"/>
          </a:solidFill>
          <a:ln w="9525">
            <a:round/>
          </a:ln>
        </p:spPr>
        <p:txBody>
          <a:bodyPr lIns="38084" tIns="38084" rIns="38084" bIns="38084"/>
          <a:lstStyle>
            <a:lvl1pPr marL="0" marR="0" algn="ctr" defTabSz="342758">
              <a:defRPr sz="3000" b="0">
                <a:solidFill>
                  <a:srgbClr val="000000"/>
                </a:solidFill>
                <a:uFill>
                  <a:solidFill>
                    <a:srgbClr val="000000"/>
                  </a:solidFill>
                </a:uFill>
                <a:latin typeface="Calibri"/>
                <a:ea typeface="Calibri"/>
                <a:cs typeface="Calibri"/>
                <a:sym typeface="Calibri"/>
              </a:defRPr>
            </a:lvl1pPr>
          </a:lstStyle>
          <a:p>
            <a:r>
              <a:t>Texte du titre</a:t>
            </a:r>
          </a:p>
        </p:txBody>
      </p:sp>
      <p:sp>
        <p:nvSpPr>
          <p:cNvPr id="1878" name="Shape 1878"/>
          <p:cNvSpPr>
            <a:spLocks noGrp="1"/>
          </p:cNvSpPr>
          <p:nvPr>
            <p:ph type="body" idx="1"/>
          </p:nvPr>
        </p:nvSpPr>
        <p:spPr>
          <a:xfrm>
            <a:off x="457200" y="1600200"/>
            <a:ext cx="8229600" cy="5257802"/>
          </a:xfrm>
          <a:prstGeom prst="rect">
            <a:avLst/>
          </a:prstGeom>
          <a:ln w="9525">
            <a:round/>
          </a:ln>
        </p:spPr>
        <p:txBody>
          <a:bodyPr lIns="38084" tIns="38084" rIns="38084" bIns="38084"/>
          <a:lstStyle>
            <a:lvl1pPr marL="257071" marR="0" defTabSz="342758">
              <a:lnSpc>
                <a:spcPct val="100000"/>
              </a:lnSpc>
              <a:spcBef>
                <a:spcPts val="525"/>
              </a:spcBef>
              <a:buClr>
                <a:srgbClr val="000000"/>
              </a:buClr>
              <a:buFont typeface="Arial"/>
              <a:buChar char="•"/>
              <a:defRPr sz="2400">
                <a:solidFill>
                  <a:srgbClr val="000000"/>
                </a:solidFill>
                <a:uFill>
                  <a:solidFill>
                    <a:srgbClr val="000000"/>
                  </a:solidFill>
                </a:uFill>
                <a:latin typeface="Calibri"/>
                <a:ea typeface="Calibri"/>
                <a:cs typeface="Calibri"/>
                <a:sym typeface="Calibri"/>
              </a:defRPr>
            </a:lvl1pPr>
            <a:lvl2pPr marL="556985" marR="0" defTabSz="342758">
              <a:lnSpc>
                <a:spcPct val="100000"/>
              </a:lnSpc>
              <a:buClr>
                <a:srgbClr val="000000"/>
              </a:buClr>
              <a:buSzPct val="100000"/>
              <a:buChar char=""/>
              <a:defRPr sz="2100">
                <a:solidFill>
                  <a:srgbClr val="000000"/>
                </a:solidFill>
                <a:uFill>
                  <a:solidFill>
                    <a:srgbClr val="000000"/>
                  </a:solidFill>
                </a:uFill>
                <a:latin typeface="Calibri"/>
                <a:ea typeface="Calibri"/>
                <a:cs typeface="Calibri"/>
                <a:sym typeface="Calibri"/>
              </a:defRPr>
            </a:lvl2pPr>
            <a:lvl3pPr marL="856898" marR="0" defTabSz="342758">
              <a:lnSpc>
                <a:spcPct val="100000"/>
              </a:lnSpc>
              <a:buClr>
                <a:srgbClr val="000000"/>
              </a:buClr>
              <a:buSzPct val="100000"/>
              <a:buChar char=""/>
              <a:defRPr>
                <a:solidFill>
                  <a:srgbClr val="000000"/>
                </a:solidFill>
                <a:uFill>
                  <a:solidFill>
                    <a:srgbClr val="000000"/>
                  </a:solidFill>
                </a:uFill>
                <a:latin typeface="Calibri"/>
                <a:ea typeface="Calibri"/>
                <a:cs typeface="Calibri"/>
                <a:sym typeface="Calibri"/>
              </a:defRPr>
            </a:lvl3pPr>
            <a:lvl4pPr marL="1199658" marR="0" defTabSz="342758">
              <a:lnSpc>
                <a:spcPct val="100000"/>
              </a:lnSpc>
              <a:buClr>
                <a:srgbClr val="000000"/>
              </a:buClr>
              <a:buFont typeface="Courier New"/>
              <a:buChar char="o"/>
              <a:defRPr>
                <a:solidFill>
                  <a:srgbClr val="000000"/>
                </a:solidFill>
                <a:uFill>
                  <a:solidFill>
                    <a:srgbClr val="000000"/>
                  </a:solidFill>
                </a:uFill>
                <a:latin typeface="Calibri"/>
                <a:ea typeface="Calibri"/>
                <a:cs typeface="Calibri"/>
                <a:sym typeface="Calibri"/>
              </a:defRPr>
            </a:lvl4pPr>
            <a:lvl5pPr marL="1542420" marR="0" defTabSz="342758">
              <a:lnSpc>
                <a:spcPct val="100000"/>
              </a:lnSpc>
              <a:buClr>
                <a:srgbClr val="000000"/>
              </a:buClr>
              <a:buFont typeface="Arial"/>
              <a:defRPr>
                <a:solidFill>
                  <a:srgbClr val="000000"/>
                </a:solidFill>
                <a:uFill>
                  <a:solidFill>
                    <a:srgbClr val="000000"/>
                  </a:solidFill>
                </a:uFill>
                <a:latin typeface="Calibri"/>
                <a:ea typeface="Calibri"/>
                <a:cs typeface="Calibri"/>
                <a:sym typeface="Calibri"/>
              </a:defRPr>
            </a:lvl5pPr>
          </a:lstStyle>
          <a:p>
            <a:r>
              <a:t>Texte niveau 1</a:t>
            </a:r>
          </a:p>
          <a:p>
            <a:pPr lvl="1"/>
            <a:r>
              <a:t>Texte niveau 2</a:t>
            </a:r>
          </a:p>
          <a:p>
            <a:pPr lvl="2"/>
            <a:r>
              <a:t>Texte niveau 3</a:t>
            </a:r>
          </a:p>
          <a:p>
            <a:pPr lvl="3"/>
            <a:r>
              <a:t>Texte niveau 4</a:t>
            </a:r>
          </a:p>
          <a:p>
            <a:pPr lvl="4"/>
            <a:r>
              <a:t>Texte niveau 5</a:t>
            </a:r>
          </a:p>
        </p:txBody>
      </p:sp>
      <p:sp>
        <p:nvSpPr>
          <p:cNvPr id="4" name="Shape 1879"/>
          <p:cNvSpPr>
            <a:spLocks noGrp="1"/>
          </p:cNvSpPr>
          <p:nvPr>
            <p:ph type="sldNum" sz="quarter" idx="10"/>
          </p:nvPr>
        </p:nvSpPr>
        <p:spPr>
          <a:xfrm>
            <a:off x="8415925" y="6457916"/>
            <a:ext cx="270876" cy="273119"/>
          </a:xfrm>
          <a:ln>
            <a:round/>
          </a:ln>
        </p:spPr>
        <p:txBody>
          <a:bodyPr lIns="38084" tIns="38084" rIns="38084" bIns="38084" anchor="ctr"/>
          <a:lstStyle>
            <a:lvl1pPr algn="r" hangingPunct="1">
              <a:defRPr sz="1275">
                <a:solidFill>
                  <a:srgbClr val="9B9B9B"/>
                </a:solidFill>
                <a:latin typeface="Calibri" pitchFamily="34" charset="0"/>
                <a:sym typeface="Calibri" pitchFamily="34" charset="0"/>
              </a:defRPr>
            </a:lvl1pPr>
          </a:lstStyle>
          <a:p>
            <a:fld id="{51EAFD1F-5C52-4D8C-8DAD-FC950CDE9D9E}" type="slidenum">
              <a:rPr lang="en-US"/>
              <a:pPr/>
              <a:t>‹#›</a:t>
            </a:fld>
            <a:endParaRPr lang="en-US"/>
          </a:p>
        </p:txBody>
      </p:sp>
    </p:spTree>
    <p:extLst>
      <p:ext uri="{BB962C8B-B14F-4D97-AF65-F5344CB8AC3E}">
        <p14:creationId xmlns:p14="http://schemas.microsoft.com/office/powerpoint/2010/main" val="2481713815"/>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_Default - Comparison">
    <p:bg>
      <p:bgPr>
        <a:solidFill>
          <a:srgbClr val="FFFFFF"/>
        </a:solidFill>
        <a:effectLst/>
      </p:bgPr>
    </p:bg>
    <p:spTree>
      <p:nvGrpSpPr>
        <p:cNvPr id="1" name=""/>
        <p:cNvGrpSpPr/>
        <p:nvPr/>
      </p:nvGrpSpPr>
      <p:grpSpPr>
        <a:xfrm>
          <a:off x="0" y="0"/>
          <a:ext cx="0" cy="0"/>
          <a:chOff x="0" y="0"/>
          <a:chExt cx="0" cy="0"/>
        </a:xfrm>
      </p:grpSpPr>
      <p:sp>
        <p:nvSpPr>
          <p:cNvPr id="1886" name="Shape 1886"/>
          <p:cNvSpPr>
            <a:spLocks noGrp="1"/>
          </p:cNvSpPr>
          <p:nvPr>
            <p:ph type="body" sz="half" idx="13"/>
          </p:nvPr>
        </p:nvSpPr>
        <p:spPr>
          <a:xfrm>
            <a:off x="457200" y="2174883"/>
            <a:ext cx="4040188" cy="3951289"/>
          </a:xfrm>
          <a:prstGeom prst="rect">
            <a:avLst/>
          </a:prstGeom>
          <a:ln w="9525">
            <a:round/>
          </a:ln>
        </p:spPr>
        <p:txBody>
          <a:bodyPr lIns="38084" tIns="38084" rIns="38084" bIns="38084"/>
          <a:lstStyle>
            <a:lvl1pPr marL="257071" marR="0" defTabSz="342758">
              <a:lnSpc>
                <a:spcPct val="100000"/>
              </a:lnSpc>
              <a:spcBef>
                <a:spcPts val="375"/>
              </a:spcBef>
              <a:buClr>
                <a:srgbClr val="000000"/>
              </a:buClr>
              <a:buFont typeface="Arial"/>
              <a:buChar char="•"/>
              <a:defRPr sz="1800">
                <a:solidFill>
                  <a:srgbClr val="000000"/>
                </a:solidFill>
                <a:uFill>
                  <a:solidFill>
                    <a:srgbClr val="000000"/>
                  </a:solidFill>
                </a:uFill>
                <a:latin typeface="Calibri"/>
                <a:ea typeface="Calibri"/>
                <a:cs typeface="Calibri"/>
                <a:sym typeface="Calibri"/>
              </a:defRPr>
            </a:lvl1pPr>
          </a:lstStyle>
          <a:p>
            <a:r>
              <a:t>Click to edit Master text styles</a:t>
            </a:r>
          </a:p>
        </p:txBody>
      </p:sp>
      <p:sp>
        <p:nvSpPr>
          <p:cNvPr id="1887" name="Shape 1887"/>
          <p:cNvSpPr>
            <a:spLocks noGrp="1"/>
          </p:cNvSpPr>
          <p:nvPr>
            <p:ph type="body" sz="quarter" idx="14"/>
          </p:nvPr>
        </p:nvSpPr>
        <p:spPr>
          <a:xfrm>
            <a:off x="4645027" y="1535122"/>
            <a:ext cx="4041775" cy="639763"/>
          </a:xfrm>
          <a:prstGeom prst="rect">
            <a:avLst/>
          </a:prstGeom>
          <a:ln w="9525">
            <a:round/>
          </a:ln>
        </p:spPr>
        <p:txBody>
          <a:bodyPr lIns="38084" tIns="38084" rIns="38084" bIns="38084" anchor="b"/>
          <a:lstStyle>
            <a:lvl1pPr marL="0" marR="0" indent="0" defTabSz="342758">
              <a:lnSpc>
                <a:spcPct val="100000"/>
              </a:lnSpc>
              <a:spcBef>
                <a:spcPts val="375"/>
              </a:spcBef>
              <a:buClr>
                <a:srgbClr val="000000"/>
              </a:buClr>
              <a:buSzTx/>
              <a:buFontTx/>
              <a:buNone/>
              <a:defRPr sz="1800">
                <a:solidFill>
                  <a:srgbClr val="000000"/>
                </a:solidFill>
                <a:uFill>
                  <a:solidFill>
                    <a:srgbClr val="000000"/>
                  </a:solidFill>
                </a:uFill>
                <a:latin typeface="Calibri"/>
                <a:ea typeface="Calibri"/>
                <a:cs typeface="Calibri"/>
                <a:sym typeface="Calibri"/>
              </a:defRPr>
            </a:lvl1pPr>
          </a:lstStyle>
          <a:p>
            <a:r>
              <a:t>Click to edit Master text styles</a:t>
            </a:r>
          </a:p>
        </p:txBody>
      </p:sp>
      <p:sp>
        <p:nvSpPr>
          <p:cNvPr id="1888" name="Shape 1888"/>
          <p:cNvSpPr>
            <a:spLocks noGrp="1"/>
          </p:cNvSpPr>
          <p:nvPr>
            <p:ph type="body" sz="half" idx="15"/>
          </p:nvPr>
        </p:nvSpPr>
        <p:spPr>
          <a:xfrm>
            <a:off x="4645027" y="2174883"/>
            <a:ext cx="4041775" cy="3951289"/>
          </a:xfrm>
          <a:prstGeom prst="rect">
            <a:avLst/>
          </a:prstGeom>
          <a:ln w="9525">
            <a:round/>
          </a:ln>
        </p:spPr>
        <p:txBody>
          <a:bodyPr lIns="38084" tIns="38084" rIns="38084" bIns="38084"/>
          <a:lstStyle>
            <a:lvl1pPr marL="257071" marR="0" defTabSz="342758">
              <a:lnSpc>
                <a:spcPct val="100000"/>
              </a:lnSpc>
              <a:spcBef>
                <a:spcPts val="375"/>
              </a:spcBef>
              <a:buClr>
                <a:srgbClr val="000000"/>
              </a:buClr>
              <a:buFont typeface="Arial"/>
              <a:buChar char="•"/>
              <a:defRPr sz="1800">
                <a:solidFill>
                  <a:srgbClr val="000000"/>
                </a:solidFill>
                <a:uFill>
                  <a:solidFill>
                    <a:srgbClr val="000000"/>
                  </a:solidFill>
                </a:uFill>
                <a:latin typeface="Calibri"/>
                <a:ea typeface="Calibri"/>
                <a:cs typeface="Calibri"/>
                <a:sym typeface="Calibri"/>
              </a:defRPr>
            </a:lvl1pPr>
          </a:lstStyle>
          <a:p>
            <a:r>
              <a:t>Click to edit Master text styles</a:t>
            </a:r>
          </a:p>
        </p:txBody>
      </p:sp>
      <p:sp>
        <p:nvSpPr>
          <p:cNvPr id="1889" name="Shape 1889"/>
          <p:cNvSpPr>
            <a:spLocks noGrp="1"/>
          </p:cNvSpPr>
          <p:nvPr>
            <p:ph type="title"/>
          </p:nvPr>
        </p:nvSpPr>
        <p:spPr>
          <a:xfrm>
            <a:off x="457200" y="274647"/>
            <a:ext cx="8229600" cy="1143001"/>
          </a:xfrm>
          <a:prstGeom prst="rect">
            <a:avLst/>
          </a:prstGeom>
          <a:solidFill>
            <a:srgbClr val="9ECEFA"/>
          </a:solidFill>
          <a:ln w="9525">
            <a:round/>
          </a:ln>
        </p:spPr>
        <p:txBody>
          <a:bodyPr lIns="38084" tIns="38084" rIns="38084" bIns="38084"/>
          <a:lstStyle>
            <a:lvl1pPr marL="0" marR="0" algn="ctr" defTabSz="342758">
              <a:defRPr sz="3000" b="0">
                <a:solidFill>
                  <a:srgbClr val="000000"/>
                </a:solidFill>
                <a:uFill>
                  <a:solidFill>
                    <a:srgbClr val="000000"/>
                  </a:solidFill>
                </a:uFill>
                <a:latin typeface="Calibri"/>
                <a:ea typeface="Calibri"/>
                <a:cs typeface="Calibri"/>
                <a:sym typeface="Calibri"/>
              </a:defRPr>
            </a:lvl1pPr>
          </a:lstStyle>
          <a:p>
            <a:r>
              <a:t>Texte du titre</a:t>
            </a:r>
          </a:p>
        </p:txBody>
      </p:sp>
      <p:sp>
        <p:nvSpPr>
          <p:cNvPr id="1890" name="Shape 1890"/>
          <p:cNvSpPr>
            <a:spLocks noGrp="1"/>
          </p:cNvSpPr>
          <p:nvPr>
            <p:ph type="body" sz="quarter" idx="1"/>
          </p:nvPr>
        </p:nvSpPr>
        <p:spPr>
          <a:xfrm>
            <a:off x="457200" y="1417638"/>
            <a:ext cx="4040188" cy="757238"/>
          </a:xfrm>
          <a:prstGeom prst="rect">
            <a:avLst/>
          </a:prstGeom>
          <a:ln w="9525">
            <a:round/>
          </a:ln>
        </p:spPr>
        <p:txBody>
          <a:bodyPr lIns="38084" tIns="38084" rIns="38084" bIns="38084" anchor="b"/>
          <a:lstStyle>
            <a:lvl1pPr marL="0" marR="0" indent="0" defTabSz="342758">
              <a:lnSpc>
                <a:spcPct val="100000"/>
              </a:lnSpc>
              <a:spcBef>
                <a:spcPts val="375"/>
              </a:spcBef>
              <a:buClr>
                <a:srgbClr val="000000"/>
              </a:buClr>
              <a:buSzTx/>
              <a:buFontTx/>
              <a:buNone/>
              <a:defRPr sz="1800" b="1">
                <a:solidFill>
                  <a:srgbClr val="000000"/>
                </a:solidFill>
                <a:uFill>
                  <a:solidFill>
                    <a:srgbClr val="000000"/>
                  </a:solidFill>
                </a:uFill>
                <a:latin typeface="Calibri"/>
                <a:ea typeface="Calibri"/>
                <a:cs typeface="Calibri"/>
                <a:sym typeface="Calibri"/>
              </a:defRPr>
            </a:lvl1pPr>
            <a:lvl2pPr marL="342758" marR="0" indent="0" defTabSz="342758">
              <a:lnSpc>
                <a:spcPct val="100000"/>
              </a:lnSpc>
              <a:spcBef>
                <a:spcPts val="300"/>
              </a:spcBef>
              <a:buClr>
                <a:srgbClr val="000000"/>
              </a:buClr>
              <a:buSzTx/>
              <a:buFontTx/>
              <a:buNone/>
              <a:defRPr sz="1500" b="1">
                <a:solidFill>
                  <a:srgbClr val="000000"/>
                </a:solidFill>
                <a:uFill>
                  <a:solidFill>
                    <a:srgbClr val="000000"/>
                  </a:solidFill>
                </a:uFill>
                <a:latin typeface="Calibri"/>
                <a:ea typeface="Calibri"/>
                <a:cs typeface="Calibri"/>
                <a:sym typeface="Calibri"/>
              </a:defRPr>
            </a:lvl2pPr>
            <a:lvl3pPr marL="685518" marR="0" indent="0" defTabSz="342758">
              <a:lnSpc>
                <a:spcPct val="100000"/>
              </a:lnSpc>
              <a:spcBef>
                <a:spcPts val="300"/>
              </a:spcBef>
              <a:buClr>
                <a:srgbClr val="000000"/>
              </a:buClr>
              <a:buSzTx/>
              <a:buFontTx/>
              <a:buNone/>
              <a:defRPr sz="1350" b="1">
                <a:solidFill>
                  <a:srgbClr val="000000"/>
                </a:solidFill>
                <a:uFill>
                  <a:solidFill>
                    <a:srgbClr val="000000"/>
                  </a:solidFill>
                </a:uFill>
                <a:latin typeface="Calibri"/>
                <a:ea typeface="Calibri"/>
                <a:cs typeface="Calibri"/>
                <a:sym typeface="Calibri"/>
              </a:defRPr>
            </a:lvl3pPr>
            <a:lvl4pPr marL="1028280" marR="0" indent="0" defTabSz="342758">
              <a:lnSpc>
                <a:spcPct val="100000"/>
              </a:lnSpc>
              <a:spcBef>
                <a:spcPts val="225"/>
              </a:spcBef>
              <a:buClr>
                <a:srgbClr val="000000"/>
              </a:buClr>
              <a:buSzTx/>
              <a:buNone/>
              <a:defRPr sz="1200" b="1">
                <a:solidFill>
                  <a:srgbClr val="000000"/>
                </a:solidFill>
                <a:uFill>
                  <a:solidFill>
                    <a:srgbClr val="000000"/>
                  </a:solidFill>
                </a:uFill>
                <a:latin typeface="Calibri"/>
                <a:ea typeface="Calibri"/>
                <a:cs typeface="Calibri"/>
                <a:sym typeface="Calibri"/>
              </a:defRPr>
            </a:lvl4pPr>
            <a:lvl5pPr marL="1371039" marR="0" indent="0" defTabSz="342758">
              <a:lnSpc>
                <a:spcPct val="100000"/>
              </a:lnSpc>
              <a:spcBef>
                <a:spcPts val="225"/>
              </a:spcBef>
              <a:buClr>
                <a:srgbClr val="000000"/>
              </a:buClr>
              <a:buSzTx/>
              <a:buNone/>
              <a:defRPr sz="1200" b="1">
                <a:solidFill>
                  <a:srgbClr val="000000"/>
                </a:solidFill>
                <a:uFill>
                  <a:solidFill>
                    <a:srgbClr val="000000"/>
                  </a:solidFill>
                </a:uFill>
                <a:latin typeface="Calibri"/>
                <a:ea typeface="Calibri"/>
                <a:cs typeface="Calibri"/>
                <a:sym typeface="Calibri"/>
              </a:defRPr>
            </a:lvl5pPr>
          </a:lstStyle>
          <a:p>
            <a:r>
              <a:t>Texte niveau 1</a:t>
            </a:r>
          </a:p>
          <a:p>
            <a:pPr lvl="1"/>
            <a:r>
              <a:t>Texte niveau 2</a:t>
            </a:r>
          </a:p>
          <a:p>
            <a:pPr lvl="2"/>
            <a:r>
              <a:t>Texte niveau 3</a:t>
            </a:r>
          </a:p>
          <a:p>
            <a:pPr lvl="3"/>
            <a:r>
              <a:t>Texte niveau 4</a:t>
            </a:r>
          </a:p>
          <a:p>
            <a:pPr lvl="4"/>
            <a:r>
              <a:t>Texte niveau 5</a:t>
            </a:r>
          </a:p>
        </p:txBody>
      </p:sp>
      <p:sp>
        <p:nvSpPr>
          <p:cNvPr id="7" name="Shape 1891"/>
          <p:cNvSpPr>
            <a:spLocks noGrp="1"/>
          </p:cNvSpPr>
          <p:nvPr>
            <p:ph type="sldNum" sz="quarter" idx="16"/>
          </p:nvPr>
        </p:nvSpPr>
        <p:spPr>
          <a:xfrm>
            <a:off x="8415925" y="6457916"/>
            <a:ext cx="270876" cy="273119"/>
          </a:xfrm>
          <a:ln>
            <a:round/>
          </a:ln>
        </p:spPr>
        <p:txBody>
          <a:bodyPr lIns="38084" tIns="38084" rIns="38084" bIns="38084" anchor="ctr"/>
          <a:lstStyle>
            <a:lvl1pPr algn="r" hangingPunct="1">
              <a:defRPr sz="1275">
                <a:solidFill>
                  <a:srgbClr val="9B9B9B"/>
                </a:solidFill>
                <a:latin typeface="Calibri" pitchFamily="34" charset="0"/>
                <a:sym typeface="Calibri" pitchFamily="34" charset="0"/>
              </a:defRPr>
            </a:lvl1pPr>
          </a:lstStyle>
          <a:p>
            <a:fld id="{A80B8E8A-0162-49D8-9933-579F6DC18601}" type="slidenum">
              <a:rPr lang="en-US"/>
              <a:pPr/>
              <a:t>‹#›</a:t>
            </a:fld>
            <a:endParaRPr lang="en-US"/>
          </a:p>
        </p:txBody>
      </p:sp>
    </p:spTree>
    <p:extLst>
      <p:ext uri="{BB962C8B-B14F-4D97-AF65-F5344CB8AC3E}">
        <p14:creationId xmlns:p14="http://schemas.microsoft.com/office/powerpoint/2010/main" val="3866383135"/>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5_Default - Title and Content">
    <p:bg>
      <p:bgPr>
        <a:solidFill>
          <a:srgbClr val="FFFFFF"/>
        </a:solidFill>
        <a:effectLst/>
      </p:bgPr>
    </p:bg>
    <p:spTree>
      <p:nvGrpSpPr>
        <p:cNvPr id="1" name=""/>
        <p:cNvGrpSpPr/>
        <p:nvPr/>
      </p:nvGrpSpPr>
      <p:grpSpPr>
        <a:xfrm>
          <a:off x="0" y="0"/>
          <a:ext cx="0" cy="0"/>
          <a:chOff x="0" y="0"/>
          <a:chExt cx="0" cy="0"/>
        </a:xfrm>
      </p:grpSpPr>
      <p:pic>
        <p:nvPicPr>
          <p:cNvPr id="4" name="image4.png"/>
          <p:cNvPicPr>
            <a:picLocks noChangeAspect="1"/>
          </p:cNvPicPr>
          <p:nvPr/>
        </p:nvPicPr>
        <p:blipFill>
          <a:blip r:embed="rId2"/>
          <a:srcRect/>
          <a:stretch>
            <a:fillRect/>
          </a:stretch>
        </p:blipFill>
        <p:spPr bwMode="auto">
          <a:xfrm>
            <a:off x="0" y="0"/>
            <a:ext cx="9144000" cy="1892300"/>
          </a:xfrm>
          <a:prstGeom prst="rect">
            <a:avLst/>
          </a:prstGeom>
          <a:noFill/>
          <a:ln w="9525">
            <a:noFill/>
            <a:miter lim="800000"/>
            <a:headEnd/>
            <a:tailEnd/>
          </a:ln>
        </p:spPr>
      </p:pic>
      <p:sp>
        <p:nvSpPr>
          <p:cNvPr id="5" name="Shape 1906"/>
          <p:cNvSpPr/>
          <p:nvPr/>
        </p:nvSpPr>
        <p:spPr>
          <a:xfrm>
            <a:off x="0" y="0"/>
            <a:ext cx="228600" cy="6858000"/>
          </a:xfrm>
          <a:prstGeom prst="rect">
            <a:avLst/>
          </a:prstGeom>
          <a:solidFill>
            <a:srgbClr val="C1232A"/>
          </a:solidFill>
        </p:spPr>
        <p:txBody>
          <a:bodyPr lIns="28563" tIns="28563" rIns="28563" bIns="28563" anchor="ctr"/>
          <a:lstStyle/>
          <a:p>
            <a:pPr algn="ctr" defTabSz="342758" hangingPunct="0">
              <a:buClr>
                <a:srgbClr val="FFFFFF"/>
              </a:buClr>
              <a:defRPr sz="1800" b="1">
                <a:solidFill>
                  <a:srgbClr val="FFFFFF"/>
                </a:solidFill>
                <a:effectLst>
                  <a:outerShdw blurRad="38100" dist="12700" dir="5400000" rotWithShape="0">
                    <a:srgbClr val="000000">
                      <a:alpha val="50000"/>
                    </a:srgbClr>
                  </a:outerShdw>
                </a:effectLst>
                <a:uFill>
                  <a:solidFill>
                    <a:srgbClr val="FFFFFF"/>
                  </a:solidFill>
                </a:uFill>
                <a:latin typeface="Calibri"/>
                <a:ea typeface="Calibri"/>
                <a:cs typeface="Calibri"/>
                <a:sym typeface="Calibri"/>
              </a:defRPr>
            </a:pPr>
            <a:endParaRPr sz="1350" b="1" kern="0">
              <a:solidFill>
                <a:srgbClr val="FFFFFF"/>
              </a:solidFill>
              <a:effectLst>
                <a:outerShdw blurRad="38100" dist="12700" dir="5400000" rotWithShape="0">
                  <a:srgbClr val="000000">
                    <a:alpha val="50000"/>
                  </a:srgbClr>
                </a:outerShdw>
              </a:effectLst>
              <a:uFill>
                <a:solidFill>
                  <a:srgbClr val="FFFFFF"/>
                </a:solidFill>
              </a:uFill>
              <a:latin typeface="Calibri"/>
              <a:ea typeface="Calibri"/>
              <a:cs typeface="Calibri"/>
              <a:sym typeface="Calibri"/>
            </a:endParaRPr>
          </a:p>
        </p:txBody>
      </p:sp>
      <p:sp>
        <p:nvSpPr>
          <p:cNvPr id="1907" name="Shape 1907"/>
          <p:cNvSpPr>
            <a:spLocks noGrp="1"/>
          </p:cNvSpPr>
          <p:nvPr>
            <p:ph type="title"/>
          </p:nvPr>
        </p:nvSpPr>
        <p:spPr>
          <a:xfrm>
            <a:off x="505264" y="213888"/>
            <a:ext cx="8229601" cy="1143001"/>
          </a:xfrm>
          <a:prstGeom prst="rect">
            <a:avLst/>
          </a:prstGeom>
          <a:ln>
            <a:round/>
          </a:ln>
          <a:effectLst>
            <a:outerShdw blurRad="50800" dist="25400" dir="2700000" rotWithShape="0">
              <a:srgbClr val="000000">
                <a:alpha val="15000"/>
              </a:srgbClr>
            </a:outerShdw>
          </a:effectLst>
        </p:spPr>
        <p:txBody>
          <a:bodyPr lIns="38084" tIns="38084" rIns="38084" bIns="38084"/>
          <a:lstStyle>
            <a:lvl1pPr marL="0" marR="0" defTabSz="342758">
              <a:defRPr sz="2025">
                <a:solidFill>
                  <a:srgbClr val="89A2BA"/>
                </a:solidFill>
                <a:uFill>
                  <a:solidFill>
                    <a:srgbClr val="89A2BA"/>
                  </a:solidFill>
                </a:uFill>
                <a:latin typeface="Arial"/>
                <a:ea typeface="Arial"/>
                <a:cs typeface="Arial"/>
                <a:sym typeface="Arial"/>
              </a:defRPr>
            </a:lvl1pPr>
          </a:lstStyle>
          <a:p>
            <a:r>
              <a:t>Texte du titre</a:t>
            </a:r>
          </a:p>
        </p:txBody>
      </p:sp>
      <p:sp>
        <p:nvSpPr>
          <p:cNvPr id="1908" name="Shape 1908"/>
          <p:cNvSpPr>
            <a:spLocks noGrp="1"/>
          </p:cNvSpPr>
          <p:nvPr>
            <p:ph type="body" idx="1"/>
          </p:nvPr>
        </p:nvSpPr>
        <p:spPr>
          <a:xfrm>
            <a:off x="505264" y="1674138"/>
            <a:ext cx="8229601" cy="4525964"/>
          </a:xfrm>
          <a:prstGeom prst="rect">
            <a:avLst/>
          </a:prstGeom>
          <a:ln>
            <a:round/>
          </a:ln>
        </p:spPr>
        <p:txBody>
          <a:bodyPr lIns="38084" tIns="38084" rIns="38084" bIns="38084"/>
          <a:lstStyle>
            <a:lvl1pPr marL="257071" marR="0" defTabSz="342758">
              <a:lnSpc>
                <a:spcPct val="100000"/>
              </a:lnSpc>
              <a:spcBef>
                <a:spcPts val="375"/>
              </a:spcBef>
              <a:buClr>
                <a:srgbClr val="6C6C6C"/>
              </a:buClr>
              <a:buFont typeface="Arial"/>
              <a:buChar char="•"/>
              <a:defRPr sz="1800">
                <a:solidFill>
                  <a:srgbClr val="6C6C6C"/>
                </a:solidFill>
                <a:uFill>
                  <a:solidFill>
                    <a:srgbClr val="6C6C6C"/>
                  </a:solidFill>
                </a:uFill>
                <a:latin typeface="Calibri"/>
                <a:ea typeface="Calibri"/>
                <a:cs typeface="Calibri"/>
                <a:sym typeface="Calibri"/>
              </a:defRPr>
            </a:lvl1pPr>
            <a:lvl2pPr marL="556985" marR="0" defTabSz="342758">
              <a:lnSpc>
                <a:spcPct val="100000"/>
              </a:lnSpc>
              <a:spcBef>
                <a:spcPts val="375"/>
              </a:spcBef>
              <a:buClr>
                <a:srgbClr val="6C6C6C"/>
              </a:buClr>
              <a:buSzPct val="100000"/>
              <a:buFont typeface="Arial"/>
              <a:buChar char="–"/>
              <a:defRPr sz="1800">
                <a:solidFill>
                  <a:srgbClr val="6C6C6C"/>
                </a:solidFill>
                <a:uFill>
                  <a:solidFill>
                    <a:srgbClr val="6C6C6C"/>
                  </a:solidFill>
                </a:uFill>
                <a:latin typeface="Calibri"/>
                <a:ea typeface="Calibri"/>
                <a:cs typeface="Calibri"/>
                <a:sym typeface="Calibri"/>
              </a:defRPr>
            </a:lvl2pPr>
            <a:lvl3pPr marL="856898" marR="0" defTabSz="342758">
              <a:lnSpc>
                <a:spcPct val="100000"/>
              </a:lnSpc>
              <a:buClr>
                <a:srgbClr val="6C6C6C"/>
              </a:buClr>
              <a:buSzPct val="100000"/>
              <a:buFont typeface="Arial"/>
              <a:buChar char="•"/>
              <a:defRPr>
                <a:solidFill>
                  <a:srgbClr val="6C6C6C"/>
                </a:solidFill>
                <a:uFill>
                  <a:solidFill>
                    <a:srgbClr val="6C6C6C"/>
                  </a:solidFill>
                </a:uFill>
                <a:latin typeface="Calibri"/>
                <a:ea typeface="Calibri"/>
                <a:cs typeface="Calibri"/>
                <a:sym typeface="Calibri"/>
              </a:defRPr>
            </a:lvl3pPr>
            <a:lvl4pPr marL="1199658" marR="0" defTabSz="342758">
              <a:lnSpc>
                <a:spcPct val="100000"/>
              </a:lnSpc>
              <a:spcBef>
                <a:spcPts val="375"/>
              </a:spcBef>
              <a:buClr>
                <a:srgbClr val="6C6C6C"/>
              </a:buClr>
              <a:buFont typeface="Arial"/>
              <a:defRPr sz="1800">
                <a:solidFill>
                  <a:srgbClr val="6C6C6C"/>
                </a:solidFill>
                <a:uFill>
                  <a:solidFill>
                    <a:srgbClr val="6C6C6C"/>
                  </a:solidFill>
                </a:uFill>
                <a:latin typeface="Calibri"/>
                <a:ea typeface="Calibri"/>
                <a:cs typeface="Calibri"/>
                <a:sym typeface="Calibri"/>
              </a:defRPr>
            </a:lvl4pPr>
            <a:lvl5pPr marL="1542420" marR="0" defTabSz="342758">
              <a:lnSpc>
                <a:spcPct val="100000"/>
              </a:lnSpc>
              <a:spcBef>
                <a:spcPts val="375"/>
              </a:spcBef>
              <a:buClr>
                <a:srgbClr val="6C6C6C"/>
              </a:buClr>
              <a:buFont typeface="Arial"/>
              <a:defRPr sz="1800">
                <a:solidFill>
                  <a:srgbClr val="6C6C6C"/>
                </a:solidFill>
                <a:uFill>
                  <a:solidFill>
                    <a:srgbClr val="6C6C6C"/>
                  </a:solidFill>
                </a:uFill>
                <a:latin typeface="Calibri"/>
                <a:ea typeface="Calibri"/>
                <a:cs typeface="Calibri"/>
                <a:sym typeface="Calibri"/>
              </a:defRPr>
            </a:lvl5pPr>
          </a:lstStyle>
          <a:p>
            <a:r>
              <a:t>Texte niveau 1</a:t>
            </a:r>
          </a:p>
          <a:p>
            <a:pPr lvl="1"/>
            <a:r>
              <a:t>Texte niveau 2</a:t>
            </a:r>
          </a:p>
          <a:p>
            <a:pPr lvl="2"/>
            <a:r>
              <a:t>Texte niveau 3</a:t>
            </a:r>
          </a:p>
          <a:p>
            <a:pPr lvl="3"/>
            <a:r>
              <a:t>Texte niveau 4</a:t>
            </a:r>
          </a:p>
          <a:p>
            <a:pPr lvl="4"/>
            <a:r>
              <a:t>Texte niveau 5</a:t>
            </a:r>
          </a:p>
        </p:txBody>
      </p:sp>
      <p:sp>
        <p:nvSpPr>
          <p:cNvPr id="6" name="Shape 1909"/>
          <p:cNvSpPr>
            <a:spLocks noGrp="1"/>
          </p:cNvSpPr>
          <p:nvPr>
            <p:ph type="sldNum" sz="quarter" idx="10"/>
          </p:nvPr>
        </p:nvSpPr>
        <p:spPr>
          <a:xfrm>
            <a:off x="8329363" y="6451566"/>
            <a:ext cx="357438" cy="273119"/>
          </a:xfrm>
          <a:ln>
            <a:round/>
          </a:ln>
        </p:spPr>
        <p:txBody>
          <a:bodyPr lIns="38084" tIns="38084" rIns="38084" bIns="38084" anchor="ctr"/>
          <a:lstStyle>
            <a:lvl1pPr algn="r" hangingPunct="1">
              <a:defRPr sz="1275">
                <a:solidFill>
                  <a:srgbClr val="9A9A9A"/>
                </a:solidFill>
              </a:defRPr>
            </a:lvl1pPr>
          </a:lstStyle>
          <a:p>
            <a:fld id="{0351DE24-A463-46DC-A738-92FC9968AFA8}" type="slidenum">
              <a:rPr lang="en-US"/>
              <a:pPr/>
              <a:t>‹#›</a:t>
            </a:fld>
            <a:endParaRPr lang="en-US"/>
          </a:p>
        </p:txBody>
      </p:sp>
    </p:spTree>
    <p:extLst>
      <p:ext uri="{BB962C8B-B14F-4D97-AF65-F5344CB8AC3E}">
        <p14:creationId xmlns:p14="http://schemas.microsoft.com/office/powerpoint/2010/main" val="122527147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7"/>
          <p:cNvSpPr>
            <a:spLocks noGrp="1"/>
          </p:cNvSpPr>
          <p:nvPr>
            <p:ph type="body" sz="quarter" idx="13"/>
          </p:nvPr>
        </p:nvSpPr>
        <p:spPr>
          <a:xfrm>
            <a:off x="611188" y="6311956"/>
            <a:ext cx="8208962" cy="430157"/>
          </a:xfr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F6F95BD5-C3FD-4E9B-9240-B27EACB3D069}" type="slidenum">
              <a:rPr lang="en-GB" smtClean="0">
                <a:solidFill>
                  <a:srgbClr val="073E87"/>
                </a:solidFill>
              </a:rPr>
              <a:pPr/>
              <a:t>‹#›</a:t>
            </a:fld>
            <a:endParaRPr lang="en-GB">
              <a:solidFill>
                <a:srgbClr val="073E87"/>
              </a:solidFill>
            </a:endParaRPr>
          </a:p>
        </p:txBody>
      </p:sp>
      <p:sp>
        <p:nvSpPr>
          <p:cNvPr id="8" name="Text Placeholder 9"/>
          <p:cNvSpPr>
            <a:spLocks noGrp="1"/>
          </p:cNvSpPr>
          <p:nvPr>
            <p:ph type="body" sz="quarter" idx="14"/>
          </p:nvPr>
        </p:nvSpPr>
        <p:spPr>
          <a:xfrm rot="5400000">
            <a:off x="5916495" y="3167648"/>
            <a:ext cx="5899380" cy="32385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5950585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3_Default - Blank">
    <p:bg>
      <p:bgPr>
        <a:solidFill>
          <a:srgbClr val="FFFFFF"/>
        </a:solidFill>
        <a:effectLst/>
      </p:bgPr>
    </p:bg>
    <p:spTree>
      <p:nvGrpSpPr>
        <p:cNvPr id="1" name=""/>
        <p:cNvGrpSpPr/>
        <p:nvPr/>
      </p:nvGrpSpPr>
      <p:grpSpPr>
        <a:xfrm>
          <a:off x="0" y="0"/>
          <a:ext cx="0" cy="0"/>
          <a:chOff x="0" y="0"/>
          <a:chExt cx="0" cy="0"/>
        </a:xfrm>
      </p:grpSpPr>
      <p:sp>
        <p:nvSpPr>
          <p:cNvPr id="2" name="Shape 1916"/>
          <p:cNvSpPr>
            <a:spLocks noGrp="1"/>
          </p:cNvSpPr>
          <p:nvPr>
            <p:ph type="sldNum" sz="quarter" idx="10"/>
          </p:nvPr>
        </p:nvSpPr>
        <p:spPr>
          <a:xfrm>
            <a:off x="8419131" y="6457916"/>
            <a:ext cx="267670" cy="273119"/>
          </a:xfrm>
          <a:ln w="9525">
            <a:round/>
          </a:ln>
        </p:spPr>
        <p:txBody>
          <a:bodyPr lIns="38084" tIns="38084" rIns="38084" bIns="38084" anchor="ctr"/>
          <a:lstStyle>
            <a:lvl1pPr algn="r" hangingPunct="1">
              <a:defRPr sz="1275" b="1">
                <a:solidFill>
                  <a:srgbClr val="9B9B9B"/>
                </a:solidFill>
                <a:latin typeface="Times" pitchFamily="18" charset="0"/>
                <a:cs typeface="Times" pitchFamily="18" charset="0"/>
                <a:sym typeface="Times" pitchFamily="18" charset="0"/>
              </a:defRPr>
            </a:lvl1pPr>
          </a:lstStyle>
          <a:p>
            <a:fld id="{4B17EDC6-4EB1-4C7A-B398-2B9B557659D9}" type="slidenum">
              <a:rPr lang="en-US"/>
              <a:pPr/>
              <a:t>‹#›</a:t>
            </a:fld>
            <a:endParaRPr lang="en-US"/>
          </a:p>
        </p:txBody>
      </p:sp>
    </p:spTree>
    <p:extLst>
      <p:ext uri="{BB962C8B-B14F-4D97-AF65-F5344CB8AC3E}">
        <p14:creationId xmlns:p14="http://schemas.microsoft.com/office/powerpoint/2010/main" val="211189765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6_Default - 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23" name="Shape 1923"/>
          <p:cNvSpPr>
            <a:spLocks noGrp="1"/>
          </p:cNvSpPr>
          <p:nvPr>
            <p:ph type="title"/>
          </p:nvPr>
        </p:nvSpPr>
        <p:spPr>
          <a:xfrm>
            <a:off x="457200" y="10"/>
            <a:ext cx="8229600" cy="1494721"/>
          </a:xfrm>
          <a:prstGeom prst="rect">
            <a:avLst/>
          </a:prstGeom>
          <a:ln>
            <a:round/>
          </a:ln>
        </p:spPr>
        <p:txBody>
          <a:bodyPr lIns="0" tIns="0" rIns="0" bIns="0" anchor="b"/>
          <a:lstStyle>
            <a:lvl1pPr marL="0" marR="0" algn="ctr" defTabSz="342758">
              <a:defRPr sz="3000" b="0">
                <a:solidFill>
                  <a:srgbClr val="FFFFFF"/>
                </a:solidFill>
                <a:uFill>
                  <a:solidFill>
                    <a:srgbClr val="FFFFFF"/>
                  </a:solidFill>
                </a:uFill>
                <a:latin typeface="Arial"/>
                <a:ea typeface="Arial"/>
                <a:cs typeface="Arial"/>
                <a:sym typeface="Arial"/>
              </a:defRPr>
            </a:lvl1pPr>
          </a:lstStyle>
          <a:p>
            <a:r>
              <a:t>Texte du titre</a:t>
            </a:r>
          </a:p>
        </p:txBody>
      </p:sp>
      <p:sp>
        <p:nvSpPr>
          <p:cNvPr id="1924" name="Shape 1924"/>
          <p:cNvSpPr>
            <a:spLocks noGrp="1"/>
          </p:cNvSpPr>
          <p:nvPr>
            <p:ph type="body" idx="1"/>
          </p:nvPr>
        </p:nvSpPr>
        <p:spPr>
          <a:xfrm>
            <a:off x="457200" y="1771200"/>
            <a:ext cx="8229600" cy="5086800"/>
          </a:xfrm>
          <a:prstGeom prst="rect">
            <a:avLst/>
          </a:prstGeom>
          <a:ln>
            <a:round/>
          </a:ln>
        </p:spPr>
        <p:txBody>
          <a:bodyPr lIns="0" tIns="0" rIns="0" bIns="0"/>
          <a:lstStyle>
            <a:lvl1pPr marL="257071" marR="0" defTabSz="342758">
              <a:lnSpc>
                <a:spcPct val="100000"/>
              </a:lnSpc>
              <a:buFontTx/>
              <a:buChar char="•"/>
              <a:defRPr sz="1950">
                <a:latin typeface="Arial"/>
                <a:ea typeface="Arial"/>
                <a:cs typeface="Arial"/>
                <a:sym typeface="Arial"/>
              </a:defRPr>
            </a:lvl1pPr>
            <a:lvl2pPr marL="556985" marR="0" defTabSz="342758">
              <a:lnSpc>
                <a:spcPct val="100000"/>
              </a:lnSpc>
              <a:buClr>
                <a:srgbClr val="FFFFFF"/>
              </a:buClr>
              <a:buSzPct val="100000"/>
              <a:buFont typeface="Lucida Grande"/>
              <a:buChar char="-"/>
              <a:defRPr>
                <a:latin typeface="Arial"/>
                <a:ea typeface="Arial"/>
                <a:cs typeface="Arial"/>
                <a:sym typeface="Arial"/>
              </a:defRPr>
            </a:lvl2pPr>
            <a:lvl3pPr marL="856898" marR="0" defTabSz="342758">
              <a:lnSpc>
                <a:spcPct val="100000"/>
              </a:lnSpc>
              <a:spcBef>
                <a:spcPts val="450"/>
              </a:spcBef>
              <a:buClr>
                <a:srgbClr val="FFFFFF"/>
              </a:buClr>
              <a:buSzPct val="100000"/>
              <a:buFontTx/>
              <a:buChar char="•"/>
              <a:defRPr sz="1950">
                <a:latin typeface="Arial"/>
                <a:ea typeface="Arial"/>
                <a:cs typeface="Arial"/>
                <a:sym typeface="Arial"/>
              </a:defRPr>
            </a:lvl3pPr>
            <a:lvl4pPr marL="1199658" marR="0" defTabSz="342758">
              <a:lnSpc>
                <a:spcPct val="100000"/>
              </a:lnSpc>
              <a:spcBef>
                <a:spcPts val="450"/>
              </a:spcBef>
              <a:buClr>
                <a:srgbClr val="FFFFFF"/>
              </a:buClr>
              <a:buFont typeface="Lucida Grande"/>
              <a:buChar char="-"/>
              <a:defRPr sz="1950">
                <a:latin typeface="Arial"/>
                <a:ea typeface="Arial"/>
                <a:cs typeface="Arial"/>
                <a:sym typeface="Arial"/>
              </a:defRPr>
            </a:lvl4pPr>
            <a:lvl5pPr marL="1542420" marR="0" defTabSz="342758">
              <a:lnSpc>
                <a:spcPct val="100000"/>
              </a:lnSpc>
              <a:spcBef>
                <a:spcPts val="450"/>
              </a:spcBef>
              <a:buClr>
                <a:srgbClr val="FFFFFF"/>
              </a:buClr>
              <a:defRPr sz="1950">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4" name="Shape 1925"/>
          <p:cNvSpPr>
            <a:spLocks noGrp="1"/>
          </p:cNvSpPr>
          <p:nvPr>
            <p:ph type="sldNum" sz="quarter" idx="10"/>
          </p:nvPr>
        </p:nvSpPr>
        <p:spPr>
          <a:xfrm>
            <a:off x="8484809" y="6486527"/>
            <a:ext cx="206756" cy="203870"/>
          </a:xfrm>
          <a:ln>
            <a:round/>
          </a:ln>
        </p:spPr>
        <p:txBody>
          <a:bodyPr lIns="38084" tIns="38084" rIns="38084" bIns="38084"/>
          <a:lstStyle>
            <a:lvl1pPr algn="r" hangingPunct="1">
              <a:defRPr sz="825">
                <a:solidFill>
                  <a:srgbClr val="000000"/>
                </a:solidFill>
                <a:latin typeface="Arial" charset="0"/>
                <a:cs typeface="Arial" charset="0"/>
                <a:sym typeface="Arial" charset="0"/>
              </a:defRPr>
            </a:lvl1pPr>
          </a:lstStyle>
          <a:p>
            <a:fld id="{76AA3C44-C361-42BB-B08C-689523E68792}" type="slidenum">
              <a:rPr lang="en-US"/>
              <a:pPr/>
              <a:t>‹#›</a:t>
            </a:fld>
            <a:endParaRPr lang="en-US"/>
          </a:p>
        </p:txBody>
      </p:sp>
    </p:spTree>
    <p:extLst>
      <p:ext uri="{BB962C8B-B14F-4D97-AF65-F5344CB8AC3E}">
        <p14:creationId xmlns:p14="http://schemas.microsoft.com/office/powerpoint/2010/main" val="547647291"/>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Default - Title Slide">
    <p:bg>
      <p:bgPr>
        <a:solidFill>
          <a:srgbClr val="FFFFFF"/>
        </a:solidFill>
        <a:effectLst/>
      </p:bgPr>
    </p:bg>
    <p:spTree>
      <p:nvGrpSpPr>
        <p:cNvPr id="1" name=""/>
        <p:cNvGrpSpPr/>
        <p:nvPr/>
      </p:nvGrpSpPr>
      <p:grpSpPr>
        <a:xfrm>
          <a:off x="0" y="0"/>
          <a:ext cx="0" cy="0"/>
          <a:chOff x="0" y="0"/>
          <a:chExt cx="0" cy="0"/>
        </a:xfrm>
      </p:grpSpPr>
      <p:sp>
        <p:nvSpPr>
          <p:cNvPr id="1932" name="Shape 1932"/>
          <p:cNvSpPr>
            <a:spLocks noGrp="1"/>
          </p:cNvSpPr>
          <p:nvPr>
            <p:ph type="title"/>
          </p:nvPr>
        </p:nvSpPr>
        <p:spPr>
          <a:xfrm>
            <a:off x="685800" y="2130425"/>
            <a:ext cx="7772400" cy="1470026"/>
          </a:xfrm>
          <a:prstGeom prst="rect">
            <a:avLst/>
          </a:prstGeom>
          <a:ln>
            <a:round/>
          </a:ln>
        </p:spPr>
        <p:txBody>
          <a:bodyPr lIns="38084" tIns="38084" rIns="38084" bIns="38084"/>
          <a:lstStyle>
            <a:lvl1pPr marL="0" marR="0" algn="ctr">
              <a:defRPr sz="3150" b="0">
                <a:solidFill>
                  <a:srgbClr val="000000"/>
                </a:solidFill>
                <a:uFill>
                  <a:solidFill>
                    <a:srgbClr val="000000"/>
                  </a:solidFill>
                </a:uFill>
                <a:latin typeface="Calibri"/>
                <a:ea typeface="Calibri"/>
                <a:cs typeface="Calibri"/>
                <a:sym typeface="Calibri"/>
              </a:defRPr>
            </a:lvl1pPr>
          </a:lstStyle>
          <a:p>
            <a:r>
              <a:t>Texte du titre</a:t>
            </a:r>
          </a:p>
        </p:txBody>
      </p:sp>
      <p:sp>
        <p:nvSpPr>
          <p:cNvPr id="1933" name="Shape 1933"/>
          <p:cNvSpPr>
            <a:spLocks noGrp="1"/>
          </p:cNvSpPr>
          <p:nvPr>
            <p:ph type="body" sz="quarter" idx="1"/>
          </p:nvPr>
        </p:nvSpPr>
        <p:spPr>
          <a:xfrm>
            <a:off x="1371600" y="3886200"/>
            <a:ext cx="6400800" cy="1752600"/>
          </a:xfrm>
          <a:prstGeom prst="rect">
            <a:avLst/>
          </a:prstGeom>
          <a:ln>
            <a:round/>
          </a:ln>
        </p:spPr>
        <p:txBody>
          <a:bodyPr lIns="38084" tIns="38084" rIns="38084" bIns="38084"/>
          <a:lstStyle>
            <a:lvl1pPr marL="0" marR="0" indent="0" algn="ctr">
              <a:lnSpc>
                <a:spcPct val="100000"/>
              </a:lnSpc>
              <a:spcBef>
                <a:spcPts val="525"/>
              </a:spcBef>
              <a:buClr>
                <a:srgbClr val="9A9A9A"/>
              </a:buClr>
              <a:buSzTx/>
              <a:buFontTx/>
              <a:buNone/>
              <a:defRPr sz="2250">
                <a:solidFill>
                  <a:srgbClr val="9A9A9A"/>
                </a:solidFill>
                <a:uFill>
                  <a:solidFill>
                    <a:srgbClr val="9A9A9A"/>
                  </a:solidFill>
                </a:uFill>
                <a:latin typeface="Calibri"/>
                <a:ea typeface="Calibri"/>
                <a:cs typeface="Calibri"/>
                <a:sym typeface="Calibri"/>
              </a:defRPr>
            </a:lvl1pPr>
            <a:lvl2pPr marL="342758" marR="0" indent="0" algn="ctr">
              <a:lnSpc>
                <a:spcPct val="100000"/>
              </a:lnSpc>
              <a:buClr>
                <a:srgbClr val="9A9A9A"/>
              </a:buClr>
              <a:buSzTx/>
              <a:buFontTx/>
              <a:buNone/>
              <a:defRPr>
                <a:solidFill>
                  <a:srgbClr val="9A9A9A"/>
                </a:solidFill>
                <a:uFill>
                  <a:solidFill>
                    <a:srgbClr val="9A9A9A"/>
                  </a:solidFill>
                </a:uFill>
                <a:latin typeface="Calibri"/>
                <a:ea typeface="Calibri"/>
                <a:cs typeface="Calibri"/>
                <a:sym typeface="Calibri"/>
              </a:defRPr>
            </a:lvl2pPr>
            <a:lvl3pPr marL="685518" marR="0" indent="0" algn="ctr">
              <a:lnSpc>
                <a:spcPct val="100000"/>
              </a:lnSpc>
              <a:buClr>
                <a:srgbClr val="9A9A9A"/>
              </a:buClr>
              <a:buSzTx/>
              <a:buFontTx/>
              <a:buNone/>
              <a:defRPr sz="1650">
                <a:solidFill>
                  <a:srgbClr val="9A9A9A"/>
                </a:solidFill>
                <a:uFill>
                  <a:solidFill>
                    <a:srgbClr val="9A9A9A"/>
                  </a:solidFill>
                </a:uFill>
                <a:latin typeface="Calibri"/>
                <a:ea typeface="Calibri"/>
                <a:cs typeface="Calibri"/>
                <a:sym typeface="Calibri"/>
              </a:defRPr>
            </a:lvl3pPr>
            <a:lvl4pPr marL="1028280" marR="0" indent="0" algn="ctr">
              <a:lnSpc>
                <a:spcPct val="100000"/>
              </a:lnSpc>
              <a:buClr>
                <a:srgbClr val="9A9A9A"/>
              </a:buClr>
              <a:buSzTx/>
              <a:buNone/>
              <a:defRPr sz="1350">
                <a:solidFill>
                  <a:srgbClr val="9A9A9A"/>
                </a:solidFill>
                <a:uFill>
                  <a:solidFill>
                    <a:srgbClr val="9A9A9A"/>
                  </a:solidFill>
                </a:uFill>
                <a:latin typeface="Calibri"/>
                <a:ea typeface="Calibri"/>
                <a:cs typeface="Calibri"/>
                <a:sym typeface="Calibri"/>
              </a:defRPr>
            </a:lvl4pPr>
            <a:lvl5pPr marL="1371039" marR="0" indent="0" algn="ctr">
              <a:lnSpc>
                <a:spcPct val="100000"/>
              </a:lnSpc>
              <a:buClr>
                <a:srgbClr val="9A9A9A"/>
              </a:buClr>
              <a:buSzTx/>
              <a:buNone/>
              <a:defRPr sz="1350">
                <a:solidFill>
                  <a:srgbClr val="9A9A9A"/>
                </a:solidFill>
                <a:uFill>
                  <a:solidFill>
                    <a:srgbClr val="9A9A9A"/>
                  </a:solidFill>
                </a:uFill>
                <a:latin typeface="Calibri"/>
                <a:ea typeface="Calibri"/>
                <a:cs typeface="Calibri"/>
                <a:sym typeface="Calibri"/>
              </a:defRPr>
            </a:lvl5pPr>
          </a:lstStyle>
          <a:p>
            <a:r>
              <a:t>Texte niveau 1</a:t>
            </a:r>
          </a:p>
          <a:p>
            <a:pPr lvl="1"/>
            <a:r>
              <a:t>Texte niveau 2</a:t>
            </a:r>
          </a:p>
          <a:p>
            <a:pPr lvl="2"/>
            <a:r>
              <a:t>Texte niveau 3</a:t>
            </a:r>
          </a:p>
          <a:p>
            <a:pPr lvl="3"/>
            <a:r>
              <a:t>Texte niveau 4</a:t>
            </a:r>
          </a:p>
          <a:p>
            <a:pPr lvl="4"/>
            <a:r>
              <a:t>Texte niveau 5</a:t>
            </a:r>
          </a:p>
        </p:txBody>
      </p:sp>
      <p:sp>
        <p:nvSpPr>
          <p:cNvPr id="4" name="Shape 1934"/>
          <p:cNvSpPr>
            <a:spLocks noGrp="1"/>
          </p:cNvSpPr>
          <p:nvPr>
            <p:ph type="sldNum" sz="quarter" idx="10"/>
          </p:nvPr>
        </p:nvSpPr>
        <p:spPr>
          <a:xfrm>
            <a:off x="8486456" y="6500479"/>
            <a:ext cx="200344" cy="203870"/>
          </a:xfrm>
          <a:ln>
            <a:round/>
          </a:ln>
        </p:spPr>
        <p:txBody>
          <a:bodyPr lIns="38084" tIns="38084" rIns="38084" bIns="38084" anchor="ctr"/>
          <a:lstStyle>
            <a:lvl1pPr algn="r" hangingPunct="1">
              <a:defRPr sz="825">
                <a:solidFill>
                  <a:srgbClr val="9A9A9A"/>
                </a:solidFill>
                <a:latin typeface="Calibri" pitchFamily="34" charset="0"/>
                <a:sym typeface="Calibri" pitchFamily="34" charset="0"/>
              </a:defRPr>
            </a:lvl1pPr>
          </a:lstStyle>
          <a:p>
            <a:fld id="{E21B7AE7-12BD-476A-A380-E665168F6827}" type="slidenum">
              <a:rPr lang="en-US"/>
              <a:pPr/>
              <a:t>‹#›</a:t>
            </a:fld>
            <a:endParaRPr lang="en-US"/>
          </a:p>
        </p:txBody>
      </p:sp>
    </p:spTree>
    <p:extLst>
      <p:ext uri="{BB962C8B-B14F-4D97-AF65-F5344CB8AC3E}">
        <p14:creationId xmlns:p14="http://schemas.microsoft.com/office/powerpoint/2010/main" val="3322540866"/>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7_Default - 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336437" y="120765"/>
            <a:ext cx="8807571" cy="655609"/>
          </a:xfrm>
          <a:prstGeom prst="rect">
            <a:avLst/>
          </a:prstGeom>
          <a:ln>
            <a:round/>
          </a:ln>
        </p:spPr>
        <p:txBody>
          <a:bodyPr lIns="38084" tIns="38084" rIns="38084" bIns="38084" anchor="b"/>
          <a:lstStyle>
            <a:lvl1pPr marL="0" marR="0">
              <a:defRPr sz="2400" b="0" cap="all">
                <a:solidFill>
                  <a:srgbClr val="FFFFFF"/>
                </a:solidFill>
                <a:effectLst>
                  <a:outerShdw blurRad="38100" dist="38100" dir="2700000" rotWithShape="0">
                    <a:srgbClr val="000000">
                      <a:alpha val="43137"/>
                    </a:srgbClr>
                  </a:outerShdw>
                </a:effectLst>
                <a:uFill>
                  <a:solidFill>
                    <a:srgbClr val="FFFFFF"/>
                  </a:solidFill>
                </a:uFill>
                <a:latin typeface="Helvetica"/>
                <a:ea typeface="Helvetica"/>
                <a:cs typeface="Helvetica"/>
                <a:sym typeface="Helvetica"/>
              </a:defRPr>
            </a:lvl1pPr>
          </a:lstStyle>
          <a:p>
            <a:r>
              <a:t>Texte du titre</a:t>
            </a:r>
          </a:p>
        </p:txBody>
      </p:sp>
      <p:sp>
        <p:nvSpPr>
          <p:cNvPr id="1942" name="Shape 1942"/>
          <p:cNvSpPr>
            <a:spLocks noGrp="1"/>
          </p:cNvSpPr>
          <p:nvPr>
            <p:ph type="body" idx="1"/>
          </p:nvPr>
        </p:nvSpPr>
        <p:spPr>
          <a:xfrm>
            <a:off x="301925" y="1017924"/>
            <a:ext cx="8540152" cy="5108249"/>
          </a:xfrm>
          <a:prstGeom prst="rect">
            <a:avLst/>
          </a:prstGeom>
          <a:ln>
            <a:round/>
          </a:ln>
        </p:spPr>
        <p:txBody>
          <a:bodyPr lIns="38084" tIns="38084" rIns="38084" bIns="38084"/>
          <a:lstStyle>
            <a:lvl1pPr marL="134946" marR="0" indent="-134946">
              <a:lnSpc>
                <a:spcPct val="100000"/>
              </a:lnSpc>
              <a:spcBef>
                <a:spcPts val="375"/>
              </a:spcBef>
              <a:buClr>
                <a:srgbClr val="EB8104"/>
              </a:buClr>
              <a:buFont typeface="Arial"/>
              <a:buChar char="•"/>
              <a:defRPr sz="1800">
                <a:solidFill>
                  <a:srgbClr val="0E0E0E"/>
                </a:solidFill>
                <a:uFill>
                  <a:solidFill>
                    <a:srgbClr val="0E0E0E"/>
                  </a:solidFill>
                </a:uFill>
                <a:latin typeface="Helvetica"/>
                <a:ea typeface="Helvetica"/>
                <a:cs typeface="Helvetica"/>
                <a:sym typeface="Helvetica"/>
              </a:defRPr>
            </a:lvl1pPr>
            <a:lvl2pPr marL="404834" marR="0" indent="-134946">
              <a:lnSpc>
                <a:spcPct val="100000"/>
              </a:lnSpc>
              <a:spcBef>
                <a:spcPts val="300"/>
              </a:spcBef>
              <a:buClr>
                <a:srgbClr val="EB8104"/>
              </a:buClr>
              <a:buSzPct val="100000"/>
              <a:buFont typeface="Arial"/>
              <a:buChar char="•"/>
              <a:defRPr sz="1350">
                <a:solidFill>
                  <a:srgbClr val="0E0E0E"/>
                </a:solidFill>
                <a:uFill>
                  <a:solidFill>
                    <a:srgbClr val="0E0E0E"/>
                  </a:solidFill>
                </a:uFill>
                <a:latin typeface="Helvetica"/>
                <a:ea typeface="Helvetica"/>
                <a:cs typeface="Helvetica"/>
                <a:sym typeface="Helvetica"/>
              </a:defRPr>
            </a:lvl2pPr>
            <a:lvl3pPr marL="674724" marR="0" indent="-134946">
              <a:lnSpc>
                <a:spcPct val="100000"/>
              </a:lnSpc>
              <a:spcBef>
                <a:spcPts val="300"/>
              </a:spcBef>
              <a:buClr>
                <a:srgbClr val="EB8104"/>
              </a:buClr>
              <a:buSzPct val="100000"/>
              <a:buFont typeface="Arial"/>
              <a:buChar char="•"/>
              <a:defRPr sz="1350">
                <a:solidFill>
                  <a:srgbClr val="0E0E0E"/>
                </a:solidFill>
                <a:uFill>
                  <a:solidFill>
                    <a:srgbClr val="0E0E0E"/>
                  </a:solidFill>
                </a:uFill>
                <a:latin typeface="Helvetica"/>
                <a:ea typeface="Helvetica"/>
                <a:cs typeface="Helvetica"/>
                <a:sym typeface="Helvetica"/>
              </a:defRPr>
            </a:lvl3pPr>
            <a:lvl4pPr marL="944616" marR="0" indent="-134946">
              <a:lnSpc>
                <a:spcPct val="100000"/>
              </a:lnSpc>
              <a:buClr>
                <a:srgbClr val="EB8104"/>
              </a:buClr>
              <a:buFont typeface="Arial"/>
              <a:buChar char="•"/>
              <a:defRPr sz="1350">
                <a:solidFill>
                  <a:srgbClr val="0E0E0E"/>
                </a:solidFill>
                <a:uFill>
                  <a:solidFill>
                    <a:srgbClr val="0E0E0E"/>
                  </a:solidFill>
                </a:uFill>
                <a:latin typeface="Helvetica"/>
                <a:ea typeface="Helvetica"/>
                <a:cs typeface="Helvetica"/>
                <a:sym typeface="Helvetica"/>
              </a:defRPr>
            </a:lvl4pPr>
            <a:lvl5pPr marL="1214501" marR="0" indent="-134946">
              <a:lnSpc>
                <a:spcPct val="100000"/>
              </a:lnSpc>
              <a:buClr>
                <a:srgbClr val="EB8104"/>
              </a:buClr>
              <a:buFont typeface="Arial"/>
              <a:buChar char="•"/>
              <a:defRPr sz="1350">
                <a:solidFill>
                  <a:srgbClr val="0E0E0E"/>
                </a:solidFill>
                <a:uFill>
                  <a:solidFill>
                    <a:srgbClr val="0E0E0E"/>
                  </a:solidFill>
                </a:uFill>
                <a:latin typeface="Helvetica"/>
                <a:ea typeface="Helvetica"/>
                <a:cs typeface="Helvetica"/>
                <a:sym typeface="Helvetica"/>
              </a:defRPr>
            </a:lvl5pPr>
          </a:lstStyle>
          <a:p>
            <a:r>
              <a:t>Texte niveau 1</a:t>
            </a:r>
          </a:p>
          <a:p>
            <a:pPr lvl="1"/>
            <a:r>
              <a:t>Texte niveau 2</a:t>
            </a:r>
          </a:p>
          <a:p>
            <a:pPr lvl="2"/>
            <a:r>
              <a:t>Texte niveau 3</a:t>
            </a:r>
          </a:p>
          <a:p>
            <a:pPr lvl="3"/>
            <a:r>
              <a:t>Texte niveau 4</a:t>
            </a:r>
          </a:p>
          <a:p>
            <a:pPr lvl="4"/>
            <a:r>
              <a:t>Texte niveau 5</a:t>
            </a:r>
          </a:p>
        </p:txBody>
      </p:sp>
      <p:sp>
        <p:nvSpPr>
          <p:cNvPr id="4" name="Shape 1943"/>
          <p:cNvSpPr>
            <a:spLocks noGrp="1"/>
          </p:cNvSpPr>
          <p:nvPr>
            <p:ph type="sldNum" sz="quarter" idx="10"/>
          </p:nvPr>
        </p:nvSpPr>
        <p:spPr>
          <a:xfrm>
            <a:off x="8476929" y="704667"/>
            <a:ext cx="234007" cy="238495"/>
          </a:xfrm>
          <a:ln>
            <a:round/>
          </a:ln>
        </p:spPr>
        <p:txBody>
          <a:bodyPr lIns="38084" tIns="38084" rIns="38084" bIns="38084" anchor="ctr"/>
          <a:lstStyle>
            <a:lvl1pPr hangingPunct="1">
              <a:defRPr sz="1050">
                <a:solidFill>
                  <a:srgbClr val="FFFFFF"/>
                </a:solidFill>
                <a:latin typeface="Andale Mono"/>
                <a:ea typeface="Andale Mono"/>
                <a:cs typeface="Andale Mono"/>
                <a:sym typeface="Andale Mono"/>
              </a:defRPr>
            </a:lvl1pPr>
          </a:lstStyle>
          <a:p>
            <a:fld id="{61054428-1A9D-4125-9E17-A9CCA86B12DC}" type="slidenum">
              <a:rPr lang="en-US"/>
              <a:pPr/>
              <a:t>‹#›</a:t>
            </a:fld>
            <a:endParaRPr lang="en-US"/>
          </a:p>
        </p:txBody>
      </p:sp>
    </p:spTree>
    <p:extLst>
      <p:ext uri="{BB962C8B-B14F-4D97-AF65-F5344CB8AC3E}">
        <p14:creationId xmlns:p14="http://schemas.microsoft.com/office/powerpoint/2010/main" val="3185908269"/>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4_Default - 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hape 1950"/>
          <p:cNvSpPr>
            <a:spLocks noGrp="1"/>
          </p:cNvSpPr>
          <p:nvPr>
            <p:ph type="sldNum" sz="quarter" idx="10"/>
          </p:nvPr>
        </p:nvSpPr>
        <p:spPr>
          <a:xfrm>
            <a:off x="8476929" y="687204"/>
            <a:ext cx="234007" cy="238495"/>
          </a:xfrm>
          <a:ln>
            <a:round/>
          </a:ln>
        </p:spPr>
        <p:txBody>
          <a:bodyPr lIns="38084" tIns="38084" rIns="38084" bIns="38084" anchor="ctr"/>
          <a:lstStyle>
            <a:lvl1pPr hangingPunct="1">
              <a:defRPr sz="1050">
                <a:solidFill>
                  <a:srgbClr val="FFFFFF"/>
                </a:solidFill>
                <a:latin typeface="Andale Mono"/>
                <a:ea typeface="Andale Mono"/>
                <a:cs typeface="Andale Mono"/>
                <a:sym typeface="Andale Mono"/>
              </a:defRPr>
            </a:lvl1pPr>
          </a:lstStyle>
          <a:p>
            <a:fld id="{995689DB-B981-4553-AFC6-B1BA958FE46A}" type="slidenum">
              <a:rPr lang="en-US"/>
              <a:pPr/>
              <a:t>‹#›</a:t>
            </a:fld>
            <a:endParaRPr lang="en-US"/>
          </a:p>
        </p:txBody>
      </p:sp>
    </p:spTree>
    <p:extLst>
      <p:ext uri="{BB962C8B-B14F-4D97-AF65-F5344CB8AC3E}">
        <p14:creationId xmlns:p14="http://schemas.microsoft.com/office/powerpoint/2010/main" val="386269911"/>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4_Titre et puces - Gauche">
    <p:bg>
      <p:bgPr>
        <a:solidFill>
          <a:srgbClr val="FFFFFF"/>
        </a:solidFill>
        <a:effectLst/>
      </p:bgPr>
    </p:bg>
    <p:spTree>
      <p:nvGrpSpPr>
        <p:cNvPr id="1" name=""/>
        <p:cNvGrpSpPr/>
        <p:nvPr/>
      </p:nvGrpSpPr>
      <p:grpSpPr>
        <a:xfrm>
          <a:off x="0" y="0"/>
          <a:ext cx="0" cy="0"/>
          <a:chOff x="0" y="0"/>
          <a:chExt cx="0" cy="0"/>
        </a:xfrm>
      </p:grpSpPr>
      <p:sp>
        <p:nvSpPr>
          <p:cNvPr id="1957" name="Shape 1957"/>
          <p:cNvSpPr>
            <a:spLocks noGrp="1"/>
          </p:cNvSpPr>
          <p:nvPr>
            <p:ph type="title"/>
          </p:nvPr>
        </p:nvSpPr>
        <p:spPr>
          <a:xfrm>
            <a:off x="647700" y="131762"/>
            <a:ext cx="7861300" cy="1804988"/>
          </a:xfrm>
          <a:prstGeom prst="rect">
            <a:avLst/>
          </a:prstGeom>
          <a:effectLst>
            <a:outerShdw blurRad="25400" dist="25400" dir="18900000" rotWithShape="0">
              <a:srgbClr val="000000">
                <a:alpha val="75000"/>
              </a:srgbClr>
            </a:outerShdw>
          </a:effectLst>
        </p:spPr>
        <p:txBody>
          <a:bodyPr/>
          <a:lstStyle>
            <a:lvl1pPr marL="0" marR="0" algn="ctr">
              <a:defRPr sz="3450" b="0">
                <a:solidFill>
                  <a:srgbClr val="FFFFFF"/>
                </a:solidFill>
                <a:uFill>
                  <a:solidFill>
                    <a:srgbClr val="FFFFFF"/>
                  </a:solidFill>
                </a:uFill>
                <a:latin typeface="Monaco"/>
                <a:ea typeface="Monaco"/>
                <a:cs typeface="Monaco"/>
                <a:sym typeface="Monaco"/>
              </a:defRPr>
            </a:lvl1pPr>
          </a:lstStyle>
          <a:p>
            <a:r>
              <a:t>Texte du titre</a:t>
            </a:r>
          </a:p>
        </p:txBody>
      </p:sp>
      <p:sp>
        <p:nvSpPr>
          <p:cNvPr id="1958" name="Shape 1958"/>
          <p:cNvSpPr>
            <a:spLocks noGrp="1"/>
          </p:cNvSpPr>
          <p:nvPr>
            <p:ph type="body" sz="half" idx="1"/>
          </p:nvPr>
        </p:nvSpPr>
        <p:spPr>
          <a:xfrm>
            <a:off x="647701" y="1574800"/>
            <a:ext cx="3835400" cy="4826000"/>
          </a:xfrm>
          <a:prstGeom prst="rect">
            <a:avLst/>
          </a:prstGeom>
          <a:effectLst>
            <a:outerShdw blurRad="25400" dist="25400" dir="18900000" rotWithShape="0">
              <a:srgbClr val="000000">
                <a:alpha val="75000"/>
              </a:srgbClr>
            </a:outerShdw>
          </a:effectLst>
        </p:spPr>
        <p:txBody>
          <a:bodyPr anchor="ctr"/>
          <a:lstStyle>
            <a:lvl1pPr marL="572456" marR="0" indent="-362991">
              <a:lnSpc>
                <a:spcPct val="100000"/>
              </a:lnSpc>
              <a:spcBef>
                <a:spcPts val="1875"/>
              </a:spcBef>
              <a:buSzPct val="138000"/>
              <a:buFont typeface="Monaco"/>
              <a:buChar char="•"/>
              <a:defRPr sz="1500">
                <a:latin typeface="Monaco"/>
                <a:ea typeface="Monaco"/>
                <a:cs typeface="Monaco"/>
                <a:sym typeface="Monaco"/>
              </a:defRPr>
            </a:lvl1pPr>
            <a:lvl2pPr marL="1010426" marR="0" indent="-362991">
              <a:lnSpc>
                <a:spcPct val="100000"/>
              </a:lnSpc>
              <a:spcBef>
                <a:spcPts val="1875"/>
              </a:spcBef>
              <a:buClr>
                <a:srgbClr val="FFFFFF"/>
              </a:buClr>
              <a:buSzPct val="138000"/>
              <a:buFont typeface="Monaco"/>
              <a:buChar char="•"/>
              <a:defRPr sz="1500">
                <a:latin typeface="Monaco"/>
                <a:ea typeface="Monaco"/>
                <a:cs typeface="Monaco"/>
                <a:sym typeface="Monaco"/>
              </a:defRPr>
            </a:lvl2pPr>
            <a:lvl3pPr marL="1448396" marR="0" indent="-362991">
              <a:lnSpc>
                <a:spcPct val="100000"/>
              </a:lnSpc>
              <a:spcBef>
                <a:spcPts val="1875"/>
              </a:spcBef>
              <a:buClr>
                <a:srgbClr val="FFFFFF"/>
              </a:buClr>
              <a:buSzPct val="138000"/>
              <a:buFont typeface="Monaco"/>
              <a:buChar char="•"/>
              <a:defRPr sz="1500">
                <a:latin typeface="Monaco"/>
                <a:ea typeface="Monaco"/>
                <a:cs typeface="Monaco"/>
                <a:sym typeface="Monaco"/>
              </a:defRPr>
            </a:lvl3pPr>
            <a:lvl4pPr marL="1886366" marR="0" indent="-362991">
              <a:lnSpc>
                <a:spcPct val="100000"/>
              </a:lnSpc>
              <a:spcBef>
                <a:spcPts val="1875"/>
              </a:spcBef>
              <a:buClr>
                <a:srgbClr val="FFFFFF"/>
              </a:buClr>
              <a:buSzPct val="138000"/>
              <a:buFont typeface="Monaco"/>
              <a:buChar char="•"/>
              <a:defRPr>
                <a:latin typeface="Monaco"/>
                <a:ea typeface="Monaco"/>
                <a:cs typeface="Monaco"/>
                <a:sym typeface="Monaco"/>
              </a:defRPr>
            </a:lvl4pPr>
            <a:lvl5pPr marL="2324337" marR="0" indent="-362991">
              <a:lnSpc>
                <a:spcPct val="100000"/>
              </a:lnSpc>
              <a:spcBef>
                <a:spcPts val="1875"/>
              </a:spcBef>
              <a:buClr>
                <a:srgbClr val="FFFFFF"/>
              </a:buClr>
              <a:buSzPct val="138000"/>
              <a:buFont typeface="Monaco"/>
              <a:buChar char="•"/>
              <a:defRPr>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959"/>
          <p:cNvSpPr>
            <a:spLocks noGrp="1"/>
          </p:cNvSpPr>
          <p:nvPr>
            <p:ph type="sldNum" sz="quarter" idx="10"/>
          </p:nvPr>
        </p:nvSpPr>
        <p:spPr>
          <a:xfrm>
            <a:off x="4337982" y="6388100"/>
            <a:ext cx="468039" cy="356469"/>
          </a:xfrm>
        </p:spPr>
        <p:txBody>
          <a:bodyPr/>
          <a:lstStyle>
            <a:lvl1pPr hangingPunct="1">
              <a:defRPr sz="1650">
                <a:solidFill>
                  <a:srgbClr val="000000"/>
                </a:solidFill>
              </a:defRPr>
            </a:lvl1pPr>
          </a:lstStyle>
          <a:p>
            <a:fld id="{D0A0D948-4C2F-4751-8742-49113F4F5DD4}" type="slidenum">
              <a:rPr lang="en-US"/>
              <a:pPr/>
              <a:t>‹#›</a:t>
            </a:fld>
            <a:endParaRPr lang="en-US"/>
          </a:p>
        </p:txBody>
      </p:sp>
    </p:spTree>
    <p:extLst>
      <p:ext uri="{BB962C8B-B14F-4D97-AF65-F5344CB8AC3E}">
        <p14:creationId xmlns:p14="http://schemas.microsoft.com/office/powerpoint/2010/main" val="4263649471"/>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_Default - Title Slide">
    <p:bg>
      <p:bgPr>
        <a:solidFill>
          <a:srgbClr val="FFFFFF"/>
        </a:solidFill>
        <a:effectLst/>
      </p:bgPr>
    </p:bg>
    <p:spTree>
      <p:nvGrpSpPr>
        <p:cNvPr id="1" name=""/>
        <p:cNvGrpSpPr/>
        <p:nvPr/>
      </p:nvGrpSpPr>
      <p:grpSpPr>
        <a:xfrm>
          <a:off x="0" y="0"/>
          <a:ext cx="0" cy="0"/>
          <a:chOff x="0" y="0"/>
          <a:chExt cx="0" cy="0"/>
        </a:xfrm>
      </p:grpSpPr>
      <p:pic>
        <p:nvPicPr>
          <p:cNvPr id="4" name="image1.jpg"/>
          <p:cNvPicPr>
            <a:picLocks noChangeAspect="1"/>
          </p:cNvPicPr>
          <p:nvPr/>
        </p:nvPicPr>
        <p:blipFill>
          <a:blip r:embed="rId2"/>
          <a:srcRect/>
          <a:stretch>
            <a:fillRect/>
          </a:stretch>
        </p:blipFill>
        <p:spPr bwMode="auto">
          <a:xfrm>
            <a:off x="139700" y="0"/>
            <a:ext cx="8877300" cy="6859588"/>
          </a:xfrm>
          <a:prstGeom prst="rect">
            <a:avLst/>
          </a:prstGeom>
          <a:noFill/>
          <a:ln w="9525">
            <a:noFill/>
            <a:miter lim="800000"/>
            <a:headEnd/>
            <a:tailEnd/>
          </a:ln>
        </p:spPr>
      </p:pic>
      <p:sp>
        <p:nvSpPr>
          <p:cNvPr id="1967" name="Shape 1967"/>
          <p:cNvSpPr>
            <a:spLocks noGrp="1"/>
          </p:cNvSpPr>
          <p:nvPr>
            <p:ph type="title"/>
          </p:nvPr>
        </p:nvSpPr>
        <p:spPr>
          <a:xfrm>
            <a:off x="685808" y="5126657"/>
            <a:ext cx="7772401" cy="511917"/>
          </a:xfrm>
          <a:prstGeom prst="rect">
            <a:avLst/>
          </a:prstGeom>
          <a:ln w="9525">
            <a:round/>
          </a:ln>
        </p:spPr>
        <p:txBody>
          <a:bodyPr lIns="38084" tIns="38084" rIns="38084" bIns="38084" anchor="t"/>
          <a:lstStyle>
            <a:lvl1pPr marL="0" marR="0" defTabSz="301349">
              <a:defRPr b="0">
                <a:solidFill>
                  <a:srgbClr val="E3EBF5"/>
                </a:solidFill>
                <a:uFill>
                  <a:solidFill>
                    <a:srgbClr val="E3EBF5"/>
                  </a:solidFill>
                </a:uFill>
                <a:latin typeface="Arial"/>
                <a:ea typeface="Arial"/>
                <a:cs typeface="Arial"/>
                <a:sym typeface="Arial"/>
              </a:defRPr>
            </a:lvl1pPr>
          </a:lstStyle>
          <a:p>
            <a:r>
              <a:t>Texte du titre</a:t>
            </a:r>
          </a:p>
        </p:txBody>
      </p:sp>
      <p:sp>
        <p:nvSpPr>
          <p:cNvPr id="1968" name="Shape 1968"/>
          <p:cNvSpPr>
            <a:spLocks noGrp="1"/>
          </p:cNvSpPr>
          <p:nvPr>
            <p:ph type="body" sz="quarter" idx="1"/>
          </p:nvPr>
        </p:nvSpPr>
        <p:spPr>
          <a:xfrm>
            <a:off x="685801" y="5561629"/>
            <a:ext cx="6400802" cy="586058"/>
          </a:xfrm>
          <a:prstGeom prst="rect">
            <a:avLst/>
          </a:prstGeom>
          <a:ln>
            <a:round/>
          </a:ln>
        </p:spPr>
        <p:txBody>
          <a:bodyPr lIns="38084" tIns="38084" rIns="38084" bIns="38084"/>
          <a:lstStyle>
            <a:lvl1pPr marL="0" marR="0" indent="0" defTabSz="301349">
              <a:lnSpc>
                <a:spcPct val="100000"/>
              </a:lnSpc>
              <a:buClr>
                <a:srgbClr val="E3EBF5"/>
              </a:buClr>
              <a:buSzTx/>
              <a:buFontTx/>
              <a:buNone/>
              <a:defRPr sz="1950">
                <a:solidFill>
                  <a:srgbClr val="E3EBF5"/>
                </a:solidFill>
                <a:uFill>
                  <a:solidFill>
                    <a:srgbClr val="E3EBF5"/>
                  </a:solidFill>
                </a:uFill>
                <a:latin typeface="Arial"/>
                <a:ea typeface="Arial"/>
                <a:cs typeface="Arial"/>
                <a:sym typeface="Arial"/>
              </a:defRPr>
            </a:lvl1pPr>
            <a:lvl2pPr marL="555729" marR="0" indent="-213011" defTabSz="301349">
              <a:lnSpc>
                <a:spcPct val="100000"/>
              </a:lnSpc>
              <a:spcBef>
                <a:spcPts val="375"/>
              </a:spcBef>
              <a:buClr>
                <a:srgbClr val="000000"/>
              </a:buClr>
              <a:buSzPct val="100000"/>
              <a:buFont typeface="Arial"/>
              <a:buChar char="–"/>
              <a:defRPr sz="1800">
                <a:solidFill>
                  <a:srgbClr val="000000"/>
                </a:solidFill>
                <a:uFill>
                  <a:solidFill>
                    <a:srgbClr val="000000"/>
                  </a:solidFill>
                </a:uFill>
                <a:latin typeface="Calibri"/>
                <a:ea typeface="Calibri"/>
                <a:cs typeface="Calibri"/>
                <a:sym typeface="Calibri"/>
              </a:defRPr>
            </a:lvl2pPr>
            <a:lvl3pPr marL="855611" marR="0" indent="-170168" defTabSz="301349">
              <a:lnSpc>
                <a:spcPct val="100000"/>
              </a:lnSpc>
              <a:buClr>
                <a:srgbClr val="000000"/>
              </a:buClr>
              <a:buSzPct val="100000"/>
              <a:buFont typeface="Arial"/>
              <a:buChar char="•"/>
              <a:defRPr sz="1650">
                <a:solidFill>
                  <a:srgbClr val="000000"/>
                </a:solidFill>
                <a:uFill>
                  <a:solidFill>
                    <a:srgbClr val="000000"/>
                  </a:solidFill>
                </a:uFill>
                <a:latin typeface="Calibri"/>
                <a:ea typeface="Calibri"/>
                <a:cs typeface="Calibri"/>
                <a:sym typeface="Calibri"/>
              </a:defRPr>
            </a:lvl3pPr>
            <a:lvl4pPr marL="1198328" marR="0" indent="-170168" defTabSz="301349">
              <a:lnSpc>
                <a:spcPct val="100000"/>
              </a:lnSpc>
              <a:buClr>
                <a:srgbClr val="000000"/>
              </a:buClr>
              <a:buFont typeface="Arial"/>
              <a:defRPr sz="1200">
                <a:solidFill>
                  <a:srgbClr val="000000"/>
                </a:solidFill>
                <a:uFill>
                  <a:solidFill>
                    <a:srgbClr val="000000"/>
                  </a:solidFill>
                </a:uFill>
                <a:latin typeface="Calibri"/>
                <a:ea typeface="Calibri"/>
                <a:cs typeface="Calibri"/>
                <a:sym typeface="Calibri"/>
              </a:defRPr>
            </a:lvl4pPr>
            <a:lvl5pPr marL="1541048" marR="0" indent="-170168" defTabSz="301349">
              <a:lnSpc>
                <a:spcPct val="100000"/>
              </a:lnSpc>
              <a:buClr>
                <a:srgbClr val="000000"/>
              </a:buClr>
              <a:buFont typeface="Arial"/>
              <a:defRPr sz="1200">
                <a:solidFill>
                  <a:srgbClr val="000000"/>
                </a:solidFill>
                <a:uFill>
                  <a:solidFill>
                    <a:srgbClr val="000000"/>
                  </a:solidFill>
                </a:uFill>
                <a:latin typeface="Calibri"/>
                <a:ea typeface="Calibri"/>
                <a:cs typeface="Calibri"/>
                <a:sym typeface="Calibri"/>
              </a:defRPr>
            </a:lvl5pPr>
          </a:lstStyle>
          <a:p>
            <a:r>
              <a:t>Texte niveau 1</a:t>
            </a:r>
          </a:p>
          <a:p>
            <a:pPr lvl="1"/>
            <a:r>
              <a:t>Texte niveau 2</a:t>
            </a:r>
          </a:p>
          <a:p>
            <a:pPr lvl="2"/>
            <a:r>
              <a:t>Texte niveau 3</a:t>
            </a:r>
          </a:p>
          <a:p>
            <a:pPr lvl="3"/>
            <a:r>
              <a:t>Texte niveau 4</a:t>
            </a:r>
          </a:p>
          <a:p>
            <a:pPr lvl="4"/>
            <a:r>
              <a:t>Texte niveau 5</a:t>
            </a:r>
          </a:p>
        </p:txBody>
      </p:sp>
      <p:sp>
        <p:nvSpPr>
          <p:cNvPr id="5" name="Shape 1969"/>
          <p:cNvSpPr>
            <a:spLocks noGrp="1"/>
          </p:cNvSpPr>
          <p:nvPr>
            <p:ph type="sldNum" sz="quarter" idx="10"/>
          </p:nvPr>
        </p:nvSpPr>
        <p:spPr>
          <a:xfrm>
            <a:off x="8467227" y="6475413"/>
            <a:ext cx="219574" cy="217970"/>
          </a:xfrm>
        </p:spPr>
        <p:txBody>
          <a:bodyPr/>
          <a:lstStyle>
            <a:lvl1pPr algn="r" hangingPunct="1">
              <a:defRPr sz="750">
                <a:solidFill>
                  <a:srgbClr val="000000"/>
                </a:solidFill>
                <a:latin typeface="Arial" charset="0"/>
                <a:cs typeface="Arial" charset="0"/>
                <a:sym typeface="Arial" charset="0"/>
              </a:defRPr>
            </a:lvl1pPr>
          </a:lstStyle>
          <a:p>
            <a:fld id="{D9A7D788-91F1-4C54-BE36-C3C2B1802169}" type="slidenum">
              <a:rPr lang="en-US"/>
              <a:pPr/>
              <a:t>‹#›</a:t>
            </a:fld>
            <a:endParaRPr lang="en-US"/>
          </a:p>
        </p:txBody>
      </p:sp>
    </p:spTree>
    <p:extLst>
      <p:ext uri="{BB962C8B-B14F-4D97-AF65-F5344CB8AC3E}">
        <p14:creationId xmlns:p14="http://schemas.microsoft.com/office/powerpoint/2010/main" val="3511139594"/>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0_nn_white">
    <p:bg>
      <p:bgPr>
        <a:solidFill>
          <a:srgbClr val="FFFFFF"/>
        </a:solidFill>
        <a:effectLst/>
      </p:bgPr>
    </p:bg>
    <p:spTree>
      <p:nvGrpSpPr>
        <p:cNvPr id="1" name=""/>
        <p:cNvGrpSpPr/>
        <p:nvPr/>
      </p:nvGrpSpPr>
      <p:grpSpPr>
        <a:xfrm>
          <a:off x="0" y="0"/>
          <a:ext cx="0" cy="0"/>
          <a:chOff x="0" y="0"/>
          <a:chExt cx="0" cy="0"/>
        </a:xfrm>
      </p:grpSpPr>
      <p:sp>
        <p:nvSpPr>
          <p:cNvPr id="2000" name="Shape 2000"/>
          <p:cNvSpPr>
            <a:spLocks noGrp="1"/>
          </p:cNvSpPr>
          <p:nvPr>
            <p:ph type="title"/>
          </p:nvPr>
        </p:nvSpPr>
        <p:spPr>
          <a:xfrm>
            <a:off x="476252" y="115896"/>
            <a:ext cx="8188325" cy="1509713"/>
          </a:xfrm>
          <a:prstGeom prst="rect">
            <a:avLst/>
          </a:prstGeom>
        </p:spPr>
        <p:txBody>
          <a:bodyPr lIns="0" tIns="0" rIns="0" bIns="0"/>
          <a:lstStyle>
            <a:lvl1pPr marL="0" marR="0">
              <a:defRPr sz="2100">
                <a:solidFill>
                  <a:srgbClr val="002778"/>
                </a:solidFill>
                <a:uFill>
                  <a:solidFill>
                    <a:srgbClr val="002778"/>
                  </a:solidFill>
                </a:uFill>
              </a:defRPr>
            </a:lvl1pPr>
          </a:lstStyle>
          <a:p>
            <a:r>
              <a:t>Texte du titre</a:t>
            </a:r>
          </a:p>
        </p:txBody>
      </p:sp>
      <p:sp>
        <p:nvSpPr>
          <p:cNvPr id="2001" name="Shape 2001"/>
          <p:cNvSpPr>
            <a:spLocks noGrp="1"/>
          </p:cNvSpPr>
          <p:nvPr>
            <p:ph type="body" idx="1"/>
          </p:nvPr>
        </p:nvSpPr>
        <p:spPr>
          <a:xfrm>
            <a:off x="476251" y="1625600"/>
            <a:ext cx="8186738" cy="5232400"/>
          </a:xfrm>
          <a:prstGeom prst="rect">
            <a:avLst/>
          </a:prstGeom>
        </p:spPr>
        <p:txBody>
          <a:bodyPr lIns="0" tIns="0" rIns="0" bIns="0"/>
          <a:lstStyle>
            <a:lvl1pPr marL="197561" marR="0" indent="-197561">
              <a:lnSpc>
                <a:spcPct val="100000"/>
              </a:lnSpc>
              <a:spcBef>
                <a:spcPts val="375"/>
              </a:spcBef>
              <a:buClr>
                <a:srgbClr val="00C4FF"/>
              </a:buClr>
              <a:buFont typeface="Verdana"/>
              <a:buChar char="•"/>
              <a:defRPr sz="1650">
                <a:solidFill>
                  <a:srgbClr val="002778"/>
                </a:solidFill>
                <a:uFill>
                  <a:solidFill>
                    <a:srgbClr val="002778"/>
                  </a:solidFill>
                </a:uFill>
              </a:defRPr>
            </a:lvl1pPr>
            <a:lvl2pPr marL="602210" marR="0" indent="-197561">
              <a:lnSpc>
                <a:spcPct val="100000"/>
              </a:lnSpc>
              <a:spcBef>
                <a:spcPts val="300"/>
              </a:spcBef>
              <a:buClr>
                <a:srgbClr val="ED610C"/>
              </a:buClr>
              <a:buSzPct val="100000"/>
              <a:buFont typeface="Verdana"/>
              <a:buChar char="•"/>
              <a:defRPr sz="1500">
                <a:solidFill>
                  <a:srgbClr val="002778"/>
                </a:solidFill>
                <a:uFill>
                  <a:solidFill>
                    <a:srgbClr val="002778"/>
                  </a:solidFill>
                </a:uFill>
              </a:defRPr>
            </a:lvl2pPr>
            <a:lvl3pPr marL="1008046" marR="0" indent="-201131">
              <a:lnSpc>
                <a:spcPct val="100000"/>
              </a:lnSpc>
              <a:spcBef>
                <a:spcPts val="300"/>
              </a:spcBef>
              <a:buClr>
                <a:srgbClr val="002778"/>
              </a:buClr>
              <a:buSzPct val="100000"/>
              <a:buFont typeface="Verdana"/>
              <a:buChar char="•"/>
              <a:defRPr sz="1350">
                <a:solidFill>
                  <a:srgbClr val="002778"/>
                </a:solidFill>
                <a:uFill>
                  <a:solidFill>
                    <a:srgbClr val="002778"/>
                  </a:solidFill>
                </a:uFill>
              </a:defRPr>
            </a:lvl3pPr>
            <a:lvl4pPr marL="1412690" marR="0" indent="-197561">
              <a:lnSpc>
                <a:spcPct val="100000"/>
              </a:lnSpc>
              <a:spcBef>
                <a:spcPts val="225"/>
              </a:spcBef>
              <a:buClr>
                <a:srgbClr val="9D8F83"/>
              </a:buClr>
              <a:buFont typeface="Verdana"/>
              <a:buChar char="•"/>
              <a:defRPr sz="1200">
                <a:solidFill>
                  <a:srgbClr val="002778"/>
                </a:solidFill>
                <a:uFill>
                  <a:solidFill>
                    <a:srgbClr val="002778"/>
                  </a:solidFill>
                </a:uFill>
              </a:defRPr>
            </a:lvl4pPr>
            <a:lvl5pPr marL="1817340" marR="0" indent="-208274">
              <a:lnSpc>
                <a:spcPct val="100000"/>
              </a:lnSpc>
              <a:spcBef>
                <a:spcPts val="225"/>
              </a:spcBef>
              <a:buClr>
                <a:srgbClr val="000000"/>
              </a:buClr>
              <a:buFont typeface="Verdana"/>
              <a:buChar char="•"/>
              <a:defRPr sz="1050">
                <a:solidFill>
                  <a:srgbClr val="002778"/>
                </a:solidFill>
                <a:uFill>
                  <a:solidFill>
                    <a:srgbClr val="002778"/>
                  </a:solidFill>
                </a:uFill>
              </a:defRPr>
            </a:lvl5pPr>
          </a:lstStyle>
          <a:p>
            <a:r>
              <a:t>Texte niveau 1</a:t>
            </a:r>
          </a:p>
          <a:p>
            <a:pPr lvl="1"/>
            <a:r>
              <a:t>Texte niveau 2</a:t>
            </a:r>
          </a:p>
          <a:p>
            <a:pPr lvl="2"/>
            <a:r>
              <a:t>Texte niveau 3</a:t>
            </a:r>
          </a:p>
          <a:p>
            <a:pPr lvl="3"/>
            <a:r>
              <a:t>Texte niveau 4</a:t>
            </a:r>
          </a:p>
          <a:p>
            <a:pPr lvl="4"/>
            <a:r>
              <a:t>Texte niveau 5</a:t>
            </a:r>
          </a:p>
        </p:txBody>
      </p:sp>
      <p:sp>
        <p:nvSpPr>
          <p:cNvPr id="4" name="Shape 2002"/>
          <p:cNvSpPr>
            <a:spLocks noGrp="1"/>
          </p:cNvSpPr>
          <p:nvPr>
            <p:ph type="sldNum" sz="quarter" idx="10"/>
          </p:nvPr>
        </p:nvSpPr>
        <p:spPr>
          <a:xfrm>
            <a:off x="4379659" y="6388100"/>
            <a:ext cx="384683" cy="379553"/>
          </a:xfrm>
        </p:spPr>
        <p:txBody>
          <a:bodyPr/>
          <a:lstStyle>
            <a:lvl1pPr hangingPunct="1">
              <a:defRPr sz="1800" b="1">
                <a:solidFill>
                  <a:srgbClr val="000000"/>
                </a:solidFill>
                <a:latin typeface="Arial" charset="0"/>
                <a:cs typeface="Arial" charset="0"/>
                <a:sym typeface="Arial" charset="0"/>
              </a:defRPr>
            </a:lvl1pPr>
          </a:lstStyle>
          <a:p>
            <a:fld id="{4AC27236-A6E8-42C6-A023-567E4447498B}" type="slidenum">
              <a:rPr lang="en-US"/>
              <a:pPr/>
              <a:t>‹#›</a:t>
            </a:fld>
            <a:endParaRPr lang="en-US"/>
          </a:p>
        </p:txBody>
      </p:sp>
    </p:spTree>
    <p:extLst>
      <p:ext uri="{BB962C8B-B14F-4D97-AF65-F5344CB8AC3E}">
        <p14:creationId xmlns:p14="http://schemas.microsoft.com/office/powerpoint/2010/main" val="1594175570"/>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Default - Titre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457200" y="274647"/>
            <a:ext cx="8229600" cy="1143001"/>
          </a:xfrm>
          <a:prstGeom prst="rect">
            <a:avLst/>
          </a:prstGeom>
          <a:ln>
            <a:round/>
          </a:ln>
        </p:spPr>
        <p:txBody>
          <a:bodyPr lIns="38084" tIns="38084" rIns="38084" bIns="38084"/>
          <a:lstStyle>
            <a:lvl1pPr marL="0" marR="0" algn="ctr" defTabSz="342758">
              <a:defRPr sz="3300" b="0">
                <a:solidFill>
                  <a:srgbClr val="000000"/>
                </a:solidFill>
                <a:uFill>
                  <a:solidFill>
                    <a:srgbClr val="000000"/>
                  </a:solidFill>
                </a:uFill>
                <a:latin typeface="Calibri"/>
                <a:ea typeface="Calibri"/>
                <a:cs typeface="Calibri"/>
                <a:sym typeface="Calibri"/>
              </a:defRPr>
            </a:lvl1pPr>
          </a:lstStyle>
          <a:p>
            <a:r>
              <a:t>Texte du titre</a:t>
            </a:r>
          </a:p>
        </p:txBody>
      </p:sp>
      <p:sp>
        <p:nvSpPr>
          <p:cNvPr id="2010" name="Shape 2010"/>
          <p:cNvSpPr>
            <a:spLocks noGrp="1"/>
          </p:cNvSpPr>
          <p:nvPr>
            <p:ph type="body" idx="1"/>
          </p:nvPr>
        </p:nvSpPr>
        <p:spPr>
          <a:xfrm>
            <a:off x="457200" y="1600199"/>
            <a:ext cx="8229600" cy="4525964"/>
          </a:xfrm>
          <a:prstGeom prst="rect">
            <a:avLst/>
          </a:prstGeom>
          <a:ln>
            <a:round/>
          </a:ln>
        </p:spPr>
        <p:txBody>
          <a:bodyPr lIns="38084" tIns="38084" rIns="38084" bIns="38084"/>
          <a:lstStyle>
            <a:lvl1pPr marL="257071" marR="0" defTabSz="342758">
              <a:lnSpc>
                <a:spcPct val="100000"/>
              </a:lnSpc>
              <a:spcBef>
                <a:spcPts val="525"/>
              </a:spcBef>
              <a:buClr>
                <a:srgbClr val="000000"/>
              </a:buClr>
              <a:buFont typeface="Arial"/>
              <a:buChar char="•"/>
              <a:defRPr sz="2400">
                <a:solidFill>
                  <a:srgbClr val="000000"/>
                </a:solidFill>
                <a:uFill>
                  <a:solidFill>
                    <a:srgbClr val="000000"/>
                  </a:solidFill>
                </a:uFill>
                <a:latin typeface="Calibri"/>
                <a:ea typeface="Calibri"/>
                <a:cs typeface="Calibri"/>
                <a:sym typeface="Calibri"/>
              </a:defRPr>
            </a:lvl1pPr>
            <a:lvl2pPr marL="556985" marR="0" defTabSz="342758">
              <a:lnSpc>
                <a:spcPct val="100000"/>
              </a:lnSpc>
              <a:buClr>
                <a:srgbClr val="000000"/>
              </a:buClr>
              <a:buSzPct val="100000"/>
              <a:buFont typeface="Arial"/>
              <a:buChar char="–"/>
              <a:defRPr sz="2100">
                <a:solidFill>
                  <a:srgbClr val="000000"/>
                </a:solidFill>
                <a:uFill>
                  <a:solidFill>
                    <a:srgbClr val="000000"/>
                  </a:solidFill>
                </a:uFill>
                <a:latin typeface="Calibri"/>
                <a:ea typeface="Calibri"/>
                <a:cs typeface="Calibri"/>
                <a:sym typeface="Calibri"/>
              </a:defRPr>
            </a:lvl2pPr>
            <a:lvl3pPr marL="856898" marR="0" defTabSz="342758">
              <a:lnSpc>
                <a:spcPct val="100000"/>
              </a:lnSpc>
              <a:buClr>
                <a:srgbClr val="000000"/>
              </a:buClr>
              <a:buSzPct val="100000"/>
              <a:buFont typeface="Arial"/>
              <a:buChar char="•"/>
              <a:defRPr>
                <a:solidFill>
                  <a:srgbClr val="000000"/>
                </a:solidFill>
                <a:uFill>
                  <a:solidFill>
                    <a:srgbClr val="000000"/>
                  </a:solidFill>
                </a:uFill>
                <a:latin typeface="Calibri"/>
                <a:ea typeface="Calibri"/>
                <a:cs typeface="Calibri"/>
                <a:sym typeface="Calibri"/>
              </a:defRPr>
            </a:lvl3pPr>
            <a:lvl4pPr marL="1199658" marR="0" defTabSz="342758">
              <a:lnSpc>
                <a:spcPct val="100000"/>
              </a:lnSpc>
              <a:buClr>
                <a:srgbClr val="000000"/>
              </a:buClr>
              <a:buFont typeface="Arial"/>
              <a:defRPr>
                <a:solidFill>
                  <a:srgbClr val="000000"/>
                </a:solidFill>
                <a:uFill>
                  <a:solidFill>
                    <a:srgbClr val="000000"/>
                  </a:solidFill>
                </a:uFill>
                <a:latin typeface="Calibri"/>
                <a:ea typeface="Calibri"/>
                <a:cs typeface="Calibri"/>
                <a:sym typeface="Calibri"/>
              </a:defRPr>
            </a:lvl4pPr>
            <a:lvl5pPr marL="1542420" marR="0" defTabSz="342758">
              <a:lnSpc>
                <a:spcPct val="100000"/>
              </a:lnSpc>
              <a:buClr>
                <a:srgbClr val="000000"/>
              </a:buClr>
              <a:buFont typeface="Arial"/>
              <a:defRPr>
                <a:solidFill>
                  <a:srgbClr val="000000"/>
                </a:solidFill>
                <a:uFill>
                  <a:solidFill>
                    <a:srgbClr val="000000"/>
                  </a:solidFill>
                </a:uFill>
                <a:latin typeface="Calibri"/>
                <a:ea typeface="Calibri"/>
                <a:cs typeface="Calibri"/>
                <a:sym typeface="Calibri"/>
              </a:defRPr>
            </a:lvl5pPr>
          </a:lstStyle>
          <a:p>
            <a:r>
              <a:t>Texte niveau 1</a:t>
            </a:r>
          </a:p>
          <a:p>
            <a:pPr lvl="1"/>
            <a:r>
              <a:t>Texte niveau 2</a:t>
            </a:r>
          </a:p>
          <a:p>
            <a:pPr lvl="2"/>
            <a:r>
              <a:t>Texte niveau 3</a:t>
            </a:r>
          </a:p>
          <a:p>
            <a:pPr lvl="3"/>
            <a:r>
              <a:t>Texte niveau 4</a:t>
            </a:r>
          </a:p>
          <a:p>
            <a:pPr lvl="4"/>
            <a:r>
              <a:t>Texte niveau 5</a:t>
            </a:r>
          </a:p>
        </p:txBody>
      </p:sp>
      <p:sp>
        <p:nvSpPr>
          <p:cNvPr id="4" name="Shape 2011"/>
          <p:cNvSpPr>
            <a:spLocks noGrp="1"/>
          </p:cNvSpPr>
          <p:nvPr>
            <p:ph type="sldNum" sz="quarter" idx="10"/>
          </p:nvPr>
        </p:nvSpPr>
        <p:spPr>
          <a:xfrm>
            <a:off x="8415925" y="6457916"/>
            <a:ext cx="270876" cy="273119"/>
          </a:xfrm>
          <a:ln>
            <a:round/>
          </a:ln>
        </p:spPr>
        <p:txBody>
          <a:bodyPr lIns="38084" tIns="38084" rIns="38084" bIns="38084" anchor="ctr"/>
          <a:lstStyle>
            <a:lvl1pPr algn="r" hangingPunct="1">
              <a:defRPr sz="1275">
                <a:solidFill>
                  <a:srgbClr val="9A9A9A"/>
                </a:solidFill>
                <a:latin typeface="Calibri" pitchFamily="34" charset="0"/>
                <a:sym typeface="Calibri" pitchFamily="34" charset="0"/>
              </a:defRPr>
            </a:lvl1pPr>
          </a:lstStyle>
          <a:p>
            <a:fld id="{4A7484E9-AD53-4B82-872A-8D646524CD90}" type="slidenum">
              <a:rPr lang="en-US"/>
              <a:pPr/>
              <a:t>‹#›</a:t>
            </a:fld>
            <a:endParaRPr lang="en-US"/>
          </a:p>
        </p:txBody>
      </p:sp>
    </p:spTree>
    <p:extLst>
      <p:ext uri="{BB962C8B-B14F-4D97-AF65-F5344CB8AC3E}">
        <p14:creationId xmlns:p14="http://schemas.microsoft.com/office/powerpoint/2010/main" val="2362966724"/>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2_Default - Comparison">
    <p:bg>
      <p:bgPr>
        <a:solidFill>
          <a:srgbClr val="FFFFFF"/>
        </a:solidFill>
        <a:effectLst/>
      </p:bgPr>
    </p:bg>
    <p:spTree>
      <p:nvGrpSpPr>
        <p:cNvPr id="1" name=""/>
        <p:cNvGrpSpPr/>
        <p:nvPr/>
      </p:nvGrpSpPr>
      <p:grpSpPr>
        <a:xfrm>
          <a:off x="0" y="0"/>
          <a:ext cx="0" cy="0"/>
          <a:chOff x="0" y="0"/>
          <a:chExt cx="0" cy="0"/>
        </a:xfrm>
      </p:grpSpPr>
      <p:pic>
        <p:nvPicPr>
          <p:cNvPr id="7" name="image1.jpg"/>
          <p:cNvPicPr>
            <a:picLocks noChangeAspect="1"/>
          </p:cNvPicPr>
          <p:nvPr/>
        </p:nvPicPr>
        <p:blipFill>
          <a:blip r:embed="rId2"/>
          <a:srcRect/>
          <a:stretch>
            <a:fillRect/>
          </a:stretch>
        </p:blipFill>
        <p:spPr bwMode="auto">
          <a:xfrm>
            <a:off x="0" y="0"/>
            <a:ext cx="9145588" cy="6834188"/>
          </a:xfrm>
          <a:prstGeom prst="rect">
            <a:avLst/>
          </a:prstGeom>
          <a:noFill/>
          <a:ln w="9525">
            <a:noFill/>
            <a:miter lim="800000"/>
            <a:headEnd/>
            <a:tailEnd/>
          </a:ln>
        </p:spPr>
      </p:pic>
      <p:sp>
        <p:nvSpPr>
          <p:cNvPr id="8" name="Shape 2019"/>
          <p:cNvSpPr/>
          <p:nvPr/>
        </p:nvSpPr>
        <p:spPr>
          <a:xfrm>
            <a:off x="236538" y="6335713"/>
            <a:ext cx="4800600" cy="337248"/>
          </a:xfrm>
          <a:prstGeom prst="rect">
            <a:avLst/>
          </a:prstGeom>
          <a:ln w="12700">
            <a:miter lim="400000"/>
          </a:ln>
        </p:spPr>
        <p:txBody>
          <a:bodyPr lIns="28563" tIns="28563" rIns="28563" bIns="28563">
            <a:spAutoFit/>
          </a:bodyPr>
          <a:lstStyle/>
          <a:p>
            <a:pPr defTabSz="685518" hangingPunct="0">
              <a:spcBef>
                <a:spcPts val="150"/>
              </a:spcBef>
              <a:buClr>
                <a:srgbClr val="000000"/>
              </a:buClr>
              <a:defRPr sz="2400">
                <a:uFill>
                  <a:solidFill>
                    <a:srgbClr val="000000"/>
                  </a:solidFill>
                </a:uFill>
                <a:latin typeface="Arial"/>
                <a:ea typeface="Arial"/>
                <a:cs typeface="Arial"/>
                <a:sym typeface="Arial"/>
              </a:defRPr>
            </a:pPr>
            <a:r>
              <a:rPr sz="825" kern="0">
                <a:solidFill>
                  <a:srgbClr val="000000"/>
                </a:solidFill>
                <a:uFill>
                  <a:solidFill>
                    <a:srgbClr val="000000"/>
                  </a:solidFill>
                </a:uFill>
                <a:latin typeface="Arial"/>
                <a:ea typeface="Arial"/>
                <a:cs typeface="Arial"/>
                <a:sym typeface="Arial"/>
              </a:rPr>
              <a:t>guidelines.diabetes.ca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1-800-BANTING (226-8464)  </a:t>
            </a:r>
            <a:r>
              <a:rPr sz="825" kern="0">
                <a:solidFill>
                  <a:srgbClr val="FF2600"/>
                </a:solidFill>
                <a:uFill>
                  <a:solidFill>
                    <a:srgbClr val="FF2600"/>
                  </a:solidFill>
                </a:uFill>
                <a:latin typeface="Arial"/>
                <a:ea typeface="Arial"/>
                <a:cs typeface="Arial"/>
                <a:sym typeface="Arial"/>
              </a:rPr>
              <a:t>|</a:t>
            </a:r>
            <a:r>
              <a:rPr sz="825" kern="0">
                <a:solidFill>
                  <a:srgbClr val="000000"/>
                </a:solidFill>
                <a:uFill>
                  <a:solidFill>
                    <a:srgbClr val="000000"/>
                  </a:solidFill>
                </a:uFill>
                <a:latin typeface="Arial"/>
                <a:ea typeface="Arial"/>
                <a:cs typeface="Arial"/>
                <a:sym typeface="Arial"/>
              </a:rPr>
              <a:t> diabetes.ca</a:t>
            </a:r>
          </a:p>
          <a:p>
            <a:pPr defTabSz="685518" hangingPunct="0">
              <a:spcBef>
                <a:spcPts val="150"/>
              </a:spcBef>
              <a:buClr>
                <a:srgbClr val="929292"/>
              </a:buClr>
              <a:defRPr sz="2400">
                <a:uFill>
                  <a:solidFill>
                    <a:srgbClr val="000000"/>
                  </a:solidFill>
                </a:uFill>
                <a:latin typeface="Arial"/>
                <a:ea typeface="Arial"/>
                <a:cs typeface="Arial"/>
                <a:sym typeface="Arial"/>
              </a:defRPr>
            </a:pPr>
            <a:r>
              <a:rPr sz="825" kern="0">
                <a:solidFill>
                  <a:srgbClr val="929292"/>
                </a:solidFill>
                <a:uFill>
                  <a:solidFill>
                    <a:srgbClr val="929292"/>
                  </a:solidFill>
                </a:uFill>
                <a:latin typeface="Arial"/>
                <a:ea typeface="Arial"/>
                <a:cs typeface="Arial"/>
                <a:sym typeface="Arial"/>
              </a:rPr>
              <a:t>Copyright © 2013 Canadian Diabetes Association </a:t>
            </a:r>
          </a:p>
        </p:txBody>
      </p:sp>
      <p:sp>
        <p:nvSpPr>
          <p:cNvPr id="2020" name="Shape 2020"/>
          <p:cNvSpPr>
            <a:spLocks noGrp="1"/>
          </p:cNvSpPr>
          <p:nvPr>
            <p:ph type="body" sz="half" idx="13"/>
          </p:nvPr>
        </p:nvSpPr>
        <p:spPr>
          <a:xfrm>
            <a:off x="457200" y="2174883"/>
            <a:ext cx="4040188" cy="3951289"/>
          </a:xfrm>
          <a:prstGeom prst="rect">
            <a:avLst/>
          </a:prstGeom>
          <a:ln w="9525">
            <a:round/>
          </a:ln>
        </p:spPr>
        <p:txBody>
          <a:bodyPr lIns="38084" tIns="38084" rIns="38084" bIns="38084"/>
          <a:lstStyle>
            <a:lvl1pPr marL="257071" marR="0">
              <a:lnSpc>
                <a:spcPct val="100000"/>
              </a:lnSpc>
              <a:spcBef>
                <a:spcPts val="375"/>
              </a:spcBef>
              <a:buClr>
                <a:srgbClr val="FF2600"/>
              </a:buClr>
              <a:buSzPct val="80000"/>
              <a:buFontTx/>
              <a:buChar char="•"/>
              <a:defRPr sz="1800">
                <a:solidFill>
                  <a:srgbClr val="000000"/>
                </a:solidFill>
                <a:uFill>
                  <a:solidFill>
                    <a:srgbClr val="000000"/>
                  </a:solidFill>
                </a:uFill>
                <a:latin typeface="Arial"/>
                <a:ea typeface="Arial"/>
                <a:cs typeface="Arial"/>
                <a:sym typeface="Arial"/>
              </a:defRPr>
            </a:lvl1pPr>
          </a:lstStyle>
          <a:p>
            <a:r>
              <a:t>Click to edit Master text styles</a:t>
            </a:r>
          </a:p>
        </p:txBody>
      </p:sp>
      <p:sp>
        <p:nvSpPr>
          <p:cNvPr id="2021" name="Shape 2021"/>
          <p:cNvSpPr>
            <a:spLocks noGrp="1"/>
          </p:cNvSpPr>
          <p:nvPr>
            <p:ph type="body" sz="quarter" idx="14"/>
          </p:nvPr>
        </p:nvSpPr>
        <p:spPr>
          <a:xfrm>
            <a:off x="4645027" y="1535122"/>
            <a:ext cx="4041775" cy="639763"/>
          </a:xfrm>
          <a:prstGeom prst="rect">
            <a:avLst/>
          </a:prstGeom>
          <a:ln w="9525">
            <a:round/>
          </a:ln>
        </p:spPr>
        <p:txBody>
          <a:bodyPr lIns="38084" tIns="38084" rIns="38084" bIns="38084" anchor="b"/>
          <a:lstStyle>
            <a:lvl1pPr marL="0" marR="0" indent="0">
              <a:lnSpc>
                <a:spcPct val="100000"/>
              </a:lnSpc>
              <a:spcBef>
                <a:spcPts val="375"/>
              </a:spcBef>
              <a:buClr>
                <a:srgbClr val="FF2600"/>
              </a:buClr>
              <a:buSzTx/>
              <a:buFontTx/>
              <a:buNone/>
              <a:defRPr sz="1800" b="1">
                <a:solidFill>
                  <a:srgbClr val="000000"/>
                </a:solidFill>
                <a:uFill>
                  <a:solidFill>
                    <a:srgbClr val="000000"/>
                  </a:solidFill>
                </a:uFill>
                <a:latin typeface="Arial"/>
                <a:ea typeface="Arial"/>
                <a:cs typeface="Arial"/>
                <a:sym typeface="Arial"/>
              </a:defRPr>
            </a:lvl1pPr>
          </a:lstStyle>
          <a:p>
            <a:r>
              <a:t>Click to edit Master text styles</a:t>
            </a:r>
          </a:p>
        </p:txBody>
      </p:sp>
      <p:sp>
        <p:nvSpPr>
          <p:cNvPr id="2022" name="Shape 2022"/>
          <p:cNvSpPr>
            <a:spLocks noGrp="1"/>
          </p:cNvSpPr>
          <p:nvPr>
            <p:ph type="body" sz="half" idx="15"/>
          </p:nvPr>
        </p:nvSpPr>
        <p:spPr>
          <a:xfrm>
            <a:off x="4645027" y="2174883"/>
            <a:ext cx="4041775" cy="3951289"/>
          </a:xfrm>
          <a:prstGeom prst="rect">
            <a:avLst/>
          </a:prstGeom>
          <a:ln w="9525">
            <a:round/>
          </a:ln>
        </p:spPr>
        <p:txBody>
          <a:bodyPr lIns="38084" tIns="38084" rIns="38084" bIns="38084"/>
          <a:lstStyle>
            <a:lvl1pPr marL="257071" marR="0">
              <a:lnSpc>
                <a:spcPct val="100000"/>
              </a:lnSpc>
              <a:spcBef>
                <a:spcPts val="375"/>
              </a:spcBef>
              <a:buClr>
                <a:srgbClr val="FF2600"/>
              </a:buClr>
              <a:buSzPct val="80000"/>
              <a:buFontTx/>
              <a:buChar char="•"/>
              <a:defRPr sz="1800">
                <a:solidFill>
                  <a:srgbClr val="000000"/>
                </a:solidFill>
                <a:uFill>
                  <a:solidFill>
                    <a:srgbClr val="000000"/>
                  </a:solidFill>
                </a:uFill>
                <a:latin typeface="Arial"/>
                <a:ea typeface="Arial"/>
                <a:cs typeface="Arial"/>
                <a:sym typeface="Arial"/>
              </a:defRPr>
            </a:lvl1pPr>
          </a:lstStyle>
          <a:p>
            <a:r>
              <a:t>Click to edit Master text styles</a:t>
            </a:r>
          </a:p>
        </p:txBody>
      </p:sp>
      <p:sp>
        <p:nvSpPr>
          <p:cNvPr id="2023" name="Shape 2023"/>
          <p:cNvSpPr>
            <a:spLocks noGrp="1"/>
          </p:cNvSpPr>
          <p:nvPr>
            <p:ph type="title"/>
          </p:nvPr>
        </p:nvSpPr>
        <p:spPr>
          <a:xfrm>
            <a:off x="457200" y="227123"/>
            <a:ext cx="8229600" cy="1238032"/>
          </a:xfrm>
          <a:prstGeom prst="rect">
            <a:avLst/>
          </a:prstGeom>
          <a:ln w="9525">
            <a:round/>
          </a:ln>
        </p:spPr>
        <p:txBody>
          <a:bodyPr lIns="38084" tIns="38084" rIns="38084" bIns="38084"/>
          <a:lstStyle>
            <a:lvl1pPr marL="0" marR="0">
              <a:defRPr sz="2100">
                <a:solidFill>
                  <a:srgbClr val="FF2600"/>
                </a:solidFill>
                <a:uFill>
                  <a:solidFill>
                    <a:srgbClr val="FF2600"/>
                  </a:solidFill>
                </a:uFill>
                <a:latin typeface="Arial"/>
                <a:ea typeface="Arial"/>
                <a:cs typeface="Arial"/>
                <a:sym typeface="Arial"/>
              </a:defRPr>
            </a:lvl1pPr>
          </a:lstStyle>
          <a:p>
            <a:r>
              <a:t>Texte du titre</a:t>
            </a:r>
          </a:p>
        </p:txBody>
      </p:sp>
      <p:sp>
        <p:nvSpPr>
          <p:cNvPr id="2024" name="Shape 2024"/>
          <p:cNvSpPr>
            <a:spLocks noGrp="1"/>
          </p:cNvSpPr>
          <p:nvPr>
            <p:ph type="body" sz="quarter" idx="1"/>
          </p:nvPr>
        </p:nvSpPr>
        <p:spPr>
          <a:xfrm>
            <a:off x="457200" y="1435465"/>
            <a:ext cx="4040188" cy="739410"/>
          </a:xfrm>
          <a:prstGeom prst="rect">
            <a:avLst/>
          </a:prstGeom>
          <a:ln w="9525">
            <a:round/>
          </a:ln>
        </p:spPr>
        <p:txBody>
          <a:bodyPr lIns="38084" tIns="38084" rIns="38084" bIns="38084" anchor="b"/>
          <a:lstStyle>
            <a:lvl1pPr marL="0" marR="0" indent="0">
              <a:lnSpc>
                <a:spcPct val="100000"/>
              </a:lnSpc>
              <a:spcBef>
                <a:spcPts val="375"/>
              </a:spcBef>
              <a:buClr>
                <a:srgbClr val="FF2600"/>
              </a:buClr>
              <a:buSzTx/>
              <a:buFontTx/>
              <a:buNone/>
              <a:defRPr sz="1800" b="1">
                <a:solidFill>
                  <a:srgbClr val="000000"/>
                </a:solidFill>
                <a:uFill>
                  <a:solidFill>
                    <a:srgbClr val="000000"/>
                  </a:solidFill>
                </a:uFill>
                <a:latin typeface="Arial"/>
                <a:ea typeface="Arial"/>
                <a:cs typeface="Arial"/>
                <a:sym typeface="Arial"/>
              </a:defRPr>
            </a:lvl1pPr>
            <a:lvl2pPr marL="342758" marR="0" indent="0">
              <a:lnSpc>
                <a:spcPct val="100000"/>
              </a:lnSpc>
              <a:spcBef>
                <a:spcPts val="300"/>
              </a:spcBef>
              <a:buClr>
                <a:srgbClr val="FF2600"/>
              </a:buClr>
              <a:buSzTx/>
              <a:buFontTx/>
              <a:buNone/>
              <a:defRPr sz="1500" b="1">
                <a:solidFill>
                  <a:srgbClr val="000000"/>
                </a:solidFill>
                <a:uFill>
                  <a:solidFill>
                    <a:srgbClr val="000000"/>
                  </a:solidFill>
                </a:uFill>
                <a:latin typeface="Arial"/>
                <a:ea typeface="Arial"/>
                <a:cs typeface="Arial"/>
                <a:sym typeface="Arial"/>
              </a:defRPr>
            </a:lvl2pPr>
            <a:lvl3pPr marL="685518" marR="0" indent="0">
              <a:lnSpc>
                <a:spcPct val="100000"/>
              </a:lnSpc>
              <a:spcBef>
                <a:spcPts val="300"/>
              </a:spcBef>
              <a:buClr>
                <a:srgbClr val="FF2600"/>
              </a:buClr>
              <a:buSzTx/>
              <a:buFontTx/>
              <a:buNone/>
              <a:defRPr sz="1350" b="1">
                <a:solidFill>
                  <a:srgbClr val="000000"/>
                </a:solidFill>
                <a:uFill>
                  <a:solidFill>
                    <a:srgbClr val="000000"/>
                  </a:solidFill>
                </a:uFill>
                <a:latin typeface="Arial"/>
                <a:ea typeface="Arial"/>
                <a:cs typeface="Arial"/>
                <a:sym typeface="Arial"/>
              </a:defRPr>
            </a:lvl3pPr>
            <a:lvl4pPr marL="1028280" marR="0" indent="0">
              <a:lnSpc>
                <a:spcPct val="100000"/>
              </a:lnSpc>
              <a:spcBef>
                <a:spcPts val="225"/>
              </a:spcBef>
              <a:buClr>
                <a:srgbClr val="FF2600"/>
              </a:buClr>
              <a:buSzTx/>
              <a:buNone/>
              <a:defRPr sz="1200" b="1">
                <a:solidFill>
                  <a:srgbClr val="000000"/>
                </a:solidFill>
                <a:uFill>
                  <a:solidFill>
                    <a:srgbClr val="000000"/>
                  </a:solidFill>
                </a:uFill>
                <a:latin typeface="Arial"/>
                <a:ea typeface="Arial"/>
                <a:cs typeface="Arial"/>
                <a:sym typeface="Arial"/>
              </a:defRPr>
            </a:lvl4pPr>
            <a:lvl5pPr marL="1371039" marR="0" indent="0">
              <a:lnSpc>
                <a:spcPct val="100000"/>
              </a:lnSpc>
              <a:spcBef>
                <a:spcPts val="225"/>
              </a:spcBef>
              <a:buClr>
                <a:srgbClr val="FF2600"/>
              </a:buClr>
              <a:buSzTx/>
              <a:buNone/>
              <a:defRPr sz="1200" b="1">
                <a:solidFill>
                  <a:srgbClr val="000000"/>
                </a:solidFill>
                <a:uFill>
                  <a:solidFill>
                    <a:srgbClr val="000000"/>
                  </a:solidFill>
                </a:u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9" name="Shape 2025"/>
          <p:cNvSpPr>
            <a:spLocks noGrp="1"/>
          </p:cNvSpPr>
          <p:nvPr>
            <p:ph type="sldNum" sz="quarter" idx="16"/>
          </p:nvPr>
        </p:nvSpPr>
        <p:spPr>
          <a:xfrm>
            <a:off x="8383871" y="6442076"/>
            <a:ext cx="302930" cy="298761"/>
          </a:xfrm>
        </p:spPr>
        <p:txBody>
          <a:bodyPr/>
          <a:lstStyle>
            <a:lvl1pPr algn="r" hangingPunct="1">
              <a:defRPr sz="1275">
                <a:solidFill>
                  <a:srgbClr val="000000"/>
                </a:solidFill>
                <a:latin typeface="Arial" charset="0"/>
                <a:cs typeface="Arial" charset="0"/>
                <a:sym typeface="Arial" charset="0"/>
              </a:defRPr>
            </a:lvl1pPr>
          </a:lstStyle>
          <a:p>
            <a:fld id="{8224058A-83F1-49E5-A94E-5E78638A473C}" type="slidenum">
              <a:rPr lang="en-US"/>
              <a:pPr/>
              <a:t>‹#›</a:t>
            </a:fld>
            <a:endParaRPr lang="en-US"/>
          </a:p>
        </p:txBody>
      </p:sp>
    </p:spTree>
    <p:extLst>
      <p:ext uri="{BB962C8B-B14F-4D97-AF65-F5344CB8AC3E}">
        <p14:creationId xmlns:p14="http://schemas.microsoft.com/office/powerpoint/2010/main" val="163016078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 Content | Footer">
    <p:spTree>
      <p:nvGrpSpPr>
        <p:cNvPr id="1" name=""/>
        <p:cNvGrpSpPr/>
        <p:nvPr/>
      </p:nvGrpSpPr>
      <p:grpSpPr>
        <a:xfrm>
          <a:off x="0" y="0"/>
          <a:ext cx="0" cy="0"/>
          <a:chOff x="0" y="0"/>
          <a:chExt cx="0" cy="0"/>
        </a:xfrm>
      </p:grpSpPr>
      <p:sp>
        <p:nvSpPr>
          <p:cNvPr id="11" name="Title 1"/>
          <p:cNvSpPr>
            <a:spLocks noGrp="1"/>
          </p:cNvSpPr>
          <p:nvPr>
            <p:ph type="title"/>
          </p:nvPr>
        </p:nvSpPr>
        <p:spPr>
          <a:xfrm>
            <a:off x="316800" y="687228"/>
            <a:ext cx="8510400" cy="521883"/>
          </a:xfrm>
        </p:spPr>
        <p:txBody>
          <a:bodyPr/>
          <a:lstStyle>
            <a:lvl1pPr>
              <a:defRPr sz="2000"/>
            </a:lvl1pPr>
          </a:lstStyle>
          <a:p>
            <a:r>
              <a:rPr lang="en-US" noProof="0" dirty="0"/>
              <a:t>Click to edit Master title style</a:t>
            </a:r>
            <a:endParaRPr lang="en-GB" noProof="0" dirty="0"/>
          </a:p>
        </p:txBody>
      </p:sp>
      <p:sp>
        <p:nvSpPr>
          <p:cNvPr id="3" name="Text Placeholder 2"/>
          <p:cNvSpPr>
            <a:spLocks noGrp="1"/>
          </p:cNvSpPr>
          <p:nvPr>
            <p:ph type="body" sz="quarter" idx="10" hasCustomPrompt="1"/>
          </p:nvPr>
        </p:nvSpPr>
        <p:spPr>
          <a:xfrm>
            <a:off x="316801" y="6317889"/>
            <a:ext cx="8509700" cy="363800"/>
          </a:xfrm>
        </p:spPr>
        <p:txBody>
          <a:bodyPr anchor="b"/>
          <a:lstStyle>
            <a:lvl1pPr marL="0" marR="0" indent="0" algn="l" defTabSz="914378" rtl="0" eaLnBrk="1" fontAlgn="base" latinLnBrk="0" hangingPunct="1">
              <a:lnSpc>
                <a:spcPct val="100000"/>
              </a:lnSpc>
              <a:spcBef>
                <a:spcPts val="0"/>
              </a:spcBef>
              <a:spcAft>
                <a:spcPts val="0"/>
              </a:spcAft>
              <a:buClr>
                <a:schemeClr val="accent1"/>
              </a:buClr>
              <a:buSzTx/>
              <a:buFont typeface="Verdana" pitchFamily="34" charset="0"/>
              <a:buNone/>
              <a:tabLst/>
              <a:defRPr sz="800" baseline="0">
                <a:solidFill>
                  <a:srgbClr val="82786F"/>
                </a:solidFill>
              </a:defRPr>
            </a:lvl1pPr>
          </a:lstStyle>
          <a:p>
            <a:r>
              <a:rPr lang="en-GB" noProof="0" dirty="0"/>
              <a:t>Footnotes</a:t>
            </a:r>
          </a:p>
          <a:p>
            <a:r>
              <a:rPr lang="en-GB" noProof="0" dirty="0"/>
              <a:t>Reference</a:t>
            </a:r>
          </a:p>
        </p:txBody>
      </p:sp>
      <p:sp>
        <p:nvSpPr>
          <p:cNvPr id="5" name="Content Placeholder 2"/>
          <p:cNvSpPr>
            <a:spLocks noGrp="1"/>
          </p:cNvSpPr>
          <p:nvPr>
            <p:ph idx="1"/>
          </p:nvPr>
        </p:nvSpPr>
        <p:spPr>
          <a:xfrm>
            <a:off x="316800" y="1746039"/>
            <a:ext cx="8510400" cy="409842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216000" bIns="0" numCol="1" anchor="t" anchorCtr="0" compatLnSpc="1">
            <a:prstTxWarp prst="textNoShape">
              <a:avLst/>
            </a:prstTxWarp>
          </a:bodyPr>
          <a:lstStyle>
            <a:lvl1pPr>
              <a:lnSpc>
                <a:spcPct val="100000"/>
              </a:lnSpc>
              <a:spcBef>
                <a:spcPts val="432"/>
              </a:spcBef>
              <a:spcAft>
                <a:spcPts val="300"/>
              </a:spcAft>
              <a:defRPr lang="en-US" sz="1800" noProof="0" dirty="0" smtClean="0"/>
            </a:lvl1pPr>
            <a:lvl2pPr>
              <a:lnSpc>
                <a:spcPct val="100000"/>
              </a:lnSpc>
              <a:spcBef>
                <a:spcPts val="432"/>
              </a:spcBef>
              <a:spcAft>
                <a:spcPts val="300"/>
              </a:spcAft>
              <a:defRPr lang="en-US" sz="1600" noProof="0" dirty="0" smtClean="0"/>
            </a:lvl2pPr>
            <a:lvl3pPr>
              <a:lnSpc>
                <a:spcPct val="100000"/>
              </a:lnSpc>
              <a:spcBef>
                <a:spcPts val="432"/>
              </a:spcBef>
              <a:spcAft>
                <a:spcPts val="300"/>
              </a:spcAft>
              <a:defRPr lang="en-US" sz="1400" noProof="0" dirty="0" smtClean="0"/>
            </a:lvl3pPr>
            <a:lvl4pPr>
              <a:lnSpc>
                <a:spcPct val="100000"/>
              </a:lnSpc>
              <a:spcBef>
                <a:spcPts val="432"/>
              </a:spcBef>
              <a:spcAft>
                <a:spcPts val="300"/>
              </a:spcAft>
              <a:defRPr lang="en-US" sz="1200" noProof="0" dirty="0" smtClean="0"/>
            </a:lvl4pPr>
            <a:lvl5pPr>
              <a:lnSpc>
                <a:spcPct val="100000"/>
              </a:lnSpc>
              <a:spcBef>
                <a:spcPts val="432"/>
              </a:spcBef>
              <a:spcAft>
                <a:spcPts val="300"/>
              </a:spcAft>
              <a:defRPr lang="en-GB" sz="1100" noProof="0" dirty="0"/>
            </a:lvl5pPr>
          </a:lstStyle>
          <a:p>
            <a:pPr lvl="0">
              <a:spcBef>
                <a:spcPts val="450"/>
              </a:spcBef>
              <a:spcAft>
                <a:spcPts val="450"/>
              </a:spcAft>
            </a:pPr>
            <a:r>
              <a:rPr lang="en-GB" noProof="0" dirty="0"/>
              <a:t>Click to edit Master text styles</a:t>
            </a:r>
          </a:p>
          <a:p>
            <a:pPr lvl="1">
              <a:spcBef>
                <a:spcPts val="450"/>
              </a:spcBef>
              <a:spcAft>
                <a:spcPts val="450"/>
              </a:spcAft>
            </a:pPr>
            <a:r>
              <a:rPr lang="en-GB" noProof="0" dirty="0"/>
              <a:t>Second level</a:t>
            </a:r>
          </a:p>
          <a:p>
            <a:pPr lvl="2">
              <a:spcBef>
                <a:spcPts val="450"/>
              </a:spcBef>
              <a:spcAft>
                <a:spcPts val="450"/>
              </a:spcAft>
              <a:buClr>
                <a:schemeClr val="accent5"/>
              </a:buClr>
            </a:pPr>
            <a:r>
              <a:rPr lang="en-GB" noProof="0" dirty="0"/>
              <a:t>Third level</a:t>
            </a:r>
          </a:p>
          <a:p>
            <a:pPr lvl="3">
              <a:spcBef>
                <a:spcPts val="450"/>
              </a:spcBef>
              <a:spcAft>
                <a:spcPts val="450"/>
              </a:spcAft>
              <a:buClr>
                <a:schemeClr val="accent3"/>
              </a:buClr>
            </a:pPr>
            <a:r>
              <a:rPr lang="en-GB" noProof="0" dirty="0"/>
              <a:t>Fourth level</a:t>
            </a:r>
          </a:p>
          <a:p>
            <a:pPr lvl="4">
              <a:spcBef>
                <a:spcPts val="450"/>
              </a:spcBef>
              <a:spcAft>
                <a:spcPts val="450"/>
              </a:spcAft>
            </a:pPr>
            <a:r>
              <a:rPr lang="en-GB" noProof="0" dirty="0"/>
              <a:t>Fifth level</a:t>
            </a:r>
          </a:p>
        </p:txBody>
      </p:sp>
    </p:spTree>
    <p:extLst>
      <p:ext uri="{BB962C8B-B14F-4D97-AF65-F5344CB8AC3E}">
        <p14:creationId xmlns:p14="http://schemas.microsoft.com/office/powerpoint/2010/main" val="2011789997"/>
      </p:ext>
    </p:extLst>
  </p:cSld>
  <p:clrMapOvr>
    <a:masterClrMapping/>
  </p:clrMapOvr>
  <p:transition/>
  <p:extLst>
    <p:ext uri="{DCECCB84-F9BA-43D5-87BE-67443E8EF086}">
      <p15:sldGuideLst xmlns:p15="http://schemas.microsoft.com/office/powerpoint/2012/main">
        <p15:guide id="1" orient="horz" pos="3176">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032" name="Shape 2032"/>
          <p:cNvSpPr>
            <a:spLocks noGrp="1"/>
          </p:cNvSpPr>
          <p:nvPr>
            <p:ph type="title"/>
          </p:nvPr>
        </p:nvSpPr>
        <p:spPr>
          <a:xfrm>
            <a:off x="403687" y="857251"/>
            <a:ext cx="7886701" cy="805544"/>
          </a:xfrm>
          <a:prstGeom prst="rect">
            <a:avLst/>
          </a:prstGeom>
        </p:spPr>
        <p:txBody>
          <a:bodyPr lIns="32132" tIns="32132" rIns="32132" bIns="32132" anchor="t">
            <a:normAutofit/>
          </a:bodyPr>
          <a:lstStyle>
            <a:lvl1pPr marL="0" marR="0">
              <a:defRPr sz="1875">
                <a:solidFill>
                  <a:srgbClr val="262626"/>
                </a:solidFill>
                <a:uFillTx/>
              </a:defRPr>
            </a:lvl1pPr>
          </a:lstStyle>
          <a:p>
            <a:r>
              <a:t>Texte du titre</a:t>
            </a:r>
          </a:p>
        </p:txBody>
      </p:sp>
      <p:sp>
        <p:nvSpPr>
          <p:cNvPr id="2033" name="Shape 2033"/>
          <p:cNvSpPr>
            <a:spLocks noGrp="1"/>
          </p:cNvSpPr>
          <p:nvPr>
            <p:ph type="body" idx="1"/>
          </p:nvPr>
        </p:nvSpPr>
        <p:spPr>
          <a:xfrm>
            <a:off x="628659" y="2069203"/>
            <a:ext cx="7920265" cy="3931559"/>
          </a:xfrm>
          <a:prstGeom prst="rect">
            <a:avLst/>
          </a:prstGeom>
        </p:spPr>
        <p:txBody>
          <a:bodyPr lIns="32132" tIns="32132" rIns="32132" bIns="32132">
            <a:normAutofit/>
          </a:bodyPr>
          <a:lstStyle>
            <a:lvl1pPr marL="257067" marR="0" indent="-257067">
              <a:lnSpc>
                <a:spcPct val="100000"/>
              </a:lnSpc>
              <a:spcBef>
                <a:spcPts val="375"/>
              </a:spcBef>
              <a:buClr>
                <a:srgbClr val="880038"/>
              </a:buClr>
              <a:buFont typeface="Verdana"/>
              <a:buChar char="•"/>
              <a:defRPr sz="1575">
                <a:solidFill>
                  <a:srgbClr val="262626"/>
                </a:solidFill>
                <a:uFillTx/>
              </a:defRPr>
            </a:lvl1pPr>
            <a:lvl2pPr marL="556975" marR="0" indent="-214224">
              <a:lnSpc>
                <a:spcPct val="100000"/>
              </a:lnSpc>
              <a:spcBef>
                <a:spcPts val="375"/>
              </a:spcBef>
              <a:buClr>
                <a:srgbClr val="880038"/>
              </a:buClr>
              <a:buSzPct val="100000"/>
              <a:buFont typeface="Verdana"/>
              <a:buChar char="•"/>
              <a:defRPr sz="1575">
                <a:solidFill>
                  <a:srgbClr val="262626"/>
                </a:solidFill>
                <a:uFillTx/>
              </a:defRPr>
            </a:lvl2pPr>
            <a:lvl3pPr marL="856883" marR="0" indent="-171375">
              <a:lnSpc>
                <a:spcPct val="100000"/>
              </a:lnSpc>
              <a:buClr>
                <a:srgbClr val="880038"/>
              </a:buClr>
              <a:buSzPct val="100000"/>
              <a:buFont typeface="Verdana"/>
              <a:buChar char="•"/>
              <a:defRPr sz="1575">
                <a:solidFill>
                  <a:srgbClr val="262626"/>
                </a:solidFill>
                <a:uFillTx/>
              </a:defRPr>
            </a:lvl3pPr>
            <a:lvl4pPr marL="1199639" marR="0" indent="-171375">
              <a:lnSpc>
                <a:spcPct val="100000"/>
              </a:lnSpc>
              <a:spcBef>
                <a:spcPts val="375"/>
              </a:spcBef>
              <a:buClr>
                <a:srgbClr val="880038"/>
              </a:buClr>
              <a:buFont typeface="Verdana"/>
              <a:buChar char="•"/>
              <a:defRPr sz="1575">
                <a:solidFill>
                  <a:srgbClr val="262626"/>
                </a:solidFill>
                <a:uFillTx/>
              </a:defRPr>
            </a:lvl4pPr>
            <a:lvl5pPr marL="1542395" marR="0" indent="-171375">
              <a:lnSpc>
                <a:spcPct val="100000"/>
              </a:lnSpc>
              <a:spcBef>
                <a:spcPts val="375"/>
              </a:spcBef>
              <a:buClr>
                <a:srgbClr val="880038"/>
              </a:buClr>
              <a:buFont typeface="Verdana"/>
              <a:buChar char="•"/>
              <a:defRPr sz="1575">
                <a:solidFill>
                  <a:srgbClr val="262626"/>
                </a:solidFill>
                <a:uFillTx/>
              </a:defRPr>
            </a:lvl5pPr>
          </a:lstStyle>
          <a:p>
            <a:r>
              <a:t>Texte niveau 1</a:t>
            </a:r>
          </a:p>
          <a:p>
            <a:pPr lvl="1"/>
            <a:r>
              <a:t>Texte niveau 2</a:t>
            </a:r>
          </a:p>
          <a:p>
            <a:pPr lvl="2"/>
            <a:r>
              <a:t>Texte niveau 3</a:t>
            </a:r>
          </a:p>
          <a:p>
            <a:pPr lvl="3"/>
            <a:r>
              <a:t>Texte niveau 4</a:t>
            </a:r>
          </a:p>
          <a:p>
            <a:pPr lvl="4"/>
            <a:r>
              <a:t>Texte niveau 5</a:t>
            </a:r>
          </a:p>
        </p:txBody>
      </p:sp>
      <p:sp>
        <p:nvSpPr>
          <p:cNvPr id="4" name="Shape 2034"/>
          <p:cNvSpPr>
            <a:spLocks noGrp="1"/>
          </p:cNvSpPr>
          <p:nvPr>
            <p:ph type="sldNum" sz="quarter" idx="10"/>
          </p:nvPr>
        </p:nvSpPr>
        <p:spPr>
          <a:xfrm>
            <a:off x="8313978" y="6464302"/>
            <a:ext cx="372823" cy="288504"/>
          </a:xfrm>
        </p:spPr>
        <p:txBody>
          <a:bodyPr lIns="45702" tIns="45702" rIns="45702" bIns="45702"/>
          <a:lstStyle>
            <a:lvl1pPr algn="r" hangingPunct="1">
              <a:defRPr sz="1275">
                <a:solidFill>
                  <a:srgbClr val="001965"/>
                </a:solidFill>
              </a:defRPr>
            </a:lvl1pPr>
          </a:lstStyle>
          <a:p>
            <a:fld id="{C23638E2-8BF6-4B9D-9565-79C0E3F3CF05}" type="slidenum">
              <a:rPr lang="en-US"/>
              <a:pPr/>
              <a:t>‹#›</a:t>
            </a:fld>
            <a:endParaRPr lang="en-US"/>
          </a:p>
        </p:txBody>
      </p:sp>
    </p:spTree>
    <p:extLst>
      <p:ext uri="{BB962C8B-B14F-4D97-AF65-F5344CB8AC3E}">
        <p14:creationId xmlns:p14="http://schemas.microsoft.com/office/powerpoint/2010/main" val="1471768497"/>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Ocean">
    <p:bg>
      <p:bgPr>
        <a:solidFill>
          <a:srgbClr val="00005E"/>
        </a:solidFill>
        <a:effectLst/>
      </p:bgPr>
    </p:bg>
    <p:spTree>
      <p:nvGrpSpPr>
        <p:cNvPr id="1" name=""/>
        <p:cNvGrpSpPr/>
        <p:nvPr/>
      </p:nvGrpSpPr>
      <p:grpSpPr>
        <a:xfrm>
          <a:off x="0" y="0"/>
          <a:ext cx="0" cy="0"/>
          <a:chOff x="0" y="0"/>
          <a:chExt cx="0" cy="0"/>
        </a:xfrm>
      </p:grpSpPr>
      <p:sp>
        <p:nvSpPr>
          <p:cNvPr id="4" name="Shape 2050"/>
          <p:cNvSpPr>
            <a:spLocks noChangeArrowheads="1"/>
          </p:cNvSpPr>
          <p:nvPr/>
        </p:nvSpPr>
        <p:spPr bwMode="auto">
          <a:xfrm>
            <a:off x="8458200" y="0"/>
            <a:ext cx="685800" cy="6858000"/>
          </a:xfrm>
          <a:prstGeom prst="rect">
            <a:avLst/>
          </a:prstGeom>
          <a:solidFill>
            <a:srgbClr val="675E47"/>
          </a:solidFill>
          <a:ln>
            <a:noFill/>
          </a:ln>
        </p:spPr>
        <p:txBody>
          <a:bodyPr lIns="38086" tIns="38086" rIns="38086" bIns="38086" anchor="ctr"/>
          <a:lstStyle/>
          <a:p>
            <a:pPr algn="ctr" defTabSz="683419" hangingPunct="0">
              <a:defRPr/>
            </a:pPr>
            <a:endParaRPr lang="en-US" sz="1350">
              <a:solidFill>
                <a:srgbClr val="FFFFFF"/>
              </a:solidFill>
              <a:latin typeface="Calibri" charset="0"/>
              <a:ea typeface="ＭＳ Ｐゴシック" charset="0"/>
              <a:cs typeface="Calibri" charset="0"/>
              <a:sym typeface="Calibri" charset="0"/>
            </a:endParaRPr>
          </a:p>
        </p:txBody>
      </p:sp>
      <p:sp>
        <p:nvSpPr>
          <p:cNvPr id="5" name="Shape 2051"/>
          <p:cNvSpPr>
            <a:spLocks noChangeArrowheads="1"/>
          </p:cNvSpPr>
          <p:nvPr/>
        </p:nvSpPr>
        <p:spPr bwMode="auto">
          <a:xfrm>
            <a:off x="8458200" y="5486400"/>
            <a:ext cx="685800" cy="685800"/>
          </a:xfrm>
          <a:prstGeom prst="rect">
            <a:avLst/>
          </a:prstGeom>
          <a:solidFill>
            <a:srgbClr val="A9A57C"/>
          </a:solidFill>
          <a:ln>
            <a:noFill/>
          </a:ln>
        </p:spPr>
        <p:txBody>
          <a:bodyPr lIns="38086" tIns="38086" rIns="38086" bIns="38086" anchor="ctr"/>
          <a:lstStyle/>
          <a:p>
            <a:pPr algn="ctr" defTabSz="683419" hangingPunct="0">
              <a:defRPr/>
            </a:pPr>
            <a:endParaRPr lang="en-US" sz="1350">
              <a:solidFill>
                <a:srgbClr val="FFFFFF"/>
              </a:solidFill>
              <a:latin typeface="Calibri" charset="0"/>
              <a:ea typeface="ＭＳ Ｐゴシック" charset="0"/>
              <a:cs typeface="Calibri" charset="0"/>
              <a:sym typeface="Calibri" charset="0"/>
            </a:endParaRPr>
          </a:p>
        </p:txBody>
      </p:sp>
      <p:sp>
        <p:nvSpPr>
          <p:cNvPr id="2052" name="Shape 2052"/>
          <p:cNvSpPr>
            <a:spLocks noGrp="1"/>
          </p:cNvSpPr>
          <p:nvPr>
            <p:ph type="title"/>
          </p:nvPr>
        </p:nvSpPr>
        <p:spPr>
          <a:xfrm>
            <a:off x="457200" y="92077"/>
            <a:ext cx="7620000" cy="1508126"/>
          </a:xfrm>
          <a:prstGeom prst="rect">
            <a:avLst/>
          </a:prstGeom>
        </p:spPr>
        <p:txBody>
          <a:bodyPr lIns="45694" tIns="45694" rIns="45694" bIns="45694">
            <a:normAutofit/>
          </a:bodyPr>
          <a:lstStyle>
            <a:lvl1pPr marL="0" marR="0" algn="ctr" defTabSz="685402">
              <a:defRPr sz="3300" b="0" spc="-75">
                <a:solidFill>
                  <a:srgbClr val="FFFFFF"/>
                </a:solidFill>
                <a:uFill>
                  <a:solidFill>
                    <a:srgbClr val="FFFFFF"/>
                  </a:solidFill>
                </a:uFill>
                <a:latin typeface="Cambria"/>
                <a:ea typeface="Cambria"/>
                <a:cs typeface="Cambria"/>
                <a:sym typeface="Cambria"/>
              </a:defRPr>
            </a:lvl1pPr>
          </a:lstStyle>
          <a:p>
            <a:r>
              <a:t>Texte du titre</a:t>
            </a:r>
          </a:p>
        </p:txBody>
      </p:sp>
      <p:sp>
        <p:nvSpPr>
          <p:cNvPr id="2053" name="Shape 2053"/>
          <p:cNvSpPr>
            <a:spLocks noGrp="1"/>
          </p:cNvSpPr>
          <p:nvPr>
            <p:ph type="body" idx="1"/>
          </p:nvPr>
        </p:nvSpPr>
        <p:spPr>
          <a:xfrm>
            <a:off x="457200" y="1600200"/>
            <a:ext cx="7620000" cy="5257800"/>
          </a:xfrm>
          <a:prstGeom prst="rect">
            <a:avLst/>
          </a:prstGeom>
        </p:spPr>
        <p:txBody>
          <a:bodyPr lIns="45694" tIns="45694" rIns="45694" bIns="45694">
            <a:normAutofit/>
          </a:bodyPr>
          <a:lstStyle>
            <a:lvl1pPr marL="257028" marR="0" indent="-171349" defTabSz="685402">
              <a:lnSpc>
                <a:spcPct val="100000"/>
              </a:lnSpc>
              <a:spcBef>
                <a:spcPts val="525"/>
              </a:spcBef>
              <a:buClr>
                <a:srgbClr val="A9A57C"/>
              </a:buClr>
              <a:buFont typeface="Arial"/>
              <a:buChar char="•"/>
              <a:defRPr sz="2400">
                <a:latin typeface="Calibri"/>
                <a:ea typeface="Calibri"/>
                <a:cs typeface="Calibri"/>
                <a:sym typeface="Calibri"/>
              </a:defRPr>
            </a:lvl1pPr>
            <a:lvl2pPr marL="617951" marR="0" indent="-244787" defTabSz="685402">
              <a:lnSpc>
                <a:spcPct val="100000"/>
              </a:lnSpc>
              <a:spcBef>
                <a:spcPts val="525"/>
              </a:spcBef>
              <a:buClr>
                <a:srgbClr val="A9A57C"/>
              </a:buClr>
              <a:buSzPct val="100000"/>
              <a:buFont typeface="Arial"/>
              <a:buChar char="–"/>
              <a:defRPr sz="2400">
                <a:latin typeface="Calibri"/>
                <a:ea typeface="Calibri"/>
                <a:cs typeface="Calibri"/>
                <a:sym typeface="Calibri"/>
              </a:defRPr>
            </a:lvl2pPr>
            <a:lvl3pPr marL="944333" marR="0" indent="-228467" defTabSz="685402">
              <a:lnSpc>
                <a:spcPct val="100000"/>
              </a:lnSpc>
              <a:spcBef>
                <a:spcPts val="525"/>
              </a:spcBef>
              <a:buClr>
                <a:srgbClr val="A9A57C"/>
              </a:buClr>
              <a:buSzPct val="100000"/>
              <a:buFont typeface="Arial"/>
              <a:buChar char="•"/>
              <a:defRPr sz="2400">
                <a:latin typeface="Calibri"/>
                <a:ea typeface="Calibri"/>
                <a:cs typeface="Calibri"/>
                <a:sym typeface="Calibri"/>
              </a:defRPr>
            </a:lvl3pPr>
            <a:lvl4pPr marL="1332726" marR="0" indent="-274157" defTabSz="685402">
              <a:lnSpc>
                <a:spcPct val="100000"/>
              </a:lnSpc>
              <a:spcBef>
                <a:spcPts val="525"/>
              </a:spcBef>
              <a:buClr>
                <a:srgbClr val="A9A57C"/>
              </a:buClr>
              <a:buFont typeface="Arial"/>
              <a:defRPr sz="2400">
                <a:latin typeface="Calibri"/>
                <a:ea typeface="Calibri"/>
                <a:cs typeface="Calibri"/>
                <a:sym typeface="Calibri"/>
              </a:defRPr>
            </a:lvl4pPr>
            <a:lvl5pPr marL="1675429" marR="0" indent="-274159" defTabSz="685402">
              <a:lnSpc>
                <a:spcPct val="100000"/>
              </a:lnSpc>
              <a:spcBef>
                <a:spcPts val="525"/>
              </a:spcBef>
              <a:buClr>
                <a:srgbClr val="A9A57C"/>
              </a:buClr>
              <a:buFont typeface="Arial"/>
              <a:buChar char="❖"/>
              <a:defRPr sz="2400">
                <a:latin typeface="Calibri"/>
                <a:ea typeface="Calibri"/>
                <a:cs typeface="Calibri"/>
                <a:sym typeface="Calibri"/>
              </a:defRPr>
            </a:lvl5pPr>
          </a:lstStyle>
          <a:p>
            <a:r>
              <a:t>Texte niveau 1</a:t>
            </a:r>
          </a:p>
          <a:p>
            <a:pPr lvl="1"/>
            <a:r>
              <a:t>Texte niveau 2</a:t>
            </a:r>
          </a:p>
          <a:p>
            <a:pPr lvl="2"/>
            <a:r>
              <a:t>Texte niveau 3</a:t>
            </a:r>
          </a:p>
          <a:p>
            <a:pPr lvl="3"/>
            <a:r>
              <a:t>Texte niveau 4</a:t>
            </a:r>
          </a:p>
          <a:p>
            <a:pPr lvl="4"/>
            <a:r>
              <a:t>Texte niveau 5</a:t>
            </a:r>
          </a:p>
        </p:txBody>
      </p:sp>
      <p:sp>
        <p:nvSpPr>
          <p:cNvPr id="6" name="Shape 2054"/>
          <p:cNvSpPr>
            <a:spLocks noGrp="1"/>
          </p:cNvSpPr>
          <p:nvPr>
            <p:ph type="sldNum" sz="quarter" idx="10"/>
          </p:nvPr>
        </p:nvSpPr>
        <p:spPr>
          <a:xfrm>
            <a:off x="8531226" y="5742890"/>
            <a:ext cx="549275" cy="207749"/>
          </a:xfrm>
          <a:ln w="19050">
            <a:solidFill>
              <a:srgbClr val="FFFFFF"/>
            </a:solidFill>
            <a:bevel/>
          </a:ln>
        </p:spPr>
        <p:txBody>
          <a:bodyPr wrap="square" lIns="0" tIns="0" rIns="0" bIns="0" anchor="ctr"/>
          <a:lstStyle>
            <a:lvl1pPr hangingPunct="1">
              <a:defRPr sz="1350">
                <a:solidFill>
                  <a:srgbClr val="FFFFFF"/>
                </a:solidFill>
                <a:latin typeface="Calibri" pitchFamily="34" charset="0"/>
                <a:sym typeface="Calibri" pitchFamily="34" charset="0"/>
              </a:defRPr>
            </a:lvl1pPr>
          </a:lstStyle>
          <a:p>
            <a:fld id="{3B4B2C4A-9BFB-4B3F-8D5C-79B207E36B1F}" type="slidenum">
              <a:rPr lang="en-US"/>
              <a:pPr/>
              <a:t>‹#›</a:t>
            </a:fld>
            <a:endParaRPr lang="en-US"/>
          </a:p>
        </p:txBody>
      </p:sp>
    </p:spTree>
    <p:extLst>
      <p:ext uri="{BB962C8B-B14F-4D97-AF65-F5344CB8AC3E}">
        <p14:creationId xmlns:p14="http://schemas.microsoft.com/office/powerpoint/2010/main" val="1863178990"/>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5_Titre et puces - Gauche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1" name="Shape 2061"/>
          <p:cNvSpPr>
            <a:spLocks noGrp="1"/>
          </p:cNvSpPr>
          <p:nvPr>
            <p:ph type="title"/>
          </p:nvPr>
        </p:nvSpPr>
        <p:spPr>
          <a:xfrm>
            <a:off x="635001" y="144693"/>
            <a:ext cx="7861300" cy="1793435"/>
          </a:xfrm>
          <a:prstGeom prst="rect">
            <a:avLst/>
          </a:prstGeom>
          <a:effectLst>
            <a:outerShdw blurRad="25400" dist="25400" dir="18900000" rotWithShape="0">
              <a:srgbClr val="000000">
                <a:alpha val="75000"/>
              </a:srgbClr>
            </a:outerShdw>
          </a:effectLst>
        </p:spPr>
        <p:txBody>
          <a:bodyPr lIns="38084" tIns="38084" rIns="38084" bIns="38084">
            <a:normAutofit/>
          </a:bodyPr>
          <a:lstStyle>
            <a:lvl1pPr marL="0" marR="0" algn="ctr">
              <a:defRPr sz="2850" b="0">
                <a:solidFill>
                  <a:srgbClr val="FFFFFF"/>
                </a:solidFill>
                <a:uFill>
                  <a:solidFill>
                    <a:srgbClr val="FFFFFF"/>
                  </a:solidFill>
                </a:uFill>
                <a:latin typeface="Monaco"/>
                <a:ea typeface="Monaco"/>
                <a:cs typeface="Monaco"/>
                <a:sym typeface="Monaco"/>
              </a:defRPr>
            </a:lvl1pPr>
          </a:lstStyle>
          <a:p>
            <a:r>
              <a:t>Texte du titre</a:t>
            </a:r>
          </a:p>
        </p:txBody>
      </p:sp>
      <p:sp>
        <p:nvSpPr>
          <p:cNvPr id="2062" name="Shape 2062"/>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normAutofit/>
          </a:bodyPr>
          <a:lstStyle>
            <a:lvl1pPr marL="473666" marR="0" indent="-283250">
              <a:lnSpc>
                <a:spcPct val="100000"/>
              </a:lnSpc>
              <a:spcBef>
                <a:spcPts val="1875"/>
              </a:spcBef>
              <a:buClrTx/>
              <a:buSzPct val="139000"/>
              <a:buFontTx/>
              <a:buChar char="•"/>
              <a:defRPr sz="825">
                <a:latin typeface="Monaco"/>
                <a:ea typeface="Monaco"/>
                <a:cs typeface="Monaco"/>
                <a:sym typeface="Monaco"/>
              </a:defRPr>
            </a:lvl1pPr>
            <a:lvl2pPr marL="816419" marR="0" indent="-283250">
              <a:lnSpc>
                <a:spcPct val="100000"/>
              </a:lnSpc>
              <a:spcBef>
                <a:spcPts val="1875"/>
              </a:spcBef>
              <a:buClrTx/>
              <a:buSzPct val="139000"/>
              <a:buFontTx/>
              <a:buChar char="•"/>
              <a:defRPr sz="825">
                <a:latin typeface="Monaco"/>
                <a:ea typeface="Monaco"/>
                <a:cs typeface="Monaco"/>
                <a:sym typeface="Monaco"/>
              </a:defRPr>
            </a:lvl2pPr>
            <a:lvl3pPr marL="1159176" marR="0" indent="-283250">
              <a:lnSpc>
                <a:spcPct val="100000"/>
              </a:lnSpc>
              <a:spcBef>
                <a:spcPts val="1875"/>
              </a:spcBef>
              <a:buClrTx/>
              <a:buSzPct val="139000"/>
              <a:buFontTx/>
              <a:buChar char="•"/>
              <a:defRPr sz="825">
                <a:latin typeface="Monaco"/>
                <a:ea typeface="Monaco"/>
                <a:cs typeface="Monaco"/>
                <a:sym typeface="Monaco"/>
              </a:defRPr>
            </a:lvl3pPr>
            <a:lvl4pPr marL="1501929" marR="0" indent="-283250">
              <a:lnSpc>
                <a:spcPct val="100000"/>
              </a:lnSpc>
              <a:spcBef>
                <a:spcPts val="1875"/>
              </a:spcBef>
              <a:buSzPct val="139000"/>
              <a:buChar char="•"/>
              <a:defRPr sz="825">
                <a:latin typeface="Monaco"/>
                <a:ea typeface="Monaco"/>
                <a:cs typeface="Monaco"/>
                <a:sym typeface="Monaco"/>
              </a:defRPr>
            </a:lvl4pPr>
            <a:lvl5pPr marL="1844683" marR="0" indent="-283250">
              <a:lnSpc>
                <a:spcPct val="100000"/>
              </a:lnSpc>
              <a:spcBef>
                <a:spcPts val="1875"/>
              </a:spcBef>
              <a:buSzPct val="139000"/>
              <a:buChar char="•"/>
              <a:defRPr sz="825">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063"/>
          <p:cNvSpPr>
            <a:spLocks noGrp="1"/>
          </p:cNvSpPr>
          <p:nvPr>
            <p:ph type="sldNum" sz="quarter" idx="10"/>
          </p:nvPr>
        </p:nvSpPr>
        <p:spPr>
          <a:xfrm>
            <a:off x="6343891" y="6252497"/>
            <a:ext cx="209310" cy="207707"/>
          </a:xfrm>
        </p:spPr>
        <p:txBody>
          <a:bodyPr lIns="45699" tIns="45699" rIns="45699" bIns="45699" anchor="ctr"/>
          <a:lstStyle>
            <a:lvl1pPr algn="r" hangingPunct="1">
              <a:defRPr sz="750">
                <a:solidFill>
                  <a:srgbClr val="888888"/>
                </a:solidFill>
                <a:latin typeface="Century Gothic" pitchFamily="34" charset="0"/>
                <a:sym typeface="Century Gothic" pitchFamily="34" charset="0"/>
              </a:defRPr>
            </a:lvl1pPr>
          </a:lstStyle>
          <a:p>
            <a:fld id="{C23701D5-C2F9-44A0-B864-C45B5380A21E}" type="slidenum">
              <a:rPr lang="en-US"/>
              <a:pPr/>
              <a:t>‹#›</a:t>
            </a:fld>
            <a:endParaRPr lang="en-US"/>
          </a:p>
        </p:txBody>
      </p:sp>
    </p:spTree>
    <p:extLst>
      <p:ext uri="{BB962C8B-B14F-4D97-AF65-F5344CB8AC3E}">
        <p14:creationId xmlns:p14="http://schemas.microsoft.com/office/powerpoint/2010/main" val="2177890698"/>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Titre et contenu 0">
    <p:bg>
      <p:bgPr>
        <a:gradFill flip="none" rotWithShape="1">
          <a:gsLst>
            <a:gs pos="0">
              <a:srgbClr val="FFFFFF"/>
            </a:gs>
            <a:gs pos="75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2070" name="Shape 2070"/>
          <p:cNvSpPr>
            <a:spLocks noGrp="1"/>
          </p:cNvSpPr>
          <p:nvPr>
            <p:ph type="title"/>
          </p:nvPr>
        </p:nvSpPr>
        <p:spPr>
          <a:xfrm>
            <a:off x="457200" y="274648"/>
            <a:ext cx="7620000" cy="1143001"/>
          </a:xfrm>
          <a:prstGeom prst="rect">
            <a:avLst/>
          </a:prstGeom>
        </p:spPr>
        <p:txBody>
          <a:bodyPr lIns="45697" tIns="45697" rIns="45697" bIns="45697">
            <a:normAutofit/>
          </a:bodyPr>
          <a:lstStyle>
            <a:lvl1pPr marL="0" marR="0" defTabSz="685448">
              <a:defRPr sz="3450" b="0" spc="-75">
                <a:solidFill>
                  <a:srgbClr val="675E47"/>
                </a:solidFill>
                <a:uFillTx/>
                <a:latin typeface="Cambria"/>
                <a:ea typeface="Cambria"/>
                <a:cs typeface="Cambria"/>
                <a:sym typeface="Cambria"/>
              </a:defRPr>
            </a:lvl1pPr>
          </a:lstStyle>
          <a:p>
            <a:r>
              <a:t>Texte du titre</a:t>
            </a:r>
          </a:p>
        </p:txBody>
      </p:sp>
      <p:sp>
        <p:nvSpPr>
          <p:cNvPr id="2071" name="Shape 2071"/>
          <p:cNvSpPr>
            <a:spLocks noGrp="1"/>
          </p:cNvSpPr>
          <p:nvPr>
            <p:ph type="body" idx="1"/>
          </p:nvPr>
        </p:nvSpPr>
        <p:spPr>
          <a:xfrm>
            <a:off x="457200" y="1600200"/>
            <a:ext cx="7620000" cy="4800600"/>
          </a:xfrm>
          <a:prstGeom prst="rect">
            <a:avLst/>
          </a:prstGeom>
        </p:spPr>
        <p:txBody>
          <a:bodyPr lIns="45697" tIns="45697" rIns="45697" bIns="45697">
            <a:normAutofit/>
          </a:bodyPr>
          <a:lstStyle>
            <a:lvl1pPr marL="257044" marR="0" indent="-171359" defTabSz="685448">
              <a:lnSpc>
                <a:spcPct val="100000"/>
              </a:lnSpc>
              <a:spcBef>
                <a:spcPts val="375"/>
              </a:spcBef>
              <a:buClr>
                <a:srgbClr val="A9A57C"/>
              </a:buClr>
              <a:buFont typeface="Arial"/>
              <a:buChar char="•"/>
              <a:defRPr sz="1650">
                <a:solidFill>
                  <a:srgbClr val="2F2B20"/>
                </a:solidFill>
                <a:uFillTx/>
                <a:latin typeface="Calibri"/>
                <a:ea typeface="Calibri"/>
                <a:cs typeface="Calibri"/>
                <a:sym typeface="Calibri"/>
              </a:defRPr>
            </a:lvl1pPr>
            <a:lvl2pPr marL="496949" marR="0" indent="-188497" defTabSz="685448">
              <a:lnSpc>
                <a:spcPct val="100000"/>
              </a:lnSpc>
              <a:spcBef>
                <a:spcPts val="375"/>
              </a:spcBef>
              <a:buClr>
                <a:srgbClr val="A9A57C"/>
              </a:buClr>
              <a:buSzPct val="100000"/>
              <a:buFont typeface="Arial"/>
              <a:buChar char="•"/>
              <a:defRPr sz="1650">
                <a:solidFill>
                  <a:srgbClr val="2F2B20"/>
                </a:solidFill>
                <a:uFillTx/>
                <a:latin typeface="Calibri"/>
                <a:ea typeface="Calibri"/>
                <a:cs typeface="Calibri"/>
                <a:sym typeface="Calibri"/>
              </a:defRPr>
            </a:lvl2pPr>
            <a:lvl3pPr marL="792074" marR="0" indent="-209443" defTabSz="685448">
              <a:lnSpc>
                <a:spcPct val="100000"/>
              </a:lnSpc>
              <a:buClr>
                <a:srgbClr val="A9A57C"/>
              </a:buClr>
              <a:buSzPct val="100000"/>
              <a:buFont typeface="Arial"/>
              <a:buChar char="•"/>
              <a:defRPr sz="1650">
                <a:solidFill>
                  <a:srgbClr val="2F2B20"/>
                </a:solidFill>
                <a:uFillTx/>
                <a:latin typeface="Calibri"/>
                <a:ea typeface="Calibri"/>
                <a:cs typeface="Calibri"/>
                <a:sym typeface="Calibri"/>
              </a:defRPr>
            </a:lvl3pPr>
            <a:lvl4pPr marL="1023889" marR="0" indent="-235622" defTabSz="685448">
              <a:lnSpc>
                <a:spcPct val="100000"/>
              </a:lnSpc>
              <a:spcBef>
                <a:spcPts val="375"/>
              </a:spcBef>
              <a:buClr>
                <a:srgbClr val="A9A57C"/>
              </a:buClr>
              <a:buFont typeface="Arial"/>
              <a:buChar char="•"/>
              <a:defRPr sz="1650">
                <a:solidFill>
                  <a:srgbClr val="2F2B20"/>
                </a:solidFill>
                <a:uFillTx/>
                <a:latin typeface="Calibri"/>
                <a:ea typeface="Calibri"/>
                <a:cs typeface="Calibri"/>
                <a:sym typeface="Calibri"/>
              </a:defRPr>
            </a:lvl4pPr>
            <a:lvl5pPr marL="1263185" marR="0" indent="-269279" defTabSz="685448">
              <a:lnSpc>
                <a:spcPct val="100000"/>
              </a:lnSpc>
              <a:spcBef>
                <a:spcPts val="375"/>
              </a:spcBef>
              <a:buClr>
                <a:srgbClr val="A9A57C"/>
              </a:buClr>
              <a:buFont typeface="Arial"/>
              <a:buChar char="•"/>
              <a:defRPr sz="1650">
                <a:solidFill>
                  <a:srgbClr val="2F2B20"/>
                </a:solidFill>
                <a:uFillTx/>
                <a:latin typeface="Calibri"/>
                <a:ea typeface="Calibri"/>
                <a:cs typeface="Calibri"/>
                <a:sym typeface="Calibri"/>
              </a:defRPr>
            </a:lvl5pPr>
          </a:lstStyle>
          <a:p>
            <a:r>
              <a:t>Texte niveau 1</a:t>
            </a:r>
          </a:p>
          <a:p>
            <a:pPr lvl="1"/>
            <a:r>
              <a:t>Texte niveau 2</a:t>
            </a:r>
          </a:p>
          <a:p>
            <a:pPr lvl="2"/>
            <a:r>
              <a:t>Texte niveau 3</a:t>
            </a:r>
          </a:p>
          <a:p>
            <a:pPr lvl="3"/>
            <a:r>
              <a:t>Texte niveau 4</a:t>
            </a:r>
          </a:p>
          <a:p>
            <a:pPr lvl="4"/>
            <a:r>
              <a:t>Texte niveau 5</a:t>
            </a:r>
          </a:p>
        </p:txBody>
      </p:sp>
      <p:sp>
        <p:nvSpPr>
          <p:cNvPr id="4" name="Shape 2072"/>
          <p:cNvSpPr>
            <a:spLocks noGrp="1"/>
          </p:cNvSpPr>
          <p:nvPr>
            <p:ph type="sldNum" sz="quarter" idx="10"/>
          </p:nvPr>
        </p:nvSpPr>
        <p:spPr>
          <a:xfrm>
            <a:off x="8531226" y="5743684"/>
            <a:ext cx="549275" cy="207749"/>
          </a:xfrm>
          <a:ln w="19050">
            <a:solidFill>
              <a:srgbClr val="FFFFFF"/>
            </a:solidFill>
            <a:round/>
          </a:ln>
        </p:spPr>
        <p:txBody>
          <a:bodyPr wrap="square" lIns="0" tIns="0" rIns="0" bIns="0" anchor="ctr"/>
          <a:lstStyle>
            <a:lvl1pPr hangingPunct="1">
              <a:defRPr sz="1350">
                <a:solidFill>
                  <a:srgbClr val="FFFFFF"/>
                </a:solidFill>
                <a:latin typeface="Calibri" pitchFamily="34" charset="0"/>
                <a:sym typeface="Calibri" pitchFamily="34" charset="0"/>
              </a:defRPr>
            </a:lvl1pPr>
          </a:lstStyle>
          <a:p>
            <a:fld id="{28ED169B-BEAB-4379-9DF5-3373C5AFD716}" type="slidenum">
              <a:rPr lang="en-US"/>
              <a:pPr/>
              <a:t>‹#›</a:t>
            </a:fld>
            <a:endParaRPr lang="en-US"/>
          </a:p>
        </p:txBody>
      </p:sp>
    </p:spTree>
    <p:extLst>
      <p:ext uri="{BB962C8B-B14F-4D97-AF65-F5344CB8AC3E}">
        <p14:creationId xmlns:p14="http://schemas.microsoft.com/office/powerpoint/2010/main" val="55688849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changing_white">
    <p:bg>
      <p:bgPr>
        <a:solidFill>
          <a:srgbClr val="FFFFFF"/>
        </a:solidFill>
        <a:effectLst/>
      </p:bgPr>
    </p:bg>
    <p:spTree>
      <p:nvGrpSpPr>
        <p:cNvPr id="1" name=""/>
        <p:cNvGrpSpPr/>
        <p:nvPr/>
      </p:nvGrpSpPr>
      <p:grpSpPr>
        <a:xfrm>
          <a:off x="0" y="0"/>
          <a:ext cx="0" cy="0"/>
          <a:chOff x="0" y="0"/>
          <a:chExt cx="0" cy="0"/>
        </a:xfrm>
      </p:grpSpPr>
      <p:sp>
        <p:nvSpPr>
          <p:cNvPr id="2079" name="Shape 2079"/>
          <p:cNvSpPr>
            <a:spLocks noGrp="1"/>
          </p:cNvSpPr>
          <p:nvPr>
            <p:ph type="title"/>
          </p:nvPr>
        </p:nvSpPr>
        <p:spPr>
          <a:xfrm>
            <a:off x="476251" y="115899"/>
            <a:ext cx="8188326" cy="1509713"/>
          </a:xfrm>
          <a:prstGeom prst="rect">
            <a:avLst/>
          </a:prstGeom>
        </p:spPr>
        <p:txBody>
          <a:bodyPr lIns="0" tIns="0" rIns="0" bIns="0">
            <a:normAutofit/>
          </a:bodyPr>
          <a:lstStyle>
            <a:lvl1pPr marL="0" marR="0" defTabSz="685448">
              <a:defRPr sz="1950">
                <a:solidFill>
                  <a:srgbClr val="002778"/>
                </a:solidFill>
                <a:uFill>
                  <a:solidFill>
                    <a:srgbClr val="002778"/>
                  </a:solidFill>
                </a:uFill>
              </a:defRPr>
            </a:lvl1pPr>
          </a:lstStyle>
          <a:p>
            <a:r>
              <a:t>Texte du titre</a:t>
            </a:r>
          </a:p>
        </p:txBody>
      </p:sp>
      <p:sp>
        <p:nvSpPr>
          <p:cNvPr id="2080" name="Shape 2080"/>
          <p:cNvSpPr>
            <a:spLocks noGrp="1"/>
          </p:cNvSpPr>
          <p:nvPr>
            <p:ph type="body" idx="1"/>
          </p:nvPr>
        </p:nvSpPr>
        <p:spPr>
          <a:xfrm>
            <a:off x="476250" y="1625600"/>
            <a:ext cx="8186740" cy="5232400"/>
          </a:xfrm>
          <a:prstGeom prst="rect">
            <a:avLst/>
          </a:prstGeom>
        </p:spPr>
        <p:txBody>
          <a:bodyPr lIns="0" tIns="0" rIns="0" bIns="0">
            <a:normAutofit/>
          </a:bodyPr>
          <a:lstStyle>
            <a:lvl1pPr marL="197540" marR="0" indent="-197540" defTabSz="685448">
              <a:lnSpc>
                <a:spcPct val="100000"/>
              </a:lnSpc>
              <a:spcBef>
                <a:spcPts val="375"/>
              </a:spcBef>
              <a:buClr>
                <a:srgbClr val="00C4FF"/>
              </a:buClr>
              <a:buFont typeface="Verdana"/>
              <a:buChar char="•"/>
              <a:defRPr sz="1500">
                <a:solidFill>
                  <a:srgbClr val="002778"/>
                </a:solidFill>
                <a:uFill>
                  <a:solidFill>
                    <a:srgbClr val="002778"/>
                  </a:solidFill>
                </a:uFill>
              </a:defRPr>
            </a:lvl1pPr>
            <a:lvl2pPr marL="624097" marR="0" indent="-219491" defTabSz="685448">
              <a:lnSpc>
                <a:spcPct val="100000"/>
              </a:lnSpc>
              <a:spcBef>
                <a:spcPts val="375"/>
              </a:spcBef>
              <a:buClr>
                <a:srgbClr val="00C4FF"/>
              </a:buClr>
              <a:buSzPct val="100000"/>
              <a:buFont typeface="Verdana"/>
              <a:buChar char="•"/>
              <a:defRPr sz="1500">
                <a:solidFill>
                  <a:srgbClr val="002778"/>
                </a:solidFill>
                <a:uFill>
                  <a:solidFill>
                    <a:srgbClr val="002778"/>
                  </a:solidFill>
                </a:uFill>
              </a:defRPr>
            </a:lvl2pPr>
            <a:lvl3pPr marL="989660" marR="0" indent="-182830" defTabSz="685448">
              <a:lnSpc>
                <a:spcPct val="100000"/>
              </a:lnSpc>
              <a:buClr>
                <a:srgbClr val="00C4FF"/>
              </a:buClr>
              <a:buSzPct val="100000"/>
              <a:buFont typeface="Verdana"/>
              <a:buChar char="•"/>
              <a:defRPr sz="1500">
                <a:solidFill>
                  <a:srgbClr val="002778"/>
                </a:solidFill>
                <a:uFill>
                  <a:solidFill>
                    <a:srgbClr val="002778"/>
                  </a:solidFill>
                </a:uFill>
              </a:defRPr>
            </a:lvl3pPr>
            <a:lvl4pPr marL="1497209" marR="0" indent="-282204" defTabSz="685448">
              <a:lnSpc>
                <a:spcPct val="100000"/>
              </a:lnSpc>
              <a:spcBef>
                <a:spcPts val="375"/>
              </a:spcBef>
              <a:buClr>
                <a:srgbClr val="00C4FF"/>
              </a:buClr>
              <a:buFont typeface="Verdana"/>
              <a:buChar char="•"/>
              <a:defRPr>
                <a:solidFill>
                  <a:srgbClr val="002778"/>
                </a:solidFill>
                <a:uFill>
                  <a:solidFill>
                    <a:srgbClr val="002778"/>
                  </a:solidFill>
                </a:uFill>
              </a:defRPr>
            </a:lvl4pPr>
            <a:lvl5pPr marL="1955990" marR="0" indent="-347087" defTabSz="685448">
              <a:lnSpc>
                <a:spcPct val="100000"/>
              </a:lnSpc>
              <a:spcBef>
                <a:spcPts val="375"/>
              </a:spcBef>
              <a:buClr>
                <a:srgbClr val="00C4FF"/>
              </a:buClr>
              <a:buFont typeface="Verdana"/>
              <a:buChar char="•"/>
              <a:defRPr>
                <a:solidFill>
                  <a:srgbClr val="002778"/>
                </a:solidFill>
                <a:uFill>
                  <a:solidFill>
                    <a:srgbClr val="002778"/>
                  </a:solidFill>
                </a:uFill>
              </a:defRPr>
            </a:lvl5pPr>
          </a:lstStyle>
          <a:p>
            <a:r>
              <a:t>Texte niveau 1</a:t>
            </a:r>
          </a:p>
          <a:p>
            <a:pPr lvl="1"/>
            <a:r>
              <a:t>Texte niveau 2</a:t>
            </a:r>
          </a:p>
          <a:p>
            <a:pPr lvl="2"/>
            <a:r>
              <a:t>Texte niveau 3</a:t>
            </a:r>
          </a:p>
          <a:p>
            <a:pPr lvl="3"/>
            <a:r>
              <a:t>Texte niveau 4</a:t>
            </a:r>
          </a:p>
          <a:p>
            <a:pPr lvl="4"/>
            <a:r>
              <a:t>Texte niveau 5</a:t>
            </a:r>
          </a:p>
        </p:txBody>
      </p:sp>
      <p:sp>
        <p:nvSpPr>
          <p:cNvPr id="4" name="Shape 2081"/>
          <p:cNvSpPr>
            <a:spLocks noGrp="1"/>
          </p:cNvSpPr>
          <p:nvPr>
            <p:ph type="sldNum" sz="quarter" idx="10"/>
          </p:nvPr>
        </p:nvSpPr>
        <p:spPr>
          <a:xfrm>
            <a:off x="4424088" y="6421003"/>
            <a:ext cx="360638" cy="356469"/>
          </a:xfrm>
        </p:spPr>
        <p:txBody>
          <a:bodyPr anchor="ctr"/>
          <a:lstStyle>
            <a:lvl1pPr algn="r" hangingPunct="1">
              <a:defRPr sz="1650">
                <a:solidFill>
                  <a:srgbClr val="000000"/>
                </a:solidFill>
                <a:latin typeface="Arial" charset="0"/>
                <a:cs typeface="Arial" charset="0"/>
                <a:sym typeface="Arial" charset="0"/>
              </a:defRPr>
            </a:lvl1pPr>
          </a:lstStyle>
          <a:p>
            <a:fld id="{91FB72B5-31FF-4B2E-9146-72E34BD3272E}" type="slidenum">
              <a:rPr lang="en-US"/>
              <a:pPr/>
              <a:t>‹#›</a:t>
            </a:fld>
            <a:endParaRPr lang="en-US"/>
          </a:p>
        </p:txBody>
      </p:sp>
    </p:spTree>
    <p:extLst>
      <p:ext uri="{BB962C8B-B14F-4D97-AF65-F5344CB8AC3E}">
        <p14:creationId xmlns:p14="http://schemas.microsoft.com/office/powerpoint/2010/main" val="1838533089"/>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 name="Shape 2088"/>
          <p:cNvSpPr>
            <a:spLocks noGrp="1"/>
          </p:cNvSpPr>
          <p:nvPr>
            <p:ph type="title"/>
          </p:nvPr>
        </p:nvSpPr>
        <p:spPr>
          <a:xfrm>
            <a:off x="403687" y="857251"/>
            <a:ext cx="7886701" cy="805544"/>
          </a:xfrm>
          <a:prstGeom prst="rect">
            <a:avLst/>
          </a:prstGeom>
        </p:spPr>
        <p:txBody>
          <a:bodyPr lIns="22851" tIns="22851" rIns="22851" bIns="22851">
            <a:normAutofit/>
          </a:bodyPr>
          <a:lstStyle>
            <a:lvl1pPr marL="0" marR="0">
              <a:lnSpc>
                <a:spcPct val="90000"/>
              </a:lnSpc>
              <a:defRPr sz="1950">
                <a:solidFill>
                  <a:srgbClr val="262626"/>
                </a:solidFill>
                <a:uFillTx/>
                <a:latin typeface="Arial"/>
                <a:ea typeface="Arial"/>
                <a:cs typeface="Arial"/>
                <a:sym typeface="Arial"/>
              </a:defRPr>
            </a:lvl1pPr>
          </a:lstStyle>
          <a:p>
            <a:r>
              <a:t>Texte du titre</a:t>
            </a:r>
          </a:p>
        </p:txBody>
      </p:sp>
      <p:sp>
        <p:nvSpPr>
          <p:cNvPr id="3" name="Shape 2089"/>
          <p:cNvSpPr>
            <a:spLocks noGrp="1"/>
          </p:cNvSpPr>
          <p:nvPr>
            <p:ph type="sldNum" sz="quarter" idx="10"/>
          </p:nvPr>
        </p:nvSpPr>
        <p:spPr>
          <a:xfrm>
            <a:off x="8780807" y="5731057"/>
            <a:ext cx="163168" cy="161565"/>
          </a:xfrm>
        </p:spPr>
        <p:txBody>
          <a:bodyPr lIns="22851" tIns="22851" rIns="22851" bIns="22851" anchor="ctr"/>
          <a:lstStyle>
            <a:lvl1pPr algn="r" hangingPunct="1">
              <a:defRPr sz="750">
                <a:solidFill>
                  <a:srgbClr val="262626"/>
                </a:solidFill>
                <a:latin typeface="Arial" charset="0"/>
                <a:cs typeface="Arial" charset="0"/>
                <a:sym typeface="Arial" charset="0"/>
              </a:defRPr>
            </a:lvl1pPr>
          </a:lstStyle>
          <a:p>
            <a:fld id="{B936F203-C29E-4673-905D-8C71229AAC6C}" type="slidenum">
              <a:rPr lang="en-US"/>
              <a:pPr/>
              <a:t>‹#›</a:t>
            </a:fld>
            <a:endParaRPr lang="en-US"/>
          </a:p>
        </p:txBody>
      </p:sp>
    </p:spTree>
    <p:extLst>
      <p:ext uri="{BB962C8B-B14F-4D97-AF65-F5344CB8AC3E}">
        <p14:creationId xmlns:p14="http://schemas.microsoft.com/office/powerpoint/2010/main" val="2309282394"/>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6_Titre et puces - Gauche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96" name="Shape 2096"/>
          <p:cNvSpPr>
            <a:spLocks noGrp="1"/>
          </p:cNvSpPr>
          <p:nvPr>
            <p:ph type="title"/>
          </p:nvPr>
        </p:nvSpPr>
        <p:spPr>
          <a:xfrm>
            <a:off x="635001" y="144693"/>
            <a:ext cx="7861300" cy="1793435"/>
          </a:xfrm>
          <a:prstGeom prst="rect">
            <a:avLst/>
          </a:prstGeom>
          <a:effectLst>
            <a:outerShdw blurRad="25400" dist="25400" dir="18900000" rotWithShape="0">
              <a:srgbClr val="000000">
                <a:alpha val="75000"/>
              </a:srgbClr>
            </a:outerShdw>
          </a:effectLst>
        </p:spPr>
        <p:txBody>
          <a:bodyPr lIns="38084" tIns="38084" rIns="38084" bIns="38084">
            <a:normAutofit/>
          </a:bodyPr>
          <a:lstStyle>
            <a:lvl1pPr marL="0" marR="0" algn="ctr">
              <a:defRPr sz="2850" b="0">
                <a:solidFill>
                  <a:srgbClr val="FFFFFF"/>
                </a:solidFill>
                <a:uFill>
                  <a:solidFill>
                    <a:srgbClr val="FFFFFF"/>
                  </a:solidFill>
                </a:uFill>
                <a:latin typeface="Monaco"/>
                <a:ea typeface="Monaco"/>
                <a:cs typeface="Monaco"/>
                <a:sym typeface="Monaco"/>
              </a:defRPr>
            </a:lvl1pPr>
          </a:lstStyle>
          <a:p>
            <a:r>
              <a:t>Texte du titre</a:t>
            </a:r>
          </a:p>
        </p:txBody>
      </p:sp>
      <p:sp>
        <p:nvSpPr>
          <p:cNvPr id="2097" name="Shape 2097"/>
          <p:cNvSpPr>
            <a:spLocks noGrp="1"/>
          </p:cNvSpPr>
          <p:nvPr>
            <p:ph type="body" sz="half" idx="1"/>
          </p:nvPr>
        </p:nvSpPr>
        <p:spPr>
          <a:xfrm>
            <a:off x="635001" y="1130300"/>
            <a:ext cx="3835400" cy="5727700"/>
          </a:xfrm>
          <a:prstGeom prst="rect">
            <a:avLst/>
          </a:prstGeom>
          <a:effectLst>
            <a:outerShdw blurRad="25400" dist="25400" dir="18900000" rotWithShape="0">
              <a:srgbClr val="000000">
                <a:alpha val="75000"/>
              </a:srgbClr>
            </a:outerShdw>
          </a:effectLst>
        </p:spPr>
        <p:txBody>
          <a:bodyPr lIns="38084" tIns="38084" rIns="38084" bIns="38084" anchor="ctr">
            <a:normAutofit/>
          </a:bodyPr>
          <a:lstStyle>
            <a:lvl1pPr marL="473666" marR="0" indent="-283250">
              <a:lnSpc>
                <a:spcPct val="100000"/>
              </a:lnSpc>
              <a:spcBef>
                <a:spcPts val="1875"/>
              </a:spcBef>
              <a:buClrTx/>
              <a:buSzPct val="139000"/>
              <a:buFontTx/>
              <a:buChar char="•"/>
              <a:defRPr sz="825">
                <a:latin typeface="Monaco"/>
                <a:ea typeface="Monaco"/>
                <a:cs typeface="Monaco"/>
                <a:sym typeface="Monaco"/>
              </a:defRPr>
            </a:lvl1pPr>
            <a:lvl2pPr marL="816419" marR="0" indent="-283250">
              <a:lnSpc>
                <a:spcPct val="100000"/>
              </a:lnSpc>
              <a:spcBef>
                <a:spcPts val="1875"/>
              </a:spcBef>
              <a:buClrTx/>
              <a:buSzPct val="139000"/>
              <a:buFontTx/>
              <a:buChar char="•"/>
              <a:defRPr sz="825">
                <a:latin typeface="Monaco"/>
                <a:ea typeface="Monaco"/>
                <a:cs typeface="Monaco"/>
                <a:sym typeface="Monaco"/>
              </a:defRPr>
            </a:lvl2pPr>
            <a:lvl3pPr marL="1159176" marR="0" indent="-283250">
              <a:lnSpc>
                <a:spcPct val="100000"/>
              </a:lnSpc>
              <a:spcBef>
                <a:spcPts val="1875"/>
              </a:spcBef>
              <a:buClrTx/>
              <a:buSzPct val="139000"/>
              <a:buFontTx/>
              <a:buChar char="•"/>
              <a:defRPr sz="825">
                <a:latin typeface="Monaco"/>
                <a:ea typeface="Monaco"/>
                <a:cs typeface="Monaco"/>
                <a:sym typeface="Monaco"/>
              </a:defRPr>
            </a:lvl3pPr>
            <a:lvl4pPr marL="1501929" marR="0" indent="-283250">
              <a:lnSpc>
                <a:spcPct val="100000"/>
              </a:lnSpc>
              <a:spcBef>
                <a:spcPts val="1875"/>
              </a:spcBef>
              <a:buSzPct val="139000"/>
              <a:buChar char="•"/>
              <a:defRPr sz="825">
                <a:latin typeface="Monaco"/>
                <a:ea typeface="Monaco"/>
                <a:cs typeface="Monaco"/>
                <a:sym typeface="Monaco"/>
              </a:defRPr>
            </a:lvl4pPr>
            <a:lvl5pPr marL="1844683" marR="0" indent="-283250">
              <a:lnSpc>
                <a:spcPct val="100000"/>
              </a:lnSpc>
              <a:spcBef>
                <a:spcPts val="1875"/>
              </a:spcBef>
              <a:buSzPct val="139000"/>
              <a:buChar char="•"/>
              <a:defRPr sz="825">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098"/>
          <p:cNvSpPr>
            <a:spLocks noGrp="1"/>
          </p:cNvSpPr>
          <p:nvPr>
            <p:ph type="sldNum" sz="quarter" idx="10"/>
          </p:nvPr>
        </p:nvSpPr>
        <p:spPr>
          <a:xfrm>
            <a:off x="6260528" y="6212098"/>
            <a:ext cx="292672" cy="288504"/>
          </a:xfrm>
        </p:spPr>
        <p:txBody>
          <a:bodyPr lIns="45702" tIns="45702" rIns="45702" bIns="45702" anchor="ctr"/>
          <a:lstStyle>
            <a:lvl1pPr algn="r" hangingPunct="1">
              <a:defRPr sz="1275">
                <a:solidFill>
                  <a:srgbClr val="888888"/>
                </a:solidFill>
                <a:latin typeface="Arial" charset="0"/>
                <a:cs typeface="Arial" charset="0"/>
                <a:sym typeface="Arial" charset="0"/>
              </a:defRPr>
            </a:lvl1pPr>
          </a:lstStyle>
          <a:p>
            <a:fld id="{8C6371A6-A718-44B8-9880-F97FE4375F7D}" type="slidenum">
              <a:rPr lang="en-US"/>
              <a:pPr/>
              <a:t>‹#›</a:t>
            </a:fld>
            <a:endParaRPr lang="en-US"/>
          </a:p>
        </p:txBody>
      </p:sp>
    </p:spTree>
    <p:extLst>
      <p:ext uri="{BB962C8B-B14F-4D97-AF65-F5344CB8AC3E}">
        <p14:creationId xmlns:p14="http://schemas.microsoft.com/office/powerpoint/2010/main" val="1840877605"/>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14" name="Shape 2114"/>
          <p:cNvSpPr>
            <a:spLocks noGrp="1"/>
          </p:cNvSpPr>
          <p:nvPr>
            <p:ph type="title"/>
          </p:nvPr>
        </p:nvSpPr>
        <p:spPr>
          <a:xfrm>
            <a:off x="457200" y="274648"/>
            <a:ext cx="8229600" cy="1143001"/>
          </a:xfrm>
          <a:prstGeom prst="rect">
            <a:avLst/>
          </a:prstGeom>
          <a:solidFill>
            <a:srgbClr val="8EC2F9"/>
          </a:solidFill>
        </p:spPr>
        <p:txBody>
          <a:bodyPr lIns="45702" tIns="45702" rIns="45702" bIns="45702">
            <a:normAutofit/>
          </a:bodyPr>
          <a:lstStyle>
            <a:lvl1pPr marL="0" marR="0" algn="ctr" defTabSz="342758">
              <a:defRPr sz="2700" b="0">
                <a:solidFill>
                  <a:srgbClr val="FFFFFF"/>
                </a:solidFill>
                <a:effectLst>
                  <a:outerShdw blurRad="266700" dist="38100" dir="2700000" rotWithShape="0">
                    <a:srgbClr val="000000">
                      <a:alpha val="51000"/>
                    </a:srgbClr>
                  </a:outerShdw>
                </a:effectLst>
                <a:uFillTx/>
                <a:latin typeface="Calibri"/>
                <a:ea typeface="Calibri"/>
                <a:cs typeface="Calibri"/>
                <a:sym typeface="Calibri"/>
              </a:defRPr>
            </a:lvl1pPr>
          </a:lstStyle>
          <a:p>
            <a:r>
              <a:t>Texte du titre</a:t>
            </a:r>
          </a:p>
        </p:txBody>
      </p:sp>
      <p:sp>
        <p:nvSpPr>
          <p:cNvPr id="2115" name="Shape 2115"/>
          <p:cNvSpPr>
            <a:spLocks noGrp="1"/>
          </p:cNvSpPr>
          <p:nvPr>
            <p:ph type="body" idx="1"/>
          </p:nvPr>
        </p:nvSpPr>
        <p:spPr>
          <a:xfrm>
            <a:off x="457200" y="1600200"/>
            <a:ext cx="8229600" cy="4724400"/>
          </a:xfrm>
          <a:prstGeom prst="rect">
            <a:avLst/>
          </a:prstGeom>
        </p:spPr>
        <p:txBody>
          <a:bodyPr lIns="45702" tIns="45702" rIns="45702" bIns="45702">
            <a:normAutofit/>
          </a:bodyPr>
          <a:lstStyle>
            <a:lvl1pPr marL="257071" marR="0" defTabSz="342758">
              <a:lnSpc>
                <a:spcPct val="100000"/>
              </a:lnSpc>
              <a:spcBef>
                <a:spcPts val="525"/>
              </a:spcBef>
              <a:buClrTx/>
              <a:buFont typeface="Arial"/>
              <a:buChar char="•"/>
              <a:defRPr sz="2400">
                <a:solidFill>
                  <a:srgbClr val="4D5C7C"/>
                </a:solidFill>
                <a:uFillTx/>
                <a:latin typeface="Calibri"/>
                <a:ea typeface="Calibri"/>
                <a:cs typeface="Calibri"/>
                <a:sym typeface="Calibri"/>
              </a:defRPr>
            </a:lvl1pPr>
            <a:lvl2pPr marL="587588" marR="0" indent="-244828" defTabSz="342758">
              <a:lnSpc>
                <a:spcPct val="100000"/>
              </a:lnSpc>
              <a:spcBef>
                <a:spcPts val="525"/>
              </a:spcBef>
              <a:buClrTx/>
              <a:buSzPct val="100000"/>
              <a:buFont typeface="Arial"/>
              <a:buChar char="➢"/>
              <a:defRPr sz="2400">
                <a:solidFill>
                  <a:srgbClr val="4D5C7C"/>
                </a:solidFill>
                <a:uFillTx/>
                <a:latin typeface="Calibri"/>
                <a:ea typeface="Calibri"/>
                <a:cs typeface="Calibri"/>
                <a:sym typeface="Calibri"/>
              </a:defRPr>
            </a:lvl2pPr>
            <a:lvl3pPr marL="914026" marR="0" indent="-228507" defTabSz="342758">
              <a:lnSpc>
                <a:spcPct val="100000"/>
              </a:lnSpc>
              <a:spcBef>
                <a:spcPts val="525"/>
              </a:spcBef>
              <a:buClrTx/>
              <a:buSzPct val="100000"/>
              <a:buFont typeface="Arial"/>
              <a:buChar char="✓"/>
              <a:defRPr sz="2400">
                <a:solidFill>
                  <a:srgbClr val="4D5C7C"/>
                </a:solidFill>
                <a:uFillTx/>
                <a:latin typeface="Calibri"/>
                <a:ea typeface="Calibri"/>
                <a:cs typeface="Calibri"/>
                <a:sym typeface="Calibri"/>
              </a:defRPr>
            </a:lvl3pPr>
            <a:lvl4pPr marL="1302486" marR="0" indent="-274206" defTabSz="342758">
              <a:lnSpc>
                <a:spcPct val="100000"/>
              </a:lnSpc>
              <a:spcBef>
                <a:spcPts val="525"/>
              </a:spcBef>
              <a:buFont typeface="Arial"/>
              <a:buChar char="o"/>
              <a:defRPr sz="2400">
                <a:solidFill>
                  <a:srgbClr val="4D5C7C"/>
                </a:solidFill>
                <a:uFillTx/>
                <a:latin typeface="Calibri"/>
                <a:ea typeface="Calibri"/>
                <a:cs typeface="Calibri"/>
                <a:sym typeface="Calibri"/>
              </a:defRPr>
            </a:lvl4pPr>
            <a:lvl5pPr marL="1645246" marR="0" indent="-274206" defTabSz="342758">
              <a:lnSpc>
                <a:spcPct val="100000"/>
              </a:lnSpc>
              <a:spcBef>
                <a:spcPts val="525"/>
              </a:spcBef>
              <a:buFont typeface="Arial"/>
              <a:defRPr sz="2400">
                <a:solidFill>
                  <a:srgbClr val="4D5C7C"/>
                </a:solidFill>
                <a:uFillTx/>
                <a:latin typeface="Calibri"/>
                <a:ea typeface="Calibri"/>
                <a:cs typeface="Calibri"/>
                <a:sym typeface="Calibri"/>
              </a:defRPr>
            </a:lvl5pPr>
          </a:lstStyle>
          <a:p>
            <a:r>
              <a:t>Texte niveau 1</a:t>
            </a:r>
          </a:p>
          <a:p>
            <a:pPr lvl="1"/>
            <a:r>
              <a:t>Texte niveau 2</a:t>
            </a:r>
          </a:p>
          <a:p>
            <a:pPr lvl="2"/>
            <a:r>
              <a:t>Texte niveau 3</a:t>
            </a:r>
          </a:p>
          <a:p>
            <a:pPr lvl="3"/>
            <a:r>
              <a:t>Texte niveau 4</a:t>
            </a:r>
          </a:p>
          <a:p>
            <a:pPr lvl="4"/>
            <a:r>
              <a:t>Texte niveau 5</a:t>
            </a:r>
          </a:p>
        </p:txBody>
      </p:sp>
      <p:sp>
        <p:nvSpPr>
          <p:cNvPr id="4" name="Shape 2116"/>
          <p:cNvSpPr>
            <a:spLocks noGrp="1"/>
          </p:cNvSpPr>
          <p:nvPr>
            <p:ph type="sldNum" sz="quarter" idx="10"/>
          </p:nvPr>
        </p:nvSpPr>
        <p:spPr>
          <a:xfrm>
            <a:off x="6266941" y="6212098"/>
            <a:ext cx="286260" cy="288504"/>
          </a:xfrm>
        </p:spPr>
        <p:txBody>
          <a:bodyPr lIns="45702" tIns="45702" rIns="45702" bIns="45702" anchor="ctr"/>
          <a:lstStyle>
            <a:lvl1pPr algn="r" hangingPunct="1">
              <a:defRPr sz="1275">
                <a:solidFill>
                  <a:srgbClr val="898989"/>
                </a:solidFill>
                <a:latin typeface="Calibri" pitchFamily="34" charset="0"/>
                <a:sym typeface="Calibri" pitchFamily="34" charset="0"/>
              </a:defRPr>
            </a:lvl1pPr>
          </a:lstStyle>
          <a:p>
            <a:fld id="{1FC477B7-4825-43CF-B9D7-EF978F45744B}" type="slidenum">
              <a:rPr lang="en-US"/>
              <a:pPr/>
              <a:t>‹#›</a:t>
            </a:fld>
            <a:endParaRPr lang="en-US"/>
          </a:p>
        </p:txBody>
      </p:sp>
    </p:spTree>
    <p:extLst>
      <p:ext uri="{BB962C8B-B14F-4D97-AF65-F5344CB8AC3E}">
        <p14:creationId xmlns:p14="http://schemas.microsoft.com/office/powerpoint/2010/main" val="2576616902"/>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_Titre et contenu">
    <p:bg>
      <p:bgPr>
        <a:solidFill>
          <a:srgbClr val="FFFFFF"/>
        </a:solidFill>
        <a:effectLst/>
      </p:bgPr>
    </p:bg>
    <p:spTree>
      <p:nvGrpSpPr>
        <p:cNvPr id="1" name=""/>
        <p:cNvGrpSpPr/>
        <p:nvPr/>
      </p:nvGrpSpPr>
      <p:grpSpPr>
        <a:xfrm>
          <a:off x="0" y="0"/>
          <a:ext cx="0" cy="0"/>
          <a:chOff x="0" y="0"/>
          <a:chExt cx="0" cy="0"/>
        </a:xfrm>
      </p:grpSpPr>
      <p:sp>
        <p:nvSpPr>
          <p:cNvPr id="2123" name="Shape 2123"/>
          <p:cNvSpPr>
            <a:spLocks noGrp="1"/>
          </p:cNvSpPr>
          <p:nvPr>
            <p:ph type="title"/>
          </p:nvPr>
        </p:nvSpPr>
        <p:spPr>
          <a:xfrm>
            <a:off x="476252" y="115887"/>
            <a:ext cx="8188325" cy="1509714"/>
          </a:xfrm>
          <a:prstGeom prst="rect">
            <a:avLst/>
          </a:prstGeom>
        </p:spPr>
        <p:txBody>
          <a:bodyPr lIns="0" tIns="0" rIns="0" bIns="0">
            <a:normAutofit/>
          </a:bodyPr>
          <a:lstStyle>
            <a:lvl1pPr marL="0" marR="0">
              <a:defRPr sz="2100">
                <a:solidFill>
                  <a:srgbClr val="001965"/>
                </a:solidFill>
                <a:uFillTx/>
              </a:defRPr>
            </a:lvl1pPr>
          </a:lstStyle>
          <a:p>
            <a:r>
              <a:t>Texte du titre</a:t>
            </a:r>
          </a:p>
        </p:txBody>
      </p:sp>
      <p:sp>
        <p:nvSpPr>
          <p:cNvPr id="2124" name="Shape 2124"/>
          <p:cNvSpPr>
            <a:spLocks noGrp="1"/>
          </p:cNvSpPr>
          <p:nvPr>
            <p:ph type="body" idx="1"/>
          </p:nvPr>
        </p:nvSpPr>
        <p:spPr>
          <a:xfrm>
            <a:off x="476251" y="1625600"/>
            <a:ext cx="8186739" cy="5232400"/>
          </a:xfrm>
          <a:prstGeom prst="rect">
            <a:avLst/>
          </a:prstGeom>
        </p:spPr>
        <p:txBody>
          <a:bodyPr lIns="0" tIns="0" rIns="0" bIns="0">
            <a:normAutofit/>
          </a:bodyPr>
          <a:lstStyle>
            <a:lvl1pPr marL="197561" marR="0" indent="-197561">
              <a:lnSpc>
                <a:spcPct val="100000"/>
              </a:lnSpc>
              <a:spcBef>
                <a:spcPts val="375"/>
              </a:spcBef>
              <a:buClr>
                <a:srgbClr val="00B7FF"/>
              </a:buClr>
              <a:buFont typeface="Verdana"/>
              <a:buChar char="•"/>
              <a:defRPr sz="1650">
                <a:solidFill>
                  <a:srgbClr val="001965"/>
                </a:solidFill>
                <a:uFillTx/>
              </a:defRPr>
            </a:lvl1pPr>
            <a:lvl2pPr marL="621965" marR="0" indent="-217318">
              <a:lnSpc>
                <a:spcPct val="100000"/>
              </a:lnSpc>
              <a:spcBef>
                <a:spcPts val="375"/>
              </a:spcBef>
              <a:buClr>
                <a:srgbClr val="00B7FF"/>
              </a:buClr>
              <a:buSzPct val="100000"/>
              <a:buFont typeface="Verdana"/>
              <a:buChar char="•"/>
              <a:defRPr sz="1650">
                <a:solidFill>
                  <a:srgbClr val="001965"/>
                </a:solidFill>
                <a:uFillTx/>
              </a:defRPr>
            </a:lvl2pPr>
            <a:lvl3pPr marL="1052742" marR="0" indent="-245828">
              <a:lnSpc>
                <a:spcPct val="100000"/>
              </a:lnSpc>
              <a:buClr>
                <a:srgbClr val="00B7FF"/>
              </a:buClr>
              <a:buSzPct val="100000"/>
              <a:buFont typeface="Verdana"/>
              <a:buChar char="•"/>
              <a:defRPr sz="1650">
                <a:solidFill>
                  <a:srgbClr val="001965"/>
                </a:solidFill>
                <a:uFillTx/>
              </a:defRPr>
            </a:lvl3pPr>
            <a:lvl4pPr marL="1486777" marR="0" indent="-271646">
              <a:lnSpc>
                <a:spcPct val="100000"/>
              </a:lnSpc>
              <a:spcBef>
                <a:spcPts val="375"/>
              </a:spcBef>
              <a:buClr>
                <a:srgbClr val="00B7FF"/>
              </a:buClr>
              <a:buFont typeface="Verdana"/>
              <a:buChar char="•"/>
              <a:defRPr sz="1650">
                <a:solidFill>
                  <a:srgbClr val="001965"/>
                </a:solidFill>
                <a:uFillTx/>
              </a:defRPr>
            </a:lvl4pPr>
            <a:lvl5pPr marL="1936355" marR="0" indent="-327288">
              <a:lnSpc>
                <a:spcPct val="100000"/>
              </a:lnSpc>
              <a:spcBef>
                <a:spcPts val="375"/>
              </a:spcBef>
              <a:buClr>
                <a:srgbClr val="00B7FF"/>
              </a:buClr>
              <a:buFont typeface="Verdana"/>
              <a:buChar char="•"/>
              <a:defRPr sz="1650">
                <a:solidFill>
                  <a:srgbClr val="001965"/>
                </a:solidFill>
                <a:uFillTx/>
              </a:defRPr>
            </a:lvl5pPr>
          </a:lstStyle>
          <a:p>
            <a:r>
              <a:t>Texte niveau 1</a:t>
            </a:r>
          </a:p>
          <a:p>
            <a:pPr lvl="1"/>
            <a:r>
              <a:t>Texte niveau 2</a:t>
            </a:r>
          </a:p>
          <a:p>
            <a:pPr lvl="2"/>
            <a:r>
              <a:t>Texte niveau 3</a:t>
            </a:r>
          </a:p>
          <a:p>
            <a:pPr lvl="3"/>
            <a:r>
              <a:t>Texte niveau 4</a:t>
            </a:r>
          </a:p>
          <a:p>
            <a:pPr lvl="4"/>
            <a:r>
              <a:t>Texte niveau 5</a:t>
            </a:r>
          </a:p>
        </p:txBody>
      </p:sp>
      <p:sp>
        <p:nvSpPr>
          <p:cNvPr id="4" name="Shape 2125"/>
          <p:cNvSpPr>
            <a:spLocks noGrp="1"/>
          </p:cNvSpPr>
          <p:nvPr>
            <p:ph type="sldNum" sz="quarter" idx="10"/>
          </p:nvPr>
        </p:nvSpPr>
        <p:spPr>
          <a:xfrm>
            <a:off x="6217246" y="6212098"/>
            <a:ext cx="335954" cy="288504"/>
          </a:xfrm>
        </p:spPr>
        <p:txBody>
          <a:bodyPr lIns="45702" tIns="45702" rIns="45702" bIns="45702" anchor="ctr"/>
          <a:lstStyle>
            <a:lvl1pPr algn="r" hangingPunct="1">
              <a:defRPr sz="1275">
                <a:solidFill>
                  <a:srgbClr val="FFFFFF"/>
                </a:solidFill>
                <a:latin typeface="Tahoma" pitchFamily="34" charset="0"/>
                <a:cs typeface="Tahoma" pitchFamily="34" charset="0"/>
                <a:sym typeface="Tahoma" pitchFamily="34" charset="0"/>
              </a:defRPr>
            </a:lvl1pPr>
          </a:lstStyle>
          <a:p>
            <a:fld id="{666D1146-945A-4AED-AE32-E76FD767F8CD}" type="slidenum">
              <a:rPr lang="en-US"/>
              <a:pPr/>
              <a:t>‹#›</a:t>
            </a:fld>
            <a:endParaRPr lang="en-US"/>
          </a:p>
        </p:txBody>
      </p:sp>
    </p:spTree>
    <p:extLst>
      <p:ext uri="{BB962C8B-B14F-4D97-AF65-F5344CB8AC3E}">
        <p14:creationId xmlns:p14="http://schemas.microsoft.com/office/powerpoint/2010/main" val="1555549779"/>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2_Titre et contenu">
    <p:bg>
      <p:bgPr>
        <a:solidFill>
          <a:srgbClr val="000047"/>
        </a:solidFill>
        <a:effectLst/>
      </p:bgPr>
    </p:bg>
    <p:spTree>
      <p:nvGrpSpPr>
        <p:cNvPr id="1" name=""/>
        <p:cNvGrpSpPr/>
        <p:nvPr/>
      </p:nvGrpSpPr>
      <p:grpSpPr>
        <a:xfrm>
          <a:off x="0" y="0"/>
          <a:ext cx="0" cy="0"/>
          <a:chOff x="0" y="0"/>
          <a:chExt cx="0" cy="0"/>
        </a:xfrm>
      </p:grpSpPr>
      <p:sp>
        <p:nvSpPr>
          <p:cNvPr id="2132" name="Shape 2132"/>
          <p:cNvSpPr>
            <a:spLocks noGrp="1"/>
          </p:cNvSpPr>
          <p:nvPr>
            <p:ph type="title"/>
          </p:nvPr>
        </p:nvSpPr>
        <p:spPr>
          <a:xfrm>
            <a:off x="647700" y="131762"/>
            <a:ext cx="7861300" cy="1804988"/>
          </a:xfrm>
          <a:prstGeom prst="rect">
            <a:avLst/>
          </a:prstGeom>
          <a:effectLst>
            <a:outerShdw blurRad="25400" dist="25399" dir="18900000" rotWithShape="0">
              <a:srgbClr val="000000">
                <a:alpha val="75000"/>
              </a:srgbClr>
            </a:outerShdw>
          </a:effectLst>
        </p:spPr>
        <p:txBody>
          <a:bodyPr>
            <a:normAutofit/>
          </a:bodyPr>
          <a:lstStyle>
            <a:lvl1pPr marL="0" marR="0" algn="ctr">
              <a:defRPr sz="3600" b="0">
                <a:solidFill>
                  <a:srgbClr val="FFFFFF"/>
                </a:solidFill>
                <a:uFillTx/>
                <a:latin typeface="Monaco"/>
                <a:ea typeface="Monaco"/>
                <a:cs typeface="Monaco"/>
                <a:sym typeface="Monaco"/>
              </a:defRPr>
            </a:lvl1pPr>
          </a:lstStyle>
          <a:p>
            <a:r>
              <a:t>Texte du titre</a:t>
            </a:r>
          </a:p>
        </p:txBody>
      </p:sp>
      <p:sp>
        <p:nvSpPr>
          <p:cNvPr id="2133" name="Shape 2133"/>
          <p:cNvSpPr>
            <a:spLocks noGrp="1"/>
          </p:cNvSpPr>
          <p:nvPr>
            <p:ph type="body" sz="half" idx="1"/>
          </p:nvPr>
        </p:nvSpPr>
        <p:spPr>
          <a:xfrm>
            <a:off x="647701" y="1117600"/>
            <a:ext cx="3835400" cy="5740400"/>
          </a:xfrm>
          <a:prstGeom prst="rect">
            <a:avLst/>
          </a:prstGeom>
          <a:effectLst>
            <a:outerShdw blurRad="25400" dist="25399" dir="18900000" rotWithShape="0">
              <a:srgbClr val="000000">
                <a:alpha val="75000"/>
              </a:srgbClr>
            </a:outerShdw>
          </a:effectLst>
        </p:spPr>
        <p:txBody>
          <a:bodyPr anchor="ctr">
            <a:normAutofit/>
          </a:bodyPr>
          <a:lstStyle>
            <a:lvl1pPr marL="572456" marR="0" indent="-362991">
              <a:lnSpc>
                <a:spcPct val="100000"/>
              </a:lnSpc>
              <a:spcBef>
                <a:spcPts val="1875"/>
              </a:spcBef>
              <a:buClrTx/>
              <a:buSzPct val="138000"/>
              <a:buFont typeface="Monaco"/>
              <a:buChar char="•"/>
              <a:defRPr sz="1650">
                <a:uFillTx/>
                <a:latin typeface="Monaco"/>
                <a:ea typeface="Monaco"/>
                <a:cs typeface="Monaco"/>
                <a:sym typeface="Monaco"/>
              </a:defRPr>
            </a:lvl1pPr>
            <a:lvl2pPr marL="1010426" marR="0" indent="-362991">
              <a:lnSpc>
                <a:spcPct val="100000"/>
              </a:lnSpc>
              <a:spcBef>
                <a:spcPts val="1875"/>
              </a:spcBef>
              <a:buClrTx/>
              <a:buSzPct val="138000"/>
              <a:buFont typeface="Monaco"/>
              <a:buChar char="•"/>
              <a:defRPr sz="1650">
                <a:uFillTx/>
                <a:latin typeface="Monaco"/>
                <a:ea typeface="Monaco"/>
                <a:cs typeface="Monaco"/>
                <a:sym typeface="Monaco"/>
              </a:defRPr>
            </a:lvl2pPr>
            <a:lvl3pPr marL="1448397" marR="0" indent="-362991">
              <a:lnSpc>
                <a:spcPct val="100000"/>
              </a:lnSpc>
              <a:spcBef>
                <a:spcPts val="1875"/>
              </a:spcBef>
              <a:buClrTx/>
              <a:buSzPct val="138000"/>
              <a:buFont typeface="Monaco"/>
              <a:buChar char="•"/>
              <a:defRPr sz="1650">
                <a:uFillTx/>
                <a:latin typeface="Monaco"/>
                <a:ea typeface="Monaco"/>
                <a:cs typeface="Monaco"/>
                <a:sym typeface="Monaco"/>
              </a:defRPr>
            </a:lvl3pPr>
            <a:lvl4pPr marL="1886370" marR="0" indent="-362992">
              <a:lnSpc>
                <a:spcPct val="100000"/>
              </a:lnSpc>
              <a:spcBef>
                <a:spcPts val="1875"/>
              </a:spcBef>
              <a:buSzPct val="138000"/>
              <a:buFont typeface="Monaco"/>
              <a:buChar char="•"/>
              <a:defRPr sz="1650">
                <a:uFillTx/>
                <a:latin typeface="Monaco"/>
                <a:ea typeface="Monaco"/>
                <a:cs typeface="Monaco"/>
                <a:sym typeface="Monaco"/>
              </a:defRPr>
            </a:lvl4pPr>
            <a:lvl5pPr marL="2324339" marR="0" indent="-362992">
              <a:lnSpc>
                <a:spcPct val="100000"/>
              </a:lnSpc>
              <a:spcBef>
                <a:spcPts val="1875"/>
              </a:spcBef>
              <a:buSzPct val="138000"/>
              <a:buFont typeface="Monaco"/>
              <a:buChar char="•"/>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134"/>
          <p:cNvSpPr>
            <a:spLocks noGrp="1"/>
          </p:cNvSpPr>
          <p:nvPr>
            <p:ph type="sldNum" sz="quarter" idx="10"/>
          </p:nvPr>
        </p:nvSpPr>
        <p:spPr>
          <a:xfrm>
            <a:off x="6217246" y="6212098"/>
            <a:ext cx="335954" cy="288504"/>
          </a:xfrm>
        </p:spPr>
        <p:txBody>
          <a:bodyPr lIns="45702" tIns="45702" rIns="45702" bIns="45702" anchor="ctr"/>
          <a:lstStyle>
            <a:lvl1pPr algn="r" hangingPunct="1">
              <a:defRPr sz="1275">
                <a:solidFill>
                  <a:srgbClr val="FFFFFF"/>
                </a:solidFill>
                <a:latin typeface="Tahoma" pitchFamily="34" charset="0"/>
                <a:cs typeface="Tahoma" pitchFamily="34" charset="0"/>
                <a:sym typeface="Tahoma" pitchFamily="34" charset="0"/>
              </a:defRPr>
            </a:lvl1pPr>
          </a:lstStyle>
          <a:p>
            <a:fld id="{61110875-8DDD-4D3F-AECA-31960514290D}" type="slidenum">
              <a:rPr lang="en-US"/>
              <a:pPr/>
              <a:t>‹#›</a:t>
            </a:fld>
            <a:endParaRPr lang="en-US"/>
          </a:p>
        </p:txBody>
      </p:sp>
    </p:spTree>
    <p:extLst>
      <p:ext uri="{BB962C8B-B14F-4D97-AF65-F5344CB8AC3E}">
        <p14:creationId xmlns:p14="http://schemas.microsoft.com/office/powerpoint/2010/main" val="369961396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_Default Desig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Texte du titre</a:t>
            </a:r>
          </a:p>
        </p:txBody>
      </p:sp>
      <p:sp>
        <p:nvSpPr>
          <p:cNvPr id="21" name="Shape 2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22"/>
          <p:cNvSpPr>
            <a:spLocks noGrp="1"/>
          </p:cNvSpPr>
          <p:nvPr>
            <p:ph type="sldNum" sz="quarter" idx="10"/>
          </p:nvPr>
        </p:nvSpPr>
        <p:spPr>
          <a:xfrm>
            <a:off x="4321953" y="6388100"/>
            <a:ext cx="500099" cy="379553"/>
          </a:xfrm>
        </p:spPr>
        <p:txBody>
          <a:bodyPr/>
          <a:lstStyle>
            <a:lvl1pPr hangingPunct="1">
              <a:defRPr sz="1800">
                <a:solidFill>
                  <a:srgbClr val="000000"/>
                </a:solidFill>
              </a:defRPr>
            </a:lvl1pPr>
          </a:lstStyle>
          <a:p>
            <a:fld id="{752FE4B7-0EB9-4930-8B36-5930D3D7AF6B}" type="slidenum">
              <a:rPr lang="en-US"/>
              <a:pPr/>
              <a:t>‹#›</a:t>
            </a:fld>
            <a:endParaRPr lang="en-US"/>
          </a:p>
        </p:txBody>
      </p:sp>
    </p:spTree>
    <p:extLst>
      <p:ext uri="{BB962C8B-B14F-4D97-AF65-F5344CB8AC3E}">
        <p14:creationId xmlns:p14="http://schemas.microsoft.com/office/powerpoint/2010/main" val="2254891142"/>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E766686-1819-4592-8BAA-5D702019A4C4}"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2338295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66686-1819-4592-8BAA-5D702019A4C4}"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6511213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766686-1819-4592-8BAA-5D702019A4C4}"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22027567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766686-1819-4592-8BAA-5D702019A4C4}"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5283914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766686-1819-4592-8BAA-5D702019A4C4}" type="datetimeFigureOut">
              <a:rPr lang="en-US" smtClean="0"/>
              <a:t>8/9/2019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5131553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766686-1819-4592-8BAA-5D702019A4C4}" type="datetimeFigureOut">
              <a:rPr lang="en-US" smtClean="0"/>
              <a:t>8/9/2019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32752708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66686-1819-4592-8BAA-5D702019A4C4}" type="datetimeFigureOut">
              <a:rPr lang="en-US" smtClean="0"/>
              <a:t>8/9/2019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93529317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E766686-1819-4592-8BAA-5D702019A4C4}"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29361091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E766686-1819-4592-8BAA-5D702019A4C4}"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208098109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66686-1819-4592-8BAA-5D702019A4C4}"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2608628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Texte du titre</a:t>
            </a:r>
          </a:p>
        </p:txBody>
      </p:sp>
      <p:sp>
        <p:nvSpPr>
          <p:cNvPr id="30" name="Shape 30"/>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31"/>
          <p:cNvSpPr>
            <a:spLocks noGrp="1"/>
          </p:cNvSpPr>
          <p:nvPr>
            <p:ph type="sldNum" sz="quarter" idx="10"/>
          </p:nvPr>
        </p:nvSpPr>
        <p:spPr>
          <a:xfrm>
            <a:off x="7809461" y="6457951"/>
            <a:ext cx="383080" cy="298761"/>
          </a:xfrm>
        </p:spPr>
        <p:txBody>
          <a:bodyPr/>
          <a:lstStyle>
            <a:lvl1pPr hangingPunct="1">
              <a:defRPr sz="1275"/>
            </a:lvl1pPr>
          </a:lstStyle>
          <a:p>
            <a:fld id="{0AC875A6-CE6A-4F72-87FD-8BCC5C9935B0}" type="slidenum">
              <a:rPr lang="en-US"/>
              <a:pPr/>
              <a:t>‹#›</a:t>
            </a:fld>
            <a:endParaRPr lang="en-US"/>
          </a:p>
        </p:txBody>
      </p:sp>
    </p:spTree>
    <p:extLst>
      <p:ext uri="{BB962C8B-B14F-4D97-AF65-F5344CB8AC3E}">
        <p14:creationId xmlns:p14="http://schemas.microsoft.com/office/powerpoint/2010/main" val="1788099850"/>
      </p:ext>
    </p:extLst>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66686-1819-4592-8BAA-5D702019A4C4}"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C7283-B801-41AB-9A82-E3565B1D3F8A}" type="slidenum">
              <a:rPr lang="en-US" smtClean="0"/>
              <a:t>‹#›</a:t>
            </a:fld>
            <a:endParaRPr lang="en-US"/>
          </a:p>
        </p:txBody>
      </p:sp>
    </p:spTree>
    <p:extLst>
      <p:ext uri="{BB962C8B-B14F-4D97-AF65-F5344CB8AC3E}">
        <p14:creationId xmlns:p14="http://schemas.microsoft.com/office/powerpoint/2010/main" val="886563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BBB01BE-0326-4089-8748-22E04040E336}" type="datetimeFigureOut">
              <a:rPr lang="en-US" smtClean="0"/>
              <a:t>8/9/2019</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D9A89769-7FA8-4332-8631-0938627E57C4}" type="slidenum">
              <a:rPr lang="en-US" smtClean="0"/>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27216301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DBBB01BE-0326-4089-8748-22E04040E336}"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89769-7FA8-4332-8631-0938627E57C4}" type="slidenum">
              <a:rPr lang="en-US" smtClean="0"/>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895646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BBB01BE-0326-4089-8748-22E04040E336}" type="datetimeFigureOut">
              <a:rPr lang="en-US" smtClean="0"/>
              <a:t>8/9/2019</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D9A89769-7FA8-4332-8631-0938627E57C4}" type="slidenum">
              <a:rPr lang="en-US" smtClean="0"/>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853702679"/>
      </p:ext>
    </p:extLst>
  </p:cSld>
  <p:clrMapOvr>
    <a:overrideClrMapping bg1="dk1" tx1="lt1" bg2="dk2" tx2="lt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DBBB01BE-0326-4089-8748-22E04040E336}"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89769-7FA8-4332-8631-0938627E57C4}" type="slidenum">
              <a:rPr lang="en-US" smtClean="0"/>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660370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BBB01BE-0326-4089-8748-22E04040E336}" type="datetimeFigureOut">
              <a:rPr lang="en-US" smtClean="0"/>
              <a:t>8/9/2019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A89769-7FA8-4332-8631-0938627E57C4}" type="slidenum">
              <a:rPr lang="en-US" smtClean="0"/>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139894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BBB01BE-0326-4089-8748-22E04040E336}" type="datetimeFigureOut">
              <a:rPr lang="en-US" smtClean="0"/>
              <a:t>8/9/2019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A89769-7FA8-4332-8631-0938627E57C4}" type="slidenum">
              <a:rPr lang="en-US" smtClean="0"/>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1065643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B01BE-0326-4089-8748-22E04040E336}" type="datetimeFigureOut">
              <a:rPr lang="en-US" smtClean="0"/>
              <a:t>8/9/2019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A89769-7FA8-4332-8631-0938627E57C4}" type="slidenum">
              <a:rPr lang="en-US" smtClean="0"/>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0855553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BBB01BE-0326-4089-8748-22E04040E336}"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89769-7FA8-4332-8631-0938627E57C4}"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568094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BBB01BE-0326-4089-8748-22E04040E336}"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89769-7FA8-4332-8631-0938627E57C4}"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51759065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re et puces - Gauch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 name="Shape 38"/>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9" name="Shape 39"/>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40"/>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9A030B0B-C35F-422B-946D-DBFAB335CC76}" type="slidenum">
              <a:rPr lang="en-US"/>
              <a:pPr/>
              <a:t>‹#›</a:t>
            </a:fld>
            <a:endParaRPr lang="en-US"/>
          </a:p>
        </p:txBody>
      </p:sp>
    </p:spTree>
    <p:extLst>
      <p:ext uri="{BB962C8B-B14F-4D97-AF65-F5344CB8AC3E}">
        <p14:creationId xmlns:p14="http://schemas.microsoft.com/office/powerpoint/2010/main" val="3610269968"/>
      </p:ext>
    </p:extLst>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BBB01BE-0326-4089-8748-22E04040E336}"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89769-7FA8-4332-8631-0938627E57C4}" type="slidenum">
              <a:rPr lang="en-US" smtClean="0"/>
              <a:t>‹#›</a:t>
            </a:fld>
            <a:endParaRPr lang="en-US"/>
          </a:p>
        </p:txBody>
      </p:sp>
    </p:spTree>
    <p:extLst>
      <p:ext uri="{BB962C8B-B14F-4D97-AF65-F5344CB8AC3E}">
        <p14:creationId xmlns:p14="http://schemas.microsoft.com/office/powerpoint/2010/main" val="24026056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BBB01BE-0326-4089-8748-22E04040E336}"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89769-7FA8-4332-8631-0938627E57C4}" type="slidenum">
              <a:rPr lang="en-US" smtClean="0"/>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42822672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51665B-C24A-4702-B522-6A4334602E03}" type="datetimeFigureOut">
              <a:rPr lang="en-US" smtClean="0"/>
              <a:pPr/>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2705974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pPr/>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Tree>
    <p:extLst>
      <p:ext uri="{BB962C8B-B14F-4D97-AF65-F5344CB8AC3E}">
        <p14:creationId xmlns:p14="http://schemas.microsoft.com/office/powerpoint/2010/main" val="261369892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4251665B-C24A-4702-B522-6A4334602E03}" type="datetimeFigureOut">
              <a:rPr lang="en-US" smtClean="0"/>
              <a:pPr/>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a:t>Click to edit Master title style</a:t>
            </a:r>
            <a:endParaRPr/>
          </a:p>
        </p:txBody>
      </p:sp>
    </p:spTree>
    <p:extLst>
      <p:ext uri="{BB962C8B-B14F-4D97-AF65-F5344CB8AC3E}">
        <p14:creationId xmlns:p14="http://schemas.microsoft.com/office/powerpoint/2010/main" val="31813516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a:t>Click to edit Master text styles</a:t>
            </a:r>
          </a:p>
        </p:txBody>
      </p:sp>
      <p:sp>
        <p:nvSpPr>
          <p:cNvPr id="4" name="Date Placeholder 3"/>
          <p:cNvSpPr>
            <a:spLocks noGrp="1"/>
          </p:cNvSpPr>
          <p:nvPr>
            <p:ph type="dt" sz="half" idx="10"/>
          </p:nvPr>
        </p:nvSpPr>
        <p:spPr/>
        <p:txBody>
          <a:bodyPr/>
          <a:lstStyle/>
          <a:p>
            <a:fld id="{4251665B-C24A-4702-B522-6A4334602E03}" type="datetimeFigureOut">
              <a:rPr lang="en-US" smtClean="0"/>
              <a:pPr/>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Tree>
    <p:extLst>
      <p:ext uri="{BB962C8B-B14F-4D97-AF65-F5344CB8AC3E}">
        <p14:creationId xmlns:p14="http://schemas.microsoft.com/office/powerpoint/2010/main" val="70424364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a:t>Drag picture to placeholder or click icon to add</a:t>
            </a:r>
            <a:endParaRPr/>
          </a:p>
        </p:txBody>
      </p:sp>
      <p:sp>
        <p:nvSpPr>
          <p:cNvPr id="4" name="Date Placeholder 3"/>
          <p:cNvSpPr>
            <a:spLocks noGrp="1"/>
          </p:cNvSpPr>
          <p:nvPr>
            <p:ph type="dt" sz="half" idx="10"/>
          </p:nvPr>
        </p:nvSpPr>
        <p:spPr/>
        <p:txBody>
          <a:bodyPr/>
          <a:lstStyle/>
          <a:p>
            <a:fld id="{4251665B-C24A-4702-B522-6A4334602E03}" type="datetimeFigureOut">
              <a:rPr lang="en-US" smtClean="0"/>
              <a:pPr/>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361418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251665B-C24A-4702-B522-6A4334602E03}" type="datetimeFigureOut">
              <a:rPr lang="en-US" smtClean="0"/>
              <a:pPr/>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Tree>
    <p:extLst>
      <p:ext uri="{BB962C8B-B14F-4D97-AF65-F5344CB8AC3E}">
        <p14:creationId xmlns:p14="http://schemas.microsoft.com/office/powerpoint/2010/main" val="216987643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4251665B-C24A-4702-B522-6A4334602E03}" type="datetimeFigureOut">
              <a:rPr lang="en-US" smtClean="0"/>
              <a:pPr/>
              <a:t>8/9/2019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a:t>
            </a:fld>
            <a:endParaRPr lang="en-US"/>
          </a:p>
        </p:txBody>
      </p:sp>
    </p:spTree>
    <p:extLst>
      <p:ext uri="{BB962C8B-B14F-4D97-AF65-F5344CB8AC3E}">
        <p14:creationId xmlns:p14="http://schemas.microsoft.com/office/powerpoint/2010/main" val="382244570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251665B-C24A-4702-B522-6A4334602E03}" type="datetimeFigureOut">
              <a:rPr lang="en-US" smtClean="0"/>
              <a:pPr/>
              <a:t>8/9/2019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a:t>
            </a:fld>
            <a:endParaRPr lang="en-US"/>
          </a:p>
        </p:txBody>
      </p:sp>
    </p:spTree>
    <p:extLst>
      <p:ext uri="{BB962C8B-B14F-4D97-AF65-F5344CB8AC3E}">
        <p14:creationId xmlns:p14="http://schemas.microsoft.com/office/powerpoint/2010/main" val="3576751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re et puces - Gauche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 name="Shape 47"/>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48" name="Shape 48"/>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49"/>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E04AA393-EA1E-4380-9FB4-EB40799283A5}" type="slidenum">
              <a:rPr lang="en-US"/>
              <a:pPr/>
              <a:t>‹#›</a:t>
            </a:fld>
            <a:endParaRPr lang="en-US"/>
          </a:p>
        </p:txBody>
      </p:sp>
    </p:spTree>
    <p:extLst>
      <p:ext uri="{BB962C8B-B14F-4D97-AF65-F5344CB8AC3E}">
        <p14:creationId xmlns:p14="http://schemas.microsoft.com/office/powerpoint/2010/main" val="2644631805"/>
      </p:ext>
    </p:extLst>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1665B-C24A-4702-B522-6A4334602E03}" type="datetimeFigureOut">
              <a:rPr lang="en-US" smtClean="0"/>
              <a:pPr/>
              <a:t>8/9/2019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pPr/>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42294006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pPr/>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20836121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pPr/>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Tree>
    <p:extLst>
      <p:ext uri="{BB962C8B-B14F-4D97-AF65-F5344CB8AC3E}">
        <p14:creationId xmlns:p14="http://schemas.microsoft.com/office/powerpoint/2010/main" val="32846585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pPr/>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Tree>
    <p:extLst>
      <p:ext uri="{BB962C8B-B14F-4D97-AF65-F5344CB8AC3E}">
        <p14:creationId xmlns:p14="http://schemas.microsoft.com/office/powerpoint/2010/main" val="30781628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251665B-C24A-4702-B522-6A4334602E03}" type="datetimeFigureOut">
              <a:rPr lang="en-US" smtClean="0"/>
              <a:pPr/>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7226331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pPr/>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10816505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pPr/>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Tree>
    <p:extLst>
      <p:ext uri="{BB962C8B-B14F-4D97-AF65-F5344CB8AC3E}">
        <p14:creationId xmlns:p14="http://schemas.microsoft.com/office/powerpoint/2010/main" val="23831314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pPr/>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21290391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فارغ">
    <p:spTree>
      <p:nvGrpSpPr>
        <p:cNvPr id="1" name=""/>
        <p:cNvGrpSpPr/>
        <p:nvPr/>
      </p:nvGrpSpPr>
      <p:grpSpPr>
        <a:xfrm>
          <a:off x="0" y="0"/>
          <a:ext cx="0" cy="0"/>
          <a:chOff x="0" y="0"/>
          <a:chExt cx="0" cy="0"/>
        </a:xfrm>
      </p:grpSpPr>
      <p:sp>
        <p:nvSpPr>
          <p:cNvPr id="40" name="Shape 40"/>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674180835"/>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CA"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B2EB"/>
                </a:solidFill>
              </a:defRPr>
            </a:lvl1pPr>
            <a:lvl2pPr marL="449167" indent="0" algn="ctr">
              <a:buNone/>
              <a:defRPr>
                <a:solidFill>
                  <a:schemeClr val="tx1">
                    <a:tint val="75000"/>
                  </a:schemeClr>
                </a:solidFill>
              </a:defRPr>
            </a:lvl2pPr>
            <a:lvl3pPr marL="898334" indent="0" algn="ctr">
              <a:buNone/>
              <a:defRPr>
                <a:solidFill>
                  <a:schemeClr val="tx1">
                    <a:tint val="75000"/>
                  </a:schemeClr>
                </a:solidFill>
              </a:defRPr>
            </a:lvl3pPr>
            <a:lvl4pPr marL="1347502" indent="0" algn="ctr">
              <a:buNone/>
              <a:defRPr>
                <a:solidFill>
                  <a:schemeClr val="tx1">
                    <a:tint val="75000"/>
                  </a:schemeClr>
                </a:solidFill>
              </a:defRPr>
            </a:lvl4pPr>
            <a:lvl5pPr marL="1796669" indent="0" algn="ctr">
              <a:buNone/>
              <a:defRPr>
                <a:solidFill>
                  <a:schemeClr val="tx1">
                    <a:tint val="75000"/>
                  </a:schemeClr>
                </a:solidFill>
              </a:defRPr>
            </a:lvl5pPr>
            <a:lvl6pPr marL="2245836" indent="0" algn="ctr">
              <a:buNone/>
              <a:defRPr>
                <a:solidFill>
                  <a:schemeClr val="tx1">
                    <a:tint val="75000"/>
                  </a:schemeClr>
                </a:solidFill>
              </a:defRPr>
            </a:lvl6pPr>
            <a:lvl7pPr marL="2695003" indent="0" algn="ctr">
              <a:buNone/>
              <a:defRPr>
                <a:solidFill>
                  <a:schemeClr val="tx1">
                    <a:tint val="75000"/>
                  </a:schemeClr>
                </a:solidFill>
              </a:defRPr>
            </a:lvl7pPr>
            <a:lvl8pPr marL="3144172" indent="0" algn="ctr">
              <a:buNone/>
              <a:defRPr>
                <a:solidFill>
                  <a:schemeClr val="tx1">
                    <a:tint val="75000"/>
                  </a:schemeClr>
                </a:solidFill>
              </a:defRPr>
            </a:lvl8pPr>
            <a:lvl9pPr marL="3593339" indent="0" algn="ctr">
              <a:buNone/>
              <a:defRPr>
                <a:solidFill>
                  <a:schemeClr val="tx1">
                    <a:tint val="75000"/>
                  </a:schemeClr>
                </a:solidFill>
              </a:defRPr>
            </a:lvl9pPr>
          </a:lstStyle>
          <a:p>
            <a:r>
              <a:rPr lang="en-CA" dirty="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A7E6052A-CAC6-4E5B-AB37-098F857BBD21}" type="slidenum">
              <a:rPr lang="en-US"/>
              <a:pPr>
                <a:defRPr/>
              </a:pPr>
              <a:t>‹#›</a:t>
            </a:fld>
            <a:endParaRPr lang="en-US"/>
          </a:p>
        </p:txBody>
      </p:sp>
      <p:sp>
        <p:nvSpPr>
          <p:cNvPr id="6" name="Date Placeholder 4"/>
          <p:cNvSpPr>
            <a:spLocks noGrp="1"/>
          </p:cNvSpPr>
          <p:nvPr>
            <p:ph type="dt" sz="half" idx="12"/>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0CBFC616-8F3F-4DD3-B954-D16EBD7FA903}"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Tree>
    <p:extLst>
      <p:ext uri="{BB962C8B-B14F-4D97-AF65-F5344CB8AC3E}">
        <p14:creationId xmlns:p14="http://schemas.microsoft.com/office/powerpoint/2010/main" val="1080185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re et puces - Gauche copi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 name="Shape 56"/>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57" name="Shape 57"/>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58"/>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E675F6DE-A766-4105-AAD3-6889478FD78F}" type="slidenum">
              <a:rPr lang="en-US"/>
              <a:pPr/>
              <a:t>‹#›</a:t>
            </a:fld>
            <a:endParaRPr lang="en-US"/>
          </a:p>
        </p:txBody>
      </p:sp>
    </p:spTree>
    <p:extLst>
      <p:ext uri="{BB962C8B-B14F-4D97-AF65-F5344CB8AC3E}">
        <p14:creationId xmlns:p14="http://schemas.microsoft.com/office/powerpoint/2010/main" val="740926435"/>
      </p:ext>
    </p:extLst>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00" b="1" cap="all"/>
            </a:lvl1pPr>
          </a:lstStyle>
          <a:p>
            <a:r>
              <a:rPr lang="en-CA"/>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rgbClr val="00B2EB"/>
                </a:solidFill>
              </a:defRPr>
            </a:lvl1pPr>
            <a:lvl2pPr marL="449167" indent="0">
              <a:buNone/>
              <a:defRPr sz="1800">
                <a:solidFill>
                  <a:schemeClr val="tx1">
                    <a:tint val="75000"/>
                  </a:schemeClr>
                </a:solidFill>
              </a:defRPr>
            </a:lvl2pPr>
            <a:lvl3pPr marL="898334" indent="0">
              <a:buNone/>
              <a:defRPr sz="1600">
                <a:solidFill>
                  <a:schemeClr val="tx1">
                    <a:tint val="75000"/>
                  </a:schemeClr>
                </a:solidFill>
              </a:defRPr>
            </a:lvl3pPr>
            <a:lvl4pPr marL="1347502" indent="0">
              <a:buNone/>
              <a:defRPr sz="1400">
                <a:solidFill>
                  <a:schemeClr val="tx1">
                    <a:tint val="75000"/>
                  </a:schemeClr>
                </a:solidFill>
              </a:defRPr>
            </a:lvl4pPr>
            <a:lvl5pPr marL="1796669" indent="0">
              <a:buNone/>
              <a:defRPr sz="1400">
                <a:solidFill>
                  <a:schemeClr val="tx1">
                    <a:tint val="75000"/>
                  </a:schemeClr>
                </a:solidFill>
              </a:defRPr>
            </a:lvl5pPr>
            <a:lvl6pPr marL="2245836" indent="0">
              <a:buNone/>
              <a:defRPr sz="1400">
                <a:solidFill>
                  <a:schemeClr val="tx1">
                    <a:tint val="75000"/>
                  </a:schemeClr>
                </a:solidFill>
              </a:defRPr>
            </a:lvl6pPr>
            <a:lvl7pPr marL="2695003" indent="0">
              <a:buNone/>
              <a:defRPr sz="1400">
                <a:solidFill>
                  <a:schemeClr val="tx1">
                    <a:tint val="75000"/>
                  </a:schemeClr>
                </a:solidFill>
              </a:defRPr>
            </a:lvl7pPr>
            <a:lvl8pPr marL="3144172" indent="0">
              <a:buNone/>
              <a:defRPr sz="1400">
                <a:solidFill>
                  <a:schemeClr val="tx1">
                    <a:tint val="75000"/>
                  </a:schemeClr>
                </a:solidFill>
              </a:defRPr>
            </a:lvl8pPr>
            <a:lvl9pPr marL="3593339" indent="0">
              <a:buNone/>
              <a:defRPr sz="1400">
                <a:solidFill>
                  <a:schemeClr val="tx1">
                    <a:tint val="75000"/>
                  </a:schemeClr>
                </a:solidFill>
              </a:defRPr>
            </a:lvl9pPr>
          </a:lstStyle>
          <a:p>
            <a:pPr lvl="0"/>
            <a:r>
              <a:rPr lang="en-CA"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6F8EC058-E672-4ED6-BB52-CE6C0F821C5B}" type="slidenum">
              <a:rPr lang="en-US"/>
              <a:pPr>
                <a:defRPr/>
              </a:pPr>
              <a:t>‹#›</a:t>
            </a:fld>
            <a:endParaRPr lang="en-US"/>
          </a:p>
        </p:txBody>
      </p:sp>
      <p:sp>
        <p:nvSpPr>
          <p:cNvPr id="6" name="Date Placeholder 4"/>
          <p:cNvSpPr>
            <a:spLocks noGrp="1"/>
          </p:cNvSpPr>
          <p:nvPr>
            <p:ph type="dt" sz="half" idx="12"/>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3E373CEB-0CB9-468C-B5D5-F66CF4FAE59C}"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Tree>
    <p:extLst>
      <p:ext uri="{BB962C8B-B14F-4D97-AF65-F5344CB8AC3E}">
        <p14:creationId xmlns:p14="http://schemas.microsoft.com/office/powerpoint/2010/main" val="29669378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5"/>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6"/>
          <p:cNvSpPr>
            <a:spLocks noGrp="1"/>
          </p:cNvSpPr>
          <p:nvPr>
            <p:ph type="sldNum" sz="quarter" idx="11"/>
          </p:nvPr>
        </p:nvSpPr>
        <p:spPr/>
        <p:txBody>
          <a:bodyPr/>
          <a:lstStyle>
            <a:lvl1pPr>
              <a:defRPr/>
            </a:lvl1pPr>
          </a:lstStyle>
          <a:p>
            <a:pPr>
              <a:defRPr/>
            </a:pPr>
            <a:fld id="{1F00B7CB-E9CE-4F08-9C35-1793C0A5C457}" type="slidenum">
              <a:rPr lang="en-US"/>
              <a:pPr>
                <a:defRPr/>
              </a:pPr>
              <a:t>‹#›</a:t>
            </a:fld>
            <a:endParaRPr lang="en-US"/>
          </a:p>
        </p:txBody>
      </p:sp>
      <p:sp>
        <p:nvSpPr>
          <p:cNvPr id="7" name="Date Placeholder 4"/>
          <p:cNvSpPr>
            <a:spLocks noGrp="1"/>
          </p:cNvSpPr>
          <p:nvPr>
            <p:ph type="dt" sz="half" idx="12"/>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DF68CE29-7189-4AFD-8967-98E6F6E613AD}"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Tree>
    <p:extLst>
      <p:ext uri="{BB962C8B-B14F-4D97-AF65-F5344CB8AC3E}">
        <p14:creationId xmlns:p14="http://schemas.microsoft.com/office/powerpoint/2010/main" val="156934417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dirty="0"/>
              <a:t>Click to edit Master title style</a:t>
            </a:r>
            <a:endParaRPr lang="en-US" dirty="0"/>
          </a:p>
        </p:txBody>
      </p:sp>
      <p:sp>
        <p:nvSpPr>
          <p:cNvPr id="4" name="Content Placeholder 3"/>
          <p:cNvSpPr>
            <a:spLocks noGrp="1"/>
          </p:cNvSpPr>
          <p:nvPr>
            <p:ph sz="half" idx="2"/>
          </p:nvPr>
        </p:nvSpPr>
        <p:spPr>
          <a:xfrm>
            <a:off x="457201" y="186612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Content Placeholder 5"/>
          <p:cNvSpPr>
            <a:spLocks noGrp="1"/>
          </p:cNvSpPr>
          <p:nvPr>
            <p:ph sz="quarter" idx="4"/>
          </p:nvPr>
        </p:nvSpPr>
        <p:spPr>
          <a:xfrm>
            <a:off x="4645026" y="186612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Footer Placeholder 7"/>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7" name="Slide Number Placeholder 8"/>
          <p:cNvSpPr>
            <a:spLocks noGrp="1"/>
          </p:cNvSpPr>
          <p:nvPr>
            <p:ph type="sldNum" sz="quarter" idx="11"/>
          </p:nvPr>
        </p:nvSpPr>
        <p:spPr/>
        <p:txBody>
          <a:bodyPr/>
          <a:lstStyle>
            <a:lvl1pPr>
              <a:defRPr/>
            </a:lvl1pPr>
          </a:lstStyle>
          <a:p>
            <a:pPr>
              <a:defRPr/>
            </a:pPr>
            <a:fld id="{E1ECFE98-6331-4912-A07F-984D1F9E9A38}" type="slidenum">
              <a:rPr lang="en-US"/>
              <a:pPr>
                <a:defRPr/>
              </a:pPr>
              <a:t>‹#›</a:t>
            </a:fld>
            <a:endParaRPr lang="en-US"/>
          </a:p>
        </p:txBody>
      </p:sp>
      <p:sp>
        <p:nvSpPr>
          <p:cNvPr id="8" name="Date Placeholder 4"/>
          <p:cNvSpPr>
            <a:spLocks noGrp="1"/>
          </p:cNvSpPr>
          <p:nvPr>
            <p:ph type="dt" sz="half" idx="12"/>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BBF7CA3B-73F3-488C-84D3-FB57FE6A4576}"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Tree>
    <p:extLst>
      <p:ext uri="{BB962C8B-B14F-4D97-AF65-F5344CB8AC3E}">
        <p14:creationId xmlns:p14="http://schemas.microsoft.com/office/powerpoint/2010/main" val="23201214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4" name="Slide Number Placeholder 4"/>
          <p:cNvSpPr>
            <a:spLocks noGrp="1"/>
          </p:cNvSpPr>
          <p:nvPr>
            <p:ph type="sldNum" sz="quarter" idx="11"/>
          </p:nvPr>
        </p:nvSpPr>
        <p:spPr/>
        <p:txBody>
          <a:bodyPr/>
          <a:lstStyle>
            <a:lvl1pPr>
              <a:defRPr/>
            </a:lvl1pPr>
          </a:lstStyle>
          <a:p>
            <a:pPr>
              <a:defRPr/>
            </a:pPr>
            <a:fld id="{15F2368C-4E8F-4E83-9AC0-6E4CD9FF59C9}" type="slidenum">
              <a:rPr lang="en-US"/>
              <a:pPr>
                <a:defRPr/>
              </a:pPr>
              <a:t>‹#›</a:t>
            </a:fld>
            <a:endParaRPr lang="en-US"/>
          </a:p>
        </p:txBody>
      </p:sp>
      <p:sp>
        <p:nvSpPr>
          <p:cNvPr id="5" name="Date Placeholder 4"/>
          <p:cNvSpPr>
            <a:spLocks noGrp="1"/>
          </p:cNvSpPr>
          <p:nvPr>
            <p:ph type="dt" sz="half" idx="12"/>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F50BF3F1-3338-4FA5-9E23-1AF7A7BF294A}"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Tree>
    <p:extLst>
      <p:ext uri="{BB962C8B-B14F-4D97-AF65-F5344CB8AC3E}">
        <p14:creationId xmlns:p14="http://schemas.microsoft.com/office/powerpoint/2010/main" val="14030918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3" name="Slide Number Placeholder 3"/>
          <p:cNvSpPr>
            <a:spLocks noGrp="1"/>
          </p:cNvSpPr>
          <p:nvPr>
            <p:ph type="sldNum" sz="quarter" idx="11"/>
          </p:nvPr>
        </p:nvSpPr>
        <p:spPr/>
        <p:txBody>
          <a:bodyPr/>
          <a:lstStyle>
            <a:lvl1pPr>
              <a:defRPr/>
            </a:lvl1pPr>
          </a:lstStyle>
          <a:p>
            <a:pPr>
              <a:defRPr/>
            </a:pPr>
            <a:fld id="{644D86FA-E0B7-472E-8D5E-5C2A92240275}" type="slidenum">
              <a:rPr lang="en-US"/>
              <a:pPr>
                <a:defRPr/>
              </a:pPr>
              <a:t>‹#›</a:t>
            </a:fld>
            <a:endParaRPr lang="en-US"/>
          </a:p>
        </p:txBody>
      </p:sp>
      <p:sp>
        <p:nvSpPr>
          <p:cNvPr id="4" name="Date Placeholder 4"/>
          <p:cNvSpPr>
            <a:spLocks noGrp="1"/>
          </p:cNvSpPr>
          <p:nvPr>
            <p:ph type="dt" sz="half" idx="12"/>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6E73F7C4-AC1C-4EFA-A6B5-FEB13D7ADF3D}"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Tree>
    <p:extLst>
      <p:ext uri="{BB962C8B-B14F-4D97-AF65-F5344CB8AC3E}">
        <p14:creationId xmlns:p14="http://schemas.microsoft.com/office/powerpoint/2010/main" val="215009801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2">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593849"/>
          </a:xfrm>
        </p:spPr>
        <p:txBody>
          <a:bodyPr anchor="b">
            <a:noAutofit/>
          </a:bodyPr>
          <a:lstStyle>
            <a:lvl1pPr algn="l">
              <a:defRPr sz="4100" b="1"/>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0"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187532"/>
            <a:ext cx="3008313" cy="4938632"/>
          </a:xfrm>
        </p:spPr>
        <p:txBody>
          <a:bodyPr/>
          <a:lstStyle>
            <a:lvl1pPr marL="0" indent="0">
              <a:buNone/>
              <a:defRPr sz="1400"/>
            </a:lvl1pPr>
            <a:lvl2pPr marL="449167" indent="0">
              <a:buNone/>
              <a:defRPr sz="1200"/>
            </a:lvl2pPr>
            <a:lvl3pPr marL="898334" indent="0">
              <a:buNone/>
              <a:defRPr sz="1000"/>
            </a:lvl3pPr>
            <a:lvl4pPr marL="1347502" indent="0">
              <a:buNone/>
              <a:defRPr sz="900"/>
            </a:lvl4pPr>
            <a:lvl5pPr marL="1796669" indent="0">
              <a:buNone/>
              <a:defRPr sz="900"/>
            </a:lvl5pPr>
            <a:lvl6pPr marL="2245836" indent="0">
              <a:buNone/>
              <a:defRPr sz="900"/>
            </a:lvl6pPr>
            <a:lvl7pPr marL="2695003" indent="0">
              <a:buNone/>
              <a:defRPr sz="900"/>
            </a:lvl7pPr>
            <a:lvl8pPr marL="3144172" indent="0">
              <a:buNone/>
              <a:defRPr sz="900"/>
            </a:lvl8pPr>
            <a:lvl9pPr marL="3593339" indent="0">
              <a:buNone/>
              <a:defRPr sz="900"/>
            </a:lvl9pPr>
          </a:lstStyle>
          <a:p>
            <a:pPr lvl="0"/>
            <a:r>
              <a:rPr lang="en-CA" dirty="0"/>
              <a:t>Click to edit Master text styles</a:t>
            </a:r>
          </a:p>
        </p:txBody>
      </p:sp>
      <p:sp>
        <p:nvSpPr>
          <p:cNvPr id="5" name="Footer Placeholder 5"/>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6"/>
          <p:cNvSpPr>
            <a:spLocks noGrp="1"/>
          </p:cNvSpPr>
          <p:nvPr>
            <p:ph type="sldNum" sz="quarter" idx="11"/>
          </p:nvPr>
        </p:nvSpPr>
        <p:spPr/>
        <p:txBody>
          <a:bodyPr/>
          <a:lstStyle>
            <a:lvl1pPr>
              <a:defRPr/>
            </a:lvl1pPr>
          </a:lstStyle>
          <a:p>
            <a:pPr>
              <a:defRPr/>
            </a:pPr>
            <a:fld id="{864DC14A-EF75-4A26-8738-853544D95045}" type="slidenum">
              <a:rPr lang="en-US"/>
              <a:pPr>
                <a:defRPr/>
              </a:pPr>
              <a:t>‹#›</a:t>
            </a:fld>
            <a:endParaRPr lang="en-US"/>
          </a:p>
        </p:txBody>
      </p:sp>
      <p:sp>
        <p:nvSpPr>
          <p:cNvPr id="7" name="Date Placeholder 4"/>
          <p:cNvSpPr>
            <a:spLocks noGrp="1"/>
          </p:cNvSpPr>
          <p:nvPr>
            <p:ph type="dt" sz="half" idx="12"/>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2DF62974-146E-46D2-9355-16ADAE444C0F}"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Tree>
    <p:extLst>
      <p:ext uri="{BB962C8B-B14F-4D97-AF65-F5344CB8AC3E}">
        <p14:creationId xmlns:p14="http://schemas.microsoft.com/office/powerpoint/2010/main" val="32660185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9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9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0"/>
            </a:lvl1pPr>
            <a:lvl2pPr marL="421081" indent="0">
              <a:buNone/>
              <a:defRPr sz="1300"/>
            </a:lvl2pPr>
            <a:lvl3pPr marL="842162" indent="0">
              <a:buNone/>
              <a:defRPr sz="1100"/>
            </a:lvl3pPr>
            <a:lvl4pPr marL="1263244" indent="0">
              <a:buNone/>
              <a:defRPr sz="900"/>
            </a:lvl4pPr>
            <a:lvl5pPr marL="1684325" indent="0">
              <a:buNone/>
              <a:defRPr sz="900"/>
            </a:lvl5pPr>
            <a:lvl6pPr marL="2105406" indent="0">
              <a:buNone/>
              <a:defRPr sz="900"/>
            </a:lvl6pPr>
            <a:lvl7pPr marL="2526487" indent="0">
              <a:buNone/>
              <a:defRPr sz="900"/>
            </a:lvl7pPr>
            <a:lvl8pPr marL="2947568" indent="0">
              <a:buNone/>
              <a:defRPr sz="900"/>
            </a:lvl8pPr>
            <a:lvl9pPr marL="3368650" indent="0">
              <a:buNone/>
              <a:defRPr sz="9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EF916AFF-63E7-4D0C-8CB4-741430F801F2}"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4DB28985-420D-4DAE-8636-80A156493530}" type="slidenum">
              <a:rPr lang="en-US"/>
              <a:pPr>
                <a:defRPr/>
              </a:pPr>
              <a:t>‹#›</a:t>
            </a:fld>
            <a:endParaRPr lang="en-US"/>
          </a:p>
        </p:txBody>
      </p:sp>
    </p:spTree>
    <p:extLst>
      <p:ext uri="{BB962C8B-B14F-4D97-AF65-F5344CB8AC3E}">
        <p14:creationId xmlns:p14="http://schemas.microsoft.com/office/powerpoint/2010/main" val="209003337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9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900"/>
            </a:lvl1pPr>
            <a:lvl2pPr marL="421081" indent="0">
              <a:buNone/>
              <a:defRPr sz="2600"/>
            </a:lvl2pPr>
            <a:lvl3pPr marL="842162" indent="0">
              <a:buNone/>
              <a:defRPr sz="2200"/>
            </a:lvl3pPr>
            <a:lvl4pPr marL="1263244" indent="0">
              <a:buNone/>
              <a:defRPr sz="1800"/>
            </a:lvl4pPr>
            <a:lvl5pPr marL="1684325" indent="0">
              <a:buNone/>
              <a:defRPr sz="1800"/>
            </a:lvl5pPr>
            <a:lvl6pPr marL="2105406" indent="0">
              <a:buNone/>
              <a:defRPr sz="1800"/>
            </a:lvl6pPr>
            <a:lvl7pPr marL="2526487" indent="0">
              <a:buNone/>
              <a:defRPr sz="1800"/>
            </a:lvl7pPr>
            <a:lvl8pPr marL="2947568" indent="0">
              <a:buNone/>
              <a:defRPr sz="1800"/>
            </a:lvl8pPr>
            <a:lvl9pPr marL="3368650" indent="0">
              <a:buNone/>
              <a:defRPr sz="1800"/>
            </a:lvl9pPr>
          </a:lstStyle>
          <a:p>
            <a:pPr lvl="0"/>
            <a:r>
              <a:rPr lang="en-US" noProof="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0"/>
            </a:lvl1pPr>
            <a:lvl2pPr marL="421081" indent="0">
              <a:buNone/>
              <a:defRPr sz="1300"/>
            </a:lvl2pPr>
            <a:lvl3pPr marL="842162" indent="0">
              <a:buNone/>
              <a:defRPr sz="1100"/>
            </a:lvl3pPr>
            <a:lvl4pPr marL="1263244" indent="0">
              <a:buNone/>
              <a:defRPr sz="900"/>
            </a:lvl4pPr>
            <a:lvl5pPr marL="1684325" indent="0">
              <a:buNone/>
              <a:defRPr sz="900"/>
            </a:lvl5pPr>
            <a:lvl6pPr marL="2105406" indent="0">
              <a:buNone/>
              <a:defRPr sz="900"/>
            </a:lvl6pPr>
            <a:lvl7pPr marL="2526487" indent="0">
              <a:buNone/>
              <a:defRPr sz="900"/>
            </a:lvl7pPr>
            <a:lvl8pPr marL="2947568" indent="0">
              <a:buNone/>
              <a:defRPr sz="900"/>
            </a:lvl8pPr>
            <a:lvl9pPr marL="3368650" indent="0">
              <a:buNone/>
              <a:defRPr sz="9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8478413D-FC18-4FF5-B2C3-EC89FF4902CB}"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B3164F21-17C5-4DBA-A342-415D2805A362}" type="slidenum">
              <a:rPr lang="en-US"/>
              <a:pPr>
                <a:defRPr/>
              </a:pPr>
              <a:t>‹#›</a:t>
            </a:fld>
            <a:endParaRPr lang="en-US"/>
          </a:p>
        </p:txBody>
      </p:sp>
    </p:spTree>
    <p:extLst>
      <p:ext uri="{BB962C8B-B14F-4D97-AF65-F5344CB8AC3E}">
        <p14:creationId xmlns:p14="http://schemas.microsoft.com/office/powerpoint/2010/main" val="74443597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7E8C5FDF-3ED8-4FA1-A716-BD6DF418D3D5}"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07ACA6-A06B-49F5-82C1-71AF81BC7A42}" type="slidenum">
              <a:rPr lang="en-US"/>
              <a:pPr>
                <a:defRPr/>
              </a:pPr>
              <a:t>‹#›</a:t>
            </a:fld>
            <a:endParaRPr lang="en-US"/>
          </a:p>
        </p:txBody>
      </p:sp>
    </p:spTree>
    <p:extLst>
      <p:ext uri="{BB962C8B-B14F-4D97-AF65-F5344CB8AC3E}">
        <p14:creationId xmlns:p14="http://schemas.microsoft.com/office/powerpoint/2010/main" val="290010041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vert="horz" wrap="square" lIns="84216" tIns="42108" rIns="84216" bIns="42108" numCol="1" anchor="t" anchorCtr="0" compatLnSpc="1">
            <a:prstTxWarp prst="textNoShape">
              <a:avLst/>
            </a:prstTxWarp>
          </a:bodyPr>
          <a:lstStyle>
            <a:lvl1pPr>
              <a:defRPr>
                <a:latin typeface="Calibri" charset="0"/>
                <a:ea typeface="ＭＳ Ｐゴシック" charset="0"/>
                <a:cs typeface="Arial" charset="0"/>
              </a:defRPr>
            </a:lvl1pPr>
          </a:lstStyle>
          <a:p>
            <a:pPr defTabSz="841375" fontAlgn="base">
              <a:spcBef>
                <a:spcPct val="0"/>
              </a:spcBef>
              <a:spcAft>
                <a:spcPct val="0"/>
              </a:spcAft>
              <a:defRPr/>
            </a:pPr>
            <a:fld id="{60C969A7-9D93-4A0F-A23A-7183C25DE287}" type="datetimeFigureOut">
              <a:rPr lang="en-US" sz="1700">
                <a:solidFill>
                  <a:prstClr val="black"/>
                </a:solidFill>
              </a:rPr>
              <a:pPr defTabSz="841375" fontAlgn="base">
                <a:spcBef>
                  <a:spcPct val="0"/>
                </a:spcBef>
                <a:spcAft>
                  <a:spcPct val="0"/>
                </a:spcAft>
                <a:defRPr/>
              </a:pPr>
              <a:t>8/9/2019</a:t>
            </a:fld>
            <a:endParaRPr lang="en-US" sz="1700">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6FA5B6-CA1D-42C6-B08F-FDB4B0CCE284}" type="slidenum">
              <a:rPr lang="en-US"/>
              <a:pPr>
                <a:defRPr/>
              </a:pPr>
              <a:t>‹#›</a:t>
            </a:fld>
            <a:endParaRPr lang="en-US"/>
          </a:p>
        </p:txBody>
      </p:sp>
    </p:spTree>
    <p:extLst>
      <p:ext uri="{BB962C8B-B14F-4D97-AF65-F5344CB8AC3E}">
        <p14:creationId xmlns:p14="http://schemas.microsoft.com/office/powerpoint/2010/main" val="3527179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66E1355-3B2A-48FD-9858-A911AD013082}"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273EB-B5AD-4855-8C36-42C9A2A71C6F}"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re et puces - Gauche copi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 name="Shape 65"/>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6" name="Shape 66"/>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7"/>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1399F031-1487-419B-BD6F-F4C8737F165A}" type="slidenum">
              <a:rPr lang="en-US"/>
              <a:pPr/>
              <a:t>‹#›</a:t>
            </a:fld>
            <a:endParaRPr lang="en-US"/>
          </a:p>
        </p:txBody>
      </p:sp>
    </p:spTree>
    <p:extLst>
      <p:ext uri="{BB962C8B-B14F-4D97-AF65-F5344CB8AC3E}">
        <p14:creationId xmlns:p14="http://schemas.microsoft.com/office/powerpoint/2010/main" val="3642647230"/>
      </p:ext>
    </p:extLst>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dirty="0"/>
              <a:t>Click to edit Master title style</a:t>
            </a:r>
          </a:p>
        </p:txBody>
      </p:sp>
      <p:sp>
        <p:nvSpPr>
          <p:cNvPr id="3" name="Content Placeholder 2"/>
          <p:cNvSpPr>
            <a:spLocks noGrp="1"/>
          </p:cNvSpPr>
          <p:nvPr>
            <p:ph idx="1"/>
          </p:nvPr>
        </p:nvSpPr>
        <p:spPr>
          <a:xfrm>
            <a:off x="457200" y="1024179"/>
            <a:ext cx="8229600" cy="5105400"/>
          </a:xfrm>
        </p:spPr>
        <p:txBody>
          <a:bodyPr/>
          <a:lstStyle>
            <a:lvl1pPr indent="-274320">
              <a:defRPr/>
            </a:lvl1pPr>
            <a:lvl2pPr indent="-274320">
              <a:defRPr/>
            </a:lvl2pPr>
            <a:lvl3pPr indent="-274320">
              <a:defRPr/>
            </a:lvl3pPr>
            <a:lvl4pPr indent="-274320">
              <a:defRPr/>
            </a:lvl4pPr>
            <a:lvl5pPr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10098" y="760165"/>
            <a:ext cx="8807355" cy="230436"/>
            <a:chOff x="-1066800" y="760164"/>
            <a:chExt cx="9753600" cy="230436"/>
          </a:xfrm>
        </p:grpSpPr>
        <p:sp>
          <p:nvSpPr>
            <p:cNvPr id="8" name="Rectangle 7"/>
            <p:cNvSpPr/>
            <p:nvPr userDrawn="1"/>
          </p:nvSpPr>
          <p:spPr>
            <a:xfrm>
              <a:off x="-1066800" y="762000"/>
              <a:ext cx="9753600" cy="228600"/>
            </a:xfrm>
            <a:prstGeom prst="rect">
              <a:avLst/>
            </a:prstGeom>
            <a:gradFill flip="none" rotWithShape="1">
              <a:gsLst>
                <a:gs pos="0">
                  <a:srgbClr val="172431"/>
                </a:gs>
                <a:gs pos="50000">
                  <a:srgbClr val="172431"/>
                </a:gs>
                <a:gs pos="100000">
                  <a:schemeClr val="accent1">
                    <a:shade val="100000"/>
                    <a:satMod val="115000"/>
                    <a:alpha val="0"/>
                  </a:scheme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endParaRPr>
            </a:p>
          </p:txBody>
        </p:sp>
        <p:cxnSp>
          <p:nvCxnSpPr>
            <p:cNvPr id="9" name="Straight Connector 8"/>
            <p:cNvCxnSpPr/>
            <p:nvPr userDrawn="1"/>
          </p:nvCxnSpPr>
          <p:spPr>
            <a:xfrm>
              <a:off x="-1055617" y="760164"/>
              <a:ext cx="9220200" cy="0"/>
            </a:xfrm>
            <a:prstGeom prst="line">
              <a:avLst/>
            </a:prstGeom>
            <a:ln w="28575">
              <a:gradFill flip="none" rotWithShape="1">
                <a:gsLst>
                  <a:gs pos="0">
                    <a:schemeClr val="bg1">
                      <a:lumMod val="50000"/>
                    </a:schemeClr>
                  </a:gs>
                  <a:gs pos="32000">
                    <a:schemeClr val="bg1">
                      <a:lumMod val="50000"/>
                    </a:schemeClr>
                  </a:gs>
                  <a:gs pos="100000">
                    <a:schemeClr val="bg1">
                      <a:lumMod val="5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001222" y="6526210"/>
            <a:ext cx="2110993" cy="23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9191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28650" y="365125"/>
            <a:ext cx="7886700"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8/9/2019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5706416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69751" y="126174"/>
            <a:ext cx="7404497" cy="415498"/>
          </a:xfrm>
        </p:spPr>
        <p:txBody>
          <a:bodyPr lIns="0" tIns="0" rIns="0" bIns="0"/>
          <a:lstStyle>
            <a:lvl1pPr>
              <a:defRPr sz="27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8/9/2019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2915306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69751" y="126174"/>
            <a:ext cx="7404497" cy="415498"/>
          </a:xfrm>
        </p:spPr>
        <p:txBody>
          <a:bodyPr lIns="0" tIns="0" rIns="0" bIns="0"/>
          <a:lstStyle>
            <a:lvl1pPr>
              <a:defRPr sz="27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8/9/2019</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024572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69751" y="126174"/>
            <a:ext cx="7404497" cy="415498"/>
          </a:xfrm>
        </p:spPr>
        <p:txBody>
          <a:bodyPr lIns="0" tIns="0" rIns="0" bIns="0"/>
          <a:lstStyle>
            <a:lvl1pPr>
              <a:defRPr sz="27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8/9/2019</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166760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8/9/2019</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2150317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1650" spc="75"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36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rtl="1"/>
            <a:endParaRPr lang="en-US" sz="1350">
              <a:solidFill>
                <a:prstClr val="white"/>
              </a:solidFill>
            </a:endParaRPr>
          </a:p>
        </p:txBody>
      </p:sp>
      <p:sp>
        <p:nvSpPr>
          <p:cNvPr id="15" name="Date Placeholder 14"/>
          <p:cNvSpPr>
            <a:spLocks noGrp="1"/>
          </p:cNvSpPr>
          <p:nvPr>
            <p:ph type="dt" sz="half" idx="10"/>
          </p:nvPr>
        </p:nvSpPr>
        <p:spPr>
          <a:xfrm>
            <a:off x="457200" y="6377941"/>
            <a:ext cx="2103120" cy="276999"/>
          </a:xfrm>
        </p:spPr>
        <p:txBody>
          <a:bodyPr/>
          <a:lstStyle/>
          <a:p>
            <a:fld id="{E66E1355-3B2A-48FD-9858-A911AD013082}" type="datetimeFigureOut">
              <a:rPr lang="en-US" smtClean="0">
                <a:solidFill>
                  <a:prstClr val="black">
                    <a:tint val="75000"/>
                  </a:prstClr>
                </a:solidFill>
              </a:rPr>
              <a:pPr/>
              <a:t>8/9/2019</a:t>
            </a:fld>
            <a:endParaRPr lang="en-US">
              <a:solidFill>
                <a:prstClr val="black">
                  <a:tint val="75000"/>
                </a:prstClr>
              </a:solidFill>
            </a:endParaRPr>
          </a:p>
        </p:txBody>
      </p:sp>
      <p:sp>
        <p:nvSpPr>
          <p:cNvPr id="16" name="Slide Number Placeholder 15"/>
          <p:cNvSpPr>
            <a:spLocks noGrp="1"/>
          </p:cNvSpPr>
          <p:nvPr>
            <p:ph type="sldNum" sz="quarter" idx="11"/>
          </p:nvPr>
        </p:nvSpPr>
        <p:spPr>
          <a:xfrm>
            <a:off x="6583680" y="6377941"/>
            <a:ext cx="2103120" cy="276999"/>
          </a:xfrm>
        </p:spPr>
        <p:txBody>
          <a:bodyPr/>
          <a:lstStyle/>
          <a:p>
            <a:fld id="{3C3273EB-B5AD-4855-8C36-42C9A2A71C6F}" type="slidenum">
              <a:rPr lang="en-US" smtClean="0">
                <a:solidFill>
                  <a:prstClr val="black">
                    <a:tint val="75000"/>
                  </a:prstClr>
                </a:solidFill>
              </a:rPr>
              <a:pPr/>
              <a:t>‹#›</a:t>
            </a:fld>
            <a:endParaRPr lang="en-US">
              <a:solidFill>
                <a:prstClr val="black">
                  <a:tint val="75000"/>
                </a:prstClr>
              </a:solidFill>
            </a:endParaRPr>
          </a:p>
        </p:txBody>
      </p:sp>
      <p:sp>
        <p:nvSpPr>
          <p:cNvPr id="17" name="Footer Placeholder 16"/>
          <p:cNvSpPr>
            <a:spLocks noGrp="1"/>
          </p:cNvSpPr>
          <p:nvPr>
            <p:ph type="ftr" sz="quarter" idx="12"/>
          </p:nvPr>
        </p:nvSpPr>
        <p:spPr>
          <a:xfrm>
            <a:off x="3108960" y="6377941"/>
            <a:ext cx="2926080" cy="276999"/>
          </a:xfrm>
        </p:spPr>
        <p:txBody>
          <a:bodyPr/>
          <a:lstStyle/>
          <a:p>
            <a:endParaRPr lang="en-US">
              <a:solidFill>
                <a:prstClr val="black">
                  <a:tint val="75000"/>
                </a:prstClr>
              </a:solidFill>
            </a:endParaRPr>
          </a:p>
        </p:txBody>
      </p:sp>
    </p:spTree>
    <p:extLst>
      <p:ext uri="{BB962C8B-B14F-4D97-AF65-F5344CB8AC3E}">
        <p14:creationId xmlns:p14="http://schemas.microsoft.com/office/powerpoint/2010/main" val="31931325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6377941"/>
            <a:ext cx="2103120" cy="276999"/>
          </a:xfrm>
        </p:spPr>
        <p:txBody>
          <a:bodyPr/>
          <a:lstStyle/>
          <a:p>
            <a:fld id="{E66E1355-3B2A-48FD-9858-A911AD013082}"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a:xfrm>
            <a:off x="3108960" y="6377941"/>
            <a:ext cx="2926080" cy="276999"/>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83680" y="6377941"/>
            <a:ext cx="2103120" cy="276999"/>
          </a:xfrm>
        </p:spPr>
        <p:txBody>
          <a:bodyPr/>
          <a:lstStyle/>
          <a:p>
            <a:fld id="{3C3273EB-B5AD-4855-8C36-42C9A2A71C6F}"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1"/>
            <a:ext cx="4059936" cy="1384995"/>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1"/>
            <a:ext cx="4059936" cy="1384995"/>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54345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re et puces - Gauche copi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4" name="Shape 74"/>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75" name="Shape 75"/>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76"/>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EF1413C6-5F85-46F0-A28E-2122152DA5C8}" type="slidenum">
              <a:rPr lang="en-US"/>
              <a:pPr/>
              <a:t>‹#›</a:t>
            </a:fld>
            <a:endParaRPr lang="en-US"/>
          </a:p>
        </p:txBody>
      </p:sp>
    </p:spTree>
    <p:extLst>
      <p:ext uri="{BB962C8B-B14F-4D97-AF65-F5344CB8AC3E}">
        <p14:creationId xmlns:p14="http://schemas.microsoft.com/office/powerpoint/2010/main" val="171045591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re et puces - Gauche copi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 name="Shape 83"/>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84" name="Shape 84"/>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85"/>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B6801504-B8E6-4270-B996-A5787B627113}" type="slidenum">
              <a:rPr lang="en-US"/>
              <a:pPr/>
              <a:t>‹#›</a:t>
            </a:fld>
            <a:endParaRPr lang="en-US"/>
          </a:p>
        </p:txBody>
      </p:sp>
    </p:spTree>
    <p:extLst>
      <p:ext uri="{BB962C8B-B14F-4D97-AF65-F5344CB8AC3E}">
        <p14:creationId xmlns:p14="http://schemas.microsoft.com/office/powerpoint/2010/main" val="69478847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re et puces - Gauche copie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 name="Shape 92"/>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93" name="Shape 93"/>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94"/>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9C1056C9-B06A-4487-9686-6B57301336DD}" type="slidenum">
              <a:rPr lang="en-US"/>
              <a:pPr/>
              <a:t>‹#›</a:t>
            </a:fld>
            <a:endParaRPr lang="en-US"/>
          </a:p>
        </p:txBody>
      </p:sp>
    </p:spTree>
    <p:extLst>
      <p:ext uri="{BB962C8B-B14F-4D97-AF65-F5344CB8AC3E}">
        <p14:creationId xmlns:p14="http://schemas.microsoft.com/office/powerpoint/2010/main" val="330539246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re et puces - Gauche copie 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 name="Shape 101"/>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102" name="Shape 102"/>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03"/>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D3DEC7E4-415D-4A55-91C8-00D7537FBBC6}" type="slidenum">
              <a:rPr lang="en-US"/>
              <a:pPr/>
              <a:t>‹#›</a:t>
            </a:fld>
            <a:endParaRPr lang="en-US"/>
          </a:p>
        </p:txBody>
      </p:sp>
    </p:spTree>
    <p:extLst>
      <p:ext uri="{BB962C8B-B14F-4D97-AF65-F5344CB8AC3E}">
        <p14:creationId xmlns:p14="http://schemas.microsoft.com/office/powerpoint/2010/main" val="392364465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re et puces - Gauche copie 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0" name="Shape 110"/>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111" name="Shape 111"/>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12"/>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4D5F4570-FA58-499D-A636-204D7FC2CD63}" type="slidenum">
              <a:rPr lang="en-US"/>
              <a:pPr/>
              <a:t>‹#›</a:t>
            </a:fld>
            <a:endParaRPr lang="en-US"/>
          </a:p>
        </p:txBody>
      </p:sp>
    </p:spTree>
    <p:extLst>
      <p:ext uri="{BB962C8B-B14F-4D97-AF65-F5344CB8AC3E}">
        <p14:creationId xmlns:p14="http://schemas.microsoft.com/office/powerpoint/2010/main" val="73068259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itre et puces - Gauch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9" name="Shape 119"/>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120" name="Shape 120"/>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21"/>
          <p:cNvSpPr>
            <a:spLocks noGrp="1"/>
          </p:cNvSpPr>
          <p:nvPr>
            <p:ph type="sldNum" sz="quarter" idx="10"/>
          </p:nvPr>
        </p:nvSpPr>
        <p:spPr>
          <a:xfrm>
            <a:off x="4436563" y="65405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DD945CD4-8087-4DB2-B06C-F35600A28848}" type="slidenum">
              <a:rPr lang="en-US"/>
              <a:pPr/>
              <a:t>‹#›</a:t>
            </a:fld>
            <a:endParaRPr lang="en-US"/>
          </a:p>
        </p:txBody>
      </p:sp>
    </p:spTree>
    <p:extLst>
      <p:ext uri="{BB962C8B-B14F-4D97-AF65-F5344CB8AC3E}">
        <p14:creationId xmlns:p14="http://schemas.microsoft.com/office/powerpoint/2010/main" val="271992005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_Titre et puces - Gauch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 name="Shape 128"/>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129" name="Shape 129"/>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30"/>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5BBFC53A-1071-488D-915F-961BB4BA98CF}" type="slidenum">
              <a:rPr lang="en-US"/>
              <a:pPr/>
              <a:t>‹#›</a:t>
            </a:fld>
            <a:endParaRPr lang="en-US"/>
          </a:p>
        </p:txBody>
      </p:sp>
    </p:spTree>
    <p:extLst>
      <p:ext uri="{BB962C8B-B14F-4D97-AF65-F5344CB8AC3E}">
        <p14:creationId xmlns:p14="http://schemas.microsoft.com/office/powerpoint/2010/main" val="265036380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2_Fireball copie">
    <p:bg>
      <p:bgPr>
        <a:solidFill>
          <a:srgbClr val="000000"/>
        </a:solidFill>
        <a:effectLst/>
      </p:bgPr>
    </p:bg>
    <p:spTree>
      <p:nvGrpSpPr>
        <p:cNvPr id="1" name=""/>
        <p:cNvGrpSpPr/>
        <p:nvPr/>
      </p:nvGrpSpPr>
      <p:grpSpPr>
        <a:xfrm>
          <a:off x="0" y="0"/>
          <a:ext cx="0" cy="0"/>
          <a:chOff x="0" y="0"/>
          <a:chExt cx="0" cy="0"/>
        </a:xfrm>
      </p:grpSpPr>
      <p:sp>
        <p:nvSpPr>
          <p:cNvPr id="137" name="Shape 137"/>
          <p:cNvSpPr>
            <a:spLocks noGrp="1"/>
          </p:cNvSpPr>
          <p:nvPr>
            <p:ph type="title"/>
          </p:nvPr>
        </p:nvSpPr>
        <p:spPr>
          <a:xfrm>
            <a:off x="685800" y="0"/>
            <a:ext cx="7772400" cy="1524000"/>
          </a:xfrm>
          <a:prstGeom prst="rect">
            <a:avLst/>
          </a:prstGeom>
        </p:spPr>
        <p:txBody>
          <a:bodyPr anchor="b"/>
          <a:lstStyle>
            <a:lvl1pPr marL="30944" marR="30944" algn="r">
              <a:defRPr sz="31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38" name="Shape 138"/>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225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35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39"/>
          <p:cNvSpPr>
            <a:spLocks noGrp="1"/>
          </p:cNvSpPr>
          <p:nvPr>
            <p:ph type="sldNum" sz="quarter" idx="10"/>
          </p:nvPr>
        </p:nvSpPr>
        <p:spPr>
          <a:xfrm>
            <a:off x="7354236" y="6403820"/>
            <a:ext cx="302930" cy="298761"/>
          </a:xfrm>
        </p:spPr>
        <p:txBody>
          <a:bodyPr anchor="ctr"/>
          <a:lstStyle>
            <a:lvl1pPr hangingPunct="1">
              <a:defRPr sz="1275">
                <a:solidFill>
                  <a:srgbClr val="FFFED5"/>
                </a:solidFill>
                <a:latin typeface="Arial" charset="0"/>
                <a:cs typeface="Arial" charset="0"/>
                <a:sym typeface="Arial" charset="0"/>
              </a:defRPr>
            </a:lvl1pPr>
          </a:lstStyle>
          <a:p>
            <a:fld id="{F3B8C781-753C-4D7C-8555-C0E8068F96D5}" type="slidenum">
              <a:rPr lang="en-US"/>
              <a:pPr/>
              <a:t>‹#›</a:t>
            </a:fld>
            <a:endParaRPr lang="en-US"/>
          </a:p>
        </p:txBody>
      </p:sp>
    </p:spTree>
    <p:extLst>
      <p:ext uri="{BB962C8B-B14F-4D97-AF65-F5344CB8AC3E}">
        <p14:creationId xmlns:p14="http://schemas.microsoft.com/office/powerpoint/2010/main" val="280254802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Titre et puces - Gauche cop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 name="Shape 146"/>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147" name="Shape 147"/>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48"/>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F9628BCA-F7A2-4068-B3CF-7FD15DD3A717}" type="slidenum">
              <a:rPr lang="en-US"/>
              <a:pPr/>
              <a:t>‹#›</a:t>
            </a:fld>
            <a:endParaRPr lang="en-US"/>
          </a:p>
        </p:txBody>
      </p:sp>
    </p:spTree>
    <p:extLst>
      <p:ext uri="{BB962C8B-B14F-4D97-AF65-F5344CB8AC3E}">
        <p14:creationId xmlns:p14="http://schemas.microsoft.com/office/powerpoint/2010/main" val="146025199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66E1355-3B2A-48FD-9858-A911AD013082}"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273EB-B5AD-4855-8C36-42C9A2A71C6F}"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re et puces - Gauche copie 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5" name="Shape 155"/>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156" name="Shape 156"/>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57"/>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C0465C2F-7A3E-41FD-BAE4-7AF72F5F5DBE}" type="slidenum">
              <a:rPr lang="en-US"/>
              <a:pPr/>
              <a:t>‹#›</a:t>
            </a:fld>
            <a:endParaRPr lang="en-US"/>
          </a:p>
        </p:txBody>
      </p:sp>
    </p:spTree>
    <p:extLst>
      <p:ext uri="{BB962C8B-B14F-4D97-AF65-F5344CB8AC3E}">
        <p14:creationId xmlns:p14="http://schemas.microsoft.com/office/powerpoint/2010/main" val="194579671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re et puces - Gauche copie 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4" name="Shape 164"/>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165" name="Shape 165"/>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66"/>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C2D7B8CC-10FD-4091-8D8B-9478C7EC8E18}" type="slidenum">
              <a:rPr lang="en-US"/>
              <a:pPr/>
              <a:t>‹#›</a:t>
            </a:fld>
            <a:endParaRPr lang="en-US"/>
          </a:p>
        </p:txBody>
      </p:sp>
    </p:spTree>
    <p:extLst>
      <p:ext uri="{BB962C8B-B14F-4D97-AF65-F5344CB8AC3E}">
        <p14:creationId xmlns:p14="http://schemas.microsoft.com/office/powerpoint/2010/main" val="338941714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_Fireball - No Graphics">
    <p:bg>
      <p:bgPr>
        <a:solidFill>
          <a:srgbClr val="000000"/>
        </a:solidFill>
        <a:effectLst/>
      </p:bgPr>
    </p:bg>
    <p:spTree>
      <p:nvGrpSpPr>
        <p:cNvPr id="1" name=""/>
        <p:cNvGrpSpPr/>
        <p:nvPr/>
      </p:nvGrpSpPr>
      <p:grpSpPr>
        <a:xfrm>
          <a:off x="0" y="0"/>
          <a:ext cx="0" cy="0"/>
          <a:chOff x="0" y="0"/>
          <a:chExt cx="0" cy="0"/>
        </a:xfrm>
      </p:grpSpPr>
      <p:sp>
        <p:nvSpPr>
          <p:cNvPr id="173" name="Shape 173"/>
          <p:cNvSpPr>
            <a:spLocks noGrp="1"/>
          </p:cNvSpPr>
          <p:nvPr>
            <p:ph type="title"/>
          </p:nvPr>
        </p:nvSpPr>
        <p:spPr>
          <a:xfrm>
            <a:off x="685800" y="0"/>
            <a:ext cx="7772400" cy="1524000"/>
          </a:xfrm>
          <a:prstGeom prst="rect">
            <a:avLst/>
          </a:prstGeom>
        </p:spPr>
        <p:txBody>
          <a:bodyPr anchor="b"/>
          <a:lstStyle>
            <a:lvl1pPr marL="30944" marR="30944" algn="r">
              <a:defRPr sz="31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174" name="Shape 174"/>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225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35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175"/>
          <p:cNvSpPr>
            <a:spLocks noGrp="1"/>
          </p:cNvSpPr>
          <p:nvPr>
            <p:ph type="sldNum" sz="quarter" idx="10"/>
          </p:nvPr>
        </p:nvSpPr>
        <p:spPr>
          <a:xfrm>
            <a:off x="4395705" y="6388100"/>
            <a:ext cx="349417" cy="356469"/>
          </a:xfrm>
        </p:spPr>
        <p:txBody>
          <a:bodyPr/>
          <a:lstStyle>
            <a:lvl1pPr hangingPunct="1">
              <a:defRPr sz="1650">
                <a:solidFill>
                  <a:srgbClr val="FFFED5"/>
                </a:solidFill>
                <a:latin typeface="Times New Roman" pitchFamily="18" charset="0"/>
                <a:cs typeface="Times New Roman" pitchFamily="18" charset="0"/>
                <a:sym typeface="Times New Roman" pitchFamily="18" charset="0"/>
              </a:defRPr>
            </a:lvl1pPr>
          </a:lstStyle>
          <a:p>
            <a:fld id="{C6FD4F41-D5AA-41BC-BA9A-2275DB2C3565}" type="slidenum">
              <a:rPr lang="en-US"/>
              <a:pPr/>
              <a:t>‹#›</a:t>
            </a:fld>
            <a:endParaRPr lang="en-US"/>
          </a:p>
        </p:txBody>
      </p:sp>
    </p:spTree>
    <p:extLst>
      <p:ext uri="{BB962C8B-B14F-4D97-AF65-F5344CB8AC3E}">
        <p14:creationId xmlns:p14="http://schemas.microsoft.com/office/powerpoint/2010/main" val="22140831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re et puces - Gauche copie 10">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2" name="Shape 182"/>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183" name="Shape 183"/>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84"/>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AB775A9F-E766-4450-B314-611F0F9C2B83}" type="slidenum">
              <a:rPr lang="en-US"/>
              <a:pPr/>
              <a:t>‹#›</a:t>
            </a:fld>
            <a:endParaRPr lang="en-US"/>
          </a:p>
        </p:txBody>
      </p:sp>
    </p:spTree>
    <p:extLst>
      <p:ext uri="{BB962C8B-B14F-4D97-AF65-F5344CB8AC3E}">
        <p14:creationId xmlns:p14="http://schemas.microsoft.com/office/powerpoint/2010/main" val="424507087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re et puces - Gauche copie 1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1" name="Shape 191"/>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192" name="Shape 192"/>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193"/>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FF55AF3F-156D-444C-9A3D-525CC95CB5CF}" type="slidenum">
              <a:rPr lang="en-US"/>
              <a:pPr/>
              <a:t>‹#›</a:t>
            </a:fld>
            <a:endParaRPr lang="en-US"/>
          </a:p>
        </p:txBody>
      </p:sp>
    </p:spTree>
    <p:extLst>
      <p:ext uri="{BB962C8B-B14F-4D97-AF65-F5344CB8AC3E}">
        <p14:creationId xmlns:p14="http://schemas.microsoft.com/office/powerpoint/2010/main" val="312824959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re et puces - Gauche copi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0" name="Shape 200"/>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201" name="Shape 201"/>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02"/>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85BB3D9A-BC41-4AFC-8455-11300853F2AF}" type="slidenum">
              <a:rPr lang="en-US"/>
              <a:pPr/>
              <a:t>‹#›</a:t>
            </a:fld>
            <a:endParaRPr lang="en-US"/>
          </a:p>
        </p:txBody>
      </p:sp>
    </p:spTree>
    <p:extLst>
      <p:ext uri="{BB962C8B-B14F-4D97-AF65-F5344CB8AC3E}">
        <p14:creationId xmlns:p14="http://schemas.microsoft.com/office/powerpoint/2010/main" val="25921161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re et puces - Gauche copi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9" name="Shape 209"/>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210" name="Shape 210"/>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11"/>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C3864452-495C-48B9-8DD1-B63EFAC7493A}" type="slidenum">
              <a:rPr lang="en-US"/>
              <a:pPr/>
              <a:t>‹#›</a:t>
            </a:fld>
            <a:endParaRPr lang="en-US"/>
          </a:p>
        </p:txBody>
      </p:sp>
    </p:spTree>
    <p:extLst>
      <p:ext uri="{BB962C8B-B14F-4D97-AF65-F5344CB8AC3E}">
        <p14:creationId xmlns:p14="http://schemas.microsoft.com/office/powerpoint/2010/main" val="117642439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Titre et puces - Gauche copi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8" name="Shape 218"/>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219" name="Shape 219"/>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20"/>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61ACDCE2-DB5B-454E-8F6E-E800FAA8685B}" type="slidenum">
              <a:rPr lang="en-US"/>
              <a:pPr/>
              <a:t>‹#›</a:t>
            </a:fld>
            <a:endParaRPr lang="en-US"/>
          </a:p>
        </p:txBody>
      </p:sp>
    </p:spTree>
    <p:extLst>
      <p:ext uri="{BB962C8B-B14F-4D97-AF65-F5344CB8AC3E}">
        <p14:creationId xmlns:p14="http://schemas.microsoft.com/office/powerpoint/2010/main" val="72108577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Titre et puces - Gauche copi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7" name="Shape 227"/>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228" name="Shape 228"/>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29"/>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F1E66F0D-755C-47E1-A48B-380F61382695}" type="slidenum">
              <a:rPr lang="en-US"/>
              <a:pPr/>
              <a:t>‹#›</a:t>
            </a:fld>
            <a:endParaRPr lang="en-US"/>
          </a:p>
        </p:txBody>
      </p:sp>
    </p:spTree>
    <p:extLst>
      <p:ext uri="{BB962C8B-B14F-4D97-AF65-F5344CB8AC3E}">
        <p14:creationId xmlns:p14="http://schemas.microsoft.com/office/powerpoint/2010/main" val="91077647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itre et puces - Gauche copie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6" name="Shape 236"/>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237" name="Shape 237"/>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38"/>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17401D1E-F63A-4555-9854-A961D2B18BAB}" type="slidenum">
              <a:rPr lang="en-US"/>
              <a:pPr/>
              <a:t>‹#›</a:t>
            </a:fld>
            <a:endParaRPr lang="en-US"/>
          </a:p>
        </p:txBody>
      </p:sp>
    </p:spTree>
    <p:extLst>
      <p:ext uri="{BB962C8B-B14F-4D97-AF65-F5344CB8AC3E}">
        <p14:creationId xmlns:p14="http://schemas.microsoft.com/office/powerpoint/2010/main" val="33294717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3C3273EB-B5AD-4855-8C36-42C9A2A71C6F}"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E66E1355-3B2A-48FD-9858-A911AD013082}" type="datetimeFigureOut">
              <a:rPr lang="en-US" smtClean="0"/>
              <a:t>8/9/2019</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re et puces - Gauche copie 1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 name="Shape 245"/>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246" name="Shape 246"/>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47"/>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7A382B4C-256A-4898-AD97-F045D00E22FC}" type="slidenum">
              <a:rPr lang="en-US"/>
              <a:pPr/>
              <a:t>‹#›</a:t>
            </a:fld>
            <a:endParaRPr lang="en-US"/>
          </a:p>
        </p:txBody>
      </p:sp>
    </p:spTree>
    <p:extLst>
      <p:ext uri="{BB962C8B-B14F-4D97-AF65-F5344CB8AC3E}">
        <p14:creationId xmlns:p14="http://schemas.microsoft.com/office/powerpoint/2010/main" val="19694189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re et puces - Gauche copie 1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4" name="Shape 254"/>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255" name="Shape 255"/>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56"/>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4A9EF011-D60A-40AD-9C3C-2545E239B8B1}" type="slidenum">
              <a:rPr lang="en-US"/>
              <a:pPr/>
              <a:t>‹#›</a:t>
            </a:fld>
            <a:endParaRPr lang="en-US"/>
          </a:p>
        </p:txBody>
      </p:sp>
    </p:spTree>
    <p:extLst>
      <p:ext uri="{BB962C8B-B14F-4D97-AF65-F5344CB8AC3E}">
        <p14:creationId xmlns:p14="http://schemas.microsoft.com/office/powerpoint/2010/main" val="348871593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Titre et puces - Gauche copie 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3" name="Shape 263"/>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264" name="Shape 264"/>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65"/>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5D4D756C-C673-46AE-ABF0-B78CB99CBAC4}" type="slidenum">
              <a:rPr lang="en-US"/>
              <a:pPr/>
              <a:t>‹#›</a:t>
            </a:fld>
            <a:endParaRPr lang="en-US"/>
          </a:p>
        </p:txBody>
      </p:sp>
    </p:spTree>
    <p:extLst>
      <p:ext uri="{BB962C8B-B14F-4D97-AF65-F5344CB8AC3E}">
        <p14:creationId xmlns:p14="http://schemas.microsoft.com/office/powerpoint/2010/main" val="233856539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itre et puces - Gauche copie 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2" name="Shape 272"/>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273" name="Shape 273"/>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74"/>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3AA6A771-1394-4F32-8DC9-1B48DD27A2C1}" type="slidenum">
              <a:rPr lang="en-US"/>
              <a:pPr/>
              <a:t>‹#›</a:t>
            </a:fld>
            <a:endParaRPr lang="en-US"/>
          </a:p>
        </p:txBody>
      </p:sp>
    </p:spTree>
    <p:extLst>
      <p:ext uri="{BB962C8B-B14F-4D97-AF65-F5344CB8AC3E}">
        <p14:creationId xmlns:p14="http://schemas.microsoft.com/office/powerpoint/2010/main" val="101804197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Titre et puces - Gauche copie 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1" name="Shape 281"/>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282" name="Shape 282"/>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83"/>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C272D30B-4E5F-427E-B884-2E8C0CDDF08B}" type="slidenum">
              <a:rPr lang="en-US"/>
              <a:pPr/>
              <a:t>‹#›</a:t>
            </a:fld>
            <a:endParaRPr lang="en-US"/>
          </a:p>
        </p:txBody>
      </p:sp>
    </p:spTree>
    <p:extLst>
      <p:ext uri="{BB962C8B-B14F-4D97-AF65-F5344CB8AC3E}">
        <p14:creationId xmlns:p14="http://schemas.microsoft.com/office/powerpoint/2010/main" val="147863006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re et puces - Gauche copie 1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0" name="Shape 290"/>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291" name="Shape 291"/>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292"/>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8D505687-4F4C-4249-AE7E-F292BFF7D9F6}" type="slidenum">
              <a:rPr lang="en-US"/>
              <a:pPr/>
              <a:t>‹#›</a:t>
            </a:fld>
            <a:endParaRPr lang="en-US"/>
          </a:p>
        </p:txBody>
      </p:sp>
    </p:spTree>
    <p:extLst>
      <p:ext uri="{BB962C8B-B14F-4D97-AF65-F5344CB8AC3E}">
        <p14:creationId xmlns:p14="http://schemas.microsoft.com/office/powerpoint/2010/main" val="100470132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re et puces - Gauche copie 1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9" name="Shape 299"/>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00" name="Shape 300"/>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01"/>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6C00364E-2A63-4227-A759-8ED82EDED799}" type="slidenum">
              <a:rPr lang="en-US"/>
              <a:pPr/>
              <a:t>‹#›</a:t>
            </a:fld>
            <a:endParaRPr lang="en-US"/>
          </a:p>
        </p:txBody>
      </p:sp>
    </p:spTree>
    <p:extLst>
      <p:ext uri="{BB962C8B-B14F-4D97-AF65-F5344CB8AC3E}">
        <p14:creationId xmlns:p14="http://schemas.microsoft.com/office/powerpoint/2010/main" val="201911390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re et puces - Gauche copie 1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8" name="Shape 308"/>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09" name="Shape 309"/>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10"/>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2D7A45E2-6E5C-4680-8855-18AD66B1F4F6}" type="slidenum">
              <a:rPr lang="en-US"/>
              <a:pPr/>
              <a:t>‹#›</a:t>
            </a:fld>
            <a:endParaRPr lang="en-US"/>
          </a:p>
        </p:txBody>
      </p:sp>
    </p:spTree>
    <p:extLst>
      <p:ext uri="{BB962C8B-B14F-4D97-AF65-F5344CB8AC3E}">
        <p14:creationId xmlns:p14="http://schemas.microsoft.com/office/powerpoint/2010/main" val="222897556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re et puces - Gauche copie 1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 name="Shape 317"/>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18" name="Shape 318"/>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19"/>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74D888AC-9887-4DC2-9D68-D88D8D3A2567}" type="slidenum">
              <a:rPr lang="en-US"/>
              <a:pPr/>
              <a:t>‹#›</a:t>
            </a:fld>
            <a:endParaRPr lang="en-US"/>
          </a:p>
        </p:txBody>
      </p:sp>
    </p:spTree>
    <p:extLst>
      <p:ext uri="{BB962C8B-B14F-4D97-AF65-F5344CB8AC3E}">
        <p14:creationId xmlns:p14="http://schemas.microsoft.com/office/powerpoint/2010/main" val="259350423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re et puces - Gauche copie 1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6" name="Shape 326"/>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27" name="Shape 327"/>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28"/>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3477BA9C-6A26-4D21-A7A4-1AA20584CFB9}" type="slidenum">
              <a:rPr lang="en-US"/>
              <a:pPr/>
              <a:t>‹#›</a:t>
            </a:fld>
            <a:endParaRPr lang="en-US"/>
          </a:p>
        </p:txBody>
      </p:sp>
    </p:spTree>
    <p:extLst>
      <p:ext uri="{BB962C8B-B14F-4D97-AF65-F5344CB8AC3E}">
        <p14:creationId xmlns:p14="http://schemas.microsoft.com/office/powerpoint/2010/main" val="423984281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6E1355-3B2A-48FD-9858-A911AD013082}" type="datetimeFigureOut">
              <a:rPr lang="en-US" smtClean="0"/>
              <a:t>8/9/2019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3273EB-B5AD-4855-8C36-42C9A2A71C6F}"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Titre et puces - Gauche copie 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5" name="Shape 335"/>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336" name="Shape 336"/>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37"/>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301FB619-E417-4A88-B55C-5D860C411D8D}" type="slidenum">
              <a:rPr lang="en-US"/>
              <a:pPr/>
              <a:t>‹#›</a:t>
            </a:fld>
            <a:endParaRPr lang="en-US"/>
          </a:p>
        </p:txBody>
      </p:sp>
    </p:spTree>
    <p:extLst>
      <p:ext uri="{BB962C8B-B14F-4D97-AF65-F5344CB8AC3E}">
        <p14:creationId xmlns:p14="http://schemas.microsoft.com/office/powerpoint/2010/main" val="383935689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itre et puces - Gauche copie 10">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4" name="Shape 344"/>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345" name="Shape 345"/>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46"/>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1559833A-5C39-47B1-9F6D-B46F59309317}" type="slidenum">
              <a:rPr lang="en-US"/>
              <a:pPr/>
              <a:t>‹#›</a:t>
            </a:fld>
            <a:endParaRPr lang="en-US"/>
          </a:p>
        </p:txBody>
      </p:sp>
    </p:spTree>
    <p:extLst>
      <p:ext uri="{BB962C8B-B14F-4D97-AF65-F5344CB8AC3E}">
        <p14:creationId xmlns:p14="http://schemas.microsoft.com/office/powerpoint/2010/main" val="299360604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re et puces - Gauche copie 1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54" name="Shape 354"/>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55"/>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5C3C5E21-03CE-4CF8-BABA-AA272A4B2107}" type="slidenum">
              <a:rPr lang="en-US"/>
              <a:pPr/>
              <a:t>‹#›</a:t>
            </a:fld>
            <a:endParaRPr lang="en-US"/>
          </a:p>
        </p:txBody>
      </p:sp>
    </p:spTree>
    <p:extLst>
      <p:ext uri="{BB962C8B-B14F-4D97-AF65-F5344CB8AC3E}">
        <p14:creationId xmlns:p14="http://schemas.microsoft.com/office/powerpoint/2010/main" val="397792916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re et puces - Gauche copie 20">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2" name="Shape 362"/>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63" name="Shape 363"/>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64"/>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6979F87D-D035-474C-9EB9-FE9874491E56}" type="slidenum">
              <a:rPr lang="en-US"/>
              <a:pPr/>
              <a:t>‹#›</a:t>
            </a:fld>
            <a:endParaRPr lang="en-US"/>
          </a:p>
        </p:txBody>
      </p:sp>
    </p:spTree>
    <p:extLst>
      <p:ext uri="{BB962C8B-B14F-4D97-AF65-F5344CB8AC3E}">
        <p14:creationId xmlns:p14="http://schemas.microsoft.com/office/powerpoint/2010/main" val="159043096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itre et puces - Gauche copie 1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1" name="Shape 371"/>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372" name="Shape 372"/>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73"/>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C51FC7B6-C73C-4913-B432-317CF6831244}" type="slidenum">
              <a:rPr lang="en-US"/>
              <a:pPr/>
              <a:t>‹#›</a:t>
            </a:fld>
            <a:endParaRPr lang="en-US"/>
          </a:p>
        </p:txBody>
      </p:sp>
    </p:spTree>
    <p:extLst>
      <p:ext uri="{BB962C8B-B14F-4D97-AF65-F5344CB8AC3E}">
        <p14:creationId xmlns:p14="http://schemas.microsoft.com/office/powerpoint/2010/main" val="176947847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re et sous-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0" name="Shape 380"/>
          <p:cNvSpPr>
            <a:spLocks noGrp="1"/>
          </p:cNvSpPr>
          <p:nvPr>
            <p:ph type="title"/>
          </p:nvPr>
        </p:nvSpPr>
        <p:spPr>
          <a:xfrm>
            <a:off x="635001" y="1295400"/>
            <a:ext cx="7861300" cy="2146300"/>
          </a:xfrm>
          <a:prstGeom prst="rect">
            <a:avLst/>
          </a:prstGeom>
          <a:effectLst>
            <a:outerShdw blurRad="25400" dist="25400" dir="18900000" rotWithShape="0">
              <a:srgbClr val="000000">
                <a:alpha val="75000"/>
              </a:srgbClr>
            </a:outerShdw>
          </a:effectLst>
        </p:spPr>
        <p:txBody>
          <a:bodyPr lIns="38084" tIns="38084" rIns="38084" bIns="38084" anchor="b"/>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81" name="Shape 381"/>
          <p:cNvSpPr>
            <a:spLocks noGrp="1"/>
          </p:cNvSpPr>
          <p:nvPr>
            <p:ph type="body" sz="quarter" idx="1"/>
          </p:nvPr>
        </p:nvSpPr>
        <p:spPr>
          <a:xfrm>
            <a:off x="635001" y="3530600"/>
            <a:ext cx="7861300" cy="889000"/>
          </a:xfrm>
          <a:prstGeom prst="rect">
            <a:avLst/>
          </a:prstGeom>
          <a:effectLst>
            <a:outerShdw blurRad="25400" dist="25400" dir="18900000" rotWithShape="0">
              <a:srgbClr val="000000">
                <a:alpha val="75000"/>
              </a:srgbClr>
            </a:outerShdw>
          </a:effectLst>
        </p:spPr>
        <p:txBody>
          <a:bodyPr lIns="38084" tIns="38084" rIns="38084" bIns="38084"/>
          <a:lstStyle>
            <a:lvl1pPr marL="0" marR="0" indent="0" algn="ctr" defTabSz="238028">
              <a:lnSpc>
                <a:spcPct val="100000"/>
              </a:lnSpc>
              <a:spcBef>
                <a:spcPts val="0"/>
              </a:spcBef>
              <a:buClrTx/>
              <a:buSzTx/>
              <a:buFontTx/>
              <a:buNone/>
              <a:defRPr sz="1800">
                <a:uFillTx/>
                <a:latin typeface="Monaco"/>
                <a:ea typeface="Monaco"/>
                <a:cs typeface="Monaco"/>
                <a:sym typeface="Monaco"/>
              </a:defRPr>
            </a:lvl1pPr>
            <a:lvl2pPr marL="0" marR="0" indent="0" algn="ctr" defTabSz="238028">
              <a:lnSpc>
                <a:spcPct val="100000"/>
              </a:lnSpc>
              <a:spcBef>
                <a:spcPts val="0"/>
              </a:spcBef>
              <a:buClrTx/>
              <a:buSzTx/>
              <a:buFontTx/>
              <a:buNone/>
              <a:defRPr sz="1800">
                <a:uFillTx/>
                <a:latin typeface="Monaco"/>
                <a:ea typeface="Monaco"/>
                <a:cs typeface="Monaco"/>
                <a:sym typeface="Monaco"/>
              </a:defRPr>
            </a:lvl2pPr>
            <a:lvl3pPr marL="0" marR="0" indent="0" algn="ctr" defTabSz="238028">
              <a:lnSpc>
                <a:spcPct val="100000"/>
              </a:lnSpc>
              <a:spcBef>
                <a:spcPts val="0"/>
              </a:spcBef>
              <a:buClrTx/>
              <a:buSzTx/>
              <a:buFontTx/>
              <a:buNone/>
              <a:defRPr>
                <a:uFillTx/>
                <a:latin typeface="Monaco"/>
                <a:ea typeface="Monaco"/>
                <a:cs typeface="Monaco"/>
                <a:sym typeface="Monaco"/>
              </a:defRPr>
            </a:lvl3pPr>
            <a:lvl4pPr marL="0" marR="0" indent="0" algn="ctr" defTabSz="238028">
              <a:lnSpc>
                <a:spcPct val="100000"/>
              </a:lnSpc>
              <a:spcBef>
                <a:spcPts val="0"/>
              </a:spcBef>
              <a:buSzTx/>
              <a:buNone/>
              <a:defRPr sz="1800">
                <a:uFillTx/>
                <a:latin typeface="Monaco"/>
                <a:ea typeface="Monaco"/>
                <a:cs typeface="Monaco"/>
                <a:sym typeface="Monaco"/>
              </a:defRPr>
            </a:lvl4pPr>
            <a:lvl5pPr marL="0" marR="0" indent="0" algn="ctr" defTabSz="238028">
              <a:lnSpc>
                <a:spcPct val="100000"/>
              </a:lnSpc>
              <a:spcBef>
                <a:spcPts val="0"/>
              </a:spcBef>
              <a:buSzTx/>
              <a:buNone/>
              <a:defRPr sz="180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82"/>
          <p:cNvSpPr>
            <a:spLocks noGrp="1"/>
          </p:cNvSpPr>
          <p:nvPr>
            <p:ph type="sldNum" sz="quarter" idx="10"/>
          </p:nvPr>
        </p:nvSpPr>
        <p:spPr>
          <a:xfrm>
            <a:off x="4436563" y="65532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0E303C16-B80B-4198-A988-033CC1BE24CF}" type="slidenum">
              <a:rPr lang="en-US"/>
              <a:pPr/>
              <a:t>‹#›</a:t>
            </a:fld>
            <a:endParaRPr lang="en-US"/>
          </a:p>
        </p:txBody>
      </p:sp>
    </p:spTree>
    <p:extLst>
      <p:ext uri="{BB962C8B-B14F-4D97-AF65-F5344CB8AC3E}">
        <p14:creationId xmlns:p14="http://schemas.microsoft.com/office/powerpoint/2010/main" val="41112070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re et puces sur 2 colonn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 name="Shape 389"/>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90" name="Shape 390"/>
          <p:cNvSpPr>
            <a:spLocks noGrp="1"/>
          </p:cNvSpPr>
          <p:nvPr>
            <p:ph type="body" idx="1"/>
          </p:nvPr>
        </p:nvSpPr>
        <p:spPr>
          <a:xfrm>
            <a:off x="635001" y="1981200"/>
            <a:ext cx="7861300" cy="4025900"/>
          </a:xfrm>
          <a:prstGeom prst="rect">
            <a:avLst/>
          </a:prstGeom>
          <a:effectLst>
            <a:outerShdw blurRad="25400" dist="25400" dir="18900000" rotWithShape="0">
              <a:srgbClr val="000000">
                <a:alpha val="75000"/>
              </a:srgbClr>
            </a:outerShdw>
          </a:effectLst>
        </p:spPr>
        <p:txBody>
          <a:bodyPr lIns="38084" tIns="38084" rIns="38084" bIns="38084" numCol="2" spcCol="392905"/>
          <a:lstStyle>
            <a:lvl1pPr marL="503236"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391"/>
          <p:cNvSpPr>
            <a:spLocks noGrp="1"/>
          </p:cNvSpPr>
          <p:nvPr>
            <p:ph type="sldNum" sz="quarter" idx="10"/>
          </p:nvPr>
        </p:nvSpPr>
        <p:spPr>
          <a:xfrm>
            <a:off x="4436563" y="65405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1173A5C1-18C8-42D6-AC1E-C40C04664039}" type="slidenum">
              <a:rPr lang="en-US"/>
              <a:pPr/>
              <a:t>‹#›</a:t>
            </a:fld>
            <a:endParaRPr lang="en-US"/>
          </a:p>
        </p:txBody>
      </p:sp>
    </p:spTree>
    <p:extLst>
      <p:ext uri="{BB962C8B-B14F-4D97-AF65-F5344CB8AC3E}">
        <p14:creationId xmlns:p14="http://schemas.microsoft.com/office/powerpoint/2010/main" val="368605175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uc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8" name="Shape 398"/>
          <p:cNvSpPr>
            <a:spLocks noGrp="1"/>
          </p:cNvSpPr>
          <p:nvPr>
            <p:ph type="body" idx="1"/>
          </p:nvPr>
        </p:nvSpPr>
        <p:spPr>
          <a:xfrm>
            <a:off x="635001" y="863600"/>
            <a:ext cx="7861300" cy="5143500"/>
          </a:xfrm>
          <a:prstGeom prst="rect">
            <a:avLst/>
          </a:prstGeom>
          <a:effectLst>
            <a:outerShdw blurRad="25400" dist="25400" dir="18900000" rotWithShape="0">
              <a:srgbClr val="000000">
                <a:alpha val="75000"/>
              </a:srgbClr>
            </a:outerShdw>
          </a:effectLst>
        </p:spPr>
        <p:txBody>
          <a:bodyPr lIns="38084" tIns="38084" rIns="38084" bIns="38084" anchor="ctr"/>
          <a:lstStyle>
            <a:lvl1pPr marL="526547" marR="0" indent="-307562" defTabSz="238028">
              <a:lnSpc>
                <a:spcPct val="100000"/>
              </a:lnSpc>
              <a:spcBef>
                <a:spcPts val="2850"/>
              </a:spcBef>
              <a:buClrTx/>
              <a:buSzPct val="90000"/>
              <a:buFont typeface="Gill Sans"/>
              <a:buBlip>
                <a:blip r:embed="rId3"/>
              </a:buBlip>
              <a:defRPr sz="1800">
                <a:uFillTx/>
                <a:latin typeface="Monaco"/>
                <a:ea typeface="Monaco"/>
                <a:cs typeface="Monaco"/>
                <a:sym typeface="Monaco"/>
              </a:defRPr>
            </a:lvl1pPr>
            <a:lvl2pPr marL="869308" marR="0" indent="-307562" defTabSz="238028">
              <a:lnSpc>
                <a:spcPct val="100000"/>
              </a:lnSpc>
              <a:spcBef>
                <a:spcPts val="2850"/>
              </a:spcBef>
              <a:buClrTx/>
              <a:buSzPct val="90000"/>
              <a:buFont typeface="Gill Sans"/>
              <a:buBlip>
                <a:blip r:embed="rId3"/>
              </a:buBlip>
              <a:defRPr sz="1800">
                <a:uFillTx/>
                <a:latin typeface="Monaco"/>
                <a:ea typeface="Monaco"/>
                <a:cs typeface="Monaco"/>
                <a:sym typeface="Monaco"/>
              </a:defRPr>
            </a:lvl2pPr>
            <a:lvl3pPr marL="1212065" marR="0" indent="-307562" defTabSz="238028">
              <a:lnSpc>
                <a:spcPct val="100000"/>
              </a:lnSpc>
              <a:spcBef>
                <a:spcPts val="2850"/>
              </a:spcBef>
              <a:buClrTx/>
              <a:buSzPct val="90000"/>
              <a:buFont typeface="Gill Sans"/>
              <a:buBlip>
                <a:blip r:embed="rId3"/>
              </a:buBlip>
              <a:defRPr>
                <a:uFillTx/>
                <a:latin typeface="Monaco"/>
                <a:ea typeface="Monaco"/>
                <a:cs typeface="Monaco"/>
                <a:sym typeface="Monaco"/>
              </a:defRPr>
            </a:lvl3pPr>
            <a:lvl4pPr marL="1554827" marR="0" indent="-307562" defTabSz="238028">
              <a:lnSpc>
                <a:spcPct val="100000"/>
              </a:lnSpc>
              <a:spcBef>
                <a:spcPts val="2850"/>
              </a:spcBef>
              <a:buSzPct val="90000"/>
              <a:buFont typeface="Gill Sans"/>
              <a:buBlip>
                <a:blip r:embed="rId3"/>
              </a:buBlip>
              <a:defRPr sz="1800">
                <a:uFillTx/>
                <a:latin typeface="Monaco"/>
                <a:ea typeface="Monaco"/>
                <a:cs typeface="Monaco"/>
                <a:sym typeface="Monaco"/>
              </a:defRPr>
            </a:lvl4pPr>
            <a:lvl5pPr marL="1897584" marR="0" indent="-307562" defTabSz="238028">
              <a:lnSpc>
                <a:spcPct val="100000"/>
              </a:lnSpc>
              <a:spcBef>
                <a:spcPts val="2850"/>
              </a:spcBef>
              <a:buSzPct val="90000"/>
              <a:buFont typeface="Gill Sans"/>
              <a:buBlip>
                <a:blip r:embed="rId3"/>
              </a:buBlip>
              <a:defRPr sz="180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3" name="Shape 399"/>
          <p:cNvSpPr>
            <a:spLocks noGrp="1"/>
          </p:cNvSpPr>
          <p:nvPr>
            <p:ph type="sldNum" sz="quarter" idx="10"/>
          </p:nvPr>
        </p:nvSpPr>
        <p:spPr>
          <a:xfrm>
            <a:off x="4436563" y="65405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4FF6A709-779E-43B2-BFBB-EB42EDCCBE5B}" type="slidenum">
              <a:rPr lang="en-US"/>
              <a:pPr/>
              <a:t>‹#›</a:t>
            </a:fld>
            <a:endParaRPr lang="en-US"/>
          </a:p>
        </p:txBody>
      </p:sp>
    </p:spTree>
    <p:extLst>
      <p:ext uri="{BB962C8B-B14F-4D97-AF65-F5344CB8AC3E}">
        <p14:creationId xmlns:p14="http://schemas.microsoft.com/office/powerpoint/2010/main" val="96599108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Vier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hape 406"/>
          <p:cNvSpPr>
            <a:spLocks noGrp="1"/>
          </p:cNvSpPr>
          <p:nvPr>
            <p:ph type="sldNum" sz="quarter" idx="10"/>
          </p:nvPr>
        </p:nvSpPr>
        <p:spPr>
          <a:xfrm>
            <a:off x="4436563" y="65405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AB8316CF-6ADC-4EEC-BFA7-F24B753D1328}" type="slidenum">
              <a:rPr lang="en-US"/>
              <a:pPr/>
              <a:t>‹#›</a:t>
            </a:fld>
            <a:endParaRPr lang="en-US"/>
          </a:p>
        </p:txBody>
      </p:sp>
    </p:spTree>
    <p:extLst>
      <p:ext uri="{BB962C8B-B14F-4D97-AF65-F5344CB8AC3E}">
        <p14:creationId xmlns:p14="http://schemas.microsoft.com/office/powerpoint/2010/main" val="298214497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re - Ha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3" name="Shape 413"/>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 name="Shape 414"/>
          <p:cNvSpPr>
            <a:spLocks noGrp="1"/>
          </p:cNvSpPr>
          <p:nvPr>
            <p:ph type="sldNum" sz="quarter" idx="10"/>
          </p:nvPr>
        </p:nvSpPr>
        <p:spPr>
          <a:xfrm>
            <a:off x="4436563" y="65405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1E9ADDEB-FAB3-4C28-8F54-28897424812E}" type="slidenum">
              <a:rPr lang="en-US"/>
              <a:pPr/>
              <a:t>‹#›</a:t>
            </a:fld>
            <a:endParaRPr lang="en-US"/>
          </a:p>
        </p:txBody>
      </p:sp>
    </p:spTree>
    <p:extLst>
      <p:ext uri="{BB962C8B-B14F-4D97-AF65-F5344CB8AC3E}">
        <p14:creationId xmlns:p14="http://schemas.microsoft.com/office/powerpoint/2010/main" val="29254382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E1355-3B2A-48FD-9858-A911AD013082}" type="datetimeFigureOut">
              <a:rPr lang="en-US" smtClean="0"/>
              <a:t>8/9/2019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3273EB-B5AD-4855-8C36-42C9A2A71C6F}"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re - Centré">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1" name="Shape 421"/>
          <p:cNvSpPr>
            <a:spLocks noGrp="1"/>
          </p:cNvSpPr>
          <p:nvPr>
            <p:ph type="title"/>
          </p:nvPr>
        </p:nvSpPr>
        <p:spPr>
          <a:xfrm>
            <a:off x="635001" y="2349500"/>
            <a:ext cx="7861300" cy="21463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3" name="Shape 422"/>
          <p:cNvSpPr>
            <a:spLocks noGrp="1"/>
          </p:cNvSpPr>
          <p:nvPr>
            <p:ph type="sldNum" sz="quarter" idx="10"/>
          </p:nvPr>
        </p:nvSpPr>
        <p:spPr>
          <a:xfrm>
            <a:off x="4436563" y="65405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8681B579-1F32-4AE1-BAB2-C364E82D2278}" type="slidenum">
              <a:rPr lang="en-US"/>
              <a:pPr/>
              <a:t>‹#›</a:t>
            </a:fld>
            <a:endParaRPr lang="en-US"/>
          </a:p>
        </p:txBody>
      </p:sp>
    </p:spTree>
    <p:extLst>
      <p:ext uri="{BB962C8B-B14F-4D97-AF65-F5344CB8AC3E}">
        <p14:creationId xmlns:p14="http://schemas.microsoft.com/office/powerpoint/2010/main" val="371737427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hoto - Horizonta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9" name="Shape 429"/>
          <p:cNvSpPr>
            <a:spLocks noGrp="1"/>
          </p:cNvSpPr>
          <p:nvPr>
            <p:ph type="pic" sz="quarter" idx="13"/>
          </p:nvPr>
        </p:nvSpPr>
        <p:spPr>
          <a:xfrm rot="21485017">
            <a:off x="2662319" y="2021226"/>
            <a:ext cx="3801480" cy="2806701"/>
          </a:xfrm>
          <a:prstGeom prst="rect">
            <a:avLst/>
          </a:prstGeom>
          <a:ln w="9525">
            <a:round/>
          </a:ln>
        </p:spPr>
        <p:txBody>
          <a:bodyPr lIns="91402" tIns="45702" rIns="91402" bIns="45702"/>
          <a:lstStyle/>
          <a:p>
            <a:pPr lvl="0"/>
            <a:endParaRPr noProof="0">
              <a:sym typeface="Verdana"/>
            </a:endParaRPr>
          </a:p>
        </p:txBody>
      </p:sp>
      <p:sp>
        <p:nvSpPr>
          <p:cNvPr id="430" name="Shape 430"/>
          <p:cNvSpPr>
            <a:spLocks noGrp="1"/>
          </p:cNvSpPr>
          <p:nvPr>
            <p:ph type="title"/>
          </p:nvPr>
        </p:nvSpPr>
        <p:spPr>
          <a:xfrm>
            <a:off x="635001" y="5410200"/>
            <a:ext cx="7861300" cy="914400"/>
          </a:xfrm>
          <a:prstGeom prst="rect">
            <a:avLst/>
          </a:prstGeom>
          <a:effectLst>
            <a:outerShdw blurRad="25400" dist="25400" dir="18900000" rotWithShape="0">
              <a:srgbClr val="000000">
                <a:alpha val="75000"/>
              </a:srgbClr>
            </a:outerShdw>
          </a:effectLst>
        </p:spPr>
        <p:txBody>
          <a:bodyPr lIns="38084" tIns="38084" rIns="38084" bIns="38084" anchor="t"/>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4" name="Shape 431"/>
          <p:cNvSpPr>
            <a:spLocks noGrp="1"/>
          </p:cNvSpPr>
          <p:nvPr>
            <p:ph type="sldNum" sz="quarter" idx="14"/>
          </p:nvPr>
        </p:nvSpPr>
        <p:spPr>
          <a:xfrm>
            <a:off x="4436563" y="65405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0F81061E-7D05-47A4-877C-E585B0958F9E}" type="slidenum">
              <a:rPr lang="en-US"/>
              <a:pPr/>
              <a:t>‹#›</a:t>
            </a:fld>
            <a:endParaRPr lang="en-US"/>
          </a:p>
        </p:txBody>
      </p:sp>
    </p:spTree>
    <p:extLst>
      <p:ext uri="{BB962C8B-B14F-4D97-AF65-F5344CB8AC3E}">
        <p14:creationId xmlns:p14="http://schemas.microsoft.com/office/powerpoint/2010/main" val="207264609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 - Vertica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38" name="Shape 438"/>
          <p:cNvSpPr>
            <a:spLocks noGrp="1"/>
          </p:cNvSpPr>
          <p:nvPr>
            <p:ph type="pic" sz="quarter" idx="13"/>
          </p:nvPr>
        </p:nvSpPr>
        <p:spPr>
          <a:xfrm rot="21487425">
            <a:off x="5219017" y="1491218"/>
            <a:ext cx="2816778" cy="3797301"/>
          </a:xfrm>
          <a:prstGeom prst="rect">
            <a:avLst/>
          </a:prstGeom>
          <a:ln w="9525">
            <a:round/>
          </a:ln>
        </p:spPr>
        <p:txBody>
          <a:bodyPr lIns="91402" tIns="45702" rIns="91402" bIns="45702"/>
          <a:lstStyle/>
          <a:p>
            <a:pPr lvl="0"/>
            <a:endParaRPr noProof="0">
              <a:sym typeface="Verdana"/>
            </a:endParaRPr>
          </a:p>
        </p:txBody>
      </p:sp>
      <p:sp>
        <p:nvSpPr>
          <p:cNvPr id="439" name="Shape 439"/>
          <p:cNvSpPr>
            <a:spLocks noGrp="1"/>
          </p:cNvSpPr>
          <p:nvPr>
            <p:ph type="title"/>
          </p:nvPr>
        </p:nvSpPr>
        <p:spPr>
          <a:xfrm>
            <a:off x="457200" y="1447800"/>
            <a:ext cx="4114800" cy="2006600"/>
          </a:xfrm>
          <a:prstGeom prst="rect">
            <a:avLst/>
          </a:prstGeom>
          <a:effectLst>
            <a:outerShdw blurRad="25400" dist="25400" dir="18900000" rotWithShape="0">
              <a:srgbClr val="000000">
                <a:alpha val="75000"/>
              </a:srgbClr>
            </a:outerShdw>
          </a:effectLst>
        </p:spPr>
        <p:txBody>
          <a:bodyPr lIns="38084" tIns="38084" rIns="38084" bIns="38084" anchor="b"/>
          <a:lstStyle>
            <a:lvl1pPr marL="0" marR="0" algn="ctr" defTabSz="238028">
              <a:defRPr sz="3000" b="0">
                <a:solidFill>
                  <a:srgbClr val="FFFFFF"/>
                </a:solidFill>
                <a:uFillTx/>
                <a:latin typeface="Monaco"/>
                <a:ea typeface="Monaco"/>
                <a:cs typeface="Monaco"/>
                <a:sym typeface="Monaco"/>
              </a:defRPr>
            </a:lvl1pPr>
          </a:lstStyle>
          <a:p>
            <a:r>
              <a:t>Texte du titre</a:t>
            </a:r>
          </a:p>
        </p:txBody>
      </p:sp>
      <p:sp>
        <p:nvSpPr>
          <p:cNvPr id="440" name="Shape 440"/>
          <p:cNvSpPr>
            <a:spLocks noGrp="1"/>
          </p:cNvSpPr>
          <p:nvPr>
            <p:ph type="body" sz="quarter" idx="1"/>
          </p:nvPr>
        </p:nvSpPr>
        <p:spPr>
          <a:xfrm>
            <a:off x="457200" y="3568701"/>
            <a:ext cx="4114800" cy="1892300"/>
          </a:xfrm>
          <a:prstGeom prst="rect">
            <a:avLst/>
          </a:prstGeom>
          <a:effectLst>
            <a:outerShdw blurRad="25400" dist="25400" dir="18900000" rotWithShape="0">
              <a:srgbClr val="000000">
                <a:alpha val="75000"/>
              </a:srgbClr>
            </a:outerShdw>
          </a:effectLst>
        </p:spPr>
        <p:txBody>
          <a:bodyPr lIns="38084" tIns="38084" rIns="38084" bIns="38084"/>
          <a:lstStyle>
            <a:lvl1pPr marL="0" marR="0" indent="0" algn="ctr" defTabSz="238028">
              <a:lnSpc>
                <a:spcPct val="100000"/>
              </a:lnSpc>
              <a:spcBef>
                <a:spcPts val="0"/>
              </a:spcBef>
              <a:buClrTx/>
              <a:buSzTx/>
              <a:buFontTx/>
              <a:buNone/>
              <a:defRPr sz="1350">
                <a:uFillTx/>
                <a:latin typeface="Monaco"/>
                <a:ea typeface="Monaco"/>
                <a:cs typeface="Monaco"/>
                <a:sym typeface="Monaco"/>
              </a:defRPr>
            </a:lvl1pPr>
            <a:lvl2pPr marL="0" marR="0" indent="0" algn="ctr" defTabSz="238028">
              <a:lnSpc>
                <a:spcPct val="100000"/>
              </a:lnSpc>
              <a:spcBef>
                <a:spcPts val="0"/>
              </a:spcBef>
              <a:buClrTx/>
              <a:buSzTx/>
              <a:buFontTx/>
              <a:buNone/>
              <a:defRPr sz="1350">
                <a:uFillTx/>
                <a:latin typeface="Monaco"/>
                <a:ea typeface="Monaco"/>
                <a:cs typeface="Monaco"/>
                <a:sym typeface="Monaco"/>
              </a:defRPr>
            </a:lvl2pPr>
            <a:lvl3pPr marL="0" marR="0" indent="0" algn="ctr" defTabSz="238028">
              <a:lnSpc>
                <a:spcPct val="100000"/>
              </a:lnSpc>
              <a:spcBef>
                <a:spcPts val="0"/>
              </a:spcBef>
              <a:buClrTx/>
              <a:buSzTx/>
              <a:buFontTx/>
              <a:buNone/>
              <a:defRPr sz="1350">
                <a:uFillTx/>
                <a:latin typeface="Monaco"/>
                <a:ea typeface="Monaco"/>
                <a:cs typeface="Monaco"/>
                <a:sym typeface="Monaco"/>
              </a:defRPr>
            </a:lvl3pPr>
            <a:lvl4pPr marL="0" marR="0" indent="0" algn="ctr" defTabSz="238028">
              <a:lnSpc>
                <a:spcPct val="100000"/>
              </a:lnSpc>
              <a:spcBef>
                <a:spcPts val="0"/>
              </a:spcBef>
              <a:buSzTx/>
              <a:buNone/>
              <a:defRPr sz="1350">
                <a:uFillTx/>
                <a:latin typeface="Monaco"/>
                <a:ea typeface="Monaco"/>
                <a:cs typeface="Monaco"/>
                <a:sym typeface="Monaco"/>
              </a:defRPr>
            </a:lvl4pPr>
            <a:lvl5pPr marL="0" marR="0" indent="0" algn="ctr" defTabSz="238028">
              <a:lnSpc>
                <a:spcPct val="100000"/>
              </a:lnSpc>
              <a:spcBef>
                <a:spcPts val="0"/>
              </a:spcBef>
              <a:buSzTx/>
              <a:buNone/>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5" name="Shape 441"/>
          <p:cNvSpPr>
            <a:spLocks noGrp="1"/>
          </p:cNvSpPr>
          <p:nvPr>
            <p:ph type="sldNum" sz="quarter" idx="14"/>
          </p:nvPr>
        </p:nvSpPr>
        <p:spPr>
          <a:xfrm>
            <a:off x="4436563" y="65405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81CAA767-8CB8-4D0B-AEF9-678DA3A616D7}" type="slidenum">
              <a:rPr lang="en-US"/>
              <a:pPr/>
              <a:t>‹#›</a:t>
            </a:fld>
            <a:endParaRPr lang="en-US"/>
          </a:p>
        </p:txBody>
      </p:sp>
    </p:spTree>
    <p:extLst>
      <p:ext uri="{BB962C8B-B14F-4D97-AF65-F5344CB8AC3E}">
        <p14:creationId xmlns:p14="http://schemas.microsoft.com/office/powerpoint/2010/main" val="280003220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re, puces et phot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8" name="Shape 448"/>
          <p:cNvSpPr>
            <a:spLocks noGrp="1"/>
          </p:cNvSpPr>
          <p:nvPr>
            <p:ph type="pic" sz="quarter" idx="13"/>
          </p:nvPr>
        </p:nvSpPr>
        <p:spPr>
          <a:xfrm rot="21487425">
            <a:off x="5219017" y="2085578"/>
            <a:ext cx="2816778" cy="3797301"/>
          </a:xfrm>
          <a:prstGeom prst="rect">
            <a:avLst/>
          </a:prstGeom>
          <a:ln w="9525">
            <a:round/>
          </a:ln>
        </p:spPr>
        <p:txBody>
          <a:bodyPr lIns="91402" tIns="45702" rIns="91402" bIns="45702"/>
          <a:lstStyle/>
          <a:p>
            <a:pPr lvl="0"/>
            <a:endParaRPr noProof="0">
              <a:sym typeface="Verdana"/>
            </a:endParaRPr>
          </a:p>
        </p:txBody>
      </p:sp>
      <p:sp>
        <p:nvSpPr>
          <p:cNvPr id="449" name="Shape 449"/>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450" name="Shape 450"/>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5" name="Shape 451"/>
          <p:cNvSpPr>
            <a:spLocks noGrp="1"/>
          </p:cNvSpPr>
          <p:nvPr>
            <p:ph type="sldNum" sz="quarter" idx="14"/>
          </p:nvPr>
        </p:nvSpPr>
        <p:spPr>
          <a:xfrm>
            <a:off x="4436563" y="65405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A9697D6E-E8E2-46EE-9243-C5916D9CF0A2}" type="slidenum">
              <a:rPr lang="en-US"/>
              <a:pPr/>
              <a:t>‹#›</a:t>
            </a:fld>
            <a:endParaRPr lang="en-US"/>
          </a:p>
        </p:txBody>
      </p:sp>
    </p:spTree>
    <p:extLst>
      <p:ext uri="{BB962C8B-B14F-4D97-AF65-F5344CB8AC3E}">
        <p14:creationId xmlns:p14="http://schemas.microsoft.com/office/powerpoint/2010/main" val="398341464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re et puces - Dro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8" name="Shape 458"/>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459" name="Shape 459"/>
          <p:cNvSpPr>
            <a:spLocks noGrp="1"/>
          </p:cNvSpPr>
          <p:nvPr>
            <p:ph type="body" sz="quarter" idx="1"/>
          </p:nvPr>
        </p:nvSpPr>
        <p:spPr>
          <a:xfrm>
            <a:off x="5461002" y="1981200"/>
            <a:ext cx="30353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50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460"/>
          <p:cNvSpPr>
            <a:spLocks noGrp="1"/>
          </p:cNvSpPr>
          <p:nvPr>
            <p:ph type="sldNum" sz="quarter" idx="10"/>
          </p:nvPr>
        </p:nvSpPr>
        <p:spPr>
          <a:xfrm>
            <a:off x="4436563" y="65405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9D6AAB7C-A407-4BDD-BD4F-A1F54CC13B04}" type="slidenum">
              <a:rPr lang="en-US"/>
              <a:pPr/>
              <a:t>‹#›</a:t>
            </a:fld>
            <a:endParaRPr lang="en-US"/>
          </a:p>
        </p:txBody>
      </p:sp>
    </p:spTree>
    <p:extLst>
      <p:ext uri="{BB962C8B-B14F-4D97-AF65-F5344CB8AC3E}">
        <p14:creationId xmlns:p14="http://schemas.microsoft.com/office/powerpoint/2010/main" val="196787770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re et puc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7" name="Shape 467"/>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468" name="Shape 468"/>
          <p:cNvSpPr>
            <a:spLocks noGrp="1"/>
          </p:cNvSpPr>
          <p:nvPr>
            <p:ph type="body" idx="1"/>
          </p:nvPr>
        </p:nvSpPr>
        <p:spPr>
          <a:xfrm>
            <a:off x="635001" y="1981200"/>
            <a:ext cx="78613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26547" marR="0" indent="-307562" defTabSz="238028">
              <a:lnSpc>
                <a:spcPct val="100000"/>
              </a:lnSpc>
              <a:spcBef>
                <a:spcPts val="1575"/>
              </a:spcBef>
              <a:buClrTx/>
              <a:buSzPct val="90000"/>
              <a:buFont typeface="Gill Sans"/>
              <a:buBlip>
                <a:blip r:embed="rId3"/>
              </a:buBlip>
              <a:defRPr sz="1800">
                <a:uFillTx/>
                <a:latin typeface="Monaco"/>
                <a:ea typeface="Monaco"/>
                <a:cs typeface="Monaco"/>
                <a:sym typeface="Monaco"/>
              </a:defRPr>
            </a:lvl1pPr>
            <a:lvl2pPr marL="869308" marR="0" indent="-307562" defTabSz="238028">
              <a:lnSpc>
                <a:spcPct val="100000"/>
              </a:lnSpc>
              <a:spcBef>
                <a:spcPts val="1575"/>
              </a:spcBef>
              <a:buClrTx/>
              <a:buSzPct val="90000"/>
              <a:buFont typeface="Gill Sans"/>
              <a:buBlip>
                <a:blip r:embed="rId3"/>
              </a:buBlip>
              <a:defRPr sz="1800">
                <a:uFillTx/>
                <a:latin typeface="Monaco"/>
                <a:ea typeface="Monaco"/>
                <a:cs typeface="Monaco"/>
                <a:sym typeface="Monaco"/>
              </a:defRPr>
            </a:lvl2pPr>
            <a:lvl3pPr marL="1212065" marR="0" indent="-307562" defTabSz="238028">
              <a:lnSpc>
                <a:spcPct val="100000"/>
              </a:lnSpc>
              <a:spcBef>
                <a:spcPts val="1575"/>
              </a:spcBef>
              <a:buClrTx/>
              <a:buSzPct val="90000"/>
              <a:buFont typeface="Gill Sans"/>
              <a:buBlip>
                <a:blip r:embed="rId3"/>
              </a:buBlip>
              <a:defRPr>
                <a:uFillTx/>
                <a:latin typeface="Monaco"/>
                <a:ea typeface="Monaco"/>
                <a:cs typeface="Monaco"/>
                <a:sym typeface="Monaco"/>
              </a:defRPr>
            </a:lvl3pPr>
            <a:lvl4pPr marL="1554827" marR="0" indent="-307562" defTabSz="238028">
              <a:lnSpc>
                <a:spcPct val="100000"/>
              </a:lnSpc>
              <a:spcBef>
                <a:spcPts val="1575"/>
              </a:spcBef>
              <a:buSzPct val="90000"/>
              <a:buFont typeface="Gill Sans"/>
              <a:buBlip>
                <a:blip r:embed="rId3"/>
              </a:buBlip>
              <a:defRPr sz="1800">
                <a:uFillTx/>
                <a:latin typeface="Monaco"/>
                <a:ea typeface="Monaco"/>
                <a:cs typeface="Monaco"/>
                <a:sym typeface="Monaco"/>
              </a:defRPr>
            </a:lvl4pPr>
            <a:lvl5pPr marL="1897584" marR="0" indent="-307562" defTabSz="238028">
              <a:lnSpc>
                <a:spcPct val="100000"/>
              </a:lnSpc>
              <a:spcBef>
                <a:spcPts val="1575"/>
              </a:spcBef>
              <a:buSzPct val="90000"/>
              <a:buFont typeface="Gill Sans"/>
              <a:buBlip>
                <a:blip r:embed="rId3"/>
              </a:buBlip>
              <a:defRPr sz="180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469"/>
          <p:cNvSpPr>
            <a:spLocks noGrp="1"/>
          </p:cNvSpPr>
          <p:nvPr>
            <p:ph type="sldNum" sz="quarter" idx="10"/>
          </p:nvPr>
        </p:nvSpPr>
        <p:spPr>
          <a:xfrm>
            <a:off x="4436563" y="6553201"/>
            <a:ext cx="270876" cy="273119"/>
          </a:xfrm>
        </p:spPr>
        <p:txBody>
          <a:bodyPr lIns="38084" tIns="38084" rIns="38084" bIns="38084"/>
          <a:lstStyle>
            <a:lvl1pPr hangingPunct="1">
              <a:defRPr sz="1275">
                <a:solidFill>
                  <a:srgbClr val="FFFFFF"/>
                </a:solidFill>
                <a:latin typeface="Monaco"/>
                <a:ea typeface="Monaco"/>
                <a:cs typeface="Monaco"/>
                <a:sym typeface="Monaco"/>
              </a:defRPr>
            </a:lvl1pPr>
          </a:lstStyle>
          <a:p>
            <a:fld id="{02D0B720-2F74-4DBD-BA71-261B167A5207}" type="slidenum">
              <a:rPr lang="en-US"/>
              <a:pPr/>
              <a:t>‹#›</a:t>
            </a:fld>
            <a:endParaRPr lang="en-US"/>
          </a:p>
        </p:txBody>
      </p:sp>
    </p:spTree>
    <p:extLst>
      <p:ext uri="{BB962C8B-B14F-4D97-AF65-F5344CB8AC3E}">
        <p14:creationId xmlns:p14="http://schemas.microsoft.com/office/powerpoint/2010/main" val="11410619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_Titre et puc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6" name="Shape 476"/>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477" name="Shape 477"/>
          <p:cNvSpPr>
            <a:spLocks noGrp="1"/>
          </p:cNvSpPr>
          <p:nvPr>
            <p:ph type="body" idx="1"/>
          </p:nvPr>
        </p:nvSpPr>
        <p:spPr>
          <a:xfrm>
            <a:off x="647700" y="1981200"/>
            <a:ext cx="7861300" cy="4013200"/>
          </a:xfrm>
          <a:prstGeom prst="rect">
            <a:avLst/>
          </a:prstGeom>
          <a:effectLst>
            <a:outerShdw blurRad="25400" dist="25400" dir="18900000" rotWithShape="0">
              <a:srgbClr val="000000">
                <a:alpha val="75000"/>
              </a:srgbClr>
            </a:outerShdw>
          </a:effectLst>
        </p:spPr>
        <p:txBody>
          <a:bodyPr anchor="ctr"/>
          <a:lstStyle>
            <a:lvl1pPr marL="679313" marR="0" indent="-393680" defTabSz="238028">
              <a:lnSpc>
                <a:spcPct val="100000"/>
              </a:lnSpc>
              <a:spcBef>
                <a:spcPts val="1575"/>
              </a:spcBef>
              <a:buClrTx/>
              <a:buSzPct val="90000"/>
              <a:buFont typeface="Gill Sans"/>
              <a:buBlip>
                <a:blip r:embed="rId3"/>
              </a:buBlip>
              <a:defRPr sz="1800">
                <a:uFillTx/>
                <a:latin typeface="Monaco"/>
                <a:ea typeface="Monaco"/>
                <a:cs typeface="Monaco"/>
                <a:sym typeface="Monaco"/>
              </a:defRPr>
            </a:lvl1pPr>
            <a:lvl2pPr marL="1117285" marR="0" indent="-393680" defTabSz="238028">
              <a:lnSpc>
                <a:spcPct val="100000"/>
              </a:lnSpc>
              <a:spcBef>
                <a:spcPts val="1575"/>
              </a:spcBef>
              <a:buClrTx/>
              <a:buSzPct val="90000"/>
              <a:buFont typeface="Gill Sans"/>
              <a:buBlip>
                <a:blip r:embed="rId3"/>
              </a:buBlip>
              <a:defRPr sz="1800">
                <a:uFillTx/>
                <a:latin typeface="Monaco"/>
                <a:ea typeface="Monaco"/>
                <a:cs typeface="Monaco"/>
                <a:sym typeface="Monaco"/>
              </a:defRPr>
            </a:lvl2pPr>
            <a:lvl3pPr marL="1555256" marR="0" indent="-393680" defTabSz="238028">
              <a:lnSpc>
                <a:spcPct val="100000"/>
              </a:lnSpc>
              <a:spcBef>
                <a:spcPts val="1575"/>
              </a:spcBef>
              <a:buClrTx/>
              <a:buSzPct val="90000"/>
              <a:buFont typeface="Gill Sans"/>
              <a:buBlip>
                <a:blip r:embed="rId3"/>
              </a:buBlip>
              <a:defRPr>
                <a:uFillTx/>
                <a:latin typeface="Monaco"/>
                <a:ea typeface="Monaco"/>
                <a:cs typeface="Monaco"/>
                <a:sym typeface="Monaco"/>
              </a:defRPr>
            </a:lvl3pPr>
            <a:lvl4pPr marL="1993226" marR="0" indent="-393680" defTabSz="238028">
              <a:lnSpc>
                <a:spcPct val="100000"/>
              </a:lnSpc>
              <a:spcBef>
                <a:spcPts val="1575"/>
              </a:spcBef>
              <a:buSzPct val="90000"/>
              <a:buFont typeface="Gill Sans"/>
              <a:buBlip>
                <a:blip r:embed="rId3"/>
              </a:buBlip>
              <a:defRPr sz="1800">
                <a:uFillTx/>
                <a:latin typeface="Monaco"/>
                <a:ea typeface="Monaco"/>
                <a:cs typeface="Monaco"/>
                <a:sym typeface="Monaco"/>
              </a:defRPr>
            </a:lvl4pPr>
            <a:lvl5pPr marL="2431196" marR="0" indent="-393680" defTabSz="238028">
              <a:lnSpc>
                <a:spcPct val="100000"/>
              </a:lnSpc>
              <a:spcBef>
                <a:spcPts val="1575"/>
              </a:spcBef>
              <a:buSzPct val="90000"/>
              <a:buFont typeface="Gill Sans"/>
              <a:buBlip>
                <a:blip r:embed="rId3"/>
              </a:buBlip>
              <a:defRPr sz="180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478"/>
          <p:cNvSpPr>
            <a:spLocks noGrp="1"/>
          </p:cNvSpPr>
          <p:nvPr>
            <p:ph type="sldNum" sz="quarter" idx="10"/>
          </p:nvPr>
        </p:nvSpPr>
        <p:spPr>
          <a:xfrm>
            <a:off x="4420568" y="6527801"/>
            <a:ext cx="296518" cy="298761"/>
          </a:xfrm>
        </p:spPr>
        <p:txBody>
          <a:bodyPr/>
          <a:lstStyle>
            <a:lvl1pPr hangingPunct="1">
              <a:defRPr sz="1275">
                <a:solidFill>
                  <a:srgbClr val="FFFFFF"/>
                </a:solidFill>
                <a:latin typeface="Monaco"/>
                <a:ea typeface="Monaco"/>
                <a:cs typeface="Monaco"/>
                <a:sym typeface="Monaco"/>
              </a:defRPr>
            </a:lvl1pPr>
          </a:lstStyle>
          <a:p>
            <a:fld id="{6BC0B6DB-C0D0-4437-8DDD-619557762E5F}" type="slidenum">
              <a:rPr lang="en-US"/>
              <a:pPr/>
              <a:t>‹#›</a:t>
            </a:fld>
            <a:endParaRPr lang="en-US"/>
          </a:p>
        </p:txBody>
      </p:sp>
    </p:spTree>
    <p:extLst>
      <p:ext uri="{BB962C8B-B14F-4D97-AF65-F5344CB8AC3E}">
        <p14:creationId xmlns:p14="http://schemas.microsoft.com/office/powerpoint/2010/main" val="272303527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Default Design copie">
    <p:spTree>
      <p:nvGrpSpPr>
        <p:cNvPr id="1" name=""/>
        <p:cNvGrpSpPr/>
        <p:nvPr/>
      </p:nvGrpSpPr>
      <p:grpSpPr>
        <a:xfrm>
          <a:off x="0" y="0"/>
          <a:ext cx="0" cy="0"/>
          <a:chOff x="0" y="0"/>
          <a:chExt cx="0" cy="0"/>
        </a:xfrm>
      </p:grpSpPr>
      <p:sp>
        <p:nvSpPr>
          <p:cNvPr id="485" name="Shape 485"/>
          <p:cNvSpPr>
            <a:spLocks noGrp="1"/>
          </p:cNvSpPr>
          <p:nvPr>
            <p:ph type="title"/>
          </p:nvPr>
        </p:nvSpPr>
        <p:spPr>
          <a:prstGeom prst="rect">
            <a:avLst/>
          </a:prstGeom>
        </p:spPr>
        <p:txBody>
          <a:bodyPr/>
          <a:lstStyle/>
          <a:p>
            <a:r>
              <a:t>Texte du titre</a:t>
            </a:r>
          </a:p>
        </p:txBody>
      </p:sp>
      <p:sp>
        <p:nvSpPr>
          <p:cNvPr id="486" name="Shape 486"/>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487"/>
          <p:cNvSpPr>
            <a:spLocks noGrp="1"/>
          </p:cNvSpPr>
          <p:nvPr>
            <p:ph type="sldNum" sz="quarter" idx="10"/>
          </p:nvPr>
        </p:nvSpPr>
        <p:spPr>
          <a:xfrm>
            <a:off x="7809461" y="6457951"/>
            <a:ext cx="383080" cy="298761"/>
          </a:xfrm>
        </p:spPr>
        <p:txBody>
          <a:bodyPr/>
          <a:lstStyle>
            <a:lvl1pPr hangingPunct="1">
              <a:defRPr sz="1275"/>
            </a:lvl1pPr>
          </a:lstStyle>
          <a:p>
            <a:fld id="{06A043B9-66EC-4ED4-BF20-DA9BA3174C22}" type="slidenum">
              <a:rPr lang="en-US"/>
              <a:pPr/>
              <a:t>‹#›</a:t>
            </a:fld>
            <a:endParaRPr lang="en-US"/>
          </a:p>
        </p:txBody>
      </p:sp>
    </p:spTree>
    <p:extLst>
      <p:ext uri="{BB962C8B-B14F-4D97-AF65-F5344CB8AC3E}">
        <p14:creationId xmlns:p14="http://schemas.microsoft.com/office/powerpoint/2010/main" val="285106538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Default Design copie 1">
    <p:spTree>
      <p:nvGrpSpPr>
        <p:cNvPr id="1" name=""/>
        <p:cNvGrpSpPr/>
        <p:nvPr/>
      </p:nvGrpSpPr>
      <p:grpSpPr>
        <a:xfrm>
          <a:off x="0" y="0"/>
          <a:ext cx="0" cy="0"/>
          <a:chOff x="0" y="0"/>
          <a:chExt cx="0" cy="0"/>
        </a:xfrm>
      </p:grpSpPr>
      <p:sp>
        <p:nvSpPr>
          <p:cNvPr id="494" name="Shape 494"/>
          <p:cNvSpPr>
            <a:spLocks noGrp="1"/>
          </p:cNvSpPr>
          <p:nvPr>
            <p:ph type="title"/>
          </p:nvPr>
        </p:nvSpPr>
        <p:spPr>
          <a:prstGeom prst="rect">
            <a:avLst/>
          </a:prstGeom>
        </p:spPr>
        <p:txBody>
          <a:bodyPr/>
          <a:lstStyle/>
          <a:p>
            <a:r>
              <a:t>Texte du titre</a:t>
            </a:r>
          </a:p>
        </p:txBody>
      </p:sp>
      <p:sp>
        <p:nvSpPr>
          <p:cNvPr id="495" name="Shape 495"/>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496"/>
          <p:cNvSpPr>
            <a:spLocks noGrp="1"/>
          </p:cNvSpPr>
          <p:nvPr>
            <p:ph type="sldNum" sz="quarter" idx="10"/>
          </p:nvPr>
        </p:nvSpPr>
        <p:spPr>
          <a:xfrm>
            <a:off x="7809461" y="6457951"/>
            <a:ext cx="383080" cy="298761"/>
          </a:xfrm>
        </p:spPr>
        <p:txBody>
          <a:bodyPr/>
          <a:lstStyle>
            <a:lvl1pPr hangingPunct="1">
              <a:defRPr sz="1275"/>
            </a:lvl1pPr>
          </a:lstStyle>
          <a:p>
            <a:fld id="{6A85E351-9972-4A4E-9504-AA6F1B82782F}" type="slidenum">
              <a:rPr lang="en-US"/>
              <a:pPr/>
              <a:t>‹#›</a:t>
            </a:fld>
            <a:endParaRPr lang="en-US"/>
          </a:p>
        </p:txBody>
      </p:sp>
    </p:spTree>
    <p:extLst>
      <p:ext uri="{BB962C8B-B14F-4D97-AF65-F5344CB8AC3E}">
        <p14:creationId xmlns:p14="http://schemas.microsoft.com/office/powerpoint/2010/main" val="422812284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Default Design copie 2">
    <p:spTree>
      <p:nvGrpSpPr>
        <p:cNvPr id="1" name=""/>
        <p:cNvGrpSpPr/>
        <p:nvPr/>
      </p:nvGrpSpPr>
      <p:grpSpPr>
        <a:xfrm>
          <a:off x="0" y="0"/>
          <a:ext cx="0" cy="0"/>
          <a:chOff x="0" y="0"/>
          <a:chExt cx="0" cy="0"/>
        </a:xfrm>
      </p:grpSpPr>
      <p:sp>
        <p:nvSpPr>
          <p:cNvPr id="503" name="Shape 503"/>
          <p:cNvSpPr>
            <a:spLocks noGrp="1"/>
          </p:cNvSpPr>
          <p:nvPr>
            <p:ph type="title"/>
          </p:nvPr>
        </p:nvSpPr>
        <p:spPr>
          <a:prstGeom prst="rect">
            <a:avLst/>
          </a:prstGeom>
        </p:spPr>
        <p:txBody>
          <a:bodyPr/>
          <a:lstStyle/>
          <a:p>
            <a:r>
              <a:t>Texte du titre</a:t>
            </a:r>
          </a:p>
        </p:txBody>
      </p:sp>
      <p:sp>
        <p:nvSpPr>
          <p:cNvPr id="504" name="Shape 504"/>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505"/>
          <p:cNvSpPr>
            <a:spLocks noGrp="1"/>
          </p:cNvSpPr>
          <p:nvPr>
            <p:ph type="sldNum" sz="quarter" idx="10"/>
          </p:nvPr>
        </p:nvSpPr>
        <p:spPr>
          <a:xfrm>
            <a:off x="7809461" y="6457951"/>
            <a:ext cx="383080" cy="298761"/>
          </a:xfrm>
        </p:spPr>
        <p:txBody>
          <a:bodyPr/>
          <a:lstStyle>
            <a:lvl1pPr hangingPunct="1">
              <a:defRPr sz="1275"/>
            </a:lvl1pPr>
          </a:lstStyle>
          <a:p>
            <a:fld id="{D451A74A-CAC6-4E1C-8553-8EAA1E2A1E4C}" type="slidenum">
              <a:rPr lang="en-US"/>
              <a:pPr/>
              <a:t>‹#›</a:t>
            </a:fld>
            <a:endParaRPr lang="en-US"/>
          </a:p>
        </p:txBody>
      </p:sp>
    </p:spTree>
    <p:extLst>
      <p:ext uri="{BB962C8B-B14F-4D97-AF65-F5344CB8AC3E}">
        <p14:creationId xmlns:p14="http://schemas.microsoft.com/office/powerpoint/2010/main" val="150510293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E66E1355-3B2A-48FD-9858-A911AD013082}" type="datetimeFigureOut">
              <a:rPr lang="en-US" smtClean="0"/>
              <a:t>8/9/2019</a:t>
            </a:fld>
            <a:endParaRPr lang="en-US"/>
          </a:p>
        </p:txBody>
      </p:sp>
      <p:sp>
        <p:nvSpPr>
          <p:cNvPr id="9" name="Slide Number Placeholder 8"/>
          <p:cNvSpPr>
            <a:spLocks noGrp="1"/>
          </p:cNvSpPr>
          <p:nvPr>
            <p:ph type="sldNum" sz="quarter" idx="15"/>
          </p:nvPr>
        </p:nvSpPr>
        <p:spPr/>
        <p:txBody>
          <a:bodyPr/>
          <a:lstStyle/>
          <a:p>
            <a:fld id="{3C3273EB-B5AD-4855-8C36-42C9A2A71C6F}"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_Default Design copie 3">
    <p:spTree>
      <p:nvGrpSpPr>
        <p:cNvPr id="1" name=""/>
        <p:cNvGrpSpPr/>
        <p:nvPr/>
      </p:nvGrpSpPr>
      <p:grpSpPr>
        <a:xfrm>
          <a:off x="0" y="0"/>
          <a:ext cx="0" cy="0"/>
          <a:chOff x="0" y="0"/>
          <a:chExt cx="0" cy="0"/>
        </a:xfrm>
      </p:grpSpPr>
      <p:sp>
        <p:nvSpPr>
          <p:cNvPr id="512" name="Shape 512"/>
          <p:cNvSpPr>
            <a:spLocks noGrp="1"/>
          </p:cNvSpPr>
          <p:nvPr>
            <p:ph type="title"/>
          </p:nvPr>
        </p:nvSpPr>
        <p:spPr>
          <a:prstGeom prst="rect">
            <a:avLst/>
          </a:prstGeom>
        </p:spPr>
        <p:txBody>
          <a:bodyPr/>
          <a:lstStyle/>
          <a:p>
            <a:r>
              <a:t>Texte du titre</a:t>
            </a:r>
          </a:p>
        </p:txBody>
      </p:sp>
      <p:sp>
        <p:nvSpPr>
          <p:cNvPr id="513" name="Shape 513"/>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514"/>
          <p:cNvSpPr>
            <a:spLocks noGrp="1"/>
          </p:cNvSpPr>
          <p:nvPr>
            <p:ph type="sldNum" sz="quarter" idx="10"/>
          </p:nvPr>
        </p:nvSpPr>
        <p:spPr>
          <a:xfrm>
            <a:off x="7809461" y="6457951"/>
            <a:ext cx="383080" cy="298761"/>
          </a:xfrm>
        </p:spPr>
        <p:txBody>
          <a:bodyPr/>
          <a:lstStyle>
            <a:lvl1pPr hangingPunct="1">
              <a:defRPr sz="1275"/>
            </a:lvl1pPr>
          </a:lstStyle>
          <a:p>
            <a:fld id="{B65B2696-8F93-4896-80ED-A394703B04D6}" type="slidenum">
              <a:rPr lang="en-US"/>
              <a:pPr/>
              <a:t>‹#›</a:t>
            </a:fld>
            <a:endParaRPr lang="en-US"/>
          </a:p>
        </p:txBody>
      </p:sp>
    </p:spTree>
    <p:extLst>
      <p:ext uri="{BB962C8B-B14F-4D97-AF65-F5344CB8AC3E}">
        <p14:creationId xmlns:p14="http://schemas.microsoft.com/office/powerpoint/2010/main" val="36562637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Default Design copie 4">
    <p:spTree>
      <p:nvGrpSpPr>
        <p:cNvPr id="1" name=""/>
        <p:cNvGrpSpPr/>
        <p:nvPr/>
      </p:nvGrpSpPr>
      <p:grpSpPr>
        <a:xfrm>
          <a:off x="0" y="0"/>
          <a:ext cx="0" cy="0"/>
          <a:chOff x="0" y="0"/>
          <a:chExt cx="0" cy="0"/>
        </a:xfrm>
      </p:grpSpPr>
      <p:sp>
        <p:nvSpPr>
          <p:cNvPr id="521" name="Shape 521"/>
          <p:cNvSpPr>
            <a:spLocks noGrp="1"/>
          </p:cNvSpPr>
          <p:nvPr>
            <p:ph type="title"/>
          </p:nvPr>
        </p:nvSpPr>
        <p:spPr>
          <a:prstGeom prst="rect">
            <a:avLst/>
          </a:prstGeom>
        </p:spPr>
        <p:txBody>
          <a:bodyPr/>
          <a:lstStyle/>
          <a:p>
            <a:r>
              <a:t>Texte du titre</a:t>
            </a:r>
          </a:p>
        </p:txBody>
      </p:sp>
      <p:sp>
        <p:nvSpPr>
          <p:cNvPr id="522" name="Shape 522"/>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523"/>
          <p:cNvSpPr>
            <a:spLocks noGrp="1"/>
          </p:cNvSpPr>
          <p:nvPr>
            <p:ph type="sldNum" sz="quarter" idx="10"/>
          </p:nvPr>
        </p:nvSpPr>
        <p:spPr>
          <a:xfrm>
            <a:off x="7809461" y="6457951"/>
            <a:ext cx="383080" cy="298761"/>
          </a:xfrm>
        </p:spPr>
        <p:txBody>
          <a:bodyPr/>
          <a:lstStyle>
            <a:lvl1pPr hangingPunct="1">
              <a:defRPr sz="1275"/>
            </a:lvl1pPr>
          </a:lstStyle>
          <a:p>
            <a:fld id="{28B2BB19-58CF-4854-B7E9-9136F61583C6}" type="slidenum">
              <a:rPr lang="en-US"/>
              <a:pPr/>
              <a:t>‹#›</a:t>
            </a:fld>
            <a:endParaRPr lang="en-US"/>
          </a:p>
        </p:txBody>
      </p:sp>
    </p:spTree>
    <p:extLst>
      <p:ext uri="{BB962C8B-B14F-4D97-AF65-F5344CB8AC3E}">
        <p14:creationId xmlns:p14="http://schemas.microsoft.com/office/powerpoint/2010/main" val="164303368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_Default Design copie 5">
    <p:spTree>
      <p:nvGrpSpPr>
        <p:cNvPr id="1" name=""/>
        <p:cNvGrpSpPr/>
        <p:nvPr/>
      </p:nvGrpSpPr>
      <p:grpSpPr>
        <a:xfrm>
          <a:off x="0" y="0"/>
          <a:ext cx="0" cy="0"/>
          <a:chOff x="0" y="0"/>
          <a:chExt cx="0" cy="0"/>
        </a:xfrm>
      </p:grpSpPr>
      <p:sp>
        <p:nvSpPr>
          <p:cNvPr id="530" name="Shape 530"/>
          <p:cNvSpPr>
            <a:spLocks noGrp="1"/>
          </p:cNvSpPr>
          <p:nvPr>
            <p:ph type="title"/>
          </p:nvPr>
        </p:nvSpPr>
        <p:spPr>
          <a:prstGeom prst="rect">
            <a:avLst/>
          </a:prstGeom>
        </p:spPr>
        <p:txBody>
          <a:bodyPr/>
          <a:lstStyle/>
          <a:p>
            <a:r>
              <a:t>Texte du titre</a:t>
            </a:r>
          </a:p>
        </p:txBody>
      </p:sp>
      <p:sp>
        <p:nvSpPr>
          <p:cNvPr id="531" name="Shape 53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532"/>
          <p:cNvSpPr>
            <a:spLocks noGrp="1"/>
          </p:cNvSpPr>
          <p:nvPr>
            <p:ph type="sldNum" sz="quarter" idx="10"/>
          </p:nvPr>
        </p:nvSpPr>
        <p:spPr>
          <a:xfrm>
            <a:off x="7809461" y="6457951"/>
            <a:ext cx="383080" cy="298761"/>
          </a:xfrm>
        </p:spPr>
        <p:txBody>
          <a:bodyPr/>
          <a:lstStyle>
            <a:lvl1pPr hangingPunct="1">
              <a:defRPr sz="1275"/>
            </a:lvl1pPr>
          </a:lstStyle>
          <a:p>
            <a:fld id="{AB14A465-9321-40A8-A2BD-B36B05E60498}" type="slidenum">
              <a:rPr lang="en-US"/>
              <a:pPr/>
              <a:t>‹#›</a:t>
            </a:fld>
            <a:endParaRPr lang="en-US"/>
          </a:p>
        </p:txBody>
      </p:sp>
    </p:spTree>
    <p:extLst>
      <p:ext uri="{BB962C8B-B14F-4D97-AF65-F5344CB8AC3E}">
        <p14:creationId xmlns:p14="http://schemas.microsoft.com/office/powerpoint/2010/main" val="299424832"/>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Default Design copie 6">
    <p:spTree>
      <p:nvGrpSpPr>
        <p:cNvPr id="1" name=""/>
        <p:cNvGrpSpPr/>
        <p:nvPr/>
      </p:nvGrpSpPr>
      <p:grpSpPr>
        <a:xfrm>
          <a:off x="0" y="0"/>
          <a:ext cx="0" cy="0"/>
          <a:chOff x="0" y="0"/>
          <a:chExt cx="0" cy="0"/>
        </a:xfrm>
      </p:grpSpPr>
      <p:sp>
        <p:nvSpPr>
          <p:cNvPr id="539" name="Shape 539"/>
          <p:cNvSpPr>
            <a:spLocks noGrp="1"/>
          </p:cNvSpPr>
          <p:nvPr>
            <p:ph type="title"/>
          </p:nvPr>
        </p:nvSpPr>
        <p:spPr>
          <a:prstGeom prst="rect">
            <a:avLst/>
          </a:prstGeom>
        </p:spPr>
        <p:txBody>
          <a:bodyPr/>
          <a:lstStyle/>
          <a:p>
            <a:r>
              <a:t>Texte du titre</a:t>
            </a:r>
          </a:p>
        </p:txBody>
      </p:sp>
      <p:sp>
        <p:nvSpPr>
          <p:cNvPr id="540" name="Shape 540"/>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541"/>
          <p:cNvSpPr>
            <a:spLocks noGrp="1"/>
          </p:cNvSpPr>
          <p:nvPr>
            <p:ph type="sldNum" sz="quarter" idx="10"/>
          </p:nvPr>
        </p:nvSpPr>
        <p:spPr>
          <a:xfrm>
            <a:off x="7809461" y="6457951"/>
            <a:ext cx="383080" cy="298761"/>
          </a:xfrm>
        </p:spPr>
        <p:txBody>
          <a:bodyPr/>
          <a:lstStyle>
            <a:lvl1pPr hangingPunct="1">
              <a:defRPr sz="1275"/>
            </a:lvl1pPr>
          </a:lstStyle>
          <a:p>
            <a:fld id="{698DAF80-8894-4A4B-BC8E-161D5394440C}" type="slidenum">
              <a:rPr lang="en-US"/>
              <a:pPr/>
              <a:t>‹#›</a:t>
            </a:fld>
            <a:endParaRPr lang="en-US"/>
          </a:p>
        </p:txBody>
      </p:sp>
    </p:spTree>
    <p:extLst>
      <p:ext uri="{BB962C8B-B14F-4D97-AF65-F5344CB8AC3E}">
        <p14:creationId xmlns:p14="http://schemas.microsoft.com/office/powerpoint/2010/main" val="35485646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Default Design copie 7">
    <p:spTree>
      <p:nvGrpSpPr>
        <p:cNvPr id="1" name=""/>
        <p:cNvGrpSpPr/>
        <p:nvPr/>
      </p:nvGrpSpPr>
      <p:grpSpPr>
        <a:xfrm>
          <a:off x="0" y="0"/>
          <a:ext cx="0" cy="0"/>
          <a:chOff x="0" y="0"/>
          <a:chExt cx="0" cy="0"/>
        </a:xfrm>
      </p:grpSpPr>
      <p:sp>
        <p:nvSpPr>
          <p:cNvPr id="548" name="Shape 548"/>
          <p:cNvSpPr>
            <a:spLocks noGrp="1"/>
          </p:cNvSpPr>
          <p:nvPr>
            <p:ph type="title"/>
          </p:nvPr>
        </p:nvSpPr>
        <p:spPr>
          <a:prstGeom prst="rect">
            <a:avLst/>
          </a:prstGeom>
        </p:spPr>
        <p:txBody>
          <a:bodyPr/>
          <a:lstStyle/>
          <a:p>
            <a:r>
              <a:t>Texte du titre</a:t>
            </a:r>
          </a:p>
        </p:txBody>
      </p:sp>
      <p:sp>
        <p:nvSpPr>
          <p:cNvPr id="549" name="Shape 549"/>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550"/>
          <p:cNvSpPr>
            <a:spLocks noGrp="1"/>
          </p:cNvSpPr>
          <p:nvPr>
            <p:ph type="sldNum" sz="quarter" idx="10"/>
          </p:nvPr>
        </p:nvSpPr>
        <p:spPr>
          <a:xfrm>
            <a:off x="7809461" y="6457951"/>
            <a:ext cx="383080" cy="298761"/>
          </a:xfrm>
        </p:spPr>
        <p:txBody>
          <a:bodyPr/>
          <a:lstStyle>
            <a:lvl1pPr hangingPunct="1">
              <a:defRPr sz="1275"/>
            </a:lvl1pPr>
          </a:lstStyle>
          <a:p>
            <a:fld id="{8B51B089-73A8-4E07-829D-9C49AE158211}" type="slidenum">
              <a:rPr lang="en-US"/>
              <a:pPr/>
              <a:t>‹#›</a:t>
            </a:fld>
            <a:endParaRPr lang="en-US"/>
          </a:p>
        </p:txBody>
      </p:sp>
    </p:spTree>
    <p:extLst>
      <p:ext uri="{BB962C8B-B14F-4D97-AF65-F5344CB8AC3E}">
        <p14:creationId xmlns:p14="http://schemas.microsoft.com/office/powerpoint/2010/main" val="159452112"/>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Default Design copie 8">
    <p:spTree>
      <p:nvGrpSpPr>
        <p:cNvPr id="1" name=""/>
        <p:cNvGrpSpPr/>
        <p:nvPr/>
      </p:nvGrpSpPr>
      <p:grpSpPr>
        <a:xfrm>
          <a:off x="0" y="0"/>
          <a:ext cx="0" cy="0"/>
          <a:chOff x="0" y="0"/>
          <a:chExt cx="0" cy="0"/>
        </a:xfrm>
      </p:grpSpPr>
      <p:sp>
        <p:nvSpPr>
          <p:cNvPr id="557" name="Shape 557"/>
          <p:cNvSpPr>
            <a:spLocks noGrp="1"/>
          </p:cNvSpPr>
          <p:nvPr>
            <p:ph type="title"/>
          </p:nvPr>
        </p:nvSpPr>
        <p:spPr>
          <a:prstGeom prst="rect">
            <a:avLst/>
          </a:prstGeom>
        </p:spPr>
        <p:txBody>
          <a:bodyPr/>
          <a:lstStyle/>
          <a:p>
            <a:r>
              <a:t>Texte du titre</a:t>
            </a:r>
          </a:p>
        </p:txBody>
      </p:sp>
      <p:sp>
        <p:nvSpPr>
          <p:cNvPr id="558" name="Shape 558"/>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559"/>
          <p:cNvSpPr>
            <a:spLocks noGrp="1"/>
          </p:cNvSpPr>
          <p:nvPr>
            <p:ph type="sldNum" sz="quarter" idx="10"/>
          </p:nvPr>
        </p:nvSpPr>
        <p:spPr>
          <a:xfrm>
            <a:off x="7809461" y="6457951"/>
            <a:ext cx="383080" cy="298761"/>
          </a:xfrm>
        </p:spPr>
        <p:txBody>
          <a:bodyPr/>
          <a:lstStyle>
            <a:lvl1pPr hangingPunct="1">
              <a:defRPr sz="1275"/>
            </a:lvl1pPr>
          </a:lstStyle>
          <a:p>
            <a:fld id="{639FA427-677F-4B3E-A448-66BEBF2E10FE}" type="slidenum">
              <a:rPr lang="en-US"/>
              <a:pPr/>
              <a:t>‹#›</a:t>
            </a:fld>
            <a:endParaRPr lang="en-US"/>
          </a:p>
        </p:txBody>
      </p:sp>
    </p:spTree>
    <p:extLst>
      <p:ext uri="{BB962C8B-B14F-4D97-AF65-F5344CB8AC3E}">
        <p14:creationId xmlns:p14="http://schemas.microsoft.com/office/powerpoint/2010/main" val="217280880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Default Design copie 9">
    <p:spTree>
      <p:nvGrpSpPr>
        <p:cNvPr id="1" name=""/>
        <p:cNvGrpSpPr/>
        <p:nvPr/>
      </p:nvGrpSpPr>
      <p:grpSpPr>
        <a:xfrm>
          <a:off x="0" y="0"/>
          <a:ext cx="0" cy="0"/>
          <a:chOff x="0" y="0"/>
          <a:chExt cx="0" cy="0"/>
        </a:xfrm>
      </p:grpSpPr>
      <p:sp>
        <p:nvSpPr>
          <p:cNvPr id="566" name="Shape 566"/>
          <p:cNvSpPr>
            <a:spLocks noGrp="1"/>
          </p:cNvSpPr>
          <p:nvPr>
            <p:ph type="title"/>
          </p:nvPr>
        </p:nvSpPr>
        <p:spPr>
          <a:prstGeom prst="rect">
            <a:avLst/>
          </a:prstGeom>
        </p:spPr>
        <p:txBody>
          <a:bodyPr/>
          <a:lstStyle/>
          <a:p>
            <a:r>
              <a:t>Texte du titre</a:t>
            </a:r>
          </a:p>
        </p:txBody>
      </p:sp>
      <p:sp>
        <p:nvSpPr>
          <p:cNvPr id="567" name="Shape 567"/>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568"/>
          <p:cNvSpPr>
            <a:spLocks noGrp="1"/>
          </p:cNvSpPr>
          <p:nvPr>
            <p:ph type="sldNum" sz="quarter" idx="10"/>
          </p:nvPr>
        </p:nvSpPr>
        <p:spPr>
          <a:xfrm>
            <a:off x="7809461" y="6457951"/>
            <a:ext cx="383080" cy="298761"/>
          </a:xfrm>
        </p:spPr>
        <p:txBody>
          <a:bodyPr/>
          <a:lstStyle>
            <a:lvl1pPr hangingPunct="1">
              <a:defRPr sz="1275"/>
            </a:lvl1pPr>
          </a:lstStyle>
          <a:p>
            <a:fld id="{88FFF93B-FC9F-4072-B3CD-4906B200DCCA}" type="slidenum">
              <a:rPr lang="en-US"/>
              <a:pPr/>
              <a:t>‹#›</a:t>
            </a:fld>
            <a:endParaRPr lang="en-US"/>
          </a:p>
        </p:txBody>
      </p:sp>
    </p:spTree>
    <p:extLst>
      <p:ext uri="{BB962C8B-B14F-4D97-AF65-F5344CB8AC3E}">
        <p14:creationId xmlns:p14="http://schemas.microsoft.com/office/powerpoint/2010/main" val="198627108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Default Design copie 10">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lstStyle/>
          <a:p>
            <a:r>
              <a:t>Texte du titre</a:t>
            </a:r>
          </a:p>
        </p:txBody>
      </p:sp>
      <p:sp>
        <p:nvSpPr>
          <p:cNvPr id="576" name="Shape 576"/>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577"/>
          <p:cNvSpPr>
            <a:spLocks noGrp="1"/>
          </p:cNvSpPr>
          <p:nvPr>
            <p:ph type="sldNum" sz="quarter" idx="10"/>
          </p:nvPr>
        </p:nvSpPr>
        <p:spPr>
          <a:xfrm>
            <a:off x="7809461" y="6457951"/>
            <a:ext cx="383080" cy="298761"/>
          </a:xfrm>
        </p:spPr>
        <p:txBody>
          <a:bodyPr/>
          <a:lstStyle>
            <a:lvl1pPr hangingPunct="1">
              <a:defRPr sz="1275"/>
            </a:lvl1pPr>
          </a:lstStyle>
          <a:p>
            <a:fld id="{36B7320E-D196-4D2E-88D0-C55CD3E6ABFA}" type="slidenum">
              <a:rPr lang="en-US"/>
              <a:pPr/>
              <a:t>‹#›</a:t>
            </a:fld>
            <a:endParaRPr lang="en-US"/>
          </a:p>
        </p:txBody>
      </p:sp>
    </p:spTree>
    <p:extLst>
      <p:ext uri="{BB962C8B-B14F-4D97-AF65-F5344CB8AC3E}">
        <p14:creationId xmlns:p14="http://schemas.microsoft.com/office/powerpoint/2010/main" val="401028677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Titre et sous-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4" name="Shape 584"/>
          <p:cNvSpPr>
            <a:spLocks noGrp="1"/>
          </p:cNvSpPr>
          <p:nvPr>
            <p:ph type="title"/>
          </p:nvPr>
        </p:nvSpPr>
        <p:spPr>
          <a:xfrm>
            <a:off x="647700" y="1282700"/>
            <a:ext cx="7861300" cy="2146300"/>
          </a:xfrm>
          <a:prstGeom prst="rect">
            <a:avLst/>
          </a:prstGeom>
          <a:effectLst>
            <a:outerShdw blurRad="25400" dist="25400" dir="18900000" rotWithShape="0">
              <a:srgbClr val="000000">
                <a:alpha val="75000"/>
              </a:srgbClr>
            </a:outerShdw>
          </a:effectLst>
        </p:spPr>
        <p:txBody>
          <a:bodyPr anchor="b"/>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585" name="Shape 585"/>
          <p:cNvSpPr>
            <a:spLocks noGrp="1"/>
          </p:cNvSpPr>
          <p:nvPr>
            <p:ph type="body" sz="quarter" idx="1"/>
          </p:nvPr>
        </p:nvSpPr>
        <p:spPr>
          <a:xfrm>
            <a:off x="647700" y="3530600"/>
            <a:ext cx="7861300" cy="889000"/>
          </a:xfrm>
          <a:prstGeom prst="rect">
            <a:avLst/>
          </a:prstGeom>
          <a:effectLst>
            <a:outerShdw blurRad="25400" dist="25400" dir="18900000" rotWithShape="0">
              <a:srgbClr val="000000">
                <a:alpha val="75000"/>
              </a:srgbClr>
            </a:outerShdw>
          </a:effectLst>
        </p:spPr>
        <p:txBody>
          <a:bodyPr/>
          <a:lstStyle>
            <a:lvl1pPr marL="0" marR="0" indent="0" algn="ctr" defTabSz="238028">
              <a:lnSpc>
                <a:spcPct val="100000"/>
              </a:lnSpc>
              <a:spcBef>
                <a:spcPts val="0"/>
              </a:spcBef>
              <a:buClrTx/>
              <a:buSzTx/>
              <a:buFontTx/>
              <a:buNone/>
              <a:defRPr sz="1800">
                <a:uFillTx/>
                <a:latin typeface="Monaco"/>
                <a:ea typeface="Monaco"/>
                <a:cs typeface="Monaco"/>
                <a:sym typeface="Monaco"/>
              </a:defRPr>
            </a:lvl1pPr>
            <a:lvl2pPr marL="0" marR="0" indent="0" algn="ctr" defTabSz="238028">
              <a:lnSpc>
                <a:spcPct val="100000"/>
              </a:lnSpc>
              <a:spcBef>
                <a:spcPts val="0"/>
              </a:spcBef>
              <a:buClrTx/>
              <a:buSzTx/>
              <a:buFontTx/>
              <a:buNone/>
              <a:defRPr sz="1800">
                <a:uFillTx/>
                <a:latin typeface="Monaco"/>
                <a:ea typeface="Monaco"/>
                <a:cs typeface="Monaco"/>
                <a:sym typeface="Monaco"/>
              </a:defRPr>
            </a:lvl2pPr>
            <a:lvl3pPr marL="0" marR="0" indent="0" algn="ctr" defTabSz="238028">
              <a:lnSpc>
                <a:spcPct val="100000"/>
              </a:lnSpc>
              <a:spcBef>
                <a:spcPts val="0"/>
              </a:spcBef>
              <a:buClrTx/>
              <a:buSzTx/>
              <a:buFontTx/>
              <a:buNone/>
              <a:defRPr>
                <a:uFillTx/>
                <a:latin typeface="Monaco"/>
                <a:ea typeface="Monaco"/>
                <a:cs typeface="Monaco"/>
                <a:sym typeface="Monaco"/>
              </a:defRPr>
            </a:lvl3pPr>
            <a:lvl4pPr marL="0" marR="0" indent="0" algn="ctr" defTabSz="238028">
              <a:lnSpc>
                <a:spcPct val="100000"/>
              </a:lnSpc>
              <a:spcBef>
                <a:spcPts val="0"/>
              </a:spcBef>
              <a:buSzTx/>
              <a:buNone/>
              <a:defRPr sz="1800">
                <a:uFillTx/>
                <a:latin typeface="Monaco"/>
                <a:ea typeface="Monaco"/>
                <a:cs typeface="Monaco"/>
                <a:sym typeface="Monaco"/>
              </a:defRPr>
            </a:lvl4pPr>
            <a:lvl5pPr marL="0" marR="0" indent="0" algn="ctr" defTabSz="238028">
              <a:lnSpc>
                <a:spcPct val="100000"/>
              </a:lnSpc>
              <a:spcBef>
                <a:spcPts val="0"/>
              </a:spcBef>
              <a:buSzTx/>
              <a:buNone/>
              <a:defRPr sz="180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586"/>
          <p:cNvSpPr>
            <a:spLocks noGrp="1"/>
          </p:cNvSpPr>
          <p:nvPr>
            <p:ph type="sldNum" sz="quarter" idx="10"/>
          </p:nvPr>
        </p:nvSpPr>
        <p:spPr>
          <a:xfrm>
            <a:off x="4420568" y="6527801"/>
            <a:ext cx="296518" cy="298761"/>
          </a:xfrm>
        </p:spPr>
        <p:txBody>
          <a:bodyPr/>
          <a:lstStyle>
            <a:lvl1pPr hangingPunct="1">
              <a:defRPr sz="1275">
                <a:solidFill>
                  <a:srgbClr val="FFFFFF"/>
                </a:solidFill>
                <a:latin typeface="Monaco"/>
                <a:ea typeface="Monaco"/>
                <a:cs typeface="Monaco"/>
                <a:sym typeface="Monaco"/>
              </a:defRPr>
            </a:lvl1pPr>
          </a:lstStyle>
          <a:p>
            <a:fld id="{9A1D87EB-E15C-4DDD-AFDC-F95DB354BBF0}" type="slidenum">
              <a:rPr lang="en-US"/>
              <a:pPr/>
              <a:t>‹#›</a:t>
            </a:fld>
            <a:endParaRPr lang="en-US"/>
          </a:p>
        </p:txBody>
      </p:sp>
    </p:spTree>
    <p:extLst>
      <p:ext uri="{BB962C8B-B14F-4D97-AF65-F5344CB8AC3E}">
        <p14:creationId xmlns:p14="http://schemas.microsoft.com/office/powerpoint/2010/main" val="350823175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_Titre et puces - Gauche copie 1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 name="Shape 593"/>
          <p:cNvSpPr>
            <a:spLocks noGrp="1"/>
          </p:cNvSpPr>
          <p:nvPr>
            <p:ph type="title"/>
          </p:nvPr>
        </p:nvSpPr>
        <p:spPr>
          <a:xfrm>
            <a:off x="635001" y="152401"/>
            <a:ext cx="7861300" cy="1778000"/>
          </a:xfrm>
          <a:prstGeom prst="rect">
            <a:avLst/>
          </a:prstGeom>
          <a:effectLst>
            <a:outerShdw blurRad="25400" dist="25400" dir="18900000" rotWithShape="0">
              <a:srgbClr val="000000">
                <a:alpha val="75000"/>
              </a:srgbClr>
            </a:outerShdw>
          </a:effectLst>
        </p:spPr>
        <p:txBody>
          <a:bodyPr lIns="38084" tIns="38084" rIns="38084" bIns="38084"/>
          <a:lstStyle>
            <a:lvl1pPr marL="0" marR="0" algn="ctr" defTabSz="238028">
              <a:defRPr sz="3450" b="0">
                <a:solidFill>
                  <a:srgbClr val="FFFFFF"/>
                </a:solidFill>
                <a:uFillTx/>
                <a:latin typeface="Monaco"/>
                <a:ea typeface="Monaco"/>
                <a:cs typeface="Monaco"/>
                <a:sym typeface="Monaco"/>
              </a:defRPr>
            </a:lvl1pPr>
          </a:lstStyle>
          <a:p>
            <a:r>
              <a:t>Texte du titre</a:t>
            </a:r>
          </a:p>
        </p:txBody>
      </p:sp>
      <p:sp>
        <p:nvSpPr>
          <p:cNvPr id="594" name="Shape 594"/>
          <p:cNvSpPr>
            <a:spLocks noGrp="1"/>
          </p:cNvSpPr>
          <p:nvPr>
            <p:ph type="body" sz="half" idx="1"/>
          </p:nvPr>
        </p:nvSpPr>
        <p:spPr>
          <a:xfrm>
            <a:off x="635001" y="1981200"/>
            <a:ext cx="3835400" cy="4025900"/>
          </a:xfrm>
          <a:prstGeom prst="rect">
            <a:avLst/>
          </a:prstGeom>
          <a:effectLst>
            <a:outerShdw blurRad="25400" dist="25400" dir="18900000" rotWithShape="0">
              <a:srgbClr val="000000">
                <a:alpha val="75000"/>
              </a:srgbClr>
            </a:outerShdw>
          </a:effectLst>
        </p:spPr>
        <p:txBody>
          <a:bodyPr lIns="38084" tIns="38084" rIns="38084" bIns="38084" anchor="ctr"/>
          <a:lstStyle>
            <a:lvl1pPr marL="50323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1pPr>
            <a:lvl2pPr marL="845996"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2pPr>
            <a:lvl3pPr marL="1188757" marR="0" indent="-284254" defTabSz="238028">
              <a:lnSpc>
                <a:spcPct val="100000"/>
              </a:lnSpc>
              <a:spcBef>
                <a:spcPts val="1875"/>
              </a:spcBef>
              <a:buClrTx/>
              <a:buSzPct val="90000"/>
              <a:buFont typeface="Gill Sans"/>
              <a:buBlip>
                <a:blip r:embed="rId3"/>
              </a:buBlip>
              <a:defRPr sz="1350">
                <a:uFillTx/>
                <a:latin typeface="Monaco"/>
                <a:ea typeface="Monaco"/>
                <a:cs typeface="Monaco"/>
                <a:sym typeface="Monaco"/>
              </a:defRPr>
            </a:lvl3pPr>
            <a:lvl4pPr marL="1531517"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4pPr>
            <a:lvl5pPr marL="1874275" marR="0" indent="-284254" defTabSz="238028">
              <a:lnSpc>
                <a:spcPct val="100000"/>
              </a:lnSpc>
              <a:spcBef>
                <a:spcPts val="1875"/>
              </a:spcBef>
              <a:buSzPct val="90000"/>
              <a:buFont typeface="Gill Sans"/>
              <a:buBlip>
                <a:blip r:embed="rId3"/>
              </a:buBlip>
              <a:defRPr sz="13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595"/>
          <p:cNvSpPr>
            <a:spLocks noGrp="1"/>
          </p:cNvSpPr>
          <p:nvPr>
            <p:ph type="sldNum" sz="quarter" idx="10"/>
          </p:nvPr>
        </p:nvSpPr>
        <p:spPr>
          <a:xfrm>
            <a:off x="4471829" y="6553202"/>
            <a:ext cx="200344" cy="203870"/>
          </a:xfrm>
        </p:spPr>
        <p:txBody>
          <a:bodyPr lIns="38084" tIns="38084" rIns="38084" bIns="38084"/>
          <a:lstStyle>
            <a:lvl1pPr hangingPunct="1">
              <a:defRPr sz="825">
                <a:solidFill>
                  <a:srgbClr val="FFFFFF"/>
                </a:solidFill>
                <a:latin typeface="Monaco"/>
                <a:ea typeface="Monaco"/>
                <a:cs typeface="Monaco"/>
                <a:sym typeface="Monaco"/>
              </a:defRPr>
            </a:lvl1pPr>
          </a:lstStyle>
          <a:p>
            <a:fld id="{94A7CC6B-A6F8-4862-9B9B-B3FA4DA83B31}" type="slidenum">
              <a:rPr lang="en-US"/>
              <a:pPr/>
              <a:t>‹#›</a:t>
            </a:fld>
            <a:endParaRPr lang="en-US"/>
          </a:p>
        </p:txBody>
      </p:sp>
    </p:spTree>
    <p:extLst>
      <p:ext uri="{BB962C8B-B14F-4D97-AF65-F5344CB8AC3E}">
        <p14:creationId xmlns:p14="http://schemas.microsoft.com/office/powerpoint/2010/main" val="230286543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E66E1355-3B2A-48FD-9858-A911AD013082}" type="datetimeFigureOut">
              <a:rPr lang="en-US" smtClean="0"/>
              <a:t>8/9/2019</a:t>
            </a:fld>
            <a:endParaRPr lang="en-US"/>
          </a:p>
        </p:txBody>
      </p:sp>
      <p:sp>
        <p:nvSpPr>
          <p:cNvPr id="9" name="Slide Number Placeholder 8"/>
          <p:cNvSpPr>
            <a:spLocks noGrp="1"/>
          </p:cNvSpPr>
          <p:nvPr>
            <p:ph type="sldNum" sz="quarter" idx="11"/>
          </p:nvPr>
        </p:nvSpPr>
        <p:spPr/>
        <p:txBody>
          <a:bodyPr/>
          <a:lstStyle/>
          <a:p>
            <a:fld id="{3C3273EB-B5AD-4855-8C36-42C9A2A71C6F}"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re et puces - Gauche copie 2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02" name="Shape 602"/>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03" name="Shape 603"/>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04"/>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714F8A4E-4838-4AB6-AEB7-C66BD224062E}" type="slidenum">
              <a:rPr lang="en-US"/>
              <a:pPr/>
              <a:t>‹#›</a:t>
            </a:fld>
            <a:endParaRPr lang="en-US"/>
          </a:p>
        </p:txBody>
      </p:sp>
    </p:spTree>
    <p:extLst>
      <p:ext uri="{BB962C8B-B14F-4D97-AF65-F5344CB8AC3E}">
        <p14:creationId xmlns:p14="http://schemas.microsoft.com/office/powerpoint/2010/main" val="267087284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re et puces - Gauche copie 2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 name="Shape 611"/>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12" name="Shape 612"/>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13"/>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B46240B3-B174-4070-8D4A-0E43C2F92C12}" type="slidenum">
              <a:rPr lang="en-US"/>
              <a:pPr/>
              <a:t>‹#›</a:t>
            </a:fld>
            <a:endParaRPr lang="en-US"/>
          </a:p>
        </p:txBody>
      </p:sp>
    </p:spTree>
    <p:extLst>
      <p:ext uri="{BB962C8B-B14F-4D97-AF65-F5344CB8AC3E}">
        <p14:creationId xmlns:p14="http://schemas.microsoft.com/office/powerpoint/2010/main" val="297874545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2_Fireball - No Graphics copie">
    <p:bg>
      <p:bgPr>
        <a:solidFill>
          <a:srgbClr val="000000"/>
        </a:solidFill>
        <a:effectLst/>
      </p:bgPr>
    </p:bg>
    <p:spTree>
      <p:nvGrpSpPr>
        <p:cNvPr id="1" name=""/>
        <p:cNvGrpSpPr/>
        <p:nvPr/>
      </p:nvGrpSpPr>
      <p:grpSpPr>
        <a:xfrm>
          <a:off x="0" y="0"/>
          <a:ext cx="0" cy="0"/>
          <a:chOff x="0" y="0"/>
          <a:chExt cx="0" cy="0"/>
        </a:xfrm>
      </p:grpSpPr>
      <p:sp>
        <p:nvSpPr>
          <p:cNvPr id="620" name="Shape 620"/>
          <p:cNvSpPr>
            <a:spLocks noGrp="1"/>
          </p:cNvSpPr>
          <p:nvPr>
            <p:ph type="title"/>
          </p:nvPr>
        </p:nvSpPr>
        <p:spPr>
          <a:xfrm>
            <a:off x="685800" y="0"/>
            <a:ext cx="7772400" cy="1524000"/>
          </a:xfrm>
          <a:prstGeom prst="rect">
            <a:avLst/>
          </a:prstGeom>
        </p:spPr>
        <p:txBody>
          <a:bodyPr anchor="b"/>
          <a:lstStyle>
            <a:lvl1pPr marL="30944" marR="30944" algn="r">
              <a:defRPr sz="3150" b="0" i="1">
                <a:solidFill>
                  <a:srgbClr val="FFD479"/>
                </a:solidFill>
                <a:uFill>
                  <a:solidFill>
                    <a:srgbClr val="FFD479"/>
                  </a:solidFill>
                </a:uFill>
                <a:latin typeface="Times New Roman"/>
                <a:ea typeface="Times New Roman"/>
                <a:cs typeface="Times New Roman"/>
                <a:sym typeface="Times New Roman"/>
              </a:defRPr>
            </a:lvl1pPr>
          </a:lstStyle>
          <a:p>
            <a:r>
              <a:t>Texte du titre</a:t>
            </a:r>
          </a:p>
        </p:txBody>
      </p:sp>
      <p:sp>
        <p:nvSpPr>
          <p:cNvPr id="621" name="Shape 621"/>
          <p:cNvSpPr>
            <a:spLocks noGrp="1"/>
          </p:cNvSpPr>
          <p:nvPr>
            <p:ph type="body" idx="1"/>
          </p:nvPr>
        </p:nvSpPr>
        <p:spPr>
          <a:xfrm>
            <a:off x="685800" y="2057400"/>
            <a:ext cx="7772400" cy="4800600"/>
          </a:xfrm>
          <a:prstGeom prst="rect">
            <a:avLst/>
          </a:prstGeom>
        </p:spPr>
        <p:txBody>
          <a:bodyPr/>
          <a:lstStyle>
            <a:lvl1pPr marL="288017" marR="30944">
              <a:lnSpc>
                <a:spcPct val="100000"/>
              </a:lnSpc>
              <a:spcBef>
                <a:spcPts val="525"/>
              </a:spcBef>
              <a:buClr>
                <a:srgbClr val="FFD479"/>
              </a:buClr>
              <a:buFont typeface="Times New Roman"/>
              <a:buChar char="•"/>
              <a:defRPr sz="2250">
                <a:solidFill>
                  <a:srgbClr val="FFFED5"/>
                </a:solidFill>
                <a:uFill>
                  <a:solidFill>
                    <a:srgbClr val="FFFED5"/>
                  </a:solidFill>
                </a:uFill>
                <a:latin typeface="Times New Roman"/>
                <a:ea typeface="Times New Roman"/>
                <a:cs typeface="Times New Roman"/>
                <a:sym typeface="Times New Roman"/>
              </a:defRPr>
            </a:lvl1pPr>
            <a:lvl2pPr marL="587929" marR="30944">
              <a:lnSpc>
                <a:spcPct val="100000"/>
              </a:lnSpc>
              <a:buClr>
                <a:srgbClr val="FFD479"/>
              </a:buClr>
              <a:buSzPct val="100000"/>
              <a:buFont typeface="Times New Roman"/>
              <a:buChar char="–"/>
              <a:defRPr>
                <a:solidFill>
                  <a:srgbClr val="FFFED5"/>
                </a:solidFill>
                <a:uFill>
                  <a:solidFill>
                    <a:srgbClr val="FFFED5"/>
                  </a:solidFill>
                </a:uFill>
                <a:latin typeface="Times New Roman"/>
                <a:ea typeface="Times New Roman"/>
                <a:cs typeface="Times New Roman"/>
                <a:sym typeface="Times New Roman"/>
              </a:defRPr>
            </a:lvl2pPr>
            <a:lvl3pPr marL="887842" marR="30944">
              <a:lnSpc>
                <a:spcPct val="100000"/>
              </a:lnSpc>
              <a:buClr>
                <a:srgbClr val="FFD479"/>
              </a:buClr>
              <a:buSzPct val="100000"/>
              <a:buFont typeface="Times New Roman"/>
              <a:buChar char="•"/>
              <a:defRPr sz="1650">
                <a:solidFill>
                  <a:srgbClr val="FFFED5"/>
                </a:solidFill>
                <a:uFill>
                  <a:solidFill>
                    <a:srgbClr val="FFFED5"/>
                  </a:solidFill>
                </a:uFill>
                <a:latin typeface="Times New Roman"/>
                <a:ea typeface="Times New Roman"/>
                <a:cs typeface="Times New Roman"/>
                <a:sym typeface="Times New Roman"/>
              </a:defRPr>
            </a:lvl3pPr>
            <a:lvl4pPr marL="1230602" marR="30944">
              <a:lnSpc>
                <a:spcPct val="100000"/>
              </a:lnSpc>
              <a:buClr>
                <a:srgbClr val="FFD479"/>
              </a:buClr>
              <a:buFont typeface="Times New Roman"/>
              <a:defRPr sz="1350">
                <a:solidFill>
                  <a:srgbClr val="FFFED5"/>
                </a:solidFill>
                <a:uFill>
                  <a:solidFill>
                    <a:srgbClr val="FFFED5"/>
                  </a:solidFill>
                </a:uFill>
                <a:latin typeface="Times New Roman"/>
                <a:ea typeface="Times New Roman"/>
                <a:cs typeface="Times New Roman"/>
                <a:sym typeface="Times New Roman"/>
              </a:defRPr>
            </a:lvl4pPr>
            <a:lvl5pPr marL="1573363" marR="30944">
              <a:lnSpc>
                <a:spcPct val="100000"/>
              </a:lnSpc>
              <a:buClr>
                <a:srgbClr val="FFD479"/>
              </a:buClr>
              <a:buFont typeface="Times New Roman"/>
              <a:buChar char="•"/>
              <a:defRPr sz="1350">
                <a:solidFill>
                  <a:srgbClr val="FFFED5"/>
                </a:solidFill>
                <a:uFill>
                  <a:solidFill>
                    <a:srgbClr val="FFFED5"/>
                  </a:solidFill>
                </a:uFill>
                <a:latin typeface="Times New Roman"/>
                <a:ea typeface="Times New Roman"/>
                <a:cs typeface="Times New Roman"/>
                <a:sym typeface="Times New Roman"/>
              </a:defRPr>
            </a:lvl5pPr>
          </a:lstStyle>
          <a:p>
            <a:r>
              <a:t>Texte niveau 1</a:t>
            </a:r>
          </a:p>
          <a:p>
            <a:pPr lvl="1"/>
            <a:r>
              <a:t>Texte niveau 2</a:t>
            </a:r>
          </a:p>
          <a:p>
            <a:pPr lvl="2"/>
            <a:r>
              <a:t>Texte niveau 3</a:t>
            </a:r>
          </a:p>
          <a:p>
            <a:pPr lvl="3"/>
            <a:r>
              <a:t>Texte niveau 4</a:t>
            </a:r>
          </a:p>
          <a:p>
            <a:pPr lvl="4"/>
            <a:r>
              <a:t>Texte niveau 5</a:t>
            </a:r>
          </a:p>
        </p:txBody>
      </p:sp>
      <p:sp>
        <p:nvSpPr>
          <p:cNvPr id="4" name="Shape 622"/>
          <p:cNvSpPr>
            <a:spLocks noGrp="1"/>
          </p:cNvSpPr>
          <p:nvPr>
            <p:ph type="sldNum" sz="quarter" idx="10"/>
          </p:nvPr>
        </p:nvSpPr>
        <p:spPr>
          <a:xfrm>
            <a:off x="4395705" y="6388100"/>
            <a:ext cx="349417" cy="356469"/>
          </a:xfrm>
        </p:spPr>
        <p:txBody>
          <a:bodyPr/>
          <a:lstStyle>
            <a:lvl1pPr hangingPunct="1">
              <a:defRPr sz="1650">
                <a:solidFill>
                  <a:srgbClr val="FFFED5"/>
                </a:solidFill>
                <a:latin typeface="Times New Roman" pitchFamily="18" charset="0"/>
                <a:cs typeface="Times New Roman" pitchFamily="18" charset="0"/>
                <a:sym typeface="Times New Roman" pitchFamily="18" charset="0"/>
              </a:defRPr>
            </a:lvl1pPr>
          </a:lstStyle>
          <a:p>
            <a:fld id="{637D3992-068C-492D-9510-E16081DE269F}" type="slidenum">
              <a:rPr lang="en-US"/>
              <a:pPr/>
              <a:t>‹#›</a:t>
            </a:fld>
            <a:endParaRPr lang="en-US"/>
          </a:p>
        </p:txBody>
      </p:sp>
    </p:spTree>
    <p:extLst>
      <p:ext uri="{BB962C8B-B14F-4D97-AF65-F5344CB8AC3E}">
        <p14:creationId xmlns:p14="http://schemas.microsoft.com/office/powerpoint/2010/main" val="185531934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re et puces - Gauche copie 2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29" name="Shape 629"/>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30" name="Shape 630"/>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31"/>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2E96CE8B-FDA0-42BB-8999-B530689F280B}" type="slidenum">
              <a:rPr lang="en-US"/>
              <a:pPr/>
              <a:t>‹#›</a:t>
            </a:fld>
            <a:endParaRPr lang="en-US"/>
          </a:p>
        </p:txBody>
      </p:sp>
    </p:spTree>
    <p:extLst>
      <p:ext uri="{BB962C8B-B14F-4D97-AF65-F5344CB8AC3E}">
        <p14:creationId xmlns:p14="http://schemas.microsoft.com/office/powerpoint/2010/main" val="407776167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re et puces - Gauche copie 2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8" name="Shape 638"/>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39" name="Shape 639"/>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40"/>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C9D62707-AC6C-4193-BC4D-094A49432075}" type="slidenum">
              <a:rPr lang="en-US"/>
              <a:pPr/>
              <a:t>‹#›</a:t>
            </a:fld>
            <a:endParaRPr lang="en-US"/>
          </a:p>
        </p:txBody>
      </p:sp>
    </p:spTree>
    <p:extLst>
      <p:ext uri="{BB962C8B-B14F-4D97-AF65-F5344CB8AC3E}">
        <p14:creationId xmlns:p14="http://schemas.microsoft.com/office/powerpoint/2010/main" val="54493737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re et puces - Gauche copie 2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47" name="Shape 647"/>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48" name="Shape 648"/>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49"/>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5492A7B1-D5EA-4BF8-8B31-5078CBFBA76E}" type="slidenum">
              <a:rPr lang="en-US"/>
              <a:pPr/>
              <a:t>‹#›</a:t>
            </a:fld>
            <a:endParaRPr lang="en-US"/>
          </a:p>
        </p:txBody>
      </p:sp>
    </p:spTree>
    <p:extLst>
      <p:ext uri="{BB962C8B-B14F-4D97-AF65-F5344CB8AC3E}">
        <p14:creationId xmlns:p14="http://schemas.microsoft.com/office/powerpoint/2010/main" val="338124912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re et puces - Gauche copie 2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6" name="Shape 656"/>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57" name="Shape 657"/>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58"/>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B76F0593-3AF0-4E5B-927D-FBD836CA6BD3}" type="slidenum">
              <a:rPr lang="en-US"/>
              <a:pPr/>
              <a:t>‹#›</a:t>
            </a:fld>
            <a:endParaRPr lang="en-US"/>
          </a:p>
        </p:txBody>
      </p:sp>
    </p:spTree>
    <p:extLst>
      <p:ext uri="{BB962C8B-B14F-4D97-AF65-F5344CB8AC3E}">
        <p14:creationId xmlns:p14="http://schemas.microsoft.com/office/powerpoint/2010/main" val="293029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re et puces - Gauche copie 2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65" name="Shape 665"/>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66" name="Shape 666"/>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67"/>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99D14E73-2FD9-4147-B950-0E87D39FDE3A}" type="slidenum">
              <a:rPr lang="en-US"/>
              <a:pPr/>
              <a:t>‹#›</a:t>
            </a:fld>
            <a:endParaRPr lang="en-US"/>
          </a:p>
        </p:txBody>
      </p:sp>
    </p:spTree>
    <p:extLst>
      <p:ext uri="{BB962C8B-B14F-4D97-AF65-F5344CB8AC3E}">
        <p14:creationId xmlns:p14="http://schemas.microsoft.com/office/powerpoint/2010/main" val="1150520515"/>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re et puces - Gauche copie 2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75" name="Shape 675"/>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76"/>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B0CB2152-9DA6-4724-BFD3-04004F554C71}" type="slidenum">
              <a:rPr lang="en-US"/>
              <a:pPr/>
              <a:t>‹#›</a:t>
            </a:fld>
            <a:endParaRPr lang="en-US"/>
          </a:p>
        </p:txBody>
      </p:sp>
    </p:spTree>
    <p:extLst>
      <p:ext uri="{BB962C8B-B14F-4D97-AF65-F5344CB8AC3E}">
        <p14:creationId xmlns:p14="http://schemas.microsoft.com/office/powerpoint/2010/main" val="561339928"/>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re et puces - Gauche copie 2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647700" y="139701"/>
            <a:ext cx="7861300" cy="1790700"/>
          </a:xfrm>
          <a:prstGeom prst="rect">
            <a:avLst/>
          </a:prstGeom>
          <a:effectLst>
            <a:outerShdw blurRad="25400" dist="25400" dir="18900000" rotWithShape="0">
              <a:srgbClr val="000000">
                <a:alpha val="75000"/>
              </a:srgbClr>
            </a:outerShdw>
          </a:effectLst>
        </p:spPr>
        <p:txBody>
          <a:bodyPr/>
          <a:lstStyle>
            <a:lvl1pPr marL="0" marR="0" algn="ctr" defTabSz="238028">
              <a:defRPr sz="3600" b="0">
                <a:solidFill>
                  <a:srgbClr val="FFFFFF"/>
                </a:solidFill>
                <a:uFillTx/>
                <a:latin typeface="Monaco"/>
                <a:ea typeface="Monaco"/>
                <a:cs typeface="Monaco"/>
                <a:sym typeface="Monaco"/>
              </a:defRPr>
            </a:lvl1pPr>
          </a:lstStyle>
          <a:p>
            <a:r>
              <a:t>Texte du titre</a:t>
            </a:r>
          </a:p>
        </p:txBody>
      </p:sp>
      <p:sp>
        <p:nvSpPr>
          <p:cNvPr id="684" name="Shape 684"/>
          <p:cNvSpPr>
            <a:spLocks noGrp="1"/>
          </p:cNvSpPr>
          <p:nvPr>
            <p:ph type="body" sz="half" idx="1"/>
          </p:nvPr>
        </p:nvSpPr>
        <p:spPr>
          <a:xfrm>
            <a:off x="647701" y="1981200"/>
            <a:ext cx="3835400" cy="4013200"/>
          </a:xfrm>
          <a:prstGeom prst="rect">
            <a:avLst/>
          </a:prstGeom>
          <a:effectLst>
            <a:outerShdw blurRad="25400" dist="25400" dir="18900000" rotWithShape="0">
              <a:srgbClr val="000000">
                <a:alpha val="75000"/>
              </a:srgbClr>
            </a:outerShdw>
          </a:effectLst>
        </p:spPr>
        <p:txBody>
          <a:bodyPr anchor="ctr"/>
          <a:lstStyle>
            <a:lvl1pPr marL="649474"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1pPr>
            <a:lvl2pPr marL="1087446"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2pPr>
            <a:lvl3pPr marL="1525417" marR="0" indent="-363841" defTabSz="238028">
              <a:lnSpc>
                <a:spcPct val="100000"/>
              </a:lnSpc>
              <a:spcBef>
                <a:spcPts val="1875"/>
              </a:spcBef>
              <a:buClrTx/>
              <a:buSzPct val="90000"/>
              <a:buFont typeface="Gill Sans"/>
              <a:buBlip>
                <a:blip r:embed="rId3"/>
              </a:buBlip>
              <a:defRPr sz="1650">
                <a:uFillTx/>
                <a:latin typeface="Monaco"/>
                <a:ea typeface="Monaco"/>
                <a:cs typeface="Monaco"/>
                <a:sym typeface="Monaco"/>
              </a:defRPr>
            </a:lvl3pPr>
            <a:lvl4pPr marL="196338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4pPr>
            <a:lvl5pPr marL="2401357" marR="0" indent="-363841" defTabSz="238028">
              <a:lnSpc>
                <a:spcPct val="100000"/>
              </a:lnSpc>
              <a:spcBef>
                <a:spcPts val="1875"/>
              </a:spcBef>
              <a:buSzPct val="90000"/>
              <a:buFont typeface="Gill Sans"/>
              <a:buBlip>
                <a:blip r:embed="rId3"/>
              </a:buBlip>
              <a:defRPr sz="1650">
                <a:uFillTx/>
                <a:latin typeface="Monaco"/>
                <a:ea typeface="Monaco"/>
                <a:cs typeface="Monaco"/>
                <a:sym typeface="Monaco"/>
              </a:defRPr>
            </a:lvl5pPr>
          </a:lstStyle>
          <a:p>
            <a:r>
              <a:t>Texte niveau 1</a:t>
            </a:r>
          </a:p>
          <a:p>
            <a:pPr lvl="1"/>
            <a:r>
              <a:t>Texte niveau 2</a:t>
            </a:r>
          </a:p>
          <a:p>
            <a:pPr lvl="2"/>
            <a:r>
              <a:t>Texte niveau 3</a:t>
            </a:r>
          </a:p>
          <a:p>
            <a:pPr lvl="3"/>
            <a:r>
              <a:t>Texte niveau 4</a:t>
            </a:r>
          </a:p>
          <a:p>
            <a:pPr lvl="4"/>
            <a:r>
              <a:t>Texte niveau 5</a:t>
            </a:r>
          </a:p>
        </p:txBody>
      </p:sp>
      <p:sp>
        <p:nvSpPr>
          <p:cNvPr id="4" name="Shape 685"/>
          <p:cNvSpPr>
            <a:spLocks noGrp="1"/>
          </p:cNvSpPr>
          <p:nvPr>
            <p:ph type="sldNum" sz="quarter" idx="10"/>
          </p:nvPr>
        </p:nvSpPr>
        <p:spPr>
          <a:xfrm>
            <a:off x="4420568" y="6515101"/>
            <a:ext cx="296518" cy="298761"/>
          </a:xfrm>
        </p:spPr>
        <p:txBody>
          <a:bodyPr/>
          <a:lstStyle>
            <a:lvl1pPr hangingPunct="1">
              <a:defRPr sz="1275">
                <a:solidFill>
                  <a:srgbClr val="FFFFFF"/>
                </a:solidFill>
                <a:latin typeface="Monaco"/>
                <a:ea typeface="Monaco"/>
                <a:cs typeface="Monaco"/>
                <a:sym typeface="Monaco"/>
              </a:defRPr>
            </a:lvl1pPr>
          </a:lstStyle>
          <a:p>
            <a:fld id="{FE3DE083-ACD0-465C-AC34-1EAF07CFBE12}" type="slidenum">
              <a:rPr lang="en-US"/>
              <a:pPr/>
              <a:t>‹#›</a:t>
            </a:fld>
            <a:endParaRPr lang="en-US"/>
          </a:p>
        </p:txBody>
      </p:sp>
    </p:spTree>
    <p:extLst>
      <p:ext uri="{BB962C8B-B14F-4D97-AF65-F5344CB8AC3E}">
        <p14:creationId xmlns:p14="http://schemas.microsoft.com/office/powerpoint/2010/main" val="72048921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41.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63" Type="http://schemas.openxmlformats.org/officeDocument/2006/relationships/slideLayout" Target="../slideLayouts/slideLayout87.xml"/><Relationship Id="rId84" Type="http://schemas.openxmlformats.org/officeDocument/2006/relationships/slideLayout" Target="../slideLayouts/slideLayout108.xml"/><Relationship Id="rId138" Type="http://schemas.openxmlformats.org/officeDocument/2006/relationships/slideLayout" Target="../slideLayouts/slideLayout162.xml"/><Relationship Id="rId159" Type="http://schemas.openxmlformats.org/officeDocument/2006/relationships/slideLayout" Target="../slideLayouts/slideLayout183.xml"/><Relationship Id="rId170" Type="http://schemas.openxmlformats.org/officeDocument/2006/relationships/slideLayout" Target="../slideLayouts/slideLayout194.xml"/><Relationship Id="rId191" Type="http://schemas.openxmlformats.org/officeDocument/2006/relationships/slideLayout" Target="../slideLayouts/slideLayout215.xml"/><Relationship Id="rId205" Type="http://schemas.openxmlformats.org/officeDocument/2006/relationships/slideLayout" Target="../slideLayouts/slideLayout229.xml"/><Relationship Id="rId226" Type="http://schemas.openxmlformats.org/officeDocument/2006/relationships/theme" Target="../theme/theme3.xml"/><Relationship Id="rId107" Type="http://schemas.openxmlformats.org/officeDocument/2006/relationships/slideLayout" Target="../slideLayouts/slideLayout131.xml"/><Relationship Id="rId11" Type="http://schemas.openxmlformats.org/officeDocument/2006/relationships/slideLayout" Target="../slideLayouts/slideLayout35.xml"/><Relationship Id="rId32" Type="http://schemas.openxmlformats.org/officeDocument/2006/relationships/slideLayout" Target="../slideLayouts/slideLayout56.xml"/><Relationship Id="rId53" Type="http://schemas.openxmlformats.org/officeDocument/2006/relationships/slideLayout" Target="../slideLayouts/slideLayout77.xml"/><Relationship Id="rId74" Type="http://schemas.openxmlformats.org/officeDocument/2006/relationships/slideLayout" Target="../slideLayouts/slideLayout98.xml"/><Relationship Id="rId128" Type="http://schemas.openxmlformats.org/officeDocument/2006/relationships/slideLayout" Target="../slideLayouts/slideLayout152.xml"/><Relationship Id="rId149" Type="http://schemas.openxmlformats.org/officeDocument/2006/relationships/slideLayout" Target="../slideLayouts/slideLayout173.xml"/><Relationship Id="rId5" Type="http://schemas.openxmlformats.org/officeDocument/2006/relationships/slideLayout" Target="../slideLayouts/slideLayout29.xml"/><Relationship Id="rId95" Type="http://schemas.openxmlformats.org/officeDocument/2006/relationships/slideLayout" Target="../slideLayouts/slideLayout119.xml"/><Relationship Id="rId160" Type="http://schemas.openxmlformats.org/officeDocument/2006/relationships/slideLayout" Target="../slideLayouts/slideLayout184.xml"/><Relationship Id="rId181" Type="http://schemas.openxmlformats.org/officeDocument/2006/relationships/slideLayout" Target="../slideLayouts/slideLayout205.xml"/><Relationship Id="rId216" Type="http://schemas.openxmlformats.org/officeDocument/2006/relationships/slideLayout" Target="../slideLayouts/slideLayout240.xml"/><Relationship Id="rId211" Type="http://schemas.openxmlformats.org/officeDocument/2006/relationships/slideLayout" Target="../slideLayouts/slideLayout235.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113" Type="http://schemas.openxmlformats.org/officeDocument/2006/relationships/slideLayout" Target="../slideLayouts/slideLayout137.xml"/><Relationship Id="rId118" Type="http://schemas.openxmlformats.org/officeDocument/2006/relationships/slideLayout" Target="../slideLayouts/slideLayout142.xml"/><Relationship Id="rId134" Type="http://schemas.openxmlformats.org/officeDocument/2006/relationships/slideLayout" Target="../slideLayouts/slideLayout158.xml"/><Relationship Id="rId139" Type="http://schemas.openxmlformats.org/officeDocument/2006/relationships/slideLayout" Target="../slideLayouts/slideLayout163.xml"/><Relationship Id="rId80" Type="http://schemas.openxmlformats.org/officeDocument/2006/relationships/slideLayout" Target="../slideLayouts/slideLayout104.xml"/><Relationship Id="rId85" Type="http://schemas.openxmlformats.org/officeDocument/2006/relationships/slideLayout" Target="../slideLayouts/slideLayout109.xml"/><Relationship Id="rId150" Type="http://schemas.openxmlformats.org/officeDocument/2006/relationships/slideLayout" Target="../slideLayouts/slideLayout174.xml"/><Relationship Id="rId155" Type="http://schemas.openxmlformats.org/officeDocument/2006/relationships/slideLayout" Target="../slideLayouts/slideLayout179.xml"/><Relationship Id="rId171" Type="http://schemas.openxmlformats.org/officeDocument/2006/relationships/slideLayout" Target="../slideLayouts/slideLayout195.xml"/><Relationship Id="rId176" Type="http://schemas.openxmlformats.org/officeDocument/2006/relationships/slideLayout" Target="../slideLayouts/slideLayout200.xml"/><Relationship Id="rId192" Type="http://schemas.openxmlformats.org/officeDocument/2006/relationships/slideLayout" Target="../slideLayouts/slideLayout216.xml"/><Relationship Id="rId197" Type="http://schemas.openxmlformats.org/officeDocument/2006/relationships/slideLayout" Target="../slideLayouts/slideLayout221.xml"/><Relationship Id="rId206" Type="http://schemas.openxmlformats.org/officeDocument/2006/relationships/slideLayout" Target="../slideLayouts/slideLayout230.xml"/><Relationship Id="rId227" Type="http://schemas.openxmlformats.org/officeDocument/2006/relationships/image" Target="../media/image4.png"/><Relationship Id="rId201" Type="http://schemas.openxmlformats.org/officeDocument/2006/relationships/slideLayout" Target="../slideLayouts/slideLayout225.xml"/><Relationship Id="rId222" Type="http://schemas.openxmlformats.org/officeDocument/2006/relationships/slideLayout" Target="../slideLayouts/slideLayout246.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59" Type="http://schemas.openxmlformats.org/officeDocument/2006/relationships/slideLayout" Target="../slideLayouts/slideLayout83.xml"/><Relationship Id="rId103" Type="http://schemas.openxmlformats.org/officeDocument/2006/relationships/slideLayout" Target="../slideLayouts/slideLayout127.xml"/><Relationship Id="rId108" Type="http://schemas.openxmlformats.org/officeDocument/2006/relationships/slideLayout" Target="../slideLayouts/slideLayout132.xml"/><Relationship Id="rId124" Type="http://schemas.openxmlformats.org/officeDocument/2006/relationships/slideLayout" Target="../slideLayouts/slideLayout148.xml"/><Relationship Id="rId129" Type="http://schemas.openxmlformats.org/officeDocument/2006/relationships/slideLayout" Target="../slideLayouts/slideLayout153.xml"/><Relationship Id="rId54" Type="http://schemas.openxmlformats.org/officeDocument/2006/relationships/slideLayout" Target="../slideLayouts/slideLayout78.xml"/><Relationship Id="rId70" Type="http://schemas.openxmlformats.org/officeDocument/2006/relationships/slideLayout" Target="../slideLayouts/slideLayout94.xml"/><Relationship Id="rId75" Type="http://schemas.openxmlformats.org/officeDocument/2006/relationships/slideLayout" Target="../slideLayouts/slideLayout99.xml"/><Relationship Id="rId91" Type="http://schemas.openxmlformats.org/officeDocument/2006/relationships/slideLayout" Target="../slideLayouts/slideLayout115.xml"/><Relationship Id="rId96" Type="http://schemas.openxmlformats.org/officeDocument/2006/relationships/slideLayout" Target="../slideLayouts/slideLayout120.xml"/><Relationship Id="rId140" Type="http://schemas.openxmlformats.org/officeDocument/2006/relationships/slideLayout" Target="../slideLayouts/slideLayout164.xml"/><Relationship Id="rId145" Type="http://schemas.openxmlformats.org/officeDocument/2006/relationships/slideLayout" Target="../slideLayouts/slideLayout169.xml"/><Relationship Id="rId161" Type="http://schemas.openxmlformats.org/officeDocument/2006/relationships/slideLayout" Target="../slideLayouts/slideLayout185.xml"/><Relationship Id="rId166" Type="http://schemas.openxmlformats.org/officeDocument/2006/relationships/slideLayout" Target="../slideLayouts/slideLayout190.xml"/><Relationship Id="rId182" Type="http://schemas.openxmlformats.org/officeDocument/2006/relationships/slideLayout" Target="../slideLayouts/slideLayout206.xml"/><Relationship Id="rId187" Type="http://schemas.openxmlformats.org/officeDocument/2006/relationships/slideLayout" Target="../slideLayouts/slideLayout211.xml"/><Relationship Id="rId217" Type="http://schemas.openxmlformats.org/officeDocument/2006/relationships/slideLayout" Target="../slideLayouts/slideLayout241.xml"/><Relationship Id="rId1" Type="http://schemas.openxmlformats.org/officeDocument/2006/relationships/slideLayout" Target="../slideLayouts/slideLayout25.xml"/><Relationship Id="rId6" Type="http://schemas.openxmlformats.org/officeDocument/2006/relationships/slideLayout" Target="../slideLayouts/slideLayout30.xml"/><Relationship Id="rId212" Type="http://schemas.openxmlformats.org/officeDocument/2006/relationships/slideLayout" Target="../slideLayouts/slideLayout236.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49" Type="http://schemas.openxmlformats.org/officeDocument/2006/relationships/slideLayout" Target="../slideLayouts/slideLayout73.xml"/><Relationship Id="rId114" Type="http://schemas.openxmlformats.org/officeDocument/2006/relationships/slideLayout" Target="../slideLayouts/slideLayout138.xml"/><Relationship Id="rId119" Type="http://schemas.openxmlformats.org/officeDocument/2006/relationships/slideLayout" Target="../slideLayouts/slideLayout143.xml"/><Relationship Id="rId44" Type="http://schemas.openxmlformats.org/officeDocument/2006/relationships/slideLayout" Target="../slideLayouts/slideLayout68.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81" Type="http://schemas.openxmlformats.org/officeDocument/2006/relationships/slideLayout" Target="../slideLayouts/slideLayout105.xml"/><Relationship Id="rId86" Type="http://schemas.openxmlformats.org/officeDocument/2006/relationships/slideLayout" Target="../slideLayouts/slideLayout110.xml"/><Relationship Id="rId130" Type="http://schemas.openxmlformats.org/officeDocument/2006/relationships/slideLayout" Target="../slideLayouts/slideLayout154.xml"/><Relationship Id="rId135" Type="http://schemas.openxmlformats.org/officeDocument/2006/relationships/slideLayout" Target="../slideLayouts/slideLayout159.xml"/><Relationship Id="rId151" Type="http://schemas.openxmlformats.org/officeDocument/2006/relationships/slideLayout" Target="../slideLayouts/slideLayout175.xml"/><Relationship Id="rId156" Type="http://schemas.openxmlformats.org/officeDocument/2006/relationships/slideLayout" Target="../slideLayouts/slideLayout180.xml"/><Relationship Id="rId177" Type="http://schemas.openxmlformats.org/officeDocument/2006/relationships/slideLayout" Target="../slideLayouts/slideLayout201.xml"/><Relationship Id="rId198" Type="http://schemas.openxmlformats.org/officeDocument/2006/relationships/slideLayout" Target="../slideLayouts/slideLayout222.xml"/><Relationship Id="rId172" Type="http://schemas.openxmlformats.org/officeDocument/2006/relationships/slideLayout" Target="../slideLayouts/slideLayout196.xml"/><Relationship Id="rId193" Type="http://schemas.openxmlformats.org/officeDocument/2006/relationships/slideLayout" Target="../slideLayouts/slideLayout217.xml"/><Relationship Id="rId202" Type="http://schemas.openxmlformats.org/officeDocument/2006/relationships/slideLayout" Target="../slideLayouts/slideLayout226.xml"/><Relationship Id="rId207" Type="http://schemas.openxmlformats.org/officeDocument/2006/relationships/slideLayout" Target="../slideLayouts/slideLayout231.xml"/><Relationship Id="rId223" Type="http://schemas.openxmlformats.org/officeDocument/2006/relationships/slideLayout" Target="../slideLayouts/slideLayout247.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109" Type="http://schemas.openxmlformats.org/officeDocument/2006/relationships/slideLayout" Target="../slideLayouts/slideLayout13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6" Type="http://schemas.openxmlformats.org/officeDocument/2006/relationships/slideLayout" Target="../slideLayouts/slideLayout100.xml"/><Relationship Id="rId97" Type="http://schemas.openxmlformats.org/officeDocument/2006/relationships/slideLayout" Target="../slideLayouts/slideLayout121.xml"/><Relationship Id="rId104" Type="http://schemas.openxmlformats.org/officeDocument/2006/relationships/slideLayout" Target="../slideLayouts/slideLayout128.xml"/><Relationship Id="rId120" Type="http://schemas.openxmlformats.org/officeDocument/2006/relationships/slideLayout" Target="../slideLayouts/slideLayout144.xml"/><Relationship Id="rId125" Type="http://schemas.openxmlformats.org/officeDocument/2006/relationships/slideLayout" Target="../slideLayouts/slideLayout149.xml"/><Relationship Id="rId141" Type="http://schemas.openxmlformats.org/officeDocument/2006/relationships/slideLayout" Target="../slideLayouts/slideLayout165.xml"/><Relationship Id="rId146" Type="http://schemas.openxmlformats.org/officeDocument/2006/relationships/slideLayout" Target="../slideLayouts/slideLayout170.xml"/><Relationship Id="rId167" Type="http://schemas.openxmlformats.org/officeDocument/2006/relationships/slideLayout" Target="../slideLayouts/slideLayout191.xml"/><Relationship Id="rId188" Type="http://schemas.openxmlformats.org/officeDocument/2006/relationships/slideLayout" Target="../slideLayouts/slideLayout212.xml"/><Relationship Id="rId7" Type="http://schemas.openxmlformats.org/officeDocument/2006/relationships/slideLayout" Target="../slideLayouts/slideLayout31.xml"/><Relationship Id="rId71" Type="http://schemas.openxmlformats.org/officeDocument/2006/relationships/slideLayout" Target="../slideLayouts/slideLayout95.xml"/><Relationship Id="rId92" Type="http://schemas.openxmlformats.org/officeDocument/2006/relationships/slideLayout" Target="../slideLayouts/slideLayout116.xml"/><Relationship Id="rId162" Type="http://schemas.openxmlformats.org/officeDocument/2006/relationships/slideLayout" Target="../slideLayouts/slideLayout186.xml"/><Relationship Id="rId183" Type="http://schemas.openxmlformats.org/officeDocument/2006/relationships/slideLayout" Target="../slideLayouts/slideLayout207.xml"/><Relationship Id="rId213" Type="http://schemas.openxmlformats.org/officeDocument/2006/relationships/slideLayout" Target="../slideLayouts/slideLayout237.xml"/><Relationship Id="rId218" Type="http://schemas.openxmlformats.org/officeDocument/2006/relationships/slideLayout" Target="../slideLayouts/slideLayout242.xml"/><Relationship Id="rId2" Type="http://schemas.openxmlformats.org/officeDocument/2006/relationships/slideLayout" Target="../slideLayouts/slideLayout26.xml"/><Relationship Id="rId29" Type="http://schemas.openxmlformats.org/officeDocument/2006/relationships/slideLayout" Target="../slideLayouts/slideLayout53.xml"/><Relationship Id="rId24" Type="http://schemas.openxmlformats.org/officeDocument/2006/relationships/slideLayout" Target="../slideLayouts/slideLayout48.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66" Type="http://schemas.openxmlformats.org/officeDocument/2006/relationships/slideLayout" Target="../slideLayouts/slideLayout90.xml"/><Relationship Id="rId87" Type="http://schemas.openxmlformats.org/officeDocument/2006/relationships/slideLayout" Target="../slideLayouts/slideLayout111.xml"/><Relationship Id="rId110" Type="http://schemas.openxmlformats.org/officeDocument/2006/relationships/slideLayout" Target="../slideLayouts/slideLayout134.xml"/><Relationship Id="rId115" Type="http://schemas.openxmlformats.org/officeDocument/2006/relationships/slideLayout" Target="../slideLayouts/slideLayout139.xml"/><Relationship Id="rId131" Type="http://schemas.openxmlformats.org/officeDocument/2006/relationships/slideLayout" Target="../slideLayouts/slideLayout155.xml"/><Relationship Id="rId136" Type="http://schemas.openxmlformats.org/officeDocument/2006/relationships/slideLayout" Target="../slideLayouts/slideLayout160.xml"/><Relationship Id="rId157" Type="http://schemas.openxmlformats.org/officeDocument/2006/relationships/slideLayout" Target="../slideLayouts/slideLayout181.xml"/><Relationship Id="rId178" Type="http://schemas.openxmlformats.org/officeDocument/2006/relationships/slideLayout" Target="../slideLayouts/slideLayout202.xml"/><Relationship Id="rId61" Type="http://schemas.openxmlformats.org/officeDocument/2006/relationships/slideLayout" Target="../slideLayouts/slideLayout85.xml"/><Relationship Id="rId82" Type="http://schemas.openxmlformats.org/officeDocument/2006/relationships/slideLayout" Target="../slideLayouts/slideLayout106.xml"/><Relationship Id="rId152" Type="http://schemas.openxmlformats.org/officeDocument/2006/relationships/slideLayout" Target="../slideLayouts/slideLayout176.xml"/><Relationship Id="rId173" Type="http://schemas.openxmlformats.org/officeDocument/2006/relationships/slideLayout" Target="../slideLayouts/slideLayout197.xml"/><Relationship Id="rId194" Type="http://schemas.openxmlformats.org/officeDocument/2006/relationships/slideLayout" Target="../slideLayouts/slideLayout218.xml"/><Relationship Id="rId199" Type="http://schemas.openxmlformats.org/officeDocument/2006/relationships/slideLayout" Target="../slideLayouts/slideLayout223.xml"/><Relationship Id="rId203" Type="http://schemas.openxmlformats.org/officeDocument/2006/relationships/slideLayout" Target="../slideLayouts/slideLayout227.xml"/><Relationship Id="rId208" Type="http://schemas.openxmlformats.org/officeDocument/2006/relationships/slideLayout" Target="../slideLayouts/slideLayout232.xml"/><Relationship Id="rId19" Type="http://schemas.openxmlformats.org/officeDocument/2006/relationships/slideLayout" Target="../slideLayouts/slideLayout43.xml"/><Relationship Id="rId224" Type="http://schemas.openxmlformats.org/officeDocument/2006/relationships/slideLayout" Target="../slideLayouts/slideLayout248.xml"/><Relationship Id="rId14" Type="http://schemas.openxmlformats.org/officeDocument/2006/relationships/slideLayout" Target="../slideLayouts/slideLayout38.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56" Type="http://schemas.openxmlformats.org/officeDocument/2006/relationships/slideLayout" Target="../slideLayouts/slideLayout80.xml"/><Relationship Id="rId77" Type="http://schemas.openxmlformats.org/officeDocument/2006/relationships/slideLayout" Target="../slideLayouts/slideLayout101.xml"/><Relationship Id="rId100" Type="http://schemas.openxmlformats.org/officeDocument/2006/relationships/slideLayout" Target="../slideLayouts/slideLayout124.xml"/><Relationship Id="rId105" Type="http://schemas.openxmlformats.org/officeDocument/2006/relationships/slideLayout" Target="../slideLayouts/slideLayout129.xml"/><Relationship Id="rId126" Type="http://schemas.openxmlformats.org/officeDocument/2006/relationships/slideLayout" Target="../slideLayouts/slideLayout150.xml"/><Relationship Id="rId147" Type="http://schemas.openxmlformats.org/officeDocument/2006/relationships/slideLayout" Target="../slideLayouts/slideLayout171.xml"/><Relationship Id="rId168" Type="http://schemas.openxmlformats.org/officeDocument/2006/relationships/slideLayout" Target="../slideLayouts/slideLayout192.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93" Type="http://schemas.openxmlformats.org/officeDocument/2006/relationships/slideLayout" Target="../slideLayouts/slideLayout117.xml"/><Relationship Id="rId98" Type="http://schemas.openxmlformats.org/officeDocument/2006/relationships/slideLayout" Target="../slideLayouts/slideLayout122.xml"/><Relationship Id="rId121" Type="http://schemas.openxmlformats.org/officeDocument/2006/relationships/slideLayout" Target="../slideLayouts/slideLayout145.xml"/><Relationship Id="rId142" Type="http://schemas.openxmlformats.org/officeDocument/2006/relationships/slideLayout" Target="../slideLayouts/slideLayout166.xml"/><Relationship Id="rId163" Type="http://schemas.openxmlformats.org/officeDocument/2006/relationships/slideLayout" Target="../slideLayouts/slideLayout187.xml"/><Relationship Id="rId184" Type="http://schemas.openxmlformats.org/officeDocument/2006/relationships/slideLayout" Target="../slideLayouts/slideLayout208.xml"/><Relationship Id="rId189" Type="http://schemas.openxmlformats.org/officeDocument/2006/relationships/slideLayout" Target="../slideLayouts/slideLayout213.xml"/><Relationship Id="rId219" Type="http://schemas.openxmlformats.org/officeDocument/2006/relationships/slideLayout" Target="../slideLayouts/slideLayout243.xml"/><Relationship Id="rId3" Type="http://schemas.openxmlformats.org/officeDocument/2006/relationships/slideLayout" Target="../slideLayouts/slideLayout27.xml"/><Relationship Id="rId214" Type="http://schemas.openxmlformats.org/officeDocument/2006/relationships/slideLayout" Target="../slideLayouts/slideLayout238.xml"/><Relationship Id="rId25" Type="http://schemas.openxmlformats.org/officeDocument/2006/relationships/slideLayout" Target="../slideLayouts/slideLayout49.xml"/><Relationship Id="rId46" Type="http://schemas.openxmlformats.org/officeDocument/2006/relationships/slideLayout" Target="../slideLayouts/slideLayout70.xml"/><Relationship Id="rId67" Type="http://schemas.openxmlformats.org/officeDocument/2006/relationships/slideLayout" Target="../slideLayouts/slideLayout91.xml"/><Relationship Id="rId116" Type="http://schemas.openxmlformats.org/officeDocument/2006/relationships/slideLayout" Target="../slideLayouts/slideLayout140.xml"/><Relationship Id="rId137" Type="http://schemas.openxmlformats.org/officeDocument/2006/relationships/slideLayout" Target="../slideLayouts/slideLayout161.xml"/><Relationship Id="rId158" Type="http://schemas.openxmlformats.org/officeDocument/2006/relationships/slideLayout" Target="../slideLayouts/slideLayout182.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62" Type="http://schemas.openxmlformats.org/officeDocument/2006/relationships/slideLayout" Target="../slideLayouts/slideLayout86.xml"/><Relationship Id="rId83" Type="http://schemas.openxmlformats.org/officeDocument/2006/relationships/slideLayout" Target="../slideLayouts/slideLayout107.xml"/><Relationship Id="rId88" Type="http://schemas.openxmlformats.org/officeDocument/2006/relationships/slideLayout" Target="../slideLayouts/slideLayout112.xml"/><Relationship Id="rId111" Type="http://schemas.openxmlformats.org/officeDocument/2006/relationships/slideLayout" Target="../slideLayouts/slideLayout135.xml"/><Relationship Id="rId132" Type="http://schemas.openxmlformats.org/officeDocument/2006/relationships/slideLayout" Target="../slideLayouts/slideLayout156.xml"/><Relationship Id="rId153" Type="http://schemas.openxmlformats.org/officeDocument/2006/relationships/slideLayout" Target="../slideLayouts/slideLayout177.xml"/><Relationship Id="rId174" Type="http://schemas.openxmlformats.org/officeDocument/2006/relationships/slideLayout" Target="../slideLayouts/slideLayout198.xml"/><Relationship Id="rId179" Type="http://schemas.openxmlformats.org/officeDocument/2006/relationships/slideLayout" Target="../slideLayouts/slideLayout203.xml"/><Relationship Id="rId195" Type="http://schemas.openxmlformats.org/officeDocument/2006/relationships/slideLayout" Target="../slideLayouts/slideLayout219.xml"/><Relationship Id="rId209" Type="http://schemas.openxmlformats.org/officeDocument/2006/relationships/slideLayout" Target="../slideLayouts/slideLayout233.xml"/><Relationship Id="rId190" Type="http://schemas.openxmlformats.org/officeDocument/2006/relationships/slideLayout" Target="../slideLayouts/slideLayout214.xml"/><Relationship Id="rId204" Type="http://schemas.openxmlformats.org/officeDocument/2006/relationships/slideLayout" Target="../slideLayouts/slideLayout228.xml"/><Relationship Id="rId220" Type="http://schemas.openxmlformats.org/officeDocument/2006/relationships/slideLayout" Target="../slideLayouts/slideLayout244.xml"/><Relationship Id="rId225" Type="http://schemas.openxmlformats.org/officeDocument/2006/relationships/slideLayout" Target="../slideLayouts/slideLayout249.xml"/><Relationship Id="rId15" Type="http://schemas.openxmlformats.org/officeDocument/2006/relationships/slideLayout" Target="../slideLayouts/slideLayout39.xml"/><Relationship Id="rId36" Type="http://schemas.openxmlformats.org/officeDocument/2006/relationships/slideLayout" Target="../slideLayouts/slideLayout60.xml"/><Relationship Id="rId57" Type="http://schemas.openxmlformats.org/officeDocument/2006/relationships/slideLayout" Target="../slideLayouts/slideLayout81.xml"/><Relationship Id="rId106" Type="http://schemas.openxmlformats.org/officeDocument/2006/relationships/slideLayout" Target="../slideLayouts/slideLayout130.xml"/><Relationship Id="rId127" Type="http://schemas.openxmlformats.org/officeDocument/2006/relationships/slideLayout" Target="../slideLayouts/slideLayout15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52" Type="http://schemas.openxmlformats.org/officeDocument/2006/relationships/slideLayout" Target="../slideLayouts/slideLayout76.xml"/><Relationship Id="rId73" Type="http://schemas.openxmlformats.org/officeDocument/2006/relationships/slideLayout" Target="../slideLayouts/slideLayout97.xml"/><Relationship Id="rId78" Type="http://schemas.openxmlformats.org/officeDocument/2006/relationships/slideLayout" Target="../slideLayouts/slideLayout102.xml"/><Relationship Id="rId94" Type="http://schemas.openxmlformats.org/officeDocument/2006/relationships/slideLayout" Target="../slideLayouts/slideLayout118.xml"/><Relationship Id="rId99" Type="http://schemas.openxmlformats.org/officeDocument/2006/relationships/slideLayout" Target="../slideLayouts/slideLayout123.xml"/><Relationship Id="rId101" Type="http://schemas.openxmlformats.org/officeDocument/2006/relationships/slideLayout" Target="../slideLayouts/slideLayout125.xml"/><Relationship Id="rId122" Type="http://schemas.openxmlformats.org/officeDocument/2006/relationships/slideLayout" Target="../slideLayouts/slideLayout146.xml"/><Relationship Id="rId143" Type="http://schemas.openxmlformats.org/officeDocument/2006/relationships/slideLayout" Target="../slideLayouts/slideLayout167.xml"/><Relationship Id="rId148" Type="http://schemas.openxmlformats.org/officeDocument/2006/relationships/slideLayout" Target="../slideLayouts/slideLayout172.xml"/><Relationship Id="rId164" Type="http://schemas.openxmlformats.org/officeDocument/2006/relationships/slideLayout" Target="../slideLayouts/slideLayout188.xml"/><Relationship Id="rId169" Type="http://schemas.openxmlformats.org/officeDocument/2006/relationships/slideLayout" Target="../slideLayouts/slideLayout193.xml"/><Relationship Id="rId185" Type="http://schemas.openxmlformats.org/officeDocument/2006/relationships/slideLayout" Target="../slideLayouts/slideLayout209.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80" Type="http://schemas.openxmlformats.org/officeDocument/2006/relationships/slideLayout" Target="../slideLayouts/slideLayout204.xml"/><Relationship Id="rId210" Type="http://schemas.openxmlformats.org/officeDocument/2006/relationships/slideLayout" Target="../slideLayouts/slideLayout234.xml"/><Relationship Id="rId215" Type="http://schemas.openxmlformats.org/officeDocument/2006/relationships/slideLayout" Target="../slideLayouts/slideLayout239.xml"/><Relationship Id="rId26" Type="http://schemas.openxmlformats.org/officeDocument/2006/relationships/slideLayout" Target="../slideLayouts/slideLayout50.xml"/><Relationship Id="rId47" Type="http://schemas.openxmlformats.org/officeDocument/2006/relationships/slideLayout" Target="../slideLayouts/slideLayout71.xml"/><Relationship Id="rId68" Type="http://schemas.openxmlformats.org/officeDocument/2006/relationships/slideLayout" Target="../slideLayouts/slideLayout92.xml"/><Relationship Id="rId89" Type="http://schemas.openxmlformats.org/officeDocument/2006/relationships/slideLayout" Target="../slideLayouts/slideLayout113.xml"/><Relationship Id="rId112" Type="http://schemas.openxmlformats.org/officeDocument/2006/relationships/slideLayout" Target="../slideLayouts/slideLayout136.xml"/><Relationship Id="rId133" Type="http://schemas.openxmlformats.org/officeDocument/2006/relationships/slideLayout" Target="../slideLayouts/slideLayout157.xml"/><Relationship Id="rId154" Type="http://schemas.openxmlformats.org/officeDocument/2006/relationships/slideLayout" Target="../slideLayouts/slideLayout178.xml"/><Relationship Id="rId175" Type="http://schemas.openxmlformats.org/officeDocument/2006/relationships/slideLayout" Target="../slideLayouts/slideLayout199.xml"/><Relationship Id="rId196" Type="http://schemas.openxmlformats.org/officeDocument/2006/relationships/slideLayout" Target="../slideLayouts/slideLayout220.xml"/><Relationship Id="rId200" Type="http://schemas.openxmlformats.org/officeDocument/2006/relationships/slideLayout" Target="../slideLayouts/slideLayout224.xml"/><Relationship Id="rId16" Type="http://schemas.openxmlformats.org/officeDocument/2006/relationships/slideLayout" Target="../slideLayouts/slideLayout40.xml"/><Relationship Id="rId221" Type="http://schemas.openxmlformats.org/officeDocument/2006/relationships/slideLayout" Target="../slideLayouts/slideLayout245.xml"/><Relationship Id="rId37" Type="http://schemas.openxmlformats.org/officeDocument/2006/relationships/slideLayout" Target="../slideLayouts/slideLayout61.xml"/><Relationship Id="rId58" Type="http://schemas.openxmlformats.org/officeDocument/2006/relationships/slideLayout" Target="../slideLayouts/slideLayout82.xml"/><Relationship Id="rId79" Type="http://schemas.openxmlformats.org/officeDocument/2006/relationships/slideLayout" Target="../slideLayouts/slideLayout103.xml"/><Relationship Id="rId102" Type="http://schemas.openxmlformats.org/officeDocument/2006/relationships/slideLayout" Target="../slideLayouts/slideLayout126.xml"/><Relationship Id="rId123" Type="http://schemas.openxmlformats.org/officeDocument/2006/relationships/slideLayout" Target="../slideLayouts/slideLayout147.xml"/><Relationship Id="rId144" Type="http://schemas.openxmlformats.org/officeDocument/2006/relationships/slideLayout" Target="../slideLayouts/slideLayout168.xml"/><Relationship Id="rId90" Type="http://schemas.openxmlformats.org/officeDocument/2006/relationships/slideLayout" Target="../slideLayouts/slideLayout114.xml"/><Relationship Id="rId165" Type="http://schemas.openxmlformats.org/officeDocument/2006/relationships/slideLayout" Target="../slideLayouts/slideLayout189.xml"/><Relationship Id="rId186" Type="http://schemas.openxmlformats.org/officeDocument/2006/relationships/slideLayout" Target="../slideLayouts/slideLayout2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theme" Target="../theme/theme6.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7.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5" Type="http://schemas.openxmlformats.org/officeDocument/2006/relationships/slideLayout" Target="../slideLayouts/slideLayout305.xml"/><Relationship Id="rId4" Type="http://schemas.openxmlformats.org/officeDocument/2006/relationships/slideLayout" Target="../slideLayouts/slideLayout3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66E1355-3B2A-48FD-9858-A911AD013082}" type="datetimeFigureOut">
              <a:rPr lang="en-US" smtClean="0"/>
              <a:t>8/9/2019</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3C3273EB-B5AD-4855-8C36-42C9A2A71C6F}"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66E1355-3B2A-48FD-9858-A911AD013082}" type="datetimeFigureOut">
              <a:rPr lang="en-US" smtClean="0">
                <a:solidFill>
                  <a:srgbClr val="073E87"/>
                </a:solidFill>
              </a:rPr>
              <a:pPr/>
              <a:t>8/9/2019</a:t>
            </a:fld>
            <a:endParaRPr lang="en-US">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C3273EB-B5AD-4855-8C36-42C9A2A71C6F}"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967493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2" r:id="rId13"/>
  </p:sldLayoutIdLst>
  <p:txStyles>
    <p:titleStyle>
      <a:lvl1pPr algn="ctr" defTabSz="914400" rtl="1" eaLnBrk="1" latinLnBrk="0" hangingPunct="1">
        <a:spcBef>
          <a:spcPct val="0"/>
        </a:spcBef>
        <a:buNone/>
        <a:defRPr sz="4400" kern="1200">
          <a:solidFill>
            <a:srgbClr val="FFFFFF"/>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2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85800" y="2"/>
            <a:ext cx="8229600" cy="917575"/>
          </a:xfrm>
          <a:prstGeom prst="rect">
            <a:avLst/>
          </a:prstGeom>
          <a:ln w="12700">
            <a:miter lim="400000"/>
          </a:ln>
        </p:spPr>
        <p:txBody>
          <a:bodyPr vert="horz" wrap="square" lIns="50781" tIns="50781" rIns="50781" bIns="50781" numCol="1" anchor="ctr" anchorCtr="0" compatLnSpc="1">
            <a:prstTxWarp prst="textNoShape">
              <a:avLst/>
            </a:prstTxWarp>
          </a:bodyPr>
          <a:lstStyle/>
          <a:p>
            <a:pPr lvl="0"/>
            <a:r>
              <a:rPr lang="en-US">
                <a:sym typeface="Verdana" charset="0"/>
              </a:rPr>
              <a:t>Texte du titre</a:t>
            </a:r>
          </a:p>
        </p:txBody>
      </p:sp>
      <p:sp>
        <p:nvSpPr>
          <p:cNvPr id="3" name="Shape 3"/>
          <p:cNvSpPr>
            <a:spLocks noGrp="1"/>
          </p:cNvSpPr>
          <p:nvPr>
            <p:ph type="body" idx="1"/>
          </p:nvPr>
        </p:nvSpPr>
        <p:spPr>
          <a:xfrm>
            <a:off x="685800" y="1143000"/>
            <a:ext cx="8229600" cy="5715000"/>
          </a:xfrm>
          <a:prstGeom prst="rect">
            <a:avLst/>
          </a:prstGeom>
          <a:ln w="12700">
            <a:miter lim="400000"/>
          </a:ln>
        </p:spPr>
        <p:txBody>
          <a:bodyPr vert="horz" wrap="square" lIns="50781" tIns="50781" rIns="50781" bIns="50781" numCol="1" anchor="t" anchorCtr="0" compatLnSpc="1">
            <a:prstTxWarp prst="textNoShape">
              <a:avLst/>
            </a:prstTxWarp>
          </a:bodyPr>
          <a:lstStyle/>
          <a:p>
            <a:pPr lvl="0"/>
            <a:r>
              <a:rPr lang="en-US">
                <a:sym typeface="Verdana" charset="0"/>
              </a:rPr>
              <a:t>Texte niveau 1</a:t>
            </a:r>
          </a:p>
          <a:p>
            <a:pPr lvl="1"/>
            <a:r>
              <a:rPr lang="en-US">
                <a:sym typeface="Verdana" charset="0"/>
              </a:rPr>
              <a:t>Texte niveau 2</a:t>
            </a:r>
          </a:p>
          <a:p>
            <a:pPr lvl="2"/>
            <a:r>
              <a:rPr lang="en-US">
                <a:sym typeface="Verdana" charset="0"/>
              </a:rPr>
              <a:t>Texte niveau 3</a:t>
            </a:r>
          </a:p>
          <a:p>
            <a:pPr lvl="3"/>
            <a:r>
              <a:rPr lang="en-US">
                <a:sym typeface="Verdana" charset="0"/>
              </a:rPr>
              <a:t>Texte niveau 4</a:t>
            </a:r>
          </a:p>
          <a:p>
            <a:pPr lvl="4"/>
            <a:r>
              <a:rPr lang="en-US">
                <a:sym typeface="Verdana" charset="0"/>
              </a:rPr>
              <a:t>Texte niveau 5</a:t>
            </a:r>
          </a:p>
        </p:txBody>
      </p:sp>
      <p:sp>
        <p:nvSpPr>
          <p:cNvPr id="4" name="Shape 4"/>
          <p:cNvSpPr>
            <a:spLocks noGrp="1"/>
          </p:cNvSpPr>
          <p:nvPr>
            <p:ph type="sldNum" sz="quarter" idx="2"/>
          </p:nvPr>
        </p:nvSpPr>
        <p:spPr>
          <a:xfrm>
            <a:off x="7849535" y="6457951"/>
            <a:ext cx="302930" cy="241053"/>
          </a:xfrm>
          <a:prstGeom prst="rect">
            <a:avLst/>
          </a:prstGeom>
          <a:ln w="12700">
            <a:miter lim="400000"/>
          </a:ln>
        </p:spPr>
        <p:txBody>
          <a:bodyPr vert="horz" wrap="none" lIns="50781" tIns="50781" rIns="50781" bIns="50781" numCol="1" anchor="t" anchorCtr="0" compatLnSpc="1">
            <a:prstTxWarp prst="textNoShape">
              <a:avLst/>
            </a:prstTxWarp>
            <a:spAutoFit/>
          </a:bodyPr>
          <a:lstStyle>
            <a:lvl1pPr algn="ctr" hangingPunct="0">
              <a:defRPr sz="900">
                <a:solidFill>
                  <a:srgbClr val="E4E4E4"/>
                </a:solidFill>
                <a:latin typeface="Verdana" pitchFamily="34" charset="0"/>
                <a:sym typeface="Verdana" pitchFamily="34" charset="0"/>
              </a:defRPr>
            </a:lvl1pPr>
          </a:lstStyle>
          <a:p>
            <a:pPr defTabSz="631031"/>
            <a:fld id="{25FB6876-FB22-4F63-8D80-B59EC17C41EF}" type="slidenum">
              <a:rPr lang="en-US" smtClean="0">
                <a:ea typeface="ＭＳ Ｐゴシック" pitchFamily="34" charset="-128"/>
              </a:rPr>
              <a:pPr defTabSz="631031"/>
              <a:t>‹#›</a:t>
            </a:fld>
            <a:endParaRPr lang="en-US">
              <a:ea typeface="ＭＳ Ｐゴシック" pitchFamily="34" charset="-128"/>
            </a:endParaRPr>
          </a:p>
        </p:txBody>
      </p:sp>
    </p:spTree>
    <p:extLst>
      <p:ext uri="{BB962C8B-B14F-4D97-AF65-F5344CB8AC3E}">
        <p14:creationId xmlns:p14="http://schemas.microsoft.com/office/powerpoint/2010/main" val="292790218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 id="2147483822" r:id="rId27"/>
    <p:sldLayoutId id="2147483823" r:id="rId28"/>
    <p:sldLayoutId id="2147483824" r:id="rId29"/>
    <p:sldLayoutId id="2147483825" r:id="rId30"/>
    <p:sldLayoutId id="2147483826" r:id="rId31"/>
    <p:sldLayoutId id="2147483827" r:id="rId32"/>
    <p:sldLayoutId id="2147483828" r:id="rId33"/>
    <p:sldLayoutId id="2147483829" r:id="rId34"/>
    <p:sldLayoutId id="2147483830" r:id="rId35"/>
    <p:sldLayoutId id="2147483831" r:id="rId36"/>
    <p:sldLayoutId id="2147483832" r:id="rId37"/>
    <p:sldLayoutId id="2147483833" r:id="rId38"/>
    <p:sldLayoutId id="2147483834" r:id="rId39"/>
    <p:sldLayoutId id="2147483835" r:id="rId40"/>
    <p:sldLayoutId id="2147483836" r:id="rId41"/>
    <p:sldLayoutId id="2147483837" r:id="rId42"/>
    <p:sldLayoutId id="2147483838" r:id="rId43"/>
    <p:sldLayoutId id="2147483839" r:id="rId44"/>
    <p:sldLayoutId id="2147483840" r:id="rId45"/>
    <p:sldLayoutId id="2147483841" r:id="rId46"/>
    <p:sldLayoutId id="2147483842" r:id="rId47"/>
    <p:sldLayoutId id="2147483843" r:id="rId48"/>
    <p:sldLayoutId id="2147483844" r:id="rId49"/>
    <p:sldLayoutId id="2147483845" r:id="rId50"/>
    <p:sldLayoutId id="2147483846" r:id="rId51"/>
    <p:sldLayoutId id="2147483847" r:id="rId52"/>
    <p:sldLayoutId id="2147483848" r:id="rId53"/>
    <p:sldLayoutId id="2147483849" r:id="rId54"/>
    <p:sldLayoutId id="2147483850" r:id="rId55"/>
    <p:sldLayoutId id="2147483851" r:id="rId56"/>
    <p:sldLayoutId id="2147483852" r:id="rId57"/>
    <p:sldLayoutId id="2147483853" r:id="rId58"/>
    <p:sldLayoutId id="2147483854" r:id="rId59"/>
    <p:sldLayoutId id="2147483855" r:id="rId60"/>
    <p:sldLayoutId id="2147483856" r:id="rId61"/>
    <p:sldLayoutId id="2147483857" r:id="rId62"/>
    <p:sldLayoutId id="2147483858" r:id="rId63"/>
    <p:sldLayoutId id="2147483859" r:id="rId64"/>
    <p:sldLayoutId id="2147483860" r:id="rId65"/>
    <p:sldLayoutId id="2147483861" r:id="rId66"/>
    <p:sldLayoutId id="2147483862" r:id="rId67"/>
    <p:sldLayoutId id="2147483863" r:id="rId68"/>
    <p:sldLayoutId id="2147483864" r:id="rId69"/>
    <p:sldLayoutId id="2147483865" r:id="rId70"/>
    <p:sldLayoutId id="2147483866" r:id="rId71"/>
    <p:sldLayoutId id="2147483867" r:id="rId72"/>
    <p:sldLayoutId id="2147483868" r:id="rId73"/>
    <p:sldLayoutId id="2147483869" r:id="rId74"/>
    <p:sldLayoutId id="2147483870" r:id="rId75"/>
    <p:sldLayoutId id="2147483871" r:id="rId76"/>
    <p:sldLayoutId id="2147483872" r:id="rId77"/>
    <p:sldLayoutId id="2147483873" r:id="rId78"/>
    <p:sldLayoutId id="2147483874" r:id="rId79"/>
    <p:sldLayoutId id="2147483875" r:id="rId80"/>
    <p:sldLayoutId id="2147483876" r:id="rId81"/>
    <p:sldLayoutId id="2147483877" r:id="rId82"/>
    <p:sldLayoutId id="2147483878" r:id="rId83"/>
    <p:sldLayoutId id="2147483879" r:id="rId84"/>
    <p:sldLayoutId id="2147483880" r:id="rId85"/>
    <p:sldLayoutId id="2147483881" r:id="rId86"/>
    <p:sldLayoutId id="2147483882" r:id="rId87"/>
    <p:sldLayoutId id="2147483883" r:id="rId88"/>
    <p:sldLayoutId id="2147483884" r:id="rId89"/>
    <p:sldLayoutId id="2147483885" r:id="rId90"/>
    <p:sldLayoutId id="2147483886" r:id="rId91"/>
    <p:sldLayoutId id="2147483887" r:id="rId92"/>
    <p:sldLayoutId id="2147483888" r:id="rId93"/>
    <p:sldLayoutId id="2147483889" r:id="rId94"/>
    <p:sldLayoutId id="2147483890" r:id="rId95"/>
    <p:sldLayoutId id="2147483891" r:id="rId96"/>
    <p:sldLayoutId id="2147483892" r:id="rId97"/>
    <p:sldLayoutId id="2147483893" r:id="rId98"/>
    <p:sldLayoutId id="2147483894" r:id="rId99"/>
    <p:sldLayoutId id="2147483895" r:id="rId100"/>
    <p:sldLayoutId id="2147483896" r:id="rId101"/>
    <p:sldLayoutId id="2147483897" r:id="rId102"/>
    <p:sldLayoutId id="2147483898" r:id="rId103"/>
    <p:sldLayoutId id="2147483899" r:id="rId104"/>
    <p:sldLayoutId id="2147483900" r:id="rId105"/>
    <p:sldLayoutId id="2147483901" r:id="rId106"/>
    <p:sldLayoutId id="2147483902" r:id="rId107"/>
    <p:sldLayoutId id="2147483903" r:id="rId108"/>
    <p:sldLayoutId id="2147483904" r:id="rId109"/>
    <p:sldLayoutId id="2147483905" r:id="rId110"/>
    <p:sldLayoutId id="2147483906" r:id="rId111"/>
    <p:sldLayoutId id="2147483907" r:id="rId112"/>
    <p:sldLayoutId id="2147483908" r:id="rId113"/>
    <p:sldLayoutId id="2147483909" r:id="rId114"/>
    <p:sldLayoutId id="2147483910" r:id="rId115"/>
    <p:sldLayoutId id="2147483911" r:id="rId116"/>
    <p:sldLayoutId id="2147483912" r:id="rId117"/>
    <p:sldLayoutId id="2147483913" r:id="rId118"/>
    <p:sldLayoutId id="2147483914" r:id="rId119"/>
    <p:sldLayoutId id="2147483915" r:id="rId120"/>
    <p:sldLayoutId id="2147483916" r:id="rId121"/>
    <p:sldLayoutId id="2147483917" r:id="rId122"/>
    <p:sldLayoutId id="2147483918" r:id="rId123"/>
    <p:sldLayoutId id="2147483919" r:id="rId124"/>
    <p:sldLayoutId id="2147483920" r:id="rId125"/>
    <p:sldLayoutId id="2147483921" r:id="rId126"/>
    <p:sldLayoutId id="2147483922" r:id="rId127"/>
    <p:sldLayoutId id="2147483923" r:id="rId128"/>
    <p:sldLayoutId id="2147483924" r:id="rId129"/>
    <p:sldLayoutId id="2147483925" r:id="rId130"/>
    <p:sldLayoutId id="2147483926" r:id="rId131"/>
    <p:sldLayoutId id="2147483927" r:id="rId132"/>
    <p:sldLayoutId id="2147483928" r:id="rId133"/>
    <p:sldLayoutId id="2147483929" r:id="rId134"/>
    <p:sldLayoutId id="2147483930" r:id="rId135"/>
    <p:sldLayoutId id="2147483931" r:id="rId136"/>
    <p:sldLayoutId id="2147483932" r:id="rId137"/>
    <p:sldLayoutId id="2147483933" r:id="rId138"/>
    <p:sldLayoutId id="2147483934" r:id="rId139"/>
    <p:sldLayoutId id="2147483935" r:id="rId140"/>
    <p:sldLayoutId id="2147483936" r:id="rId141"/>
    <p:sldLayoutId id="2147483937" r:id="rId142"/>
    <p:sldLayoutId id="2147483938" r:id="rId143"/>
    <p:sldLayoutId id="2147483939" r:id="rId144"/>
    <p:sldLayoutId id="2147483940" r:id="rId145"/>
    <p:sldLayoutId id="2147483941" r:id="rId146"/>
    <p:sldLayoutId id="2147483942" r:id="rId147"/>
    <p:sldLayoutId id="2147483943" r:id="rId148"/>
    <p:sldLayoutId id="2147483944" r:id="rId149"/>
    <p:sldLayoutId id="2147483945" r:id="rId150"/>
    <p:sldLayoutId id="2147483946" r:id="rId151"/>
    <p:sldLayoutId id="2147483947" r:id="rId152"/>
    <p:sldLayoutId id="2147483948" r:id="rId153"/>
    <p:sldLayoutId id="2147483949" r:id="rId154"/>
    <p:sldLayoutId id="2147483950" r:id="rId155"/>
    <p:sldLayoutId id="2147483951" r:id="rId156"/>
    <p:sldLayoutId id="2147483952" r:id="rId157"/>
    <p:sldLayoutId id="2147483953" r:id="rId158"/>
    <p:sldLayoutId id="2147483954" r:id="rId159"/>
    <p:sldLayoutId id="2147483955" r:id="rId160"/>
    <p:sldLayoutId id="2147483956" r:id="rId161"/>
    <p:sldLayoutId id="2147483957" r:id="rId162"/>
    <p:sldLayoutId id="2147483958" r:id="rId163"/>
    <p:sldLayoutId id="2147483959" r:id="rId164"/>
    <p:sldLayoutId id="2147483960" r:id="rId165"/>
    <p:sldLayoutId id="2147483961" r:id="rId166"/>
    <p:sldLayoutId id="2147483962" r:id="rId167"/>
    <p:sldLayoutId id="2147483963" r:id="rId168"/>
    <p:sldLayoutId id="2147483964" r:id="rId169"/>
    <p:sldLayoutId id="2147483965" r:id="rId170"/>
    <p:sldLayoutId id="2147483966" r:id="rId171"/>
    <p:sldLayoutId id="2147483967" r:id="rId172"/>
    <p:sldLayoutId id="2147483968" r:id="rId173"/>
    <p:sldLayoutId id="2147483969" r:id="rId174"/>
    <p:sldLayoutId id="2147483970" r:id="rId175"/>
    <p:sldLayoutId id="2147483971" r:id="rId176"/>
    <p:sldLayoutId id="2147483972" r:id="rId177"/>
    <p:sldLayoutId id="2147483973" r:id="rId178"/>
    <p:sldLayoutId id="2147483974" r:id="rId179"/>
    <p:sldLayoutId id="2147483975" r:id="rId180"/>
    <p:sldLayoutId id="2147483976" r:id="rId181"/>
    <p:sldLayoutId id="2147483977" r:id="rId182"/>
    <p:sldLayoutId id="2147483978" r:id="rId183"/>
    <p:sldLayoutId id="2147483979" r:id="rId184"/>
    <p:sldLayoutId id="2147483980" r:id="rId185"/>
    <p:sldLayoutId id="2147483981" r:id="rId186"/>
    <p:sldLayoutId id="2147483982" r:id="rId187"/>
    <p:sldLayoutId id="2147483983" r:id="rId188"/>
    <p:sldLayoutId id="2147483984" r:id="rId189"/>
    <p:sldLayoutId id="2147483985" r:id="rId190"/>
    <p:sldLayoutId id="2147483986" r:id="rId191"/>
    <p:sldLayoutId id="2147483987" r:id="rId192"/>
    <p:sldLayoutId id="2147483988" r:id="rId193"/>
    <p:sldLayoutId id="2147483989" r:id="rId194"/>
    <p:sldLayoutId id="2147483990" r:id="rId195"/>
    <p:sldLayoutId id="2147483991" r:id="rId196"/>
    <p:sldLayoutId id="2147483992" r:id="rId197"/>
    <p:sldLayoutId id="2147483993" r:id="rId198"/>
    <p:sldLayoutId id="2147483994" r:id="rId199"/>
    <p:sldLayoutId id="2147483995" r:id="rId200"/>
    <p:sldLayoutId id="2147483996" r:id="rId201"/>
    <p:sldLayoutId id="2147483997" r:id="rId202"/>
    <p:sldLayoutId id="2147483998" r:id="rId203"/>
    <p:sldLayoutId id="2147483999" r:id="rId204"/>
    <p:sldLayoutId id="2147484000" r:id="rId205"/>
    <p:sldLayoutId id="2147484001" r:id="rId206"/>
    <p:sldLayoutId id="2147484002" r:id="rId207"/>
    <p:sldLayoutId id="2147484003" r:id="rId208"/>
    <p:sldLayoutId id="2147484004" r:id="rId209"/>
    <p:sldLayoutId id="2147484005" r:id="rId210"/>
    <p:sldLayoutId id="2147484006" r:id="rId211"/>
    <p:sldLayoutId id="2147484007" r:id="rId212"/>
    <p:sldLayoutId id="2147484008" r:id="rId213"/>
    <p:sldLayoutId id="2147484009" r:id="rId214"/>
    <p:sldLayoutId id="2147484010" r:id="rId215"/>
    <p:sldLayoutId id="2147484011" r:id="rId216"/>
    <p:sldLayoutId id="2147484012" r:id="rId217"/>
    <p:sldLayoutId id="2147484013" r:id="rId218"/>
    <p:sldLayoutId id="2147484014" r:id="rId219"/>
    <p:sldLayoutId id="2147484015" r:id="rId220"/>
    <p:sldLayoutId id="2147484016" r:id="rId221"/>
    <p:sldLayoutId id="2147484017" r:id="rId222"/>
    <p:sldLayoutId id="2147484018" r:id="rId223"/>
    <p:sldLayoutId id="2147484019" r:id="rId224"/>
    <p:sldLayoutId id="2147484020" r:id="rId225"/>
  </p:sldLayoutIdLst>
  <p:transition spd="med"/>
  <p:txStyles>
    <p:titleStyle>
      <a:lvl1pPr marL="29766" indent="-29766" algn="l" defTabSz="684610" rtl="0" eaLnBrk="0" fontAlgn="base" hangingPunct="0">
        <a:spcBef>
          <a:spcPct val="0"/>
        </a:spcBef>
        <a:spcAft>
          <a:spcPct val="0"/>
        </a:spcAft>
        <a:defRPr sz="2250" b="1">
          <a:solidFill>
            <a:srgbClr val="6A4976"/>
          </a:solidFill>
          <a:uFill>
            <a:solidFill>
              <a:srgbClr val="6A4976"/>
            </a:solidFill>
          </a:uFill>
          <a:latin typeface="+mn-lt"/>
          <a:ea typeface="ＭＳ Ｐゴシック" charset="0"/>
          <a:cs typeface="+mn-cs"/>
          <a:sym typeface="Verdana" pitchFamily="34" charset="0"/>
        </a:defRPr>
      </a:lvl1pPr>
      <a:lvl2pPr marL="29766" indent="-29766" algn="l" defTabSz="684610" rtl="0" eaLnBrk="0" fontAlgn="base" hangingPunct="0">
        <a:spcBef>
          <a:spcPct val="0"/>
        </a:spcBef>
        <a:spcAft>
          <a:spcPct val="0"/>
        </a:spcAft>
        <a:defRPr sz="2250" b="1">
          <a:solidFill>
            <a:srgbClr val="6A4976"/>
          </a:solidFill>
          <a:uFill>
            <a:solidFill>
              <a:srgbClr val="6A4976"/>
            </a:solidFill>
          </a:uFill>
          <a:latin typeface="+mn-lt"/>
          <a:ea typeface="ＭＳ Ｐゴシック" charset="0"/>
          <a:cs typeface="+mn-cs"/>
          <a:sym typeface="Verdana" pitchFamily="34" charset="0"/>
        </a:defRPr>
      </a:lvl2pPr>
      <a:lvl3pPr marL="29766" indent="-29766" algn="l" defTabSz="684610" rtl="0" eaLnBrk="0" fontAlgn="base" hangingPunct="0">
        <a:spcBef>
          <a:spcPct val="0"/>
        </a:spcBef>
        <a:spcAft>
          <a:spcPct val="0"/>
        </a:spcAft>
        <a:defRPr sz="2250" b="1">
          <a:solidFill>
            <a:srgbClr val="6A4976"/>
          </a:solidFill>
          <a:uFill>
            <a:solidFill>
              <a:srgbClr val="6A4976"/>
            </a:solidFill>
          </a:uFill>
          <a:latin typeface="+mn-lt"/>
          <a:ea typeface="ＭＳ Ｐゴシック" charset="0"/>
          <a:cs typeface="+mn-cs"/>
          <a:sym typeface="Verdana" pitchFamily="34" charset="0"/>
        </a:defRPr>
      </a:lvl3pPr>
      <a:lvl4pPr marL="29766" indent="-29766" algn="l" defTabSz="684610" rtl="0" eaLnBrk="0" fontAlgn="base" hangingPunct="0">
        <a:spcBef>
          <a:spcPct val="0"/>
        </a:spcBef>
        <a:spcAft>
          <a:spcPct val="0"/>
        </a:spcAft>
        <a:defRPr sz="2250" b="1">
          <a:solidFill>
            <a:srgbClr val="6A4976"/>
          </a:solidFill>
          <a:uFill>
            <a:solidFill>
              <a:srgbClr val="6A4976"/>
            </a:solidFill>
          </a:uFill>
          <a:latin typeface="+mn-lt"/>
          <a:ea typeface="ＭＳ Ｐゴシック" charset="0"/>
          <a:cs typeface="+mn-cs"/>
          <a:sym typeface="Verdana" pitchFamily="34" charset="0"/>
        </a:defRPr>
      </a:lvl4pPr>
      <a:lvl5pPr marL="29766" indent="-29766" algn="l" defTabSz="684610" rtl="0" eaLnBrk="0" fontAlgn="base" hangingPunct="0">
        <a:spcBef>
          <a:spcPct val="0"/>
        </a:spcBef>
        <a:spcAft>
          <a:spcPct val="0"/>
        </a:spcAft>
        <a:defRPr sz="2250" b="1">
          <a:solidFill>
            <a:srgbClr val="6A4976"/>
          </a:solidFill>
          <a:uFill>
            <a:solidFill>
              <a:srgbClr val="6A4976"/>
            </a:solidFill>
          </a:uFill>
          <a:latin typeface="+mn-lt"/>
          <a:ea typeface="ＭＳ Ｐゴシック" charset="0"/>
          <a:cs typeface="+mn-cs"/>
          <a:sym typeface="Verdana" pitchFamily="34" charset="0"/>
        </a:defRPr>
      </a:lvl5pPr>
      <a:lvl6pPr marL="30467" marR="30467" indent="856898" algn="l" defTabSz="685518" rtl="0" latinLnBrk="0">
        <a:lnSpc>
          <a:spcPct val="100000"/>
        </a:lnSpc>
        <a:spcBef>
          <a:spcPts val="0"/>
        </a:spcBef>
        <a:spcAft>
          <a:spcPts val="0"/>
        </a:spcAft>
        <a:buClrTx/>
        <a:buSzTx/>
        <a:buFontTx/>
        <a:buNone/>
        <a:tabLst/>
        <a:defRPr sz="2250" b="1" i="0" u="none" strike="noStrike" cap="none" spc="0" baseline="0">
          <a:ln>
            <a:noFill/>
          </a:ln>
          <a:solidFill>
            <a:srgbClr val="6A4976"/>
          </a:solidFill>
          <a:uFill>
            <a:solidFill>
              <a:srgbClr val="6A4976"/>
            </a:solidFill>
          </a:uFill>
          <a:latin typeface="+mn-lt"/>
          <a:ea typeface="+mn-ea"/>
          <a:cs typeface="+mn-cs"/>
          <a:sym typeface="Verdana"/>
        </a:defRPr>
      </a:lvl6pPr>
      <a:lvl7pPr marL="30467" marR="30467" indent="1028280" algn="l" defTabSz="685518" rtl="0" latinLnBrk="0">
        <a:lnSpc>
          <a:spcPct val="100000"/>
        </a:lnSpc>
        <a:spcBef>
          <a:spcPts val="0"/>
        </a:spcBef>
        <a:spcAft>
          <a:spcPts val="0"/>
        </a:spcAft>
        <a:buClrTx/>
        <a:buSzTx/>
        <a:buFontTx/>
        <a:buNone/>
        <a:tabLst/>
        <a:defRPr sz="2250" b="1" i="0" u="none" strike="noStrike" cap="none" spc="0" baseline="0">
          <a:ln>
            <a:noFill/>
          </a:ln>
          <a:solidFill>
            <a:srgbClr val="6A4976"/>
          </a:solidFill>
          <a:uFill>
            <a:solidFill>
              <a:srgbClr val="6A4976"/>
            </a:solidFill>
          </a:uFill>
          <a:latin typeface="+mn-lt"/>
          <a:ea typeface="+mn-ea"/>
          <a:cs typeface="+mn-cs"/>
          <a:sym typeface="Verdana"/>
        </a:defRPr>
      </a:lvl7pPr>
      <a:lvl8pPr marL="30467" marR="30467" indent="1199658" algn="l" defTabSz="685518" rtl="0" latinLnBrk="0">
        <a:lnSpc>
          <a:spcPct val="100000"/>
        </a:lnSpc>
        <a:spcBef>
          <a:spcPts val="0"/>
        </a:spcBef>
        <a:spcAft>
          <a:spcPts val="0"/>
        </a:spcAft>
        <a:buClrTx/>
        <a:buSzTx/>
        <a:buFontTx/>
        <a:buNone/>
        <a:tabLst/>
        <a:defRPr sz="2250" b="1" i="0" u="none" strike="noStrike" cap="none" spc="0" baseline="0">
          <a:ln>
            <a:noFill/>
          </a:ln>
          <a:solidFill>
            <a:srgbClr val="6A4976"/>
          </a:solidFill>
          <a:uFill>
            <a:solidFill>
              <a:srgbClr val="6A4976"/>
            </a:solidFill>
          </a:uFill>
          <a:latin typeface="+mn-lt"/>
          <a:ea typeface="+mn-ea"/>
          <a:cs typeface="+mn-cs"/>
          <a:sym typeface="Verdana"/>
        </a:defRPr>
      </a:lvl8pPr>
      <a:lvl9pPr marL="30467" marR="30467" indent="1371039" algn="l" defTabSz="685518" rtl="0" latinLnBrk="0">
        <a:lnSpc>
          <a:spcPct val="100000"/>
        </a:lnSpc>
        <a:spcBef>
          <a:spcPts val="0"/>
        </a:spcBef>
        <a:spcAft>
          <a:spcPts val="0"/>
        </a:spcAft>
        <a:buClrTx/>
        <a:buSzTx/>
        <a:buFontTx/>
        <a:buNone/>
        <a:tabLst/>
        <a:defRPr sz="2250" b="1" i="0" u="none" strike="noStrike" cap="none" spc="0" baseline="0">
          <a:ln>
            <a:noFill/>
          </a:ln>
          <a:solidFill>
            <a:srgbClr val="6A4976"/>
          </a:solidFill>
          <a:uFill>
            <a:solidFill>
              <a:srgbClr val="6A4976"/>
            </a:solidFill>
          </a:uFill>
          <a:latin typeface="+mn-lt"/>
          <a:ea typeface="+mn-ea"/>
          <a:cs typeface="+mn-cs"/>
          <a:sym typeface="Verdana"/>
        </a:defRPr>
      </a:lvl9pPr>
    </p:titleStyle>
    <p:bodyStyle>
      <a:lvl1pPr marL="286941" indent="-255985" algn="l" defTabSz="684610" rtl="0" eaLnBrk="0" fontAlgn="base" hangingPunct="0">
        <a:lnSpc>
          <a:spcPct val="110000"/>
        </a:lnSpc>
        <a:spcBef>
          <a:spcPts val="450"/>
        </a:spcBef>
        <a:spcAft>
          <a:spcPct val="0"/>
        </a:spcAft>
        <a:buClr>
          <a:srgbClr val="FFFFFF"/>
        </a:buClr>
        <a:buSzPct val="100000"/>
        <a:buFont typeface="Wingdings" pitchFamily="2" charset="2"/>
        <a:buChar char=""/>
        <a:defRPr sz="2100">
          <a:solidFill>
            <a:srgbClr val="FFFFFF"/>
          </a:solidFill>
          <a:uFill>
            <a:solidFill>
              <a:srgbClr val="FFFFFF"/>
            </a:solidFill>
          </a:uFill>
          <a:latin typeface="+mn-lt"/>
          <a:ea typeface="ＭＳ Ｐゴシック" charset="0"/>
          <a:cs typeface="+mn-cs"/>
          <a:sym typeface="Verdana" pitchFamily="34" charset="0"/>
        </a:defRPr>
      </a:lvl1pPr>
      <a:lvl2pPr marL="603647" indent="-229791" algn="l" defTabSz="684610" rtl="0" eaLnBrk="0" fontAlgn="base" hangingPunct="0">
        <a:lnSpc>
          <a:spcPct val="110000"/>
        </a:lnSpc>
        <a:spcBef>
          <a:spcPts val="450"/>
        </a:spcBef>
        <a:spcAft>
          <a:spcPct val="0"/>
        </a:spcAft>
        <a:buClr>
          <a:srgbClr val="FFFFFF"/>
        </a:buClr>
        <a:buSzPct val="100000"/>
        <a:buFont typeface="Wingdings" pitchFamily="2" charset="2"/>
        <a:buChar char=""/>
        <a:defRPr sz="2100">
          <a:solidFill>
            <a:srgbClr val="FFFFFF"/>
          </a:solidFill>
          <a:uFill>
            <a:solidFill>
              <a:srgbClr val="FFFFFF"/>
            </a:solidFill>
          </a:uFill>
          <a:latin typeface="+mn-lt"/>
          <a:ea typeface="+mn-ea"/>
          <a:cs typeface="+mn-cs"/>
          <a:sym typeface="Verdana" pitchFamily="34" charset="0"/>
        </a:defRPr>
      </a:lvl2pPr>
      <a:lvl3pPr marL="915591" indent="-198835" algn="l" defTabSz="684610" rtl="0" eaLnBrk="0" fontAlgn="base" hangingPunct="0">
        <a:lnSpc>
          <a:spcPct val="110000"/>
        </a:lnSpc>
        <a:spcBef>
          <a:spcPts val="450"/>
        </a:spcBef>
        <a:spcAft>
          <a:spcPct val="0"/>
        </a:spcAft>
        <a:buClr>
          <a:srgbClr val="FFFFFF"/>
        </a:buClr>
        <a:buSzPct val="100000"/>
        <a:buFont typeface="Wingdings" pitchFamily="2" charset="2"/>
        <a:buChar char=""/>
        <a:defRPr sz="2100">
          <a:solidFill>
            <a:srgbClr val="FFFFFF"/>
          </a:solidFill>
          <a:uFill>
            <a:solidFill>
              <a:srgbClr val="FFFFFF"/>
            </a:solidFill>
          </a:uFill>
          <a:latin typeface="+mn-lt"/>
          <a:ea typeface="+mn-ea"/>
          <a:cs typeface="+mn-cs"/>
          <a:sym typeface="Verdana" pitchFamily="34" charset="0"/>
        </a:defRPr>
      </a:lvl3pPr>
      <a:lvl4pPr marL="1297781" indent="-239316" algn="l" defTabSz="684610" rtl="0" eaLnBrk="0" fontAlgn="base" hangingPunct="0">
        <a:lnSpc>
          <a:spcPct val="110000"/>
        </a:lnSpc>
        <a:spcBef>
          <a:spcPts val="450"/>
        </a:spcBef>
        <a:spcAft>
          <a:spcPct val="0"/>
        </a:spcAft>
        <a:buClr>
          <a:srgbClr val="FFFFFF"/>
        </a:buClr>
        <a:buSzPct val="100000"/>
        <a:buFont typeface="Wingdings" pitchFamily="2" charset="2"/>
        <a:buChar char=""/>
        <a:defRPr sz="2100">
          <a:solidFill>
            <a:srgbClr val="FFFFFF"/>
          </a:solidFill>
          <a:uFill>
            <a:solidFill>
              <a:srgbClr val="FFFFFF"/>
            </a:solidFill>
          </a:uFill>
          <a:latin typeface="+mn-lt"/>
          <a:ea typeface="+mn-ea"/>
          <a:cs typeface="+mn-cs"/>
          <a:sym typeface="Verdana" pitchFamily="34" charset="0"/>
        </a:defRPr>
      </a:lvl4pPr>
      <a:lvl5pPr marL="1640681" indent="-239316" algn="l" defTabSz="684610" rtl="0" eaLnBrk="0" fontAlgn="base" hangingPunct="0">
        <a:lnSpc>
          <a:spcPct val="110000"/>
        </a:lnSpc>
        <a:spcBef>
          <a:spcPts val="450"/>
        </a:spcBef>
        <a:spcAft>
          <a:spcPct val="0"/>
        </a:spcAft>
        <a:buClr>
          <a:srgbClr val="FFFFFF"/>
        </a:buClr>
        <a:buSzPct val="100000"/>
        <a:buFont typeface="Wingdings" pitchFamily="2" charset="2"/>
        <a:buChar char=""/>
        <a:defRPr sz="2100">
          <a:solidFill>
            <a:srgbClr val="FFFFFF"/>
          </a:solidFill>
          <a:uFill>
            <a:solidFill>
              <a:srgbClr val="FFFFFF"/>
            </a:solidFill>
          </a:uFill>
          <a:latin typeface="+mn-lt"/>
          <a:ea typeface="+mn-ea"/>
          <a:cs typeface="+mn-cs"/>
          <a:sym typeface="Verdana" pitchFamily="34" charset="0"/>
        </a:defRPr>
      </a:lvl5pPr>
      <a:lvl6pPr marL="1641437" marR="30467" indent="-239930" algn="l" defTabSz="685518" rtl="0" latinLnBrk="0">
        <a:lnSpc>
          <a:spcPct val="110000"/>
        </a:lnSpc>
        <a:spcBef>
          <a:spcPts val="450"/>
        </a:spcBef>
        <a:spcAft>
          <a:spcPts val="0"/>
        </a:spcAft>
        <a:buClr>
          <a:srgbClr val="FFFFFF"/>
        </a:buClr>
        <a:buSzPct val="100000"/>
        <a:buFont typeface="Wingdings"/>
        <a:buChar char=""/>
        <a:tabLst/>
        <a:defRPr sz="2100" b="0" i="0" u="none" strike="noStrike" cap="none" spc="0" baseline="0">
          <a:ln>
            <a:noFill/>
          </a:ln>
          <a:solidFill>
            <a:srgbClr val="FFFFFF"/>
          </a:solidFill>
          <a:uFill>
            <a:solidFill>
              <a:srgbClr val="FFFFFF"/>
            </a:solidFill>
          </a:uFill>
          <a:latin typeface="+mn-lt"/>
          <a:ea typeface="+mn-ea"/>
          <a:cs typeface="+mn-cs"/>
          <a:sym typeface="Verdana"/>
        </a:defRPr>
      </a:lvl6pPr>
      <a:lvl7pPr marL="1641437" marR="30467" indent="-239930" algn="l" defTabSz="685518" rtl="0" latinLnBrk="0">
        <a:lnSpc>
          <a:spcPct val="110000"/>
        </a:lnSpc>
        <a:spcBef>
          <a:spcPts val="450"/>
        </a:spcBef>
        <a:spcAft>
          <a:spcPts val="0"/>
        </a:spcAft>
        <a:buClr>
          <a:srgbClr val="FFFFFF"/>
        </a:buClr>
        <a:buSzPct val="100000"/>
        <a:buFont typeface="Wingdings"/>
        <a:buChar char=""/>
        <a:tabLst/>
        <a:defRPr sz="2100" b="0" i="0" u="none" strike="noStrike" cap="none" spc="0" baseline="0">
          <a:ln>
            <a:noFill/>
          </a:ln>
          <a:solidFill>
            <a:srgbClr val="FFFFFF"/>
          </a:solidFill>
          <a:uFill>
            <a:solidFill>
              <a:srgbClr val="FFFFFF"/>
            </a:solidFill>
          </a:uFill>
          <a:latin typeface="+mn-lt"/>
          <a:ea typeface="+mn-ea"/>
          <a:cs typeface="+mn-cs"/>
          <a:sym typeface="Verdana"/>
        </a:defRPr>
      </a:lvl7pPr>
      <a:lvl8pPr marL="1641437" marR="30467" indent="-239930" algn="l" defTabSz="685518" rtl="0" latinLnBrk="0">
        <a:lnSpc>
          <a:spcPct val="110000"/>
        </a:lnSpc>
        <a:spcBef>
          <a:spcPts val="450"/>
        </a:spcBef>
        <a:spcAft>
          <a:spcPts val="0"/>
        </a:spcAft>
        <a:buClr>
          <a:srgbClr val="FFFFFF"/>
        </a:buClr>
        <a:buSzPct val="100000"/>
        <a:buFont typeface="Wingdings"/>
        <a:buChar char=""/>
        <a:tabLst/>
        <a:defRPr sz="2100" b="0" i="0" u="none" strike="noStrike" cap="none" spc="0" baseline="0">
          <a:ln>
            <a:noFill/>
          </a:ln>
          <a:solidFill>
            <a:srgbClr val="FFFFFF"/>
          </a:solidFill>
          <a:uFill>
            <a:solidFill>
              <a:srgbClr val="FFFFFF"/>
            </a:solidFill>
          </a:uFill>
          <a:latin typeface="+mn-lt"/>
          <a:ea typeface="+mn-ea"/>
          <a:cs typeface="+mn-cs"/>
          <a:sym typeface="Verdana"/>
        </a:defRPr>
      </a:lvl8pPr>
      <a:lvl9pPr marL="1641437" marR="30467" indent="-239930" algn="l" defTabSz="685518" rtl="0" latinLnBrk="0">
        <a:lnSpc>
          <a:spcPct val="110000"/>
        </a:lnSpc>
        <a:spcBef>
          <a:spcPts val="450"/>
        </a:spcBef>
        <a:spcAft>
          <a:spcPts val="0"/>
        </a:spcAft>
        <a:buClr>
          <a:srgbClr val="FFFFFF"/>
        </a:buClr>
        <a:buSzPct val="100000"/>
        <a:buFont typeface="Wingdings"/>
        <a:buChar char=""/>
        <a:tabLst/>
        <a:defRPr sz="2100" b="0" i="0" u="none" strike="noStrike" cap="none" spc="0" baseline="0">
          <a:ln>
            <a:noFill/>
          </a:ln>
          <a:solidFill>
            <a:srgbClr val="FFFFFF"/>
          </a:solidFill>
          <a:uFill>
            <a:solidFill>
              <a:srgbClr val="FFFFFF"/>
            </a:solidFill>
          </a:uFill>
          <a:latin typeface="+mn-lt"/>
          <a:ea typeface="+mn-ea"/>
          <a:cs typeface="+mn-cs"/>
          <a:sym typeface="Verdana"/>
        </a:defRPr>
      </a:lvl9pPr>
    </p:bodyStyle>
    <p:otherStyle>
      <a:lvl1pPr marL="0" marR="0" indent="0" algn="ctr" defTabSz="437970" latinLnBrk="0">
        <a:lnSpc>
          <a:spcPct val="100000"/>
        </a:lnSpc>
        <a:spcBef>
          <a:spcPts val="0"/>
        </a:spcBef>
        <a:spcAft>
          <a:spcPts val="0"/>
        </a:spcAft>
        <a:buClrTx/>
        <a:buSzTx/>
        <a:buFontTx/>
        <a:buNone/>
        <a:tabLst/>
        <a:defRPr sz="900" b="0" i="0" u="none" strike="noStrike" cap="none" spc="0" baseline="0">
          <a:ln>
            <a:noFill/>
          </a:ln>
          <a:solidFill>
            <a:schemeClr val="tx1"/>
          </a:solidFill>
          <a:uFill>
            <a:solidFill>
              <a:srgbClr val="E4E4E4"/>
            </a:solidFill>
          </a:uFill>
          <a:latin typeface="+mn-lt"/>
          <a:ea typeface="+mn-ea"/>
          <a:cs typeface="+mn-cs"/>
          <a:sym typeface="Verdana"/>
        </a:defRPr>
      </a:lvl1pPr>
      <a:lvl2pPr marL="0" marR="0" indent="171379" algn="ctr" defTabSz="437970" latinLnBrk="0">
        <a:lnSpc>
          <a:spcPct val="100000"/>
        </a:lnSpc>
        <a:spcBef>
          <a:spcPts val="0"/>
        </a:spcBef>
        <a:spcAft>
          <a:spcPts val="0"/>
        </a:spcAft>
        <a:buClrTx/>
        <a:buSzTx/>
        <a:buFontTx/>
        <a:buNone/>
        <a:tabLst/>
        <a:defRPr sz="900" b="0" i="0" u="none" strike="noStrike" cap="none" spc="0" baseline="0">
          <a:ln>
            <a:noFill/>
          </a:ln>
          <a:solidFill>
            <a:schemeClr val="tx1"/>
          </a:solidFill>
          <a:uFill>
            <a:solidFill>
              <a:srgbClr val="E4E4E4"/>
            </a:solidFill>
          </a:uFill>
          <a:latin typeface="+mn-lt"/>
          <a:ea typeface="+mn-ea"/>
          <a:cs typeface="+mn-cs"/>
          <a:sym typeface="Verdana"/>
        </a:defRPr>
      </a:lvl2pPr>
      <a:lvl3pPr marL="0" marR="0" indent="342758" algn="ctr" defTabSz="437970" latinLnBrk="0">
        <a:lnSpc>
          <a:spcPct val="100000"/>
        </a:lnSpc>
        <a:spcBef>
          <a:spcPts val="0"/>
        </a:spcBef>
        <a:spcAft>
          <a:spcPts val="0"/>
        </a:spcAft>
        <a:buClrTx/>
        <a:buSzTx/>
        <a:buFontTx/>
        <a:buNone/>
        <a:tabLst/>
        <a:defRPr sz="900" b="0" i="0" u="none" strike="noStrike" cap="none" spc="0" baseline="0">
          <a:ln>
            <a:noFill/>
          </a:ln>
          <a:solidFill>
            <a:schemeClr val="tx1"/>
          </a:solidFill>
          <a:uFill>
            <a:solidFill>
              <a:srgbClr val="E4E4E4"/>
            </a:solidFill>
          </a:uFill>
          <a:latin typeface="+mn-lt"/>
          <a:ea typeface="+mn-ea"/>
          <a:cs typeface="+mn-cs"/>
          <a:sym typeface="Verdana"/>
        </a:defRPr>
      </a:lvl3pPr>
      <a:lvl4pPr marL="0" marR="0" indent="514140" algn="ctr" defTabSz="437970" latinLnBrk="0">
        <a:lnSpc>
          <a:spcPct val="100000"/>
        </a:lnSpc>
        <a:spcBef>
          <a:spcPts val="0"/>
        </a:spcBef>
        <a:spcAft>
          <a:spcPts val="0"/>
        </a:spcAft>
        <a:buClrTx/>
        <a:buSzTx/>
        <a:buFontTx/>
        <a:buNone/>
        <a:tabLst/>
        <a:defRPr sz="900" b="0" i="0" u="none" strike="noStrike" cap="none" spc="0" baseline="0">
          <a:ln>
            <a:noFill/>
          </a:ln>
          <a:solidFill>
            <a:schemeClr val="tx1"/>
          </a:solidFill>
          <a:uFill>
            <a:solidFill>
              <a:srgbClr val="E4E4E4"/>
            </a:solidFill>
          </a:uFill>
          <a:latin typeface="+mn-lt"/>
          <a:ea typeface="+mn-ea"/>
          <a:cs typeface="+mn-cs"/>
          <a:sym typeface="Verdana"/>
        </a:defRPr>
      </a:lvl4pPr>
      <a:lvl5pPr marL="0" marR="0" indent="685518" algn="ctr" defTabSz="437970" latinLnBrk="0">
        <a:lnSpc>
          <a:spcPct val="100000"/>
        </a:lnSpc>
        <a:spcBef>
          <a:spcPts val="0"/>
        </a:spcBef>
        <a:spcAft>
          <a:spcPts val="0"/>
        </a:spcAft>
        <a:buClrTx/>
        <a:buSzTx/>
        <a:buFontTx/>
        <a:buNone/>
        <a:tabLst/>
        <a:defRPr sz="900" b="0" i="0" u="none" strike="noStrike" cap="none" spc="0" baseline="0">
          <a:ln>
            <a:noFill/>
          </a:ln>
          <a:solidFill>
            <a:schemeClr val="tx1"/>
          </a:solidFill>
          <a:uFill>
            <a:solidFill>
              <a:srgbClr val="E4E4E4"/>
            </a:solidFill>
          </a:uFill>
          <a:latin typeface="+mn-lt"/>
          <a:ea typeface="+mn-ea"/>
          <a:cs typeface="+mn-cs"/>
          <a:sym typeface="Verdana"/>
        </a:defRPr>
      </a:lvl5pPr>
      <a:lvl6pPr marL="0" marR="0" indent="856898" algn="ctr" defTabSz="437970" latinLnBrk="0">
        <a:lnSpc>
          <a:spcPct val="100000"/>
        </a:lnSpc>
        <a:spcBef>
          <a:spcPts val="0"/>
        </a:spcBef>
        <a:spcAft>
          <a:spcPts val="0"/>
        </a:spcAft>
        <a:buClrTx/>
        <a:buSzTx/>
        <a:buFontTx/>
        <a:buNone/>
        <a:tabLst/>
        <a:defRPr sz="900" b="0" i="0" u="none" strike="noStrike" cap="none" spc="0" baseline="0">
          <a:ln>
            <a:noFill/>
          </a:ln>
          <a:solidFill>
            <a:schemeClr val="tx1"/>
          </a:solidFill>
          <a:uFill>
            <a:solidFill>
              <a:srgbClr val="E4E4E4"/>
            </a:solidFill>
          </a:uFill>
          <a:latin typeface="+mn-lt"/>
          <a:ea typeface="+mn-ea"/>
          <a:cs typeface="+mn-cs"/>
          <a:sym typeface="Verdana"/>
        </a:defRPr>
      </a:lvl6pPr>
      <a:lvl7pPr marL="0" marR="0" indent="1028280" algn="ctr" defTabSz="437970" latinLnBrk="0">
        <a:lnSpc>
          <a:spcPct val="100000"/>
        </a:lnSpc>
        <a:spcBef>
          <a:spcPts val="0"/>
        </a:spcBef>
        <a:spcAft>
          <a:spcPts val="0"/>
        </a:spcAft>
        <a:buClrTx/>
        <a:buSzTx/>
        <a:buFontTx/>
        <a:buNone/>
        <a:tabLst/>
        <a:defRPr sz="900" b="0" i="0" u="none" strike="noStrike" cap="none" spc="0" baseline="0">
          <a:ln>
            <a:noFill/>
          </a:ln>
          <a:solidFill>
            <a:schemeClr val="tx1"/>
          </a:solidFill>
          <a:uFill>
            <a:solidFill>
              <a:srgbClr val="E4E4E4"/>
            </a:solidFill>
          </a:uFill>
          <a:latin typeface="+mn-lt"/>
          <a:ea typeface="+mn-ea"/>
          <a:cs typeface="+mn-cs"/>
          <a:sym typeface="Verdana"/>
        </a:defRPr>
      </a:lvl7pPr>
      <a:lvl8pPr marL="0" marR="0" indent="1199658" algn="ctr" defTabSz="437970" latinLnBrk="0">
        <a:lnSpc>
          <a:spcPct val="100000"/>
        </a:lnSpc>
        <a:spcBef>
          <a:spcPts val="0"/>
        </a:spcBef>
        <a:spcAft>
          <a:spcPts val="0"/>
        </a:spcAft>
        <a:buClrTx/>
        <a:buSzTx/>
        <a:buFontTx/>
        <a:buNone/>
        <a:tabLst/>
        <a:defRPr sz="900" b="0" i="0" u="none" strike="noStrike" cap="none" spc="0" baseline="0">
          <a:ln>
            <a:noFill/>
          </a:ln>
          <a:solidFill>
            <a:schemeClr val="tx1"/>
          </a:solidFill>
          <a:uFill>
            <a:solidFill>
              <a:srgbClr val="E4E4E4"/>
            </a:solidFill>
          </a:uFill>
          <a:latin typeface="+mn-lt"/>
          <a:ea typeface="+mn-ea"/>
          <a:cs typeface="+mn-cs"/>
          <a:sym typeface="Verdana"/>
        </a:defRPr>
      </a:lvl8pPr>
      <a:lvl9pPr marL="0" marR="0" indent="1371039" algn="ctr" defTabSz="437970" latinLnBrk="0">
        <a:lnSpc>
          <a:spcPct val="100000"/>
        </a:lnSpc>
        <a:spcBef>
          <a:spcPts val="0"/>
        </a:spcBef>
        <a:spcAft>
          <a:spcPts val="0"/>
        </a:spcAft>
        <a:buClrTx/>
        <a:buSzTx/>
        <a:buFontTx/>
        <a:buNone/>
        <a:tabLst/>
        <a:defRPr sz="900" b="0" i="0" u="none" strike="noStrike" cap="none" spc="0" baseline="0">
          <a:ln>
            <a:noFill/>
          </a:ln>
          <a:solidFill>
            <a:schemeClr val="tx1"/>
          </a:solidFill>
          <a:uFill>
            <a:solidFill>
              <a:srgbClr val="E4E4E4"/>
            </a:solidFill>
          </a:uFill>
          <a:latin typeface="+mn-lt"/>
          <a:ea typeface="+mn-ea"/>
          <a:cs typeface="+mn-cs"/>
          <a:sym typeface="Verdan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E766686-1819-4592-8BAA-5D702019A4C4}" type="datetimeFigureOut">
              <a:rPr lang="en-US" smtClean="0"/>
              <a:t>8/9/2019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4C7283-B801-41AB-9A82-E3565B1D3F8A}" type="slidenum">
              <a:rPr lang="en-US" smtClean="0"/>
              <a:t>‹#›</a:t>
            </a:fld>
            <a:endParaRPr lang="en-US"/>
          </a:p>
        </p:txBody>
      </p:sp>
    </p:spTree>
    <p:extLst>
      <p:ext uri="{BB962C8B-B14F-4D97-AF65-F5344CB8AC3E}">
        <p14:creationId xmlns:p14="http://schemas.microsoft.com/office/powerpoint/2010/main" val="2428203474"/>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DBBB01BE-0326-4089-8748-22E04040E336}" type="datetimeFigureOut">
              <a:rPr lang="en-US" smtClean="0"/>
              <a:t>8/9/2019</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D9A89769-7FA8-4332-8631-0938627E57C4}" type="slidenum">
              <a:rPr lang="en-US" smtClean="0"/>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9778677"/>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4251665B-C24A-4702-B522-6A4334602E03}" type="datetimeFigureOut">
              <a:rPr lang="en-US" smtClean="0"/>
              <a:pPr/>
              <a:t>8/9/2019</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5FD889E0-CAB2-4699-909D-B9A88D47ACBE}" type="slidenum">
              <a:rPr lang="en-US" smtClean="0"/>
              <a:pPr/>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a:t>Click to edit Master title style</a:t>
            </a:r>
            <a:endParaRPr/>
          </a:p>
        </p:txBody>
      </p:sp>
    </p:spTree>
    <p:extLst>
      <p:ext uri="{BB962C8B-B14F-4D97-AF65-F5344CB8AC3E}">
        <p14:creationId xmlns:p14="http://schemas.microsoft.com/office/powerpoint/2010/main" val="3339201058"/>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28650" y="1825625"/>
            <a:ext cx="7886700" cy="4329113"/>
          </a:xfrm>
          <a:prstGeom prst="rect">
            <a:avLst/>
          </a:prstGeom>
          <a:noFill/>
          <a:ln w="9525">
            <a:noFill/>
            <a:miter lim="800000"/>
            <a:headEnd/>
            <a:tailEnd/>
          </a:ln>
        </p:spPr>
        <p:txBody>
          <a:bodyPr vert="horz" wrap="square" lIns="84216" tIns="42108" rIns="84216" bIns="421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96850" y="6356350"/>
            <a:ext cx="2057400" cy="365125"/>
          </a:xfrm>
          <a:prstGeom prst="rect">
            <a:avLst/>
          </a:prstGeom>
        </p:spPr>
        <p:txBody>
          <a:bodyPr vert="horz" wrap="square" lIns="84216" tIns="42108" rIns="84216" bIns="42108" numCol="1" anchor="ctr" anchorCtr="0" compatLnSpc="1">
            <a:prstTxWarp prst="textNoShape">
              <a:avLst/>
            </a:prstTxWarp>
          </a:bodyPr>
          <a:lstStyle>
            <a:lvl1pPr>
              <a:defRPr sz="1100" b="1">
                <a:solidFill>
                  <a:srgbClr val="00B2EB"/>
                </a:solidFill>
                <a:latin typeface="Open Sans" charset="0"/>
                <a:ea typeface="ＭＳ Ｐゴシック" charset="0"/>
                <a:cs typeface="Arial" charset="0"/>
              </a:defRPr>
            </a:lvl1pPr>
          </a:lstStyle>
          <a:p>
            <a:pPr defTabSz="841375" fontAlgn="base">
              <a:spcBef>
                <a:spcPct val="0"/>
              </a:spcBef>
              <a:spcAft>
                <a:spcPct val="0"/>
              </a:spcAft>
              <a:defRPr/>
            </a:pPr>
            <a:fld id="{F916D652-1214-4D4C-BFF5-720358AA6934}" type="slidenum">
              <a:rPr lang="en-US"/>
              <a:pPr defTabSz="841375" fontAlgn="base">
                <a:spcBef>
                  <a:spcPct val="0"/>
                </a:spcBef>
                <a:spcAft>
                  <a:spcPct val="0"/>
                </a:spcAft>
                <a:defRPr/>
              </a:pPr>
              <a:t>‹#›</a:t>
            </a:fld>
            <a:endParaRPr lang="en-US"/>
          </a:p>
        </p:txBody>
      </p:sp>
      <p:sp>
        <p:nvSpPr>
          <p:cNvPr id="9" name="Footer Placeholder 8"/>
          <p:cNvSpPr>
            <a:spLocks noGrp="1"/>
          </p:cNvSpPr>
          <p:nvPr>
            <p:ph type="ftr" sz="quarter" idx="3"/>
          </p:nvPr>
        </p:nvSpPr>
        <p:spPr>
          <a:xfrm>
            <a:off x="3028950" y="6356350"/>
            <a:ext cx="3086100" cy="365125"/>
          </a:xfrm>
          <a:prstGeom prst="rect">
            <a:avLst/>
          </a:prstGeom>
        </p:spPr>
        <p:txBody>
          <a:bodyPr vert="horz" lIns="84216" tIns="42108" rIns="84216" bIns="42108" rtlCol="0" anchor="ctr"/>
          <a:lstStyle>
            <a:lvl1pPr algn="ctr" defTabSz="842162" fontAlgn="auto">
              <a:spcBef>
                <a:spcPts val="0"/>
              </a:spcBef>
              <a:spcAft>
                <a:spcPts val="0"/>
              </a:spcAft>
              <a:defRPr sz="11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1029" name="Title Placeholder 10"/>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84216" tIns="42108" rIns="84216" bIns="42108" numCol="1" anchor="ctr" anchorCtr="0" compatLnSpc="1">
            <a:prstTxWarp prst="textNoShape">
              <a:avLst/>
            </a:prstTxWarp>
          </a:bodyPr>
          <a:lstStyle/>
          <a:p>
            <a:pPr lvl="0"/>
            <a:r>
              <a:rPr lang="en-US"/>
              <a:t>Click to edit Master title style</a:t>
            </a:r>
          </a:p>
        </p:txBody>
      </p:sp>
      <p:sp>
        <p:nvSpPr>
          <p:cNvPr id="12" name="Rectangle 11"/>
          <p:cNvSpPr/>
          <p:nvPr userDrawn="1"/>
        </p:nvSpPr>
        <p:spPr>
          <a:xfrm flipV="1">
            <a:off x="0" y="6154738"/>
            <a:ext cx="9144000" cy="44450"/>
          </a:xfrm>
          <a:prstGeom prst="rect">
            <a:avLst/>
          </a:prstGeom>
          <a:solidFill>
            <a:srgbClr val="00B2EB"/>
          </a:solidFill>
          <a:ln>
            <a:noFill/>
          </a:ln>
        </p:spPr>
        <p:style>
          <a:lnRef idx="2">
            <a:schemeClr val="accent1">
              <a:shade val="50000"/>
            </a:schemeClr>
          </a:lnRef>
          <a:fillRef idx="1">
            <a:schemeClr val="accent1"/>
          </a:fillRef>
          <a:effectRef idx="0">
            <a:schemeClr val="accent1"/>
          </a:effectRef>
          <a:fontRef idx="minor">
            <a:schemeClr val="lt1"/>
          </a:fontRef>
        </p:style>
        <p:txBody>
          <a:bodyPr lIns="84216" tIns="42108" rIns="84216" bIns="42108" anchor="ctr"/>
          <a:lstStyle/>
          <a:p>
            <a:pPr algn="ctr" defTabSz="842162">
              <a:defRPr/>
            </a:pPr>
            <a:endParaRPr lang="en-US" sz="1700">
              <a:solidFill>
                <a:prstClr val="white"/>
              </a:solidFill>
            </a:endParaRPr>
          </a:p>
        </p:txBody>
      </p:sp>
      <p:sp>
        <p:nvSpPr>
          <p:cNvPr id="11" name="TextBox 10"/>
          <p:cNvSpPr txBox="1"/>
          <p:nvPr userDrawn="1"/>
        </p:nvSpPr>
        <p:spPr>
          <a:xfrm rot="19800000">
            <a:off x="1703294" y="3003177"/>
            <a:ext cx="5737412" cy="553998"/>
          </a:xfrm>
          <a:prstGeom prst="rect">
            <a:avLst/>
          </a:prstGeom>
          <a:noFill/>
        </p:spPr>
        <p:txBody>
          <a:bodyPr wrap="square" rtlCol="0">
            <a:spAutoFit/>
          </a:bodyPr>
          <a:lstStyle/>
          <a:p>
            <a:pPr algn="ctr" defTabSz="841375" fontAlgn="base">
              <a:spcBef>
                <a:spcPct val="0"/>
              </a:spcBef>
              <a:spcAft>
                <a:spcPct val="0"/>
              </a:spcAft>
            </a:pPr>
            <a:r>
              <a:rPr lang="en-US" sz="3000">
                <a:solidFill>
                  <a:prstClr val="white">
                    <a:lumMod val="95000"/>
                  </a:prstClr>
                </a:solidFill>
                <a:latin typeface="Open Sans" charset="0"/>
                <a:ea typeface="Open Sans" charset="0"/>
                <a:cs typeface="Open Sans" charset="0"/>
              </a:rPr>
              <a:t>NOT FOR COMMERCIAL USE</a:t>
            </a:r>
          </a:p>
        </p:txBody>
      </p:sp>
    </p:spTree>
    <p:extLst>
      <p:ext uri="{BB962C8B-B14F-4D97-AF65-F5344CB8AC3E}">
        <p14:creationId xmlns:p14="http://schemas.microsoft.com/office/powerpoint/2010/main" val="3938344275"/>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txStyles>
    <p:titleStyle>
      <a:lvl1pPr algn="l" defTabSz="841375" rtl="0" eaLnBrk="0" fontAlgn="base" hangingPunct="0">
        <a:lnSpc>
          <a:spcPct val="90000"/>
        </a:lnSpc>
        <a:spcBef>
          <a:spcPct val="0"/>
        </a:spcBef>
        <a:spcAft>
          <a:spcPct val="0"/>
        </a:spcAft>
        <a:defRPr sz="4100" b="1" kern="1200">
          <a:solidFill>
            <a:srgbClr val="1E3268"/>
          </a:solidFill>
          <a:latin typeface="Open Sans" charset="0"/>
          <a:ea typeface="ＭＳ Ｐゴシック" charset="0"/>
          <a:cs typeface="Open Sans" charset="0"/>
        </a:defRPr>
      </a:lvl1pPr>
      <a:lvl2pPr algn="l" defTabSz="841375" rtl="0" eaLnBrk="0" fontAlgn="base" hangingPunct="0">
        <a:lnSpc>
          <a:spcPct val="90000"/>
        </a:lnSpc>
        <a:spcBef>
          <a:spcPct val="0"/>
        </a:spcBef>
        <a:spcAft>
          <a:spcPct val="0"/>
        </a:spcAft>
        <a:defRPr sz="4100" b="1">
          <a:solidFill>
            <a:srgbClr val="1E3268"/>
          </a:solidFill>
          <a:latin typeface="Open Sans" pitchFamily="34" charset="0"/>
          <a:ea typeface="ＭＳ Ｐゴシック" charset="0"/>
          <a:cs typeface="Open Sans" pitchFamily="34" charset="0"/>
        </a:defRPr>
      </a:lvl2pPr>
      <a:lvl3pPr algn="l" defTabSz="841375" rtl="0" eaLnBrk="0" fontAlgn="base" hangingPunct="0">
        <a:lnSpc>
          <a:spcPct val="90000"/>
        </a:lnSpc>
        <a:spcBef>
          <a:spcPct val="0"/>
        </a:spcBef>
        <a:spcAft>
          <a:spcPct val="0"/>
        </a:spcAft>
        <a:defRPr sz="4100" b="1">
          <a:solidFill>
            <a:srgbClr val="1E3268"/>
          </a:solidFill>
          <a:latin typeface="Open Sans" pitchFamily="34" charset="0"/>
          <a:ea typeface="ＭＳ Ｐゴシック" charset="0"/>
          <a:cs typeface="Open Sans" pitchFamily="34" charset="0"/>
        </a:defRPr>
      </a:lvl3pPr>
      <a:lvl4pPr algn="l" defTabSz="841375" rtl="0" eaLnBrk="0" fontAlgn="base" hangingPunct="0">
        <a:lnSpc>
          <a:spcPct val="90000"/>
        </a:lnSpc>
        <a:spcBef>
          <a:spcPct val="0"/>
        </a:spcBef>
        <a:spcAft>
          <a:spcPct val="0"/>
        </a:spcAft>
        <a:defRPr sz="4100" b="1">
          <a:solidFill>
            <a:srgbClr val="1E3268"/>
          </a:solidFill>
          <a:latin typeface="Open Sans" pitchFamily="34" charset="0"/>
          <a:ea typeface="ＭＳ Ｐゴシック" charset="0"/>
          <a:cs typeface="Open Sans" pitchFamily="34" charset="0"/>
        </a:defRPr>
      </a:lvl4pPr>
      <a:lvl5pPr algn="l" defTabSz="841375" rtl="0" eaLnBrk="0" fontAlgn="base" hangingPunct="0">
        <a:lnSpc>
          <a:spcPct val="90000"/>
        </a:lnSpc>
        <a:spcBef>
          <a:spcPct val="0"/>
        </a:spcBef>
        <a:spcAft>
          <a:spcPct val="0"/>
        </a:spcAft>
        <a:defRPr sz="4100" b="1">
          <a:solidFill>
            <a:srgbClr val="1E3268"/>
          </a:solidFill>
          <a:latin typeface="Open Sans" pitchFamily="34" charset="0"/>
          <a:ea typeface="ＭＳ Ｐゴシック" charset="0"/>
          <a:cs typeface="Open Sans" pitchFamily="34" charset="0"/>
        </a:defRPr>
      </a:lvl5pPr>
      <a:lvl6pPr marL="457200" algn="l" defTabSz="841375" rtl="0" fontAlgn="base">
        <a:lnSpc>
          <a:spcPct val="90000"/>
        </a:lnSpc>
        <a:spcBef>
          <a:spcPct val="0"/>
        </a:spcBef>
        <a:spcAft>
          <a:spcPct val="0"/>
        </a:spcAft>
        <a:defRPr sz="4100" b="1">
          <a:solidFill>
            <a:srgbClr val="1E3268"/>
          </a:solidFill>
          <a:latin typeface="Open Sans" pitchFamily="34" charset="0"/>
          <a:cs typeface="Open Sans" pitchFamily="34" charset="0"/>
        </a:defRPr>
      </a:lvl6pPr>
      <a:lvl7pPr marL="914400" algn="l" defTabSz="841375" rtl="0" fontAlgn="base">
        <a:lnSpc>
          <a:spcPct val="90000"/>
        </a:lnSpc>
        <a:spcBef>
          <a:spcPct val="0"/>
        </a:spcBef>
        <a:spcAft>
          <a:spcPct val="0"/>
        </a:spcAft>
        <a:defRPr sz="4100" b="1">
          <a:solidFill>
            <a:srgbClr val="1E3268"/>
          </a:solidFill>
          <a:latin typeface="Open Sans" pitchFamily="34" charset="0"/>
          <a:cs typeface="Open Sans" pitchFamily="34" charset="0"/>
        </a:defRPr>
      </a:lvl7pPr>
      <a:lvl8pPr marL="1371600" algn="l" defTabSz="841375" rtl="0" fontAlgn="base">
        <a:lnSpc>
          <a:spcPct val="90000"/>
        </a:lnSpc>
        <a:spcBef>
          <a:spcPct val="0"/>
        </a:spcBef>
        <a:spcAft>
          <a:spcPct val="0"/>
        </a:spcAft>
        <a:defRPr sz="4100" b="1">
          <a:solidFill>
            <a:srgbClr val="1E3268"/>
          </a:solidFill>
          <a:latin typeface="Open Sans" pitchFamily="34" charset="0"/>
          <a:cs typeface="Open Sans" pitchFamily="34" charset="0"/>
        </a:defRPr>
      </a:lvl8pPr>
      <a:lvl9pPr marL="1828800" algn="l" defTabSz="841375" rtl="0" fontAlgn="base">
        <a:lnSpc>
          <a:spcPct val="90000"/>
        </a:lnSpc>
        <a:spcBef>
          <a:spcPct val="0"/>
        </a:spcBef>
        <a:spcAft>
          <a:spcPct val="0"/>
        </a:spcAft>
        <a:defRPr sz="4100" b="1">
          <a:solidFill>
            <a:srgbClr val="1E3268"/>
          </a:solidFill>
          <a:latin typeface="Open Sans" pitchFamily="34" charset="0"/>
          <a:cs typeface="Open Sans" pitchFamily="34" charset="0"/>
        </a:defRPr>
      </a:lvl9pPr>
    </p:titleStyle>
    <p:bodyStyle>
      <a:lvl1pPr marL="209550" indent="-209550" algn="l" defTabSz="841375" rtl="0" eaLnBrk="0" fontAlgn="base" hangingPunct="0">
        <a:lnSpc>
          <a:spcPct val="90000"/>
        </a:lnSpc>
        <a:spcBef>
          <a:spcPts val="925"/>
        </a:spcBef>
        <a:spcAft>
          <a:spcPct val="0"/>
        </a:spcAft>
        <a:buFont typeface="Arial" charset="0"/>
        <a:buChar char="•"/>
        <a:defRPr sz="2600" b="1" kern="1200">
          <a:solidFill>
            <a:srgbClr val="1E3268"/>
          </a:solidFill>
          <a:latin typeface="Open Sans" charset="0"/>
          <a:ea typeface="ＭＳ Ｐゴシック" charset="0"/>
          <a:cs typeface="Open Sans" charset="0"/>
        </a:defRPr>
      </a:lvl1pPr>
      <a:lvl2pPr marL="630238" indent="-209550" algn="l" defTabSz="841375" rtl="0" eaLnBrk="0" fontAlgn="base" hangingPunct="0">
        <a:lnSpc>
          <a:spcPct val="90000"/>
        </a:lnSpc>
        <a:spcBef>
          <a:spcPts val="463"/>
        </a:spcBef>
        <a:spcAft>
          <a:spcPct val="0"/>
        </a:spcAft>
        <a:buFont typeface="Arial" charset="0"/>
        <a:buChar char="•"/>
        <a:defRPr sz="2200" kern="1200">
          <a:solidFill>
            <a:srgbClr val="1E3268"/>
          </a:solidFill>
          <a:latin typeface="Open Sans Light" charset="0"/>
          <a:ea typeface="ＭＳ Ｐゴシック" charset="0"/>
          <a:cs typeface="Open Sans Light" charset="0"/>
        </a:defRPr>
      </a:lvl2pPr>
      <a:lvl3pPr marL="1052513" indent="-209550" algn="l" defTabSz="841375" rtl="0" eaLnBrk="0" fontAlgn="base" hangingPunct="0">
        <a:lnSpc>
          <a:spcPct val="90000"/>
        </a:lnSpc>
        <a:spcBef>
          <a:spcPts val="463"/>
        </a:spcBef>
        <a:spcAft>
          <a:spcPct val="0"/>
        </a:spcAft>
        <a:buFont typeface="Arial" charset="0"/>
        <a:buChar char="•"/>
        <a:defRPr kern="1200">
          <a:solidFill>
            <a:srgbClr val="1E3268"/>
          </a:solidFill>
          <a:latin typeface="Open Sans Light" charset="0"/>
          <a:ea typeface="Open Sans Light" charset="0"/>
          <a:cs typeface="Open Sans Light" charset="0"/>
        </a:defRPr>
      </a:lvl3pPr>
      <a:lvl4pPr marL="1473200" indent="-209550" algn="l" defTabSz="841375" rtl="0" eaLnBrk="0" fontAlgn="base" hangingPunct="0">
        <a:lnSpc>
          <a:spcPct val="90000"/>
        </a:lnSpc>
        <a:spcBef>
          <a:spcPts val="463"/>
        </a:spcBef>
        <a:spcAft>
          <a:spcPct val="0"/>
        </a:spcAft>
        <a:buFont typeface="Arial" charset="0"/>
        <a:buChar char="•"/>
        <a:defRPr sz="1700" kern="1200">
          <a:solidFill>
            <a:srgbClr val="1E3268"/>
          </a:solidFill>
          <a:latin typeface="Open Sans Light" charset="0"/>
          <a:ea typeface="Open Sans Light" charset="0"/>
          <a:cs typeface="Open Sans Light" charset="0"/>
        </a:defRPr>
      </a:lvl4pPr>
      <a:lvl5pPr marL="1893888" indent="-209550" algn="l" defTabSz="841375" rtl="0" eaLnBrk="0" fontAlgn="base" hangingPunct="0">
        <a:lnSpc>
          <a:spcPct val="90000"/>
        </a:lnSpc>
        <a:spcBef>
          <a:spcPts val="463"/>
        </a:spcBef>
        <a:spcAft>
          <a:spcPct val="0"/>
        </a:spcAft>
        <a:buFont typeface="Arial" charset="0"/>
        <a:buChar char="•"/>
        <a:defRPr sz="1700" kern="1200">
          <a:solidFill>
            <a:srgbClr val="1E3268"/>
          </a:solidFill>
          <a:latin typeface="Open Sans Light" charset="0"/>
          <a:ea typeface="Open Sans Light" charset="0"/>
          <a:cs typeface="Open Sans Light" charset="0"/>
        </a:defRPr>
      </a:lvl5pPr>
      <a:lvl6pPr marL="2315947" indent="-210541" algn="l" defTabSz="842162" rtl="0" eaLnBrk="1" latinLnBrk="0" hangingPunct="1">
        <a:lnSpc>
          <a:spcPct val="90000"/>
        </a:lnSpc>
        <a:spcBef>
          <a:spcPts val="461"/>
        </a:spcBef>
        <a:buFont typeface="Arial"/>
        <a:buChar char="•"/>
        <a:defRPr sz="1700" kern="1200">
          <a:solidFill>
            <a:schemeClr val="tx1"/>
          </a:solidFill>
          <a:latin typeface="+mn-lt"/>
          <a:ea typeface="+mn-ea"/>
          <a:cs typeface="+mn-cs"/>
        </a:defRPr>
      </a:lvl6pPr>
      <a:lvl7pPr marL="2737028" indent="-210541" algn="l" defTabSz="842162" rtl="0" eaLnBrk="1" latinLnBrk="0" hangingPunct="1">
        <a:lnSpc>
          <a:spcPct val="90000"/>
        </a:lnSpc>
        <a:spcBef>
          <a:spcPts val="461"/>
        </a:spcBef>
        <a:buFont typeface="Arial"/>
        <a:buChar char="•"/>
        <a:defRPr sz="1700" kern="1200">
          <a:solidFill>
            <a:schemeClr val="tx1"/>
          </a:solidFill>
          <a:latin typeface="+mn-lt"/>
          <a:ea typeface="+mn-ea"/>
          <a:cs typeface="+mn-cs"/>
        </a:defRPr>
      </a:lvl7pPr>
      <a:lvl8pPr marL="3158109" indent="-210541" algn="l" defTabSz="842162" rtl="0" eaLnBrk="1" latinLnBrk="0" hangingPunct="1">
        <a:lnSpc>
          <a:spcPct val="90000"/>
        </a:lnSpc>
        <a:spcBef>
          <a:spcPts val="461"/>
        </a:spcBef>
        <a:buFont typeface="Arial"/>
        <a:buChar char="•"/>
        <a:defRPr sz="1700" kern="1200">
          <a:solidFill>
            <a:schemeClr val="tx1"/>
          </a:solidFill>
          <a:latin typeface="+mn-lt"/>
          <a:ea typeface="+mn-ea"/>
          <a:cs typeface="+mn-cs"/>
        </a:defRPr>
      </a:lvl8pPr>
      <a:lvl9pPr marL="3579190" indent="-210541" algn="l" defTabSz="842162" rtl="0" eaLnBrk="1" latinLnBrk="0" hangingPunct="1">
        <a:lnSpc>
          <a:spcPct val="90000"/>
        </a:lnSpc>
        <a:spcBef>
          <a:spcPts val="461"/>
        </a:spcBef>
        <a:buFont typeface="Arial"/>
        <a:buChar char="•"/>
        <a:defRPr sz="1700" kern="1200">
          <a:solidFill>
            <a:schemeClr val="tx1"/>
          </a:solidFill>
          <a:latin typeface="+mn-lt"/>
          <a:ea typeface="+mn-ea"/>
          <a:cs typeface="+mn-cs"/>
        </a:defRPr>
      </a:lvl9pPr>
    </p:bodyStyle>
    <p:otherStyle>
      <a:defPPr>
        <a:defRPr lang="en-US"/>
      </a:defPPr>
      <a:lvl1pPr marL="0" algn="l" defTabSz="842162" rtl="0" eaLnBrk="1" latinLnBrk="0" hangingPunct="1">
        <a:defRPr sz="1700" kern="1200">
          <a:solidFill>
            <a:schemeClr val="tx1"/>
          </a:solidFill>
          <a:latin typeface="+mn-lt"/>
          <a:ea typeface="+mn-ea"/>
          <a:cs typeface="+mn-cs"/>
        </a:defRPr>
      </a:lvl1pPr>
      <a:lvl2pPr marL="421081" algn="l" defTabSz="842162" rtl="0" eaLnBrk="1" latinLnBrk="0" hangingPunct="1">
        <a:defRPr sz="1700" kern="1200">
          <a:solidFill>
            <a:schemeClr val="tx1"/>
          </a:solidFill>
          <a:latin typeface="+mn-lt"/>
          <a:ea typeface="+mn-ea"/>
          <a:cs typeface="+mn-cs"/>
        </a:defRPr>
      </a:lvl2pPr>
      <a:lvl3pPr marL="842162" algn="l" defTabSz="842162" rtl="0" eaLnBrk="1" latinLnBrk="0" hangingPunct="1">
        <a:defRPr sz="1700" kern="1200">
          <a:solidFill>
            <a:schemeClr val="tx1"/>
          </a:solidFill>
          <a:latin typeface="+mn-lt"/>
          <a:ea typeface="+mn-ea"/>
          <a:cs typeface="+mn-cs"/>
        </a:defRPr>
      </a:lvl3pPr>
      <a:lvl4pPr marL="1263244" algn="l" defTabSz="842162" rtl="0" eaLnBrk="1" latinLnBrk="0" hangingPunct="1">
        <a:defRPr sz="1700" kern="1200">
          <a:solidFill>
            <a:schemeClr val="tx1"/>
          </a:solidFill>
          <a:latin typeface="+mn-lt"/>
          <a:ea typeface="+mn-ea"/>
          <a:cs typeface="+mn-cs"/>
        </a:defRPr>
      </a:lvl4pPr>
      <a:lvl5pPr marL="1684325" algn="l" defTabSz="842162" rtl="0" eaLnBrk="1" latinLnBrk="0" hangingPunct="1">
        <a:defRPr sz="1700" kern="1200">
          <a:solidFill>
            <a:schemeClr val="tx1"/>
          </a:solidFill>
          <a:latin typeface="+mn-lt"/>
          <a:ea typeface="+mn-ea"/>
          <a:cs typeface="+mn-cs"/>
        </a:defRPr>
      </a:lvl5pPr>
      <a:lvl6pPr marL="2105406" algn="l" defTabSz="842162" rtl="0" eaLnBrk="1" latinLnBrk="0" hangingPunct="1">
        <a:defRPr sz="1700" kern="1200">
          <a:solidFill>
            <a:schemeClr val="tx1"/>
          </a:solidFill>
          <a:latin typeface="+mn-lt"/>
          <a:ea typeface="+mn-ea"/>
          <a:cs typeface="+mn-cs"/>
        </a:defRPr>
      </a:lvl6pPr>
      <a:lvl7pPr marL="2526487" algn="l" defTabSz="842162" rtl="0" eaLnBrk="1" latinLnBrk="0" hangingPunct="1">
        <a:defRPr sz="1700" kern="1200">
          <a:solidFill>
            <a:schemeClr val="tx1"/>
          </a:solidFill>
          <a:latin typeface="+mn-lt"/>
          <a:ea typeface="+mn-ea"/>
          <a:cs typeface="+mn-cs"/>
        </a:defRPr>
      </a:lvl7pPr>
      <a:lvl8pPr marL="2947568" algn="l" defTabSz="842162" rtl="0" eaLnBrk="1" latinLnBrk="0" hangingPunct="1">
        <a:defRPr sz="1700" kern="1200">
          <a:solidFill>
            <a:schemeClr val="tx1"/>
          </a:solidFill>
          <a:latin typeface="+mn-lt"/>
          <a:ea typeface="+mn-ea"/>
          <a:cs typeface="+mn-cs"/>
        </a:defRPr>
      </a:lvl8pPr>
      <a:lvl9pPr marL="3368650" algn="l" defTabSz="842162" rtl="0" eaLnBrk="1" latinLnBrk="0" hangingPunct="1">
        <a:defRPr sz="1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69751" y="126174"/>
            <a:ext cx="7404497" cy="574040"/>
          </a:xfrm>
          <a:prstGeom prst="rect">
            <a:avLst/>
          </a:prstGeom>
        </p:spPr>
        <p:txBody>
          <a:bodyPr wrap="square" lIns="0" tIns="0" rIns="0" bIns="0">
            <a:spAutoFit/>
          </a:bodyPr>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a:xfrm>
            <a:off x="411481" y="2721191"/>
            <a:ext cx="83210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pPr rtl="1"/>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pPr rtl="1"/>
            <a:fld id="{1D8BD707-D9CF-40AE-B4C6-C98DA3205C09}" type="datetimeFigureOut">
              <a:rPr lang="en-US">
                <a:solidFill>
                  <a:prstClr val="black">
                    <a:tint val="75000"/>
                  </a:prstClr>
                </a:solidFill>
              </a:rPr>
              <a:pPr rtl="1"/>
              <a:t>8/9/2019</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pPr rtl="1"/>
            <a:fld id="{B6F15528-21DE-4FAA-801E-634DDDAF4B2B}" type="slidenum">
              <a:rPr>
                <a:solidFill>
                  <a:prstClr val="black">
                    <a:tint val="75000"/>
                  </a:prstClr>
                </a:solidFill>
              </a:rPr>
              <a:pPr rtl="1"/>
              <a:t>‹#›</a:t>
            </a:fld>
            <a:endParaRPr>
              <a:solidFill>
                <a:prstClr val="black">
                  <a:tint val="75000"/>
                </a:prstClr>
              </a:solidFill>
            </a:endParaRPr>
          </a:p>
        </p:txBody>
      </p:sp>
    </p:spTree>
    <p:extLst>
      <p:ext uri="{BB962C8B-B14F-4D97-AF65-F5344CB8AC3E}">
        <p14:creationId xmlns:p14="http://schemas.microsoft.com/office/powerpoint/2010/main" val="151306348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0.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4.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4.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7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3.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73.xml"/></Relationships>
</file>

<file path=ppt/slides/_rels/slide61.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80.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g"/><Relationship Id="rId9"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7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7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58.png"/><Relationship Id="rId21" Type="http://schemas.openxmlformats.org/officeDocument/2006/relationships/image" Target="../media/image76.png"/><Relationship Id="rId34" Type="http://schemas.openxmlformats.org/officeDocument/2006/relationships/image" Target="../media/image89.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88.png"/><Relationship Id="rId2" Type="http://schemas.openxmlformats.org/officeDocument/2006/relationships/image" Target="../media/image57.png"/><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4.png"/><Relationship Id="rId1" Type="http://schemas.openxmlformats.org/officeDocument/2006/relationships/slideLayout" Target="../slideLayouts/slideLayout273.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32" Type="http://schemas.openxmlformats.org/officeDocument/2006/relationships/image" Target="../media/image87.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74.png"/><Relationship Id="rId31" Type="http://schemas.openxmlformats.org/officeDocument/2006/relationships/image" Target="../media/image86.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7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80.xml"/></Relationships>
</file>

<file path=ppt/slides/_rels/slide78.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png"/><Relationship Id="rId7" Type="http://schemas.openxmlformats.org/officeDocument/2006/relationships/image" Target="../media/image95.jpg"/><Relationship Id="rId2" Type="http://schemas.openxmlformats.org/officeDocument/2006/relationships/notesSlide" Target="../notesSlides/notesSlide14.xml"/><Relationship Id="rId1" Type="http://schemas.openxmlformats.org/officeDocument/2006/relationships/slideLayout" Target="../slideLayouts/slideLayout273.xml"/><Relationship Id="rId6" Type="http://schemas.openxmlformats.org/officeDocument/2006/relationships/image" Target="../media/image94.jpg"/><Relationship Id="rId5" Type="http://schemas.openxmlformats.org/officeDocument/2006/relationships/image" Target="../media/image93.jpg"/><Relationship Id="rId10" Type="http://schemas.openxmlformats.org/officeDocument/2006/relationships/image" Target="../media/image98.jpeg"/><Relationship Id="rId4" Type="http://schemas.openxmlformats.org/officeDocument/2006/relationships/image" Target="../media/image92.jpg"/><Relationship Id="rId9" Type="http://schemas.openxmlformats.org/officeDocument/2006/relationships/image" Target="../media/image9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3.xml"/></Relationships>
</file>

<file path=ppt/slides/_rels/slide81.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27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7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8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0.xml"/></Relationships>
</file>

<file path=ppt/slides/_rels/slide92.xml.rels><?xml version="1.0" encoding="UTF-8" standalone="yes"?>
<Relationships xmlns="http://schemas.openxmlformats.org/package/2006/relationships"><Relationship Id="rId3" Type="http://schemas.openxmlformats.org/officeDocument/2006/relationships/hyperlink" Target="http://resources.aace.com/"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8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8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88.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3886200"/>
            <a:ext cx="7772400" cy="1752600"/>
          </a:xfrm>
        </p:spPr>
        <p:txBody>
          <a:bodyPr>
            <a:normAutofit/>
          </a:bodyPr>
          <a:lstStyle/>
          <a:p>
            <a:pPr algn="l"/>
            <a:r>
              <a:rPr lang="en-US" dirty="0" err="1">
                <a:solidFill>
                  <a:schemeClr val="bg1"/>
                </a:solidFill>
              </a:rPr>
              <a:t>Dr</a:t>
            </a:r>
            <a:r>
              <a:rPr lang="en-US" dirty="0">
                <a:solidFill>
                  <a:schemeClr val="bg1"/>
                </a:solidFill>
              </a:rPr>
              <a:t> Mohammed </a:t>
            </a:r>
            <a:r>
              <a:rPr lang="en-US" dirty="0" err="1">
                <a:solidFill>
                  <a:schemeClr val="bg1"/>
                </a:solidFill>
              </a:rPr>
              <a:t>Batais</a:t>
            </a:r>
            <a:r>
              <a:rPr lang="en-US" dirty="0">
                <a:solidFill>
                  <a:schemeClr val="bg1"/>
                </a:solidFill>
              </a:rPr>
              <a:t> </a:t>
            </a:r>
          </a:p>
          <a:p>
            <a:pPr algn="l"/>
            <a:r>
              <a:rPr lang="en-US" dirty="0">
                <a:solidFill>
                  <a:schemeClr val="bg1"/>
                </a:solidFill>
              </a:rPr>
              <a:t>Associate Professor &amp; Consultant , Family Medicine, Diabetes and Chronic Disease Management </a:t>
            </a:r>
          </a:p>
          <a:p>
            <a:pPr algn="l"/>
            <a:r>
              <a:rPr lang="en-US" dirty="0">
                <a:solidFill>
                  <a:schemeClr val="bg1"/>
                </a:solidFill>
              </a:rPr>
              <a:t>King Saud University </a:t>
            </a:r>
          </a:p>
        </p:txBody>
      </p:sp>
      <p:sp>
        <p:nvSpPr>
          <p:cNvPr id="2" name="Title 1"/>
          <p:cNvSpPr>
            <a:spLocks noGrp="1"/>
          </p:cNvSpPr>
          <p:nvPr>
            <p:ph type="ctrTitle"/>
          </p:nvPr>
        </p:nvSpPr>
        <p:spPr/>
        <p:txBody>
          <a:bodyPr>
            <a:noAutofit/>
          </a:bodyPr>
          <a:lstStyle/>
          <a:p>
            <a:r>
              <a:rPr lang="en-US" sz="3600" dirty="0">
                <a:solidFill>
                  <a:schemeClr val="bg1"/>
                </a:solidFill>
              </a:rPr>
              <a:t>Diabetes Mellitus </a:t>
            </a:r>
            <a:br>
              <a:rPr lang="en-US" sz="3600" dirty="0">
                <a:solidFill>
                  <a:schemeClr val="bg1"/>
                </a:solidFill>
              </a:rPr>
            </a:br>
            <a:endParaRPr lang="en-US" sz="3600" dirty="0">
              <a:solidFill>
                <a:schemeClr val="bg1"/>
              </a:solidFill>
            </a:endParaRPr>
          </a:p>
        </p:txBody>
      </p:sp>
    </p:spTree>
    <p:extLst>
      <p:ext uri="{BB962C8B-B14F-4D97-AF65-F5344CB8AC3E}">
        <p14:creationId xmlns:p14="http://schemas.microsoft.com/office/powerpoint/2010/main" val="781532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tx1"/>
                </a:solidFill>
              </a:rPr>
              <a:t>Pre-diabetes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153399"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942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tx1"/>
                </a:solidFill>
              </a:rPr>
              <a:t>Screening for diabetes </a:t>
            </a:r>
          </a:p>
        </p:txBody>
      </p:sp>
      <p:pic>
        <p:nvPicPr>
          <p:cNvPr id="5" name="Content Placeholder 3">
            <a:extLst>
              <a:ext uri="{FF2B5EF4-FFF2-40B4-BE49-F238E27FC236}">
                <a16:creationId xmlns:a16="http://schemas.microsoft.com/office/drawing/2014/main" id="{BBFB779D-B250-443E-BC6E-814320857168}"/>
              </a:ext>
            </a:extLst>
          </p:cNvPr>
          <p:cNvPicPr>
            <a:picLocks noChangeAspect="1"/>
          </p:cNvPicPr>
          <p:nvPr/>
        </p:nvPicPr>
        <p:blipFill>
          <a:blip r:embed="rId2"/>
          <a:stretch>
            <a:fillRect/>
          </a:stretch>
        </p:blipFill>
        <p:spPr>
          <a:xfrm>
            <a:off x="457200" y="1295400"/>
            <a:ext cx="8229600" cy="4800600"/>
          </a:xfrm>
          <a:prstGeom prst="rect">
            <a:avLst/>
          </a:prstGeom>
        </p:spPr>
      </p:pic>
    </p:spTree>
    <p:extLst>
      <p:ext uri="{BB962C8B-B14F-4D97-AF65-F5344CB8AC3E}">
        <p14:creationId xmlns:p14="http://schemas.microsoft.com/office/powerpoint/2010/main" val="368589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t>PREVENTION OR DELAY OF TYPE 2 DIABETES </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517515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Recommendation </a:t>
            </a:r>
            <a:endParaRPr lang="en-US" dirty="0"/>
          </a:p>
        </p:txBody>
      </p:sp>
      <p:sp>
        <p:nvSpPr>
          <p:cNvPr id="3" name="Content Placeholder 2"/>
          <p:cNvSpPr>
            <a:spLocks noGrp="1"/>
          </p:cNvSpPr>
          <p:nvPr>
            <p:ph sz="quarter" idx="1"/>
          </p:nvPr>
        </p:nvSpPr>
        <p:spPr/>
        <p:txBody>
          <a:bodyPr/>
          <a:lstStyle/>
          <a:p>
            <a:r>
              <a:rPr lang="en-US" dirty="0"/>
              <a:t>At least annual monitoring for the development of type 2 diabetes in those with </a:t>
            </a:r>
            <a:r>
              <a:rPr lang="en-US" dirty="0" err="1"/>
              <a:t>prediabetes</a:t>
            </a:r>
            <a:r>
              <a:rPr lang="en-US" dirty="0"/>
              <a:t> is suggested. </a:t>
            </a:r>
            <a:r>
              <a:rPr lang="en-US" b="1" dirty="0"/>
              <a:t>E </a:t>
            </a:r>
            <a:endParaRPr lang="en-US" dirty="0"/>
          </a:p>
          <a:p>
            <a:endParaRPr lang="en-US" dirty="0"/>
          </a:p>
        </p:txBody>
      </p:sp>
    </p:spTree>
    <p:extLst>
      <p:ext uri="{BB962C8B-B14F-4D97-AF65-F5344CB8AC3E}">
        <p14:creationId xmlns:p14="http://schemas.microsoft.com/office/powerpoint/2010/main" val="2556762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Lifestyle Interventions </a:t>
            </a:r>
            <a:endParaRPr lang="en-US" dirty="0"/>
          </a:p>
        </p:txBody>
      </p:sp>
      <p:sp>
        <p:nvSpPr>
          <p:cNvPr id="3" name="Content Placeholder 2"/>
          <p:cNvSpPr>
            <a:spLocks noGrp="1"/>
          </p:cNvSpPr>
          <p:nvPr>
            <p:ph sz="quarter" idx="1"/>
          </p:nvPr>
        </p:nvSpPr>
        <p:spPr/>
        <p:txBody>
          <a:bodyPr>
            <a:normAutofit/>
          </a:bodyPr>
          <a:lstStyle/>
          <a:p>
            <a:r>
              <a:rPr lang="en-US" b="1" i="1" dirty="0"/>
              <a:t>Recommendations </a:t>
            </a:r>
            <a:endParaRPr lang="en-US" dirty="0"/>
          </a:p>
          <a:p>
            <a:r>
              <a:rPr lang="en-US" dirty="0"/>
              <a:t>Refer patients with prediabetes to an intensive behavioral lifestyle intervention program modeled on the Diabetes Prevention Program to achieve and maintain 7% loss of initial body weight and increase moderate-intensity physical activity (such as brisk walking) to at least 150 min/week. </a:t>
            </a:r>
            <a:r>
              <a:rPr lang="en-US" b="1" dirty="0"/>
              <a:t>A </a:t>
            </a:r>
            <a:endParaRPr lang="en-US" dirty="0"/>
          </a:p>
          <a:p>
            <a:r>
              <a:rPr lang="en-US" dirty="0"/>
              <a:t>Based on patient preference, technology-assisted diabetes prevention interventions may be effective in preventing type 2 diabetes and should be considered. </a:t>
            </a:r>
            <a:r>
              <a:rPr lang="en-US" b="1" dirty="0"/>
              <a:t>B </a:t>
            </a:r>
            <a:endParaRPr lang="en-US" dirty="0"/>
          </a:p>
          <a:p>
            <a:endParaRPr lang="en-US" dirty="0"/>
          </a:p>
        </p:txBody>
      </p:sp>
    </p:spTree>
    <p:extLst>
      <p:ext uri="{BB962C8B-B14F-4D97-AF65-F5344CB8AC3E}">
        <p14:creationId xmlns:p14="http://schemas.microsoft.com/office/powerpoint/2010/main" val="2911625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Pharmacologic Interventions </a:t>
            </a:r>
            <a:endParaRPr lang="en-US" dirty="0"/>
          </a:p>
        </p:txBody>
      </p:sp>
      <p:sp>
        <p:nvSpPr>
          <p:cNvPr id="3" name="Content Placeholder 2"/>
          <p:cNvSpPr>
            <a:spLocks noGrp="1"/>
          </p:cNvSpPr>
          <p:nvPr>
            <p:ph sz="quarter" idx="1"/>
          </p:nvPr>
        </p:nvSpPr>
        <p:spPr/>
        <p:txBody>
          <a:bodyPr/>
          <a:lstStyle/>
          <a:p>
            <a:r>
              <a:rPr lang="en-US" b="1" i="1" dirty="0"/>
              <a:t>Recommendation </a:t>
            </a:r>
            <a:endParaRPr lang="en-US" dirty="0"/>
          </a:p>
          <a:p>
            <a:r>
              <a:rPr lang="en-US" dirty="0"/>
              <a:t>Metformin therapy for prevention of type 2 diabetes should be considered in those with </a:t>
            </a:r>
            <a:r>
              <a:rPr lang="en-US" dirty="0" err="1"/>
              <a:t>prediabetes</a:t>
            </a:r>
            <a:r>
              <a:rPr lang="en-US" dirty="0"/>
              <a:t>, especially for those with BMI ≥35 kg/m2, those aged &lt;60 years, and women with prior GDM. </a:t>
            </a:r>
            <a:r>
              <a:rPr lang="en-US" b="1" dirty="0"/>
              <a:t>A </a:t>
            </a:r>
            <a:endParaRPr lang="en-US" dirty="0"/>
          </a:p>
          <a:p>
            <a:endParaRPr lang="en-US" dirty="0"/>
          </a:p>
        </p:txBody>
      </p:sp>
    </p:spTree>
    <p:extLst>
      <p:ext uri="{BB962C8B-B14F-4D97-AF65-F5344CB8AC3E}">
        <p14:creationId xmlns:p14="http://schemas.microsoft.com/office/powerpoint/2010/main" val="76825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b="1" dirty="0"/>
              <a:t>Prevention of Cardiovascular Disease </a:t>
            </a:r>
            <a:endParaRPr lang="en-US" dirty="0"/>
          </a:p>
        </p:txBody>
      </p:sp>
      <p:sp>
        <p:nvSpPr>
          <p:cNvPr id="3" name="Content Placeholder 2"/>
          <p:cNvSpPr>
            <a:spLocks noGrp="1"/>
          </p:cNvSpPr>
          <p:nvPr>
            <p:ph sz="quarter" idx="1"/>
          </p:nvPr>
        </p:nvSpPr>
        <p:spPr/>
        <p:txBody>
          <a:bodyPr/>
          <a:lstStyle/>
          <a:p>
            <a:r>
              <a:rPr lang="en-US" b="1" i="1" dirty="0"/>
              <a:t>Recommendation </a:t>
            </a:r>
            <a:endParaRPr lang="en-US" dirty="0"/>
          </a:p>
          <a:p>
            <a:r>
              <a:rPr lang="en-US" dirty="0" err="1"/>
              <a:t>Prediabetes</a:t>
            </a:r>
            <a:r>
              <a:rPr lang="en-US" dirty="0"/>
              <a:t> is associated with heightened cardiovascular risk; therefore, screening for and treatment of modifiable risk factors for cardiovascular disease is suggested. </a:t>
            </a:r>
            <a:r>
              <a:rPr lang="en-US" b="1" dirty="0"/>
              <a:t>B </a:t>
            </a:r>
            <a:endParaRPr lang="en-US" dirty="0"/>
          </a:p>
          <a:p>
            <a:endParaRPr lang="en-US" dirty="0"/>
          </a:p>
        </p:txBody>
      </p:sp>
    </p:spTree>
    <p:extLst>
      <p:ext uri="{BB962C8B-B14F-4D97-AF65-F5344CB8AC3E}">
        <p14:creationId xmlns:p14="http://schemas.microsoft.com/office/powerpoint/2010/main" val="248672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en-US" sz="2400" b="1" dirty="0"/>
              <a:t>COMPREHENSIVE MEDICAL EVALUATION AND ASSESSMENT OF COMORBIDITIES </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171325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1173" t="19193" r="9882" b="6054"/>
          <a:stretch/>
        </p:blipFill>
        <p:spPr>
          <a:xfrm>
            <a:off x="452905" y="838200"/>
            <a:ext cx="8691095" cy="5486400"/>
          </a:xfrm>
        </p:spPr>
      </p:pic>
    </p:spTree>
    <p:extLst>
      <p:ext uri="{BB962C8B-B14F-4D97-AF65-F5344CB8AC3E}">
        <p14:creationId xmlns:p14="http://schemas.microsoft.com/office/powerpoint/2010/main" val="3368215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Comprehensive Medical Evaluation </a:t>
            </a:r>
            <a:endParaRPr lang="en-US" dirty="0"/>
          </a:p>
        </p:txBody>
      </p:sp>
      <p:sp>
        <p:nvSpPr>
          <p:cNvPr id="3" name="Content Placeholder 2"/>
          <p:cNvSpPr>
            <a:spLocks noGrp="1"/>
          </p:cNvSpPr>
          <p:nvPr>
            <p:ph sz="quarter" idx="1"/>
          </p:nvPr>
        </p:nvSpPr>
        <p:spPr/>
        <p:txBody>
          <a:bodyPr>
            <a:normAutofit/>
          </a:bodyPr>
          <a:lstStyle/>
          <a:p>
            <a:r>
              <a:rPr lang="en-US" b="1" i="1" dirty="0"/>
              <a:t>Recommendations </a:t>
            </a:r>
            <a:endParaRPr lang="en-US" dirty="0"/>
          </a:p>
          <a:p>
            <a:r>
              <a:rPr lang="en-US" dirty="0"/>
              <a:t>A complete medical evaluation should be performed at the initial visit to: Confirm the diagnosis and classify diabetes. </a:t>
            </a:r>
            <a:r>
              <a:rPr lang="en-US" b="1" dirty="0"/>
              <a:t>B </a:t>
            </a:r>
            <a:endParaRPr lang="en-US" dirty="0"/>
          </a:p>
          <a:p>
            <a:r>
              <a:rPr lang="en-US" dirty="0"/>
              <a:t>Evaluate for diabetes complications and potential comorbid conditions. </a:t>
            </a:r>
            <a:r>
              <a:rPr lang="en-US" b="1" dirty="0"/>
              <a:t>B </a:t>
            </a:r>
            <a:endParaRPr lang="en-US" dirty="0"/>
          </a:p>
          <a:p>
            <a:r>
              <a:rPr lang="en-US" dirty="0"/>
              <a:t>Review previous treatment and risk factor control in patients with established diabetes. </a:t>
            </a:r>
            <a:r>
              <a:rPr lang="en-US" b="1" dirty="0"/>
              <a:t>B </a:t>
            </a:r>
            <a:endParaRPr lang="en-US" dirty="0"/>
          </a:p>
          <a:p>
            <a:r>
              <a:rPr lang="en-US" dirty="0"/>
              <a:t>Begin patient engagement in the formulation of a care management plan. </a:t>
            </a:r>
            <a:r>
              <a:rPr lang="en-US" b="1" dirty="0"/>
              <a:t>B </a:t>
            </a:r>
            <a:endParaRPr lang="en-US" dirty="0"/>
          </a:p>
          <a:p>
            <a:r>
              <a:rPr lang="en-US" dirty="0"/>
              <a:t>Develop a plan for continuing care. </a:t>
            </a:r>
            <a:r>
              <a:rPr lang="en-US" b="1" dirty="0"/>
              <a:t>B </a:t>
            </a:r>
            <a:endParaRPr lang="en-US" dirty="0"/>
          </a:p>
          <a:p>
            <a:endParaRPr lang="en-US" dirty="0"/>
          </a:p>
          <a:p>
            <a:pPr marL="0" indent="0">
              <a:buNone/>
            </a:pPr>
            <a:endParaRPr lang="en-US" dirty="0"/>
          </a:p>
        </p:txBody>
      </p:sp>
    </p:spTree>
    <p:extLst>
      <p:ext uri="{BB962C8B-B14F-4D97-AF65-F5344CB8AC3E}">
        <p14:creationId xmlns:p14="http://schemas.microsoft.com/office/powerpoint/2010/main" val="1170474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362200" y="381000"/>
            <a:ext cx="3654425" cy="523875"/>
          </a:xfrm>
          <a:prstGeom prst="rect">
            <a:avLst/>
          </a:prstGeom>
          <a:solidFill>
            <a:srgbClr val="FF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600">
                <a:solidFill>
                  <a:schemeClr val="tx1"/>
                </a:solidFill>
                <a:latin typeface="Perpetua" pitchFamily="18" charset="0"/>
                <a:cs typeface="Times New Roman" pitchFamily="18" charset="0"/>
              </a:defRPr>
            </a:lvl1pPr>
            <a:lvl2pPr marL="742950" indent="-285750">
              <a:defRPr sz="2400">
                <a:solidFill>
                  <a:schemeClr val="tx1"/>
                </a:solidFill>
                <a:latin typeface="Perpetua" pitchFamily="18" charset="0"/>
                <a:cs typeface="Times New Roman" pitchFamily="18" charset="0"/>
              </a:defRPr>
            </a:lvl2pPr>
            <a:lvl3pPr marL="1143000">
              <a:defRPr sz="2000">
                <a:solidFill>
                  <a:schemeClr val="tx1"/>
                </a:solidFill>
                <a:latin typeface="Perpetua" pitchFamily="18" charset="0"/>
                <a:cs typeface="Times New Roman" pitchFamily="18" charset="0"/>
              </a:defRPr>
            </a:lvl3pPr>
            <a:lvl4pPr marL="1600200">
              <a:defRPr sz="2000">
                <a:solidFill>
                  <a:schemeClr val="tx1"/>
                </a:solidFill>
                <a:latin typeface="Perpetua" pitchFamily="18" charset="0"/>
                <a:cs typeface="Times New Roman" pitchFamily="18" charset="0"/>
              </a:defRPr>
            </a:lvl4pPr>
            <a:lvl5pPr marL="2057400">
              <a:defRPr sz="2000">
                <a:solidFill>
                  <a:schemeClr val="tx1"/>
                </a:solidFill>
                <a:latin typeface="Perpetua" pitchFamily="18" charset="0"/>
                <a:cs typeface="Times New Roman" pitchFamily="18" charset="0"/>
              </a:defRPr>
            </a:lvl5pPr>
            <a:lvl6pPr marL="25146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6pPr>
            <a:lvl7pPr marL="29718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7pPr>
            <a:lvl8pPr marL="34290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8pPr>
            <a:lvl9pPr marL="38862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9pPr>
          </a:lstStyle>
          <a:p>
            <a:pPr rtl="1">
              <a:spcBef>
                <a:spcPct val="20000"/>
              </a:spcBef>
            </a:pPr>
            <a:r>
              <a:rPr lang="en-US" altLang="ar-SA" sz="2800" dirty="0">
                <a:solidFill>
                  <a:schemeClr val="bg1"/>
                </a:solidFill>
                <a:latin typeface="Calibri" pitchFamily="34" charset="0"/>
                <a:cs typeface="Arial" pitchFamily="34" charset="0"/>
              </a:rPr>
              <a:t>Genetic  predisposition</a:t>
            </a:r>
          </a:p>
        </p:txBody>
      </p:sp>
      <p:sp>
        <p:nvSpPr>
          <p:cNvPr id="11267" name="Text Box 3"/>
          <p:cNvSpPr txBox="1">
            <a:spLocks noChangeArrowheads="1"/>
          </p:cNvSpPr>
          <p:nvPr/>
        </p:nvSpPr>
        <p:spPr bwMode="auto">
          <a:xfrm>
            <a:off x="3200400" y="4129088"/>
            <a:ext cx="1981200" cy="646112"/>
          </a:xfrm>
          <a:prstGeom prst="rect">
            <a:avLst/>
          </a:prstGeom>
          <a:solidFill>
            <a:srgbClr val="FFFF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600">
                <a:solidFill>
                  <a:schemeClr val="tx1"/>
                </a:solidFill>
                <a:latin typeface="Perpetua" pitchFamily="18" charset="0"/>
                <a:cs typeface="Times New Roman" pitchFamily="18" charset="0"/>
              </a:defRPr>
            </a:lvl1pPr>
            <a:lvl2pPr marL="742950" indent="-285750">
              <a:defRPr sz="2400">
                <a:solidFill>
                  <a:schemeClr val="tx1"/>
                </a:solidFill>
                <a:latin typeface="Perpetua" pitchFamily="18" charset="0"/>
                <a:cs typeface="Times New Roman" pitchFamily="18" charset="0"/>
              </a:defRPr>
            </a:lvl2pPr>
            <a:lvl3pPr marL="1143000">
              <a:defRPr sz="2000">
                <a:solidFill>
                  <a:schemeClr val="tx1"/>
                </a:solidFill>
                <a:latin typeface="Perpetua" pitchFamily="18" charset="0"/>
                <a:cs typeface="Times New Roman" pitchFamily="18" charset="0"/>
              </a:defRPr>
            </a:lvl3pPr>
            <a:lvl4pPr marL="1600200">
              <a:defRPr sz="2000">
                <a:solidFill>
                  <a:schemeClr val="tx1"/>
                </a:solidFill>
                <a:latin typeface="Perpetua" pitchFamily="18" charset="0"/>
                <a:cs typeface="Times New Roman" pitchFamily="18" charset="0"/>
              </a:defRPr>
            </a:lvl4pPr>
            <a:lvl5pPr marL="2057400">
              <a:defRPr sz="2000">
                <a:solidFill>
                  <a:schemeClr val="tx1"/>
                </a:solidFill>
                <a:latin typeface="Perpetua" pitchFamily="18" charset="0"/>
                <a:cs typeface="Times New Roman" pitchFamily="18" charset="0"/>
              </a:defRPr>
            </a:lvl5pPr>
            <a:lvl6pPr marL="25146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6pPr>
            <a:lvl7pPr marL="29718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7pPr>
            <a:lvl8pPr marL="34290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8pPr>
            <a:lvl9pPr marL="38862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9pPr>
          </a:lstStyle>
          <a:p>
            <a:pPr algn="ctr" rtl="1">
              <a:spcBef>
                <a:spcPct val="20000"/>
              </a:spcBef>
            </a:pPr>
            <a:r>
              <a:rPr lang="en-US" altLang="ar-SA" sz="3600" b="1" dirty="0">
                <a:solidFill>
                  <a:schemeClr val="bg1"/>
                </a:solidFill>
                <a:latin typeface="Calibri" pitchFamily="34" charset="0"/>
                <a:cs typeface="Arial" pitchFamily="34" charset="0"/>
              </a:rPr>
              <a:t>IGT</a:t>
            </a:r>
          </a:p>
        </p:txBody>
      </p:sp>
      <p:sp>
        <p:nvSpPr>
          <p:cNvPr id="11268" name="Text Box 5"/>
          <p:cNvSpPr txBox="1">
            <a:spLocks noChangeArrowheads="1"/>
          </p:cNvSpPr>
          <p:nvPr/>
        </p:nvSpPr>
        <p:spPr bwMode="auto">
          <a:xfrm>
            <a:off x="2514600" y="2057400"/>
            <a:ext cx="3178175" cy="957263"/>
          </a:xfrm>
          <a:prstGeom prst="rect">
            <a:avLst/>
          </a:prstGeom>
          <a:solidFill>
            <a:srgbClr val="00B0F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600">
                <a:solidFill>
                  <a:schemeClr val="tx1"/>
                </a:solidFill>
                <a:latin typeface="Perpetua" pitchFamily="18" charset="0"/>
                <a:cs typeface="Times New Roman" pitchFamily="18" charset="0"/>
              </a:defRPr>
            </a:lvl1pPr>
            <a:lvl2pPr marL="742950" indent="-285750">
              <a:defRPr sz="2400">
                <a:solidFill>
                  <a:schemeClr val="tx1"/>
                </a:solidFill>
                <a:latin typeface="Perpetua" pitchFamily="18" charset="0"/>
                <a:cs typeface="Times New Roman" pitchFamily="18" charset="0"/>
              </a:defRPr>
            </a:lvl2pPr>
            <a:lvl3pPr marL="1143000">
              <a:defRPr sz="2000">
                <a:solidFill>
                  <a:schemeClr val="tx1"/>
                </a:solidFill>
                <a:latin typeface="Perpetua" pitchFamily="18" charset="0"/>
                <a:cs typeface="Times New Roman" pitchFamily="18" charset="0"/>
              </a:defRPr>
            </a:lvl3pPr>
            <a:lvl4pPr marL="1600200">
              <a:defRPr sz="2000">
                <a:solidFill>
                  <a:schemeClr val="tx1"/>
                </a:solidFill>
                <a:latin typeface="Perpetua" pitchFamily="18" charset="0"/>
                <a:cs typeface="Times New Roman" pitchFamily="18" charset="0"/>
              </a:defRPr>
            </a:lvl4pPr>
            <a:lvl5pPr marL="2057400">
              <a:defRPr sz="2000">
                <a:solidFill>
                  <a:schemeClr val="tx1"/>
                </a:solidFill>
                <a:latin typeface="Perpetua" pitchFamily="18" charset="0"/>
                <a:cs typeface="Times New Roman" pitchFamily="18" charset="0"/>
              </a:defRPr>
            </a:lvl5pPr>
            <a:lvl6pPr marL="25146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6pPr>
            <a:lvl7pPr marL="29718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7pPr>
            <a:lvl8pPr marL="34290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8pPr>
            <a:lvl9pPr marL="38862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9pPr>
          </a:lstStyle>
          <a:p>
            <a:pPr algn="ctr" rtl="1">
              <a:spcBef>
                <a:spcPct val="20000"/>
              </a:spcBef>
            </a:pPr>
            <a:r>
              <a:rPr lang="en-US" altLang="ar-SA" sz="2800" b="1" dirty="0">
                <a:solidFill>
                  <a:schemeClr val="bg1"/>
                </a:solidFill>
                <a:latin typeface="Calibri" pitchFamily="34" charset="0"/>
                <a:cs typeface="Arial" pitchFamily="34" charset="0"/>
              </a:rPr>
              <a:t>Insulin Resistance</a:t>
            </a:r>
          </a:p>
          <a:p>
            <a:pPr algn="ctr" rtl="1">
              <a:spcBef>
                <a:spcPct val="20000"/>
              </a:spcBef>
            </a:pPr>
            <a:r>
              <a:rPr lang="en-US" altLang="ar-SA" sz="2400" b="1" dirty="0">
                <a:solidFill>
                  <a:schemeClr val="bg1"/>
                </a:solidFill>
                <a:latin typeface="Calibri" pitchFamily="34" charset="0"/>
                <a:cs typeface="Arial" pitchFamily="34" charset="0"/>
              </a:rPr>
              <a:t>(</a:t>
            </a:r>
            <a:r>
              <a:rPr lang="en-US" altLang="ar-SA" sz="2400" b="1" dirty="0" err="1">
                <a:solidFill>
                  <a:schemeClr val="bg1"/>
                </a:solidFill>
                <a:latin typeface="Calibri" pitchFamily="34" charset="0"/>
                <a:cs typeface="Arial" pitchFamily="34" charset="0"/>
              </a:rPr>
              <a:t>Hyperinsulinemia</a:t>
            </a:r>
            <a:r>
              <a:rPr lang="en-US" altLang="ar-SA" sz="2400" b="1" dirty="0">
                <a:solidFill>
                  <a:schemeClr val="bg1"/>
                </a:solidFill>
                <a:latin typeface="Calibri" pitchFamily="34" charset="0"/>
                <a:cs typeface="Arial" pitchFamily="34" charset="0"/>
              </a:rPr>
              <a:t>)</a:t>
            </a:r>
            <a:endParaRPr lang="en-US" altLang="ar-SA" sz="2800" b="1" dirty="0">
              <a:solidFill>
                <a:schemeClr val="bg1"/>
              </a:solidFill>
              <a:latin typeface="Calibri" pitchFamily="34" charset="0"/>
              <a:cs typeface="Arial" pitchFamily="34" charset="0"/>
            </a:endParaRPr>
          </a:p>
        </p:txBody>
      </p:sp>
      <p:sp>
        <p:nvSpPr>
          <p:cNvPr id="11269" name="AutoShape 6"/>
          <p:cNvSpPr>
            <a:spLocks noChangeArrowheads="1"/>
          </p:cNvSpPr>
          <p:nvPr/>
        </p:nvSpPr>
        <p:spPr bwMode="auto">
          <a:xfrm>
            <a:off x="4133850" y="990600"/>
            <a:ext cx="339725" cy="914400"/>
          </a:xfrm>
          <a:prstGeom prst="downArrow">
            <a:avLst>
              <a:gd name="adj1" fmla="val 50000"/>
              <a:gd name="adj2" fmla="val 67290"/>
            </a:avLst>
          </a:prstGeom>
          <a:solidFill>
            <a:srgbClr val="FFC000"/>
          </a:solidFill>
          <a:ln w="12700" cap="sq">
            <a:solidFill>
              <a:schemeClr val="accent1"/>
            </a:solidFill>
            <a:miter lim="800000"/>
            <a:headEnd type="none" w="sm" len="sm"/>
            <a:tailEnd type="none" w="sm" len="sm"/>
          </a:ln>
        </p:spPr>
        <p:txBody>
          <a:bodyPr wrap="none" anchor="ctr"/>
          <a:lstStyle/>
          <a:p>
            <a:pPr rtl="1" eaLnBrk="1" hangingPunct="1"/>
            <a:endParaRPr lang="en-US" altLang="ar-SA">
              <a:latin typeface="Calibri" pitchFamily="34" charset="0"/>
            </a:endParaRPr>
          </a:p>
        </p:txBody>
      </p:sp>
      <p:sp>
        <p:nvSpPr>
          <p:cNvPr id="11270" name="AutoShape 7"/>
          <p:cNvSpPr>
            <a:spLocks noChangeArrowheads="1"/>
          </p:cNvSpPr>
          <p:nvPr/>
        </p:nvSpPr>
        <p:spPr bwMode="auto">
          <a:xfrm>
            <a:off x="4133850" y="3124200"/>
            <a:ext cx="339725" cy="914400"/>
          </a:xfrm>
          <a:prstGeom prst="downArrow">
            <a:avLst>
              <a:gd name="adj1" fmla="val 50000"/>
              <a:gd name="adj2" fmla="val 67290"/>
            </a:avLst>
          </a:prstGeom>
          <a:solidFill>
            <a:srgbClr val="FFC000"/>
          </a:solidFill>
          <a:ln w="12700" cap="sq">
            <a:solidFill>
              <a:schemeClr val="accent1"/>
            </a:solidFill>
            <a:miter lim="800000"/>
            <a:headEnd type="none" w="sm" len="sm"/>
            <a:tailEnd type="none" w="sm" len="sm"/>
          </a:ln>
        </p:spPr>
        <p:txBody>
          <a:bodyPr wrap="none" anchor="ctr"/>
          <a:lstStyle/>
          <a:p>
            <a:pPr rtl="1" eaLnBrk="1" hangingPunct="1"/>
            <a:endParaRPr lang="en-US" altLang="ar-SA">
              <a:latin typeface="Calibri" pitchFamily="34" charset="0"/>
            </a:endParaRPr>
          </a:p>
        </p:txBody>
      </p:sp>
      <p:sp>
        <p:nvSpPr>
          <p:cNvPr id="11271" name="AutoShape 8"/>
          <p:cNvSpPr>
            <a:spLocks noChangeArrowheads="1"/>
          </p:cNvSpPr>
          <p:nvPr/>
        </p:nvSpPr>
        <p:spPr bwMode="auto">
          <a:xfrm>
            <a:off x="4133850" y="4800600"/>
            <a:ext cx="339725" cy="914400"/>
          </a:xfrm>
          <a:prstGeom prst="downArrow">
            <a:avLst>
              <a:gd name="adj1" fmla="val 50000"/>
              <a:gd name="adj2" fmla="val 67290"/>
            </a:avLst>
          </a:prstGeom>
          <a:solidFill>
            <a:srgbClr val="FFC000"/>
          </a:solidFill>
          <a:ln w="12700" cap="sq">
            <a:solidFill>
              <a:schemeClr val="accent1"/>
            </a:solidFill>
            <a:miter lim="800000"/>
            <a:headEnd type="none" w="sm" len="sm"/>
            <a:tailEnd type="none" w="sm" len="sm"/>
          </a:ln>
        </p:spPr>
        <p:txBody>
          <a:bodyPr wrap="none" anchor="ctr"/>
          <a:lstStyle/>
          <a:p>
            <a:pPr rtl="1" eaLnBrk="1" hangingPunct="1"/>
            <a:endParaRPr lang="en-US" altLang="ar-SA">
              <a:latin typeface="Calibri" pitchFamily="34" charset="0"/>
            </a:endParaRPr>
          </a:p>
        </p:txBody>
      </p:sp>
      <p:grpSp>
        <p:nvGrpSpPr>
          <p:cNvPr id="11272" name="Group 10"/>
          <p:cNvGrpSpPr>
            <a:grpSpLocks/>
          </p:cNvGrpSpPr>
          <p:nvPr/>
        </p:nvGrpSpPr>
        <p:grpSpPr bwMode="auto">
          <a:xfrm rot="-10432086" flipH="1" flipV="1">
            <a:off x="6096000" y="1066800"/>
            <a:ext cx="1760538" cy="1252538"/>
            <a:chOff x="1469" y="1171"/>
            <a:chExt cx="1645" cy="924"/>
          </a:xfrm>
        </p:grpSpPr>
        <p:sp>
          <p:nvSpPr>
            <p:cNvPr id="11282" name="Freeform 11"/>
            <p:cNvSpPr>
              <a:spLocks/>
            </p:cNvSpPr>
            <p:nvPr/>
          </p:nvSpPr>
          <p:spPr bwMode="auto">
            <a:xfrm>
              <a:off x="1470" y="1174"/>
              <a:ext cx="952" cy="607"/>
            </a:xfrm>
            <a:custGeom>
              <a:avLst/>
              <a:gdLst>
                <a:gd name="T0" fmla="*/ 0 w 952"/>
                <a:gd name="T1" fmla="*/ 0 h 607"/>
                <a:gd name="T2" fmla="*/ 0 w 952"/>
                <a:gd name="T3" fmla="*/ 45 h 607"/>
                <a:gd name="T4" fmla="*/ 69 w 952"/>
                <a:gd name="T5" fmla="*/ 57 h 607"/>
                <a:gd name="T6" fmla="*/ 132 w 952"/>
                <a:gd name="T7" fmla="*/ 72 h 607"/>
                <a:gd name="T8" fmla="*/ 189 w 952"/>
                <a:gd name="T9" fmla="*/ 90 h 607"/>
                <a:gd name="T10" fmla="*/ 248 w 952"/>
                <a:gd name="T11" fmla="*/ 108 h 607"/>
                <a:gd name="T12" fmla="*/ 298 w 952"/>
                <a:gd name="T13" fmla="*/ 126 h 607"/>
                <a:gd name="T14" fmla="*/ 340 w 952"/>
                <a:gd name="T15" fmla="*/ 144 h 607"/>
                <a:gd name="T16" fmla="*/ 379 w 952"/>
                <a:gd name="T17" fmla="*/ 160 h 607"/>
                <a:gd name="T18" fmla="*/ 424 w 952"/>
                <a:gd name="T19" fmla="*/ 181 h 607"/>
                <a:gd name="T20" fmla="*/ 463 w 952"/>
                <a:gd name="T21" fmla="*/ 205 h 607"/>
                <a:gd name="T22" fmla="*/ 508 w 952"/>
                <a:gd name="T23" fmla="*/ 235 h 607"/>
                <a:gd name="T24" fmla="*/ 544 w 952"/>
                <a:gd name="T25" fmla="*/ 262 h 607"/>
                <a:gd name="T26" fmla="*/ 580 w 952"/>
                <a:gd name="T27" fmla="*/ 289 h 607"/>
                <a:gd name="T28" fmla="*/ 613 w 952"/>
                <a:gd name="T29" fmla="*/ 319 h 607"/>
                <a:gd name="T30" fmla="*/ 655 w 952"/>
                <a:gd name="T31" fmla="*/ 355 h 607"/>
                <a:gd name="T32" fmla="*/ 700 w 952"/>
                <a:gd name="T33" fmla="*/ 397 h 607"/>
                <a:gd name="T34" fmla="*/ 726 w 952"/>
                <a:gd name="T35" fmla="*/ 427 h 607"/>
                <a:gd name="T36" fmla="*/ 753 w 952"/>
                <a:gd name="T37" fmla="*/ 459 h 607"/>
                <a:gd name="T38" fmla="*/ 780 w 952"/>
                <a:gd name="T39" fmla="*/ 490 h 607"/>
                <a:gd name="T40" fmla="*/ 804 w 952"/>
                <a:gd name="T41" fmla="*/ 520 h 607"/>
                <a:gd name="T42" fmla="*/ 834 w 952"/>
                <a:gd name="T43" fmla="*/ 568 h 607"/>
                <a:gd name="T44" fmla="*/ 852 w 952"/>
                <a:gd name="T45" fmla="*/ 607 h 607"/>
                <a:gd name="T46" fmla="*/ 952 w 952"/>
                <a:gd name="T47" fmla="*/ 595 h 607"/>
                <a:gd name="T48" fmla="*/ 919 w 952"/>
                <a:gd name="T49" fmla="*/ 529 h 607"/>
                <a:gd name="T50" fmla="*/ 870 w 952"/>
                <a:gd name="T51" fmla="*/ 459 h 607"/>
                <a:gd name="T52" fmla="*/ 819 w 952"/>
                <a:gd name="T53" fmla="*/ 400 h 607"/>
                <a:gd name="T54" fmla="*/ 753 w 952"/>
                <a:gd name="T55" fmla="*/ 337 h 607"/>
                <a:gd name="T56" fmla="*/ 664 w 952"/>
                <a:gd name="T57" fmla="*/ 247 h 607"/>
                <a:gd name="T58" fmla="*/ 565 w 952"/>
                <a:gd name="T59" fmla="*/ 172 h 607"/>
                <a:gd name="T60" fmla="*/ 460 w 952"/>
                <a:gd name="T61" fmla="*/ 108 h 607"/>
                <a:gd name="T62" fmla="*/ 367 w 952"/>
                <a:gd name="T63" fmla="*/ 69 h 607"/>
                <a:gd name="T64" fmla="*/ 251 w 952"/>
                <a:gd name="T65" fmla="*/ 30 h 607"/>
                <a:gd name="T66" fmla="*/ 156 w 952"/>
                <a:gd name="T67" fmla="*/ 15 h 607"/>
                <a:gd name="T68" fmla="*/ 0 w 952"/>
                <a:gd name="T69" fmla="*/ 0 h 6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2"/>
                <a:gd name="T106" fmla="*/ 0 h 607"/>
                <a:gd name="T107" fmla="*/ 952 w 952"/>
                <a:gd name="T108" fmla="*/ 607 h 6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2" h="607">
                  <a:moveTo>
                    <a:pt x="0" y="0"/>
                  </a:moveTo>
                  <a:lnTo>
                    <a:pt x="0" y="45"/>
                  </a:lnTo>
                  <a:lnTo>
                    <a:pt x="69" y="57"/>
                  </a:lnTo>
                  <a:lnTo>
                    <a:pt x="132" y="72"/>
                  </a:lnTo>
                  <a:lnTo>
                    <a:pt x="189" y="90"/>
                  </a:lnTo>
                  <a:lnTo>
                    <a:pt x="248" y="108"/>
                  </a:lnTo>
                  <a:lnTo>
                    <a:pt x="298" y="126"/>
                  </a:lnTo>
                  <a:lnTo>
                    <a:pt x="340" y="144"/>
                  </a:lnTo>
                  <a:lnTo>
                    <a:pt x="379" y="160"/>
                  </a:lnTo>
                  <a:lnTo>
                    <a:pt x="424" y="181"/>
                  </a:lnTo>
                  <a:lnTo>
                    <a:pt x="463" y="205"/>
                  </a:lnTo>
                  <a:lnTo>
                    <a:pt x="508" y="235"/>
                  </a:lnTo>
                  <a:lnTo>
                    <a:pt x="544" y="262"/>
                  </a:lnTo>
                  <a:lnTo>
                    <a:pt x="580" y="289"/>
                  </a:lnTo>
                  <a:lnTo>
                    <a:pt x="613" y="319"/>
                  </a:lnTo>
                  <a:lnTo>
                    <a:pt x="655" y="355"/>
                  </a:lnTo>
                  <a:lnTo>
                    <a:pt x="700" y="397"/>
                  </a:lnTo>
                  <a:lnTo>
                    <a:pt x="726" y="427"/>
                  </a:lnTo>
                  <a:lnTo>
                    <a:pt x="753" y="459"/>
                  </a:lnTo>
                  <a:lnTo>
                    <a:pt x="780" y="490"/>
                  </a:lnTo>
                  <a:lnTo>
                    <a:pt x="804" y="520"/>
                  </a:lnTo>
                  <a:lnTo>
                    <a:pt x="834" y="568"/>
                  </a:lnTo>
                  <a:lnTo>
                    <a:pt x="852" y="607"/>
                  </a:lnTo>
                  <a:lnTo>
                    <a:pt x="952" y="595"/>
                  </a:lnTo>
                  <a:lnTo>
                    <a:pt x="919" y="529"/>
                  </a:lnTo>
                  <a:lnTo>
                    <a:pt x="870" y="459"/>
                  </a:lnTo>
                  <a:lnTo>
                    <a:pt x="819" y="400"/>
                  </a:lnTo>
                  <a:lnTo>
                    <a:pt x="753" y="337"/>
                  </a:lnTo>
                  <a:lnTo>
                    <a:pt x="664" y="247"/>
                  </a:lnTo>
                  <a:lnTo>
                    <a:pt x="565" y="172"/>
                  </a:lnTo>
                  <a:lnTo>
                    <a:pt x="460" y="108"/>
                  </a:lnTo>
                  <a:lnTo>
                    <a:pt x="367" y="69"/>
                  </a:lnTo>
                  <a:lnTo>
                    <a:pt x="251" y="30"/>
                  </a:lnTo>
                  <a:lnTo>
                    <a:pt x="156" y="15"/>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3" name="Freeform 12"/>
            <p:cNvSpPr>
              <a:spLocks/>
            </p:cNvSpPr>
            <p:nvPr/>
          </p:nvSpPr>
          <p:spPr bwMode="auto">
            <a:xfrm>
              <a:off x="2621" y="1661"/>
              <a:ext cx="493" cy="434"/>
            </a:xfrm>
            <a:custGeom>
              <a:avLst/>
              <a:gdLst>
                <a:gd name="T0" fmla="*/ 0 w 493"/>
                <a:gd name="T1" fmla="*/ 335 h 434"/>
                <a:gd name="T2" fmla="*/ 0 w 493"/>
                <a:gd name="T3" fmla="*/ 434 h 434"/>
                <a:gd name="T4" fmla="*/ 20 w 493"/>
                <a:gd name="T5" fmla="*/ 409 h 434"/>
                <a:gd name="T6" fmla="*/ 42 w 493"/>
                <a:gd name="T7" fmla="*/ 383 h 434"/>
                <a:gd name="T8" fmla="*/ 71 w 493"/>
                <a:gd name="T9" fmla="*/ 356 h 434"/>
                <a:gd name="T10" fmla="*/ 107 w 493"/>
                <a:gd name="T11" fmla="*/ 325 h 434"/>
                <a:gd name="T12" fmla="*/ 142 w 493"/>
                <a:gd name="T13" fmla="*/ 291 h 434"/>
                <a:gd name="T14" fmla="*/ 178 w 493"/>
                <a:gd name="T15" fmla="*/ 259 h 434"/>
                <a:gd name="T16" fmla="*/ 211 w 493"/>
                <a:gd name="T17" fmla="*/ 232 h 434"/>
                <a:gd name="T18" fmla="*/ 241 w 493"/>
                <a:gd name="T19" fmla="*/ 208 h 434"/>
                <a:gd name="T20" fmla="*/ 274 w 493"/>
                <a:gd name="T21" fmla="*/ 186 h 434"/>
                <a:gd name="T22" fmla="*/ 308 w 493"/>
                <a:gd name="T23" fmla="*/ 164 h 434"/>
                <a:gd name="T24" fmla="*/ 348 w 493"/>
                <a:gd name="T25" fmla="*/ 141 h 434"/>
                <a:gd name="T26" fmla="*/ 385 w 493"/>
                <a:gd name="T27" fmla="*/ 123 h 434"/>
                <a:gd name="T28" fmla="*/ 423 w 493"/>
                <a:gd name="T29" fmla="*/ 107 h 434"/>
                <a:gd name="T30" fmla="*/ 463 w 493"/>
                <a:gd name="T31" fmla="*/ 90 h 434"/>
                <a:gd name="T32" fmla="*/ 493 w 493"/>
                <a:gd name="T33" fmla="*/ 76 h 434"/>
                <a:gd name="T34" fmla="*/ 493 w 493"/>
                <a:gd name="T35" fmla="*/ 0 h 434"/>
                <a:gd name="T36" fmla="*/ 439 w 493"/>
                <a:gd name="T37" fmla="*/ 15 h 434"/>
                <a:gd name="T38" fmla="*/ 360 w 493"/>
                <a:gd name="T39" fmla="*/ 49 h 434"/>
                <a:gd name="T40" fmla="*/ 259 w 493"/>
                <a:gd name="T41" fmla="*/ 92 h 434"/>
                <a:gd name="T42" fmla="*/ 185 w 493"/>
                <a:gd name="T43" fmla="*/ 138 h 434"/>
                <a:gd name="T44" fmla="*/ 117 w 493"/>
                <a:gd name="T45" fmla="*/ 204 h 434"/>
                <a:gd name="T46" fmla="*/ 50 w 493"/>
                <a:gd name="T47" fmla="*/ 259 h 434"/>
                <a:gd name="T48" fmla="*/ 0 w 493"/>
                <a:gd name="T49" fmla="*/ 312 h 434"/>
                <a:gd name="T50" fmla="*/ 0 w 493"/>
                <a:gd name="T51" fmla="*/ 433 h 434"/>
                <a:gd name="T52" fmla="*/ 0 w 493"/>
                <a:gd name="T53" fmla="*/ 431 h 434"/>
                <a:gd name="T54" fmla="*/ 0 w 493"/>
                <a:gd name="T55" fmla="*/ 335 h 4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3"/>
                <a:gd name="T85" fmla="*/ 0 h 434"/>
                <a:gd name="T86" fmla="*/ 493 w 493"/>
                <a:gd name="T87" fmla="*/ 434 h 4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3" h="434">
                  <a:moveTo>
                    <a:pt x="0" y="335"/>
                  </a:moveTo>
                  <a:lnTo>
                    <a:pt x="0" y="434"/>
                  </a:lnTo>
                  <a:lnTo>
                    <a:pt x="20" y="409"/>
                  </a:lnTo>
                  <a:lnTo>
                    <a:pt x="42" y="383"/>
                  </a:lnTo>
                  <a:lnTo>
                    <a:pt x="71" y="356"/>
                  </a:lnTo>
                  <a:lnTo>
                    <a:pt x="107" y="325"/>
                  </a:lnTo>
                  <a:lnTo>
                    <a:pt x="142" y="291"/>
                  </a:lnTo>
                  <a:lnTo>
                    <a:pt x="178" y="259"/>
                  </a:lnTo>
                  <a:lnTo>
                    <a:pt x="211" y="232"/>
                  </a:lnTo>
                  <a:lnTo>
                    <a:pt x="241" y="208"/>
                  </a:lnTo>
                  <a:lnTo>
                    <a:pt x="274" y="186"/>
                  </a:lnTo>
                  <a:lnTo>
                    <a:pt x="308" y="164"/>
                  </a:lnTo>
                  <a:lnTo>
                    <a:pt x="348" y="141"/>
                  </a:lnTo>
                  <a:lnTo>
                    <a:pt x="385" y="123"/>
                  </a:lnTo>
                  <a:lnTo>
                    <a:pt x="423" y="107"/>
                  </a:lnTo>
                  <a:lnTo>
                    <a:pt x="463" y="90"/>
                  </a:lnTo>
                  <a:lnTo>
                    <a:pt x="493" y="76"/>
                  </a:lnTo>
                  <a:lnTo>
                    <a:pt x="493" y="0"/>
                  </a:lnTo>
                  <a:lnTo>
                    <a:pt x="439" y="15"/>
                  </a:lnTo>
                  <a:lnTo>
                    <a:pt x="360" y="49"/>
                  </a:lnTo>
                  <a:lnTo>
                    <a:pt x="259" y="92"/>
                  </a:lnTo>
                  <a:lnTo>
                    <a:pt x="185" y="138"/>
                  </a:lnTo>
                  <a:lnTo>
                    <a:pt x="117" y="204"/>
                  </a:lnTo>
                  <a:lnTo>
                    <a:pt x="50" y="259"/>
                  </a:lnTo>
                  <a:lnTo>
                    <a:pt x="0" y="312"/>
                  </a:lnTo>
                  <a:lnTo>
                    <a:pt x="0" y="433"/>
                  </a:lnTo>
                  <a:lnTo>
                    <a:pt x="0" y="431"/>
                  </a:lnTo>
                  <a:lnTo>
                    <a:pt x="0" y="33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4" name="Freeform 13"/>
            <p:cNvSpPr>
              <a:spLocks/>
            </p:cNvSpPr>
            <p:nvPr/>
          </p:nvSpPr>
          <p:spPr bwMode="auto">
            <a:xfrm>
              <a:off x="2030" y="1824"/>
              <a:ext cx="589" cy="270"/>
            </a:xfrm>
            <a:custGeom>
              <a:avLst/>
              <a:gdLst>
                <a:gd name="T0" fmla="*/ 0 w 589"/>
                <a:gd name="T1" fmla="*/ 0 h 270"/>
                <a:gd name="T2" fmla="*/ 0 w 589"/>
                <a:gd name="T3" fmla="*/ 83 h 270"/>
                <a:gd name="T4" fmla="*/ 38 w 589"/>
                <a:gd name="T5" fmla="*/ 90 h 270"/>
                <a:gd name="T6" fmla="*/ 77 w 589"/>
                <a:gd name="T7" fmla="*/ 97 h 270"/>
                <a:gd name="T8" fmla="*/ 114 w 589"/>
                <a:gd name="T9" fmla="*/ 106 h 270"/>
                <a:gd name="T10" fmla="*/ 152 w 589"/>
                <a:gd name="T11" fmla="*/ 115 h 270"/>
                <a:gd name="T12" fmla="*/ 196 w 589"/>
                <a:gd name="T13" fmla="*/ 126 h 270"/>
                <a:gd name="T14" fmla="*/ 244 w 589"/>
                <a:gd name="T15" fmla="*/ 138 h 270"/>
                <a:gd name="T16" fmla="*/ 304 w 589"/>
                <a:gd name="T17" fmla="*/ 156 h 270"/>
                <a:gd name="T18" fmla="*/ 362 w 589"/>
                <a:gd name="T19" fmla="*/ 172 h 270"/>
                <a:gd name="T20" fmla="*/ 400 w 589"/>
                <a:gd name="T21" fmla="*/ 185 h 270"/>
                <a:gd name="T22" fmla="*/ 445 w 589"/>
                <a:gd name="T23" fmla="*/ 203 h 270"/>
                <a:gd name="T24" fmla="*/ 494 w 589"/>
                <a:gd name="T25" fmla="*/ 223 h 270"/>
                <a:gd name="T26" fmla="*/ 538 w 589"/>
                <a:gd name="T27" fmla="*/ 243 h 270"/>
                <a:gd name="T28" fmla="*/ 570 w 589"/>
                <a:gd name="T29" fmla="*/ 259 h 270"/>
                <a:gd name="T30" fmla="*/ 589 w 589"/>
                <a:gd name="T31" fmla="*/ 270 h 270"/>
                <a:gd name="T32" fmla="*/ 589 w 589"/>
                <a:gd name="T33" fmla="*/ 167 h 270"/>
                <a:gd name="T34" fmla="*/ 552 w 589"/>
                <a:gd name="T35" fmla="*/ 141 h 270"/>
                <a:gd name="T36" fmla="*/ 478 w 589"/>
                <a:gd name="T37" fmla="*/ 105 h 270"/>
                <a:gd name="T38" fmla="*/ 392 w 589"/>
                <a:gd name="T39" fmla="*/ 69 h 270"/>
                <a:gd name="T40" fmla="*/ 315 w 589"/>
                <a:gd name="T41" fmla="*/ 49 h 270"/>
                <a:gd name="T42" fmla="*/ 226 w 589"/>
                <a:gd name="T43" fmla="*/ 24 h 270"/>
                <a:gd name="T44" fmla="*/ 137 w 589"/>
                <a:gd name="T45" fmla="*/ 7 h 270"/>
                <a:gd name="T46" fmla="*/ 74 w 589"/>
                <a:gd name="T47" fmla="*/ 1 h 270"/>
                <a:gd name="T48" fmla="*/ 0 w 589"/>
                <a:gd name="T49" fmla="*/ 0 h 2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9"/>
                <a:gd name="T76" fmla="*/ 0 h 270"/>
                <a:gd name="T77" fmla="*/ 589 w 589"/>
                <a:gd name="T78" fmla="*/ 270 h 2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9" h="270">
                  <a:moveTo>
                    <a:pt x="0" y="0"/>
                  </a:moveTo>
                  <a:lnTo>
                    <a:pt x="0" y="83"/>
                  </a:lnTo>
                  <a:lnTo>
                    <a:pt x="38" y="90"/>
                  </a:lnTo>
                  <a:lnTo>
                    <a:pt x="77" y="97"/>
                  </a:lnTo>
                  <a:lnTo>
                    <a:pt x="114" y="106"/>
                  </a:lnTo>
                  <a:lnTo>
                    <a:pt x="152" y="115"/>
                  </a:lnTo>
                  <a:lnTo>
                    <a:pt x="196" y="126"/>
                  </a:lnTo>
                  <a:lnTo>
                    <a:pt x="244" y="138"/>
                  </a:lnTo>
                  <a:lnTo>
                    <a:pt x="304" y="156"/>
                  </a:lnTo>
                  <a:lnTo>
                    <a:pt x="362" y="172"/>
                  </a:lnTo>
                  <a:lnTo>
                    <a:pt x="400" y="185"/>
                  </a:lnTo>
                  <a:lnTo>
                    <a:pt x="445" y="203"/>
                  </a:lnTo>
                  <a:lnTo>
                    <a:pt x="494" y="223"/>
                  </a:lnTo>
                  <a:lnTo>
                    <a:pt x="538" y="243"/>
                  </a:lnTo>
                  <a:lnTo>
                    <a:pt x="570" y="259"/>
                  </a:lnTo>
                  <a:lnTo>
                    <a:pt x="589" y="270"/>
                  </a:lnTo>
                  <a:lnTo>
                    <a:pt x="589" y="167"/>
                  </a:lnTo>
                  <a:lnTo>
                    <a:pt x="552" y="141"/>
                  </a:lnTo>
                  <a:lnTo>
                    <a:pt x="478" y="105"/>
                  </a:lnTo>
                  <a:lnTo>
                    <a:pt x="392" y="69"/>
                  </a:lnTo>
                  <a:lnTo>
                    <a:pt x="315" y="49"/>
                  </a:lnTo>
                  <a:lnTo>
                    <a:pt x="226" y="24"/>
                  </a:lnTo>
                  <a:lnTo>
                    <a:pt x="137" y="7"/>
                  </a:lnTo>
                  <a:lnTo>
                    <a:pt x="74" y="1"/>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5" name="Freeform 14"/>
            <p:cNvSpPr>
              <a:spLocks/>
            </p:cNvSpPr>
            <p:nvPr/>
          </p:nvSpPr>
          <p:spPr bwMode="auto">
            <a:xfrm>
              <a:off x="1469" y="1171"/>
              <a:ext cx="1645" cy="823"/>
            </a:xfrm>
            <a:custGeom>
              <a:avLst/>
              <a:gdLst>
                <a:gd name="T0" fmla="*/ 90 w 1645"/>
                <a:gd name="T1" fmla="*/ 0 h 823"/>
                <a:gd name="T2" fmla="*/ 189 w 1645"/>
                <a:gd name="T3" fmla="*/ 0 h 823"/>
                <a:gd name="T4" fmla="*/ 291 w 1645"/>
                <a:gd name="T5" fmla="*/ 6 h 823"/>
                <a:gd name="T6" fmla="*/ 386 w 1645"/>
                <a:gd name="T7" fmla="*/ 21 h 823"/>
                <a:gd name="T8" fmla="*/ 496 w 1645"/>
                <a:gd name="T9" fmla="*/ 45 h 823"/>
                <a:gd name="T10" fmla="*/ 601 w 1645"/>
                <a:gd name="T11" fmla="*/ 78 h 823"/>
                <a:gd name="T12" fmla="*/ 712 w 1645"/>
                <a:gd name="T13" fmla="*/ 123 h 823"/>
                <a:gd name="T14" fmla="*/ 811 w 1645"/>
                <a:gd name="T15" fmla="*/ 170 h 823"/>
                <a:gd name="T16" fmla="*/ 905 w 1645"/>
                <a:gd name="T17" fmla="*/ 217 h 823"/>
                <a:gd name="T18" fmla="*/ 1001 w 1645"/>
                <a:gd name="T19" fmla="*/ 271 h 823"/>
                <a:gd name="T20" fmla="*/ 1091 w 1645"/>
                <a:gd name="T21" fmla="*/ 331 h 823"/>
                <a:gd name="T22" fmla="*/ 1178 w 1645"/>
                <a:gd name="T23" fmla="*/ 400 h 823"/>
                <a:gd name="T24" fmla="*/ 1249 w 1645"/>
                <a:gd name="T25" fmla="*/ 469 h 823"/>
                <a:gd name="T26" fmla="*/ 1297 w 1645"/>
                <a:gd name="T27" fmla="*/ 533 h 823"/>
                <a:gd name="T28" fmla="*/ 1596 w 1645"/>
                <a:gd name="T29" fmla="*/ 512 h 823"/>
                <a:gd name="T30" fmla="*/ 1494 w 1645"/>
                <a:gd name="T31" fmla="*/ 557 h 823"/>
                <a:gd name="T32" fmla="*/ 1423 w 1645"/>
                <a:gd name="T33" fmla="*/ 593 h 823"/>
                <a:gd name="T34" fmla="*/ 1364 w 1645"/>
                <a:gd name="T35" fmla="*/ 630 h 823"/>
                <a:gd name="T36" fmla="*/ 1307 w 1645"/>
                <a:gd name="T37" fmla="*/ 676 h 823"/>
                <a:gd name="T38" fmla="*/ 1240 w 1645"/>
                <a:gd name="T39" fmla="*/ 736 h 823"/>
                <a:gd name="T40" fmla="*/ 1178 w 1645"/>
                <a:gd name="T41" fmla="*/ 796 h 823"/>
                <a:gd name="T42" fmla="*/ 1124 w 1645"/>
                <a:gd name="T43" fmla="*/ 811 h 823"/>
                <a:gd name="T44" fmla="*/ 1068 w 1645"/>
                <a:gd name="T45" fmla="*/ 783 h 823"/>
                <a:gd name="T46" fmla="*/ 999 w 1645"/>
                <a:gd name="T47" fmla="*/ 755 h 823"/>
                <a:gd name="T48" fmla="*/ 936 w 1645"/>
                <a:gd name="T49" fmla="*/ 735 h 823"/>
                <a:gd name="T50" fmla="*/ 864 w 1645"/>
                <a:gd name="T51" fmla="*/ 715 h 823"/>
                <a:gd name="T52" fmla="*/ 791 w 1645"/>
                <a:gd name="T53" fmla="*/ 696 h 823"/>
                <a:gd name="T54" fmla="*/ 720 w 1645"/>
                <a:gd name="T55" fmla="*/ 681 h 823"/>
                <a:gd name="T56" fmla="*/ 652 w 1645"/>
                <a:gd name="T57" fmla="*/ 666 h 823"/>
                <a:gd name="T58" fmla="*/ 560 w 1645"/>
                <a:gd name="T59" fmla="*/ 652 h 823"/>
                <a:gd name="T60" fmla="*/ 896 w 1645"/>
                <a:gd name="T61" fmla="*/ 542 h 823"/>
                <a:gd name="T62" fmla="*/ 817 w 1645"/>
                <a:gd name="T63" fmla="*/ 439 h 823"/>
                <a:gd name="T64" fmla="*/ 757 w 1645"/>
                <a:gd name="T65" fmla="*/ 379 h 823"/>
                <a:gd name="T66" fmla="*/ 670 w 1645"/>
                <a:gd name="T67" fmla="*/ 298 h 823"/>
                <a:gd name="T68" fmla="*/ 595 w 1645"/>
                <a:gd name="T69" fmla="*/ 235 h 823"/>
                <a:gd name="T70" fmla="*/ 535 w 1645"/>
                <a:gd name="T71" fmla="*/ 188 h 823"/>
                <a:gd name="T72" fmla="*/ 460 w 1645"/>
                <a:gd name="T73" fmla="*/ 141 h 823"/>
                <a:gd name="T74" fmla="*/ 383 w 1645"/>
                <a:gd name="T75" fmla="*/ 102 h 823"/>
                <a:gd name="T76" fmla="*/ 291 w 1645"/>
                <a:gd name="T77" fmla="*/ 69 h 823"/>
                <a:gd name="T78" fmla="*/ 192 w 1645"/>
                <a:gd name="T79" fmla="*/ 45 h 823"/>
                <a:gd name="T80" fmla="*/ 87 w 1645"/>
                <a:gd name="T81" fmla="*/ 24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273" name="Text Box 21"/>
          <p:cNvSpPr txBox="1">
            <a:spLocks noChangeArrowheads="1"/>
          </p:cNvSpPr>
          <p:nvPr/>
        </p:nvSpPr>
        <p:spPr bwMode="auto">
          <a:xfrm>
            <a:off x="6848475" y="2438400"/>
            <a:ext cx="1762125" cy="1039813"/>
          </a:xfrm>
          <a:prstGeom prst="rect">
            <a:avLst/>
          </a:prstGeom>
          <a:solidFill>
            <a:srgbClr val="CC00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600">
                <a:solidFill>
                  <a:schemeClr val="tx1"/>
                </a:solidFill>
                <a:latin typeface="Perpetua" pitchFamily="18" charset="0"/>
                <a:cs typeface="Times New Roman" pitchFamily="18" charset="0"/>
              </a:defRPr>
            </a:lvl1pPr>
            <a:lvl2pPr marL="742950" indent="-285750">
              <a:defRPr sz="2400">
                <a:solidFill>
                  <a:schemeClr val="tx1"/>
                </a:solidFill>
                <a:latin typeface="Perpetua" pitchFamily="18" charset="0"/>
                <a:cs typeface="Times New Roman" pitchFamily="18" charset="0"/>
              </a:defRPr>
            </a:lvl2pPr>
            <a:lvl3pPr marL="1143000">
              <a:defRPr sz="2000">
                <a:solidFill>
                  <a:schemeClr val="tx1"/>
                </a:solidFill>
                <a:latin typeface="Perpetua" pitchFamily="18" charset="0"/>
                <a:cs typeface="Times New Roman" pitchFamily="18" charset="0"/>
              </a:defRPr>
            </a:lvl3pPr>
            <a:lvl4pPr marL="1600200">
              <a:defRPr sz="2000">
                <a:solidFill>
                  <a:schemeClr val="tx1"/>
                </a:solidFill>
                <a:latin typeface="Perpetua" pitchFamily="18" charset="0"/>
                <a:cs typeface="Times New Roman" pitchFamily="18" charset="0"/>
              </a:defRPr>
            </a:lvl4pPr>
            <a:lvl5pPr marL="2057400">
              <a:defRPr sz="2000">
                <a:solidFill>
                  <a:schemeClr val="tx1"/>
                </a:solidFill>
                <a:latin typeface="Perpetua" pitchFamily="18" charset="0"/>
                <a:cs typeface="Times New Roman" pitchFamily="18" charset="0"/>
              </a:defRPr>
            </a:lvl5pPr>
            <a:lvl6pPr marL="25146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6pPr>
            <a:lvl7pPr marL="29718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7pPr>
            <a:lvl8pPr marL="34290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8pPr>
            <a:lvl9pPr marL="3886200" eaLnBrk="0" fontAlgn="base" hangingPunct="0">
              <a:spcBef>
                <a:spcPts val="375"/>
              </a:spcBef>
              <a:spcAft>
                <a:spcPct val="0"/>
              </a:spcAft>
              <a:buClr>
                <a:srgbClr val="A28E6A"/>
              </a:buClr>
              <a:buChar char="o"/>
              <a:defRPr sz="2000">
                <a:solidFill>
                  <a:schemeClr val="tx1"/>
                </a:solidFill>
                <a:latin typeface="Perpetua" pitchFamily="18" charset="0"/>
                <a:cs typeface="Times New Roman" pitchFamily="18" charset="0"/>
              </a:defRPr>
            </a:lvl9pPr>
          </a:lstStyle>
          <a:p>
            <a:pPr algn="ctr" rtl="1">
              <a:spcBef>
                <a:spcPct val="20000"/>
              </a:spcBef>
            </a:pPr>
            <a:r>
              <a:rPr lang="en-US" altLang="ar-SA" sz="2800" b="1">
                <a:solidFill>
                  <a:schemeClr val="bg1"/>
                </a:solidFill>
                <a:latin typeface="Calibri" pitchFamily="34" charset="0"/>
                <a:cs typeface="Arial" pitchFamily="34" charset="0"/>
                <a:sym typeface="Symbol" pitchFamily="18" charset="2"/>
              </a:rPr>
              <a:t> Cell</a:t>
            </a:r>
          </a:p>
          <a:p>
            <a:pPr algn="ctr" rtl="1">
              <a:spcBef>
                <a:spcPct val="20000"/>
              </a:spcBef>
            </a:pPr>
            <a:r>
              <a:rPr lang="en-US" altLang="ar-SA" sz="2800" b="1">
                <a:solidFill>
                  <a:schemeClr val="bg1"/>
                </a:solidFill>
                <a:latin typeface="Calibri" pitchFamily="34" charset="0"/>
                <a:cs typeface="Arial" pitchFamily="34" charset="0"/>
                <a:sym typeface="Symbol" pitchFamily="18" charset="2"/>
              </a:rPr>
              <a:t> Defect</a:t>
            </a:r>
            <a:endParaRPr lang="en-US" altLang="ar-SA" sz="2800" b="1">
              <a:solidFill>
                <a:schemeClr val="bg1"/>
              </a:solidFill>
              <a:latin typeface="Calibri" pitchFamily="34" charset="0"/>
              <a:cs typeface="Arial" pitchFamily="34" charset="0"/>
            </a:endParaRPr>
          </a:p>
        </p:txBody>
      </p:sp>
      <p:grpSp>
        <p:nvGrpSpPr>
          <p:cNvPr id="11274" name="Group 22"/>
          <p:cNvGrpSpPr>
            <a:grpSpLocks/>
          </p:cNvGrpSpPr>
          <p:nvPr/>
        </p:nvGrpSpPr>
        <p:grpSpPr bwMode="auto">
          <a:xfrm rot="-60775">
            <a:off x="5283200" y="2971800"/>
            <a:ext cx="1138238" cy="2922588"/>
            <a:chOff x="3748" y="1725"/>
            <a:chExt cx="807" cy="1841"/>
          </a:xfrm>
        </p:grpSpPr>
        <p:sp>
          <p:nvSpPr>
            <p:cNvPr id="11280" name="Freeform 23"/>
            <p:cNvSpPr>
              <a:spLocks/>
            </p:cNvSpPr>
            <p:nvPr/>
          </p:nvSpPr>
          <p:spPr bwMode="auto">
            <a:xfrm rot="7215221" flipV="1">
              <a:off x="3255" y="2267"/>
              <a:ext cx="1811" cy="788"/>
            </a:xfrm>
            <a:custGeom>
              <a:avLst/>
              <a:gdLst>
                <a:gd name="T0" fmla="*/ 0 w 17895"/>
                <a:gd name="T1" fmla="*/ 0 h 7565"/>
                <a:gd name="T2" fmla="*/ 0 w 17895"/>
                <a:gd name="T3" fmla="*/ 0 h 7565"/>
                <a:gd name="T4" fmla="*/ 0 w 17895"/>
                <a:gd name="T5" fmla="*/ 0 h 7565"/>
                <a:gd name="T6" fmla="*/ 0 w 17895"/>
                <a:gd name="T7" fmla="*/ 0 h 7565"/>
                <a:gd name="T8" fmla="*/ 0 w 17895"/>
                <a:gd name="T9" fmla="*/ 0 h 7565"/>
                <a:gd name="T10" fmla="*/ 0 w 17895"/>
                <a:gd name="T11" fmla="*/ 0 h 7565"/>
                <a:gd name="T12" fmla="*/ 0 w 17895"/>
                <a:gd name="T13" fmla="*/ 0 h 7565"/>
                <a:gd name="T14" fmla="*/ 0 w 17895"/>
                <a:gd name="T15" fmla="*/ 0 h 7565"/>
                <a:gd name="T16" fmla="*/ 0 w 17895"/>
                <a:gd name="T17" fmla="*/ 0 h 7565"/>
                <a:gd name="T18" fmla="*/ 0 w 17895"/>
                <a:gd name="T19" fmla="*/ 0 h 7565"/>
                <a:gd name="T20" fmla="*/ 0 w 17895"/>
                <a:gd name="T21" fmla="*/ 0 h 7565"/>
                <a:gd name="T22" fmla="*/ 0 w 17895"/>
                <a:gd name="T23" fmla="*/ 0 h 7565"/>
                <a:gd name="T24" fmla="*/ 0 w 17895"/>
                <a:gd name="T25" fmla="*/ 0 h 7565"/>
                <a:gd name="T26" fmla="*/ 0 w 17895"/>
                <a:gd name="T27" fmla="*/ 0 h 7565"/>
                <a:gd name="T28" fmla="*/ 0 w 17895"/>
                <a:gd name="T29" fmla="*/ 0 h 7565"/>
                <a:gd name="T30" fmla="*/ 0 w 17895"/>
                <a:gd name="T31" fmla="*/ 0 h 7565"/>
                <a:gd name="T32" fmla="*/ 0 w 17895"/>
                <a:gd name="T33" fmla="*/ 0 h 7565"/>
                <a:gd name="T34" fmla="*/ 0 w 17895"/>
                <a:gd name="T35" fmla="*/ 0 h 7565"/>
                <a:gd name="T36" fmla="*/ 0 w 17895"/>
                <a:gd name="T37" fmla="*/ 0 h 7565"/>
                <a:gd name="T38" fmla="*/ 0 w 17895"/>
                <a:gd name="T39" fmla="*/ 0 h 7565"/>
                <a:gd name="T40" fmla="*/ 0 w 17895"/>
                <a:gd name="T41" fmla="*/ 0 h 7565"/>
                <a:gd name="T42" fmla="*/ 0 w 17895"/>
                <a:gd name="T43" fmla="*/ 0 h 7565"/>
                <a:gd name="T44" fmla="*/ 0 w 17895"/>
                <a:gd name="T45" fmla="*/ 0 h 7565"/>
                <a:gd name="T46" fmla="*/ 0 w 17895"/>
                <a:gd name="T47" fmla="*/ 0 h 7565"/>
                <a:gd name="T48" fmla="*/ 0 w 17895"/>
                <a:gd name="T49" fmla="*/ 0 h 7565"/>
                <a:gd name="T50" fmla="*/ 0 w 17895"/>
                <a:gd name="T51" fmla="*/ 0 h 7565"/>
                <a:gd name="T52" fmla="*/ 0 w 17895"/>
                <a:gd name="T53" fmla="*/ 0 h 7565"/>
                <a:gd name="T54" fmla="*/ 0 w 17895"/>
                <a:gd name="T55" fmla="*/ 0 h 7565"/>
                <a:gd name="T56" fmla="*/ 0 w 17895"/>
                <a:gd name="T57" fmla="*/ 0 h 7565"/>
                <a:gd name="T58" fmla="*/ 0 w 17895"/>
                <a:gd name="T59" fmla="*/ 0 h 7565"/>
                <a:gd name="T60" fmla="*/ 0 w 17895"/>
                <a:gd name="T61" fmla="*/ 0 h 7565"/>
                <a:gd name="T62" fmla="*/ 0 w 17895"/>
                <a:gd name="T63" fmla="*/ 0 h 7565"/>
                <a:gd name="T64" fmla="*/ 0 w 17895"/>
                <a:gd name="T65" fmla="*/ 0 h 7565"/>
                <a:gd name="T66" fmla="*/ 0 w 17895"/>
                <a:gd name="T67" fmla="*/ 0 h 7565"/>
                <a:gd name="T68" fmla="*/ 0 w 17895"/>
                <a:gd name="T69" fmla="*/ 0 h 7565"/>
                <a:gd name="T70" fmla="*/ 0 w 17895"/>
                <a:gd name="T71" fmla="*/ 0 h 7565"/>
                <a:gd name="T72" fmla="*/ 0 w 17895"/>
                <a:gd name="T73" fmla="*/ 0 h 7565"/>
                <a:gd name="T74" fmla="*/ 0 w 17895"/>
                <a:gd name="T75" fmla="*/ 0 h 7565"/>
                <a:gd name="T76" fmla="*/ 0 w 17895"/>
                <a:gd name="T77" fmla="*/ 0 h 7565"/>
                <a:gd name="T78" fmla="*/ 0 w 17895"/>
                <a:gd name="T79" fmla="*/ 0 h 7565"/>
                <a:gd name="T80" fmla="*/ 0 w 17895"/>
                <a:gd name="T81" fmla="*/ 0 h 7565"/>
                <a:gd name="T82" fmla="*/ 0 w 17895"/>
                <a:gd name="T83" fmla="*/ 0 h 7565"/>
                <a:gd name="T84" fmla="*/ 0 w 17895"/>
                <a:gd name="T85" fmla="*/ 0 h 7565"/>
                <a:gd name="T86" fmla="*/ 0 w 17895"/>
                <a:gd name="T87" fmla="*/ 0 h 7565"/>
                <a:gd name="T88" fmla="*/ 0 w 17895"/>
                <a:gd name="T89" fmla="*/ 0 h 7565"/>
                <a:gd name="T90" fmla="*/ 0 w 17895"/>
                <a:gd name="T91" fmla="*/ 0 h 7565"/>
                <a:gd name="T92" fmla="*/ 0 w 17895"/>
                <a:gd name="T93" fmla="*/ 0 h 7565"/>
                <a:gd name="T94" fmla="*/ 0 w 17895"/>
                <a:gd name="T95" fmla="*/ 0 h 7565"/>
                <a:gd name="T96" fmla="*/ 0 w 17895"/>
                <a:gd name="T97" fmla="*/ 0 h 7565"/>
                <a:gd name="T98" fmla="*/ 0 w 17895"/>
                <a:gd name="T99" fmla="*/ 0 h 75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95"/>
                <a:gd name="T151" fmla="*/ 0 h 7565"/>
                <a:gd name="T152" fmla="*/ 17895 w 17895"/>
                <a:gd name="T153" fmla="*/ 7565 h 75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95" h="7565">
                  <a:moveTo>
                    <a:pt x="14241" y="1587"/>
                  </a:moveTo>
                  <a:lnTo>
                    <a:pt x="14178" y="1913"/>
                  </a:lnTo>
                  <a:lnTo>
                    <a:pt x="14027" y="2343"/>
                  </a:lnTo>
                  <a:lnTo>
                    <a:pt x="13826" y="2794"/>
                  </a:lnTo>
                  <a:lnTo>
                    <a:pt x="13562" y="3210"/>
                  </a:lnTo>
                  <a:lnTo>
                    <a:pt x="13187" y="3625"/>
                  </a:lnTo>
                  <a:lnTo>
                    <a:pt x="12772" y="4042"/>
                  </a:lnTo>
                  <a:lnTo>
                    <a:pt x="12281" y="4443"/>
                  </a:lnTo>
                  <a:lnTo>
                    <a:pt x="11730" y="4807"/>
                  </a:lnTo>
                  <a:lnTo>
                    <a:pt x="11112" y="5161"/>
                  </a:lnTo>
                  <a:lnTo>
                    <a:pt x="10448" y="5502"/>
                  </a:lnTo>
                  <a:lnTo>
                    <a:pt x="9707" y="5828"/>
                  </a:lnTo>
                  <a:lnTo>
                    <a:pt x="8928" y="6130"/>
                  </a:lnTo>
                  <a:lnTo>
                    <a:pt x="8111" y="6394"/>
                  </a:lnTo>
                  <a:lnTo>
                    <a:pt x="7220" y="6646"/>
                  </a:lnTo>
                  <a:lnTo>
                    <a:pt x="6330" y="6848"/>
                  </a:lnTo>
                  <a:lnTo>
                    <a:pt x="5361" y="7050"/>
                  </a:lnTo>
                  <a:lnTo>
                    <a:pt x="4394" y="7213"/>
                  </a:lnTo>
                  <a:lnTo>
                    <a:pt x="3390" y="7338"/>
                  </a:lnTo>
                  <a:lnTo>
                    <a:pt x="2372" y="7439"/>
                  </a:lnTo>
                  <a:lnTo>
                    <a:pt x="1355" y="7527"/>
                  </a:lnTo>
                  <a:lnTo>
                    <a:pt x="299" y="7565"/>
                  </a:lnTo>
                  <a:lnTo>
                    <a:pt x="0" y="7565"/>
                  </a:lnTo>
                  <a:lnTo>
                    <a:pt x="1116" y="7554"/>
                  </a:lnTo>
                  <a:lnTo>
                    <a:pt x="2247" y="7477"/>
                  </a:lnTo>
                  <a:lnTo>
                    <a:pt x="3352" y="7402"/>
                  </a:lnTo>
                  <a:lnTo>
                    <a:pt x="4471" y="7302"/>
                  </a:lnTo>
                  <a:lnTo>
                    <a:pt x="5525" y="7174"/>
                  </a:lnTo>
                  <a:lnTo>
                    <a:pt x="6580" y="7011"/>
                  </a:lnTo>
                  <a:lnTo>
                    <a:pt x="7598" y="6848"/>
                  </a:lnTo>
                  <a:lnTo>
                    <a:pt x="8577" y="6622"/>
                  </a:lnTo>
                  <a:lnTo>
                    <a:pt x="9531" y="6394"/>
                  </a:lnTo>
                  <a:lnTo>
                    <a:pt x="10423" y="6143"/>
                  </a:lnTo>
                  <a:lnTo>
                    <a:pt x="11264" y="5878"/>
                  </a:lnTo>
                  <a:lnTo>
                    <a:pt x="12069" y="5576"/>
                  </a:lnTo>
                  <a:lnTo>
                    <a:pt x="12823" y="5273"/>
                  </a:lnTo>
                  <a:lnTo>
                    <a:pt x="13513" y="4935"/>
                  </a:lnTo>
                  <a:lnTo>
                    <a:pt x="14129" y="4594"/>
                  </a:lnTo>
                  <a:lnTo>
                    <a:pt x="14705" y="4242"/>
                  </a:lnTo>
                  <a:lnTo>
                    <a:pt x="15194" y="3865"/>
                  </a:lnTo>
                  <a:lnTo>
                    <a:pt x="15634" y="3500"/>
                  </a:lnTo>
                  <a:lnTo>
                    <a:pt x="15999" y="3096"/>
                  </a:lnTo>
                  <a:lnTo>
                    <a:pt x="16288" y="2694"/>
                  </a:lnTo>
                  <a:lnTo>
                    <a:pt x="16489" y="2292"/>
                  </a:lnTo>
                  <a:lnTo>
                    <a:pt x="16628" y="1889"/>
                  </a:lnTo>
                  <a:lnTo>
                    <a:pt x="16729" y="1587"/>
                  </a:lnTo>
                  <a:lnTo>
                    <a:pt x="17895" y="1548"/>
                  </a:lnTo>
                  <a:lnTo>
                    <a:pt x="15459" y="0"/>
                  </a:lnTo>
                  <a:lnTo>
                    <a:pt x="13024" y="1548"/>
                  </a:lnTo>
                  <a:lnTo>
                    <a:pt x="14241" y="1587"/>
                  </a:lnTo>
                  <a:close/>
                </a:path>
              </a:pathLst>
            </a:custGeom>
            <a:solidFill>
              <a:srgbClr val="008000"/>
            </a:solidFill>
            <a:ln w="0">
              <a:solidFill>
                <a:srgbClr val="008000"/>
              </a:solidFill>
              <a:round/>
              <a:headEnd/>
              <a:tailEnd/>
            </a:ln>
          </p:spPr>
          <p:txBody>
            <a:bodyPr/>
            <a:lstStyle/>
            <a:p>
              <a:endParaRPr lang="en-US"/>
            </a:p>
          </p:txBody>
        </p:sp>
        <p:sp>
          <p:nvSpPr>
            <p:cNvPr id="11281" name="Freeform 24"/>
            <p:cNvSpPr>
              <a:spLocks/>
            </p:cNvSpPr>
            <p:nvPr/>
          </p:nvSpPr>
          <p:spPr bwMode="auto">
            <a:xfrm rot="7351943" flipV="1">
              <a:off x="3236" y="2237"/>
              <a:ext cx="1812" cy="788"/>
            </a:xfrm>
            <a:custGeom>
              <a:avLst/>
              <a:gdLst>
                <a:gd name="T0" fmla="*/ 0 w 17909"/>
                <a:gd name="T1" fmla="*/ 0 h 7565"/>
                <a:gd name="T2" fmla="*/ 0 w 17909"/>
                <a:gd name="T3" fmla="*/ 0 h 7565"/>
                <a:gd name="T4" fmla="*/ 0 w 17909"/>
                <a:gd name="T5" fmla="*/ 0 h 7565"/>
                <a:gd name="T6" fmla="*/ 0 w 17909"/>
                <a:gd name="T7" fmla="*/ 0 h 7565"/>
                <a:gd name="T8" fmla="*/ 0 w 17909"/>
                <a:gd name="T9" fmla="*/ 0 h 7565"/>
                <a:gd name="T10" fmla="*/ 0 w 17909"/>
                <a:gd name="T11" fmla="*/ 0 h 7565"/>
                <a:gd name="T12" fmla="*/ 0 w 17909"/>
                <a:gd name="T13" fmla="*/ 0 h 7565"/>
                <a:gd name="T14" fmla="*/ 0 w 17909"/>
                <a:gd name="T15" fmla="*/ 0 h 7565"/>
                <a:gd name="T16" fmla="*/ 0 w 17909"/>
                <a:gd name="T17" fmla="*/ 0 h 7565"/>
                <a:gd name="T18" fmla="*/ 0 w 17909"/>
                <a:gd name="T19" fmla="*/ 0 h 7565"/>
                <a:gd name="T20" fmla="*/ 0 w 17909"/>
                <a:gd name="T21" fmla="*/ 0 h 7565"/>
                <a:gd name="T22" fmla="*/ 0 w 17909"/>
                <a:gd name="T23" fmla="*/ 0 h 7565"/>
                <a:gd name="T24" fmla="*/ 0 w 17909"/>
                <a:gd name="T25" fmla="*/ 0 h 7565"/>
                <a:gd name="T26" fmla="*/ 0 w 17909"/>
                <a:gd name="T27" fmla="*/ 0 h 7565"/>
                <a:gd name="T28" fmla="*/ 0 w 17909"/>
                <a:gd name="T29" fmla="*/ 0 h 7565"/>
                <a:gd name="T30" fmla="*/ 0 w 17909"/>
                <a:gd name="T31" fmla="*/ 0 h 7565"/>
                <a:gd name="T32" fmla="*/ 0 w 17909"/>
                <a:gd name="T33" fmla="*/ 0 h 7565"/>
                <a:gd name="T34" fmla="*/ 0 w 17909"/>
                <a:gd name="T35" fmla="*/ 0 h 7565"/>
                <a:gd name="T36" fmla="*/ 0 w 17909"/>
                <a:gd name="T37" fmla="*/ 0 h 7565"/>
                <a:gd name="T38" fmla="*/ 0 w 17909"/>
                <a:gd name="T39" fmla="*/ 0 h 7565"/>
                <a:gd name="T40" fmla="*/ 0 w 17909"/>
                <a:gd name="T41" fmla="*/ 0 h 7565"/>
                <a:gd name="T42" fmla="*/ 0 w 17909"/>
                <a:gd name="T43" fmla="*/ 0 h 7565"/>
                <a:gd name="T44" fmla="*/ 0 w 17909"/>
                <a:gd name="T45" fmla="*/ 0 h 7565"/>
                <a:gd name="T46" fmla="*/ 0 w 17909"/>
                <a:gd name="T47" fmla="*/ 0 h 7565"/>
                <a:gd name="T48" fmla="*/ 0 w 17909"/>
                <a:gd name="T49" fmla="*/ 0 h 7565"/>
                <a:gd name="T50" fmla="*/ 0 w 17909"/>
                <a:gd name="T51" fmla="*/ 0 h 7565"/>
                <a:gd name="T52" fmla="*/ 0 w 17909"/>
                <a:gd name="T53" fmla="*/ 0 h 7565"/>
                <a:gd name="T54" fmla="*/ 0 w 17909"/>
                <a:gd name="T55" fmla="*/ 0 h 7565"/>
                <a:gd name="T56" fmla="*/ 0 w 17909"/>
                <a:gd name="T57" fmla="*/ 0 h 7565"/>
                <a:gd name="T58" fmla="*/ 0 w 17909"/>
                <a:gd name="T59" fmla="*/ 0 h 7565"/>
                <a:gd name="T60" fmla="*/ 0 w 17909"/>
                <a:gd name="T61" fmla="*/ 0 h 7565"/>
                <a:gd name="T62" fmla="*/ 0 w 17909"/>
                <a:gd name="T63" fmla="*/ 0 h 7565"/>
                <a:gd name="T64" fmla="*/ 0 w 17909"/>
                <a:gd name="T65" fmla="*/ 0 h 7565"/>
                <a:gd name="T66" fmla="*/ 0 w 17909"/>
                <a:gd name="T67" fmla="*/ 0 h 7565"/>
                <a:gd name="T68" fmla="*/ 0 w 17909"/>
                <a:gd name="T69" fmla="*/ 0 h 7565"/>
                <a:gd name="T70" fmla="*/ 0 w 17909"/>
                <a:gd name="T71" fmla="*/ 0 h 7565"/>
                <a:gd name="T72" fmla="*/ 0 w 17909"/>
                <a:gd name="T73" fmla="*/ 0 h 7565"/>
                <a:gd name="T74" fmla="*/ 0 w 17909"/>
                <a:gd name="T75" fmla="*/ 0 h 7565"/>
                <a:gd name="T76" fmla="*/ 0 w 17909"/>
                <a:gd name="T77" fmla="*/ 0 h 7565"/>
                <a:gd name="T78" fmla="*/ 0 w 17909"/>
                <a:gd name="T79" fmla="*/ 0 h 7565"/>
                <a:gd name="T80" fmla="*/ 0 w 17909"/>
                <a:gd name="T81" fmla="*/ 0 h 7565"/>
                <a:gd name="T82" fmla="*/ 0 w 17909"/>
                <a:gd name="T83" fmla="*/ 0 h 7565"/>
                <a:gd name="T84" fmla="*/ 0 w 17909"/>
                <a:gd name="T85" fmla="*/ 0 h 7565"/>
                <a:gd name="T86" fmla="*/ 0 w 17909"/>
                <a:gd name="T87" fmla="*/ 0 h 7565"/>
                <a:gd name="T88" fmla="*/ 0 w 17909"/>
                <a:gd name="T89" fmla="*/ 0 h 7565"/>
                <a:gd name="T90" fmla="*/ 0 w 17909"/>
                <a:gd name="T91" fmla="*/ 0 h 7565"/>
                <a:gd name="T92" fmla="*/ 0 w 17909"/>
                <a:gd name="T93" fmla="*/ 0 h 7565"/>
                <a:gd name="T94" fmla="*/ 0 w 17909"/>
                <a:gd name="T95" fmla="*/ 0 h 7565"/>
                <a:gd name="T96" fmla="*/ 0 w 17909"/>
                <a:gd name="T97" fmla="*/ 0 h 7565"/>
                <a:gd name="T98" fmla="*/ 0 w 17909"/>
                <a:gd name="T99" fmla="*/ 0 h 75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909"/>
                <a:gd name="T151" fmla="*/ 0 h 7565"/>
                <a:gd name="T152" fmla="*/ 17909 w 17909"/>
                <a:gd name="T153" fmla="*/ 7565 h 75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909" h="7565">
                  <a:moveTo>
                    <a:pt x="14241" y="1573"/>
                  </a:moveTo>
                  <a:lnTo>
                    <a:pt x="14179" y="1913"/>
                  </a:lnTo>
                  <a:lnTo>
                    <a:pt x="14028" y="2354"/>
                  </a:lnTo>
                  <a:lnTo>
                    <a:pt x="13828" y="2794"/>
                  </a:lnTo>
                  <a:lnTo>
                    <a:pt x="13563" y="3197"/>
                  </a:lnTo>
                  <a:lnTo>
                    <a:pt x="13186" y="3625"/>
                  </a:lnTo>
                  <a:lnTo>
                    <a:pt x="12771" y="4040"/>
                  </a:lnTo>
                  <a:lnTo>
                    <a:pt x="12295" y="4442"/>
                  </a:lnTo>
                  <a:lnTo>
                    <a:pt x="11742" y="4808"/>
                  </a:lnTo>
                  <a:lnTo>
                    <a:pt x="11126" y="5160"/>
                  </a:lnTo>
                  <a:lnTo>
                    <a:pt x="10449" y="5501"/>
                  </a:lnTo>
                  <a:lnTo>
                    <a:pt x="9708" y="5827"/>
                  </a:lnTo>
                  <a:lnTo>
                    <a:pt x="8929" y="6130"/>
                  </a:lnTo>
                  <a:lnTo>
                    <a:pt x="8114" y="6394"/>
                  </a:lnTo>
                  <a:lnTo>
                    <a:pt x="7234" y="6646"/>
                  </a:lnTo>
                  <a:lnTo>
                    <a:pt x="6329" y="6860"/>
                  </a:lnTo>
                  <a:lnTo>
                    <a:pt x="5375" y="7049"/>
                  </a:lnTo>
                  <a:lnTo>
                    <a:pt x="4396" y="7212"/>
                  </a:lnTo>
                  <a:lnTo>
                    <a:pt x="3402" y="7325"/>
                  </a:lnTo>
                  <a:lnTo>
                    <a:pt x="2372" y="7438"/>
                  </a:lnTo>
                  <a:lnTo>
                    <a:pt x="1356" y="7527"/>
                  </a:lnTo>
                  <a:lnTo>
                    <a:pt x="313" y="7565"/>
                  </a:lnTo>
                  <a:lnTo>
                    <a:pt x="0" y="7565"/>
                  </a:lnTo>
                  <a:lnTo>
                    <a:pt x="1130" y="7551"/>
                  </a:lnTo>
                  <a:lnTo>
                    <a:pt x="2259" y="7477"/>
                  </a:lnTo>
                  <a:lnTo>
                    <a:pt x="3366" y="7400"/>
                  </a:lnTo>
                  <a:lnTo>
                    <a:pt x="4471" y="7299"/>
                  </a:lnTo>
                  <a:lnTo>
                    <a:pt x="5539" y="7162"/>
                  </a:lnTo>
                  <a:lnTo>
                    <a:pt x="6581" y="7011"/>
                  </a:lnTo>
                  <a:lnTo>
                    <a:pt x="7597" y="6833"/>
                  </a:lnTo>
                  <a:lnTo>
                    <a:pt x="8577" y="6619"/>
                  </a:lnTo>
                  <a:lnTo>
                    <a:pt x="9532" y="6394"/>
                  </a:lnTo>
                  <a:lnTo>
                    <a:pt x="10423" y="6142"/>
                  </a:lnTo>
                  <a:lnTo>
                    <a:pt x="11278" y="5878"/>
                  </a:lnTo>
                  <a:lnTo>
                    <a:pt x="12068" y="5575"/>
                  </a:lnTo>
                  <a:lnTo>
                    <a:pt x="12822" y="5273"/>
                  </a:lnTo>
                  <a:lnTo>
                    <a:pt x="13525" y="4934"/>
                  </a:lnTo>
                  <a:lnTo>
                    <a:pt x="14128" y="4594"/>
                  </a:lnTo>
                  <a:lnTo>
                    <a:pt x="14706" y="4241"/>
                  </a:lnTo>
                  <a:lnTo>
                    <a:pt x="15208" y="3877"/>
                  </a:lnTo>
                  <a:lnTo>
                    <a:pt x="15636" y="3500"/>
                  </a:lnTo>
                  <a:lnTo>
                    <a:pt x="16001" y="3096"/>
                  </a:lnTo>
                  <a:lnTo>
                    <a:pt x="16289" y="2705"/>
                  </a:lnTo>
                  <a:lnTo>
                    <a:pt x="16491" y="2278"/>
                  </a:lnTo>
                  <a:lnTo>
                    <a:pt x="16640" y="1886"/>
                  </a:lnTo>
                  <a:lnTo>
                    <a:pt x="16741" y="1573"/>
                  </a:lnTo>
                  <a:lnTo>
                    <a:pt x="17909" y="1548"/>
                  </a:lnTo>
                  <a:lnTo>
                    <a:pt x="15473" y="0"/>
                  </a:lnTo>
                  <a:lnTo>
                    <a:pt x="13036" y="1548"/>
                  </a:lnTo>
                  <a:lnTo>
                    <a:pt x="14241" y="1573"/>
                  </a:lnTo>
                  <a:close/>
                </a:path>
              </a:pathLst>
            </a:custGeom>
            <a:solidFill>
              <a:srgbClr val="00FF00"/>
            </a:solidFill>
            <a:ln w="0">
              <a:solidFill>
                <a:srgbClr val="00FF00"/>
              </a:solidFill>
              <a:round/>
              <a:headEnd/>
              <a:tailEnd/>
            </a:ln>
          </p:spPr>
          <p:txBody>
            <a:bodyPr/>
            <a:lstStyle/>
            <a:p>
              <a:endParaRPr lang="en-US"/>
            </a:p>
          </p:txBody>
        </p:sp>
      </p:grpSp>
      <p:grpSp>
        <p:nvGrpSpPr>
          <p:cNvPr id="11275" name="Group 25"/>
          <p:cNvGrpSpPr>
            <a:grpSpLocks/>
          </p:cNvGrpSpPr>
          <p:nvPr/>
        </p:nvGrpSpPr>
        <p:grpSpPr bwMode="auto">
          <a:xfrm rot="19054660" flipV="1">
            <a:off x="4673600" y="2819400"/>
            <a:ext cx="1955800" cy="1092200"/>
            <a:chOff x="3844" y="3213"/>
            <a:chExt cx="1826" cy="821"/>
          </a:xfrm>
        </p:grpSpPr>
        <p:sp>
          <p:nvSpPr>
            <p:cNvPr id="11278" name="Freeform 26"/>
            <p:cNvSpPr>
              <a:spLocks/>
            </p:cNvSpPr>
            <p:nvPr/>
          </p:nvSpPr>
          <p:spPr bwMode="auto">
            <a:xfrm rot="-10563156">
              <a:off x="3844" y="3213"/>
              <a:ext cx="1811" cy="788"/>
            </a:xfrm>
            <a:custGeom>
              <a:avLst/>
              <a:gdLst>
                <a:gd name="T0" fmla="*/ 0 w 17895"/>
                <a:gd name="T1" fmla="*/ 0 h 7565"/>
                <a:gd name="T2" fmla="*/ 0 w 17895"/>
                <a:gd name="T3" fmla="*/ 0 h 7565"/>
                <a:gd name="T4" fmla="*/ 0 w 17895"/>
                <a:gd name="T5" fmla="*/ 0 h 7565"/>
                <a:gd name="T6" fmla="*/ 0 w 17895"/>
                <a:gd name="T7" fmla="*/ 0 h 7565"/>
                <a:gd name="T8" fmla="*/ 0 w 17895"/>
                <a:gd name="T9" fmla="*/ 0 h 7565"/>
                <a:gd name="T10" fmla="*/ 0 w 17895"/>
                <a:gd name="T11" fmla="*/ 0 h 7565"/>
                <a:gd name="T12" fmla="*/ 0 w 17895"/>
                <a:gd name="T13" fmla="*/ 0 h 7565"/>
                <a:gd name="T14" fmla="*/ 0 w 17895"/>
                <a:gd name="T15" fmla="*/ 0 h 7565"/>
                <a:gd name="T16" fmla="*/ 0 w 17895"/>
                <a:gd name="T17" fmla="*/ 0 h 7565"/>
                <a:gd name="T18" fmla="*/ 0 w 17895"/>
                <a:gd name="T19" fmla="*/ 0 h 7565"/>
                <a:gd name="T20" fmla="*/ 0 w 17895"/>
                <a:gd name="T21" fmla="*/ 0 h 7565"/>
                <a:gd name="T22" fmla="*/ 0 w 17895"/>
                <a:gd name="T23" fmla="*/ 0 h 7565"/>
                <a:gd name="T24" fmla="*/ 0 w 17895"/>
                <a:gd name="T25" fmla="*/ 0 h 7565"/>
                <a:gd name="T26" fmla="*/ 0 w 17895"/>
                <a:gd name="T27" fmla="*/ 0 h 7565"/>
                <a:gd name="T28" fmla="*/ 0 w 17895"/>
                <a:gd name="T29" fmla="*/ 0 h 7565"/>
                <a:gd name="T30" fmla="*/ 0 w 17895"/>
                <a:gd name="T31" fmla="*/ 0 h 7565"/>
                <a:gd name="T32" fmla="*/ 0 w 17895"/>
                <a:gd name="T33" fmla="*/ 0 h 7565"/>
                <a:gd name="T34" fmla="*/ 0 w 17895"/>
                <a:gd name="T35" fmla="*/ 0 h 7565"/>
                <a:gd name="T36" fmla="*/ 0 w 17895"/>
                <a:gd name="T37" fmla="*/ 0 h 7565"/>
                <a:gd name="T38" fmla="*/ 0 w 17895"/>
                <a:gd name="T39" fmla="*/ 0 h 7565"/>
                <a:gd name="T40" fmla="*/ 0 w 17895"/>
                <a:gd name="T41" fmla="*/ 0 h 7565"/>
                <a:gd name="T42" fmla="*/ 0 w 17895"/>
                <a:gd name="T43" fmla="*/ 0 h 7565"/>
                <a:gd name="T44" fmla="*/ 0 w 17895"/>
                <a:gd name="T45" fmla="*/ 0 h 7565"/>
                <a:gd name="T46" fmla="*/ 0 w 17895"/>
                <a:gd name="T47" fmla="*/ 0 h 7565"/>
                <a:gd name="T48" fmla="*/ 0 w 17895"/>
                <a:gd name="T49" fmla="*/ 0 h 7565"/>
                <a:gd name="T50" fmla="*/ 0 w 17895"/>
                <a:gd name="T51" fmla="*/ 0 h 7565"/>
                <a:gd name="T52" fmla="*/ 0 w 17895"/>
                <a:gd name="T53" fmla="*/ 0 h 7565"/>
                <a:gd name="T54" fmla="*/ 0 w 17895"/>
                <a:gd name="T55" fmla="*/ 0 h 7565"/>
                <a:gd name="T56" fmla="*/ 0 w 17895"/>
                <a:gd name="T57" fmla="*/ 0 h 7565"/>
                <a:gd name="T58" fmla="*/ 0 w 17895"/>
                <a:gd name="T59" fmla="*/ 0 h 7565"/>
                <a:gd name="T60" fmla="*/ 0 w 17895"/>
                <a:gd name="T61" fmla="*/ 0 h 7565"/>
                <a:gd name="T62" fmla="*/ 0 w 17895"/>
                <a:gd name="T63" fmla="*/ 0 h 7565"/>
                <a:gd name="T64" fmla="*/ 0 w 17895"/>
                <a:gd name="T65" fmla="*/ 0 h 7565"/>
                <a:gd name="T66" fmla="*/ 0 w 17895"/>
                <a:gd name="T67" fmla="*/ 0 h 7565"/>
                <a:gd name="T68" fmla="*/ 0 w 17895"/>
                <a:gd name="T69" fmla="*/ 0 h 7565"/>
                <a:gd name="T70" fmla="*/ 0 w 17895"/>
                <a:gd name="T71" fmla="*/ 0 h 7565"/>
                <a:gd name="T72" fmla="*/ 0 w 17895"/>
                <a:gd name="T73" fmla="*/ 0 h 7565"/>
                <a:gd name="T74" fmla="*/ 0 w 17895"/>
                <a:gd name="T75" fmla="*/ 0 h 7565"/>
                <a:gd name="T76" fmla="*/ 0 w 17895"/>
                <a:gd name="T77" fmla="*/ 0 h 7565"/>
                <a:gd name="T78" fmla="*/ 0 w 17895"/>
                <a:gd name="T79" fmla="*/ 0 h 7565"/>
                <a:gd name="T80" fmla="*/ 0 w 17895"/>
                <a:gd name="T81" fmla="*/ 0 h 7565"/>
                <a:gd name="T82" fmla="*/ 0 w 17895"/>
                <a:gd name="T83" fmla="*/ 0 h 7565"/>
                <a:gd name="T84" fmla="*/ 0 w 17895"/>
                <a:gd name="T85" fmla="*/ 0 h 7565"/>
                <a:gd name="T86" fmla="*/ 0 w 17895"/>
                <a:gd name="T87" fmla="*/ 0 h 7565"/>
                <a:gd name="T88" fmla="*/ 0 w 17895"/>
                <a:gd name="T89" fmla="*/ 0 h 7565"/>
                <a:gd name="T90" fmla="*/ 0 w 17895"/>
                <a:gd name="T91" fmla="*/ 0 h 7565"/>
                <a:gd name="T92" fmla="*/ 0 w 17895"/>
                <a:gd name="T93" fmla="*/ 0 h 7565"/>
                <a:gd name="T94" fmla="*/ 0 w 17895"/>
                <a:gd name="T95" fmla="*/ 0 h 7565"/>
                <a:gd name="T96" fmla="*/ 0 w 17895"/>
                <a:gd name="T97" fmla="*/ 0 h 7565"/>
                <a:gd name="T98" fmla="*/ 0 w 17895"/>
                <a:gd name="T99" fmla="*/ 0 h 75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95"/>
                <a:gd name="T151" fmla="*/ 0 h 7565"/>
                <a:gd name="T152" fmla="*/ 17895 w 17895"/>
                <a:gd name="T153" fmla="*/ 7565 h 75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95" h="7565">
                  <a:moveTo>
                    <a:pt x="14241" y="1587"/>
                  </a:moveTo>
                  <a:lnTo>
                    <a:pt x="14178" y="1913"/>
                  </a:lnTo>
                  <a:lnTo>
                    <a:pt x="14027" y="2343"/>
                  </a:lnTo>
                  <a:lnTo>
                    <a:pt x="13826" y="2794"/>
                  </a:lnTo>
                  <a:lnTo>
                    <a:pt x="13562" y="3210"/>
                  </a:lnTo>
                  <a:lnTo>
                    <a:pt x="13187" y="3625"/>
                  </a:lnTo>
                  <a:lnTo>
                    <a:pt x="12772" y="4042"/>
                  </a:lnTo>
                  <a:lnTo>
                    <a:pt x="12281" y="4443"/>
                  </a:lnTo>
                  <a:lnTo>
                    <a:pt x="11730" y="4807"/>
                  </a:lnTo>
                  <a:lnTo>
                    <a:pt x="11112" y="5161"/>
                  </a:lnTo>
                  <a:lnTo>
                    <a:pt x="10448" y="5502"/>
                  </a:lnTo>
                  <a:lnTo>
                    <a:pt x="9707" y="5828"/>
                  </a:lnTo>
                  <a:lnTo>
                    <a:pt x="8928" y="6130"/>
                  </a:lnTo>
                  <a:lnTo>
                    <a:pt x="8111" y="6394"/>
                  </a:lnTo>
                  <a:lnTo>
                    <a:pt x="7220" y="6646"/>
                  </a:lnTo>
                  <a:lnTo>
                    <a:pt x="6330" y="6848"/>
                  </a:lnTo>
                  <a:lnTo>
                    <a:pt x="5361" y="7050"/>
                  </a:lnTo>
                  <a:lnTo>
                    <a:pt x="4394" y="7213"/>
                  </a:lnTo>
                  <a:lnTo>
                    <a:pt x="3390" y="7338"/>
                  </a:lnTo>
                  <a:lnTo>
                    <a:pt x="2372" y="7439"/>
                  </a:lnTo>
                  <a:lnTo>
                    <a:pt x="1355" y="7527"/>
                  </a:lnTo>
                  <a:lnTo>
                    <a:pt x="299" y="7565"/>
                  </a:lnTo>
                  <a:lnTo>
                    <a:pt x="0" y="7565"/>
                  </a:lnTo>
                  <a:lnTo>
                    <a:pt x="1116" y="7554"/>
                  </a:lnTo>
                  <a:lnTo>
                    <a:pt x="2247" y="7477"/>
                  </a:lnTo>
                  <a:lnTo>
                    <a:pt x="3352" y="7402"/>
                  </a:lnTo>
                  <a:lnTo>
                    <a:pt x="4471" y="7302"/>
                  </a:lnTo>
                  <a:lnTo>
                    <a:pt x="5525" y="7174"/>
                  </a:lnTo>
                  <a:lnTo>
                    <a:pt x="6580" y="7011"/>
                  </a:lnTo>
                  <a:lnTo>
                    <a:pt x="7598" y="6848"/>
                  </a:lnTo>
                  <a:lnTo>
                    <a:pt x="8577" y="6622"/>
                  </a:lnTo>
                  <a:lnTo>
                    <a:pt x="9531" y="6394"/>
                  </a:lnTo>
                  <a:lnTo>
                    <a:pt x="10423" y="6143"/>
                  </a:lnTo>
                  <a:lnTo>
                    <a:pt x="11264" y="5878"/>
                  </a:lnTo>
                  <a:lnTo>
                    <a:pt x="12069" y="5576"/>
                  </a:lnTo>
                  <a:lnTo>
                    <a:pt x="12823" y="5273"/>
                  </a:lnTo>
                  <a:lnTo>
                    <a:pt x="13513" y="4935"/>
                  </a:lnTo>
                  <a:lnTo>
                    <a:pt x="14129" y="4594"/>
                  </a:lnTo>
                  <a:lnTo>
                    <a:pt x="14705" y="4242"/>
                  </a:lnTo>
                  <a:lnTo>
                    <a:pt x="15194" y="3865"/>
                  </a:lnTo>
                  <a:lnTo>
                    <a:pt x="15634" y="3500"/>
                  </a:lnTo>
                  <a:lnTo>
                    <a:pt x="15999" y="3096"/>
                  </a:lnTo>
                  <a:lnTo>
                    <a:pt x="16288" y="2694"/>
                  </a:lnTo>
                  <a:lnTo>
                    <a:pt x="16489" y="2292"/>
                  </a:lnTo>
                  <a:lnTo>
                    <a:pt x="16628" y="1889"/>
                  </a:lnTo>
                  <a:lnTo>
                    <a:pt x="16729" y="1587"/>
                  </a:lnTo>
                  <a:lnTo>
                    <a:pt x="17895" y="1548"/>
                  </a:lnTo>
                  <a:lnTo>
                    <a:pt x="15459" y="0"/>
                  </a:lnTo>
                  <a:lnTo>
                    <a:pt x="13024" y="1548"/>
                  </a:lnTo>
                  <a:lnTo>
                    <a:pt x="14241" y="1587"/>
                  </a:lnTo>
                  <a:close/>
                </a:path>
              </a:pathLst>
            </a:custGeom>
            <a:solidFill>
              <a:srgbClr val="008000"/>
            </a:solidFill>
            <a:ln w="0">
              <a:solidFill>
                <a:srgbClr val="008000"/>
              </a:solidFill>
              <a:round/>
              <a:headEnd/>
              <a:tailEnd/>
            </a:ln>
          </p:spPr>
          <p:txBody>
            <a:bodyPr/>
            <a:lstStyle/>
            <a:p>
              <a:endParaRPr lang="en-US"/>
            </a:p>
          </p:txBody>
        </p:sp>
        <p:sp>
          <p:nvSpPr>
            <p:cNvPr id="11279" name="Freeform 27"/>
            <p:cNvSpPr>
              <a:spLocks/>
            </p:cNvSpPr>
            <p:nvPr/>
          </p:nvSpPr>
          <p:spPr bwMode="auto">
            <a:xfrm rot="-10699878">
              <a:off x="3858" y="3246"/>
              <a:ext cx="1812" cy="788"/>
            </a:xfrm>
            <a:custGeom>
              <a:avLst/>
              <a:gdLst>
                <a:gd name="T0" fmla="*/ 0 w 17909"/>
                <a:gd name="T1" fmla="*/ 0 h 7565"/>
                <a:gd name="T2" fmla="*/ 0 w 17909"/>
                <a:gd name="T3" fmla="*/ 0 h 7565"/>
                <a:gd name="T4" fmla="*/ 0 w 17909"/>
                <a:gd name="T5" fmla="*/ 0 h 7565"/>
                <a:gd name="T6" fmla="*/ 0 w 17909"/>
                <a:gd name="T7" fmla="*/ 0 h 7565"/>
                <a:gd name="T8" fmla="*/ 0 w 17909"/>
                <a:gd name="T9" fmla="*/ 0 h 7565"/>
                <a:gd name="T10" fmla="*/ 0 w 17909"/>
                <a:gd name="T11" fmla="*/ 0 h 7565"/>
                <a:gd name="T12" fmla="*/ 0 w 17909"/>
                <a:gd name="T13" fmla="*/ 0 h 7565"/>
                <a:gd name="T14" fmla="*/ 0 w 17909"/>
                <a:gd name="T15" fmla="*/ 0 h 7565"/>
                <a:gd name="T16" fmla="*/ 0 w 17909"/>
                <a:gd name="T17" fmla="*/ 0 h 7565"/>
                <a:gd name="T18" fmla="*/ 0 w 17909"/>
                <a:gd name="T19" fmla="*/ 0 h 7565"/>
                <a:gd name="T20" fmla="*/ 0 w 17909"/>
                <a:gd name="T21" fmla="*/ 0 h 7565"/>
                <a:gd name="T22" fmla="*/ 0 w 17909"/>
                <a:gd name="T23" fmla="*/ 0 h 7565"/>
                <a:gd name="T24" fmla="*/ 0 w 17909"/>
                <a:gd name="T25" fmla="*/ 0 h 7565"/>
                <a:gd name="T26" fmla="*/ 0 w 17909"/>
                <a:gd name="T27" fmla="*/ 0 h 7565"/>
                <a:gd name="T28" fmla="*/ 0 w 17909"/>
                <a:gd name="T29" fmla="*/ 0 h 7565"/>
                <a:gd name="T30" fmla="*/ 0 w 17909"/>
                <a:gd name="T31" fmla="*/ 0 h 7565"/>
                <a:gd name="T32" fmla="*/ 0 w 17909"/>
                <a:gd name="T33" fmla="*/ 0 h 7565"/>
                <a:gd name="T34" fmla="*/ 0 w 17909"/>
                <a:gd name="T35" fmla="*/ 0 h 7565"/>
                <a:gd name="T36" fmla="*/ 0 w 17909"/>
                <a:gd name="T37" fmla="*/ 0 h 7565"/>
                <a:gd name="T38" fmla="*/ 0 w 17909"/>
                <a:gd name="T39" fmla="*/ 0 h 7565"/>
                <a:gd name="T40" fmla="*/ 0 w 17909"/>
                <a:gd name="T41" fmla="*/ 0 h 7565"/>
                <a:gd name="T42" fmla="*/ 0 w 17909"/>
                <a:gd name="T43" fmla="*/ 0 h 7565"/>
                <a:gd name="T44" fmla="*/ 0 w 17909"/>
                <a:gd name="T45" fmla="*/ 0 h 7565"/>
                <a:gd name="T46" fmla="*/ 0 w 17909"/>
                <a:gd name="T47" fmla="*/ 0 h 7565"/>
                <a:gd name="T48" fmla="*/ 0 w 17909"/>
                <a:gd name="T49" fmla="*/ 0 h 7565"/>
                <a:gd name="T50" fmla="*/ 0 w 17909"/>
                <a:gd name="T51" fmla="*/ 0 h 7565"/>
                <a:gd name="T52" fmla="*/ 0 w 17909"/>
                <a:gd name="T53" fmla="*/ 0 h 7565"/>
                <a:gd name="T54" fmla="*/ 0 w 17909"/>
                <a:gd name="T55" fmla="*/ 0 h 7565"/>
                <a:gd name="T56" fmla="*/ 0 w 17909"/>
                <a:gd name="T57" fmla="*/ 0 h 7565"/>
                <a:gd name="T58" fmla="*/ 0 w 17909"/>
                <a:gd name="T59" fmla="*/ 0 h 7565"/>
                <a:gd name="T60" fmla="*/ 0 w 17909"/>
                <a:gd name="T61" fmla="*/ 0 h 7565"/>
                <a:gd name="T62" fmla="*/ 0 w 17909"/>
                <a:gd name="T63" fmla="*/ 0 h 7565"/>
                <a:gd name="T64" fmla="*/ 0 w 17909"/>
                <a:gd name="T65" fmla="*/ 0 h 7565"/>
                <a:gd name="T66" fmla="*/ 0 w 17909"/>
                <a:gd name="T67" fmla="*/ 0 h 7565"/>
                <a:gd name="T68" fmla="*/ 0 w 17909"/>
                <a:gd name="T69" fmla="*/ 0 h 7565"/>
                <a:gd name="T70" fmla="*/ 0 w 17909"/>
                <a:gd name="T71" fmla="*/ 0 h 7565"/>
                <a:gd name="T72" fmla="*/ 0 w 17909"/>
                <a:gd name="T73" fmla="*/ 0 h 7565"/>
                <a:gd name="T74" fmla="*/ 0 w 17909"/>
                <a:gd name="T75" fmla="*/ 0 h 7565"/>
                <a:gd name="T76" fmla="*/ 0 w 17909"/>
                <a:gd name="T77" fmla="*/ 0 h 7565"/>
                <a:gd name="T78" fmla="*/ 0 w 17909"/>
                <a:gd name="T79" fmla="*/ 0 h 7565"/>
                <a:gd name="T80" fmla="*/ 0 w 17909"/>
                <a:gd name="T81" fmla="*/ 0 h 7565"/>
                <a:gd name="T82" fmla="*/ 0 w 17909"/>
                <a:gd name="T83" fmla="*/ 0 h 7565"/>
                <a:gd name="T84" fmla="*/ 0 w 17909"/>
                <a:gd name="T85" fmla="*/ 0 h 7565"/>
                <a:gd name="T86" fmla="*/ 0 w 17909"/>
                <a:gd name="T87" fmla="*/ 0 h 7565"/>
                <a:gd name="T88" fmla="*/ 0 w 17909"/>
                <a:gd name="T89" fmla="*/ 0 h 7565"/>
                <a:gd name="T90" fmla="*/ 0 w 17909"/>
                <a:gd name="T91" fmla="*/ 0 h 7565"/>
                <a:gd name="T92" fmla="*/ 0 w 17909"/>
                <a:gd name="T93" fmla="*/ 0 h 7565"/>
                <a:gd name="T94" fmla="*/ 0 w 17909"/>
                <a:gd name="T95" fmla="*/ 0 h 7565"/>
                <a:gd name="T96" fmla="*/ 0 w 17909"/>
                <a:gd name="T97" fmla="*/ 0 h 7565"/>
                <a:gd name="T98" fmla="*/ 0 w 17909"/>
                <a:gd name="T99" fmla="*/ 0 h 75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909"/>
                <a:gd name="T151" fmla="*/ 0 h 7565"/>
                <a:gd name="T152" fmla="*/ 17909 w 17909"/>
                <a:gd name="T153" fmla="*/ 7565 h 75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909" h="7565">
                  <a:moveTo>
                    <a:pt x="14241" y="1573"/>
                  </a:moveTo>
                  <a:lnTo>
                    <a:pt x="14179" y="1913"/>
                  </a:lnTo>
                  <a:lnTo>
                    <a:pt x="14028" y="2354"/>
                  </a:lnTo>
                  <a:lnTo>
                    <a:pt x="13828" y="2794"/>
                  </a:lnTo>
                  <a:lnTo>
                    <a:pt x="13563" y="3197"/>
                  </a:lnTo>
                  <a:lnTo>
                    <a:pt x="13186" y="3625"/>
                  </a:lnTo>
                  <a:lnTo>
                    <a:pt x="12771" y="4040"/>
                  </a:lnTo>
                  <a:lnTo>
                    <a:pt x="12295" y="4442"/>
                  </a:lnTo>
                  <a:lnTo>
                    <a:pt x="11742" y="4808"/>
                  </a:lnTo>
                  <a:lnTo>
                    <a:pt x="11126" y="5160"/>
                  </a:lnTo>
                  <a:lnTo>
                    <a:pt x="10449" y="5501"/>
                  </a:lnTo>
                  <a:lnTo>
                    <a:pt x="9708" y="5827"/>
                  </a:lnTo>
                  <a:lnTo>
                    <a:pt x="8929" y="6130"/>
                  </a:lnTo>
                  <a:lnTo>
                    <a:pt x="8114" y="6394"/>
                  </a:lnTo>
                  <a:lnTo>
                    <a:pt x="7234" y="6646"/>
                  </a:lnTo>
                  <a:lnTo>
                    <a:pt x="6329" y="6860"/>
                  </a:lnTo>
                  <a:lnTo>
                    <a:pt x="5375" y="7049"/>
                  </a:lnTo>
                  <a:lnTo>
                    <a:pt x="4396" y="7212"/>
                  </a:lnTo>
                  <a:lnTo>
                    <a:pt x="3402" y="7325"/>
                  </a:lnTo>
                  <a:lnTo>
                    <a:pt x="2372" y="7438"/>
                  </a:lnTo>
                  <a:lnTo>
                    <a:pt x="1356" y="7527"/>
                  </a:lnTo>
                  <a:lnTo>
                    <a:pt x="313" y="7565"/>
                  </a:lnTo>
                  <a:lnTo>
                    <a:pt x="0" y="7565"/>
                  </a:lnTo>
                  <a:lnTo>
                    <a:pt x="1130" y="7551"/>
                  </a:lnTo>
                  <a:lnTo>
                    <a:pt x="2259" y="7477"/>
                  </a:lnTo>
                  <a:lnTo>
                    <a:pt x="3366" y="7400"/>
                  </a:lnTo>
                  <a:lnTo>
                    <a:pt x="4471" y="7299"/>
                  </a:lnTo>
                  <a:lnTo>
                    <a:pt x="5539" y="7162"/>
                  </a:lnTo>
                  <a:lnTo>
                    <a:pt x="6581" y="7011"/>
                  </a:lnTo>
                  <a:lnTo>
                    <a:pt x="7597" y="6833"/>
                  </a:lnTo>
                  <a:lnTo>
                    <a:pt x="8577" y="6619"/>
                  </a:lnTo>
                  <a:lnTo>
                    <a:pt x="9532" y="6394"/>
                  </a:lnTo>
                  <a:lnTo>
                    <a:pt x="10423" y="6142"/>
                  </a:lnTo>
                  <a:lnTo>
                    <a:pt x="11278" y="5878"/>
                  </a:lnTo>
                  <a:lnTo>
                    <a:pt x="12068" y="5575"/>
                  </a:lnTo>
                  <a:lnTo>
                    <a:pt x="12822" y="5273"/>
                  </a:lnTo>
                  <a:lnTo>
                    <a:pt x="13525" y="4934"/>
                  </a:lnTo>
                  <a:lnTo>
                    <a:pt x="14128" y="4594"/>
                  </a:lnTo>
                  <a:lnTo>
                    <a:pt x="14706" y="4241"/>
                  </a:lnTo>
                  <a:lnTo>
                    <a:pt x="15208" y="3877"/>
                  </a:lnTo>
                  <a:lnTo>
                    <a:pt x="15636" y="3500"/>
                  </a:lnTo>
                  <a:lnTo>
                    <a:pt x="16001" y="3096"/>
                  </a:lnTo>
                  <a:lnTo>
                    <a:pt x="16289" y="2705"/>
                  </a:lnTo>
                  <a:lnTo>
                    <a:pt x="16491" y="2278"/>
                  </a:lnTo>
                  <a:lnTo>
                    <a:pt x="16640" y="1886"/>
                  </a:lnTo>
                  <a:lnTo>
                    <a:pt x="16741" y="1573"/>
                  </a:lnTo>
                  <a:lnTo>
                    <a:pt x="17909" y="1548"/>
                  </a:lnTo>
                  <a:lnTo>
                    <a:pt x="15473" y="0"/>
                  </a:lnTo>
                  <a:lnTo>
                    <a:pt x="13036" y="1548"/>
                  </a:lnTo>
                  <a:lnTo>
                    <a:pt x="14241" y="1573"/>
                  </a:lnTo>
                  <a:close/>
                </a:path>
              </a:pathLst>
            </a:custGeom>
            <a:solidFill>
              <a:srgbClr val="00FF00"/>
            </a:solidFill>
            <a:ln w="0">
              <a:solidFill>
                <a:srgbClr val="00FF00"/>
              </a:solidFill>
              <a:round/>
              <a:headEnd/>
              <a:tailEnd/>
            </a:ln>
          </p:spPr>
          <p:txBody>
            <a:bodyPr/>
            <a:lstStyle/>
            <a:p>
              <a:endParaRPr lang="en-US"/>
            </a:p>
          </p:txBody>
        </p:sp>
      </p:grpSp>
      <p:sp>
        <p:nvSpPr>
          <p:cNvPr id="21" name="Rounded Rectangle 20"/>
          <p:cNvSpPr/>
          <p:nvPr/>
        </p:nvSpPr>
        <p:spPr>
          <a:xfrm>
            <a:off x="5715000" y="5791200"/>
            <a:ext cx="2895600" cy="685800"/>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rtl="1" eaLnBrk="1" hangingPunct="1">
              <a:defRPr/>
            </a:pPr>
            <a:r>
              <a:rPr lang="en-US" sz="1400" b="1" dirty="0">
                <a:solidFill>
                  <a:schemeClr val="bg1"/>
                </a:solidFill>
                <a:latin typeface="Arial" pitchFamily="34" charset="0"/>
                <a:cs typeface="Arial" pitchFamily="34" charset="0"/>
              </a:rPr>
              <a:t>Usually 50% of </a:t>
            </a:r>
            <a:r>
              <a:rPr lang="en-US" sz="1400" b="1" dirty="0">
                <a:solidFill>
                  <a:schemeClr val="bg1"/>
                </a:solidFill>
                <a:latin typeface="Calibri" pitchFamily="34" charset="0"/>
                <a:sym typeface="Symbol" pitchFamily="18" charset="2"/>
              </a:rPr>
              <a:t></a:t>
            </a:r>
            <a:r>
              <a:rPr lang="en-US" sz="1400" b="1" dirty="0">
                <a:solidFill>
                  <a:schemeClr val="bg1"/>
                </a:solidFill>
                <a:latin typeface="Arial" pitchFamily="34" charset="0"/>
                <a:cs typeface="Arial" pitchFamily="34" charset="0"/>
              </a:rPr>
              <a:t> cells are functioning at time of diagnosis</a:t>
            </a:r>
          </a:p>
        </p:txBody>
      </p:sp>
      <p:sp>
        <p:nvSpPr>
          <p:cNvPr id="22" name="Rounded Rectangle 21"/>
          <p:cNvSpPr/>
          <p:nvPr/>
        </p:nvSpPr>
        <p:spPr>
          <a:xfrm>
            <a:off x="2667000" y="5791200"/>
            <a:ext cx="2819400" cy="6858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spcBef>
                <a:spcPct val="20000"/>
              </a:spcBef>
              <a:defRPr/>
            </a:pPr>
            <a:r>
              <a:rPr lang="en-US" sz="2800" b="1" dirty="0">
                <a:solidFill>
                  <a:srgbClr val="000099"/>
                </a:solidFill>
                <a:latin typeface="Calibri" pitchFamily="34" charset="0"/>
                <a:cs typeface="Arial" charset="0"/>
              </a:rPr>
              <a:t>Type 2 Diabetes</a:t>
            </a:r>
          </a:p>
        </p:txBody>
      </p:sp>
    </p:spTree>
    <p:extLst>
      <p:ext uri="{BB962C8B-B14F-4D97-AF65-F5344CB8AC3E}">
        <p14:creationId xmlns:p14="http://schemas.microsoft.com/office/powerpoint/2010/main" val="1689490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ar-SA"/>
          </a:p>
        </p:txBody>
      </p:sp>
      <p:sp>
        <p:nvSpPr>
          <p:cNvPr id="3" name="Title 2"/>
          <p:cNvSpPr>
            <a:spLocks noGrp="1"/>
          </p:cNvSpPr>
          <p:nvPr>
            <p:ph type="title"/>
          </p:nvPr>
        </p:nvSpPr>
        <p:spPr/>
        <p:txBody>
          <a:bodyPr/>
          <a:lstStyle/>
          <a:p>
            <a:endParaRPr lang="ar-S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457200"/>
            <a:ext cx="797242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322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ar-SA"/>
          </a:p>
        </p:txBody>
      </p:sp>
      <p:sp>
        <p:nvSpPr>
          <p:cNvPr id="3" name="Title 2"/>
          <p:cNvSpPr>
            <a:spLocks noGrp="1"/>
          </p:cNvSpPr>
          <p:nvPr>
            <p:ph type="title"/>
          </p:nvPr>
        </p:nvSpPr>
        <p:spPr/>
        <p:txBody>
          <a:bodyPr/>
          <a:lstStyle/>
          <a:p>
            <a:endParaRPr lang="ar-SA"/>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296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857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ar-SA"/>
          </a:p>
        </p:txBody>
      </p:sp>
      <p:sp>
        <p:nvSpPr>
          <p:cNvPr id="3" name="Title 2"/>
          <p:cNvSpPr>
            <a:spLocks noGrp="1"/>
          </p:cNvSpPr>
          <p:nvPr>
            <p:ph type="title"/>
          </p:nvPr>
        </p:nvSpPr>
        <p:spPr/>
        <p:txBody>
          <a:bodyPr/>
          <a:lstStyle/>
          <a:p>
            <a:endParaRPr lang="ar-SA"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84859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651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ar-SA" dirty="0"/>
          </a:p>
        </p:txBody>
      </p:sp>
      <p:sp>
        <p:nvSpPr>
          <p:cNvPr id="3" name="Title 2"/>
          <p:cNvSpPr>
            <a:spLocks noGrp="1"/>
          </p:cNvSpPr>
          <p:nvPr>
            <p:ph type="title"/>
          </p:nvPr>
        </p:nvSpPr>
        <p:spPr/>
        <p:txBody>
          <a:bodyPr/>
          <a:lstStyle/>
          <a:p>
            <a:endParaRPr lang="ar-SA"/>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1"/>
            <a:ext cx="7924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194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CD085D-8347-41B6-9E5A-40A7C3F33F12}"/>
              </a:ext>
            </a:extLst>
          </p:cNvPr>
          <p:cNvPicPr>
            <a:picLocks noGrp="1" noChangeAspect="1"/>
          </p:cNvPicPr>
          <p:nvPr>
            <p:ph idx="1"/>
          </p:nvPr>
        </p:nvPicPr>
        <p:blipFill>
          <a:blip r:embed="rId2"/>
          <a:stretch>
            <a:fillRect/>
          </a:stretch>
        </p:blipFill>
        <p:spPr>
          <a:xfrm>
            <a:off x="304800" y="685800"/>
            <a:ext cx="8458200" cy="5943600"/>
          </a:xfrm>
          <a:prstGeom prst="rect">
            <a:avLst/>
          </a:prstGeom>
        </p:spPr>
      </p:pic>
    </p:spTree>
    <p:extLst>
      <p:ext uri="{BB962C8B-B14F-4D97-AF65-F5344CB8AC3E}">
        <p14:creationId xmlns:p14="http://schemas.microsoft.com/office/powerpoint/2010/main" val="2808233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50F1F4-3896-4CEC-BE10-D9CED500D60B}"/>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ECB2D65B-4538-484A-B859-AE4D36EB7271}"/>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DA998D19-D3A7-4AC9-A8FB-58FCCDCAC76B}"/>
              </a:ext>
            </a:extLst>
          </p:cNvPr>
          <p:cNvPicPr>
            <a:picLocks noChangeAspect="1"/>
          </p:cNvPicPr>
          <p:nvPr/>
        </p:nvPicPr>
        <p:blipFill>
          <a:blip r:embed="rId2"/>
          <a:stretch>
            <a:fillRect/>
          </a:stretch>
        </p:blipFill>
        <p:spPr>
          <a:xfrm>
            <a:off x="304800" y="609600"/>
            <a:ext cx="8458200" cy="5638800"/>
          </a:xfrm>
          <a:prstGeom prst="rect">
            <a:avLst/>
          </a:prstGeom>
        </p:spPr>
      </p:pic>
    </p:spTree>
    <p:extLst>
      <p:ext uri="{BB962C8B-B14F-4D97-AF65-F5344CB8AC3E}">
        <p14:creationId xmlns:p14="http://schemas.microsoft.com/office/powerpoint/2010/main" val="3281722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6E9C7DE-6DD8-4282-B7CB-74D9F571FF8E}"/>
              </a:ext>
            </a:extLst>
          </p:cNvPr>
          <p:cNvPicPr>
            <a:picLocks noGrp="1" noChangeAspect="1"/>
          </p:cNvPicPr>
          <p:nvPr>
            <p:ph idx="1"/>
          </p:nvPr>
        </p:nvPicPr>
        <p:blipFill>
          <a:blip r:embed="rId2"/>
          <a:stretch>
            <a:fillRect/>
          </a:stretch>
        </p:blipFill>
        <p:spPr>
          <a:xfrm>
            <a:off x="685800" y="1524000"/>
            <a:ext cx="7696199" cy="4572000"/>
          </a:xfrm>
          <a:prstGeom prst="rect">
            <a:avLst/>
          </a:prstGeom>
        </p:spPr>
      </p:pic>
      <p:sp>
        <p:nvSpPr>
          <p:cNvPr id="3" name="Title 2">
            <a:extLst>
              <a:ext uri="{FF2B5EF4-FFF2-40B4-BE49-F238E27FC236}">
                <a16:creationId xmlns:a16="http://schemas.microsoft.com/office/drawing/2014/main" id="{3C8BDC36-2CEC-421E-AE96-EA330A7C3D1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87002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t>GLYCEMIC TARGETS </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121405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A1C Testing </a:t>
            </a:r>
            <a:endParaRPr lang="en-US" dirty="0"/>
          </a:p>
        </p:txBody>
      </p:sp>
      <p:sp>
        <p:nvSpPr>
          <p:cNvPr id="3" name="Content Placeholder 2"/>
          <p:cNvSpPr>
            <a:spLocks noGrp="1"/>
          </p:cNvSpPr>
          <p:nvPr>
            <p:ph sz="quarter" idx="1"/>
          </p:nvPr>
        </p:nvSpPr>
        <p:spPr/>
        <p:txBody>
          <a:bodyPr>
            <a:normAutofit/>
          </a:bodyPr>
          <a:lstStyle/>
          <a:p>
            <a:r>
              <a:rPr lang="en-US" b="1" i="1" dirty="0"/>
              <a:t>Recommendations </a:t>
            </a:r>
            <a:endParaRPr lang="en-US" dirty="0"/>
          </a:p>
          <a:p>
            <a:r>
              <a:rPr lang="en-US" dirty="0"/>
              <a:t>Perform the A1C test </a:t>
            </a:r>
            <a:r>
              <a:rPr lang="en-US" i="1" dirty="0"/>
              <a:t>at least </a:t>
            </a:r>
            <a:r>
              <a:rPr lang="en-US" dirty="0"/>
              <a:t>two times a year in patients who are meeting treatment goals (and who have stable glycemic control). </a:t>
            </a:r>
            <a:r>
              <a:rPr lang="en-US" b="1" dirty="0"/>
              <a:t>E </a:t>
            </a:r>
            <a:endParaRPr lang="en-US" dirty="0"/>
          </a:p>
          <a:p>
            <a:r>
              <a:rPr lang="en-US" dirty="0"/>
              <a:t>Perform the A1C test quarterly in patients whose therapy has changed or who are not meeting glycemic goals. </a:t>
            </a:r>
            <a:r>
              <a:rPr lang="en-US" b="1" dirty="0"/>
              <a:t>E </a:t>
            </a:r>
            <a:endParaRPr lang="en-US" dirty="0"/>
          </a:p>
          <a:p>
            <a:r>
              <a:rPr lang="en-US" dirty="0"/>
              <a:t>Point-of-care testing for A1C provides the opportunity for more timely treatment changes. </a:t>
            </a:r>
            <a:r>
              <a:rPr lang="en-US" b="1" dirty="0"/>
              <a:t>E </a:t>
            </a:r>
            <a:endParaRPr lang="en-US" dirty="0"/>
          </a:p>
          <a:p>
            <a:endParaRPr lang="en-US" dirty="0"/>
          </a:p>
        </p:txBody>
      </p:sp>
    </p:spTree>
    <p:extLst>
      <p:ext uri="{BB962C8B-B14F-4D97-AF65-F5344CB8AC3E}">
        <p14:creationId xmlns:p14="http://schemas.microsoft.com/office/powerpoint/2010/main" val="3749272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A1C Goals </a:t>
            </a:r>
            <a:endParaRPr lang="en-US" dirty="0"/>
          </a:p>
        </p:txBody>
      </p:sp>
      <p:sp>
        <p:nvSpPr>
          <p:cNvPr id="3" name="Content Placeholder 2"/>
          <p:cNvSpPr>
            <a:spLocks noGrp="1"/>
          </p:cNvSpPr>
          <p:nvPr>
            <p:ph sz="quarter" idx="1"/>
          </p:nvPr>
        </p:nvSpPr>
        <p:spPr/>
        <p:txBody>
          <a:bodyPr>
            <a:normAutofit/>
          </a:bodyPr>
          <a:lstStyle/>
          <a:p>
            <a:r>
              <a:rPr lang="en-US" b="1" i="1" dirty="0"/>
              <a:t>Recommendations </a:t>
            </a:r>
            <a:endParaRPr lang="en-US" dirty="0"/>
          </a:p>
          <a:p>
            <a:r>
              <a:rPr lang="en-US" dirty="0"/>
              <a:t>A reasonable A1C goal for many </a:t>
            </a:r>
            <a:r>
              <a:rPr lang="en-US" dirty="0" err="1"/>
              <a:t>nonpregnant</a:t>
            </a:r>
            <a:r>
              <a:rPr lang="en-US" dirty="0"/>
              <a:t> adults is &lt;7% (53 </a:t>
            </a:r>
            <a:r>
              <a:rPr lang="en-US" dirty="0" err="1"/>
              <a:t>mmol</a:t>
            </a:r>
            <a:r>
              <a:rPr lang="en-US" dirty="0"/>
              <a:t>/</a:t>
            </a:r>
            <a:r>
              <a:rPr lang="en-US" dirty="0" err="1"/>
              <a:t>mol</a:t>
            </a:r>
            <a:r>
              <a:rPr lang="en-US" dirty="0"/>
              <a:t>). </a:t>
            </a:r>
            <a:r>
              <a:rPr lang="en-US" b="1" dirty="0"/>
              <a:t>A </a:t>
            </a:r>
            <a:endParaRPr lang="en-US" dirty="0"/>
          </a:p>
          <a:p>
            <a:r>
              <a:rPr lang="en-US" dirty="0"/>
              <a:t>Providers might reasonably suggest more stringent A1C goals (such as &lt;6.5% [48 </a:t>
            </a:r>
            <a:r>
              <a:rPr lang="en-US" dirty="0" err="1"/>
              <a:t>mmol</a:t>
            </a:r>
            <a:r>
              <a:rPr lang="en-US" dirty="0"/>
              <a:t>/</a:t>
            </a:r>
            <a:r>
              <a:rPr lang="en-US" dirty="0" err="1"/>
              <a:t>mol</a:t>
            </a:r>
            <a:r>
              <a:rPr lang="en-US" dirty="0"/>
              <a:t>]) for selected individual patients if this can be achieved without significant hypoglycemia or other adverse effects of treatment (i.e., </a:t>
            </a:r>
            <a:r>
              <a:rPr lang="en-US" dirty="0" err="1"/>
              <a:t>polypharmacy</a:t>
            </a:r>
            <a:r>
              <a:rPr lang="en-US" dirty="0"/>
              <a:t>). Appropriate patients might include those with short duration of diabetes, type 2 diabetes treated with lifestyle or metformin only, long life expectancy, or no significant cardiovascular disease. </a:t>
            </a:r>
            <a:r>
              <a:rPr lang="en-US" b="1" dirty="0"/>
              <a:t>C </a:t>
            </a:r>
            <a:endParaRPr lang="en-US" dirty="0"/>
          </a:p>
          <a:p>
            <a:endParaRPr lang="en-US" dirty="0"/>
          </a:p>
        </p:txBody>
      </p:sp>
    </p:spTree>
    <p:extLst>
      <p:ext uri="{BB962C8B-B14F-4D97-AF65-F5344CB8AC3E}">
        <p14:creationId xmlns:p14="http://schemas.microsoft.com/office/powerpoint/2010/main" val="131835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Slid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01"/>
            <a:ext cx="9144000" cy="684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221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a:t>Less stringent A1C goals (such as &lt;8% [64 </a:t>
            </a:r>
            <a:r>
              <a:rPr lang="en-US" dirty="0" err="1"/>
              <a:t>mmol</a:t>
            </a:r>
            <a:r>
              <a:rPr lang="en-US" dirty="0"/>
              <a:t>/</a:t>
            </a:r>
            <a:r>
              <a:rPr lang="en-US" dirty="0" err="1"/>
              <a:t>mol</a:t>
            </a:r>
            <a:r>
              <a:rPr lang="en-US" dirty="0"/>
              <a:t>]) may be appropriate for patients with a history of level 3 hypoglycemia (altered mental and/or physical state requiring assistance), limited life expectancy, advanced </a:t>
            </a:r>
            <a:r>
              <a:rPr lang="en-US" dirty="0" err="1"/>
              <a:t>microvascular</a:t>
            </a:r>
            <a:r>
              <a:rPr lang="en-US" dirty="0"/>
              <a:t> or </a:t>
            </a:r>
            <a:r>
              <a:rPr lang="en-US" dirty="0" err="1"/>
              <a:t>macrovascular</a:t>
            </a:r>
            <a:r>
              <a:rPr lang="en-US" dirty="0"/>
              <a:t> complications, extensive comorbid conditions, or long-standing diabetes in whom the goal is difficult to achieve despite diabetes self-management education, appropriate glucose monitoring, and effective doses of multiple glucose-lowering agents including insulin. </a:t>
            </a:r>
            <a:r>
              <a:rPr lang="en-US" b="1" dirty="0"/>
              <a:t>B </a:t>
            </a:r>
            <a:endParaRPr lang="en-US" dirty="0"/>
          </a:p>
          <a:p>
            <a:r>
              <a:rPr lang="en-US" dirty="0"/>
              <a:t>Reassess glycemic targets over time based on the criteria. </a:t>
            </a:r>
            <a:r>
              <a:rPr lang="en-US" b="1" dirty="0"/>
              <a:t>E </a:t>
            </a:r>
            <a:endParaRPr lang="en-US" dirty="0"/>
          </a:p>
          <a:p>
            <a:endParaRPr lang="en-US" dirty="0"/>
          </a:p>
        </p:txBody>
      </p:sp>
    </p:spTree>
    <p:extLst>
      <p:ext uri="{BB962C8B-B14F-4D97-AF65-F5344CB8AC3E}">
        <p14:creationId xmlns:p14="http://schemas.microsoft.com/office/powerpoint/2010/main" val="2120605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6706" t="16596" r="38263" b="34339"/>
          <a:stretch/>
        </p:blipFill>
        <p:spPr bwMode="auto">
          <a:xfrm>
            <a:off x="430307" y="1143000"/>
            <a:ext cx="833269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641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Hypoglycemia </a:t>
            </a:r>
            <a:endParaRPr lang="en-US" dirty="0"/>
          </a:p>
        </p:txBody>
      </p:sp>
      <p:sp>
        <p:nvSpPr>
          <p:cNvPr id="3" name="Content Placeholder 2"/>
          <p:cNvSpPr>
            <a:spLocks noGrp="1"/>
          </p:cNvSpPr>
          <p:nvPr>
            <p:ph sz="quarter" idx="1"/>
          </p:nvPr>
        </p:nvSpPr>
        <p:spPr/>
        <p:txBody>
          <a:bodyPr>
            <a:normAutofit/>
          </a:bodyPr>
          <a:lstStyle/>
          <a:p>
            <a:r>
              <a:rPr lang="en-US" dirty="0"/>
              <a:t>Level 1 hypoglycemia is defined as a measurable glucose concentration &lt;70 mg/</a:t>
            </a:r>
            <a:r>
              <a:rPr lang="en-US" dirty="0" err="1"/>
              <a:t>dL</a:t>
            </a:r>
            <a:r>
              <a:rPr lang="en-US" dirty="0"/>
              <a:t> (3.9 </a:t>
            </a:r>
            <a:r>
              <a:rPr lang="en-US" dirty="0" err="1"/>
              <a:t>mmol</a:t>
            </a:r>
            <a:r>
              <a:rPr lang="en-US" dirty="0"/>
              <a:t>/L). </a:t>
            </a:r>
          </a:p>
          <a:p>
            <a:r>
              <a:rPr lang="en-US" dirty="0"/>
              <a:t>Level 2 hypoglycemia (defined as a blood glucose concentration &lt;54 mg/</a:t>
            </a:r>
            <a:r>
              <a:rPr lang="en-US" dirty="0" err="1"/>
              <a:t>dL</a:t>
            </a:r>
            <a:r>
              <a:rPr lang="en-US" dirty="0"/>
              <a:t> [3.0 </a:t>
            </a:r>
            <a:r>
              <a:rPr lang="en-US" dirty="0" err="1"/>
              <a:t>mmol</a:t>
            </a:r>
            <a:r>
              <a:rPr lang="en-US" dirty="0"/>
              <a:t>/L]) is the threshold at which </a:t>
            </a:r>
            <a:r>
              <a:rPr lang="en-US" dirty="0" err="1"/>
              <a:t>neuroglycopenic</a:t>
            </a:r>
            <a:r>
              <a:rPr lang="en-US" dirty="0"/>
              <a:t> symptoms begin to occur and requires immediate action to resolve the hypoglycemic event. </a:t>
            </a:r>
          </a:p>
          <a:p>
            <a:r>
              <a:rPr lang="en-US" dirty="0"/>
              <a:t>Level 3 hypoglycemia is defined as a severe event characterized by altered mental and/or physical functioning that requires assistance from another person for recovery. </a:t>
            </a:r>
          </a:p>
        </p:txBody>
      </p:sp>
    </p:spTree>
    <p:extLst>
      <p:ext uri="{BB962C8B-B14F-4D97-AF65-F5344CB8AC3E}">
        <p14:creationId xmlns:p14="http://schemas.microsoft.com/office/powerpoint/2010/main" val="1697273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lnSpcReduction="10000"/>
          </a:bodyPr>
          <a:lstStyle/>
          <a:p>
            <a:r>
              <a:rPr lang="en-US" b="1" i="1" dirty="0"/>
              <a:t>Recommendations </a:t>
            </a:r>
            <a:endParaRPr lang="en-US" dirty="0"/>
          </a:p>
          <a:p>
            <a:r>
              <a:rPr lang="en-US" dirty="0"/>
              <a:t>Individuals at risk for hypoglycemia should be asked about symptomatic and asymptomatic hypoglycemia at each encounter. </a:t>
            </a:r>
            <a:r>
              <a:rPr lang="en-US" b="1" dirty="0"/>
              <a:t>C </a:t>
            </a:r>
            <a:endParaRPr lang="en-US" dirty="0"/>
          </a:p>
          <a:p>
            <a:r>
              <a:rPr lang="en-US" dirty="0"/>
              <a:t>Glucose (15–20 g) is the preferred treatment for the conscious individual with blood glucose &lt;70 mg/</a:t>
            </a:r>
            <a:r>
              <a:rPr lang="en-US" dirty="0" err="1"/>
              <a:t>dL</a:t>
            </a:r>
            <a:r>
              <a:rPr lang="en-US" dirty="0"/>
              <a:t> (3.9 </a:t>
            </a:r>
            <a:r>
              <a:rPr lang="en-US" dirty="0" err="1"/>
              <a:t>mmol</a:t>
            </a:r>
            <a:r>
              <a:rPr lang="en-US" dirty="0"/>
              <a:t>/L), although any form of carbohydrate that contains glucose may be used. Fifteen minutes after treatment, if SMBG shows continued hypoglycemia, the treatment should be repeated. Once SMBG returns to normal, the individual should consume a meal or snack to prevent recurrence of hypoglycemia. </a:t>
            </a:r>
            <a:r>
              <a:rPr lang="en-US" b="1" dirty="0"/>
              <a:t>E </a:t>
            </a:r>
            <a:endParaRPr lang="en-US" dirty="0"/>
          </a:p>
          <a:p>
            <a:endParaRPr lang="en-US" dirty="0"/>
          </a:p>
        </p:txBody>
      </p:sp>
    </p:spTree>
    <p:extLst>
      <p:ext uri="{BB962C8B-B14F-4D97-AF65-F5344CB8AC3E}">
        <p14:creationId xmlns:p14="http://schemas.microsoft.com/office/powerpoint/2010/main" val="1013518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endParaRPr lang="en-US" dirty="0"/>
          </a:p>
          <a:p>
            <a:r>
              <a:rPr lang="en-US" dirty="0"/>
              <a:t>Glucagon should be prescribed for all individuals at increased risk of level 2 hypoglycemia, defined as blood glucose &lt;54 mg/</a:t>
            </a:r>
            <a:r>
              <a:rPr lang="en-US" dirty="0" err="1"/>
              <a:t>dL</a:t>
            </a:r>
            <a:r>
              <a:rPr lang="en-US" dirty="0"/>
              <a:t> (3.0 </a:t>
            </a:r>
            <a:r>
              <a:rPr lang="en-US" dirty="0" err="1"/>
              <a:t>mmol</a:t>
            </a:r>
            <a:r>
              <a:rPr lang="en-US" dirty="0"/>
              <a:t>/L), so it is available should it be needed. Caregivers, school personnel, or family members of these individuals should know where it is and when and how to administer it. Glucagon administration is not limited to health care professionals. </a:t>
            </a:r>
            <a:r>
              <a:rPr lang="en-US" b="1" dirty="0"/>
              <a:t>E </a:t>
            </a:r>
            <a:endParaRPr lang="en-US" dirty="0"/>
          </a:p>
          <a:p>
            <a:r>
              <a:rPr lang="en-US" dirty="0"/>
              <a:t>Hypoglycemia unawareness or one or more episodes of level 3 hypoglycemia should trigger reevaluation of the treatment regimen. </a:t>
            </a:r>
            <a:r>
              <a:rPr lang="en-US" b="1" dirty="0"/>
              <a:t>E </a:t>
            </a:r>
            <a:endParaRPr lang="en-US" dirty="0"/>
          </a:p>
          <a:p>
            <a:endParaRPr lang="en-US" dirty="0"/>
          </a:p>
        </p:txBody>
      </p:sp>
    </p:spTree>
    <p:extLst>
      <p:ext uri="{BB962C8B-B14F-4D97-AF65-F5344CB8AC3E}">
        <p14:creationId xmlns:p14="http://schemas.microsoft.com/office/powerpoint/2010/main" val="1475927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a:t>Insulin-treated patients with hypoglycemia unawareness or an episode of level 2 hypoglycemia should be advised to raise their glycemic targets to strictly avoid hypoglycemia for at least several weeks in order to partially reverse hypoglycemia unawareness and reduce risk of future episodes. </a:t>
            </a:r>
            <a:r>
              <a:rPr lang="en-US" b="1" dirty="0"/>
              <a:t>A </a:t>
            </a:r>
            <a:endParaRPr lang="en-US" dirty="0"/>
          </a:p>
          <a:p>
            <a:r>
              <a:rPr lang="en-US" dirty="0"/>
              <a:t>Ongoing assessment of cognitive function is suggested with increased vigilance for hypoglycemia by the clinician, patient, and caregivers if low cognition or declining cognition is found. </a:t>
            </a:r>
            <a:r>
              <a:rPr lang="en-US" b="1" dirty="0"/>
              <a:t>B </a:t>
            </a:r>
            <a:endParaRPr lang="en-US" dirty="0"/>
          </a:p>
          <a:p>
            <a:endParaRPr lang="en-US" dirty="0"/>
          </a:p>
        </p:txBody>
      </p:sp>
    </p:spTree>
    <p:extLst>
      <p:ext uri="{BB962C8B-B14F-4D97-AF65-F5344CB8AC3E}">
        <p14:creationId xmlns:p14="http://schemas.microsoft.com/office/powerpoint/2010/main" val="1677208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t>CARDIOVASCULAR DISEASE AND RISK MANAGEMENT </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95526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Hypertension/Blood Pressure Control </a:t>
            </a:r>
            <a:endParaRPr lang="en-US" dirty="0"/>
          </a:p>
        </p:txBody>
      </p:sp>
      <p:sp>
        <p:nvSpPr>
          <p:cNvPr id="5" name="Content Placeholder 4"/>
          <p:cNvSpPr>
            <a:spLocks noGrp="1"/>
          </p:cNvSpPr>
          <p:nvPr>
            <p:ph sz="quarter" idx="1"/>
          </p:nvPr>
        </p:nvSpPr>
        <p:spPr/>
        <p:txBody>
          <a:bodyPr>
            <a:normAutofit/>
          </a:bodyPr>
          <a:lstStyle/>
          <a:p>
            <a:pPr marL="0" indent="0" algn="ctr">
              <a:buNone/>
            </a:pPr>
            <a:r>
              <a:rPr lang="en-US" b="1" i="1" dirty="0"/>
              <a:t>Recommendations </a:t>
            </a:r>
            <a:r>
              <a:rPr lang="en-US" dirty="0"/>
              <a:t>for Screening and Diagnosis </a:t>
            </a:r>
          </a:p>
          <a:p>
            <a:r>
              <a:rPr lang="en-US" dirty="0"/>
              <a:t>Blood pressure should be measured at every routine clinical visit. Patients found to have elevated blood pressure (≥140/90 mmHg) should have blood pressure confirmed using multiple readings, including measurements on a separate day, to diagnose hypertension. </a:t>
            </a:r>
            <a:r>
              <a:rPr lang="en-US" b="1" dirty="0"/>
              <a:t>B </a:t>
            </a:r>
            <a:endParaRPr lang="en-US" dirty="0"/>
          </a:p>
          <a:p>
            <a:r>
              <a:rPr lang="en-US" dirty="0"/>
              <a:t>All hypertensive patients with diabetes should monitor their blood pressure at home. </a:t>
            </a:r>
            <a:r>
              <a:rPr lang="en-US" b="1" dirty="0"/>
              <a:t>B </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789775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Cardiovascular Disease </a:t>
            </a:r>
            <a:endParaRPr lang="en-US" dirty="0"/>
          </a:p>
        </p:txBody>
      </p:sp>
      <p:sp>
        <p:nvSpPr>
          <p:cNvPr id="3" name="Content Placeholder 2"/>
          <p:cNvSpPr>
            <a:spLocks noGrp="1"/>
          </p:cNvSpPr>
          <p:nvPr>
            <p:ph sz="quarter" idx="1"/>
          </p:nvPr>
        </p:nvSpPr>
        <p:spPr/>
        <p:txBody>
          <a:bodyPr>
            <a:normAutofit lnSpcReduction="10000"/>
          </a:bodyPr>
          <a:lstStyle/>
          <a:p>
            <a:r>
              <a:rPr lang="en-US" b="1" i="1" dirty="0"/>
              <a:t>Recommendations </a:t>
            </a:r>
            <a:r>
              <a:rPr lang="en-US" dirty="0"/>
              <a:t> for Screening </a:t>
            </a:r>
          </a:p>
          <a:p>
            <a:r>
              <a:rPr lang="en-US" dirty="0"/>
              <a:t>In asymptomatic patients, routine screening for coronary artery disease is not recommended as it does not improve outcomes as long as ASCVD risk factors are treated. </a:t>
            </a:r>
            <a:r>
              <a:rPr lang="en-US" b="1" dirty="0"/>
              <a:t>A </a:t>
            </a:r>
            <a:endParaRPr lang="en-US" dirty="0"/>
          </a:p>
          <a:p>
            <a:r>
              <a:rPr lang="en-US" dirty="0"/>
              <a:t>Consider investigations for coronary artery disease in the presence of any of the following: atypical cardiac symptoms (e.g., unexplained dyspnea, chest discomfort); signs or symptoms of associated vascular disease including carotid bruits, transient ischemic attack, stroke, claudication, or peripheral arterial disease; or electrocardiogram abnormalities (e.g., Q waves). </a:t>
            </a:r>
            <a:r>
              <a:rPr lang="en-US" b="1" dirty="0"/>
              <a:t>E </a:t>
            </a:r>
            <a:endParaRPr lang="en-US" dirty="0"/>
          </a:p>
          <a:p>
            <a:endParaRPr lang="en-US" dirty="0"/>
          </a:p>
        </p:txBody>
      </p:sp>
    </p:spTree>
    <p:extLst>
      <p:ext uri="{BB962C8B-B14F-4D97-AF65-F5344CB8AC3E}">
        <p14:creationId xmlns:p14="http://schemas.microsoft.com/office/powerpoint/2010/main" val="3509843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Title 1"/>
          <p:cNvSpPr>
            <a:spLocks noGrp="1"/>
          </p:cNvSpPr>
          <p:nvPr>
            <p:ph type="title"/>
          </p:nvPr>
        </p:nvSpPr>
        <p:spPr/>
        <p:txBody>
          <a:bodyPr>
            <a:normAutofit/>
          </a:bodyPr>
          <a:lstStyle/>
          <a:p>
            <a:pPr>
              <a:lnSpc>
                <a:spcPts val="4000"/>
              </a:lnSpc>
            </a:pPr>
            <a:r>
              <a:rPr lang="en-US" sz="3600" dirty="0"/>
              <a:t>Recommendations: Antiplatelet Agents</a:t>
            </a:r>
          </a:p>
        </p:txBody>
      </p:sp>
      <p:sp>
        <p:nvSpPr>
          <p:cNvPr id="149506" name="Content Placeholder 3"/>
          <p:cNvSpPr>
            <a:spLocks noGrp="1"/>
          </p:cNvSpPr>
          <p:nvPr>
            <p:ph idx="1"/>
          </p:nvPr>
        </p:nvSpPr>
        <p:spPr>
          <a:xfrm>
            <a:off x="284604" y="1752600"/>
            <a:ext cx="8534400" cy="3829050"/>
          </a:xfrm>
        </p:spPr>
        <p:txBody>
          <a:bodyPr>
            <a:noAutofit/>
          </a:bodyPr>
          <a:lstStyle/>
          <a:p>
            <a:pPr marL="0" indent="0">
              <a:lnSpc>
                <a:spcPts val="2500"/>
              </a:lnSpc>
              <a:spcBef>
                <a:spcPts val="1200"/>
              </a:spcBef>
              <a:buNone/>
            </a:pPr>
            <a:r>
              <a:rPr lang="en-US" sz="2400" dirty="0"/>
              <a:t>Consider aspirin therapy (75–162 mg/day) </a:t>
            </a:r>
            <a:r>
              <a:rPr lang="en-US" sz="2400" dirty="0">
                <a:solidFill>
                  <a:schemeClr val="accent6"/>
                </a:solidFill>
              </a:rPr>
              <a:t>C</a:t>
            </a:r>
          </a:p>
          <a:p>
            <a:pPr marL="0">
              <a:lnSpc>
                <a:spcPts val="2500"/>
              </a:lnSpc>
              <a:spcBef>
                <a:spcPts val="1200"/>
              </a:spcBef>
            </a:pPr>
            <a:r>
              <a:rPr lang="en-US" sz="2400" dirty="0"/>
              <a:t>As a primary prevention strategy in those with type 1 or</a:t>
            </a:r>
            <a:br>
              <a:rPr lang="en-US" sz="2400" dirty="0"/>
            </a:br>
            <a:r>
              <a:rPr lang="en-US" sz="2400" dirty="0"/>
              <a:t>   type 2 diabetes at increased cardiovascular risk </a:t>
            </a:r>
          </a:p>
          <a:p>
            <a:pPr marL="0">
              <a:lnSpc>
                <a:spcPts val="2500"/>
              </a:lnSpc>
              <a:spcBef>
                <a:spcPts val="1200"/>
              </a:spcBef>
            </a:pPr>
            <a:r>
              <a:rPr lang="en-US" sz="2400" dirty="0"/>
              <a:t>Includes most men or women with diabetes age ≥50 years</a:t>
            </a:r>
            <a:br>
              <a:rPr lang="en-US" sz="2400" dirty="0"/>
            </a:br>
            <a:r>
              <a:rPr lang="en-US" sz="2400" dirty="0"/>
              <a:t>   who have at least one additional major risk factor, including:</a:t>
            </a:r>
          </a:p>
          <a:p>
            <a:pPr lvl="1">
              <a:lnSpc>
                <a:spcPts val="1600"/>
              </a:lnSpc>
              <a:spcBef>
                <a:spcPts val="600"/>
              </a:spcBef>
            </a:pPr>
            <a:r>
              <a:rPr lang="en-US" sz="2000" dirty="0"/>
              <a:t>Family history of premature ASCVD</a:t>
            </a:r>
          </a:p>
          <a:p>
            <a:pPr lvl="1">
              <a:lnSpc>
                <a:spcPts val="1600"/>
              </a:lnSpc>
              <a:spcBef>
                <a:spcPts val="600"/>
              </a:spcBef>
            </a:pPr>
            <a:r>
              <a:rPr lang="en-US" sz="2000" dirty="0"/>
              <a:t>Hypertension</a:t>
            </a:r>
          </a:p>
          <a:p>
            <a:pPr lvl="1">
              <a:lnSpc>
                <a:spcPts val="1600"/>
              </a:lnSpc>
              <a:spcBef>
                <a:spcPts val="600"/>
              </a:spcBef>
            </a:pPr>
            <a:r>
              <a:rPr lang="en-US" sz="2000" dirty="0"/>
              <a:t>Smoking</a:t>
            </a:r>
          </a:p>
          <a:p>
            <a:pPr lvl="1">
              <a:lnSpc>
                <a:spcPts val="1600"/>
              </a:lnSpc>
              <a:spcBef>
                <a:spcPts val="600"/>
              </a:spcBef>
            </a:pPr>
            <a:r>
              <a:rPr lang="en-US" sz="2000" dirty="0"/>
              <a:t>Dyslipidemia</a:t>
            </a:r>
          </a:p>
          <a:p>
            <a:pPr lvl="1">
              <a:lnSpc>
                <a:spcPts val="1600"/>
              </a:lnSpc>
              <a:spcBef>
                <a:spcPts val="600"/>
              </a:spcBef>
            </a:pPr>
            <a:r>
              <a:rPr lang="en-US" sz="2000" dirty="0"/>
              <a:t>Albuminuria</a:t>
            </a:r>
          </a:p>
        </p:txBody>
      </p:sp>
      <p:sp>
        <p:nvSpPr>
          <p:cNvPr id="6" name="TextBox 5"/>
          <p:cNvSpPr txBox="1">
            <a:spLocks noChangeArrowheads="1"/>
          </p:cNvSpPr>
          <p:nvPr/>
        </p:nvSpPr>
        <p:spPr bwMode="auto">
          <a:xfrm>
            <a:off x="-6427" y="55390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1"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34" charset="0"/>
                <a:ea typeface="+mn-ea"/>
                <a:cs typeface="Arial" pitchFamily="34" charset="0"/>
              </a:rPr>
              <a:t>American Diabetes Association Standards of Medical Care in Diabetes. </a:t>
            </a:r>
            <a:br>
              <a:rPr kumimoji="0" lang="en-US" sz="1200" b="0" i="0" u="none" strike="noStrike" kern="1200" cap="none" spc="0" normalizeH="0" baseline="0" noProof="0" dirty="0">
                <a:ln>
                  <a:noFill/>
                </a:ln>
                <a:solidFill>
                  <a:prstClr val="white"/>
                </a:solidFill>
                <a:effectLst/>
                <a:uLnTx/>
                <a:uFillTx/>
                <a:latin typeface="Helvetica" pitchFamily="34" charset="0"/>
                <a:ea typeface="+mn-ea"/>
                <a:cs typeface="Arial" pitchFamily="34" charset="0"/>
              </a:rPr>
            </a:br>
            <a:r>
              <a:rPr kumimoji="0" lang="en-US" sz="1200" b="0" i="0" u="none" strike="noStrike" kern="1200" cap="none" spc="0" normalizeH="0" baseline="0" noProof="0" dirty="0">
                <a:ln>
                  <a:noFill/>
                </a:ln>
                <a:solidFill>
                  <a:prstClr val="white"/>
                </a:solidFill>
                <a:effectLst/>
                <a:uLnTx/>
                <a:uFillTx/>
                <a:latin typeface="Helvetica" pitchFamily="34" charset="0"/>
                <a:ea typeface="+mn-ea"/>
                <a:cs typeface="Arial" pitchFamily="34" charset="0"/>
              </a:rPr>
              <a:t>Cardiovascular disease and risk management. Diabetes Care 2017; 40 (Suppl. 1): S75-S87</a:t>
            </a:r>
          </a:p>
        </p:txBody>
      </p:sp>
    </p:spTree>
    <p:extLst>
      <p:ext uri="{BB962C8B-B14F-4D97-AF65-F5344CB8AC3E}">
        <p14:creationId xmlns:p14="http://schemas.microsoft.com/office/powerpoint/2010/main" val="308729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90000"/>
              </a:lnSpc>
              <a:buFont typeface="Wingdings" pitchFamily="2" charset="2"/>
              <a:buChar char="q"/>
            </a:pPr>
            <a:r>
              <a:rPr lang="en-US" altLang="ar-SA" sz="2400" dirty="0">
                <a:latin typeface="Arial" pitchFamily="34" charset="0"/>
              </a:rPr>
              <a:t>A community-based study of 17232 subjects conducted between 1995 and 2000 in KSA. </a:t>
            </a:r>
          </a:p>
          <a:p>
            <a:pPr marL="0" indent="0">
              <a:lnSpc>
                <a:spcPct val="90000"/>
              </a:lnSpc>
              <a:buNone/>
            </a:pPr>
            <a:endParaRPr lang="en-US" altLang="ar-SA" sz="2400" dirty="0">
              <a:latin typeface="Arial" pitchFamily="34" charset="0"/>
            </a:endParaRPr>
          </a:p>
          <a:p>
            <a:pPr>
              <a:lnSpc>
                <a:spcPct val="90000"/>
              </a:lnSpc>
              <a:buFont typeface="Wingdings" pitchFamily="2" charset="2"/>
              <a:buChar char="q"/>
            </a:pPr>
            <a:r>
              <a:rPr lang="en-US" altLang="ar-SA" sz="2400" dirty="0">
                <a:latin typeface="Arial" pitchFamily="34" charset="0"/>
              </a:rPr>
              <a:t>The examining age group, 30-70 years  of selected households during 5-year period</a:t>
            </a:r>
          </a:p>
          <a:p>
            <a:pPr marL="0" indent="0">
              <a:lnSpc>
                <a:spcPct val="90000"/>
              </a:lnSpc>
              <a:buNone/>
            </a:pPr>
            <a:endParaRPr lang="en-US" altLang="ar-SA" sz="2400" dirty="0">
              <a:latin typeface="Arial" pitchFamily="34" charset="0"/>
            </a:endParaRPr>
          </a:p>
          <a:p>
            <a:pPr marL="0" indent="0">
              <a:lnSpc>
                <a:spcPct val="90000"/>
              </a:lnSpc>
              <a:buNone/>
            </a:pPr>
            <a:endParaRPr lang="en-US" altLang="ar-SA" sz="2400" dirty="0">
              <a:latin typeface="Arial" pitchFamily="34" charset="0"/>
            </a:endParaRPr>
          </a:p>
          <a:p>
            <a:pPr marL="0" indent="0">
              <a:lnSpc>
                <a:spcPct val="90000"/>
              </a:lnSpc>
              <a:buNone/>
            </a:pPr>
            <a:endParaRPr lang="en-US" altLang="ar-SA" sz="2400" dirty="0">
              <a:latin typeface="Arial" pitchFamily="34" charset="0"/>
            </a:endParaRPr>
          </a:p>
          <a:p>
            <a:pPr marL="0" indent="0">
              <a:lnSpc>
                <a:spcPct val="90000"/>
              </a:lnSpc>
              <a:buNone/>
            </a:pPr>
            <a:endParaRPr lang="en-US" altLang="ar-SA" sz="2400" dirty="0">
              <a:latin typeface="Arial" pitchFamily="34" charset="0"/>
            </a:endParaRPr>
          </a:p>
          <a:p>
            <a:pPr marL="0" indent="0">
              <a:lnSpc>
                <a:spcPct val="90000"/>
              </a:lnSpc>
              <a:buNone/>
            </a:pPr>
            <a:endParaRPr lang="en-US" altLang="ar-SA" sz="1800" dirty="0">
              <a:latin typeface="Arial" pitchFamily="34" charset="0"/>
            </a:endParaRPr>
          </a:p>
          <a:p>
            <a:pPr marL="0" indent="0">
              <a:lnSpc>
                <a:spcPct val="90000"/>
              </a:lnSpc>
              <a:buNone/>
            </a:pPr>
            <a:r>
              <a:rPr lang="en-US" altLang="ar-SA" sz="1200" dirty="0">
                <a:latin typeface="Arial" pitchFamily="34" charset="0"/>
              </a:rPr>
              <a:t>Mansour M. Al-</a:t>
            </a:r>
            <a:r>
              <a:rPr lang="en-US" altLang="ar-SA" sz="1200" dirty="0" err="1">
                <a:latin typeface="Arial" pitchFamily="34" charset="0"/>
              </a:rPr>
              <a:t>Nozha</a:t>
            </a:r>
            <a:r>
              <a:rPr lang="en-US" altLang="ar-SA" sz="1200" dirty="0">
                <a:latin typeface="Arial" pitchFamily="34" charset="0"/>
              </a:rPr>
              <a:t> et </a:t>
            </a:r>
            <a:r>
              <a:rPr lang="en-US" altLang="ar-SA" sz="1200" dirty="0" err="1">
                <a:latin typeface="Arial" pitchFamily="34" charset="0"/>
              </a:rPr>
              <a:t>al,The</a:t>
            </a:r>
            <a:r>
              <a:rPr lang="en-US" altLang="ar-SA" sz="1200" dirty="0">
                <a:latin typeface="Arial" pitchFamily="34" charset="0"/>
              </a:rPr>
              <a:t> prevalence of CAD among Saudis of both sexes, in rural as well as urban communities, as well as modifiable risk factors for CAD,</a:t>
            </a:r>
            <a:r>
              <a:rPr lang="en-US" altLang="ar-SA" sz="1200" dirty="0"/>
              <a:t> Saudi Medical Journal 2004;</a:t>
            </a:r>
            <a:r>
              <a:rPr lang="en-US" altLang="ar-SA" sz="1200" dirty="0">
                <a:latin typeface="Arial" pitchFamily="34" charset="0"/>
              </a:rPr>
              <a:t> </a:t>
            </a:r>
            <a:r>
              <a:rPr lang="en-US" altLang="ar-SA" sz="1200" dirty="0"/>
              <a:t>Vol.</a:t>
            </a:r>
            <a:r>
              <a:rPr lang="en-US" altLang="ar-SA" sz="1200" dirty="0">
                <a:latin typeface="Arial" pitchFamily="34" charset="0"/>
              </a:rPr>
              <a:t> </a:t>
            </a:r>
            <a:r>
              <a:rPr lang="en-US" altLang="ar-SA" sz="1200" dirty="0"/>
              <a:t>25</a:t>
            </a:r>
            <a:r>
              <a:rPr lang="en-US" altLang="ar-SA" sz="1200" dirty="0">
                <a:latin typeface="Arial" pitchFamily="34" charset="0"/>
              </a:rPr>
              <a:t> </a:t>
            </a:r>
            <a:r>
              <a:rPr lang="en-US" altLang="ar-SA" sz="1200" dirty="0"/>
              <a:t>(9):</a:t>
            </a:r>
            <a:r>
              <a:rPr lang="en-US" altLang="ar-SA" sz="1200" dirty="0">
                <a:latin typeface="Arial" pitchFamily="34" charset="0"/>
              </a:rPr>
              <a:t> </a:t>
            </a:r>
            <a:r>
              <a:rPr lang="en-US" altLang="ar-SA" sz="1200" dirty="0"/>
              <a:t>1165-1171</a:t>
            </a:r>
            <a:r>
              <a:rPr lang="en-US" altLang="ar-SA" sz="2400" dirty="0"/>
              <a:t> </a:t>
            </a:r>
          </a:p>
          <a:p>
            <a:pPr marL="0" indent="0">
              <a:lnSpc>
                <a:spcPct val="90000"/>
              </a:lnSpc>
              <a:buNone/>
            </a:pPr>
            <a:endParaRPr lang="en-US" altLang="ar-SA" sz="2400" dirty="0">
              <a:latin typeface="Arial" pitchFamily="34" charset="0"/>
            </a:endParaRPr>
          </a:p>
          <a:p>
            <a:pPr>
              <a:lnSpc>
                <a:spcPct val="90000"/>
              </a:lnSpc>
            </a:pPr>
            <a:endParaRPr lang="en-US" altLang="ar-SA" sz="2400" dirty="0">
              <a:latin typeface="Arial" pitchFamily="34" charset="0"/>
            </a:endParaRPr>
          </a:p>
          <a:p>
            <a:endParaRPr lang="en-US" dirty="0"/>
          </a:p>
        </p:txBody>
      </p:sp>
      <p:sp>
        <p:nvSpPr>
          <p:cNvPr id="3" name="Title 2"/>
          <p:cNvSpPr>
            <a:spLocks noGrp="1"/>
          </p:cNvSpPr>
          <p:nvPr>
            <p:ph type="title"/>
          </p:nvPr>
        </p:nvSpPr>
        <p:spPr>
          <a:xfrm>
            <a:off x="457200" y="381000"/>
            <a:ext cx="8229600" cy="990600"/>
          </a:xfrm>
        </p:spPr>
        <p:txBody>
          <a:bodyPr>
            <a:noAutofit/>
          </a:bodyPr>
          <a:lstStyle/>
          <a:p>
            <a:r>
              <a:rPr lang="en-US" altLang="ar-SA" sz="3600" b="1" dirty="0">
                <a:solidFill>
                  <a:schemeClr val="tx1"/>
                </a:solidFill>
                <a:latin typeface="Arial" pitchFamily="34" charset="0"/>
              </a:rPr>
              <a:t>Prevalence of DM in Saudi Arabia</a:t>
            </a:r>
            <a:br>
              <a:rPr lang="en-US" altLang="ar-SA" sz="3600" b="1" dirty="0">
                <a:solidFill>
                  <a:schemeClr val="tx1"/>
                </a:solidFill>
                <a:latin typeface="Arial" pitchFamily="34" charset="0"/>
              </a:rPr>
            </a:br>
            <a:endParaRPr lang="en-US" sz="3600" dirty="0">
              <a:solidFill>
                <a:schemeClr val="tx1"/>
              </a:solidFill>
            </a:endParaRPr>
          </a:p>
        </p:txBody>
      </p:sp>
    </p:spTree>
    <p:extLst>
      <p:ext uri="{BB962C8B-B14F-4D97-AF65-F5344CB8AC3E}">
        <p14:creationId xmlns:p14="http://schemas.microsoft.com/office/powerpoint/2010/main" val="2774616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Title 1"/>
          <p:cNvSpPr>
            <a:spLocks noGrp="1"/>
          </p:cNvSpPr>
          <p:nvPr>
            <p:ph type="title"/>
          </p:nvPr>
        </p:nvSpPr>
        <p:spPr/>
        <p:txBody>
          <a:bodyPr>
            <a:normAutofit/>
          </a:bodyPr>
          <a:lstStyle/>
          <a:p>
            <a:pPr>
              <a:lnSpc>
                <a:spcPts val="4000"/>
              </a:lnSpc>
            </a:pPr>
            <a:r>
              <a:rPr lang="en-US" sz="3200" dirty="0"/>
              <a:t>Recommendations: Antiplatelet Agents (2)</a:t>
            </a:r>
          </a:p>
        </p:txBody>
      </p:sp>
      <p:sp>
        <p:nvSpPr>
          <p:cNvPr id="150530" name="Content Placeholder 2"/>
          <p:cNvSpPr>
            <a:spLocks noGrp="1"/>
          </p:cNvSpPr>
          <p:nvPr>
            <p:ph idx="1"/>
          </p:nvPr>
        </p:nvSpPr>
        <p:spPr/>
        <p:txBody>
          <a:bodyPr>
            <a:normAutofit/>
          </a:bodyPr>
          <a:lstStyle/>
          <a:p>
            <a:pPr>
              <a:spcBef>
                <a:spcPts val="1200"/>
              </a:spcBef>
            </a:pPr>
            <a:r>
              <a:rPr lang="en-US" sz="2400" dirty="0"/>
              <a:t>Aspirin is not recommended for ASCVD prevention for adults with DM at low ASCVD risk, since potential adverse effects from bleeding likely offset potential benefits. </a:t>
            </a:r>
            <a:r>
              <a:rPr lang="en-US" sz="2400" dirty="0">
                <a:solidFill>
                  <a:schemeClr val="accent6"/>
                </a:solidFill>
              </a:rPr>
              <a:t>C</a:t>
            </a:r>
          </a:p>
          <a:p>
            <a:pPr lvl="1">
              <a:spcBef>
                <a:spcPts val="1200"/>
              </a:spcBef>
            </a:pPr>
            <a:r>
              <a:rPr lang="en-US" sz="2000" dirty="0"/>
              <a:t>Low risk: such as in men or women with diabetes aged &lt;50 years with no major additional ASCVD risk factors)</a:t>
            </a:r>
          </a:p>
          <a:p>
            <a:pPr>
              <a:spcBef>
                <a:spcPts val="1200"/>
              </a:spcBef>
            </a:pPr>
            <a:r>
              <a:rPr lang="en-US" sz="2400" dirty="0"/>
              <a:t>In patients with diabetes &lt;50 years of age with multiple other risk factors (e.g., 10-year risk 5–10%), clinical judgment is required. </a:t>
            </a:r>
            <a:r>
              <a:rPr lang="en-US" sz="2400" dirty="0">
                <a:solidFill>
                  <a:schemeClr val="accent6"/>
                </a:solidFill>
              </a:rPr>
              <a:t>E</a:t>
            </a:r>
          </a:p>
        </p:txBody>
      </p:sp>
      <p:sp>
        <p:nvSpPr>
          <p:cNvPr id="6" name="TextBox 5"/>
          <p:cNvSpPr txBox="1">
            <a:spLocks noChangeArrowheads="1"/>
          </p:cNvSpPr>
          <p:nvPr/>
        </p:nvSpPr>
        <p:spPr bwMode="auto">
          <a:xfrm>
            <a:off x="-6427" y="55390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1"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34" charset="0"/>
                <a:ea typeface="+mn-ea"/>
                <a:cs typeface="Arial" pitchFamily="34" charset="0"/>
              </a:rPr>
              <a:t>American Diabetes Association Standards of Medical Care in Diabetes. </a:t>
            </a:r>
            <a:br>
              <a:rPr kumimoji="0" lang="en-US" sz="1200" b="0" i="0" u="none" strike="noStrike" kern="1200" cap="none" spc="0" normalizeH="0" baseline="0" noProof="0" dirty="0">
                <a:ln>
                  <a:noFill/>
                </a:ln>
                <a:solidFill>
                  <a:prstClr val="white"/>
                </a:solidFill>
                <a:effectLst/>
                <a:uLnTx/>
                <a:uFillTx/>
                <a:latin typeface="Helvetica" pitchFamily="34" charset="0"/>
                <a:ea typeface="+mn-ea"/>
                <a:cs typeface="Arial" pitchFamily="34" charset="0"/>
              </a:rPr>
            </a:br>
            <a:r>
              <a:rPr kumimoji="0" lang="en-US" sz="1200" b="0" i="0" u="none" strike="noStrike" kern="1200" cap="none" spc="0" normalizeH="0" baseline="0" noProof="0" dirty="0">
                <a:ln>
                  <a:noFill/>
                </a:ln>
                <a:solidFill>
                  <a:prstClr val="white"/>
                </a:solidFill>
                <a:effectLst/>
                <a:uLnTx/>
                <a:uFillTx/>
                <a:latin typeface="Helvetica" pitchFamily="34" charset="0"/>
                <a:ea typeface="+mn-ea"/>
                <a:cs typeface="Arial" pitchFamily="34" charset="0"/>
              </a:rPr>
              <a:t>Cardiovascular disease and risk management. Diabetes Care 2017; 40 (Suppl. 1): S75-S87</a:t>
            </a:r>
          </a:p>
        </p:txBody>
      </p:sp>
    </p:spTree>
    <p:extLst>
      <p:ext uri="{BB962C8B-B14F-4D97-AF65-F5344CB8AC3E}">
        <p14:creationId xmlns:p14="http://schemas.microsoft.com/office/powerpoint/2010/main" val="1168074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Title 1"/>
          <p:cNvSpPr>
            <a:spLocks noGrp="1"/>
          </p:cNvSpPr>
          <p:nvPr>
            <p:ph type="title"/>
          </p:nvPr>
        </p:nvSpPr>
        <p:spPr/>
        <p:txBody>
          <a:bodyPr>
            <a:normAutofit/>
          </a:bodyPr>
          <a:lstStyle/>
          <a:p>
            <a:pPr>
              <a:lnSpc>
                <a:spcPts val="4000"/>
              </a:lnSpc>
            </a:pPr>
            <a:r>
              <a:rPr lang="en-US" sz="3200" dirty="0"/>
              <a:t>Recommendations: Antiplatelet Agents (3)</a:t>
            </a:r>
          </a:p>
        </p:txBody>
      </p:sp>
      <p:sp>
        <p:nvSpPr>
          <p:cNvPr id="151554" name="Content Placeholder 1"/>
          <p:cNvSpPr>
            <a:spLocks noGrp="1"/>
          </p:cNvSpPr>
          <p:nvPr>
            <p:ph idx="1"/>
          </p:nvPr>
        </p:nvSpPr>
        <p:spPr/>
        <p:txBody>
          <a:bodyPr/>
          <a:lstStyle/>
          <a:p>
            <a:pPr>
              <a:spcBef>
                <a:spcPts val="1200"/>
              </a:spcBef>
            </a:pPr>
            <a:r>
              <a:rPr lang="en-US" dirty="0"/>
              <a:t>Use aspirin therapy (75–162 mg/day) as secondary prevention in those with diabetes and history of ASCVD. </a:t>
            </a:r>
            <a:r>
              <a:rPr lang="en-US" dirty="0">
                <a:solidFill>
                  <a:schemeClr val="accent6"/>
                </a:solidFill>
              </a:rPr>
              <a:t>A</a:t>
            </a:r>
          </a:p>
          <a:p>
            <a:pPr>
              <a:spcBef>
                <a:spcPts val="1200"/>
              </a:spcBef>
            </a:pPr>
            <a:r>
              <a:rPr lang="en-US" dirty="0"/>
              <a:t>For patients w/ ASCVD &amp; aspirin allergy, clopidogrel (75 mg/day) should be used. </a:t>
            </a:r>
            <a:r>
              <a:rPr lang="en-US" dirty="0">
                <a:solidFill>
                  <a:schemeClr val="accent6"/>
                </a:solidFill>
              </a:rPr>
              <a:t>B</a:t>
            </a:r>
          </a:p>
          <a:p>
            <a:pPr>
              <a:spcBef>
                <a:spcPts val="1200"/>
              </a:spcBef>
            </a:pPr>
            <a:r>
              <a:rPr lang="en-US" dirty="0"/>
              <a:t>Dual antiplatelet therapy is reasonable for up to a year after an acute coronary syndrome. </a:t>
            </a:r>
            <a:r>
              <a:rPr lang="en-US" dirty="0">
                <a:solidFill>
                  <a:schemeClr val="accent6"/>
                </a:solidFill>
              </a:rPr>
              <a:t>B</a:t>
            </a:r>
          </a:p>
        </p:txBody>
      </p:sp>
      <p:sp>
        <p:nvSpPr>
          <p:cNvPr id="6" name="TextBox 5"/>
          <p:cNvSpPr txBox="1">
            <a:spLocks noChangeArrowheads="1"/>
          </p:cNvSpPr>
          <p:nvPr/>
        </p:nvSpPr>
        <p:spPr bwMode="auto">
          <a:xfrm>
            <a:off x="-6427" y="55390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1"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34" charset="0"/>
                <a:ea typeface="+mn-ea"/>
                <a:cs typeface="Arial" pitchFamily="34" charset="0"/>
              </a:rPr>
              <a:t>American Diabetes Association Standards of Medical Care in Diabetes. </a:t>
            </a:r>
            <a:br>
              <a:rPr kumimoji="0" lang="en-US" sz="1200" b="0" i="0" u="none" strike="noStrike" kern="1200" cap="none" spc="0" normalizeH="0" baseline="0" noProof="0" dirty="0">
                <a:ln>
                  <a:noFill/>
                </a:ln>
                <a:solidFill>
                  <a:prstClr val="white"/>
                </a:solidFill>
                <a:effectLst/>
                <a:uLnTx/>
                <a:uFillTx/>
                <a:latin typeface="Helvetica" pitchFamily="34" charset="0"/>
                <a:ea typeface="+mn-ea"/>
                <a:cs typeface="Arial" pitchFamily="34" charset="0"/>
              </a:rPr>
            </a:br>
            <a:r>
              <a:rPr kumimoji="0" lang="en-US" sz="1200" b="0" i="0" u="none" strike="noStrike" kern="1200" cap="none" spc="0" normalizeH="0" baseline="0" noProof="0" dirty="0">
                <a:ln>
                  <a:noFill/>
                </a:ln>
                <a:solidFill>
                  <a:prstClr val="white"/>
                </a:solidFill>
                <a:effectLst/>
                <a:uLnTx/>
                <a:uFillTx/>
                <a:latin typeface="Helvetica" pitchFamily="34" charset="0"/>
                <a:ea typeface="+mn-ea"/>
                <a:cs typeface="Arial" pitchFamily="34" charset="0"/>
              </a:rPr>
              <a:t>Cardiovascular disease and risk management. Diabetes Care 2017; 40 (Suppl. 1): S75-S87</a:t>
            </a:r>
          </a:p>
        </p:txBody>
      </p:sp>
    </p:spTree>
    <p:extLst>
      <p:ext uri="{BB962C8B-B14F-4D97-AF65-F5344CB8AC3E}">
        <p14:creationId xmlns:p14="http://schemas.microsoft.com/office/powerpoint/2010/main" val="802072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F995-4798-4F94-892B-2D043ECDA529}"/>
              </a:ext>
            </a:extLst>
          </p:cNvPr>
          <p:cNvSpPr>
            <a:spLocks noGrp="1"/>
          </p:cNvSpPr>
          <p:nvPr>
            <p:ph type="title"/>
          </p:nvPr>
        </p:nvSpPr>
        <p:spPr>
          <a:xfrm>
            <a:off x="533400" y="126174"/>
            <a:ext cx="8229599" cy="864426"/>
          </a:xfrm>
        </p:spPr>
        <p:txBody>
          <a:bodyPr/>
          <a:lstStyle/>
          <a:p>
            <a:r>
              <a:rPr lang="en-US" b="1" dirty="0">
                <a:solidFill>
                  <a:schemeClr val="tx1"/>
                </a:solidFill>
              </a:rPr>
              <a:t>Lipid management in diabetic patients </a:t>
            </a:r>
          </a:p>
        </p:txBody>
      </p:sp>
      <p:pic>
        <p:nvPicPr>
          <p:cNvPr id="4" name="Picture 3">
            <a:extLst>
              <a:ext uri="{FF2B5EF4-FFF2-40B4-BE49-F238E27FC236}">
                <a16:creationId xmlns:a16="http://schemas.microsoft.com/office/drawing/2014/main" id="{FB945CC7-7BC5-4291-9C5B-77583DEF9FE4}"/>
              </a:ext>
            </a:extLst>
          </p:cNvPr>
          <p:cNvPicPr>
            <a:picLocks noChangeAspect="1"/>
          </p:cNvPicPr>
          <p:nvPr/>
        </p:nvPicPr>
        <p:blipFill>
          <a:blip r:embed="rId2"/>
          <a:stretch>
            <a:fillRect/>
          </a:stretch>
        </p:blipFill>
        <p:spPr>
          <a:xfrm>
            <a:off x="533400" y="1142999"/>
            <a:ext cx="7924800" cy="5457825"/>
          </a:xfrm>
          <a:prstGeom prst="rect">
            <a:avLst/>
          </a:prstGeom>
        </p:spPr>
      </p:pic>
    </p:spTree>
    <p:extLst>
      <p:ext uri="{BB962C8B-B14F-4D97-AF65-F5344CB8AC3E}">
        <p14:creationId xmlns:p14="http://schemas.microsoft.com/office/powerpoint/2010/main" val="1527135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C5A6-711E-4E9B-BC5C-3487E792004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E6A9312-AA36-4E58-840B-B17F585DBEF3}"/>
              </a:ext>
            </a:extLst>
          </p:cNvPr>
          <p:cNvPicPr>
            <a:picLocks noChangeAspect="1"/>
          </p:cNvPicPr>
          <p:nvPr/>
        </p:nvPicPr>
        <p:blipFill>
          <a:blip r:embed="rId2"/>
          <a:stretch>
            <a:fillRect/>
          </a:stretch>
        </p:blipFill>
        <p:spPr>
          <a:xfrm>
            <a:off x="457200" y="1066800"/>
            <a:ext cx="8153400" cy="4495799"/>
          </a:xfrm>
          <a:prstGeom prst="rect">
            <a:avLst/>
          </a:prstGeom>
        </p:spPr>
      </p:pic>
    </p:spTree>
    <p:extLst>
      <p:ext uri="{BB962C8B-B14F-4D97-AF65-F5344CB8AC3E}">
        <p14:creationId xmlns:p14="http://schemas.microsoft.com/office/powerpoint/2010/main" val="4091087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8914-8000-4474-AD4F-439411A79BB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17E4BF-0C3C-4C59-9738-83A906923E29}"/>
              </a:ext>
            </a:extLst>
          </p:cNvPr>
          <p:cNvPicPr>
            <a:picLocks noChangeAspect="1"/>
          </p:cNvPicPr>
          <p:nvPr/>
        </p:nvPicPr>
        <p:blipFill>
          <a:blip r:embed="rId2"/>
          <a:stretch>
            <a:fillRect/>
          </a:stretch>
        </p:blipFill>
        <p:spPr>
          <a:xfrm>
            <a:off x="171450" y="1085850"/>
            <a:ext cx="8102797" cy="4514850"/>
          </a:xfrm>
          <a:prstGeom prst="rect">
            <a:avLst/>
          </a:prstGeom>
        </p:spPr>
      </p:pic>
    </p:spTree>
    <p:extLst>
      <p:ext uri="{BB962C8B-B14F-4D97-AF65-F5344CB8AC3E}">
        <p14:creationId xmlns:p14="http://schemas.microsoft.com/office/powerpoint/2010/main" val="1666687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2800" b="1" dirty="0"/>
              <a:t>MICROVASCULAR COMPLICATIONS AND FOOT CARE </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50629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Chronic Kidney Disease </a:t>
            </a:r>
            <a:endParaRPr lang="en-US" dirty="0"/>
          </a:p>
        </p:txBody>
      </p:sp>
      <p:sp>
        <p:nvSpPr>
          <p:cNvPr id="5" name="Content Placeholder 4"/>
          <p:cNvSpPr>
            <a:spLocks noGrp="1"/>
          </p:cNvSpPr>
          <p:nvPr>
            <p:ph sz="quarter" idx="1"/>
          </p:nvPr>
        </p:nvSpPr>
        <p:spPr/>
        <p:txBody>
          <a:bodyPr/>
          <a:lstStyle/>
          <a:p>
            <a:r>
              <a:rPr lang="en-US" b="1" i="1" dirty="0"/>
              <a:t>Recommendations </a:t>
            </a:r>
            <a:r>
              <a:rPr lang="en-US" dirty="0"/>
              <a:t>for Screening </a:t>
            </a:r>
          </a:p>
          <a:p>
            <a:r>
              <a:rPr lang="en-US" dirty="0"/>
              <a:t>At least once a year, assess urinary albumin (e.g., spot urinary albumin-to-</a:t>
            </a:r>
            <a:r>
              <a:rPr lang="en-US" dirty="0" err="1"/>
              <a:t>creatinine</a:t>
            </a:r>
            <a:r>
              <a:rPr lang="en-US" dirty="0"/>
              <a:t> ratio) and </a:t>
            </a:r>
            <a:r>
              <a:rPr lang="en-US" dirty="0" err="1"/>
              <a:t>eGFR</a:t>
            </a:r>
            <a:r>
              <a:rPr lang="en-US" dirty="0"/>
              <a:t> in patients with type 1 diabetes with duration of ≥5 years, in all patients with type 2 diabetes, and in all patients with comorbid hypertension. </a:t>
            </a:r>
            <a:r>
              <a:rPr lang="en-US" b="1" dirty="0"/>
              <a:t>B </a:t>
            </a:r>
            <a:endParaRPr lang="en-US" dirty="0"/>
          </a:p>
          <a:p>
            <a:endParaRPr lang="en-US" dirty="0"/>
          </a:p>
        </p:txBody>
      </p:sp>
    </p:spTree>
    <p:extLst>
      <p:ext uri="{BB962C8B-B14F-4D97-AF65-F5344CB8AC3E}">
        <p14:creationId xmlns:p14="http://schemas.microsoft.com/office/powerpoint/2010/main" val="572914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Diabetic Retinopathy </a:t>
            </a:r>
            <a:endParaRPr lang="en-US" dirty="0"/>
          </a:p>
        </p:txBody>
      </p:sp>
      <p:sp>
        <p:nvSpPr>
          <p:cNvPr id="5" name="Content Placeholder 4"/>
          <p:cNvSpPr>
            <a:spLocks noGrp="1"/>
          </p:cNvSpPr>
          <p:nvPr>
            <p:ph sz="quarter" idx="1"/>
          </p:nvPr>
        </p:nvSpPr>
        <p:spPr/>
        <p:txBody>
          <a:bodyPr/>
          <a:lstStyle/>
          <a:p>
            <a:r>
              <a:rPr lang="en-US" b="1" i="1" dirty="0"/>
              <a:t>Recommendations </a:t>
            </a:r>
            <a:endParaRPr lang="en-US" dirty="0"/>
          </a:p>
          <a:p>
            <a:r>
              <a:rPr lang="en-US" dirty="0"/>
              <a:t>Optimize glycemic control to reduce the risk or slow the progression of diabetic retinopathy. </a:t>
            </a:r>
            <a:r>
              <a:rPr lang="en-US" b="1" dirty="0"/>
              <a:t>A </a:t>
            </a:r>
            <a:endParaRPr lang="en-US" dirty="0"/>
          </a:p>
          <a:p>
            <a:r>
              <a:rPr lang="en-US" dirty="0"/>
              <a:t>Optimize blood pressure and serum lipid control to reduce the risk or slow the progression of diabetic retinopathy. </a:t>
            </a:r>
            <a:r>
              <a:rPr lang="en-US" b="1" dirty="0"/>
              <a:t>A </a:t>
            </a:r>
            <a:endParaRPr lang="en-US" dirty="0"/>
          </a:p>
          <a:p>
            <a:endParaRPr lang="en-US" dirty="0"/>
          </a:p>
        </p:txBody>
      </p:sp>
    </p:spTree>
    <p:extLst>
      <p:ext uri="{BB962C8B-B14F-4D97-AF65-F5344CB8AC3E}">
        <p14:creationId xmlns:p14="http://schemas.microsoft.com/office/powerpoint/2010/main" val="381766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Screening</a:t>
            </a:r>
          </a:p>
        </p:txBody>
      </p:sp>
      <p:sp>
        <p:nvSpPr>
          <p:cNvPr id="3" name="Content Placeholder 2"/>
          <p:cNvSpPr>
            <a:spLocks noGrp="1"/>
          </p:cNvSpPr>
          <p:nvPr>
            <p:ph sz="quarter" idx="1"/>
          </p:nvPr>
        </p:nvSpPr>
        <p:spPr/>
        <p:txBody>
          <a:bodyPr>
            <a:normAutofit fontScale="92500" lnSpcReduction="10000"/>
          </a:bodyPr>
          <a:lstStyle/>
          <a:p>
            <a:endParaRPr lang="en-US" dirty="0"/>
          </a:p>
          <a:p>
            <a:r>
              <a:rPr lang="en-US" dirty="0"/>
              <a:t>Adults with type 1 diabetes should have an initial dilated and comprehensive eye examination by an ophthalmologist or optometrist within 5 years after the onset of diabetes. </a:t>
            </a:r>
            <a:r>
              <a:rPr lang="en-US" b="1" dirty="0"/>
              <a:t>B </a:t>
            </a:r>
            <a:endParaRPr lang="en-US" dirty="0"/>
          </a:p>
          <a:p>
            <a:r>
              <a:rPr lang="en-US" dirty="0"/>
              <a:t>Patients with type 2 diabetes should have an initial dilated and comprehensive eye examination by an ophthalmologist or optometrist at the time of the diabetes diagnosis. </a:t>
            </a:r>
            <a:r>
              <a:rPr lang="en-US" b="1" dirty="0"/>
              <a:t>B </a:t>
            </a:r>
            <a:endParaRPr lang="en-US" dirty="0"/>
          </a:p>
          <a:p>
            <a:r>
              <a:rPr lang="en-US" dirty="0"/>
              <a:t>If there is no evidence of retinopathy for one or more annual eye exam and </a:t>
            </a:r>
            <a:r>
              <a:rPr lang="en-US" dirty="0" err="1"/>
              <a:t>glycemia</a:t>
            </a:r>
            <a:r>
              <a:rPr lang="en-US" dirty="0"/>
              <a:t> is well controlled, then exams every 1–2 years may be considered. If any level of diabetic retinopathy is present, subsequent dilated retinal examinations should be repeated at least annually by an ophthalmologist or optometrist. If retinopathy is progressing or sight-threatening, then examinations will be required more frequently. </a:t>
            </a:r>
            <a:r>
              <a:rPr lang="en-US" b="1" dirty="0"/>
              <a:t>B </a:t>
            </a:r>
            <a:endParaRPr lang="en-US" dirty="0"/>
          </a:p>
          <a:p>
            <a:endParaRPr lang="en-US" dirty="0"/>
          </a:p>
          <a:p>
            <a:endParaRPr lang="en-US" dirty="0"/>
          </a:p>
        </p:txBody>
      </p:sp>
    </p:spTree>
    <p:extLst>
      <p:ext uri="{BB962C8B-B14F-4D97-AF65-F5344CB8AC3E}">
        <p14:creationId xmlns:p14="http://schemas.microsoft.com/office/powerpoint/2010/main" val="1905120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92500" lnSpcReduction="20000"/>
          </a:bodyPr>
          <a:lstStyle/>
          <a:p>
            <a:endParaRPr lang="en-US" dirty="0"/>
          </a:p>
          <a:p>
            <a:r>
              <a:rPr lang="en-US" dirty="0"/>
              <a:t>Telemedicine programs that use validated retinal photography with remote reading by an ophthalmologist or optometrist and timely referral for a comprehensive eye examination when indicated can be an appropriate screening strategy for diabetic retinopathy. </a:t>
            </a:r>
            <a:r>
              <a:rPr lang="en-US" b="1" dirty="0"/>
              <a:t>B </a:t>
            </a:r>
            <a:endParaRPr lang="en-US" dirty="0"/>
          </a:p>
          <a:p>
            <a:r>
              <a:rPr lang="en-US" dirty="0"/>
              <a:t>Women with preexisting type 1 or type 2 diabetes who are planning pregnancy or who are pregnant should be counseled on the risk of development and/or progression of diabetic retinopathy. </a:t>
            </a:r>
            <a:r>
              <a:rPr lang="en-US" b="1" dirty="0"/>
              <a:t>B </a:t>
            </a:r>
            <a:endParaRPr lang="en-US" dirty="0"/>
          </a:p>
          <a:p>
            <a:r>
              <a:rPr lang="en-US" dirty="0"/>
              <a:t>Eye examinations should occur before pregnancy or in the first trimester in patients with preexisting type 1 or type 2 diabetes, and then patients should be monitored every trimester and for 1-year postpartum as indicated by the degree of retinopathy. </a:t>
            </a:r>
            <a:r>
              <a:rPr lang="en-US" b="1" dirty="0"/>
              <a:t>B </a:t>
            </a:r>
            <a:endParaRPr lang="en-US" dirty="0"/>
          </a:p>
          <a:p>
            <a:endParaRPr lang="en-US" dirty="0"/>
          </a:p>
        </p:txBody>
      </p:sp>
    </p:spTree>
    <p:extLst>
      <p:ext uri="{BB962C8B-B14F-4D97-AF65-F5344CB8AC3E}">
        <p14:creationId xmlns:p14="http://schemas.microsoft.com/office/powerpoint/2010/main" val="1701764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381000"/>
            <a:ext cx="8229600" cy="762000"/>
          </a:xfrm>
        </p:spPr>
        <p:txBody>
          <a:bodyPr/>
          <a:lstStyle/>
          <a:p>
            <a:pPr rtl="0" eaLnBrk="1" hangingPunct="1"/>
            <a:r>
              <a:rPr lang="en-US" altLang="ar-SA" sz="3200" b="1" dirty="0">
                <a:solidFill>
                  <a:schemeClr val="tx1"/>
                </a:solidFill>
                <a:latin typeface="Arial" pitchFamily="34" charset="0"/>
              </a:rPr>
              <a:t>Prevalence of DM in Saudi Arabia</a:t>
            </a:r>
          </a:p>
        </p:txBody>
      </p:sp>
      <p:sp>
        <p:nvSpPr>
          <p:cNvPr id="65539" name="Rectangle 3"/>
          <p:cNvSpPr>
            <a:spLocks noGrp="1" noChangeArrowheads="1"/>
          </p:cNvSpPr>
          <p:nvPr>
            <p:ph sz="quarter" idx="1"/>
          </p:nvPr>
        </p:nvSpPr>
        <p:spPr>
          <a:xfrm>
            <a:off x="457200" y="1484313"/>
            <a:ext cx="8229600" cy="5040312"/>
          </a:xfrm>
        </p:spPr>
        <p:txBody>
          <a:bodyPr/>
          <a:lstStyle/>
          <a:p>
            <a:pPr algn="l" rtl="0" eaLnBrk="1" hangingPunct="1">
              <a:lnSpc>
                <a:spcPct val="80000"/>
              </a:lnSpc>
              <a:buFont typeface="Wingdings" pitchFamily="2" charset="2"/>
              <a:buChar char="q"/>
            </a:pPr>
            <a:r>
              <a:rPr lang="en-US" altLang="ar-SA" sz="2800" dirty="0">
                <a:latin typeface="Arial" pitchFamily="34" charset="0"/>
                <a:cs typeface="Arial" pitchFamily="34" charset="0"/>
              </a:rPr>
              <a:t>The overall prevalence of DM obtained from this study is 23.7% in KSA. </a:t>
            </a:r>
          </a:p>
          <a:p>
            <a:pPr algn="l" rtl="0" eaLnBrk="1" hangingPunct="1">
              <a:lnSpc>
                <a:spcPct val="80000"/>
              </a:lnSpc>
              <a:buFont typeface="Wingdings" pitchFamily="2" charset="2"/>
              <a:buChar char="q"/>
            </a:pPr>
            <a:endParaRPr lang="en-US" altLang="ar-SA" sz="2800" dirty="0">
              <a:latin typeface="Arial" pitchFamily="34" charset="0"/>
              <a:cs typeface="Arial" pitchFamily="34" charset="0"/>
            </a:endParaRPr>
          </a:p>
          <a:p>
            <a:pPr algn="l" rtl="0" eaLnBrk="1" hangingPunct="1">
              <a:lnSpc>
                <a:spcPct val="80000"/>
              </a:lnSpc>
              <a:buFont typeface="Wingdings" pitchFamily="2" charset="2"/>
              <a:buChar char="q"/>
            </a:pPr>
            <a:r>
              <a:rPr lang="en-US" altLang="ar-SA" sz="2800" dirty="0">
                <a:latin typeface="Arial" pitchFamily="34" charset="0"/>
                <a:cs typeface="Arial" pitchFamily="34" charset="0"/>
              </a:rPr>
              <a:t>The prevalence in males and females were 26.2% and 21.5% respectively (p&lt;0.00001). </a:t>
            </a:r>
          </a:p>
          <a:p>
            <a:pPr algn="l" rtl="0" eaLnBrk="1" hangingPunct="1">
              <a:lnSpc>
                <a:spcPct val="80000"/>
              </a:lnSpc>
              <a:buFont typeface="Wingdings" pitchFamily="2" charset="2"/>
              <a:buChar char="q"/>
            </a:pPr>
            <a:endParaRPr lang="en-US" altLang="ar-SA" sz="2800" dirty="0">
              <a:latin typeface="Arial" pitchFamily="34" charset="0"/>
              <a:cs typeface="Arial" pitchFamily="34" charset="0"/>
            </a:endParaRPr>
          </a:p>
          <a:p>
            <a:pPr algn="l" rtl="0" eaLnBrk="1" hangingPunct="1">
              <a:lnSpc>
                <a:spcPct val="80000"/>
              </a:lnSpc>
              <a:buFont typeface="Wingdings" pitchFamily="2" charset="2"/>
              <a:buChar char="q"/>
            </a:pPr>
            <a:r>
              <a:rPr lang="en-US" altLang="ar-SA" sz="2800" dirty="0">
                <a:latin typeface="Arial" pitchFamily="34" charset="0"/>
                <a:cs typeface="Arial" pitchFamily="34" charset="0"/>
              </a:rPr>
              <a:t>A large number of diabetics 1116 (27.9%) were unaware of having DM.</a:t>
            </a:r>
          </a:p>
          <a:p>
            <a:pPr algn="l" rtl="0" eaLnBrk="1" hangingPunct="1">
              <a:lnSpc>
                <a:spcPct val="80000"/>
              </a:lnSpc>
              <a:buFont typeface="Wingdings 2" pitchFamily="18" charset="2"/>
              <a:buNone/>
            </a:pPr>
            <a:br>
              <a:rPr lang="en-US" altLang="ar-SA" sz="2800" dirty="0"/>
            </a:br>
            <a:endParaRPr lang="en-US" altLang="ar-SA" sz="2800" dirty="0"/>
          </a:p>
          <a:p>
            <a:pPr algn="l" rtl="0" eaLnBrk="1" hangingPunct="1">
              <a:lnSpc>
                <a:spcPct val="80000"/>
              </a:lnSpc>
              <a:buFont typeface="Wingdings" pitchFamily="2" charset="2"/>
              <a:buNone/>
            </a:pPr>
            <a:r>
              <a:rPr lang="en-US" altLang="ar-SA" sz="1400" dirty="0">
                <a:latin typeface="Arial" pitchFamily="34" charset="0"/>
              </a:rPr>
              <a:t>  </a:t>
            </a:r>
            <a:r>
              <a:rPr lang="en-US" altLang="ar-SA" sz="1100" dirty="0">
                <a:latin typeface="Arial" pitchFamily="34" charset="0"/>
              </a:rPr>
              <a:t>Mansour M. Al-</a:t>
            </a:r>
            <a:r>
              <a:rPr lang="en-US" altLang="ar-SA" sz="1100" dirty="0" err="1">
                <a:latin typeface="Arial" pitchFamily="34" charset="0"/>
              </a:rPr>
              <a:t>Nozha</a:t>
            </a:r>
            <a:r>
              <a:rPr lang="en-US" altLang="ar-SA" sz="1100" dirty="0">
                <a:latin typeface="Arial" pitchFamily="34" charset="0"/>
              </a:rPr>
              <a:t> et </a:t>
            </a:r>
            <a:r>
              <a:rPr lang="en-US" altLang="ar-SA" sz="1100" dirty="0" err="1">
                <a:latin typeface="Arial" pitchFamily="34" charset="0"/>
              </a:rPr>
              <a:t>al,The</a:t>
            </a:r>
            <a:r>
              <a:rPr lang="en-US" altLang="ar-SA" sz="1100" dirty="0">
                <a:latin typeface="Arial" pitchFamily="34" charset="0"/>
              </a:rPr>
              <a:t> prevalence of CAD among Saudis of both sexes, in rural as well as urban communities, as well as modifiable risk factors for CAD. </a:t>
            </a:r>
            <a:r>
              <a:rPr lang="en-US" altLang="ar-SA" sz="1100" dirty="0"/>
              <a:t>Saudi Medical Journal 2004;</a:t>
            </a:r>
            <a:r>
              <a:rPr lang="en-US" altLang="ar-SA" sz="1100" dirty="0">
                <a:latin typeface="Arial" pitchFamily="34" charset="0"/>
              </a:rPr>
              <a:t> </a:t>
            </a:r>
            <a:r>
              <a:rPr lang="en-US" altLang="ar-SA" sz="1100" dirty="0"/>
              <a:t>Vol.</a:t>
            </a:r>
            <a:r>
              <a:rPr lang="en-US" altLang="ar-SA" sz="1100" dirty="0">
                <a:latin typeface="Arial" pitchFamily="34" charset="0"/>
              </a:rPr>
              <a:t> </a:t>
            </a:r>
            <a:r>
              <a:rPr lang="en-US" altLang="ar-SA" sz="1100" dirty="0"/>
              <a:t>25</a:t>
            </a:r>
            <a:r>
              <a:rPr lang="en-US" altLang="ar-SA" sz="1100" dirty="0">
                <a:latin typeface="Arial" pitchFamily="34" charset="0"/>
              </a:rPr>
              <a:t> </a:t>
            </a:r>
            <a:r>
              <a:rPr lang="en-US" altLang="ar-SA" sz="1100" dirty="0"/>
              <a:t>(9):</a:t>
            </a:r>
            <a:r>
              <a:rPr lang="en-US" altLang="ar-SA" sz="1100" dirty="0">
                <a:latin typeface="Arial" pitchFamily="34" charset="0"/>
              </a:rPr>
              <a:t> </a:t>
            </a:r>
            <a:r>
              <a:rPr lang="en-US" altLang="ar-SA" sz="1100" dirty="0"/>
              <a:t>1165-1171 </a:t>
            </a:r>
          </a:p>
          <a:p>
            <a:pPr algn="l" rtl="0" eaLnBrk="1" hangingPunct="1">
              <a:lnSpc>
                <a:spcPct val="80000"/>
              </a:lnSpc>
            </a:pPr>
            <a:endParaRPr lang="en-US" altLang="ar-SA" sz="1600" dirty="0"/>
          </a:p>
        </p:txBody>
      </p:sp>
    </p:spTree>
    <p:extLst>
      <p:ext uri="{BB962C8B-B14F-4D97-AF65-F5344CB8AC3E}">
        <p14:creationId xmlns:p14="http://schemas.microsoft.com/office/powerpoint/2010/main" val="77473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p:cTn id="7" dur="1000" fill="hold"/>
                                        <p:tgtEl>
                                          <p:spTgt spid="6553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553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55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65539">
                                            <p:txEl>
                                              <p:pRg st="2" end="2"/>
                                            </p:txEl>
                                          </p:spTgt>
                                        </p:tgtEl>
                                        <p:attrNameLst>
                                          <p:attrName>style.visibility</p:attrName>
                                        </p:attrNameLst>
                                      </p:cBhvr>
                                      <p:to>
                                        <p:strVal val="visible"/>
                                      </p:to>
                                    </p:set>
                                    <p:anim calcmode="lin" valueType="num">
                                      <p:cBhvr>
                                        <p:cTn id="14" dur="1000" fill="hold"/>
                                        <p:tgtEl>
                                          <p:spTgt spid="65539">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6553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553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65539">
                                            <p:txEl>
                                              <p:pRg st="4" end="4"/>
                                            </p:txEl>
                                          </p:spTgt>
                                        </p:tgtEl>
                                        <p:attrNameLst>
                                          <p:attrName>style.visibility</p:attrName>
                                        </p:attrNameLst>
                                      </p:cBhvr>
                                      <p:to>
                                        <p:strVal val="visible"/>
                                      </p:to>
                                    </p:set>
                                    <p:anim calcmode="lin" valueType="num">
                                      <p:cBhvr>
                                        <p:cTn id="21" dur="1000" fill="hold"/>
                                        <p:tgtEl>
                                          <p:spTgt spid="65539">
                                            <p:txEl>
                                              <p:pRg st="4" end="4"/>
                                            </p:txEl>
                                          </p:spTgt>
                                        </p:tgtEl>
                                        <p:attrNameLst>
                                          <p:attrName>ppt_x</p:attrName>
                                        </p:attrNameLst>
                                      </p:cBhvr>
                                      <p:tavLst>
                                        <p:tav tm="0">
                                          <p:val>
                                            <p:strVal val="#ppt_x-.2"/>
                                          </p:val>
                                        </p:tav>
                                        <p:tav tm="100000">
                                          <p:val>
                                            <p:strVal val="#ppt_x"/>
                                          </p:val>
                                        </p:tav>
                                      </p:tavLst>
                                    </p:anim>
                                    <p:anim calcmode="lin" valueType="num">
                                      <p:cBhvr>
                                        <p:cTn id="22" dur="1000" fill="hold"/>
                                        <p:tgtEl>
                                          <p:spTgt spid="6553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5539">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65539">
                                            <p:txEl>
                                              <p:pRg st="5" end="5"/>
                                            </p:txEl>
                                          </p:spTgt>
                                        </p:tgtEl>
                                        <p:attrNameLst>
                                          <p:attrName>style.visibility</p:attrName>
                                        </p:attrNameLst>
                                      </p:cBhvr>
                                      <p:to>
                                        <p:strVal val="visible"/>
                                      </p:to>
                                    </p:set>
                                    <p:anim calcmode="lin" valueType="num">
                                      <p:cBhvr>
                                        <p:cTn id="28" dur="1000" fill="hold"/>
                                        <p:tgtEl>
                                          <p:spTgt spid="65539">
                                            <p:txEl>
                                              <p:pRg st="5" end="5"/>
                                            </p:txEl>
                                          </p:spTgt>
                                        </p:tgtEl>
                                        <p:attrNameLst>
                                          <p:attrName>ppt_x</p:attrName>
                                        </p:attrNameLst>
                                      </p:cBhvr>
                                      <p:tavLst>
                                        <p:tav tm="0">
                                          <p:val>
                                            <p:strVal val="#ppt_x-.2"/>
                                          </p:val>
                                        </p:tav>
                                        <p:tav tm="100000">
                                          <p:val>
                                            <p:strVal val="#ppt_x"/>
                                          </p:val>
                                        </p:tav>
                                      </p:tavLst>
                                    </p:anim>
                                    <p:anim calcmode="lin" valueType="num">
                                      <p:cBhvr>
                                        <p:cTn id="29" dur="1000" fill="hold"/>
                                        <p:tgtEl>
                                          <p:spTgt spid="65539">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55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Neuropathy</a:t>
            </a:r>
            <a:endParaRPr lang="en-US" dirty="0"/>
          </a:p>
        </p:txBody>
      </p:sp>
      <p:sp>
        <p:nvSpPr>
          <p:cNvPr id="3" name="Content Placeholder 2"/>
          <p:cNvSpPr>
            <a:spLocks noGrp="1"/>
          </p:cNvSpPr>
          <p:nvPr>
            <p:ph sz="quarter" idx="1"/>
          </p:nvPr>
        </p:nvSpPr>
        <p:spPr/>
        <p:txBody>
          <a:bodyPr>
            <a:normAutofit fontScale="92500" lnSpcReduction="10000"/>
          </a:bodyPr>
          <a:lstStyle/>
          <a:p>
            <a:r>
              <a:rPr lang="en-US" b="1" i="1" dirty="0"/>
              <a:t>Recommendations </a:t>
            </a:r>
            <a:r>
              <a:rPr lang="en-US" dirty="0"/>
              <a:t> for Screening </a:t>
            </a:r>
          </a:p>
          <a:p>
            <a:r>
              <a:rPr lang="en-US" dirty="0"/>
              <a:t>All patients should be assessed for diabetic peripheral neuropathy starting at diagnosis of type 2 diabetes and 5 years after the diagnosis of type 1 diabetes and at least annually thereafter. </a:t>
            </a:r>
            <a:r>
              <a:rPr lang="en-US" b="1" dirty="0"/>
              <a:t>B </a:t>
            </a:r>
            <a:endParaRPr lang="en-US" dirty="0"/>
          </a:p>
          <a:p>
            <a:r>
              <a:rPr lang="en-US" dirty="0"/>
              <a:t>Assessment for distal symmetric polyneuropathy should include a careful history and assessment of either temperature or pinprick sensation (small-fiber function) and vibration sensation using a 128-Hz tuning fork (for large-fiber function). All patients should have annual 10-g monofilament testing to identify feet at risk for ulceration and amputation. </a:t>
            </a:r>
            <a:r>
              <a:rPr lang="en-US" b="1" dirty="0"/>
              <a:t>B </a:t>
            </a:r>
            <a:endParaRPr lang="en-US" dirty="0"/>
          </a:p>
          <a:p>
            <a:r>
              <a:rPr lang="en-US" dirty="0"/>
              <a:t>Symptoms and signs of autonomic neuropathy should be assessed in patients with </a:t>
            </a:r>
            <a:r>
              <a:rPr lang="en-US" dirty="0" err="1"/>
              <a:t>microvascular</a:t>
            </a:r>
            <a:r>
              <a:rPr lang="en-US" dirty="0"/>
              <a:t> complications. </a:t>
            </a:r>
            <a:r>
              <a:rPr lang="en-US" b="1" dirty="0"/>
              <a:t>E </a:t>
            </a:r>
            <a:endParaRPr lang="en-US" dirty="0"/>
          </a:p>
          <a:p>
            <a:endParaRPr lang="en-US" dirty="0"/>
          </a:p>
        </p:txBody>
      </p:sp>
    </p:spTree>
    <p:extLst>
      <p:ext uri="{BB962C8B-B14F-4D97-AF65-F5344CB8AC3E}">
        <p14:creationId xmlns:p14="http://schemas.microsoft.com/office/powerpoint/2010/main" val="2567219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Foot Care</a:t>
            </a:r>
            <a:endParaRPr lang="en-US" dirty="0"/>
          </a:p>
        </p:txBody>
      </p:sp>
      <p:sp>
        <p:nvSpPr>
          <p:cNvPr id="3" name="Content Placeholder 2"/>
          <p:cNvSpPr>
            <a:spLocks noGrp="1"/>
          </p:cNvSpPr>
          <p:nvPr>
            <p:ph sz="quarter" idx="1"/>
          </p:nvPr>
        </p:nvSpPr>
        <p:spPr/>
        <p:txBody>
          <a:bodyPr>
            <a:normAutofit fontScale="92500" lnSpcReduction="20000"/>
          </a:bodyPr>
          <a:lstStyle/>
          <a:p>
            <a:r>
              <a:rPr lang="en-US" b="1" i="1" dirty="0"/>
              <a:t>Recommendations </a:t>
            </a:r>
            <a:endParaRPr lang="en-US" dirty="0"/>
          </a:p>
          <a:p>
            <a:r>
              <a:rPr lang="en-US" dirty="0"/>
              <a:t>Perform a comprehensive foot evaluation at least annually to identify risk factors for ulcers and amputations. </a:t>
            </a:r>
            <a:r>
              <a:rPr lang="en-US" b="1" dirty="0"/>
              <a:t>B </a:t>
            </a:r>
            <a:endParaRPr lang="en-US" dirty="0"/>
          </a:p>
          <a:p>
            <a:r>
              <a:rPr lang="en-US" dirty="0"/>
              <a:t>Patients with evidence of sensory loss or prior ulceration or amputation should have their feet inspected at every visit. </a:t>
            </a:r>
            <a:r>
              <a:rPr lang="en-US" b="1" dirty="0"/>
              <a:t>C </a:t>
            </a:r>
            <a:endParaRPr lang="en-US" dirty="0"/>
          </a:p>
          <a:p>
            <a:r>
              <a:rPr lang="en-US" dirty="0"/>
              <a:t>Obtain a prior history of ulceration, amputation, Charcot foot, angioplasty or vascular surgery, cigarette smoking, retinopathy, and renal disease and assess current symptoms of neuropathy (pain, burning, numbness) and vascular disease (leg fatigue, claudication). </a:t>
            </a:r>
            <a:r>
              <a:rPr lang="en-US" b="1" dirty="0"/>
              <a:t>B </a:t>
            </a:r>
            <a:endParaRPr lang="en-US" dirty="0"/>
          </a:p>
          <a:p>
            <a:r>
              <a:rPr lang="en-US" dirty="0"/>
              <a:t>The examination should include inspection of the skin, assessment of foot deformities, neurological assessment (10-g monofilament testing with at least one other assessment: pinprick, temperature, vibration), and vascular assessment including pulses in the legs and feet. </a:t>
            </a:r>
            <a:r>
              <a:rPr lang="en-US" b="1" dirty="0"/>
              <a:t>B </a:t>
            </a:r>
            <a:endParaRPr lang="en-US" dirty="0"/>
          </a:p>
        </p:txBody>
      </p:sp>
    </p:spTree>
    <p:extLst>
      <p:ext uri="{BB962C8B-B14F-4D97-AF65-F5344CB8AC3E}">
        <p14:creationId xmlns:p14="http://schemas.microsoft.com/office/powerpoint/2010/main" val="1105606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85000" lnSpcReduction="10000"/>
          </a:bodyPr>
          <a:lstStyle/>
          <a:p>
            <a:r>
              <a:rPr lang="en-US" dirty="0"/>
              <a:t>Patients with symptoms of claudication or decreased or absent pedal pulses should be referred for ankle-brachial index and for further vascular assessment as appropriate. </a:t>
            </a:r>
            <a:r>
              <a:rPr lang="en-US" b="1" dirty="0"/>
              <a:t>C </a:t>
            </a:r>
            <a:endParaRPr lang="en-US" dirty="0"/>
          </a:p>
          <a:p>
            <a:r>
              <a:rPr lang="en-US" dirty="0"/>
              <a:t>A multidisciplinary approach is recommended for individuals with foot ulcers and high-risk feet (e.g., dialysis patients and those with Charcot foot or prior ulcers or amputation). </a:t>
            </a:r>
            <a:r>
              <a:rPr lang="en-US" b="1" dirty="0"/>
              <a:t>B </a:t>
            </a:r>
            <a:endParaRPr lang="en-US" dirty="0"/>
          </a:p>
          <a:p>
            <a:r>
              <a:rPr lang="en-US" dirty="0"/>
              <a:t>Refer patients who smoke or who have histories of prior lower-extremity complications, loss of protective sensation, structural abnormalities, or peripheral arterial disease to foot care specialists for ongoing preventive care and lifelong surveillance. </a:t>
            </a:r>
            <a:r>
              <a:rPr lang="en-US" b="1" dirty="0"/>
              <a:t>C </a:t>
            </a:r>
            <a:endParaRPr lang="en-US" dirty="0"/>
          </a:p>
          <a:p>
            <a:r>
              <a:rPr lang="en-US" dirty="0"/>
              <a:t>Provide general preventive foot self-care education to all patients with diabetes. </a:t>
            </a:r>
            <a:r>
              <a:rPr lang="en-US" b="1" dirty="0"/>
              <a:t>B </a:t>
            </a:r>
            <a:endParaRPr lang="en-US" dirty="0"/>
          </a:p>
          <a:p>
            <a:r>
              <a:rPr lang="en-US" dirty="0"/>
              <a:t>The use of specialized therapeutic footwear is recommended for high-risk patients with diabetes including those with severe neuropathy, foot deformities, or history of amputation. </a:t>
            </a:r>
            <a:r>
              <a:rPr lang="en-US" b="1" dirty="0"/>
              <a:t>B </a:t>
            </a:r>
            <a:endParaRPr lang="en-US" dirty="0"/>
          </a:p>
          <a:p>
            <a:endParaRPr lang="en-US" dirty="0"/>
          </a:p>
          <a:p>
            <a:endParaRPr lang="en-US" dirty="0"/>
          </a:p>
        </p:txBody>
      </p:sp>
    </p:spTree>
    <p:extLst>
      <p:ext uri="{BB962C8B-B14F-4D97-AF65-F5344CB8AC3E}">
        <p14:creationId xmlns:p14="http://schemas.microsoft.com/office/powerpoint/2010/main" val="958785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dirty="0">
                <a:latin typeface="Times New Roman"/>
                <a:cs typeface="Times New Roman"/>
              </a:rPr>
              <a:t>Diabetes management:</a:t>
            </a:r>
            <a:br>
              <a:rPr lang="en-US" sz="4000" dirty="0">
                <a:latin typeface="Times New Roman"/>
                <a:cs typeface="Times New Roman"/>
              </a:rPr>
            </a:br>
            <a:endParaRPr lang="en-US" sz="4000" dirty="0">
              <a:latin typeface="Times New Roman"/>
              <a:cs typeface="Times New Roman"/>
            </a:endParaRPr>
          </a:p>
        </p:txBody>
      </p:sp>
      <p:sp>
        <p:nvSpPr>
          <p:cNvPr id="4" name="Rectangle 3"/>
          <p:cNvSpPr/>
          <p:nvPr/>
        </p:nvSpPr>
        <p:spPr>
          <a:xfrm>
            <a:off x="617515" y="2848793"/>
            <a:ext cx="7636933" cy="158812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marR="0" lvl="0" indent="-285750" algn="l" defTabSz="914400" rtl="0" eaLnBrk="1" fontAlgn="auto" latinLnBrk="0" hangingPunct="1">
              <a:lnSpc>
                <a:spcPct val="90000"/>
              </a:lnSpc>
              <a:spcBef>
                <a:spcPts val="0"/>
              </a:spcBef>
              <a:spcAft>
                <a:spcPts val="0"/>
              </a:spcAft>
              <a:buClrTx/>
              <a:buSzTx/>
              <a:buFont typeface="Wingdings" charset="2"/>
              <a:buChar char="q"/>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Oral hypoglycemic medication.</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Wingdings" charset="2"/>
              <a:buChar char="q"/>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Steps for DM treatment.</a:t>
            </a:r>
          </a:p>
        </p:txBody>
      </p:sp>
    </p:spTree>
    <p:extLst>
      <p:ext uri="{BB962C8B-B14F-4D97-AF65-F5344CB8AC3E}">
        <p14:creationId xmlns:p14="http://schemas.microsoft.com/office/powerpoint/2010/main" val="743370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795867" y="2133600"/>
          <a:ext cx="7740649" cy="3992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8361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C62AAB1-22D8-4695-A9F1-65D4547B2615}"/>
              </a:ext>
            </a:extLst>
          </p:cNvPr>
          <p:cNvPicPr>
            <a:picLocks noGrp="1" noChangeAspect="1"/>
          </p:cNvPicPr>
          <p:nvPr>
            <p:ph idx="1"/>
          </p:nvPr>
        </p:nvPicPr>
        <p:blipFill>
          <a:blip r:embed="rId2"/>
          <a:stretch>
            <a:fillRect/>
          </a:stretch>
        </p:blipFill>
        <p:spPr>
          <a:xfrm>
            <a:off x="228600" y="304800"/>
            <a:ext cx="8686800" cy="6324600"/>
          </a:xfrm>
          <a:prstGeom prst="rect">
            <a:avLst/>
          </a:prstGeom>
        </p:spPr>
      </p:pic>
    </p:spTree>
    <p:extLst>
      <p:ext uri="{BB962C8B-B14F-4D97-AF65-F5344CB8AC3E}">
        <p14:creationId xmlns:p14="http://schemas.microsoft.com/office/powerpoint/2010/main" val="2990357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EC178A8-956C-4894-9E92-47C18AA9E478}"/>
              </a:ext>
            </a:extLst>
          </p:cNvPr>
          <p:cNvPicPr>
            <a:picLocks noGrp="1" noChangeAspect="1"/>
          </p:cNvPicPr>
          <p:nvPr>
            <p:ph idx="1"/>
          </p:nvPr>
        </p:nvPicPr>
        <p:blipFill>
          <a:blip r:embed="rId2"/>
          <a:stretch>
            <a:fillRect/>
          </a:stretch>
        </p:blipFill>
        <p:spPr>
          <a:xfrm>
            <a:off x="152400" y="381000"/>
            <a:ext cx="8839200" cy="6172200"/>
          </a:xfrm>
          <a:prstGeom prst="rect">
            <a:avLst/>
          </a:prstGeom>
        </p:spPr>
      </p:pic>
    </p:spTree>
    <p:extLst>
      <p:ext uri="{BB962C8B-B14F-4D97-AF65-F5344CB8AC3E}">
        <p14:creationId xmlns:p14="http://schemas.microsoft.com/office/powerpoint/2010/main" val="555269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7BF571-E0AF-4A5A-AB9B-615AC1F73FCD}"/>
              </a:ext>
            </a:extLst>
          </p:cNvPr>
          <p:cNvSpPr>
            <a:spLocks noGrp="1"/>
          </p:cNvSpPr>
          <p:nvPr>
            <p:ph idx="1"/>
          </p:nvPr>
        </p:nvSpPr>
        <p:spPr>
          <a:xfrm>
            <a:off x="457200" y="1295400"/>
            <a:ext cx="8229600" cy="5105400"/>
          </a:xfrm>
        </p:spPr>
        <p:txBody>
          <a:bodyPr>
            <a:normAutofit fontScale="70000" lnSpcReduction="20000"/>
          </a:bodyPr>
          <a:lstStyle/>
          <a:p>
            <a:pPr marL="0" indent="0" fontAlgn="base">
              <a:buNone/>
            </a:pPr>
            <a:endParaRPr lang="en-US" i="1" dirty="0">
              <a:solidFill>
                <a:schemeClr val="tx1"/>
              </a:solidFill>
            </a:endParaRPr>
          </a:p>
          <a:p>
            <a:pPr fontAlgn="base">
              <a:buFont typeface="Wingdings" panose="05000000000000000000" pitchFamily="2" charset="2"/>
              <a:buChar char="q"/>
            </a:pPr>
            <a:r>
              <a:rPr lang="en-US" dirty="0">
                <a:solidFill>
                  <a:schemeClr val="tx1"/>
                </a:solidFill>
              </a:rPr>
              <a:t>Children and adolescents with type 1 or type 2 diabetes or prediabetes should engage in 60 min/day or more of moderate- or vigorous-intensity aerobic activity, with vigorous muscle-strengthening and bone-strengthening activities at least 3 days/week. </a:t>
            </a:r>
            <a:r>
              <a:rPr lang="en-US" b="1" dirty="0">
                <a:solidFill>
                  <a:schemeClr val="tx1"/>
                </a:solidFill>
              </a:rPr>
              <a:t>C</a:t>
            </a:r>
            <a:endParaRPr lang="en-US" dirty="0">
              <a:solidFill>
                <a:schemeClr val="tx1"/>
              </a:solidFill>
            </a:endParaRPr>
          </a:p>
          <a:p>
            <a:pPr fontAlgn="base">
              <a:buFont typeface="Wingdings" panose="05000000000000000000" pitchFamily="2" charset="2"/>
              <a:buChar char="q"/>
            </a:pPr>
            <a:r>
              <a:rPr lang="en-US" dirty="0">
                <a:solidFill>
                  <a:schemeClr val="tx1"/>
                </a:solidFill>
              </a:rPr>
              <a:t>Most adults with type 1 </a:t>
            </a:r>
            <a:r>
              <a:rPr lang="en-US" b="1" dirty="0">
                <a:solidFill>
                  <a:schemeClr val="tx1"/>
                </a:solidFill>
              </a:rPr>
              <a:t>C</a:t>
            </a:r>
            <a:r>
              <a:rPr lang="en-US" dirty="0">
                <a:solidFill>
                  <a:schemeClr val="tx1"/>
                </a:solidFill>
              </a:rPr>
              <a:t> and type 2 </a:t>
            </a:r>
            <a:r>
              <a:rPr lang="en-US" b="1" dirty="0">
                <a:solidFill>
                  <a:schemeClr val="tx1"/>
                </a:solidFill>
              </a:rPr>
              <a:t>B</a:t>
            </a:r>
            <a:r>
              <a:rPr lang="en-US" dirty="0">
                <a:solidFill>
                  <a:schemeClr val="tx1"/>
                </a:solidFill>
              </a:rPr>
              <a:t> diabetes should engage in 150 min or more of moderate-to-vigorous intensity aerobic activity per week, spread over at least 3 days/week, with no more than 2 consecutive days without activity. Shorter durations (minimum 75 min/week) of vigorous-intensity or interval training may be sufficient for younger and more physically fit individuals.</a:t>
            </a:r>
          </a:p>
          <a:p>
            <a:pPr fontAlgn="base">
              <a:buFont typeface="Wingdings" panose="05000000000000000000" pitchFamily="2" charset="2"/>
              <a:buChar char="q"/>
            </a:pPr>
            <a:r>
              <a:rPr lang="en-US" dirty="0">
                <a:solidFill>
                  <a:schemeClr val="tx1"/>
                </a:solidFill>
              </a:rPr>
              <a:t>Adults with type 1 </a:t>
            </a:r>
            <a:r>
              <a:rPr lang="en-US" b="1" dirty="0">
                <a:solidFill>
                  <a:schemeClr val="tx1"/>
                </a:solidFill>
              </a:rPr>
              <a:t>C</a:t>
            </a:r>
            <a:r>
              <a:rPr lang="en-US" dirty="0">
                <a:solidFill>
                  <a:schemeClr val="tx1"/>
                </a:solidFill>
              </a:rPr>
              <a:t> and type 2 </a:t>
            </a:r>
            <a:r>
              <a:rPr lang="en-US" b="1" dirty="0">
                <a:solidFill>
                  <a:schemeClr val="tx1"/>
                </a:solidFill>
              </a:rPr>
              <a:t>B</a:t>
            </a:r>
            <a:r>
              <a:rPr lang="en-US" dirty="0">
                <a:solidFill>
                  <a:schemeClr val="tx1"/>
                </a:solidFill>
              </a:rPr>
              <a:t> diabetes should engage in 2–3 sessions/week of resistance exercise on nonconsecutive days.</a:t>
            </a:r>
          </a:p>
          <a:p>
            <a:pPr fontAlgn="base">
              <a:buFont typeface="Wingdings" panose="05000000000000000000" pitchFamily="2" charset="2"/>
              <a:buChar char="q"/>
            </a:pPr>
            <a:r>
              <a:rPr lang="en-US" dirty="0">
                <a:solidFill>
                  <a:schemeClr val="tx1"/>
                </a:solidFill>
              </a:rPr>
              <a:t>All adults, and particularly those with type 2 diabetes, should decrease the amount of time spent in daily sedentary behavior. </a:t>
            </a:r>
            <a:r>
              <a:rPr lang="en-US" b="1" dirty="0">
                <a:solidFill>
                  <a:schemeClr val="tx1"/>
                </a:solidFill>
              </a:rPr>
              <a:t>B</a:t>
            </a:r>
            <a:r>
              <a:rPr lang="en-US" dirty="0">
                <a:solidFill>
                  <a:schemeClr val="tx1"/>
                </a:solidFill>
              </a:rPr>
              <a:t> Prolonged sitting should be interrupted every 30 min for blood glucose benefits, particularly in adults with type 2 diabetes. </a:t>
            </a:r>
            <a:r>
              <a:rPr lang="en-US" b="1" dirty="0">
                <a:solidFill>
                  <a:schemeClr val="tx1"/>
                </a:solidFill>
              </a:rPr>
              <a:t>C</a:t>
            </a:r>
            <a:endParaRPr lang="en-US" dirty="0">
              <a:solidFill>
                <a:schemeClr val="tx1"/>
              </a:solidFill>
            </a:endParaRPr>
          </a:p>
          <a:p>
            <a:pPr fontAlgn="base">
              <a:buFont typeface="Wingdings" panose="05000000000000000000" pitchFamily="2" charset="2"/>
              <a:buChar char="q"/>
            </a:pPr>
            <a:r>
              <a:rPr lang="en-US" dirty="0">
                <a:solidFill>
                  <a:schemeClr val="tx1"/>
                </a:solidFill>
              </a:rPr>
              <a:t>Flexibility training and balance training are recommended 2–3 times/week for older adults with diabetes. Yoga and tai chi may be included based on individual preferences to increase flexibility, muscular strength, and balance. </a:t>
            </a:r>
            <a:r>
              <a:rPr lang="en-US" b="1" dirty="0">
                <a:solidFill>
                  <a:schemeClr val="tx1"/>
                </a:solidFill>
              </a:rPr>
              <a:t>C</a:t>
            </a:r>
            <a:endParaRPr lang="en-US" dirty="0">
              <a:solidFill>
                <a:schemeClr val="tx1"/>
              </a:solidFill>
            </a:endParaRPr>
          </a:p>
          <a:p>
            <a:endParaRPr lang="en-US" dirty="0">
              <a:solidFill>
                <a:schemeClr val="tx1"/>
              </a:solidFill>
            </a:endParaRPr>
          </a:p>
        </p:txBody>
      </p:sp>
      <p:sp>
        <p:nvSpPr>
          <p:cNvPr id="3" name="Title 2">
            <a:extLst>
              <a:ext uri="{FF2B5EF4-FFF2-40B4-BE49-F238E27FC236}">
                <a16:creationId xmlns:a16="http://schemas.microsoft.com/office/drawing/2014/main" id="{5C52CF80-E541-46FE-B67C-36DC65DDC5C1}"/>
              </a:ext>
            </a:extLst>
          </p:cNvPr>
          <p:cNvSpPr>
            <a:spLocks noGrp="1"/>
          </p:cNvSpPr>
          <p:nvPr>
            <p:ph type="title"/>
          </p:nvPr>
        </p:nvSpPr>
        <p:spPr>
          <a:xfrm>
            <a:off x="457200" y="609600"/>
            <a:ext cx="8229600" cy="914400"/>
          </a:xfrm>
        </p:spPr>
        <p:txBody>
          <a:bodyPr>
            <a:normAutofit fontScale="90000"/>
          </a:bodyPr>
          <a:lstStyle/>
          <a:p>
            <a:pPr algn="l"/>
            <a:br>
              <a:rPr lang="en-US" b="1" dirty="0">
                <a:solidFill>
                  <a:schemeClr val="bg1"/>
                </a:solidFill>
              </a:rPr>
            </a:br>
            <a:r>
              <a:rPr lang="en-US" b="1" dirty="0">
                <a:solidFill>
                  <a:schemeClr val="bg1"/>
                </a:solidFill>
              </a:rPr>
              <a:t>PHYSICAL ACTIVITY</a:t>
            </a:r>
            <a:br>
              <a:rPr lang="en-US" b="1"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327250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type="title"/>
          </p:nvPr>
        </p:nvSpPr>
        <p:spPr/>
        <p:txBody>
          <a:bodyPr>
            <a:normAutofit fontScale="90000"/>
          </a:bodyPr>
          <a:lstStyle/>
          <a:p>
            <a:pPr algn="l"/>
            <a:r>
              <a:rPr lang="en-US" b="1" dirty="0">
                <a:latin typeface="Times New Roman"/>
                <a:cs typeface="Times New Roman"/>
              </a:rPr>
              <a:t>Drug therapy of diabetes </a:t>
            </a:r>
            <a:br>
              <a:rPr lang="en-US" dirty="0">
                <a:latin typeface="Times New Roman"/>
                <a:cs typeface="Times New Roman"/>
              </a:rPr>
            </a:br>
            <a:endParaRPr lang="en-US" dirty="0">
              <a:latin typeface="Times New Roman"/>
              <a:cs typeface="Times New Roman"/>
            </a:endParaRPr>
          </a:p>
        </p:txBody>
      </p:sp>
      <p:graphicFrame>
        <p:nvGraphicFramePr>
          <p:cNvPr id="7" name="Diagram 6"/>
          <p:cNvGraphicFramePr/>
          <p:nvPr/>
        </p:nvGraphicFramePr>
        <p:xfrm>
          <a:off x="1524000" y="204046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388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Slid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01"/>
            <a:ext cx="9144000" cy="684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447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CLASSIFICATION AND DIAGNOSIS OF DIABETES </a:t>
            </a:r>
            <a:endParaRPr lang="en-US" dirty="0"/>
          </a:p>
        </p:txBody>
      </p:sp>
      <p:sp>
        <p:nvSpPr>
          <p:cNvPr id="3" name="Content Placeholder 2"/>
          <p:cNvSpPr>
            <a:spLocks noGrp="1"/>
          </p:cNvSpPr>
          <p:nvPr>
            <p:ph sz="quarter" idx="1"/>
          </p:nvPr>
        </p:nvSpPr>
        <p:spPr/>
        <p:txBody>
          <a:bodyPr>
            <a:normAutofit/>
          </a:bodyPr>
          <a:lstStyle/>
          <a:p>
            <a:endParaRPr lang="en-US" dirty="0"/>
          </a:p>
          <a:p>
            <a:r>
              <a:rPr lang="en-US" dirty="0">
                <a:solidFill>
                  <a:srgbClr val="C00000"/>
                </a:solidFill>
              </a:rPr>
              <a:t>Type 1 diabetes </a:t>
            </a:r>
            <a:r>
              <a:rPr lang="en-US" dirty="0"/>
              <a:t>(due to autoimmune β-cell destruction, usually leading to absolute insulin deficiency) </a:t>
            </a:r>
          </a:p>
          <a:p>
            <a:r>
              <a:rPr lang="en-US" dirty="0">
                <a:solidFill>
                  <a:srgbClr val="C00000"/>
                </a:solidFill>
              </a:rPr>
              <a:t>Type 2 diabetes </a:t>
            </a:r>
            <a:r>
              <a:rPr lang="en-US" dirty="0"/>
              <a:t>(due to a progressive loss of β-cell insulin secretion frequently on the background of insulin resistance) </a:t>
            </a:r>
          </a:p>
        </p:txBody>
      </p:sp>
    </p:spTree>
    <p:extLst>
      <p:ext uri="{BB962C8B-B14F-4D97-AF65-F5344CB8AC3E}">
        <p14:creationId xmlns:p14="http://schemas.microsoft.com/office/powerpoint/2010/main" val="35641248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7890" name="Picture 2" descr="http://images.slideplayer.com/13/4130335/slides/slide_17.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pic>
        <p:nvPicPr>
          <p:cNvPr id="5" name="Picture 2" descr="http://images.slideplayer.com/13/4130335/slides/slide_17.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97835" y="1645859"/>
            <a:ext cx="307777" cy="3651528"/>
          </a:xfrm>
          <a:prstGeom prst="rect">
            <a:avLst/>
          </a:prstGeom>
        </p:spPr>
        <p:txBody>
          <a:bodyPr vert="vert270" wrap="square" lIns="0" tIns="0" rIns="0" bIns="0" rtlCol="0">
            <a:spAutoFit/>
          </a:bodyPr>
          <a:lstStyle/>
          <a:p>
            <a:pPr marL="7144">
              <a:lnSpc>
                <a:spcPts val="2411"/>
              </a:lnSpc>
            </a:pPr>
            <a:r>
              <a:rPr sz="2475" spc="-225" dirty="0">
                <a:solidFill>
                  <a:prstClr val="black"/>
                </a:solidFill>
                <a:latin typeface="Arial"/>
                <a:cs typeface="Arial"/>
              </a:rPr>
              <a:t>Type </a:t>
            </a:r>
            <a:r>
              <a:rPr sz="2475" spc="-121" dirty="0">
                <a:solidFill>
                  <a:prstClr val="black"/>
                </a:solidFill>
                <a:latin typeface="Arial"/>
                <a:cs typeface="Arial"/>
              </a:rPr>
              <a:t>2 </a:t>
            </a:r>
            <a:r>
              <a:rPr sz="2475" spc="-138" dirty="0">
                <a:solidFill>
                  <a:prstClr val="black"/>
                </a:solidFill>
                <a:latin typeface="Arial"/>
                <a:cs typeface="Arial"/>
              </a:rPr>
              <a:t>DM </a:t>
            </a:r>
            <a:r>
              <a:rPr sz="2475" spc="-132" dirty="0">
                <a:solidFill>
                  <a:prstClr val="black"/>
                </a:solidFill>
                <a:latin typeface="Arial"/>
                <a:cs typeface="Arial"/>
              </a:rPr>
              <a:t>Treatment</a:t>
            </a:r>
            <a:r>
              <a:rPr sz="2475" spc="-233" dirty="0">
                <a:solidFill>
                  <a:prstClr val="black"/>
                </a:solidFill>
                <a:latin typeface="Arial"/>
                <a:cs typeface="Arial"/>
              </a:rPr>
              <a:t> </a:t>
            </a:r>
            <a:r>
              <a:rPr sz="2475" spc="-200" dirty="0">
                <a:solidFill>
                  <a:prstClr val="black"/>
                </a:solidFill>
                <a:latin typeface="Arial"/>
                <a:cs typeface="Arial"/>
              </a:rPr>
              <a:t>Targets</a:t>
            </a:r>
            <a:endParaRPr sz="2475">
              <a:solidFill>
                <a:prstClr val="black"/>
              </a:solidFill>
              <a:latin typeface="Arial"/>
              <a:cs typeface="Arial"/>
            </a:endParaRPr>
          </a:p>
        </p:txBody>
      </p:sp>
      <p:sp>
        <p:nvSpPr>
          <p:cNvPr id="3" name="object 3"/>
          <p:cNvSpPr/>
          <p:nvPr/>
        </p:nvSpPr>
        <p:spPr>
          <a:xfrm>
            <a:off x="3383424" y="2242252"/>
            <a:ext cx="483403" cy="497591"/>
          </a:xfrm>
          <a:prstGeom prst="rect">
            <a:avLst/>
          </a:prstGeom>
          <a:blipFill>
            <a:blip r:embed="rId2" cstate="print"/>
            <a:stretch>
              <a:fillRect/>
            </a:stretch>
          </a:blipFill>
        </p:spPr>
        <p:txBody>
          <a:bodyPr wrap="square" lIns="0" tIns="0" rIns="0" bIns="0" rtlCol="0"/>
          <a:lstStyle/>
          <a:p>
            <a:endParaRPr sz="1013">
              <a:solidFill>
                <a:prstClr val="black"/>
              </a:solidFill>
            </a:endParaRPr>
          </a:p>
        </p:txBody>
      </p:sp>
      <p:sp>
        <p:nvSpPr>
          <p:cNvPr id="4" name="object 4"/>
          <p:cNvSpPr/>
          <p:nvPr/>
        </p:nvSpPr>
        <p:spPr>
          <a:xfrm>
            <a:off x="3211544" y="2071115"/>
            <a:ext cx="874395" cy="834962"/>
          </a:xfrm>
          <a:prstGeom prst="rect">
            <a:avLst/>
          </a:prstGeom>
          <a:blipFill>
            <a:blip r:embed="rId3" cstate="print"/>
            <a:stretch>
              <a:fillRect/>
            </a:stretch>
          </a:blipFill>
        </p:spPr>
        <p:txBody>
          <a:bodyPr wrap="square" lIns="0" tIns="0" rIns="0" bIns="0" rtlCol="0"/>
          <a:lstStyle/>
          <a:p>
            <a:endParaRPr sz="1013">
              <a:solidFill>
                <a:prstClr val="black"/>
              </a:solidFill>
            </a:endParaRPr>
          </a:p>
        </p:txBody>
      </p:sp>
      <p:sp>
        <p:nvSpPr>
          <p:cNvPr id="5" name="object 5"/>
          <p:cNvSpPr/>
          <p:nvPr/>
        </p:nvSpPr>
        <p:spPr>
          <a:xfrm>
            <a:off x="4939831" y="4445749"/>
            <a:ext cx="467102" cy="356066"/>
          </a:xfrm>
          <a:prstGeom prst="rect">
            <a:avLst/>
          </a:prstGeom>
          <a:blipFill>
            <a:blip r:embed="rId4" cstate="print"/>
            <a:stretch>
              <a:fillRect/>
            </a:stretch>
          </a:blipFill>
        </p:spPr>
        <p:txBody>
          <a:bodyPr wrap="square" lIns="0" tIns="0" rIns="0" bIns="0" rtlCol="0"/>
          <a:lstStyle/>
          <a:p>
            <a:endParaRPr sz="1013">
              <a:solidFill>
                <a:prstClr val="black"/>
              </a:solidFill>
            </a:endParaRPr>
          </a:p>
        </p:txBody>
      </p:sp>
      <p:sp>
        <p:nvSpPr>
          <p:cNvPr id="6" name="object 6"/>
          <p:cNvSpPr/>
          <p:nvPr/>
        </p:nvSpPr>
        <p:spPr>
          <a:xfrm>
            <a:off x="4776883" y="4221099"/>
            <a:ext cx="875252" cy="834962"/>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7" name="object 7"/>
          <p:cNvSpPr/>
          <p:nvPr/>
        </p:nvSpPr>
        <p:spPr>
          <a:xfrm>
            <a:off x="6665247" y="4183297"/>
            <a:ext cx="363324" cy="423632"/>
          </a:xfrm>
          <a:prstGeom prst="rect">
            <a:avLst/>
          </a:prstGeom>
          <a:blipFill>
            <a:blip r:embed="rId6" cstate="print"/>
            <a:stretch>
              <a:fillRect/>
            </a:stretch>
          </a:blipFill>
        </p:spPr>
        <p:txBody>
          <a:bodyPr wrap="square" lIns="0" tIns="0" rIns="0" bIns="0" rtlCol="0"/>
          <a:lstStyle/>
          <a:p>
            <a:endParaRPr sz="1013">
              <a:solidFill>
                <a:prstClr val="black"/>
              </a:solidFill>
            </a:endParaRPr>
          </a:p>
        </p:txBody>
      </p:sp>
      <p:sp>
        <p:nvSpPr>
          <p:cNvPr id="8" name="object 8"/>
          <p:cNvSpPr/>
          <p:nvPr/>
        </p:nvSpPr>
        <p:spPr>
          <a:xfrm>
            <a:off x="6428805" y="3988785"/>
            <a:ext cx="874394" cy="834961"/>
          </a:xfrm>
          <a:prstGeom prst="rect">
            <a:avLst/>
          </a:prstGeom>
          <a:blipFill>
            <a:blip r:embed="rId7" cstate="print"/>
            <a:stretch>
              <a:fillRect/>
            </a:stretch>
          </a:blipFill>
        </p:spPr>
        <p:txBody>
          <a:bodyPr wrap="square" lIns="0" tIns="0" rIns="0" bIns="0" rtlCol="0"/>
          <a:lstStyle/>
          <a:p>
            <a:endParaRPr sz="1013">
              <a:solidFill>
                <a:prstClr val="black"/>
              </a:solidFill>
            </a:endParaRPr>
          </a:p>
        </p:txBody>
      </p:sp>
      <p:sp>
        <p:nvSpPr>
          <p:cNvPr id="9" name="object 9"/>
          <p:cNvSpPr/>
          <p:nvPr/>
        </p:nvSpPr>
        <p:spPr>
          <a:xfrm>
            <a:off x="6608897" y="2539497"/>
            <a:ext cx="328613" cy="424303"/>
          </a:xfrm>
          <a:prstGeom prst="rect">
            <a:avLst/>
          </a:prstGeom>
          <a:blipFill>
            <a:blip r:embed="rId8" cstate="print"/>
            <a:stretch>
              <a:fillRect/>
            </a:stretch>
          </a:blipFill>
        </p:spPr>
        <p:txBody>
          <a:bodyPr wrap="square" lIns="0" tIns="0" rIns="0" bIns="0" rtlCol="0"/>
          <a:lstStyle/>
          <a:p>
            <a:endParaRPr sz="1013">
              <a:solidFill>
                <a:prstClr val="black"/>
              </a:solidFill>
            </a:endParaRPr>
          </a:p>
        </p:txBody>
      </p:sp>
      <p:sp>
        <p:nvSpPr>
          <p:cNvPr id="10" name="object 10"/>
          <p:cNvSpPr/>
          <p:nvPr/>
        </p:nvSpPr>
        <p:spPr>
          <a:xfrm>
            <a:off x="6373941" y="2349723"/>
            <a:ext cx="874394" cy="834104"/>
          </a:xfrm>
          <a:prstGeom prst="rect">
            <a:avLst/>
          </a:prstGeom>
          <a:blipFill>
            <a:blip r:embed="rId9" cstate="print"/>
            <a:stretch>
              <a:fillRect/>
            </a:stretch>
          </a:blipFill>
        </p:spPr>
        <p:txBody>
          <a:bodyPr wrap="square" lIns="0" tIns="0" rIns="0" bIns="0" rtlCol="0"/>
          <a:lstStyle/>
          <a:p>
            <a:endParaRPr sz="1013">
              <a:solidFill>
                <a:prstClr val="black"/>
              </a:solidFill>
            </a:endParaRPr>
          </a:p>
        </p:txBody>
      </p:sp>
      <p:sp>
        <p:nvSpPr>
          <p:cNvPr id="11" name="object 11"/>
          <p:cNvSpPr/>
          <p:nvPr/>
        </p:nvSpPr>
        <p:spPr>
          <a:xfrm>
            <a:off x="4938118" y="2251083"/>
            <a:ext cx="437583" cy="445327"/>
          </a:xfrm>
          <a:prstGeom prst="rect">
            <a:avLst/>
          </a:prstGeom>
          <a:blipFill>
            <a:blip r:embed="rId10" cstate="print"/>
            <a:stretch>
              <a:fillRect/>
            </a:stretch>
          </a:blipFill>
        </p:spPr>
        <p:txBody>
          <a:bodyPr wrap="square" lIns="0" tIns="0" rIns="0" bIns="0" rtlCol="0"/>
          <a:lstStyle/>
          <a:p>
            <a:endParaRPr sz="1013">
              <a:solidFill>
                <a:prstClr val="black"/>
              </a:solidFill>
            </a:endParaRPr>
          </a:p>
        </p:txBody>
      </p:sp>
      <p:sp>
        <p:nvSpPr>
          <p:cNvPr id="12" name="object 12"/>
          <p:cNvSpPr/>
          <p:nvPr/>
        </p:nvSpPr>
        <p:spPr>
          <a:xfrm>
            <a:off x="4749451" y="2071115"/>
            <a:ext cx="875252" cy="834962"/>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13" name="object 13"/>
          <p:cNvSpPr/>
          <p:nvPr/>
        </p:nvSpPr>
        <p:spPr>
          <a:xfrm>
            <a:off x="3417929" y="4459814"/>
            <a:ext cx="470501" cy="327948"/>
          </a:xfrm>
          <a:prstGeom prst="rect">
            <a:avLst/>
          </a:prstGeom>
          <a:blipFill>
            <a:blip r:embed="rId11" cstate="print"/>
            <a:stretch>
              <a:fillRect/>
            </a:stretch>
          </a:blipFill>
        </p:spPr>
        <p:txBody>
          <a:bodyPr wrap="square" lIns="0" tIns="0" rIns="0" bIns="0" rtlCol="0"/>
          <a:lstStyle/>
          <a:p>
            <a:endParaRPr sz="1013">
              <a:solidFill>
                <a:prstClr val="black"/>
              </a:solidFill>
            </a:endParaRPr>
          </a:p>
        </p:txBody>
      </p:sp>
      <p:sp>
        <p:nvSpPr>
          <p:cNvPr id="14" name="object 14"/>
          <p:cNvSpPr/>
          <p:nvPr/>
        </p:nvSpPr>
        <p:spPr>
          <a:xfrm>
            <a:off x="3211544" y="4221099"/>
            <a:ext cx="874395" cy="834962"/>
          </a:xfrm>
          <a:prstGeom prst="rect">
            <a:avLst/>
          </a:prstGeom>
          <a:blipFill>
            <a:blip r:embed="rId3" cstate="print"/>
            <a:stretch>
              <a:fillRect/>
            </a:stretch>
          </a:blipFill>
        </p:spPr>
        <p:txBody>
          <a:bodyPr wrap="square" lIns="0" tIns="0" rIns="0" bIns="0" rtlCol="0"/>
          <a:lstStyle/>
          <a:p>
            <a:endParaRPr sz="1013">
              <a:solidFill>
                <a:prstClr val="black"/>
              </a:solidFill>
            </a:endParaRPr>
          </a:p>
        </p:txBody>
      </p:sp>
      <p:sp>
        <p:nvSpPr>
          <p:cNvPr id="15" name="object 15"/>
          <p:cNvSpPr/>
          <p:nvPr/>
        </p:nvSpPr>
        <p:spPr>
          <a:xfrm>
            <a:off x="2007822" y="3311349"/>
            <a:ext cx="560463" cy="458979"/>
          </a:xfrm>
          <a:prstGeom prst="rect">
            <a:avLst/>
          </a:prstGeom>
          <a:blipFill>
            <a:blip r:embed="rId12" cstate="print"/>
            <a:stretch>
              <a:fillRect/>
            </a:stretch>
          </a:blipFill>
        </p:spPr>
        <p:txBody>
          <a:bodyPr wrap="square" lIns="0" tIns="0" rIns="0" bIns="0" rtlCol="0"/>
          <a:lstStyle/>
          <a:p>
            <a:endParaRPr sz="1013">
              <a:solidFill>
                <a:prstClr val="black"/>
              </a:solidFill>
            </a:endParaRPr>
          </a:p>
        </p:txBody>
      </p:sp>
      <p:sp>
        <p:nvSpPr>
          <p:cNvPr id="16" name="object 16"/>
          <p:cNvSpPr/>
          <p:nvPr/>
        </p:nvSpPr>
        <p:spPr>
          <a:xfrm>
            <a:off x="1848517" y="3144393"/>
            <a:ext cx="874395" cy="834962"/>
          </a:xfrm>
          <a:prstGeom prst="rect">
            <a:avLst/>
          </a:prstGeom>
          <a:blipFill>
            <a:blip r:embed="rId13" cstate="print"/>
            <a:stretch>
              <a:fillRect/>
            </a:stretch>
          </a:blipFill>
        </p:spPr>
        <p:txBody>
          <a:bodyPr wrap="square" lIns="0" tIns="0" rIns="0" bIns="0" rtlCol="0"/>
          <a:lstStyle/>
          <a:p>
            <a:endParaRPr sz="1013">
              <a:solidFill>
                <a:prstClr val="black"/>
              </a:solidFill>
            </a:endParaRPr>
          </a:p>
        </p:txBody>
      </p:sp>
      <p:sp>
        <p:nvSpPr>
          <p:cNvPr id="17" name="object 17"/>
          <p:cNvSpPr/>
          <p:nvPr/>
        </p:nvSpPr>
        <p:spPr>
          <a:xfrm>
            <a:off x="2450808" y="3653244"/>
            <a:ext cx="635437" cy="313253"/>
          </a:xfrm>
          <a:custGeom>
            <a:avLst/>
            <a:gdLst/>
            <a:ahLst/>
            <a:cxnLst/>
            <a:rect l="l" t="t" r="r" b="b"/>
            <a:pathLst>
              <a:path w="1129664" h="556895">
                <a:moveTo>
                  <a:pt x="564769" y="0"/>
                </a:moveTo>
                <a:lnTo>
                  <a:pt x="503231" y="1632"/>
                </a:lnTo>
                <a:lnTo>
                  <a:pt x="443613" y="6418"/>
                </a:lnTo>
                <a:lnTo>
                  <a:pt x="386258" y="14186"/>
                </a:lnTo>
                <a:lnTo>
                  <a:pt x="331512" y="24767"/>
                </a:lnTo>
                <a:lnTo>
                  <a:pt x="279719" y="37991"/>
                </a:lnTo>
                <a:lnTo>
                  <a:pt x="231224" y="53689"/>
                </a:lnTo>
                <a:lnTo>
                  <a:pt x="186370" y="71690"/>
                </a:lnTo>
                <a:lnTo>
                  <a:pt x="145503" y="91825"/>
                </a:lnTo>
                <a:lnTo>
                  <a:pt x="108968" y="113925"/>
                </a:lnTo>
                <a:lnTo>
                  <a:pt x="77107" y="137818"/>
                </a:lnTo>
                <a:lnTo>
                  <a:pt x="28792" y="190308"/>
                </a:lnTo>
                <a:lnTo>
                  <a:pt x="3314" y="247939"/>
                </a:lnTo>
                <a:lnTo>
                  <a:pt x="0" y="278257"/>
                </a:lnTo>
                <a:lnTo>
                  <a:pt x="3314" y="308598"/>
                </a:lnTo>
                <a:lnTo>
                  <a:pt x="28792" y="366266"/>
                </a:lnTo>
                <a:lnTo>
                  <a:pt x="77107" y="418784"/>
                </a:lnTo>
                <a:lnTo>
                  <a:pt x="108968" y="442688"/>
                </a:lnTo>
                <a:lnTo>
                  <a:pt x="145503" y="464795"/>
                </a:lnTo>
                <a:lnTo>
                  <a:pt x="186370" y="484937"/>
                </a:lnTo>
                <a:lnTo>
                  <a:pt x="231224" y="502943"/>
                </a:lnTo>
                <a:lnTo>
                  <a:pt x="279719" y="518644"/>
                </a:lnTo>
                <a:lnTo>
                  <a:pt x="331512" y="531871"/>
                </a:lnTo>
                <a:lnTo>
                  <a:pt x="386258" y="542453"/>
                </a:lnTo>
                <a:lnTo>
                  <a:pt x="443613" y="550222"/>
                </a:lnTo>
                <a:lnTo>
                  <a:pt x="503231" y="555008"/>
                </a:lnTo>
                <a:lnTo>
                  <a:pt x="564769" y="556641"/>
                </a:lnTo>
                <a:lnTo>
                  <a:pt x="626306" y="555008"/>
                </a:lnTo>
                <a:lnTo>
                  <a:pt x="685924" y="550222"/>
                </a:lnTo>
                <a:lnTo>
                  <a:pt x="743279" y="542453"/>
                </a:lnTo>
                <a:lnTo>
                  <a:pt x="798025" y="531871"/>
                </a:lnTo>
                <a:lnTo>
                  <a:pt x="849818" y="518644"/>
                </a:lnTo>
                <a:lnTo>
                  <a:pt x="898313" y="502943"/>
                </a:lnTo>
                <a:lnTo>
                  <a:pt x="943167" y="484937"/>
                </a:lnTo>
                <a:lnTo>
                  <a:pt x="984034" y="464795"/>
                </a:lnTo>
                <a:lnTo>
                  <a:pt x="1020569" y="442688"/>
                </a:lnTo>
                <a:lnTo>
                  <a:pt x="1052430" y="418784"/>
                </a:lnTo>
                <a:lnTo>
                  <a:pt x="1100745" y="366266"/>
                </a:lnTo>
                <a:lnTo>
                  <a:pt x="1126223" y="308598"/>
                </a:lnTo>
                <a:lnTo>
                  <a:pt x="1129538" y="278257"/>
                </a:lnTo>
                <a:lnTo>
                  <a:pt x="1126223" y="247939"/>
                </a:lnTo>
                <a:lnTo>
                  <a:pt x="1100745" y="190308"/>
                </a:lnTo>
                <a:lnTo>
                  <a:pt x="1052430" y="137818"/>
                </a:lnTo>
                <a:lnTo>
                  <a:pt x="1020569" y="113925"/>
                </a:lnTo>
                <a:lnTo>
                  <a:pt x="984034" y="91825"/>
                </a:lnTo>
                <a:lnTo>
                  <a:pt x="943167" y="71690"/>
                </a:lnTo>
                <a:lnTo>
                  <a:pt x="898313" y="53689"/>
                </a:lnTo>
                <a:lnTo>
                  <a:pt x="849818" y="37991"/>
                </a:lnTo>
                <a:lnTo>
                  <a:pt x="798025" y="24767"/>
                </a:lnTo>
                <a:lnTo>
                  <a:pt x="743279" y="14186"/>
                </a:lnTo>
                <a:lnTo>
                  <a:pt x="685924" y="6418"/>
                </a:lnTo>
                <a:lnTo>
                  <a:pt x="626306" y="1632"/>
                </a:lnTo>
                <a:lnTo>
                  <a:pt x="564769" y="0"/>
                </a:lnTo>
                <a:close/>
              </a:path>
            </a:pathLst>
          </a:custGeom>
          <a:solidFill>
            <a:srgbClr val="F4B083"/>
          </a:solidFill>
        </p:spPr>
        <p:txBody>
          <a:bodyPr wrap="square" lIns="0" tIns="0" rIns="0" bIns="0" rtlCol="0"/>
          <a:lstStyle/>
          <a:p>
            <a:endParaRPr sz="1013">
              <a:solidFill>
                <a:prstClr val="black"/>
              </a:solidFill>
            </a:endParaRPr>
          </a:p>
        </p:txBody>
      </p:sp>
      <p:sp>
        <p:nvSpPr>
          <p:cNvPr id="18" name="object 18"/>
          <p:cNvSpPr/>
          <p:nvPr/>
        </p:nvSpPr>
        <p:spPr>
          <a:xfrm>
            <a:off x="2450808" y="3653244"/>
            <a:ext cx="635437" cy="313253"/>
          </a:xfrm>
          <a:custGeom>
            <a:avLst/>
            <a:gdLst/>
            <a:ahLst/>
            <a:cxnLst/>
            <a:rect l="l" t="t" r="r" b="b"/>
            <a:pathLst>
              <a:path w="1129664" h="556895">
                <a:moveTo>
                  <a:pt x="0" y="278257"/>
                </a:moveTo>
                <a:lnTo>
                  <a:pt x="13026" y="218566"/>
                </a:lnTo>
                <a:lnTo>
                  <a:pt x="50267" y="163336"/>
                </a:lnTo>
                <a:lnTo>
                  <a:pt x="108968" y="113925"/>
                </a:lnTo>
                <a:lnTo>
                  <a:pt x="145503" y="91825"/>
                </a:lnTo>
                <a:lnTo>
                  <a:pt x="186370" y="71690"/>
                </a:lnTo>
                <a:lnTo>
                  <a:pt x="231224" y="53689"/>
                </a:lnTo>
                <a:lnTo>
                  <a:pt x="279719" y="37991"/>
                </a:lnTo>
                <a:lnTo>
                  <a:pt x="331512" y="24767"/>
                </a:lnTo>
                <a:lnTo>
                  <a:pt x="386258" y="14186"/>
                </a:lnTo>
                <a:lnTo>
                  <a:pt x="443613" y="6418"/>
                </a:lnTo>
                <a:lnTo>
                  <a:pt x="503231" y="1632"/>
                </a:lnTo>
                <a:lnTo>
                  <a:pt x="564769" y="0"/>
                </a:lnTo>
                <a:lnTo>
                  <a:pt x="626306" y="1632"/>
                </a:lnTo>
                <a:lnTo>
                  <a:pt x="685924" y="6418"/>
                </a:lnTo>
                <a:lnTo>
                  <a:pt x="743279" y="14186"/>
                </a:lnTo>
                <a:lnTo>
                  <a:pt x="798025" y="24767"/>
                </a:lnTo>
                <a:lnTo>
                  <a:pt x="849818" y="37991"/>
                </a:lnTo>
                <a:lnTo>
                  <a:pt x="898313" y="53689"/>
                </a:lnTo>
                <a:lnTo>
                  <a:pt x="943167" y="71690"/>
                </a:lnTo>
                <a:lnTo>
                  <a:pt x="984034" y="91825"/>
                </a:lnTo>
                <a:lnTo>
                  <a:pt x="1020569" y="113925"/>
                </a:lnTo>
                <a:lnTo>
                  <a:pt x="1052430" y="137818"/>
                </a:lnTo>
                <a:lnTo>
                  <a:pt x="1100745" y="190308"/>
                </a:lnTo>
                <a:lnTo>
                  <a:pt x="1126223" y="247939"/>
                </a:lnTo>
                <a:lnTo>
                  <a:pt x="1129538" y="278257"/>
                </a:lnTo>
                <a:lnTo>
                  <a:pt x="1126223" y="308598"/>
                </a:lnTo>
                <a:lnTo>
                  <a:pt x="1100745" y="366266"/>
                </a:lnTo>
                <a:lnTo>
                  <a:pt x="1052430" y="418784"/>
                </a:lnTo>
                <a:lnTo>
                  <a:pt x="1020569" y="442688"/>
                </a:lnTo>
                <a:lnTo>
                  <a:pt x="984034" y="464795"/>
                </a:lnTo>
                <a:lnTo>
                  <a:pt x="943167" y="484937"/>
                </a:lnTo>
                <a:lnTo>
                  <a:pt x="898313" y="502943"/>
                </a:lnTo>
                <a:lnTo>
                  <a:pt x="849818" y="518644"/>
                </a:lnTo>
                <a:lnTo>
                  <a:pt x="798025" y="531871"/>
                </a:lnTo>
                <a:lnTo>
                  <a:pt x="743279" y="542453"/>
                </a:lnTo>
                <a:lnTo>
                  <a:pt x="685924" y="550222"/>
                </a:lnTo>
                <a:lnTo>
                  <a:pt x="626306" y="555008"/>
                </a:lnTo>
                <a:lnTo>
                  <a:pt x="564769" y="556641"/>
                </a:lnTo>
                <a:lnTo>
                  <a:pt x="503231" y="555008"/>
                </a:lnTo>
                <a:lnTo>
                  <a:pt x="443613" y="550222"/>
                </a:lnTo>
                <a:lnTo>
                  <a:pt x="386258" y="542453"/>
                </a:lnTo>
                <a:lnTo>
                  <a:pt x="331512" y="531871"/>
                </a:lnTo>
                <a:lnTo>
                  <a:pt x="279719" y="518644"/>
                </a:lnTo>
                <a:lnTo>
                  <a:pt x="231224" y="502943"/>
                </a:lnTo>
                <a:lnTo>
                  <a:pt x="186370" y="484937"/>
                </a:lnTo>
                <a:lnTo>
                  <a:pt x="145503" y="464795"/>
                </a:lnTo>
                <a:lnTo>
                  <a:pt x="108968" y="442688"/>
                </a:lnTo>
                <a:lnTo>
                  <a:pt x="77107" y="418784"/>
                </a:lnTo>
                <a:lnTo>
                  <a:pt x="28792" y="366266"/>
                </a:lnTo>
                <a:lnTo>
                  <a:pt x="3314" y="308598"/>
                </a:lnTo>
                <a:lnTo>
                  <a:pt x="0" y="278257"/>
                </a:lnTo>
                <a:close/>
              </a:path>
            </a:pathLst>
          </a:custGeom>
          <a:ln w="6350">
            <a:solidFill>
              <a:srgbClr val="A4A4A4"/>
            </a:solidFill>
          </a:ln>
        </p:spPr>
        <p:txBody>
          <a:bodyPr wrap="square" lIns="0" tIns="0" rIns="0" bIns="0" rtlCol="0"/>
          <a:lstStyle/>
          <a:p>
            <a:endParaRPr sz="1013">
              <a:solidFill>
                <a:prstClr val="black"/>
              </a:solidFill>
            </a:endParaRPr>
          </a:p>
        </p:txBody>
      </p:sp>
      <p:sp>
        <p:nvSpPr>
          <p:cNvPr id="19" name="object 19"/>
          <p:cNvSpPr/>
          <p:nvPr/>
        </p:nvSpPr>
        <p:spPr>
          <a:xfrm>
            <a:off x="2450022" y="3102604"/>
            <a:ext cx="635437" cy="313253"/>
          </a:xfrm>
          <a:custGeom>
            <a:avLst/>
            <a:gdLst/>
            <a:ahLst/>
            <a:cxnLst/>
            <a:rect l="l" t="t" r="r" b="b"/>
            <a:pathLst>
              <a:path w="1129664" h="556895">
                <a:moveTo>
                  <a:pt x="564769" y="0"/>
                </a:moveTo>
                <a:lnTo>
                  <a:pt x="503231" y="1632"/>
                </a:lnTo>
                <a:lnTo>
                  <a:pt x="443613" y="6418"/>
                </a:lnTo>
                <a:lnTo>
                  <a:pt x="386258" y="14186"/>
                </a:lnTo>
                <a:lnTo>
                  <a:pt x="331512" y="24767"/>
                </a:lnTo>
                <a:lnTo>
                  <a:pt x="279719" y="37991"/>
                </a:lnTo>
                <a:lnTo>
                  <a:pt x="231224" y="53689"/>
                </a:lnTo>
                <a:lnTo>
                  <a:pt x="186370" y="71690"/>
                </a:lnTo>
                <a:lnTo>
                  <a:pt x="145503" y="91825"/>
                </a:lnTo>
                <a:lnTo>
                  <a:pt x="108968" y="113925"/>
                </a:lnTo>
                <a:lnTo>
                  <a:pt x="77107" y="137818"/>
                </a:lnTo>
                <a:lnTo>
                  <a:pt x="28792" y="190308"/>
                </a:lnTo>
                <a:lnTo>
                  <a:pt x="3314" y="247939"/>
                </a:lnTo>
                <a:lnTo>
                  <a:pt x="0" y="278257"/>
                </a:lnTo>
                <a:lnTo>
                  <a:pt x="3314" y="308574"/>
                </a:lnTo>
                <a:lnTo>
                  <a:pt x="28792" y="366205"/>
                </a:lnTo>
                <a:lnTo>
                  <a:pt x="77107" y="418695"/>
                </a:lnTo>
                <a:lnTo>
                  <a:pt x="108968" y="442588"/>
                </a:lnTo>
                <a:lnTo>
                  <a:pt x="145503" y="464688"/>
                </a:lnTo>
                <a:lnTo>
                  <a:pt x="186370" y="484823"/>
                </a:lnTo>
                <a:lnTo>
                  <a:pt x="231224" y="502824"/>
                </a:lnTo>
                <a:lnTo>
                  <a:pt x="279719" y="518522"/>
                </a:lnTo>
                <a:lnTo>
                  <a:pt x="331512" y="531746"/>
                </a:lnTo>
                <a:lnTo>
                  <a:pt x="386258" y="542327"/>
                </a:lnTo>
                <a:lnTo>
                  <a:pt x="443613" y="550095"/>
                </a:lnTo>
                <a:lnTo>
                  <a:pt x="503231" y="554881"/>
                </a:lnTo>
                <a:lnTo>
                  <a:pt x="564769" y="556513"/>
                </a:lnTo>
                <a:lnTo>
                  <a:pt x="626330" y="554881"/>
                </a:lnTo>
                <a:lnTo>
                  <a:pt x="685969" y="550095"/>
                </a:lnTo>
                <a:lnTo>
                  <a:pt x="743341" y="542327"/>
                </a:lnTo>
                <a:lnTo>
                  <a:pt x="798102" y="531746"/>
                </a:lnTo>
                <a:lnTo>
                  <a:pt x="849907" y="518522"/>
                </a:lnTo>
                <a:lnTo>
                  <a:pt x="898413" y="502824"/>
                </a:lnTo>
                <a:lnTo>
                  <a:pt x="943274" y="484823"/>
                </a:lnTo>
                <a:lnTo>
                  <a:pt x="984148" y="464688"/>
                </a:lnTo>
                <a:lnTo>
                  <a:pt x="1020688" y="442588"/>
                </a:lnTo>
                <a:lnTo>
                  <a:pt x="1052552" y="418695"/>
                </a:lnTo>
                <a:lnTo>
                  <a:pt x="1100871" y="366205"/>
                </a:lnTo>
                <a:lnTo>
                  <a:pt x="1126350" y="308574"/>
                </a:lnTo>
                <a:lnTo>
                  <a:pt x="1129665" y="278257"/>
                </a:lnTo>
                <a:lnTo>
                  <a:pt x="1126350" y="247939"/>
                </a:lnTo>
                <a:lnTo>
                  <a:pt x="1100871" y="190308"/>
                </a:lnTo>
                <a:lnTo>
                  <a:pt x="1052552" y="137818"/>
                </a:lnTo>
                <a:lnTo>
                  <a:pt x="1020688" y="113925"/>
                </a:lnTo>
                <a:lnTo>
                  <a:pt x="984148" y="91825"/>
                </a:lnTo>
                <a:lnTo>
                  <a:pt x="943274" y="71690"/>
                </a:lnTo>
                <a:lnTo>
                  <a:pt x="898413" y="53689"/>
                </a:lnTo>
                <a:lnTo>
                  <a:pt x="849907" y="37991"/>
                </a:lnTo>
                <a:lnTo>
                  <a:pt x="798102" y="24767"/>
                </a:lnTo>
                <a:lnTo>
                  <a:pt x="743341" y="14186"/>
                </a:lnTo>
                <a:lnTo>
                  <a:pt x="685969" y="6418"/>
                </a:lnTo>
                <a:lnTo>
                  <a:pt x="626330" y="1632"/>
                </a:lnTo>
                <a:lnTo>
                  <a:pt x="564769" y="0"/>
                </a:lnTo>
                <a:close/>
              </a:path>
            </a:pathLst>
          </a:custGeom>
          <a:solidFill>
            <a:srgbClr val="A9D18E"/>
          </a:solidFill>
        </p:spPr>
        <p:txBody>
          <a:bodyPr wrap="square" lIns="0" tIns="0" rIns="0" bIns="0" rtlCol="0"/>
          <a:lstStyle/>
          <a:p>
            <a:endParaRPr sz="1013">
              <a:solidFill>
                <a:prstClr val="black"/>
              </a:solidFill>
            </a:endParaRPr>
          </a:p>
        </p:txBody>
      </p:sp>
      <p:sp>
        <p:nvSpPr>
          <p:cNvPr id="20" name="object 20"/>
          <p:cNvSpPr/>
          <p:nvPr/>
        </p:nvSpPr>
        <p:spPr>
          <a:xfrm>
            <a:off x="2450022" y="3102604"/>
            <a:ext cx="635437" cy="313253"/>
          </a:xfrm>
          <a:custGeom>
            <a:avLst/>
            <a:gdLst/>
            <a:ahLst/>
            <a:cxnLst/>
            <a:rect l="l" t="t" r="r" b="b"/>
            <a:pathLst>
              <a:path w="1129664" h="556895">
                <a:moveTo>
                  <a:pt x="0" y="278257"/>
                </a:moveTo>
                <a:lnTo>
                  <a:pt x="13026" y="218566"/>
                </a:lnTo>
                <a:lnTo>
                  <a:pt x="50267" y="163336"/>
                </a:lnTo>
                <a:lnTo>
                  <a:pt x="108968" y="113925"/>
                </a:lnTo>
                <a:lnTo>
                  <a:pt x="145503" y="91825"/>
                </a:lnTo>
                <a:lnTo>
                  <a:pt x="186370" y="71690"/>
                </a:lnTo>
                <a:lnTo>
                  <a:pt x="231224" y="53689"/>
                </a:lnTo>
                <a:lnTo>
                  <a:pt x="279719" y="37991"/>
                </a:lnTo>
                <a:lnTo>
                  <a:pt x="331512" y="24767"/>
                </a:lnTo>
                <a:lnTo>
                  <a:pt x="386258" y="14186"/>
                </a:lnTo>
                <a:lnTo>
                  <a:pt x="443613" y="6418"/>
                </a:lnTo>
                <a:lnTo>
                  <a:pt x="503231" y="1632"/>
                </a:lnTo>
                <a:lnTo>
                  <a:pt x="564769" y="0"/>
                </a:lnTo>
                <a:lnTo>
                  <a:pt x="626330" y="1632"/>
                </a:lnTo>
                <a:lnTo>
                  <a:pt x="685969" y="6418"/>
                </a:lnTo>
                <a:lnTo>
                  <a:pt x="743341" y="14186"/>
                </a:lnTo>
                <a:lnTo>
                  <a:pt x="798102" y="24767"/>
                </a:lnTo>
                <a:lnTo>
                  <a:pt x="849907" y="37991"/>
                </a:lnTo>
                <a:lnTo>
                  <a:pt x="898413" y="53689"/>
                </a:lnTo>
                <a:lnTo>
                  <a:pt x="943274" y="71690"/>
                </a:lnTo>
                <a:lnTo>
                  <a:pt x="984148" y="91825"/>
                </a:lnTo>
                <a:lnTo>
                  <a:pt x="1020688" y="113925"/>
                </a:lnTo>
                <a:lnTo>
                  <a:pt x="1052552" y="137818"/>
                </a:lnTo>
                <a:lnTo>
                  <a:pt x="1100871" y="190308"/>
                </a:lnTo>
                <a:lnTo>
                  <a:pt x="1126350" y="247939"/>
                </a:lnTo>
                <a:lnTo>
                  <a:pt x="1129665" y="278257"/>
                </a:lnTo>
                <a:lnTo>
                  <a:pt x="1126350" y="308574"/>
                </a:lnTo>
                <a:lnTo>
                  <a:pt x="1100871" y="366205"/>
                </a:lnTo>
                <a:lnTo>
                  <a:pt x="1052552" y="418695"/>
                </a:lnTo>
                <a:lnTo>
                  <a:pt x="1020688" y="442588"/>
                </a:lnTo>
                <a:lnTo>
                  <a:pt x="984148" y="464688"/>
                </a:lnTo>
                <a:lnTo>
                  <a:pt x="943274" y="484823"/>
                </a:lnTo>
                <a:lnTo>
                  <a:pt x="898413" y="502824"/>
                </a:lnTo>
                <a:lnTo>
                  <a:pt x="849907" y="518522"/>
                </a:lnTo>
                <a:lnTo>
                  <a:pt x="798102" y="531746"/>
                </a:lnTo>
                <a:lnTo>
                  <a:pt x="743341" y="542327"/>
                </a:lnTo>
                <a:lnTo>
                  <a:pt x="685969" y="550095"/>
                </a:lnTo>
                <a:lnTo>
                  <a:pt x="626330" y="554881"/>
                </a:lnTo>
                <a:lnTo>
                  <a:pt x="564769" y="556513"/>
                </a:lnTo>
                <a:lnTo>
                  <a:pt x="503231" y="554881"/>
                </a:lnTo>
                <a:lnTo>
                  <a:pt x="443613" y="550095"/>
                </a:lnTo>
                <a:lnTo>
                  <a:pt x="386258" y="542327"/>
                </a:lnTo>
                <a:lnTo>
                  <a:pt x="331512" y="531746"/>
                </a:lnTo>
                <a:lnTo>
                  <a:pt x="279719" y="518522"/>
                </a:lnTo>
                <a:lnTo>
                  <a:pt x="231224" y="502824"/>
                </a:lnTo>
                <a:lnTo>
                  <a:pt x="186370" y="484823"/>
                </a:lnTo>
                <a:lnTo>
                  <a:pt x="145503" y="464688"/>
                </a:lnTo>
                <a:lnTo>
                  <a:pt x="108968" y="442588"/>
                </a:lnTo>
                <a:lnTo>
                  <a:pt x="77107" y="418695"/>
                </a:lnTo>
                <a:lnTo>
                  <a:pt x="28792" y="366205"/>
                </a:lnTo>
                <a:lnTo>
                  <a:pt x="3314" y="308574"/>
                </a:lnTo>
                <a:lnTo>
                  <a:pt x="0" y="278257"/>
                </a:lnTo>
                <a:close/>
              </a:path>
            </a:pathLst>
          </a:custGeom>
          <a:ln w="6350">
            <a:solidFill>
              <a:srgbClr val="A4A4A4"/>
            </a:solidFill>
          </a:ln>
        </p:spPr>
        <p:txBody>
          <a:bodyPr wrap="square" lIns="0" tIns="0" rIns="0" bIns="0" rtlCol="0"/>
          <a:lstStyle/>
          <a:p>
            <a:endParaRPr sz="1013">
              <a:solidFill>
                <a:prstClr val="black"/>
              </a:solidFill>
            </a:endParaRPr>
          </a:p>
        </p:txBody>
      </p:sp>
      <p:sp>
        <p:nvSpPr>
          <p:cNvPr id="21" name="object 21"/>
          <p:cNvSpPr/>
          <p:nvPr/>
        </p:nvSpPr>
        <p:spPr>
          <a:xfrm>
            <a:off x="3369637" y="3191684"/>
            <a:ext cx="3978712" cy="754737"/>
          </a:xfrm>
          <a:custGeom>
            <a:avLst/>
            <a:gdLst/>
            <a:ahLst/>
            <a:cxnLst/>
            <a:rect l="l" t="t" r="r" b="b"/>
            <a:pathLst>
              <a:path w="7073265" h="1341754">
                <a:moveTo>
                  <a:pt x="41910" y="335280"/>
                </a:moveTo>
                <a:lnTo>
                  <a:pt x="0" y="335280"/>
                </a:lnTo>
                <a:lnTo>
                  <a:pt x="0" y="1005967"/>
                </a:lnTo>
                <a:lnTo>
                  <a:pt x="41910" y="1005967"/>
                </a:lnTo>
                <a:lnTo>
                  <a:pt x="41910" y="335280"/>
                </a:lnTo>
                <a:close/>
              </a:path>
              <a:path w="7073265" h="1341754">
                <a:moveTo>
                  <a:pt x="167639" y="335280"/>
                </a:moveTo>
                <a:lnTo>
                  <a:pt x="83820" y="335280"/>
                </a:lnTo>
                <a:lnTo>
                  <a:pt x="83820" y="1005967"/>
                </a:lnTo>
                <a:lnTo>
                  <a:pt x="167639" y="1005967"/>
                </a:lnTo>
                <a:lnTo>
                  <a:pt x="167639" y="335280"/>
                </a:lnTo>
                <a:close/>
              </a:path>
              <a:path w="7073265" h="1341754">
                <a:moveTo>
                  <a:pt x="6402070" y="0"/>
                </a:moveTo>
                <a:lnTo>
                  <a:pt x="6402070" y="335280"/>
                </a:lnTo>
                <a:lnTo>
                  <a:pt x="209550" y="335280"/>
                </a:lnTo>
                <a:lnTo>
                  <a:pt x="209550" y="1005967"/>
                </a:lnTo>
                <a:lnTo>
                  <a:pt x="6402070" y="1005967"/>
                </a:lnTo>
                <a:lnTo>
                  <a:pt x="6402070" y="1341374"/>
                </a:lnTo>
                <a:lnTo>
                  <a:pt x="7072757" y="670687"/>
                </a:lnTo>
                <a:lnTo>
                  <a:pt x="6402070" y="0"/>
                </a:lnTo>
                <a:close/>
              </a:path>
            </a:pathLst>
          </a:custGeom>
          <a:solidFill>
            <a:srgbClr val="C00000">
              <a:alpha val="43920"/>
            </a:srgbClr>
          </a:solidFill>
        </p:spPr>
        <p:txBody>
          <a:bodyPr wrap="square" lIns="0" tIns="0" rIns="0" bIns="0" rtlCol="0"/>
          <a:lstStyle/>
          <a:p>
            <a:endParaRPr sz="1013">
              <a:solidFill>
                <a:prstClr val="black"/>
              </a:solidFill>
            </a:endParaRPr>
          </a:p>
        </p:txBody>
      </p:sp>
      <p:sp>
        <p:nvSpPr>
          <p:cNvPr id="22" name="object 22"/>
          <p:cNvSpPr/>
          <p:nvPr/>
        </p:nvSpPr>
        <p:spPr>
          <a:xfrm>
            <a:off x="3369636" y="3380279"/>
            <a:ext cx="23575" cy="377547"/>
          </a:xfrm>
          <a:custGeom>
            <a:avLst/>
            <a:gdLst/>
            <a:ahLst/>
            <a:cxnLst/>
            <a:rect l="l" t="t" r="r" b="b"/>
            <a:pathLst>
              <a:path w="41910" h="671195">
                <a:moveTo>
                  <a:pt x="0" y="0"/>
                </a:moveTo>
                <a:lnTo>
                  <a:pt x="41910" y="0"/>
                </a:lnTo>
                <a:lnTo>
                  <a:pt x="41910" y="670687"/>
                </a:lnTo>
                <a:lnTo>
                  <a:pt x="0" y="670687"/>
                </a:lnTo>
                <a:lnTo>
                  <a:pt x="0" y="0"/>
                </a:lnTo>
                <a:close/>
              </a:path>
            </a:pathLst>
          </a:custGeom>
          <a:ln w="12700">
            <a:solidFill>
              <a:srgbClr val="000000"/>
            </a:solidFill>
          </a:ln>
        </p:spPr>
        <p:txBody>
          <a:bodyPr wrap="square" lIns="0" tIns="0" rIns="0" bIns="0" rtlCol="0"/>
          <a:lstStyle/>
          <a:p>
            <a:endParaRPr sz="1013">
              <a:solidFill>
                <a:prstClr val="black"/>
              </a:solidFill>
            </a:endParaRPr>
          </a:p>
        </p:txBody>
      </p:sp>
      <p:sp>
        <p:nvSpPr>
          <p:cNvPr id="23" name="object 23"/>
          <p:cNvSpPr/>
          <p:nvPr/>
        </p:nvSpPr>
        <p:spPr>
          <a:xfrm>
            <a:off x="3416785" y="3380279"/>
            <a:ext cx="47149" cy="377547"/>
          </a:xfrm>
          <a:custGeom>
            <a:avLst/>
            <a:gdLst/>
            <a:ahLst/>
            <a:cxnLst/>
            <a:rect l="l" t="t" r="r" b="b"/>
            <a:pathLst>
              <a:path w="83820" h="671195">
                <a:moveTo>
                  <a:pt x="0" y="0"/>
                </a:moveTo>
                <a:lnTo>
                  <a:pt x="83819" y="0"/>
                </a:lnTo>
                <a:lnTo>
                  <a:pt x="83819" y="670687"/>
                </a:lnTo>
                <a:lnTo>
                  <a:pt x="0" y="670687"/>
                </a:lnTo>
                <a:lnTo>
                  <a:pt x="0" y="0"/>
                </a:lnTo>
                <a:close/>
              </a:path>
            </a:pathLst>
          </a:custGeom>
          <a:ln w="12700">
            <a:solidFill>
              <a:srgbClr val="000000"/>
            </a:solidFill>
          </a:ln>
        </p:spPr>
        <p:txBody>
          <a:bodyPr wrap="square" lIns="0" tIns="0" rIns="0" bIns="0" rtlCol="0"/>
          <a:lstStyle/>
          <a:p>
            <a:endParaRPr sz="1013">
              <a:solidFill>
                <a:prstClr val="black"/>
              </a:solidFill>
            </a:endParaRPr>
          </a:p>
        </p:txBody>
      </p:sp>
      <p:sp>
        <p:nvSpPr>
          <p:cNvPr id="24" name="object 24"/>
          <p:cNvSpPr/>
          <p:nvPr/>
        </p:nvSpPr>
        <p:spPr>
          <a:xfrm>
            <a:off x="3487507" y="3191684"/>
            <a:ext cx="3860840" cy="754737"/>
          </a:xfrm>
          <a:custGeom>
            <a:avLst/>
            <a:gdLst/>
            <a:ahLst/>
            <a:cxnLst/>
            <a:rect l="l" t="t" r="r" b="b"/>
            <a:pathLst>
              <a:path w="6863715" h="1341754">
                <a:moveTo>
                  <a:pt x="0" y="335280"/>
                </a:moveTo>
                <a:lnTo>
                  <a:pt x="6192520" y="335280"/>
                </a:lnTo>
                <a:lnTo>
                  <a:pt x="6192520" y="0"/>
                </a:lnTo>
                <a:lnTo>
                  <a:pt x="6863207" y="670687"/>
                </a:lnTo>
                <a:lnTo>
                  <a:pt x="6192520" y="1341374"/>
                </a:lnTo>
                <a:lnTo>
                  <a:pt x="6192520" y="1005967"/>
                </a:lnTo>
                <a:lnTo>
                  <a:pt x="0" y="1005967"/>
                </a:lnTo>
                <a:lnTo>
                  <a:pt x="0" y="335280"/>
                </a:lnTo>
                <a:close/>
              </a:path>
            </a:pathLst>
          </a:custGeom>
          <a:ln w="12700">
            <a:solidFill>
              <a:srgbClr val="000000"/>
            </a:solidFill>
          </a:ln>
        </p:spPr>
        <p:txBody>
          <a:bodyPr wrap="square" lIns="0" tIns="0" rIns="0" bIns="0" rtlCol="0"/>
          <a:lstStyle/>
          <a:p>
            <a:endParaRPr sz="1013">
              <a:solidFill>
                <a:prstClr val="black"/>
              </a:solidFill>
            </a:endParaRPr>
          </a:p>
        </p:txBody>
      </p:sp>
      <p:sp>
        <p:nvSpPr>
          <p:cNvPr id="25" name="object 25"/>
          <p:cNvSpPr txBox="1"/>
          <p:nvPr/>
        </p:nvSpPr>
        <p:spPr>
          <a:xfrm>
            <a:off x="3565161" y="3376608"/>
            <a:ext cx="1995250" cy="353102"/>
          </a:xfrm>
          <a:prstGeom prst="rect">
            <a:avLst/>
          </a:prstGeom>
        </p:spPr>
        <p:txBody>
          <a:bodyPr vert="horz" wrap="square" lIns="0" tIns="6787" rIns="0" bIns="0" rtlCol="0">
            <a:spAutoFit/>
          </a:bodyPr>
          <a:lstStyle/>
          <a:p>
            <a:pPr marL="7144">
              <a:spcBef>
                <a:spcPts val="53"/>
              </a:spcBef>
            </a:pPr>
            <a:r>
              <a:rPr sz="2250" b="1" spc="-312" dirty="0">
                <a:solidFill>
                  <a:prstClr val="black"/>
                </a:solidFill>
                <a:latin typeface="Arial"/>
                <a:cs typeface="Arial"/>
              </a:rPr>
              <a:t>HYPERGLYCEMIA</a:t>
            </a:r>
            <a:endParaRPr sz="2250">
              <a:solidFill>
                <a:prstClr val="black"/>
              </a:solidFill>
              <a:latin typeface="Arial"/>
              <a:cs typeface="Arial"/>
            </a:endParaRPr>
          </a:p>
        </p:txBody>
      </p:sp>
      <p:sp>
        <p:nvSpPr>
          <p:cNvPr id="26" name="object 26"/>
          <p:cNvSpPr txBox="1"/>
          <p:nvPr/>
        </p:nvSpPr>
        <p:spPr>
          <a:xfrm>
            <a:off x="2572465" y="2936296"/>
            <a:ext cx="448628" cy="435176"/>
          </a:xfrm>
          <a:prstGeom prst="rect">
            <a:avLst/>
          </a:prstGeom>
        </p:spPr>
        <p:txBody>
          <a:bodyPr vert="horz" wrap="square" lIns="0" tIns="6787" rIns="0" bIns="0" rtlCol="0">
            <a:spAutoFit/>
          </a:bodyPr>
          <a:lstStyle/>
          <a:p>
            <a:pPr marL="25004">
              <a:spcBef>
                <a:spcPts val="53"/>
              </a:spcBef>
            </a:pPr>
            <a:r>
              <a:rPr sz="900" b="1" spc="357" dirty="0">
                <a:solidFill>
                  <a:prstClr val="black"/>
                </a:solidFill>
                <a:latin typeface="Arial"/>
                <a:cs typeface="Arial"/>
              </a:rPr>
              <a:t>↓</a:t>
            </a:r>
            <a:r>
              <a:rPr sz="900" b="1" spc="-74" dirty="0">
                <a:solidFill>
                  <a:prstClr val="black"/>
                </a:solidFill>
                <a:latin typeface="Arial"/>
                <a:cs typeface="Arial"/>
              </a:rPr>
              <a:t>ins</a:t>
            </a:r>
            <a:r>
              <a:rPr sz="900" b="1" spc="-98" dirty="0">
                <a:solidFill>
                  <a:prstClr val="black"/>
                </a:solidFill>
                <a:latin typeface="Arial"/>
                <a:cs typeface="Arial"/>
              </a:rPr>
              <a:t>u</a:t>
            </a:r>
            <a:r>
              <a:rPr sz="900" b="1" spc="-31" dirty="0">
                <a:solidFill>
                  <a:prstClr val="black"/>
                </a:solidFill>
                <a:latin typeface="Arial"/>
                <a:cs typeface="Arial"/>
              </a:rPr>
              <a:t>l</a:t>
            </a:r>
            <a:r>
              <a:rPr sz="900" b="1" spc="-28" dirty="0">
                <a:solidFill>
                  <a:prstClr val="black"/>
                </a:solidFill>
                <a:latin typeface="Arial"/>
                <a:cs typeface="Arial"/>
              </a:rPr>
              <a:t>i</a:t>
            </a:r>
            <a:r>
              <a:rPr sz="900" b="1" spc="-71" dirty="0">
                <a:solidFill>
                  <a:prstClr val="black"/>
                </a:solidFill>
                <a:latin typeface="Arial"/>
                <a:cs typeface="Arial"/>
              </a:rPr>
              <a:t>n</a:t>
            </a:r>
            <a:endParaRPr sz="900">
              <a:solidFill>
                <a:prstClr val="black"/>
              </a:solidFill>
              <a:latin typeface="Arial"/>
              <a:cs typeface="Arial"/>
            </a:endParaRPr>
          </a:p>
          <a:p>
            <a:pPr marL="7144">
              <a:spcBef>
                <a:spcPts val="59"/>
              </a:spcBef>
            </a:pPr>
            <a:r>
              <a:rPr b="1" spc="-119" dirty="0">
                <a:solidFill>
                  <a:prstClr val="black"/>
                </a:solidFill>
                <a:latin typeface="Arial"/>
                <a:cs typeface="Arial"/>
              </a:rPr>
              <a:t>β</a:t>
            </a:r>
            <a:r>
              <a:rPr b="1" spc="-121" dirty="0">
                <a:solidFill>
                  <a:prstClr val="black"/>
                </a:solidFill>
                <a:latin typeface="Arial"/>
                <a:cs typeface="Arial"/>
              </a:rPr>
              <a:t> </a:t>
            </a:r>
            <a:r>
              <a:rPr sz="1350" spc="-42" dirty="0">
                <a:solidFill>
                  <a:prstClr val="black"/>
                </a:solidFill>
                <a:latin typeface="Arial"/>
                <a:cs typeface="Arial"/>
              </a:rPr>
              <a:t>cell</a:t>
            </a:r>
            <a:endParaRPr sz="1350">
              <a:solidFill>
                <a:prstClr val="black"/>
              </a:solidFill>
              <a:latin typeface="Arial"/>
              <a:cs typeface="Arial"/>
            </a:endParaRPr>
          </a:p>
        </p:txBody>
      </p:sp>
      <p:sp>
        <p:nvSpPr>
          <p:cNvPr id="27" name="object 27"/>
          <p:cNvSpPr txBox="1"/>
          <p:nvPr/>
        </p:nvSpPr>
        <p:spPr>
          <a:xfrm>
            <a:off x="2522888" y="3621069"/>
            <a:ext cx="566500" cy="525665"/>
          </a:xfrm>
          <a:prstGeom prst="rect">
            <a:avLst/>
          </a:prstGeom>
        </p:spPr>
        <p:txBody>
          <a:bodyPr vert="horz" wrap="square" lIns="0" tIns="7501" rIns="0" bIns="0" rtlCol="0">
            <a:spAutoFit/>
          </a:bodyPr>
          <a:lstStyle/>
          <a:p>
            <a:pPr marR="35719" algn="ctr">
              <a:spcBef>
                <a:spcPts val="59"/>
              </a:spcBef>
            </a:pPr>
            <a:r>
              <a:rPr b="1" spc="-42" dirty="0">
                <a:solidFill>
                  <a:prstClr val="black"/>
                </a:solidFill>
                <a:latin typeface="Arial"/>
                <a:cs typeface="Arial"/>
              </a:rPr>
              <a:t>α</a:t>
            </a:r>
            <a:r>
              <a:rPr b="1" spc="-119" dirty="0">
                <a:solidFill>
                  <a:prstClr val="black"/>
                </a:solidFill>
                <a:latin typeface="Arial"/>
                <a:cs typeface="Arial"/>
              </a:rPr>
              <a:t> </a:t>
            </a:r>
            <a:r>
              <a:rPr sz="1350" spc="-42" dirty="0">
                <a:solidFill>
                  <a:prstClr val="black"/>
                </a:solidFill>
                <a:latin typeface="Arial"/>
                <a:cs typeface="Arial"/>
              </a:rPr>
              <a:t>cell</a:t>
            </a:r>
            <a:endParaRPr sz="1350">
              <a:solidFill>
                <a:prstClr val="black"/>
              </a:solidFill>
              <a:latin typeface="Arial"/>
              <a:cs typeface="Arial"/>
            </a:endParaRPr>
          </a:p>
          <a:p>
            <a:pPr algn="ctr">
              <a:spcBef>
                <a:spcPts val="751"/>
              </a:spcBef>
            </a:pPr>
            <a:r>
              <a:rPr sz="900" b="1" spc="360" dirty="0">
                <a:solidFill>
                  <a:prstClr val="black"/>
                </a:solidFill>
                <a:latin typeface="Arial"/>
                <a:cs typeface="Arial"/>
              </a:rPr>
              <a:t>↑</a:t>
            </a:r>
            <a:r>
              <a:rPr sz="900" b="1" spc="-76" dirty="0">
                <a:solidFill>
                  <a:prstClr val="black"/>
                </a:solidFill>
                <a:latin typeface="Arial"/>
                <a:cs typeface="Arial"/>
              </a:rPr>
              <a:t> </a:t>
            </a:r>
            <a:r>
              <a:rPr sz="900" b="1" spc="-87" dirty="0">
                <a:solidFill>
                  <a:prstClr val="black"/>
                </a:solidFill>
                <a:latin typeface="Arial"/>
                <a:cs typeface="Arial"/>
              </a:rPr>
              <a:t>glucagon</a:t>
            </a:r>
            <a:endParaRPr sz="900">
              <a:solidFill>
                <a:prstClr val="black"/>
              </a:solidFill>
              <a:latin typeface="Arial"/>
              <a:cs typeface="Arial"/>
            </a:endParaRPr>
          </a:p>
        </p:txBody>
      </p:sp>
      <p:sp>
        <p:nvSpPr>
          <p:cNvPr id="28" name="object 28"/>
          <p:cNvSpPr txBox="1"/>
          <p:nvPr/>
        </p:nvSpPr>
        <p:spPr>
          <a:xfrm>
            <a:off x="3020092" y="5028344"/>
            <a:ext cx="1225154" cy="145353"/>
          </a:xfrm>
          <a:prstGeom prst="rect">
            <a:avLst/>
          </a:prstGeom>
        </p:spPr>
        <p:txBody>
          <a:bodyPr vert="horz" wrap="square" lIns="0" tIns="6787" rIns="0" bIns="0" rtlCol="0">
            <a:spAutoFit/>
          </a:bodyPr>
          <a:lstStyle/>
          <a:p>
            <a:pPr marL="7144">
              <a:spcBef>
                <a:spcPts val="53"/>
              </a:spcBef>
            </a:pPr>
            <a:r>
              <a:rPr sz="900" b="1" spc="360" dirty="0">
                <a:solidFill>
                  <a:prstClr val="black"/>
                </a:solidFill>
                <a:latin typeface="Arial"/>
                <a:cs typeface="Arial"/>
              </a:rPr>
              <a:t>↑</a:t>
            </a:r>
            <a:r>
              <a:rPr sz="900" b="1" spc="3" dirty="0">
                <a:solidFill>
                  <a:prstClr val="black"/>
                </a:solidFill>
                <a:latin typeface="Arial"/>
                <a:cs typeface="Arial"/>
              </a:rPr>
              <a:t> </a:t>
            </a:r>
            <a:r>
              <a:rPr sz="900" b="1" spc="-59" dirty="0">
                <a:solidFill>
                  <a:prstClr val="black"/>
                </a:solidFill>
                <a:latin typeface="Arial"/>
                <a:cs typeface="Arial"/>
              </a:rPr>
              <a:t>hepatic </a:t>
            </a:r>
            <a:r>
              <a:rPr sz="900" b="1" spc="-90" dirty="0">
                <a:solidFill>
                  <a:prstClr val="black"/>
                </a:solidFill>
                <a:latin typeface="Arial"/>
                <a:cs typeface="Arial"/>
              </a:rPr>
              <a:t>glucose </a:t>
            </a:r>
            <a:r>
              <a:rPr sz="900" b="1" spc="-45" dirty="0">
                <a:solidFill>
                  <a:prstClr val="black"/>
                </a:solidFill>
                <a:latin typeface="Arial"/>
                <a:cs typeface="Arial"/>
              </a:rPr>
              <a:t>output</a:t>
            </a:r>
            <a:endParaRPr sz="900">
              <a:solidFill>
                <a:prstClr val="black"/>
              </a:solidFill>
              <a:latin typeface="Arial"/>
              <a:cs typeface="Arial"/>
            </a:endParaRPr>
          </a:p>
        </p:txBody>
      </p:sp>
      <p:sp>
        <p:nvSpPr>
          <p:cNvPr id="29" name="object 29"/>
          <p:cNvSpPr txBox="1"/>
          <p:nvPr/>
        </p:nvSpPr>
        <p:spPr>
          <a:xfrm>
            <a:off x="3215046" y="1894953"/>
            <a:ext cx="824389" cy="145353"/>
          </a:xfrm>
          <a:prstGeom prst="rect">
            <a:avLst/>
          </a:prstGeom>
        </p:spPr>
        <p:txBody>
          <a:bodyPr vert="horz" wrap="square" lIns="0" tIns="6787" rIns="0" bIns="0" rtlCol="0">
            <a:spAutoFit/>
          </a:bodyPr>
          <a:lstStyle/>
          <a:p>
            <a:pPr marL="7144">
              <a:spcBef>
                <a:spcPts val="53"/>
              </a:spcBef>
            </a:pPr>
            <a:r>
              <a:rPr sz="900" b="1" spc="-34" dirty="0">
                <a:solidFill>
                  <a:prstClr val="black"/>
                </a:solidFill>
                <a:latin typeface="Arial"/>
                <a:cs typeface="Arial"/>
              </a:rPr>
              <a:t>↓glucose</a:t>
            </a:r>
            <a:r>
              <a:rPr sz="900" b="1" spc="-65" dirty="0">
                <a:solidFill>
                  <a:prstClr val="black"/>
                </a:solidFill>
                <a:latin typeface="Arial"/>
                <a:cs typeface="Arial"/>
              </a:rPr>
              <a:t> </a:t>
            </a:r>
            <a:r>
              <a:rPr sz="900" b="1" spc="-59" dirty="0">
                <a:solidFill>
                  <a:prstClr val="black"/>
                </a:solidFill>
                <a:latin typeface="Arial"/>
                <a:cs typeface="Arial"/>
              </a:rPr>
              <a:t>uptake</a:t>
            </a:r>
            <a:endParaRPr sz="900">
              <a:solidFill>
                <a:prstClr val="black"/>
              </a:solidFill>
              <a:latin typeface="Arial"/>
              <a:cs typeface="Arial"/>
            </a:endParaRPr>
          </a:p>
        </p:txBody>
      </p:sp>
      <p:sp>
        <p:nvSpPr>
          <p:cNvPr id="30" name="object 30"/>
          <p:cNvSpPr txBox="1"/>
          <p:nvPr/>
        </p:nvSpPr>
        <p:spPr>
          <a:xfrm>
            <a:off x="4888396" y="1902096"/>
            <a:ext cx="522923" cy="145353"/>
          </a:xfrm>
          <a:prstGeom prst="rect">
            <a:avLst/>
          </a:prstGeom>
        </p:spPr>
        <p:txBody>
          <a:bodyPr vert="horz" wrap="square" lIns="0" tIns="6787" rIns="0" bIns="0" rtlCol="0">
            <a:spAutoFit/>
          </a:bodyPr>
          <a:lstStyle/>
          <a:p>
            <a:pPr marL="7144">
              <a:spcBef>
                <a:spcPts val="53"/>
              </a:spcBef>
            </a:pPr>
            <a:r>
              <a:rPr sz="900" b="1" spc="360" dirty="0">
                <a:solidFill>
                  <a:prstClr val="black"/>
                </a:solidFill>
                <a:latin typeface="Arial"/>
                <a:cs typeface="Arial"/>
              </a:rPr>
              <a:t>↑</a:t>
            </a:r>
            <a:r>
              <a:rPr sz="900" b="1" spc="-76" dirty="0">
                <a:solidFill>
                  <a:prstClr val="black"/>
                </a:solidFill>
                <a:latin typeface="Arial"/>
                <a:cs typeface="Arial"/>
              </a:rPr>
              <a:t> </a:t>
            </a:r>
            <a:r>
              <a:rPr sz="900" b="1" spc="-71" dirty="0">
                <a:solidFill>
                  <a:prstClr val="black"/>
                </a:solidFill>
                <a:latin typeface="Arial"/>
                <a:cs typeface="Arial"/>
              </a:rPr>
              <a:t>lipolysis</a:t>
            </a:r>
            <a:endParaRPr sz="900">
              <a:solidFill>
                <a:prstClr val="black"/>
              </a:solidFill>
              <a:latin typeface="Arial"/>
              <a:cs typeface="Arial"/>
            </a:endParaRPr>
          </a:p>
        </p:txBody>
      </p:sp>
      <p:sp>
        <p:nvSpPr>
          <p:cNvPr id="31" name="object 31"/>
          <p:cNvSpPr txBox="1"/>
          <p:nvPr/>
        </p:nvSpPr>
        <p:spPr>
          <a:xfrm>
            <a:off x="4529210" y="5038974"/>
            <a:ext cx="1411962" cy="145353"/>
          </a:xfrm>
          <a:prstGeom prst="rect">
            <a:avLst/>
          </a:prstGeom>
        </p:spPr>
        <p:txBody>
          <a:bodyPr vert="horz" wrap="square" lIns="0" tIns="6787" rIns="0" bIns="0" rtlCol="0">
            <a:spAutoFit/>
          </a:bodyPr>
          <a:lstStyle/>
          <a:p>
            <a:pPr marL="7144">
              <a:spcBef>
                <a:spcPts val="53"/>
              </a:spcBef>
            </a:pPr>
            <a:r>
              <a:rPr sz="900" b="1" spc="-53" dirty="0">
                <a:solidFill>
                  <a:prstClr val="black"/>
                </a:solidFill>
                <a:latin typeface="Arial"/>
                <a:cs typeface="Arial"/>
              </a:rPr>
              <a:t>neurotransmitter</a:t>
            </a:r>
            <a:r>
              <a:rPr sz="900" b="1" spc="-20" dirty="0">
                <a:solidFill>
                  <a:prstClr val="black"/>
                </a:solidFill>
                <a:latin typeface="Arial"/>
                <a:cs typeface="Arial"/>
              </a:rPr>
              <a:t> </a:t>
            </a:r>
            <a:r>
              <a:rPr sz="900" b="1" spc="-71" dirty="0">
                <a:solidFill>
                  <a:prstClr val="black"/>
                </a:solidFill>
                <a:latin typeface="Arial"/>
                <a:cs typeface="Arial"/>
              </a:rPr>
              <a:t>dysfunction</a:t>
            </a:r>
            <a:endParaRPr sz="900">
              <a:solidFill>
                <a:prstClr val="black"/>
              </a:solidFill>
              <a:latin typeface="Arial"/>
              <a:cs typeface="Arial"/>
            </a:endParaRPr>
          </a:p>
        </p:txBody>
      </p:sp>
      <p:sp>
        <p:nvSpPr>
          <p:cNvPr id="32" name="object 32"/>
          <p:cNvSpPr txBox="1"/>
          <p:nvPr/>
        </p:nvSpPr>
        <p:spPr>
          <a:xfrm>
            <a:off x="6449093" y="4802030"/>
            <a:ext cx="849749" cy="283852"/>
          </a:xfrm>
          <a:prstGeom prst="rect">
            <a:avLst/>
          </a:prstGeom>
        </p:spPr>
        <p:txBody>
          <a:bodyPr vert="horz" wrap="square" lIns="0" tIns="6787" rIns="0" bIns="0" rtlCol="0">
            <a:spAutoFit/>
          </a:bodyPr>
          <a:lstStyle/>
          <a:p>
            <a:pPr marL="30004">
              <a:spcBef>
                <a:spcPts val="53"/>
              </a:spcBef>
            </a:pPr>
            <a:r>
              <a:rPr sz="900" b="1" spc="360" dirty="0">
                <a:solidFill>
                  <a:prstClr val="black"/>
                </a:solidFill>
                <a:latin typeface="Arial"/>
                <a:cs typeface="Arial"/>
              </a:rPr>
              <a:t>↓</a:t>
            </a:r>
            <a:r>
              <a:rPr sz="900" b="1" spc="-74" dirty="0">
                <a:solidFill>
                  <a:prstClr val="black"/>
                </a:solidFill>
                <a:latin typeface="Arial"/>
                <a:cs typeface="Arial"/>
              </a:rPr>
              <a:t> </a:t>
            </a:r>
            <a:r>
              <a:rPr sz="900" b="1" spc="-51" dirty="0">
                <a:solidFill>
                  <a:prstClr val="black"/>
                </a:solidFill>
                <a:latin typeface="Arial"/>
                <a:cs typeface="Arial"/>
              </a:rPr>
              <a:t>incretin </a:t>
            </a:r>
            <a:r>
              <a:rPr sz="900" b="1" spc="-45" dirty="0">
                <a:solidFill>
                  <a:prstClr val="black"/>
                </a:solidFill>
                <a:latin typeface="Arial"/>
                <a:cs typeface="Arial"/>
              </a:rPr>
              <a:t>effect</a:t>
            </a:r>
            <a:endParaRPr sz="900">
              <a:solidFill>
                <a:prstClr val="black"/>
              </a:solidFill>
              <a:latin typeface="Arial"/>
              <a:cs typeface="Arial"/>
            </a:endParaRPr>
          </a:p>
          <a:p>
            <a:pPr marL="7144"/>
            <a:r>
              <a:rPr sz="900" b="1" spc="360" dirty="0">
                <a:solidFill>
                  <a:prstClr val="black"/>
                </a:solidFill>
                <a:latin typeface="Arial"/>
                <a:cs typeface="Arial"/>
              </a:rPr>
              <a:t>↑</a:t>
            </a:r>
            <a:r>
              <a:rPr sz="900" b="1" spc="-28" dirty="0">
                <a:solidFill>
                  <a:prstClr val="black"/>
                </a:solidFill>
                <a:latin typeface="Arial"/>
                <a:cs typeface="Arial"/>
              </a:rPr>
              <a:t> </a:t>
            </a:r>
            <a:r>
              <a:rPr sz="900" b="1" spc="-90" dirty="0">
                <a:solidFill>
                  <a:prstClr val="black"/>
                </a:solidFill>
                <a:latin typeface="Arial"/>
                <a:cs typeface="Arial"/>
              </a:rPr>
              <a:t>glucose </a:t>
            </a:r>
            <a:r>
              <a:rPr sz="900" b="1" spc="-59" dirty="0">
                <a:solidFill>
                  <a:prstClr val="black"/>
                </a:solidFill>
                <a:latin typeface="Arial"/>
                <a:cs typeface="Arial"/>
              </a:rPr>
              <a:t>uptake</a:t>
            </a:r>
            <a:endParaRPr sz="900">
              <a:solidFill>
                <a:prstClr val="black"/>
              </a:solidFill>
              <a:latin typeface="Arial"/>
              <a:cs typeface="Arial"/>
            </a:endParaRPr>
          </a:p>
        </p:txBody>
      </p:sp>
      <p:sp>
        <p:nvSpPr>
          <p:cNvPr id="33" name="object 33"/>
          <p:cNvSpPr txBox="1"/>
          <p:nvPr/>
        </p:nvSpPr>
        <p:spPr>
          <a:xfrm>
            <a:off x="6214707" y="2177273"/>
            <a:ext cx="1136213" cy="145353"/>
          </a:xfrm>
          <a:prstGeom prst="rect">
            <a:avLst/>
          </a:prstGeom>
        </p:spPr>
        <p:txBody>
          <a:bodyPr vert="horz" wrap="square" lIns="0" tIns="6787" rIns="0" bIns="0" rtlCol="0">
            <a:spAutoFit/>
          </a:bodyPr>
          <a:lstStyle/>
          <a:p>
            <a:pPr marL="7144">
              <a:spcBef>
                <a:spcPts val="53"/>
              </a:spcBef>
            </a:pPr>
            <a:r>
              <a:rPr sz="900" b="1" spc="360" dirty="0">
                <a:solidFill>
                  <a:prstClr val="black"/>
                </a:solidFill>
                <a:latin typeface="Arial"/>
                <a:cs typeface="Arial"/>
              </a:rPr>
              <a:t>↑</a:t>
            </a:r>
            <a:r>
              <a:rPr sz="900" b="1" spc="-26" dirty="0">
                <a:solidFill>
                  <a:prstClr val="black"/>
                </a:solidFill>
                <a:latin typeface="Arial"/>
                <a:cs typeface="Arial"/>
              </a:rPr>
              <a:t> </a:t>
            </a:r>
            <a:r>
              <a:rPr sz="900" b="1" spc="-90" dirty="0">
                <a:solidFill>
                  <a:prstClr val="black"/>
                </a:solidFill>
                <a:latin typeface="Arial"/>
                <a:cs typeface="Arial"/>
              </a:rPr>
              <a:t>glucose </a:t>
            </a:r>
            <a:r>
              <a:rPr sz="900" b="1" spc="-59" dirty="0">
                <a:solidFill>
                  <a:prstClr val="black"/>
                </a:solidFill>
                <a:latin typeface="Arial"/>
                <a:cs typeface="Arial"/>
              </a:rPr>
              <a:t>reabsorption</a:t>
            </a:r>
            <a:endParaRPr sz="900">
              <a:solidFill>
                <a:prstClr val="black"/>
              </a:solidFill>
              <a:latin typeface="Arial"/>
              <a:cs typeface="Arial"/>
            </a:endParaRPr>
          </a:p>
        </p:txBody>
      </p:sp>
      <p:sp>
        <p:nvSpPr>
          <p:cNvPr id="34" name="object 34"/>
          <p:cNvSpPr txBox="1"/>
          <p:nvPr/>
        </p:nvSpPr>
        <p:spPr>
          <a:xfrm>
            <a:off x="6393872" y="5211967"/>
            <a:ext cx="1538764" cy="111088"/>
          </a:xfrm>
          <a:prstGeom prst="rect">
            <a:avLst/>
          </a:prstGeom>
        </p:spPr>
        <p:txBody>
          <a:bodyPr vert="horz" wrap="square" lIns="0" tIns="7144" rIns="0" bIns="0" rtlCol="0">
            <a:spAutoFit/>
          </a:bodyPr>
          <a:lstStyle/>
          <a:p>
            <a:pPr marL="7144">
              <a:spcBef>
                <a:spcPts val="56"/>
              </a:spcBef>
            </a:pPr>
            <a:r>
              <a:rPr sz="675" spc="-45" dirty="0">
                <a:solidFill>
                  <a:prstClr val="black"/>
                </a:solidFill>
                <a:latin typeface="Arial"/>
                <a:cs typeface="Arial"/>
              </a:rPr>
              <a:t>DeFronzo </a:t>
            </a:r>
            <a:r>
              <a:rPr sz="675" spc="-68" dirty="0">
                <a:solidFill>
                  <a:prstClr val="black"/>
                </a:solidFill>
                <a:latin typeface="Arial"/>
                <a:cs typeface="Arial"/>
              </a:rPr>
              <a:t>RA. </a:t>
            </a:r>
            <a:r>
              <a:rPr sz="675" i="1" spc="-34" dirty="0">
                <a:solidFill>
                  <a:prstClr val="black"/>
                </a:solidFill>
                <a:latin typeface="Arial"/>
                <a:cs typeface="Arial"/>
              </a:rPr>
              <a:t>Diabetes.</a:t>
            </a:r>
            <a:r>
              <a:rPr sz="675" i="1" spc="-40" dirty="0">
                <a:solidFill>
                  <a:prstClr val="black"/>
                </a:solidFill>
                <a:latin typeface="Arial"/>
                <a:cs typeface="Arial"/>
              </a:rPr>
              <a:t> </a:t>
            </a:r>
            <a:r>
              <a:rPr sz="675" spc="-28" dirty="0">
                <a:solidFill>
                  <a:prstClr val="black"/>
                </a:solidFill>
                <a:latin typeface="Arial"/>
                <a:cs typeface="Arial"/>
              </a:rPr>
              <a:t>2009;58(4):773-795</a:t>
            </a:r>
            <a:endParaRPr sz="675">
              <a:solidFill>
                <a:prstClr val="black"/>
              </a:solidFill>
              <a:latin typeface="Arial"/>
              <a:cs typeface="Arial"/>
            </a:endParaRPr>
          </a:p>
        </p:txBody>
      </p:sp>
      <p:sp>
        <p:nvSpPr>
          <p:cNvPr id="35" name="object 35"/>
          <p:cNvSpPr txBox="1"/>
          <p:nvPr/>
        </p:nvSpPr>
        <p:spPr>
          <a:xfrm>
            <a:off x="1932242" y="2428148"/>
            <a:ext cx="577215" cy="516712"/>
          </a:xfrm>
          <a:prstGeom prst="rect">
            <a:avLst/>
          </a:prstGeom>
        </p:spPr>
        <p:txBody>
          <a:bodyPr vert="horz" wrap="square" lIns="0" tIns="7144" rIns="0" bIns="0" rtlCol="0">
            <a:spAutoFit/>
          </a:bodyPr>
          <a:lstStyle/>
          <a:p>
            <a:pPr marL="98584" marR="93941" algn="ctr">
              <a:lnSpc>
                <a:spcPct val="107100"/>
              </a:lnSpc>
              <a:spcBef>
                <a:spcPts val="56"/>
              </a:spcBef>
            </a:pPr>
            <a:r>
              <a:rPr sz="788" b="1" spc="-65" dirty="0">
                <a:solidFill>
                  <a:srgbClr val="C00000"/>
                </a:solidFill>
                <a:latin typeface="Arial"/>
                <a:cs typeface="Arial"/>
              </a:rPr>
              <a:t>DPP-4i  </a:t>
            </a:r>
            <a:r>
              <a:rPr sz="788" b="1" spc="-87" dirty="0">
                <a:solidFill>
                  <a:srgbClr val="C00000"/>
                </a:solidFill>
                <a:latin typeface="Arial"/>
                <a:cs typeface="Arial"/>
              </a:rPr>
              <a:t>GLP-1</a:t>
            </a:r>
            <a:r>
              <a:rPr sz="788" b="1" spc="-95" dirty="0">
                <a:solidFill>
                  <a:srgbClr val="C00000"/>
                </a:solidFill>
                <a:latin typeface="Arial"/>
                <a:cs typeface="Arial"/>
              </a:rPr>
              <a:t> </a:t>
            </a:r>
            <a:r>
              <a:rPr sz="788" b="1" spc="-110" dirty="0">
                <a:solidFill>
                  <a:srgbClr val="C00000"/>
                </a:solidFill>
                <a:latin typeface="Arial"/>
                <a:cs typeface="Arial"/>
              </a:rPr>
              <a:t>RA</a:t>
            </a:r>
            <a:endParaRPr sz="788">
              <a:solidFill>
                <a:prstClr val="black"/>
              </a:solidFill>
              <a:latin typeface="Arial"/>
              <a:cs typeface="Arial"/>
            </a:endParaRPr>
          </a:p>
          <a:p>
            <a:pPr marL="6787" marR="2858" algn="ctr">
              <a:lnSpc>
                <a:spcPct val="107100"/>
              </a:lnSpc>
            </a:pPr>
            <a:r>
              <a:rPr sz="788" b="1" spc="-51" dirty="0">
                <a:solidFill>
                  <a:srgbClr val="C00000"/>
                </a:solidFill>
                <a:latin typeface="Arial"/>
                <a:cs typeface="Arial"/>
              </a:rPr>
              <a:t>Insulin  </a:t>
            </a:r>
            <a:r>
              <a:rPr sz="788" b="1" spc="-71" dirty="0">
                <a:solidFill>
                  <a:srgbClr val="C00000"/>
                </a:solidFill>
                <a:latin typeface="Arial"/>
                <a:cs typeface="Arial"/>
              </a:rPr>
              <a:t>Sul</a:t>
            </a:r>
            <a:r>
              <a:rPr sz="788" b="1" spc="-59" dirty="0">
                <a:solidFill>
                  <a:srgbClr val="C00000"/>
                </a:solidFill>
                <a:latin typeface="Arial"/>
                <a:cs typeface="Arial"/>
              </a:rPr>
              <a:t>fo</a:t>
            </a:r>
            <a:r>
              <a:rPr sz="788" b="1" spc="-74" dirty="0">
                <a:solidFill>
                  <a:srgbClr val="C00000"/>
                </a:solidFill>
                <a:latin typeface="Arial"/>
                <a:cs typeface="Arial"/>
              </a:rPr>
              <a:t>n</a:t>
            </a:r>
            <a:r>
              <a:rPr sz="788" b="1" spc="-71" dirty="0">
                <a:solidFill>
                  <a:srgbClr val="C00000"/>
                </a:solidFill>
                <a:latin typeface="Arial"/>
                <a:cs typeface="Arial"/>
              </a:rPr>
              <a:t>y</a:t>
            </a:r>
            <a:r>
              <a:rPr sz="788" b="1" spc="-42" dirty="0">
                <a:solidFill>
                  <a:srgbClr val="C00000"/>
                </a:solidFill>
                <a:latin typeface="Arial"/>
                <a:cs typeface="Arial"/>
              </a:rPr>
              <a:t>lu</a:t>
            </a:r>
            <a:r>
              <a:rPr sz="788" b="1" spc="-34" dirty="0">
                <a:solidFill>
                  <a:srgbClr val="C00000"/>
                </a:solidFill>
                <a:latin typeface="Arial"/>
                <a:cs typeface="Arial"/>
              </a:rPr>
              <a:t>r</a:t>
            </a:r>
            <a:r>
              <a:rPr sz="788" b="1" spc="-48" dirty="0">
                <a:solidFill>
                  <a:srgbClr val="C00000"/>
                </a:solidFill>
                <a:latin typeface="Arial"/>
                <a:cs typeface="Arial"/>
              </a:rPr>
              <a:t>e</a:t>
            </a:r>
            <a:r>
              <a:rPr sz="788" b="1" spc="-51" dirty="0">
                <a:solidFill>
                  <a:srgbClr val="C00000"/>
                </a:solidFill>
                <a:latin typeface="Arial"/>
                <a:cs typeface="Arial"/>
              </a:rPr>
              <a:t>a</a:t>
            </a:r>
            <a:r>
              <a:rPr sz="788" b="1" spc="-124" dirty="0">
                <a:solidFill>
                  <a:srgbClr val="C00000"/>
                </a:solidFill>
                <a:latin typeface="Arial"/>
                <a:cs typeface="Arial"/>
              </a:rPr>
              <a:t>s</a:t>
            </a:r>
            <a:endParaRPr sz="788">
              <a:solidFill>
                <a:prstClr val="black"/>
              </a:solidFill>
              <a:latin typeface="Arial"/>
              <a:cs typeface="Arial"/>
            </a:endParaRPr>
          </a:p>
        </p:txBody>
      </p:sp>
      <p:sp>
        <p:nvSpPr>
          <p:cNvPr id="36" name="object 36"/>
          <p:cNvSpPr txBox="1"/>
          <p:nvPr/>
        </p:nvSpPr>
        <p:spPr>
          <a:xfrm>
            <a:off x="2024324" y="4107856"/>
            <a:ext cx="394335" cy="257282"/>
          </a:xfrm>
          <a:prstGeom prst="rect">
            <a:avLst/>
          </a:prstGeom>
        </p:spPr>
        <p:txBody>
          <a:bodyPr vert="horz" wrap="square" lIns="0" tIns="7144" rIns="0" bIns="0" rtlCol="0">
            <a:spAutoFit/>
          </a:bodyPr>
          <a:lstStyle/>
          <a:p>
            <a:pPr marL="7144" marR="2858" indent="51435">
              <a:lnSpc>
                <a:spcPct val="107100"/>
              </a:lnSpc>
              <a:spcBef>
                <a:spcPts val="56"/>
              </a:spcBef>
            </a:pPr>
            <a:r>
              <a:rPr sz="788" b="1" spc="-65" dirty="0">
                <a:solidFill>
                  <a:srgbClr val="C00000"/>
                </a:solidFill>
                <a:latin typeface="Arial"/>
                <a:cs typeface="Arial"/>
              </a:rPr>
              <a:t>DPP-4i  </a:t>
            </a:r>
            <a:r>
              <a:rPr sz="788" b="1" spc="-87" dirty="0">
                <a:solidFill>
                  <a:srgbClr val="C00000"/>
                </a:solidFill>
                <a:latin typeface="Arial"/>
                <a:cs typeface="Arial"/>
              </a:rPr>
              <a:t>GLP-1</a:t>
            </a:r>
            <a:r>
              <a:rPr sz="788" b="1" spc="-93" dirty="0">
                <a:solidFill>
                  <a:srgbClr val="C00000"/>
                </a:solidFill>
                <a:latin typeface="Arial"/>
                <a:cs typeface="Arial"/>
              </a:rPr>
              <a:t> </a:t>
            </a:r>
            <a:r>
              <a:rPr sz="788" b="1" spc="-110" dirty="0">
                <a:solidFill>
                  <a:srgbClr val="C00000"/>
                </a:solidFill>
                <a:latin typeface="Arial"/>
                <a:cs typeface="Arial"/>
              </a:rPr>
              <a:t>RA</a:t>
            </a:r>
            <a:endParaRPr sz="788">
              <a:solidFill>
                <a:prstClr val="black"/>
              </a:solidFill>
              <a:latin typeface="Arial"/>
              <a:cs typeface="Arial"/>
            </a:endParaRPr>
          </a:p>
        </p:txBody>
      </p:sp>
      <p:sp>
        <p:nvSpPr>
          <p:cNvPr id="37" name="object 37"/>
          <p:cNvSpPr txBox="1"/>
          <p:nvPr/>
        </p:nvSpPr>
        <p:spPr>
          <a:xfrm>
            <a:off x="2704268" y="4355888"/>
            <a:ext cx="466487" cy="516352"/>
          </a:xfrm>
          <a:prstGeom prst="rect">
            <a:avLst/>
          </a:prstGeom>
        </p:spPr>
        <p:txBody>
          <a:bodyPr vert="horz" wrap="square" lIns="0" tIns="6787" rIns="0" bIns="0" rtlCol="0">
            <a:spAutoFit/>
          </a:bodyPr>
          <a:lstStyle/>
          <a:p>
            <a:pPr marL="7144" marR="2858" algn="ctr">
              <a:lnSpc>
                <a:spcPct val="107200"/>
              </a:lnSpc>
              <a:spcBef>
                <a:spcPts val="53"/>
              </a:spcBef>
            </a:pPr>
            <a:r>
              <a:rPr sz="788" b="1" spc="-6" dirty="0">
                <a:solidFill>
                  <a:srgbClr val="C00000"/>
                </a:solidFill>
                <a:latin typeface="Arial"/>
                <a:cs typeface="Arial"/>
              </a:rPr>
              <a:t>M</a:t>
            </a:r>
            <a:r>
              <a:rPr sz="788" b="1" spc="-11" dirty="0">
                <a:solidFill>
                  <a:srgbClr val="C00000"/>
                </a:solidFill>
                <a:latin typeface="Arial"/>
                <a:cs typeface="Arial"/>
              </a:rPr>
              <a:t>e</a:t>
            </a:r>
            <a:r>
              <a:rPr sz="788" b="1" spc="11" dirty="0">
                <a:solidFill>
                  <a:srgbClr val="C00000"/>
                </a:solidFill>
                <a:latin typeface="Arial"/>
                <a:cs typeface="Arial"/>
              </a:rPr>
              <a:t>t</a:t>
            </a:r>
            <a:r>
              <a:rPr sz="788" b="1" spc="-28" dirty="0">
                <a:solidFill>
                  <a:srgbClr val="C00000"/>
                </a:solidFill>
                <a:latin typeface="Arial"/>
                <a:cs typeface="Arial"/>
              </a:rPr>
              <a:t>f</a:t>
            </a:r>
            <a:r>
              <a:rPr sz="788" b="1" spc="-42" dirty="0">
                <a:solidFill>
                  <a:srgbClr val="C00000"/>
                </a:solidFill>
                <a:latin typeface="Arial"/>
                <a:cs typeface="Arial"/>
              </a:rPr>
              <a:t>ormin  </a:t>
            </a:r>
            <a:r>
              <a:rPr sz="788" b="1" spc="-65" dirty="0">
                <a:solidFill>
                  <a:srgbClr val="C00000"/>
                </a:solidFill>
                <a:latin typeface="Arial"/>
                <a:cs typeface="Arial"/>
              </a:rPr>
              <a:t>DPP-4i  </a:t>
            </a:r>
            <a:r>
              <a:rPr sz="788" b="1" spc="-87" dirty="0">
                <a:solidFill>
                  <a:srgbClr val="C00000"/>
                </a:solidFill>
                <a:latin typeface="Arial"/>
                <a:cs typeface="Arial"/>
              </a:rPr>
              <a:t>GLP-1 </a:t>
            </a:r>
            <a:r>
              <a:rPr sz="788" b="1" spc="-110" dirty="0">
                <a:solidFill>
                  <a:srgbClr val="C00000"/>
                </a:solidFill>
                <a:latin typeface="Arial"/>
                <a:cs typeface="Arial"/>
              </a:rPr>
              <a:t>RA  </a:t>
            </a:r>
            <a:r>
              <a:rPr sz="788" b="1" spc="-98" dirty="0">
                <a:solidFill>
                  <a:srgbClr val="C00000"/>
                </a:solidFill>
                <a:latin typeface="Arial"/>
                <a:cs typeface="Arial"/>
              </a:rPr>
              <a:t>TZDs</a:t>
            </a:r>
            <a:endParaRPr sz="788">
              <a:solidFill>
                <a:prstClr val="black"/>
              </a:solidFill>
              <a:latin typeface="Arial"/>
              <a:cs typeface="Arial"/>
            </a:endParaRPr>
          </a:p>
        </p:txBody>
      </p:sp>
      <p:sp>
        <p:nvSpPr>
          <p:cNvPr id="38" name="object 38"/>
          <p:cNvSpPr txBox="1"/>
          <p:nvPr/>
        </p:nvSpPr>
        <p:spPr>
          <a:xfrm>
            <a:off x="4970693" y="2876845"/>
            <a:ext cx="466487" cy="386998"/>
          </a:xfrm>
          <a:prstGeom prst="rect">
            <a:avLst/>
          </a:prstGeom>
        </p:spPr>
        <p:txBody>
          <a:bodyPr vert="horz" wrap="square" lIns="0" tIns="7144" rIns="0" bIns="0" rtlCol="0">
            <a:spAutoFit/>
          </a:bodyPr>
          <a:lstStyle/>
          <a:p>
            <a:pPr marL="7144" marR="2858" algn="ctr">
              <a:lnSpc>
                <a:spcPct val="107100"/>
              </a:lnSpc>
              <a:spcBef>
                <a:spcPts val="56"/>
              </a:spcBef>
            </a:pPr>
            <a:r>
              <a:rPr sz="788" b="1" spc="-6" dirty="0">
                <a:solidFill>
                  <a:srgbClr val="C00000"/>
                </a:solidFill>
                <a:latin typeface="Arial"/>
                <a:cs typeface="Arial"/>
              </a:rPr>
              <a:t>M</a:t>
            </a:r>
            <a:r>
              <a:rPr sz="788" b="1" spc="-11" dirty="0">
                <a:solidFill>
                  <a:srgbClr val="C00000"/>
                </a:solidFill>
                <a:latin typeface="Arial"/>
                <a:cs typeface="Arial"/>
              </a:rPr>
              <a:t>e</a:t>
            </a:r>
            <a:r>
              <a:rPr sz="788" b="1" spc="11" dirty="0">
                <a:solidFill>
                  <a:srgbClr val="C00000"/>
                </a:solidFill>
                <a:latin typeface="Arial"/>
                <a:cs typeface="Arial"/>
              </a:rPr>
              <a:t>t</a:t>
            </a:r>
            <a:r>
              <a:rPr sz="788" b="1" spc="-28" dirty="0">
                <a:solidFill>
                  <a:srgbClr val="C00000"/>
                </a:solidFill>
                <a:latin typeface="Arial"/>
                <a:cs typeface="Arial"/>
              </a:rPr>
              <a:t>f</a:t>
            </a:r>
            <a:r>
              <a:rPr sz="788" b="1" spc="-42" dirty="0">
                <a:solidFill>
                  <a:srgbClr val="C00000"/>
                </a:solidFill>
                <a:latin typeface="Arial"/>
                <a:cs typeface="Arial"/>
              </a:rPr>
              <a:t>ormin  </a:t>
            </a:r>
            <a:r>
              <a:rPr sz="788" b="1" spc="-51" dirty="0">
                <a:solidFill>
                  <a:srgbClr val="C00000"/>
                </a:solidFill>
                <a:latin typeface="Arial"/>
                <a:cs typeface="Arial"/>
              </a:rPr>
              <a:t>Insulin  </a:t>
            </a:r>
            <a:r>
              <a:rPr sz="788" b="1" spc="-98" dirty="0">
                <a:solidFill>
                  <a:srgbClr val="C00000"/>
                </a:solidFill>
                <a:latin typeface="Arial"/>
                <a:cs typeface="Arial"/>
              </a:rPr>
              <a:t>TZDs</a:t>
            </a:r>
            <a:endParaRPr sz="788">
              <a:solidFill>
                <a:prstClr val="black"/>
              </a:solidFill>
              <a:latin typeface="Arial"/>
              <a:cs typeface="Arial"/>
            </a:endParaRPr>
          </a:p>
        </p:txBody>
      </p:sp>
      <p:sp>
        <p:nvSpPr>
          <p:cNvPr id="39" name="object 39"/>
          <p:cNvSpPr txBox="1"/>
          <p:nvPr/>
        </p:nvSpPr>
        <p:spPr>
          <a:xfrm>
            <a:off x="2683550" y="2270769"/>
            <a:ext cx="466487" cy="386998"/>
          </a:xfrm>
          <a:prstGeom prst="rect">
            <a:avLst/>
          </a:prstGeom>
        </p:spPr>
        <p:txBody>
          <a:bodyPr vert="horz" wrap="square" lIns="0" tIns="7144" rIns="0" bIns="0" rtlCol="0">
            <a:spAutoFit/>
          </a:bodyPr>
          <a:lstStyle/>
          <a:p>
            <a:pPr marL="6787" marR="2858" algn="ctr">
              <a:lnSpc>
                <a:spcPct val="107100"/>
              </a:lnSpc>
              <a:spcBef>
                <a:spcPts val="56"/>
              </a:spcBef>
            </a:pPr>
            <a:r>
              <a:rPr sz="788" b="1" spc="-6" dirty="0">
                <a:solidFill>
                  <a:srgbClr val="C00000"/>
                </a:solidFill>
                <a:latin typeface="Arial"/>
                <a:cs typeface="Arial"/>
              </a:rPr>
              <a:t>M</a:t>
            </a:r>
            <a:r>
              <a:rPr sz="788" b="1" spc="-11" dirty="0">
                <a:solidFill>
                  <a:srgbClr val="C00000"/>
                </a:solidFill>
                <a:latin typeface="Arial"/>
                <a:cs typeface="Arial"/>
              </a:rPr>
              <a:t>e</a:t>
            </a:r>
            <a:r>
              <a:rPr sz="788" b="1" spc="11" dirty="0">
                <a:solidFill>
                  <a:srgbClr val="C00000"/>
                </a:solidFill>
                <a:latin typeface="Arial"/>
                <a:cs typeface="Arial"/>
              </a:rPr>
              <a:t>t</a:t>
            </a:r>
            <a:r>
              <a:rPr sz="788" b="1" spc="-28" dirty="0">
                <a:solidFill>
                  <a:srgbClr val="C00000"/>
                </a:solidFill>
                <a:latin typeface="Arial"/>
                <a:cs typeface="Arial"/>
              </a:rPr>
              <a:t>f</a:t>
            </a:r>
            <a:r>
              <a:rPr sz="788" b="1" spc="-42" dirty="0">
                <a:solidFill>
                  <a:srgbClr val="C00000"/>
                </a:solidFill>
                <a:latin typeface="Arial"/>
                <a:cs typeface="Arial"/>
              </a:rPr>
              <a:t>ormin  </a:t>
            </a:r>
            <a:r>
              <a:rPr sz="788" b="1" spc="-51" dirty="0">
                <a:solidFill>
                  <a:srgbClr val="C00000"/>
                </a:solidFill>
                <a:latin typeface="Arial"/>
                <a:cs typeface="Arial"/>
              </a:rPr>
              <a:t>Insulin  </a:t>
            </a:r>
            <a:r>
              <a:rPr sz="788" b="1" spc="-98" dirty="0">
                <a:solidFill>
                  <a:srgbClr val="C00000"/>
                </a:solidFill>
                <a:latin typeface="Arial"/>
                <a:cs typeface="Arial"/>
              </a:rPr>
              <a:t>TZDs</a:t>
            </a:r>
            <a:endParaRPr sz="788">
              <a:solidFill>
                <a:prstClr val="black"/>
              </a:solidFill>
              <a:latin typeface="Arial"/>
              <a:cs typeface="Arial"/>
            </a:endParaRPr>
          </a:p>
        </p:txBody>
      </p:sp>
      <p:sp>
        <p:nvSpPr>
          <p:cNvPr id="40" name="object 40"/>
          <p:cNvSpPr txBox="1"/>
          <p:nvPr/>
        </p:nvSpPr>
        <p:spPr>
          <a:xfrm>
            <a:off x="4945333" y="4054150"/>
            <a:ext cx="393978" cy="128465"/>
          </a:xfrm>
          <a:prstGeom prst="rect">
            <a:avLst/>
          </a:prstGeom>
        </p:spPr>
        <p:txBody>
          <a:bodyPr vert="horz" wrap="square" lIns="0" tIns="7144" rIns="0" bIns="0" rtlCol="0">
            <a:spAutoFit/>
          </a:bodyPr>
          <a:lstStyle/>
          <a:p>
            <a:pPr marL="7144">
              <a:spcBef>
                <a:spcPts val="56"/>
              </a:spcBef>
            </a:pPr>
            <a:r>
              <a:rPr sz="788" b="1" spc="-87" dirty="0">
                <a:solidFill>
                  <a:srgbClr val="C00000"/>
                </a:solidFill>
                <a:latin typeface="Arial"/>
                <a:cs typeface="Arial"/>
              </a:rPr>
              <a:t>GLP-1</a:t>
            </a:r>
            <a:r>
              <a:rPr sz="788" b="1" spc="-85" dirty="0">
                <a:solidFill>
                  <a:srgbClr val="C00000"/>
                </a:solidFill>
                <a:latin typeface="Arial"/>
                <a:cs typeface="Arial"/>
              </a:rPr>
              <a:t> </a:t>
            </a:r>
            <a:r>
              <a:rPr sz="788" b="1" spc="-110" dirty="0">
                <a:solidFill>
                  <a:srgbClr val="C00000"/>
                </a:solidFill>
                <a:latin typeface="Arial"/>
                <a:cs typeface="Arial"/>
              </a:rPr>
              <a:t>RA</a:t>
            </a:r>
            <a:endParaRPr sz="788">
              <a:solidFill>
                <a:prstClr val="black"/>
              </a:solidFill>
              <a:latin typeface="Arial"/>
              <a:cs typeface="Arial"/>
            </a:endParaRPr>
          </a:p>
        </p:txBody>
      </p:sp>
      <p:sp>
        <p:nvSpPr>
          <p:cNvPr id="41" name="object 41"/>
          <p:cNvSpPr txBox="1"/>
          <p:nvPr/>
        </p:nvSpPr>
        <p:spPr>
          <a:xfrm>
            <a:off x="5997321" y="2678764"/>
            <a:ext cx="285393" cy="128826"/>
          </a:xfrm>
          <a:prstGeom prst="rect">
            <a:avLst/>
          </a:prstGeom>
        </p:spPr>
        <p:txBody>
          <a:bodyPr vert="horz" wrap="square" lIns="0" tIns="7501" rIns="0" bIns="0" rtlCol="0">
            <a:spAutoFit/>
          </a:bodyPr>
          <a:lstStyle/>
          <a:p>
            <a:pPr marL="7144">
              <a:spcBef>
                <a:spcPts val="59"/>
              </a:spcBef>
            </a:pPr>
            <a:r>
              <a:rPr sz="788" b="1" spc="-132" dirty="0">
                <a:solidFill>
                  <a:srgbClr val="C00000"/>
                </a:solidFill>
                <a:latin typeface="Arial"/>
                <a:cs typeface="Arial"/>
              </a:rPr>
              <a:t>SG</a:t>
            </a:r>
            <a:r>
              <a:rPr sz="788" b="1" spc="-214" dirty="0">
                <a:solidFill>
                  <a:srgbClr val="C00000"/>
                </a:solidFill>
                <a:latin typeface="Arial"/>
                <a:cs typeface="Arial"/>
              </a:rPr>
              <a:t>L</a:t>
            </a:r>
            <a:r>
              <a:rPr sz="788" b="1" spc="-56" dirty="0">
                <a:solidFill>
                  <a:srgbClr val="C00000"/>
                </a:solidFill>
                <a:latin typeface="Arial"/>
                <a:cs typeface="Arial"/>
              </a:rPr>
              <a:t>T2i</a:t>
            </a:r>
            <a:endParaRPr sz="788">
              <a:solidFill>
                <a:prstClr val="black"/>
              </a:solidFill>
              <a:latin typeface="Arial"/>
              <a:cs typeface="Arial"/>
            </a:endParaRPr>
          </a:p>
        </p:txBody>
      </p:sp>
      <p:sp>
        <p:nvSpPr>
          <p:cNvPr id="42" name="object 42"/>
          <p:cNvSpPr txBox="1"/>
          <p:nvPr/>
        </p:nvSpPr>
        <p:spPr>
          <a:xfrm>
            <a:off x="5984320" y="4352687"/>
            <a:ext cx="394335" cy="128465"/>
          </a:xfrm>
          <a:prstGeom prst="rect">
            <a:avLst/>
          </a:prstGeom>
        </p:spPr>
        <p:txBody>
          <a:bodyPr vert="horz" wrap="square" lIns="0" tIns="7144" rIns="0" bIns="0" rtlCol="0">
            <a:spAutoFit/>
          </a:bodyPr>
          <a:lstStyle/>
          <a:p>
            <a:pPr marL="7144">
              <a:spcBef>
                <a:spcPts val="56"/>
              </a:spcBef>
            </a:pPr>
            <a:r>
              <a:rPr sz="788" b="1" spc="-87" dirty="0">
                <a:solidFill>
                  <a:srgbClr val="C00000"/>
                </a:solidFill>
                <a:latin typeface="Arial"/>
                <a:cs typeface="Arial"/>
              </a:rPr>
              <a:t>GLP-1</a:t>
            </a:r>
            <a:r>
              <a:rPr sz="788" b="1" spc="-85" dirty="0">
                <a:solidFill>
                  <a:srgbClr val="C00000"/>
                </a:solidFill>
                <a:latin typeface="Arial"/>
                <a:cs typeface="Arial"/>
              </a:rPr>
              <a:t> </a:t>
            </a:r>
            <a:r>
              <a:rPr sz="788" b="1" spc="-110" dirty="0">
                <a:solidFill>
                  <a:srgbClr val="C00000"/>
                </a:solidFill>
                <a:latin typeface="Arial"/>
                <a:cs typeface="Arial"/>
              </a:rPr>
              <a:t>RA</a:t>
            </a:r>
            <a:endParaRPr sz="788">
              <a:solidFill>
                <a:prstClr val="black"/>
              </a:solidFill>
              <a:latin typeface="Arial"/>
              <a:cs typeface="Arial"/>
            </a:endParaRPr>
          </a:p>
        </p:txBody>
      </p:sp>
    </p:spTree>
    <p:extLst>
      <p:ext uri="{BB962C8B-B14F-4D97-AF65-F5344CB8AC3E}">
        <p14:creationId xmlns:p14="http://schemas.microsoft.com/office/powerpoint/2010/main" val="3170488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(OHA)</a:t>
            </a:r>
          </a:p>
        </p:txBody>
      </p:sp>
      <p:sp>
        <p:nvSpPr>
          <p:cNvPr id="3" name="Content Placeholder 2"/>
          <p:cNvSpPr>
            <a:spLocks noGrp="1"/>
          </p:cNvSpPr>
          <p:nvPr>
            <p:ph idx="1"/>
          </p:nvPr>
        </p:nvSpPr>
        <p:spPr/>
        <p:txBody>
          <a:bodyPr/>
          <a:lstStyle/>
          <a:p>
            <a:pPr algn="l" rtl="0">
              <a:buNone/>
            </a:pPr>
            <a:r>
              <a:rPr lang="en-US" dirty="0">
                <a:solidFill>
                  <a:schemeClr val="accent5">
                    <a:lumMod val="50000"/>
                  </a:schemeClr>
                </a:solidFill>
              </a:rPr>
              <a:t>1-INSULIN-SENSITIZING AGENTS</a:t>
            </a:r>
          </a:p>
          <a:p>
            <a:pPr algn="l" rtl="0">
              <a:buNone/>
            </a:pPr>
            <a:r>
              <a:rPr lang="en-US" sz="2400" dirty="0"/>
              <a:t>reduce blood sugar by making the body’s tissues more sensitive to insulin.</a:t>
            </a:r>
          </a:p>
        </p:txBody>
      </p:sp>
      <p:sp>
        <p:nvSpPr>
          <p:cNvPr id="4" name="Left-Up Arrow 3"/>
          <p:cNvSpPr/>
          <p:nvPr/>
        </p:nvSpPr>
        <p:spPr>
          <a:xfrm rot="13092721">
            <a:off x="3297012" y="3556973"/>
            <a:ext cx="1884450" cy="1616261"/>
          </a:xfrm>
          <a:prstGeom prst="leftUpArrow">
            <a:avLst>
              <a:gd name="adj1" fmla="val 16326"/>
              <a:gd name="adj2" fmla="val 24018"/>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187624" y="4365104"/>
            <a:ext cx="2160240" cy="52322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Biguanides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5148064" y="4293096"/>
            <a:ext cx="3024336" cy="830997"/>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Thiazolidinediones</a:t>
            </a:r>
            <a:r>
              <a:rPr kumimoji="0" lang="en-US" sz="2400" b="1" i="0" u="none" strike="noStrike" kern="1200" cap="none" spc="0" normalizeH="0" baseline="0" noProof="0" dirty="0">
                <a:ln>
                  <a:noFill/>
                </a:ln>
                <a:solidFill>
                  <a:prstClr val="black"/>
                </a:solidFill>
                <a:effectLst/>
                <a:uLnTx/>
                <a:uFillTx/>
                <a:latin typeface="Calibri"/>
                <a:ea typeface="+mn-ea"/>
                <a:cs typeface="+mn-cs"/>
              </a:rPr>
              <a:t> (TZD) /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glitazone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err="1"/>
              <a:t>Biguanides</a:t>
            </a:r>
            <a:r>
              <a:rPr lang="en-US" dirty="0"/>
              <a:t> (</a:t>
            </a:r>
            <a:r>
              <a:rPr lang="en-US" sz="4400" dirty="0" err="1"/>
              <a:t>Metformin</a:t>
            </a:r>
            <a:r>
              <a:rPr lang="en-US" sz="4400" dirty="0"/>
              <a:t>)</a:t>
            </a:r>
            <a:br>
              <a:rPr lang="en-US" sz="4400" dirty="0"/>
            </a:br>
            <a:endParaRPr lang="en-US" dirty="0"/>
          </a:p>
        </p:txBody>
      </p:sp>
      <p:sp>
        <p:nvSpPr>
          <p:cNvPr id="3" name="Content Placeholder 2"/>
          <p:cNvSpPr>
            <a:spLocks noGrp="1"/>
          </p:cNvSpPr>
          <p:nvPr>
            <p:ph idx="1"/>
          </p:nvPr>
        </p:nvSpPr>
        <p:spPr>
          <a:xfrm>
            <a:off x="323528" y="1642052"/>
            <a:ext cx="8229600" cy="4525963"/>
          </a:xfrm>
        </p:spPr>
        <p:txBody>
          <a:bodyPr>
            <a:normAutofit/>
          </a:bodyPr>
          <a:lstStyle/>
          <a:p>
            <a:endParaRPr lang="en-US" dirty="0"/>
          </a:p>
          <a:p>
            <a:endParaRPr lang="en-US" dirty="0"/>
          </a:p>
          <a:p>
            <a:endParaRPr lang="en-US" dirty="0"/>
          </a:p>
          <a:p>
            <a:endParaRPr lang="en-US" dirty="0"/>
          </a:p>
          <a:p>
            <a:endParaRPr lang="en-US" dirty="0"/>
          </a:p>
        </p:txBody>
      </p:sp>
      <p:graphicFrame>
        <p:nvGraphicFramePr>
          <p:cNvPr id="4" name="Table 3"/>
          <p:cNvGraphicFramePr>
            <a:graphicFrameLocks noGrp="1"/>
          </p:cNvGraphicFramePr>
          <p:nvPr/>
        </p:nvGraphicFramePr>
        <p:xfrm>
          <a:off x="1043608" y="1988840"/>
          <a:ext cx="6336704" cy="1872208"/>
        </p:xfrm>
        <a:graphic>
          <a:graphicData uri="http://schemas.openxmlformats.org/drawingml/2006/table">
            <a:tbl>
              <a:tblPr rtl="1" firstRow="1" bandRow="1">
                <a:tableStyleId>{F5AB1C69-6EDB-4FF4-983F-18BD219EF322}</a:tableStyleId>
              </a:tblPr>
              <a:tblGrid>
                <a:gridCol w="1394964">
                  <a:extLst>
                    <a:ext uri="{9D8B030D-6E8A-4147-A177-3AD203B41FA5}">
                      <a16:colId xmlns:a16="http://schemas.microsoft.com/office/drawing/2014/main" val="20000"/>
                    </a:ext>
                  </a:extLst>
                </a:gridCol>
                <a:gridCol w="2829505">
                  <a:extLst>
                    <a:ext uri="{9D8B030D-6E8A-4147-A177-3AD203B41FA5}">
                      <a16:colId xmlns:a16="http://schemas.microsoft.com/office/drawing/2014/main" val="20001"/>
                    </a:ext>
                  </a:extLst>
                </a:gridCol>
                <a:gridCol w="2112235">
                  <a:extLst>
                    <a:ext uri="{9D8B030D-6E8A-4147-A177-3AD203B41FA5}">
                      <a16:colId xmlns:a16="http://schemas.microsoft.com/office/drawing/2014/main" val="20002"/>
                    </a:ext>
                  </a:extLst>
                </a:gridCol>
              </a:tblGrid>
              <a:tr h="936104">
                <a:tc>
                  <a:txBody>
                    <a:bodyPr/>
                    <a:lstStyle/>
                    <a:p>
                      <a:pPr algn="ctr"/>
                      <a:r>
                        <a:rPr lang="en-US" sz="2400" b="0" dirty="0">
                          <a:solidFill>
                            <a:schemeClr val="tx1"/>
                          </a:solidFill>
                        </a:rPr>
                        <a:t>PO</a:t>
                      </a:r>
                    </a:p>
                  </a:txBody>
                  <a:tcPr>
                    <a:solidFill>
                      <a:schemeClr val="accent2">
                        <a:lumMod val="60000"/>
                        <a:lumOff val="40000"/>
                      </a:schemeClr>
                    </a:solidFill>
                  </a:tcPr>
                </a:tc>
                <a:tc>
                  <a:txBody>
                    <a:bodyPr/>
                    <a:lstStyle/>
                    <a:p>
                      <a:pPr algn="ctr" rtl="0" fontAlgn="t"/>
                      <a:r>
                        <a:rPr lang="en-US" sz="2400" b="0" dirty="0">
                          <a:solidFill>
                            <a:schemeClr val="tx1"/>
                          </a:solidFill>
                        </a:rPr>
                        <a:t>500, 850, 1000 mg</a:t>
                      </a:r>
                    </a:p>
                    <a:p>
                      <a:pPr algn="ctr"/>
                      <a:endParaRPr lang="en-US" sz="2400" b="0" dirty="0">
                        <a:solidFill>
                          <a:schemeClr val="tx1"/>
                        </a:solidFill>
                      </a:endParaRPr>
                    </a:p>
                  </a:txBody>
                  <a:tcPr>
                    <a:solidFill>
                      <a:schemeClr val="accent2">
                        <a:lumMod val="60000"/>
                        <a:lumOff val="40000"/>
                      </a:schemeClr>
                    </a:solidFill>
                  </a:tcPr>
                </a:tc>
                <a:tc>
                  <a:txBody>
                    <a:bodyPr/>
                    <a:lstStyle/>
                    <a:p>
                      <a:pPr algn="ctr" rtl="0" fontAlgn="t"/>
                      <a:r>
                        <a:rPr lang="en-US" sz="2400" b="0" dirty="0" err="1">
                          <a:solidFill>
                            <a:schemeClr val="tx1"/>
                          </a:solidFill>
                        </a:rPr>
                        <a:t>Glucophage</a:t>
                      </a:r>
                      <a:endParaRPr lang="en-US" sz="2400" b="0" dirty="0">
                        <a:solidFill>
                          <a:schemeClr val="tx1"/>
                        </a:solidFill>
                      </a:endParaRPr>
                    </a:p>
                    <a:p>
                      <a:pPr algn="ctr"/>
                      <a:endParaRPr lang="en-US" sz="2400" b="0" dirty="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10000"/>
                  </a:ext>
                </a:extLst>
              </a:tr>
              <a:tr h="936104">
                <a:tc>
                  <a:txBody>
                    <a:bodyPr/>
                    <a:lstStyle/>
                    <a:p>
                      <a:pPr algn="ctr"/>
                      <a:r>
                        <a:rPr lang="en-US" sz="2400" b="0" dirty="0">
                          <a:solidFill>
                            <a:schemeClr val="tx1"/>
                          </a:solidFill>
                        </a:rPr>
                        <a:t>PO</a:t>
                      </a:r>
                    </a:p>
                  </a:txBody>
                  <a:tcPr/>
                </a:tc>
                <a:tc>
                  <a:txBody>
                    <a:bodyPr/>
                    <a:lstStyle/>
                    <a:p>
                      <a:pPr algn="ctr"/>
                      <a:r>
                        <a:rPr lang="en-US" sz="2400" b="0" dirty="0">
                          <a:solidFill>
                            <a:schemeClr val="tx1"/>
                          </a:solidFill>
                        </a:rPr>
                        <a:t>500, 750 mg </a:t>
                      </a:r>
                    </a:p>
                  </a:txBody>
                  <a:tcPr/>
                </a:tc>
                <a:tc>
                  <a:txBody>
                    <a:bodyPr/>
                    <a:lstStyle/>
                    <a:p>
                      <a:pPr algn="ctr"/>
                      <a:r>
                        <a:rPr lang="en-US" sz="2400" b="0" dirty="0" err="1">
                          <a:solidFill>
                            <a:schemeClr val="tx1"/>
                          </a:solidFill>
                        </a:rPr>
                        <a:t>Glucophage</a:t>
                      </a:r>
                      <a:r>
                        <a:rPr lang="en-US" sz="2400" b="0" dirty="0">
                          <a:solidFill>
                            <a:schemeClr val="tx1"/>
                          </a:solidFill>
                        </a:rPr>
                        <a:t> XR</a:t>
                      </a:r>
                    </a:p>
                  </a:txBody>
                  <a:tcPr/>
                </a:tc>
                <a:extLst>
                  <a:ext uri="{0D108BD9-81ED-4DB2-BD59-A6C34878D82A}">
                    <a16:rowId xmlns:a16="http://schemas.microsoft.com/office/drawing/2014/main" val="10001"/>
                  </a:ext>
                </a:extLst>
              </a:tr>
            </a:tbl>
          </a:graphicData>
        </a:graphic>
      </p:graphicFrame>
      <p:sp>
        <p:nvSpPr>
          <p:cNvPr id="5" name="TextBox 4"/>
          <p:cNvSpPr txBox="1"/>
          <p:nvPr/>
        </p:nvSpPr>
        <p:spPr>
          <a:xfrm>
            <a:off x="899592" y="4365104"/>
            <a:ext cx="5976664" cy="461665"/>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Calibri"/>
                <a:ea typeface="+mn-ea"/>
                <a:cs typeface="+mn-cs"/>
              </a:rPr>
              <a:t>DECREASE HGBA1C BY 1.0 to 2.0 %</a:t>
            </a:r>
          </a:p>
        </p:txBody>
      </p:sp>
      <p:sp>
        <p:nvSpPr>
          <p:cNvPr id="6" name="TextBox 5"/>
          <p:cNvSpPr txBox="1"/>
          <p:nvPr/>
        </p:nvSpPr>
        <p:spPr>
          <a:xfrm>
            <a:off x="971600" y="4941168"/>
            <a:ext cx="5976664" cy="707886"/>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first line for oral treatment of type 2 diabetes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High efficacy with no hypoglycemia.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t>Biguanides</a:t>
            </a:r>
            <a:r>
              <a:rPr lang="en-US" dirty="0"/>
              <a:t> (</a:t>
            </a:r>
            <a:r>
              <a:rPr lang="en-US" sz="4400" dirty="0" err="1"/>
              <a:t>Metformin</a:t>
            </a:r>
            <a:r>
              <a:rPr lang="en-US" sz="4400" dirty="0"/>
              <a:t>)</a:t>
            </a:r>
            <a:endParaRPr lang="en-US" dirty="0"/>
          </a:p>
        </p:txBody>
      </p:sp>
      <p:graphicFrame>
        <p:nvGraphicFramePr>
          <p:cNvPr id="4" name="Table 3"/>
          <p:cNvGraphicFramePr>
            <a:graphicFrameLocks noGrp="1"/>
          </p:cNvGraphicFramePr>
          <p:nvPr/>
        </p:nvGraphicFramePr>
        <p:xfrm>
          <a:off x="692535" y="2047166"/>
          <a:ext cx="7176120" cy="4005104"/>
        </p:xfrm>
        <a:graphic>
          <a:graphicData uri="http://schemas.openxmlformats.org/drawingml/2006/table">
            <a:tbl>
              <a:tblPr rtl="1" firstRow="1" bandRow="1">
                <a:tableStyleId>{F5AB1C69-6EDB-4FF4-983F-18BD219EF322}</a:tableStyleId>
              </a:tblPr>
              <a:tblGrid>
                <a:gridCol w="3588060">
                  <a:extLst>
                    <a:ext uri="{9D8B030D-6E8A-4147-A177-3AD203B41FA5}">
                      <a16:colId xmlns:a16="http://schemas.microsoft.com/office/drawing/2014/main" val="20000"/>
                    </a:ext>
                  </a:extLst>
                </a:gridCol>
                <a:gridCol w="3588060">
                  <a:extLst>
                    <a:ext uri="{9D8B030D-6E8A-4147-A177-3AD203B41FA5}">
                      <a16:colId xmlns:a16="http://schemas.microsoft.com/office/drawing/2014/main" val="20001"/>
                    </a:ext>
                  </a:extLst>
                </a:gridCol>
              </a:tblGrid>
              <a:tr h="577573">
                <a:tc>
                  <a:txBody>
                    <a:bodyPr/>
                    <a:lstStyle/>
                    <a:p>
                      <a:pPr algn="ctr"/>
                      <a:r>
                        <a:rPr lang="en-US" dirty="0"/>
                        <a:t>Disadvantages</a:t>
                      </a:r>
                      <a:r>
                        <a:rPr lang="en-US" baseline="0" dirty="0"/>
                        <a:t> </a:t>
                      </a:r>
                      <a:endParaRPr lang="en-US" dirty="0"/>
                    </a:p>
                  </a:txBody>
                  <a:tcPr>
                    <a:solidFill>
                      <a:schemeClr val="accent1"/>
                    </a:solidFill>
                  </a:tcPr>
                </a:tc>
                <a:tc>
                  <a:txBody>
                    <a:bodyPr/>
                    <a:lstStyle/>
                    <a:p>
                      <a:pPr algn="ctr"/>
                      <a:r>
                        <a:rPr lang="en-US" dirty="0"/>
                        <a:t>Advantages</a:t>
                      </a:r>
                      <a:r>
                        <a:rPr lang="en-US" baseline="0" dirty="0"/>
                        <a:t> </a:t>
                      </a:r>
                      <a:endParaRPr lang="en-US" dirty="0"/>
                    </a:p>
                  </a:txBody>
                  <a:tcPr>
                    <a:solidFill>
                      <a:schemeClr val="accent1"/>
                    </a:solidFill>
                  </a:tcPr>
                </a:tc>
                <a:extLst>
                  <a:ext uri="{0D108BD9-81ED-4DB2-BD59-A6C34878D82A}">
                    <a16:rowId xmlns:a16="http://schemas.microsoft.com/office/drawing/2014/main" val="10000"/>
                  </a:ext>
                </a:extLst>
              </a:tr>
              <a:tr h="395436">
                <a:tc>
                  <a:txBody>
                    <a:bodyPr/>
                    <a:lstStyle/>
                    <a:p>
                      <a:pPr algn="ctr"/>
                      <a:r>
                        <a:rPr lang="en-US" dirty="0"/>
                        <a:t>GI side effects</a:t>
                      </a: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dirty="0"/>
                        <a:t>Weight neutral</a:t>
                      </a:r>
                    </a:p>
                  </a:txBody>
                  <a:tcPr anchor="ctr"/>
                </a:tc>
                <a:extLst>
                  <a:ext uri="{0D108BD9-81ED-4DB2-BD59-A6C34878D82A}">
                    <a16:rowId xmlns:a16="http://schemas.microsoft.com/office/drawing/2014/main" val="10001"/>
                  </a:ext>
                </a:extLst>
              </a:tr>
              <a:tr h="617550">
                <a:tc>
                  <a:txBody>
                    <a:bodyPr/>
                    <a:lstStyle/>
                    <a:p>
                      <a:pPr algn="ctr"/>
                      <a:r>
                        <a:rPr lang="en-US" sz="1800" b="0" i="0" kern="1200" dirty="0">
                          <a:solidFill>
                            <a:schemeClr val="dk1"/>
                          </a:solidFill>
                          <a:latin typeface="+mn-lt"/>
                          <a:ea typeface="+mn-ea"/>
                          <a:cs typeface="+mn-cs"/>
                        </a:rPr>
                        <a:t>Potential for vitamin B-12 def</a:t>
                      </a:r>
                      <a:r>
                        <a:rPr lang="en-US" dirty="0"/>
                        <a:t> </a:t>
                      </a:r>
                    </a:p>
                    <a:p>
                      <a:pPr algn="ctr"/>
                      <a:r>
                        <a:rPr lang="en-US" dirty="0"/>
                        <a:t>Lactic</a:t>
                      </a:r>
                      <a:r>
                        <a:rPr lang="en-US" baseline="0" dirty="0"/>
                        <a:t> acidosis (rare) </a:t>
                      </a:r>
                      <a:endParaRPr lang="en-US" dirty="0"/>
                    </a:p>
                  </a:txBody>
                  <a:tcPr anchor="ctr"/>
                </a:tc>
                <a:tc>
                  <a:txBody>
                    <a:bodyPr/>
                    <a:lstStyle/>
                    <a:p>
                      <a:pPr algn="ctr"/>
                      <a:r>
                        <a:rPr lang="en-US" dirty="0"/>
                        <a:t>No hypoglycemia</a:t>
                      </a:r>
                    </a:p>
                  </a:txBody>
                  <a:tcPr anchor="ctr"/>
                </a:tc>
                <a:extLst>
                  <a:ext uri="{0D108BD9-81ED-4DB2-BD59-A6C34878D82A}">
                    <a16:rowId xmlns:a16="http://schemas.microsoft.com/office/drawing/2014/main" val="10002"/>
                  </a:ext>
                </a:extLst>
              </a:tr>
              <a:tr h="980472">
                <a:tc>
                  <a:txBody>
                    <a:bodyPr/>
                    <a:lstStyle/>
                    <a:p>
                      <a:pPr algn="ctr"/>
                      <a:r>
                        <a:rPr lang="en-US" sz="1800" b="0" i="0" kern="1200" dirty="0">
                          <a:solidFill>
                            <a:schemeClr val="dk1"/>
                          </a:solidFill>
                          <a:latin typeface="+mn-lt"/>
                          <a:ea typeface="+mn-ea"/>
                          <a:cs typeface="+mn-cs"/>
                        </a:rPr>
                        <a:t>Discontinue during acute illness and before radiographic procedures requiring contrast</a:t>
                      </a:r>
                      <a:endParaRPr lang="en-US" dirty="0"/>
                    </a:p>
                  </a:txBody>
                  <a:tcPr anchor="ctr"/>
                </a:tc>
                <a:tc>
                  <a:txBody>
                    <a:bodyPr/>
                    <a:lstStyle/>
                    <a:p>
                      <a:pPr algn="ctr"/>
                      <a:r>
                        <a:rPr lang="en-US" sz="1800" b="0" i="0" kern="1200" dirty="0">
                          <a:solidFill>
                            <a:schemeClr val="dk1"/>
                          </a:solidFill>
                          <a:latin typeface="+mn-lt"/>
                          <a:ea typeface="+mn-ea"/>
                          <a:cs typeface="+mn-cs"/>
                        </a:rPr>
                        <a:t> lipid-lowering activity</a:t>
                      </a:r>
                    </a:p>
                  </a:txBody>
                  <a:tcPr anchor="ctr"/>
                </a:tc>
                <a:extLst>
                  <a:ext uri="{0D108BD9-81ED-4DB2-BD59-A6C34878D82A}">
                    <a16:rowId xmlns:a16="http://schemas.microsoft.com/office/drawing/2014/main" val="10003"/>
                  </a:ext>
                </a:extLst>
              </a:tr>
              <a:tr h="1411543">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latin typeface="+mn-lt"/>
                          <a:ea typeface="+mn-ea"/>
                          <a:cs typeface="+mn-cs"/>
                        </a:rPr>
                        <a:t>Contraindicated in Renal insufficiency (discontinue if eGFR &lt; 30)</a:t>
                      </a:r>
                      <a:endParaRPr lang="en-US" dirty="0"/>
                    </a:p>
                    <a:p>
                      <a:pPr algn="ctr"/>
                      <a:endParaRPr lang="en-US" dirty="0"/>
                    </a:p>
                  </a:txBody>
                  <a:tcPr anchor="ctr"/>
                </a:tc>
                <a:tc>
                  <a:txBody>
                    <a:bodyPr/>
                    <a:lstStyle/>
                    <a:p>
                      <a:pPr algn="ctr"/>
                      <a:r>
                        <a:rPr lang="en-US" sz="1800" b="0" i="0" kern="1200" dirty="0">
                          <a:solidFill>
                            <a:schemeClr val="dk1"/>
                          </a:solidFill>
                          <a:latin typeface="+mn-lt"/>
                          <a:ea typeface="+mn-ea"/>
                          <a:cs typeface="+mn-cs"/>
                        </a:rPr>
                        <a:t>Decreased all-cause mortality and a decreased rate of (MI) in overweight and obese patients </a:t>
                      </a:r>
                      <a:r>
                        <a:rPr lang="en-US" dirty="0"/>
                        <a:t> </a:t>
                      </a:r>
                    </a:p>
                  </a:txBody>
                  <a:tcPr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err="1"/>
              <a:t>Thiazolidinediones</a:t>
            </a:r>
            <a:r>
              <a:rPr lang="en-US" b="1" dirty="0"/>
              <a:t> (TZD)</a:t>
            </a:r>
            <a:endParaRPr lang="en-US" dirty="0"/>
          </a:p>
        </p:txBody>
      </p:sp>
      <p:sp>
        <p:nvSpPr>
          <p:cNvPr id="3" name="Content Placeholder 2"/>
          <p:cNvSpPr>
            <a:spLocks noGrp="1"/>
          </p:cNvSpPr>
          <p:nvPr>
            <p:ph idx="1"/>
          </p:nvPr>
        </p:nvSpPr>
        <p:spPr>
          <a:xfrm>
            <a:off x="641445" y="2133600"/>
            <a:ext cx="8216805" cy="3992563"/>
          </a:xfrm>
        </p:spPr>
        <p:txBody>
          <a:bodyPr>
            <a:normAutofit lnSpcReduction="10000"/>
          </a:bodyPr>
          <a:lstStyle/>
          <a:p>
            <a:r>
              <a:rPr lang="en-US" dirty="0"/>
              <a:t>Increase insulin sensitivity by acting on adipose, muscle, and liver to increase glucose utilization and decrease glucose production. </a:t>
            </a:r>
          </a:p>
          <a:p>
            <a:r>
              <a:rPr lang="en-US" dirty="0"/>
              <a:t>When used as monotherapy, they reduce  hemoglobin (A1C) values by 1.5 %.</a:t>
            </a:r>
          </a:p>
          <a:p>
            <a:r>
              <a:rPr lang="en-US" dirty="0"/>
              <a:t>High efficacy with no hypoglycemia.</a:t>
            </a:r>
          </a:p>
          <a:p>
            <a:r>
              <a:rPr lang="en-US" dirty="0"/>
              <a:t>Show benefit in NASH</a:t>
            </a:r>
          </a:p>
          <a:p>
            <a:r>
              <a:rPr lang="en-US" dirty="0"/>
              <a:t>No dose adjustment</a:t>
            </a:r>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8784976" cy="1143000"/>
          </a:xfrm>
        </p:spPr>
        <p:txBody>
          <a:bodyPr>
            <a:normAutofit fontScale="90000"/>
          </a:bodyPr>
          <a:lstStyle/>
          <a:p>
            <a:pPr algn="ctr"/>
            <a:r>
              <a:rPr lang="en-US" b="1" dirty="0" err="1"/>
              <a:t>Thiazolidinediones</a:t>
            </a:r>
            <a:r>
              <a:rPr lang="en-US" b="1" dirty="0"/>
              <a:t> (TZD)</a:t>
            </a:r>
            <a:br>
              <a:rPr lang="en-US" b="1" dirty="0"/>
            </a:br>
            <a:endParaRPr lang="en-US" dirty="0"/>
          </a:p>
        </p:txBody>
      </p:sp>
      <p:sp>
        <p:nvSpPr>
          <p:cNvPr id="5" name="Content Placeholder 4"/>
          <p:cNvSpPr>
            <a:spLocks noGrp="1"/>
          </p:cNvSpPr>
          <p:nvPr>
            <p:ph idx="1"/>
          </p:nvPr>
        </p:nvSpPr>
        <p:spPr/>
        <p:txBody>
          <a:bodyPr/>
          <a:lstStyle/>
          <a:p>
            <a:pPr>
              <a:buNone/>
            </a:pPr>
            <a:endParaRPr lang="it-IT" dirty="0"/>
          </a:p>
          <a:p>
            <a:endParaRPr lang="it-IT" dirty="0"/>
          </a:p>
          <a:p>
            <a:endParaRPr lang="it-IT" dirty="0"/>
          </a:p>
          <a:p>
            <a:endParaRPr lang="it-IT" dirty="0"/>
          </a:p>
        </p:txBody>
      </p:sp>
      <p:graphicFrame>
        <p:nvGraphicFramePr>
          <p:cNvPr id="4" name="Table 3"/>
          <p:cNvGraphicFramePr>
            <a:graphicFrameLocks noGrp="1"/>
          </p:cNvGraphicFramePr>
          <p:nvPr>
            <p:extLst>
              <p:ext uri="{D42A27DB-BD31-4B8C-83A1-F6EECF244321}">
                <p14:modId xmlns:p14="http://schemas.microsoft.com/office/powerpoint/2010/main" val="1904571340"/>
              </p:ext>
            </p:extLst>
          </p:nvPr>
        </p:nvGraphicFramePr>
        <p:xfrm>
          <a:off x="609600" y="1944037"/>
          <a:ext cx="7056784" cy="2232248"/>
        </p:xfrm>
        <a:graphic>
          <a:graphicData uri="http://schemas.openxmlformats.org/drawingml/2006/table">
            <a:tbl>
              <a:tblPr rtl="1" firstRow="1" bandRow="1">
                <a:tableStyleId>{5C22544A-7EE6-4342-B048-85BDC9FD1C3A}</a:tableStyleId>
              </a:tblPr>
              <a:tblGrid>
                <a:gridCol w="3528392">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tblGrid>
              <a:tr h="828943">
                <a:tc>
                  <a:txBody>
                    <a:bodyPr/>
                    <a:lstStyle/>
                    <a:p>
                      <a:r>
                        <a:rPr lang="it-IT" dirty="0"/>
                        <a:t>Pioglitazone (Actos)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effectLst/>
                          <a:latin typeface="+mn-lt"/>
                          <a:ea typeface="+mn-ea"/>
                          <a:cs typeface="+mn-cs"/>
                        </a:rPr>
                        <a:t>15, 30, 45 mg</a:t>
                      </a:r>
                      <a:endParaRPr lang="en-US" sz="1800" b="0" dirty="0">
                        <a:solidFill>
                          <a:schemeClr val="bg1"/>
                        </a:solidFill>
                      </a:endParaRPr>
                    </a:p>
                    <a:p>
                      <a:endParaRPr lang="en-US" dirty="0"/>
                    </a:p>
                  </a:txBody>
                  <a:tcPr>
                    <a:solidFill>
                      <a:schemeClr val="accent1">
                        <a:lumMod val="50000"/>
                      </a:schemeClr>
                    </a:solidFill>
                  </a:tcPr>
                </a:tc>
                <a:tc>
                  <a:txBody>
                    <a:bodyPr/>
                    <a:lstStyle/>
                    <a:p>
                      <a:r>
                        <a:rPr lang="it-IT" dirty="0"/>
                        <a:t>Rosiglitazone(Avandia)</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effectLst/>
                          <a:latin typeface="+mn-lt"/>
                          <a:ea typeface="+mn-ea"/>
                          <a:cs typeface="+mn-cs"/>
                        </a:rPr>
                        <a:t>2, 4, 8 mg</a:t>
                      </a:r>
                      <a:endParaRPr lang="en-US" sz="1800" dirty="0">
                        <a:solidFill>
                          <a:schemeClr val="bg1"/>
                        </a:solidFill>
                      </a:endParaRPr>
                    </a:p>
                    <a:p>
                      <a:r>
                        <a:rPr lang="it-IT" dirty="0"/>
                        <a:t> </a:t>
                      </a:r>
                      <a:endParaRPr lang="en-US" dirty="0"/>
                    </a:p>
                  </a:txBody>
                  <a:tcPr>
                    <a:solidFill>
                      <a:schemeClr val="accent1">
                        <a:lumMod val="50000"/>
                      </a:schemeClr>
                    </a:solidFill>
                  </a:tcPr>
                </a:tc>
                <a:extLst>
                  <a:ext uri="{0D108BD9-81ED-4DB2-BD59-A6C34878D82A}">
                    <a16:rowId xmlns:a16="http://schemas.microsoft.com/office/drawing/2014/main" val="10000"/>
                  </a:ext>
                </a:extLst>
              </a:tr>
              <a:tr h="1317848">
                <a:tc>
                  <a:txBody>
                    <a:bodyPr/>
                    <a:lstStyle/>
                    <a:p>
                      <a:r>
                        <a:rPr lang="en-US" sz="1800" dirty="0"/>
                        <a:t>Increase risk for bladder cancer </a:t>
                      </a:r>
                      <a:endParaRPr lang="en-US" dirty="0"/>
                    </a:p>
                  </a:txBody>
                  <a:tcPr/>
                </a:tc>
                <a:tc>
                  <a:txBody>
                    <a:bodyPr/>
                    <a:lstStyle/>
                    <a:p>
                      <a:r>
                        <a:rPr kumimoji="0" lang="en-US" b="0" i="0" kern="1200" dirty="0">
                          <a:solidFill>
                            <a:schemeClr val="dk1"/>
                          </a:solidFill>
                          <a:latin typeface="+mn-lt"/>
                          <a:ea typeface="+mn-ea"/>
                          <a:cs typeface="+mn-cs"/>
                        </a:rPr>
                        <a:t>increased risk for cardiovascular event.(</a:t>
                      </a:r>
                      <a:r>
                        <a:rPr lang="en-US" sz="1800" dirty="0"/>
                        <a:t>Progressive ischemia ,MI,</a:t>
                      </a:r>
                      <a:r>
                        <a:rPr lang="en-US" sz="1800" baseline="0" dirty="0"/>
                        <a:t> HF</a:t>
                      </a:r>
                      <a:r>
                        <a:rPr lang="en-US" sz="1800" dirty="0"/>
                        <a:t>)</a:t>
                      </a:r>
                    </a:p>
                    <a:p>
                      <a:r>
                        <a:rPr lang="en-US" sz="1800" dirty="0"/>
                        <a:t>Increased LDL </a:t>
                      </a:r>
                      <a:endParaRPr lang="en-US"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683568" y="4509120"/>
            <a:ext cx="7632848" cy="369332"/>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683568" y="4187171"/>
            <a:ext cx="7958658" cy="1938992"/>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OTHER ADVERSE EFFECT: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All thiazolidinediones cause weight gain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Fluid retention/heart failure (Peripheral edema occurs in 4 to 6 %)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FDA Black Box: CHF &gt;&gt; pioglitazone &amp; rosiglitazone.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Decrease bone density and increase fracture risk, particularly in women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Not recommended in renal impairment due to fluid retention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l"/>
            <a:br>
              <a:rPr lang="en-US" dirty="0"/>
            </a:br>
            <a:r>
              <a:rPr lang="en-US" dirty="0"/>
              <a:t>2- Insulin </a:t>
            </a:r>
            <a:r>
              <a:rPr lang="en-US" dirty="0" err="1"/>
              <a:t>Secretagogues</a:t>
            </a:r>
            <a:r>
              <a:rPr lang="en-US" dirty="0"/>
              <a:t> </a:t>
            </a:r>
            <a:br>
              <a:rPr lang="en-US" dirty="0"/>
            </a:br>
            <a:endParaRPr lang="en-US" dirty="0"/>
          </a:p>
        </p:txBody>
      </p:sp>
      <p:sp>
        <p:nvSpPr>
          <p:cNvPr id="3" name="Content Placeholder 2"/>
          <p:cNvSpPr>
            <a:spLocks noGrp="1"/>
          </p:cNvSpPr>
          <p:nvPr>
            <p:ph idx="1"/>
          </p:nvPr>
        </p:nvSpPr>
        <p:spPr>
          <a:xfrm>
            <a:off x="284163" y="2109804"/>
            <a:ext cx="7890080" cy="4421083"/>
          </a:xfrm>
        </p:spPr>
        <p:txBody>
          <a:bodyPr/>
          <a:lstStyle/>
          <a:p>
            <a:r>
              <a:rPr lang="en-US" dirty="0"/>
              <a:t>stimulate release of insulin from pancreatic beta cells</a:t>
            </a:r>
          </a:p>
        </p:txBody>
      </p:sp>
      <p:sp>
        <p:nvSpPr>
          <p:cNvPr id="4" name="Left-Up Arrow 3"/>
          <p:cNvSpPr/>
          <p:nvPr/>
        </p:nvSpPr>
        <p:spPr>
          <a:xfrm rot="13239049">
            <a:off x="3310534" y="2721254"/>
            <a:ext cx="2298693" cy="1906744"/>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304388" y="4077072"/>
            <a:ext cx="2079160" cy="523220"/>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Sulfonylureas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580112" y="4149080"/>
            <a:ext cx="2109492" cy="52322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Meglitinides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err="1"/>
              <a:t>Sulfonylureas</a:t>
            </a:r>
            <a:endParaRPr lang="en-US" dirty="0"/>
          </a:p>
        </p:txBody>
      </p:sp>
      <p:pic>
        <p:nvPicPr>
          <p:cNvPr id="4" name="Picture 2"/>
          <p:cNvPicPr>
            <a:picLocks noGrp="1" noChangeAspect="1" noChangeArrowheads="1"/>
          </p:cNvPicPr>
          <p:nvPr>
            <p:ph idx="1"/>
          </p:nvPr>
        </p:nvPicPr>
        <p:blipFill>
          <a:blip r:embed="rId3" cstate="print"/>
          <a:srcRect r="-820" b="55000"/>
          <a:stretch>
            <a:fillRect/>
          </a:stretch>
        </p:blipFill>
        <p:spPr bwMode="auto">
          <a:xfrm>
            <a:off x="1187624" y="3155949"/>
            <a:ext cx="6192688" cy="3702051"/>
          </a:xfrm>
          <a:prstGeom prst="rect">
            <a:avLst/>
          </a:prstGeom>
          <a:noFill/>
        </p:spPr>
      </p:pic>
      <p:sp>
        <p:nvSpPr>
          <p:cNvPr id="5" name="Rounded Rectangle 4"/>
          <p:cNvSpPr/>
          <p:nvPr/>
        </p:nvSpPr>
        <p:spPr>
          <a:xfrm>
            <a:off x="1547664" y="4689140"/>
            <a:ext cx="3024336" cy="64807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843068" y="1867368"/>
            <a:ext cx="7373280" cy="156966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Lower A1c by 1-2 %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High efficacy with risk of hypoglycemia.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Safe in CVD and renal impairment (except glyburide)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43608" y="300250"/>
            <a:ext cx="7498080" cy="842749"/>
          </a:xfrm>
        </p:spPr>
        <p:txBody>
          <a:bodyPr/>
          <a:lstStyle/>
          <a:p>
            <a:pPr algn="ctr" eaLnBrk="1" hangingPunct="1"/>
            <a:r>
              <a:rPr lang="en-US" dirty="0" err="1"/>
              <a:t>Sulfonylureas</a:t>
            </a:r>
            <a:endParaRPr lang="en-US" dirty="0"/>
          </a:p>
        </p:txBody>
      </p:sp>
      <p:graphicFrame>
        <p:nvGraphicFramePr>
          <p:cNvPr id="4" name="Content Placeholder 3"/>
          <p:cNvGraphicFramePr>
            <a:graphicFrameLocks noGrp="1"/>
          </p:cNvGraphicFramePr>
          <p:nvPr>
            <p:ph idx="1"/>
          </p:nvPr>
        </p:nvGraphicFramePr>
        <p:xfrm>
          <a:off x="496550" y="1883391"/>
          <a:ext cx="8208911" cy="4680520"/>
        </p:xfrm>
        <a:graphic>
          <a:graphicData uri="http://schemas.openxmlformats.org/drawingml/2006/table">
            <a:tbl>
              <a:tblPr firstRow="1" bandRow="1">
                <a:tableStyleId>{69CF1AB2-1976-4502-BF36-3FF5EA218861}</a:tableStyleId>
              </a:tblPr>
              <a:tblGrid>
                <a:gridCol w="1884542">
                  <a:extLst>
                    <a:ext uri="{9D8B030D-6E8A-4147-A177-3AD203B41FA5}">
                      <a16:colId xmlns:a16="http://schemas.microsoft.com/office/drawing/2014/main" val="20000"/>
                    </a:ext>
                  </a:extLst>
                </a:gridCol>
                <a:gridCol w="2564880">
                  <a:extLst>
                    <a:ext uri="{9D8B030D-6E8A-4147-A177-3AD203B41FA5}">
                      <a16:colId xmlns:a16="http://schemas.microsoft.com/office/drawing/2014/main" val="20001"/>
                    </a:ext>
                  </a:extLst>
                </a:gridCol>
                <a:gridCol w="1744630">
                  <a:extLst>
                    <a:ext uri="{9D8B030D-6E8A-4147-A177-3AD203B41FA5}">
                      <a16:colId xmlns:a16="http://schemas.microsoft.com/office/drawing/2014/main" val="20002"/>
                    </a:ext>
                  </a:extLst>
                </a:gridCol>
                <a:gridCol w="2014859">
                  <a:extLst>
                    <a:ext uri="{9D8B030D-6E8A-4147-A177-3AD203B41FA5}">
                      <a16:colId xmlns:a16="http://schemas.microsoft.com/office/drawing/2014/main" val="20003"/>
                    </a:ext>
                  </a:extLst>
                </a:gridCol>
              </a:tblGrid>
              <a:tr h="1554047">
                <a:tc>
                  <a:txBody>
                    <a:bodyPr/>
                    <a:lstStyle/>
                    <a:p>
                      <a:r>
                        <a:rPr lang="en-US" sz="1800" b="1" kern="1200" dirty="0" err="1">
                          <a:effectLst/>
                        </a:rPr>
                        <a:t>Glipizide</a:t>
                      </a:r>
                      <a:r>
                        <a:rPr lang="en-US" sz="1800" b="1" kern="1200" dirty="0">
                          <a:effectLst/>
                        </a:rPr>
                        <a:t> (</a:t>
                      </a:r>
                      <a:r>
                        <a:rPr lang="en-US" sz="1800" b="1" kern="1200" dirty="0" err="1">
                          <a:effectLst/>
                        </a:rPr>
                        <a:t>minidab</a:t>
                      </a:r>
                      <a:r>
                        <a:rPr lang="en-US" sz="1800" b="1" kern="1200" dirty="0">
                          <a:effectLst/>
                        </a:rPr>
                        <a:t>)</a:t>
                      </a:r>
                      <a:endParaRPr lang="en-US" sz="1800" b="1" dirty="0"/>
                    </a:p>
                  </a:txBody>
                  <a:tcPr marT="45678" marB="45678"/>
                </a:tc>
                <a:tc>
                  <a:txBody>
                    <a:bodyPr/>
                    <a:lstStyle/>
                    <a:p>
                      <a:r>
                        <a:rPr lang="en-US" sz="1800" b="1" kern="1200" dirty="0" err="1">
                          <a:effectLst/>
                        </a:rPr>
                        <a:t>Glucotrol</a:t>
                      </a:r>
                      <a:r>
                        <a:rPr lang="en-US" sz="1800" b="1" kern="1200" dirty="0">
                          <a:effectLst/>
                        </a:rPr>
                        <a:t> (OD or</a:t>
                      </a:r>
                      <a:r>
                        <a:rPr lang="en-US" sz="1800" b="1" kern="1200" baseline="0" dirty="0">
                          <a:effectLst/>
                        </a:rPr>
                        <a:t> divided</a:t>
                      </a:r>
                      <a:r>
                        <a:rPr lang="en-US" sz="1800" b="1" kern="1200" dirty="0">
                          <a:effectLst/>
                        </a:rPr>
                        <a:t>)</a:t>
                      </a:r>
                    </a:p>
                    <a:p>
                      <a:r>
                        <a:rPr lang="en-US" sz="1800" b="1" kern="1200" dirty="0" err="1">
                          <a:effectLst/>
                        </a:rPr>
                        <a:t>Glucotrol</a:t>
                      </a:r>
                      <a:r>
                        <a:rPr lang="en-US" sz="1800" b="1" kern="1200" dirty="0">
                          <a:effectLst/>
                        </a:rPr>
                        <a:t> XL (OD)</a:t>
                      </a:r>
                      <a:endParaRPr lang="en-US" sz="1800" b="1" dirty="0"/>
                    </a:p>
                  </a:txBody>
                  <a:tcPr marT="45678" marB="45678"/>
                </a:tc>
                <a:tc>
                  <a:txBody>
                    <a:bodyPr/>
                    <a:lstStyle/>
                    <a:p>
                      <a:r>
                        <a:rPr lang="en-US" sz="1800" b="1" kern="1200" dirty="0">
                          <a:effectLst/>
                        </a:rPr>
                        <a:t>(2.5), 5, 10 mg </a:t>
                      </a:r>
                    </a:p>
                    <a:p>
                      <a:endParaRPr lang="en-US" sz="1800" b="1" kern="1200" dirty="0">
                        <a:effectLst/>
                      </a:endParaRPr>
                    </a:p>
                    <a:p>
                      <a:r>
                        <a:rPr lang="en-US" sz="1800" b="1" kern="1200" dirty="0">
                          <a:effectLst/>
                        </a:rPr>
                        <a:t>(XL)</a:t>
                      </a:r>
                      <a:endParaRPr lang="en-US" sz="1800" b="1" dirty="0"/>
                    </a:p>
                  </a:txBody>
                  <a:tcPr marT="45678" marB="45678"/>
                </a:tc>
                <a:tc>
                  <a:txBody>
                    <a:bodyPr/>
                    <a:lstStyle/>
                    <a:p>
                      <a:r>
                        <a:rPr lang="en-US" sz="1800" b="1" dirty="0"/>
                        <a:t>Up to 40 mg</a:t>
                      </a:r>
                    </a:p>
                    <a:p>
                      <a:endParaRPr lang="en-US" sz="1800" b="1" dirty="0"/>
                    </a:p>
                    <a:p>
                      <a:r>
                        <a:rPr lang="en-US" sz="1800" b="1" dirty="0"/>
                        <a:t>Up to 20 mg</a:t>
                      </a:r>
                    </a:p>
                  </a:txBody>
                  <a:tcPr marT="45678" marB="45678"/>
                </a:tc>
                <a:extLst>
                  <a:ext uri="{0D108BD9-81ED-4DB2-BD59-A6C34878D82A}">
                    <a16:rowId xmlns:a16="http://schemas.microsoft.com/office/drawing/2014/main" val="10000"/>
                  </a:ext>
                </a:extLst>
              </a:tr>
              <a:tr h="1924009">
                <a:tc>
                  <a:txBody>
                    <a:bodyPr/>
                    <a:lstStyle/>
                    <a:p>
                      <a:r>
                        <a:rPr lang="en-US" sz="1800" b="1" dirty="0" err="1"/>
                        <a:t>Gliclazide</a:t>
                      </a:r>
                      <a:endParaRPr lang="en-US" sz="1800" b="1" dirty="0"/>
                    </a:p>
                  </a:txBody>
                  <a:tcPr marT="45678" marB="45678"/>
                </a:tc>
                <a:tc>
                  <a:txBody>
                    <a:bodyPr/>
                    <a:lstStyle/>
                    <a:p>
                      <a:r>
                        <a:rPr lang="en-US" sz="1800" b="1" dirty="0" err="1"/>
                        <a:t>Diamcrone</a:t>
                      </a:r>
                      <a:r>
                        <a:rPr lang="en-US" sz="1800" b="1" dirty="0"/>
                        <a:t> R (BID)</a:t>
                      </a:r>
                      <a:r>
                        <a:rPr lang="ar-SA" sz="1800" b="1" dirty="0"/>
                        <a:t> </a:t>
                      </a:r>
                      <a:r>
                        <a:rPr lang="ar-SA" sz="1800" b="1" dirty="0" err="1"/>
                        <a:t>/</a:t>
                      </a:r>
                      <a:r>
                        <a:rPr kumimoji="0" lang="en-US" b="1" i="0" u="none" strike="noStrike" kern="1200" dirty="0">
                          <a:solidFill>
                            <a:schemeClr val="dk1"/>
                          </a:solidFill>
                          <a:latin typeface="+mn-lt"/>
                          <a:ea typeface="+mn-ea"/>
                          <a:cs typeface="+mn-cs"/>
                        </a:rPr>
                        <a:t>Glaze</a:t>
                      </a:r>
                      <a:endParaRPr lang="en-US" sz="1800" b="1" dirty="0"/>
                    </a:p>
                    <a:p>
                      <a:endParaRPr lang="en-US" sz="1800" b="1" dirty="0"/>
                    </a:p>
                    <a:p>
                      <a:r>
                        <a:rPr lang="en-US" sz="1800" b="1" dirty="0" err="1"/>
                        <a:t>Diamcrone</a:t>
                      </a:r>
                      <a:r>
                        <a:rPr lang="en-US" sz="1800" b="1" dirty="0"/>
                        <a:t> MR (OD)</a:t>
                      </a:r>
                    </a:p>
                  </a:txBody>
                  <a:tcPr marT="45678" marB="45678"/>
                </a:tc>
                <a:tc>
                  <a:txBody>
                    <a:bodyPr/>
                    <a:lstStyle/>
                    <a:p>
                      <a:r>
                        <a:rPr lang="en-US" sz="1800" b="1" dirty="0"/>
                        <a:t>40,80 mg</a:t>
                      </a:r>
                    </a:p>
                    <a:p>
                      <a:endParaRPr lang="en-US" sz="1800" b="1" dirty="0"/>
                    </a:p>
                    <a:p>
                      <a:endParaRPr lang="ar-SA" sz="1800" b="1" dirty="0"/>
                    </a:p>
                    <a:p>
                      <a:r>
                        <a:rPr lang="en-US" sz="1800" b="1" dirty="0"/>
                        <a:t>30</a:t>
                      </a:r>
                      <a:r>
                        <a:rPr lang="en-US" sz="1800" b="1" baseline="0" dirty="0"/>
                        <a:t> , 60 mg</a:t>
                      </a:r>
                    </a:p>
                    <a:p>
                      <a:endParaRPr lang="en-US" sz="1800" b="1" baseline="0" dirty="0"/>
                    </a:p>
                  </a:txBody>
                  <a:tcPr marT="45678" marB="45678"/>
                </a:tc>
                <a:tc>
                  <a:txBody>
                    <a:bodyPr/>
                    <a:lstStyle/>
                    <a:p>
                      <a:r>
                        <a:rPr lang="en-US" sz="1800" b="1" dirty="0"/>
                        <a:t>Up to 320 mg</a:t>
                      </a:r>
                    </a:p>
                    <a:p>
                      <a:endParaRPr lang="en-US" sz="1800" b="1" dirty="0"/>
                    </a:p>
                    <a:p>
                      <a:endParaRPr lang="en-US" sz="1800" b="1" dirty="0"/>
                    </a:p>
                    <a:p>
                      <a:r>
                        <a:rPr kumimoji="0" lang="en-US" b="1" i="0" kern="1200" dirty="0">
                          <a:solidFill>
                            <a:schemeClr val="dk1"/>
                          </a:solidFill>
                          <a:latin typeface="+mn-lt"/>
                          <a:ea typeface="+mn-ea"/>
                          <a:cs typeface="+mn-cs"/>
                        </a:rPr>
                        <a:t>Up</a:t>
                      </a:r>
                      <a:r>
                        <a:rPr kumimoji="0" lang="en-US" b="1" i="0" kern="1200" baseline="0" dirty="0">
                          <a:solidFill>
                            <a:schemeClr val="dk1"/>
                          </a:solidFill>
                          <a:latin typeface="+mn-lt"/>
                          <a:ea typeface="+mn-ea"/>
                          <a:cs typeface="+mn-cs"/>
                        </a:rPr>
                        <a:t> to</a:t>
                      </a:r>
                      <a:r>
                        <a:rPr kumimoji="0" lang="en-US" b="1" i="0" kern="1200" dirty="0">
                          <a:solidFill>
                            <a:schemeClr val="dk1"/>
                          </a:solidFill>
                          <a:latin typeface="+mn-lt"/>
                          <a:ea typeface="+mn-ea"/>
                          <a:cs typeface="+mn-cs"/>
                        </a:rPr>
                        <a:t>120 mg</a:t>
                      </a:r>
                      <a:endParaRPr lang="en-US" sz="1800" b="1" dirty="0"/>
                    </a:p>
                  </a:txBody>
                  <a:tcPr marT="45678" marB="45678"/>
                </a:tc>
                <a:extLst>
                  <a:ext uri="{0D108BD9-81ED-4DB2-BD59-A6C34878D82A}">
                    <a16:rowId xmlns:a16="http://schemas.microsoft.com/office/drawing/2014/main" val="10001"/>
                  </a:ext>
                </a:extLst>
              </a:tr>
              <a:tr h="1202464">
                <a:tc>
                  <a:txBody>
                    <a:bodyPr/>
                    <a:lstStyle/>
                    <a:p>
                      <a:r>
                        <a:rPr lang="en-US" sz="1800" b="1" dirty="0" err="1"/>
                        <a:t>Glibenclamide</a:t>
                      </a:r>
                      <a:endParaRPr lang="en-US" sz="1800" b="1" dirty="0"/>
                    </a:p>
                    <a:p>
                      <a:r>
                        <a:rPr kumimoji="0" lang="en-US" b="1" i="0" kern="1200" dirty="0">
                          <a:solidFill>
                            <a:schemeClr val="dk1"/>
                          </a:solidFill>
                          <a:latin typeface="+mn-lt"/>
                          <a:ea typeface="+mn-ea"/>
                          <a:cs typeface="+mn-cs"/>
                        </a:rPr>
                        <a:t>(</a:t>
                      </a:r>
                      <a:r>
                        <a:rPr kumimoji="0" lang="en-US" b="1" i="0" kern="1200" dirty="0" err="1">
                          <a:solidFill>
                            <a:schemeClr val="dk1"/>
                          </a:solidFill>
                          <a:latin typeface="+mn-lt"/>
                          <a:ea typeface="+mn-ea"/>
                          <a:cs typeface="+mn-cs"/>
                        </a:rPr>
                        <a:t>Glyburide</a:t>
                      </a:r>
                      <a:r>
                        <a:rPr kumimoji="0" lang="en-US" b="1" i="0" kern="1200" dirty="0">
                          <a:solidFill>
                            <a:schemeClr val="dk1"/>
                          </a:solidFill>
                          <a:latin typeface="+mn-lt"/>
                          <a:ea typeface="+mn-ea"/>
                          <a:cs typeface="+mn-cs"/>
                        </a:rPr>
                        <a:t>) </a:t>
                      </a:r>
                      <a:endParaRPr lang="en-US" sz="1800" b="1" dirty="0"/>
                    </a:p>
                  </a:txBody>
                  <a:tcPr marT="45678" marB="45678"/>
                </a:tc>
                <a:tc>
                  <a:txBody>
                    <a:bodyPr/>
                    <a:lstStyle/>
                    <a:p>
                      <a:r>
                        <a:rPr lang="en-US" sz="1800" b="1" dirty="0" err="1"/>
                        <a:t>Doanil</a:t>
                      </a:r>
                      <a:endParaRPr lang="en-US" sz="1800" b="1" dirty="0"/>
                    </a:p>
                    <a:p>
                      <a:endParaRPr lang="en-US" sz="1800" b="1" dirty="0"/>
                    </a:p>
                    <a:p>
                      <a:r>
                        <a:rPr kumimoji="0" lang="en-US" b="1" i="0" u="none" strike="noStrike" kern="1200" dirty="0" err="1">
                          <a:solidFill>
                            <a:schemeClr val="tx1"/>
                          </a:solidFill>
                          <a:latin typeface="+mn-lt"/>
                          <a:ea typeface="+mn-ea"/>
                          <a:cs typeface="+mn-cs"/>
                        </a:rPr>
                        <a:t>Diatab</a:t>
                      </a:r>
                      <a:endParaRPr lang="en-US" sz="1800" b="1" dirty="0">
                        <a:solidFill>
                          <a:schemeClr val="tx1"/>
                        </a:solidFill>
                      </a:endParaRPr>
                    </a:p>
                  </a:txBody>
                  <a:tcPr marT="45678" marB="45678"/>
                </a:tc>
                <a:tc>
                  <a:txBody>
                    <a:bodyPr/>
                    <a:lstStyle/>
                    <a:p>
                      <a:r>
                        <a:rPr kumimoji="0" lang="en-US" b="1" i="0" kern="1200" dirty="0">
                          <a:solidFill>
                            <a:schemeClr val="dk1"/>
                          </a:solidFill>
                          <a:latin typeface="+mn-lt"/>
                          <a:ea typeface="+mn-ea"/>
                          <a:cs typeface="+mn-cs"/>
                        </a:rPr>
                        <a:t>2.5 ,</a:t>
                      </a:r>
                      <a:r>
                        <a:rPr kumimoji="0" lang="en-US" b="1" i="0" kern="1200" baseline="0" dirty="0">
                          <a:solidFill>
                            <a:schemeClr val="dk1"/>
                          </a:solidFill>
                          <a:latin typeface="+mn-lt"/>
                          <a:ea typeface="+mn-ea"/>
                          <a:cs typeface="+mn-cs"/>
                        </a:rPr>
                        <a:t> 5 mg</a:t>
                      </a:r>
                    </a:p>
                  </a:txBody>
                  <a:tcPr marT="45678" marB="45678"/>
                </a:tc>
                <a:tc>
                  <a:txBody>
                    <a:bodyPr/>
                    <a:lstStyle/>
                    <a:p>
                      <a:r>
                        <a:rPr lang="en-US" sz="1800" b="1" dirty="0"/>
                        <a:t> OD or BID</a:t>
                      </a:r>
                    </a:p>
                    <a:p>
                      <a:endParaRPr lang="en-US" sz="1800" b="1" dirty="0"/>
                    </a:p>
                    <a:p>
                      <a:pPr marL="0" marR="0" indent="0" algn="l" defTabSz="914400" rtl="0" eaLnBrk="1" fontAlgn="auto" latinLnBrk="0" hangingPunct="1">
                        <a:lnSpc>
                          <a:spcPct val="100000"/>
                        </a:lnSpc>
                        <a:spcBef>
                          <a:spcPts val="0"/>
                        </a:spcBef>
                        <a:spcAft>
                          <a:spcPts val="0"/>
                        </a:spcAft>
                        <a:buClrTx/>
                        <a:buSzTx/>
                        <a:buFontTx/>
                        <a:buNone/>
                        <a:tabLst/>
                        <a:defRPr/>
                      </a:pPr>
                      <a:r>
                        <a:rPr kumimoji="0" lang="en-US" b="1" i="0" kern="1200" dirty="0">
                          <a:solidFill>
                            <a:schemeClr val="dk1"/>
                          </a:solidFill>
                          <a:latin typeface="+mn-lt"/>
                          <a:ea typeface="+mn-ea"/>
                          <a:cs typeface="+mn-cs"/>
                        </a:rPr>
                        <a:t>Up to 10 mg</a:t>
                      </a:r>
                      <a:r>
                        <a:rPr lang="en-US" sz="1800" b="1" dirty="0"/>
                        <a:t> </a:t>
                      </a:r>
                    </a:p>
                  </a:txBody>
                  <a:tcPr marT="45678" marB="45678"/>
                </a:tc>
                <a:extLst>
                  <a:ext uri="{0D108BD9-81ED-4DB2-BD59-A6C34878D82A}">
                    <a16:rowId xmlns:a16="http://schemas.microsoft.com/office/drawing/2014/main" val="10002"/>
                  </a:ext>
                </a:extLst>
              </a:tr>
            </a:tbl>
          </a:graphicData>
        </a:graphic>
      </p:graphicFrame>
      <p:sp>
        <p:nvSpPr>
          <p:cNvPr id="5" name="TextBox 4"/>
          <p:cNvSpPr txBox="1"/>
          <p:nvPr/>
        </p:nvSpPr>
        <p:spPr>
          <a:xfrm>
            <a:off x="2123728" y="1052736"/>
            <a:ext cx="4438459" cy="523220"/>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2nd generation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Sulfonylureas</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CLASSIFICATION AND DIAGNOSIS OF DIABETES </a:t>
            </a:r>
            <a:endParaRPr lang="en-US" dirty="0"/>
          </a:p>
        </p:txBody>
      </p:sp>
      <p:sp>
        <p:nvSpPr>
          <p:cNvPr id="3" name="Content Placeholder 2"/>
          <p:cNvSpPr>
            <a:spLocks noGrp="1"/>
          </p:cNvSpPr>
          <p:nvPr>
            <p:ph sz="quarter" idx="1"/>
          </p:nvPr>
        </p:nvSpPr>
        <p:spPr/>
        <p:txBody>
          <a:bodyPr>
            <a:normAutofit/>
          </a:bodyPr>
          <a:lstStyle/>
          <a:p>
            <a:r>
              <a:rPr lang="en-US" dirty="0"/>
              <a:t>Gestational diabetes mellitus (</a:t>
            </a:r>
            <a:r>
              <a:rPr lang="en-US" dirty="0">
                <a:solidFill>
                  <a:srgbClr val="C00000"/>
                </a:solidFill>
              </a:rPr>
              <a:t>GDM</a:t>
            </a:r>
            <a:r>
              <a:rPr lang="en-US" dirty="0"/>
              <a:t>) (diabetes diagnosed in the second or third trimester of pregnancy that was not clearly overt diabetes prior to gestation) </a:t>
            </a:r>
          </a:p>
          <a:p>
            <a:r>
              <a:rPr lang="en-US" dirty="0"/>
              <a:t>Specific types of diabetes due to other causes, e.g., monogenic diabetes syndromes (such as neonatal diabetes and maturity-onset diabetes of the young), diseases of the exocrine pancreas (such as cystic fibrosis and pancreatitis), and drug-or chemical-induced diabetes (such as with glucocorticoid use, in the treatment of HIV/AIDS, or after organ transplantation) </a:t>
            </a:r>
          </a:p>
          <a:p>
            <a:endParaRPr lang="en-US" dirty="0"/>
          </a:p>
        </p:txBody>
      </p:sp>
    </p:spTree>
    <p:extLst>
      <p:ext uri="{BB962C8B-B14F-4D97-AF65-F5344CB8AC3E}">
        <p14:creationId xmlns:p14="http://schemas.microsoft.com/office/powerpoint/2010/main" val="438037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436" y="504967"/>
            <a:ext cx="7291292" cy="1064525"/>
          </a:xfrm>
        </p:spPr>
        <p:txBody>
          <a:bodyPr>
            <a:normAutofit/>
          </a:bodyPr>
          <a:lstStyle/>
          <a:p>
            <a:pPr algn="ctr"/>
            <a:r>
              <a:rPr lang="en-US" sz="4400" dirty="0"/>
              <a:t>3rd generation Sulfonylurea</a:t>
            </a:r>
            <a:endParaRPr lang="en-US" dirty="0"/>
          </a:p>
        </p:txBody>
      </p:sp>
      <p:graphicFrame>
        <p:nvGraphicFramePr>
          <p:cNvPr id="4" name="Table 3"/>
          <p:cNvGraphicFramePr>
            <a:graphicFrameLocks noGrp="1"/>
          </p:cNvGraphicFramePr>
          <p:nvPr/>
        </p:nvGraphicFramePr>
        <p:xfrm>
          <a:off x="170151" y="2204864"/>
          <a:ext cx="7632849" cy="720080"/>
        </p:xfrm>
        <a:graphic>
          <a:graphicData uri="http://schemas.openxmlformats.org/drawingml/2006/table">
            <a:tbl>
              <a:tblPr firstRow="1" bandRow="1">
                <a:tableStyleId>{69CF1AB2-1976-4502-BF36-3FF5EA218861}</a:tableStyleId>
              </a:tblPr>
              <a:tblGrid>
                <a:gridCol w="1591167">
                  <a:extLst>
                    <a:ext uri="{9D8B030D-6E8A-4147-A177-3AD203B41FA5}">
                      <a16:colId xmlns:a16="http://schemas.microsoft.com/office/drawing/2014/main" val="20000"/>
                    </a:ext>
                  </a:extLst>
                </a:gridCol>
                <a:gridCol w="2013894">
                  <a:extLst>
                    <a:ext uri="{9D8B030D-6E8A-4147-A177-3AD203B41FA5}">
                      <a16:colId xmlns:a16="http://schemas.microsoft.com/office/drawing/2014/main" val="20001"/>
                    </a:ext>
                  </a:extLst>
                </a:gridCol>
                <a:gridCol w="2013894">
                  <a:extLst>
                    <a:ext uri="{9D8B030D-6E8A-4147-A177-3AD203B41FA5}">
                      <a16:colId xmlns:a16="http://schemas.microsoft.com/office/drawing/2014/main" val="20002"/>
                    </a:ext>
                  </a:extLst>
                </a:gridCol>
                <a:gridCol w="2013894">
                  <a:extLst>
                    <a:ext uri="{9D8B030D-6E8A-4147-A177-3AD203B41FA5}">
                      <a16:colId xmlns:a16="http://schemas.microsoft.com/office/drawing/2014/main" val="20003"/>
                    </a:ext>
                  </a:extLst>
                </a:gridCol>
              </a:tblGrid>
              <a:tr h="720080">
                <a:tc>
                  <a:txBody>
                    <a:bodyPr/>
                    <a:lstStyle/>
                    <a:p>
                      <a:r>
                        <a:rPr lang="en-US" sz="1800" b="1" kern="1200" dirty="0">
                          <a:effectLst/>
                        </a:rPr>
                        <a:t>Glimepiride</a:t>
                      </a:r>
                      <a:endParaRPr lang="en-US" sz="1800" b="1" dirty="0"/>
                    </a:p>
                  </a:txBody>
                  <a:tcPr marT="45678" marB="45678"/>
                </a:tc>
                <a:tc>
                  <a:txBody>
                    <a:bodyPr/>
                    <a:lstStyle/>
                    <a:p>
                      <a:r>
                        <a:rPr lang="en-US" sz="1800" b="1" dirty="0"/>
                        <a:t>(Amaryl)</a:t>
                      </a:r>
                    </a:p>
                  </a:txBody>
                  <a:tcPr marT="45678" marB="45678"/>
                </a:tc>
                <a:tc>
                  <a:txBody>
                    <a:bodyPr/>
                    <a:lstStyle/>
                    <a:p>
                      <a:r>
                        <a:rPr lang="en-US" sz="1800" b="1" kern="1200" dirty="0">
                          <a:solidFill>
                            <a:schemeClr val="dk1"/>
                          </a:solidFill>
                          <a:effectLst/>
                          <a:latin typeface="+mn-lt"/>
                          <a:ea typeface="+mn-ea"/>
                          <a:cs typeface="+mn-cs"/>
                        </a:rPr>
                        <a:t>1, 2, 4 mg</a:t>
                      </a:r>
                      <a:endParaRPr lang="en-US" sz="1800" b="1" dirty="0"/>
                    </a:p>
                  </a:txBody>
                  <a:tcPr marT="45678" marB="45678"/>
                </a:tc>
                <a:tc>
                  <a:txBody>
                    <a:bodyPr/>
                    <a:lstStyle/>
                    <a:p>
                      <a:r>
                        <a:rPr lang="en-US" sz="1800" b="1" dirty="0"/>
                        <a:t> OD tablets</a:t>
                      </a:r>
                    </a:p>
                    <a:p>
                      <a:r>
                        <a:rPr lang="en-US" sz="1800" b="1" dirty="0"/>
                        <a:t>Up</a:t>
                      </a:r>
                      <a:r>
                        <a:rPr lang="en-US" sz="1800" b="1" baseline="0" dirty="0"/>
                        <a:t> to </a:t>
                      </a:r>
                      <a:r>
                        <a:rPr kumimoji="0" lang="en-US" b="1" i="0" kern="1200" dirty="0">
                          <a:solidFill>
                            <a:schemeClr val="dk1"/>
                          </a:solidFill>
                          <a:latin typeface="+mn-lt"/>
                          <a:ea typeface="+mn-ea"/>
                          <a:cs typeface="+mn-cs"/>
                        </a:rPr>
                        <a:t>8 mg </a:t>
                      </a:r>
                      <a:endParaRPr lang="en-US" sz="1800" b="1" dirty="0"/>
                    </a:p>
                  </a:txBody>
                  <a:tcPr marT="45678" marB="45678"/>
                </a:tc>
                <a:extLst>
                  <a:ext uri="{0D108BD9-81ED-4DB2-BD59-A6C34878D82A}">
                    <a16:rowId xmlns:a16="http://schemas.microsoft.com/office/drawing/2014/main" val="10000"/>
                  </a:ext>
                </a:extLst>
              </a:tr>
            </a:tbl>
          </a:graphicData>
        </a:graphic>
      </p:graphicFrame>
      <p:sp>
        <p:nvSpPr>
          <p:cNvPr id="5" name="TextBox 4"/>
          <p:cNvSpPr txBox="1"/>
          <p:nvPr/>
        </p:nvSpPr>
        <p:spPr>
          <a:xfrm>
            <a:off x="1043608" y="2996952"/>
            <a:ext cx="7128791" cy="2400657"/>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a:ea typeface="+mn-ea"/>
                <a:cs typeface="+mn-cs"/>
              </a:rPr>
              <a:t>Side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srgbClr val="252731"/>
                </a:solidFill>
                <a:effectLst/>
                <a:uLnTx/>
                <a:uFillTx/>
                <a:latin typeface="Calibri"/>
                <a:ea typeface="+mn-ea"/>
                <a:cs typeface="+mn-cs"/>
              </a:rPr>
              <a:t>Hypoglycemia </a:t>
            </a:r>
            <a:r>
              <a:rPr kumimoji="0" lang="en-US" sz="2400" b="0" i="0" u="none" strike="noStrike" kern="1200" cap="none" spc="0" normalizeH="0" baseline="0" noProof="0" dirty="0">
                <a:ln>
                  <a:noFill/>
                </a:ln>
                <a:solidFill>
                  <a:prstClr val="black"/>
                </a:solidFill>
                <a:effectLst/>
                <a:uLnTx/>
                <a:uFillTx/>
                <a:latin typeface="Calibri"/>
                <a:ea typeface="+mn-ea"/>
                <a:cs typeface="+mn-cs"/>
              </a:rPr>
              <a:t>(most common)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Nausea, skin reactions (including photosensitivity)</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Weight gain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t>Meglitinides</a:t>
            </a:r>
            <a:r>
              <a:rPr lang="en-US" dirty="0"/>
              <a:t> (</a:t>
            </a:r>
            <a:r>
              <a:rPr lang="en-US" dirty="0" err="1"/>
              <a:t>Glinides</a:t>
            </a:r>
            <a:r>
              <a:rPr lang="en-US" dirty="0"/>
              <a:t>)</a:t>
            </a:r>
          </a:p>
        </p:txBody>
      </p:sp>
      <p:graphicFrame>
        <p:nvGraphicFramePr>
          <p:cNvPr id="4" name="Table 3"/>
          <p:cNvGraphicFramePr>
            <a:graphicFrameLocks noGrp="1"/>
          </p:cNvGraphicFramePr>
          <p:nvPr/>
        </p:nvGraphicFramePr>
        <p:xfrm>
          <a:off x="363675" y="2206045"/>
          <a:ext cx="6984776" cy="1404023"/>
        </p:xfrm>
        <a:graphic>
          <a:graphicData uri="http://schemas.openxmlformats.org/drawingml/2006/table">
            <a:tbl>
              <a:tblPr rtl="1" firstRow="1" bandRow="1">
                <a:tableStyleId>{5C22544A-7EE6-4342-B048-85BDC9FD1C3A}</a:tableStyleId>
              </a:tblPr>
              <a:tblGrid>
                <a:gridCol w="5171795">
                  <a:extLst>
                    <a:ext uri="{9D8B030D-6E8A-4147-A177-3AD203B41FA5}">
                      <a16:colId xmlns:a16="http://schemas.microsoft.com/office/drawing/2014/main" val="20000"/>
                    </a:ext>
                  </a:extLst>
                </a:gridCol>
                <a:gridCol w="1812981">
                  <a:extLst>
                    <a:ext uri="{9D8B030D-6E8A-4147-A177-3AD203B41FA5}">
                      <a16:colId xmlns:a16="http://schemas.microsoft.com/office/drawing/2014/main" val="20001"/>
                    </a:ext>
                  </a:extLst>
                </a:gridCol>
              </a:tblGrid>
              <a:tr h="787089">
                <a:tc>
                  <a:txBody>
                    <a:bodyPr/>
                    <a:lstStyle/>
                    <a:p>
                      <a:r>
                        <a:rPr lang="en-US" sz="2400" b="0" dirty="0"/>
                        <a:t>0.5 before meal Max 4 mg before each meal</a:t>
                      </a:r>
                    </a:p>
                  </a:txBody>
                  <a:tcPr/>
                </a:tc>
                <a:tc>
                  <a:txBody>
                    <a:bodyPr/>
                    <a:lstStyle/>
                    <a:p>
                      <a:r>
                        <a:rPr lang="en-US" sz="2400" b="0" dirty="0" err="1"/>
                        <a:t>Repeglinide</a:t>
                      </a:r>
                      <a:endParaRPr lang="en-US" sz="2400" b="0" dirty="0"/>
                    </a:p>
                  </a:txBody>
                  <a:tcPr/>
                </a:tc>
                <a:extLst>
                  <a:ext uri="{0D108BD9-81ED-4DB2-BD59-A6C34878D82A}">
                    <a16:rowId xmlns:a16="http://schemas.microsoft.com/office/drawing/2014/main" val="10000"/>
                  </a:ext>
                </a:extLst>
              </a:tr>
              <a:tr h="581063">
                <a:tc>
                  <a:txBody>
                    <a:bodyPr/>
                    <a:lstStyle/>
                    <a:p>
                      <a:r>
                        <a:rPr lang="en-US" sz="2400" b="0" dirty="0"/>
                        <a:t>120 mg immediately before each meal</a:t>
                      </a:r>
                    </a:p>
                  </a:txBody>
                  <a:tcPr/>
                </a:tc>
                <a:tc>
                  <a:txBody>
                    <a:bodyPr/>
                    <a:lstStyle/>
                    <a:p>
                      <a:r>
                        <a:rPr lang="en-US" sz="2400" b="0" dirty="0" err="1"/>
                        <a:t>Nateglinide</a:t>
                      </a:r>
                      <a:endParaRPr lang="en-US" sz="2400" b="0"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1267136" y="3610068"/>
            <a:ext cx="6840760" cy="2215991"/>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sng" strike="noStrike" kern="1200" cap="none" spc="0" normalizeH="0" baseline="0" noProof="0" dirty="0">
                <a:ln>
                  <a:noFill/>
                </a:ln>
                <a:solidFill>
                  <a:prstClr val="black"/>
                </a:solidFill>
                <a:effectLst/>
                <a:uLnTx/>
                <a:uFillTx/>
                <a:latin typeface="Calibri"/>
                <a:ea typeface="+mn-ea"/>
                <a:cs typeface="+mn-cs"/>
              </a:rPr>
              <a:t>side effects: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Hypoglycemia &amp; weight gain (less than sulfa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Dosing frequency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Repeglinide</a:t>
            </a:r>
            <a:r>
              <a:rPr kumimoji="0" lang="en-US" sz="2400" b="0" i="0" u="none" strike="noStrike" kern="1200" cap="none" spc="0" normalizeH="0" baseline="0" noProof="0" dirty="0">
                <a:ln>
                  <a:noFill/>
                </a:ln>
                <a:solidFill>
                  <a:prstClr val="black"/>
                </a:solidFill>
                <a:effectLst/>
                <a:uLnTx/>
                <a:uFillTx/>
                <a:latin typeface="Calibri"/>
                <a:ea typeface="+mn-ea"/>
                <a:cs typeface="+mn-cs"/>
              </a:rPr>
              <a:t> safe in pt. with decrease GFR or renal failure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3- </a:t>
            </a:r>
            <a:r>
              <a:rPr lang="en-US" dirty="0" err="1"/>
              <a:t>Incretin</a:t>
            </a:r>
            <a:r>
              <a:rPr lang="en-US" dirty="0"/>
              <a:t> Based Therapy </a:t>
            </a:r>
          </a:p>
        </p:txBody>
      </p:sp>
      <p:sp>
        <p:nvSpPr>
          <p:cNvPr id="4" name="Left-Up Arrow 3"/>
          <p:cNvSpPr/>
          <p:nvPr/>
        </p:nvSpPr>
        <p:spPr>
          <a:xfrm rot="13286672">
            <a:off x="3368023" y="2293732"/>
            <a:ext cx="2216353" cy="2088232"/>
          </a:xfrm>
          <a:prstGeom prst="leftUpArrow">
            <a:avLst>
              <a:gd name="adj1" fmla="val 25000"/>
              <a:gd name="adj2" fmla="val 2505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9632" y="3068960"/>
            <a:ext cx="2448272" cy="1200329"/>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DPP-4 inhibitors</a:t>
            </a:r>
          </a:p>
        </p:txBody>
      </p:sp>
      <p:sp>
        <p:nvSpPr>
          <p:cNvPr id="6" name="TextBox 5"/>
          <p:cNvSpPr txBox="1"/>
          <p:nvPr/>
        </p:nvSpPr>
        <p:spPr>
          <a:xfrm>
            <a:off x="5220072" y="3140968"/>
            <a:ext cx="3312368" cy="1200329"/>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GLP-1 receptor agonists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91533" y="2076189"/>
            <a:ext cx="1645706" cy="2697623"/>
          </a:xfrm>
          <a:prstGeom prst="rect">
            <a:avLst/>
          </a:prstGeom>
          <a:blipFill>
            <a:blip r:embed="rId2" cstate="print"/>
            <a:stretch>
              <a:fillRect/>
            </a:stretch>
          </a:blipFill>
        </p:spPr>
        <p:txBody>
          <a:bodyPr wrap="square" lIns="0" tIns="0" rIns="0" bIns="0" rtlCol="0"/>
          <a:lstStyle/>
          <a:p>
            <a:endParaRPr sz="1013">
              <a:solidFill>
                <a:prstClr val="black"/>
              </a:solidFill>
            </a:endParaRPr>
          </a:p>
        </p:txBody>
      </p:sp>
      <p:sp>
        <p:nvSpPr>
          <p:cNvPr id="3" name="object 3"/>
          <p:cNvSpPr txBox="1">
            <a:spLocks noGrp="1"/>
          </p:cNvSpPr>
          <p:nvPr>
            <p:ph type="title"/>
          </p:nvPr>
        </p:nvSpPr>
        <p:spPr>
          <a:xfrm>
            <a:off x="2451199" y="886486"/>
            <a:ext cx="4092476" cy="438101"/>
          </a:xfrm>
          <a:prstGeom prst="rect">
            <a:avLst/>
          </a:prstGeom>
        </p:spPr>
        <p:txBody>
          <a:bodyPr vert="horz" wrap="square" lIns="0" tIns="7144" rIns="0" bIns="0" rtlCol="0" anchor="ctr">
            <a:spAutoFit/>
          </a:bodyPr>
          <a:lstStyle/>
          <a:p>
            <a:pPr marL="7144">
              <a:spcBef>
                <a:spcPts val="56"/>
              </a:spcBef>
            </a:pPr>
            <a:r>
              <a:rPr sz="2800" spc="-186" dirty="0"/>
              <a:t>GLP-1 </a:t>
            </a:r>
            <a:r>
              <a:rPr sz="2800" spc="-101" dirty="0"/>
              <a:t>Effects </a:t>
            </a:r>
            <a:r>
              <a:rPr sz="2800" spc="-23" dirty="0"/>
              <a:t>in</a:t>
            </a:r>
            <a:r>
              <a:rPr sz="2800" spc="-11" dirty="0"/>
              <a:t> </a:t>
            </a:r>
            <a:r>
              <a:rPr sz="2800" spc="-115" dirty="0"/>
              <a:t>Humans</a:t>
            </a:r>
            <a:endParaRPr sz="2800" dirty="0"/>
          </a:p>
        </p:txBody>
      </p:sp>
      <p:sp>
        <p:nvSpPr>
          <p:cNvPr id="4" name="object 4"/>
          <p:cNvSpPr txBox="1"/>
          <p:nvPr/>
        </p:nvSpPr>
        <p:spPr>
          <a:xfrm>
            <a:off x="2765133" y="1880665"/>
            <a:ext cx="3532585" cy="249227"/>
          </a:xfrm>
          <a:prstGeom prst="rect">
            <a:avLst/>
          </a:prstGeom>
        </p:spPr>
        <p:txBody>
          <a:bodyPr vert="horz" wrap="square" lIns="0" tIns="6787" rIns="0" bIns="0" rtlCol="0">
            <a:spAutoFit/>
          </a:bodyPr>
          <a:lstStyle/>
          <a:p>
            <a:pPr marL="7144">
              <a:spcBef>
                <a:spcPts val="53"/>
              </a:spcBef>
            </a:pPr>
            <a:r>
              <a:rPr sz="1575" spc="-68" dirty="0">
                <a:solidFill>
                  <a:prstClr val="black"/>
                </a:solidFill>
                <a:latin typeface="Arial"/>
                <a:cs typeface="Arial"/>
              </a:rPr>
              <a:t>Understanding </a:t>
            </a:r>
            <a:r>
              <a:rPr sz="1575" spc="-20" dirty="0">
                <a:solidFill>
                  <a:prstClr val="black"/>
                </a:solidFill>
                <a:latin typeface="Arial"/>
                <a:cs typeface="Arial"/>
              </a:rPr>
              <a:t>the </a:t>
            </a:r>
            <a:r>
              <a:rPr sz="1575" spc="-51" dirty="0">
                <a:solidFill>
                  <a:prstClr val="black"/>
                </a:solidFill>
                <a:latin typeface="Arial"/>
                <a:cs typeface="Arial"/>
              </a:rPr>
              <a:t>Natural </a:t>
            </a:r>
            <a:r>
              <a:rPr sz="1575" spc="-113" dirty="0">
                <a:solidFill>
                  <a:prstClr val="black"/>
                </a:solidFill>
                <a:latin typeface="Arial"/>
                <a:cs typeface="Arial"/>
              </a:rPr>
              <a:t>Role </a:t>
            </a:r>
            <a:r>
              <a:rPr sz="1575" spc="-6" dirty="0">
                <a:solidFill>
                  <a:prstClr val="black"/>
                </a:solidFill>
                <a:latin typeface="Arial"/>
                <a:cs typeface="Arial"/>
              </a:rPr>
              <a:t>of</a:t>
            </a:r>
            <a:r>
              <a:rPr sz="1575" spc="-132" dirty="0">
                <a:solidFill>
                  <a:prstClr val="black"/>
                </a:solidFill>
                <a:latin typeface="Arial"/>
                <a:cs typeface="Arial"/>
              </a:rPr>
              <a:t> </a:t>
            </a:r>
            <a:r>
              <a:rPr sz="1575" spc="-51" dirty="0">
                <a:solidFill>
                  <a:prstClr val="black"/>
                </a:solidFill>
                <a:latin typeface="Arial"/>
                <a:cs typeface="Arial"/>
              </a:rPr>
              <a:t>Incretins</a:t>
            </a:r>
            <a:endParaRPr sz="1575">
              <a:solidFill>
                <a:prstClr val="black"/>
              </a:solidFill>
              <a:latin typeface="Arial"/>
              <a:cs typeface="Arial"/>
            </a:endParaRPr>
          </a:p>
        </p:txBody>
      </p:sp>
      <p:sp>
        <p:nvSpPr>
          <p:cNvPr id="5" name="object 5"/>
          <p:cNvSpPr/>
          <p:nvPr/>
        </p:nvSpPr>
        <p:spPr>
          <a:xfrm>
            <a:off x="5656422" y="4370261"/>
            <a:ext cx="672941" cy="257175"/>
          </a:xfrm>
          <a:prstGeom prst="rect">
            <a:avLst/>
          </a:prstGeom>
          <a:blipFill>
            <a:blip r:embed="rId3" cstate="print"/>
            <a:stretch>
              <a:fillRect/>
            </a:stretch>
          </a:blipFill>
        </p:spPr>
        <p:txBody>
          <a:bodyPr wrap="square" lIns="0" tIns="0" rIns="0" bIns="0" rtlCol="0"/>
          <a:lstStyle/>
          <a:p>
            <a:endParaRPr sz="1013">
              <a:solidFill>
                <a:prstClr val="black"/>
              </a:solidFill>
            </a:endParaRPr>
          </a:p>
        </p:txBody>
      </p:sp>
      <p:sp>
        <p:nvSpPr>
          <p:cNvPr id="6" name="object 6"/>
          <p:cNvSpPr/>
          <p:nvPr/>
        </p:nvSpPr>
        <p:spPr>
          <a:xfrm>
            <a:off x="6183630" y="4389120"/>
            <a:ext cx="167163" cy="227171"/>
          </a:xfrm>
          <a:prstGeom prst="rect">
            <a:avLst/>
          </a:prstGeom>
          <a:blipFill>
            <a:blip r:embed="rId4" cstate="print"/>
            <a:stretch>
              <a:fillRect/>
            </a:stretch>
          </a:blipFill>
        </p:spPr>
        <p:txBody>
          <a:bodyPr wrap="square" lIns="0" tIns="0" rIns="0" bIns="0" rtlCol="0"/>
          <a:lstStyle/>
          <a:p>
            <a:endParaRPr sz="1013">
              <a:solidFill>
                <a:prstClr val="black"/>
              </a:solidFill>
            </a:endParaRPr>
          </a:p>
        </p:txBody>
      </p:sp>
      <p:sp>
        <p:nvSpPr>
          <p:cNvPr id="7" name="object 7"/>
          <p:cNvSpPr/>
          <p:nvPr/>
        </p:nvSpPr>
        <p:spPr>
          <a:xfrm>
            <a:off x="6213634" y="4389120"/>
            <a:ext cx="165449" cy="227171"/>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8" name="object 8"/>
          <p:cNvSpPr/>
          <p:nvPr/>
        </p:nvSpPr>
        <p:spPr>
          <a:xfrm>
            <a:off x="5564698" y="4510850"/>
            <a:ext cx="164591" cy="227171"/>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9" name="object 9"/>
          <p:cNvSpPr/>
          <p:nvPr/>
        </p:nvSpPr>
        <p:spPr>
          <a:xfrm>
            <a:off x="5592129" y="4510850"/>
            <a:ext cx="852106" cy="227171"/>
          </a:xfrm>
          <a:prstGeom prst="rect">
            <a:avLst/>
          </a:prstGeom>
          <a:blipFill>
            <a:blip r:embed="rId6" cstate="print"/>
            <a:stretch>
              <a:fillRect/>
            </a:stretch>
          </a:blipFill>
        </p:spPr>
        <p:txBody>
          <a:bodyPr wrap="square" lIns="0" tIns="0" rIns="0" bIns="0" rtlCol="0"/>
          <a:lstStyle/>
          <a:p>
            <a:endParaRPr sz="1013">
              <a:solidFill>
                <a:prstClr val="black"/>
              </a:solidFill>
            </a:endParaRPr>
          </a:p>
        </p:txBody>
      </p:sp>
      <p:sp>
        <p:nvSpPr>
          <p:cNvPr id="10" name="object 10"/>
          <p:cNvSpPr/>
          <p:nvPr/>
        </p:nvSpPr>
        <p:spPr>
          <a:xfrm>
            <a:off x="5525263" y="4630864"/>
            <a:ext cx="933545" cy="227171"/>
          </a:xfrm>
          <a:prstGeom prst="rect">
            <a:avLst/>
          </a:prstGeom>
          <a:blipFill>
            <a:blip r:embed="rId7" cstate="print"/>
            <a:stretch>
              <a:fillRect/>
            </a:stretch>
          </a:blipFill>
        </p:spPr>
        <p:txBody>
          <a:bodyPr wrap="square" lIns="0" tIns="0" rIns="0" bIns="0" rtlCol="0"/>
          <a:lstStyle/>
          <a:p>
            <a:endParaRPr sz="1013">
              <a:solidFill>
                <a:prstClr val="black"/>
              </a:solidFill>
            </a:endParaRPr>
          </a:p>
        </p:txBody>
      </p:sp>
      <p:sp>
        <p:nvSpPr>
          <p:cNvPr id="11" name="object 11"/>
          <p:cNvSpPr/>
          <p:nvPr/>
        </p:nvSpPr>
        <p:spPr>
          <a:xfrm>
            <a:off x="6321647" y="4630864"/>
            <a:ext cx="165449" cy="227171"/>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12" name="object 12"/>
          <p:cNvSpPr txBox="1"/>
          <p:nvPr/>
        </p:nvSpPr>
        <p:spPr>
          <a:xfrm>
            <a:off x="5589556" y="4416352"/>
            <a:ext cx="796529" cy="359073"/>
          </a:xfrm>
          <a:prstGeom prst="rect">
            <a:avLst/>
          </a:prstGeom>
        </p:spPr>
        <p:txBody>
          <a:bodyPr vert="horz" wrap="square" lIns="0" tIns="0" rIns="0" bIns="0" rtlCol="0">
            <a:spAutoFit/>
          </a:bodyPr>
          <a:lstStyle/>
          <a:p>
            <a:pPr marL="66794" indent="71795">
              <a:lnSpc>
                <a:spcPts val="992"/>
              </a:lnSpc>
            </a:pPr>
            <a:r>
              <a:rPr sz="900" b="1" spc="-3" dirty="0">
                <a:solidFill>
                  <a:srgbClr val="44536A"/>
                </a:solidFill>
                <a:latin typeface="Arial"/>
                <a:cs typeface="Arial"/>
              </a:rPr>
              <a:t>Stomach:</a:t>
            </a:r>
            <a:endParaRPr sz="900">
              <a:solidFill>
                <a:prstClr val="black"/>
              </a:solidFill>
              <a:latin typeface="Arial"/>
              <a:cs typeface="Arial"/>
            </a:endParaRPr>
          </a:p>
          <a:p>
            <a:pPr indent="26075" algn="ctr">
              <a:lnSpc>
                <a:spcPts val="945"/>
              </a:lnSpc>
              <a:spcBef>
                <a:spcPts val="28"/>
              </a:spcBef>
            </a:pPr>
            <a:r>
              <a:rPr sz="788" b="1" spc="-3" dirty="0">
                <a:solidFill>
                  <a:prstClr val="black"/>
                </a:solidFill>
                <a:latin typeface="Arial"/>
                <a:cs typeface="Arial"/>
              </a:rPr>
              <a:t>Helps regulate  </a:t>
            </a:r>
            <a:r>
              <a:rPr sz="788" b="1" dirty="0">
                <a:solidFill>
                  <a:prstClr val="black"/>
                </a:solidFill>
                <a:latin typeface="Arial"/>
                <a:cs typeface="Arial"/>
              </a:rPr>
              <a:t>gastric</a:t>
            </a:r>
            <a:r>
              <a:rPr sz="788" b="1" spc="-56" dirty="0">
                <a:solidFill>
                  <a:prstClr val="black"/>
                </a:solidFill>
                <a:latin typeface="Arial"/>
                <a:cs typeface="Arial"/>
              </a:rPr>
              <a:t> </a:t>
            </a:r>
            <a:r>
              <a:rPr sz="788" b="1" spc="-6" dirty="0">
                <a:solidFill>
                  <a:prstClr val="black"/>
                </a:solidFill>
                <a:latin typeface="Arial"/>
                <a:cs typeface="Arial"/>
              </a:rPr>
              <a:t>emptying</a:t>
            </a:r>
            <a:endParaRPr sz="788">
              <a:solidFill>
                <a:prstClr val="black"/>
              </a:solidFill>
              <a:latin typeface="Arial"/>
              <a:cs typeface="Arial"/>
            </a:endParaRPr>
          </a:p>
        </p:txBody>
      </p:sp>
      <p:sp>
        <p:nvSpPr>
          <p:cNvPr id="13" name="object 13"/>
          <p:cNvSpPr/>
          <p:nvPr/>
        </p:nvSpPr>
        <p:spPr>
          <a:xfrm>
            <a:off x="4940619" y="2608613"/>
            <a:ext cx="1172717" cy="227171"/>
          </a:xfrm>
          <a:prstGeom prst="rect">
            <a:avLst/>
          </a:prstGeom>
          <a:blipFill>
            <a:blip r:embed="rId8" cstate="print"/>
            <a:stretch>
              <a:fillRect/>
            </a:stretch>
          </a:blipFill>
        </p:spPr>
        <p:txBody>
          <a:bodyPr wrap="square" lIns="0" tIns="0" rIns="0" bIns="0" rtlCol="0"/>
          <a:lstStyle/>
          <a:p>
            <a:endParaRPr sz="1013">
              <a:solidFill>
                <a:prstClr val="black"/>
              </a:solidFill>
            </a:endParaRPr>
          </a:p>
        </p:txBody>
      </p:sp>
      <p:sp>
        <p:nvSpPr>
          <p:cNvPr id="14" name="object 14"/>
          <p:cNvSpPr/>
          <p:nvPr/>
        </p:nvSpPr>
        <p:spPr>
          <a:xfrm>
            <a:off x="5976175" y="2608613"/>
            <a:ext cx="165449" cy="227171"/>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15" name="object 15"/>
          <p:cNvSpPr/>
          <p:nvPr/>
        </p:nvSpPr>
        <p:spPr>
          <a:xfrm>
            <a:off x="4940617" y="2728628"/>
            <a:ext cx="930974" cy="227171"/>
          </a:xfrm>
          <a:prstGeom prst="rect">
            <a:avLst/>
          </a:prstGeom>
          <a:blipFill>
            <a:blip r:embed="rId9" cstate="print"/>
            <a:stretch>
              <a:fillRect/>
            </a:stretch>
          </a:blipFill>
        </p:spPr>
        <p:txBody>
          <a:bodyPr wrap="square" lIns="0" tIns="0" rIns="0" bIns="0" rtlCol="0"/>
          <a:lstStyle/>
          <a:p>
            <a:endParaRPr sz="1013">
              <a:solidFill>
                <a:prstClr val="black"/>
              </a:solidFill>
            </a:endParaRPr>
          </a:p>
        </p:txBody>
      </p:sp>
      <p:sp>
        <p:nvSpPr>
          <p:cNvPr id="16" name="object 16"/>
          <p:cNvSpPr/>
          <p:nvPr/>
        </p:nvSpPr>
        <p:spPr>
          <a:xfrm>
            <a:off x="5734431" y="2728628"/>
            <a:ext cx="165449" cy="227171"/>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17" name="object 17"/>
          <p:cNvSpPr txBox="1"/>
          <p:nvPr/>
        </p:nvSpPr>
        <p:spPr>
          <a:xfrm>
            <a:off x="5005269" y="2648474"/>
            <a:ext cx="1009055" cy="236668"/>
          </a:xfrm>
          <a:prstGeom prst="rect">
            <a:avLst/>
          </a:prstGeom>
        </p:spPr>
        <p:txBody>
          <a:bodyPr vert="horz" wrap="square" lIns="0" tIns="0" rIns="0" bIns="0" rtlCol="0">
            <a:spAutoFit/>
          </a:bodyPr>
          <a:lstStyle/>
          <a:p>
            <a:pPr>
              <a:lnSpc>
                <a:spcPts val="872"/>
              </a:lnSpc>
            </a:pPr>
            <a:r>
              <a:rPr sz="788" b="1" spc="-3" dirty="0">
                <a:solidFill>
                  <a:prstClr val="black"/>
                </a:solidFill>
                <a:latin typeface="Arial"/>
                <a:cs typeface="Arial"/>
              </a:rPr>
              <a:t>Promotes </a:t>
            </a:r>
            <a:r>
              <a:rPr sz="788" b="1" dirty="0">
                <a:solidFill>
                  <a:prstClr val="black"/>
                </a:solidFill>
                <a:latin typeface="Arial"/>
                <a:cs typeface="Arial"/>
              </a:rPr>
              <a:t>satiety</a:t>
            </a:r>
            <a:r>
              <a:rPr sz="788" b="1" spc="-56" dirty="0">
                <a:solidFill>
                  <a:prstClr val="black"/>
                </a:solidFill>
                <a:latin typeface="Arial"/>
                <a:cs typeface="Arial"/>
              </a:rPr>
              <a:t> </a:t>
            </a:r>
            <a:r>
              <a:rPr sz="788" b="1" spc="-3" dirty="0">
                <a:solidFill>
                  <a:prstClr val="black"/>
                </a:solidFill>
                <a:latin typeface="Arial"/>
                <a:cs typeface="Arial"/>
              </a:rPr>
              <a:t>and</a:t>
            </a:r>
            <a:endParaRPr sz="788">
              <a:solidFill>
                <a:prstClr val="black"/>
              </a:solidFill>
              <a:latin typeface="Arial"/>
              <a:cs typeface="Arial"/>
            </a:endParaRPr>
          </a:p>
          <a:p>
            <a:r>
              <a:rPr sz="788" b="1" spc="-3" dirty="0">
                <a:solidFill>
                  <a:prstClr val="black"/>
                </a:solidFill>
                <a:latin typeface="Arial"/>
                <a:cs typeface="Arial"/>
              </a:rPr>
              <a:t>reduces</a:t>
            </a:r>
            <a:r>
              <a:rPr sz="788" b="1" spc="-23" dirty="0">
                <a:solidFill>
                  <a:prstClr val="black"/>
                </a:solidFill>
                <a:latin typeface="Arial"/>
                <a:cs typeface="Arial"/>
              </a:rPr>
              <a:t> </a:t>
            </a:r>
            <a:r>
              <a:rPr sz="788" b="1" spc="-3" dirty="0">
                <a:solidFill>
                  <a:prstClr val="black"/>
                </a:solidFill>
                <a:latin typeface="Arial"/>
                <a:cs typeface="Arial"/>
              </a:rPr>
              <a:t>appetite</a:t>
            </a:r>
            <a:endParaRPr sz="788">
              <a:solidFill>
                <a:prstClr val="black"/>
              </a:solidFill>
              <a:latin typeface="Arial"/>
              <a:cs typeface="Arial"/>
            </a:endParaRPr>
          </a:p>
        </p:txBody>
      </p:sp>
      <p:sp>
        <p:nvSpPr>
          <p:cNvPr id="18" name="object 18"/>
          <p:cNvSpPr/>
          <p:nvPr/>
        </p:nvSpPr>
        <p:spPr>
          <a:xfrm>
            <a:off x="4617434" y="2540032"/>
            <a:ext cx="355758" cy="215170"/>
          </a:xfrm>
          <a:prstGeom prst="rect">
            <a:avLst/>
          </a:prstGeom>
          <a:blipFill>
            <a:blip r:embed="rId10" cstate="print"/>
            <a:stretch>
              <a:fillRect/>
            </a:stretch>
          </a:blipFill>
        </p:spPr>
        <p:txBody>
          <a:bodyPr wrap="square" lIns="0" tIns="0" rIns="0" bIns="0" rtlCol="0"/>
          <a:lstStyle/>
          <a:p>
            <a:endParaRPr sz="1013">
              <a:solidFill>
                <a:prstClr val="black"/>
              </a:solidFill>
            </a:endParaRPr>
          </a:p>
        </p:txBody>
      </p:sp>
      <p:sp>
        <p:nvSpPr>
          <p:cNvPr id="19" name="object 19"/>
          <p:cNvSpPr/>
          <p:nvPr/>
        </p:nvSpPr>
        <p:spPr>
          <a:xfrm>
            <a:off x="4638954" y="2561911"/>
            <a:ext cx="282179" cy="141446"/>
          </a:xfrm>
          <a:custGeom>
            <a:avLst/>
            <a:gdLst/>
            <a:ahLst/>
            <a:cxnLst/>
            <a:rect l="l" t="t" r="r" b="b"/>
            <a:pathLst>
              <a:path w="501650" h="251460">
                <a:moveTo>
                  <a:pt x="56563" y="25489"/>
                </a:moveTo>
                <a:lnTo>
                  <a:pt x="57213" y="29243"/>
                </a:lnTo>
                <a:lnTo>
                  <a:pt x="54705" y="40354"/>
                </a:lnTo>
                <a:lnTo>
                  <a:pt x="48095" y="49561"/>
                </a:lnTo>
                <a:lnTo>
                  <a:pt x="44856" y="51571"/>
                </a:lnTo>
                <a:lnTo>
                  <a:pt x="489426" y="251174"/>
                </a:lnTo>
                <a:lnTo>
                  <a:pt x="501237" y="225139"/>
                </a:lnTo>
                <a:lnTo>
                  <a:pt x="56563" y="25489"/>
                </a:lnTo>
                <a:close/>
              </a:path>
              <a:path w="501650" h="251460">
                <a:moveTo>
                  <a:pt x="29243" y="0"/>
                </a:moveTo>
                <a:lnTo>
                  <a:pt x="18430" y="1873"/>
                </a:lnTo>
                <a:lnTo>
                  <a:pt x="9118" y="7651"/>
                </a:lnTo>
                <a:lnTo>
                  <a:pt x="2508" y="16859"/>
                </a:lnTo>
                <a:lnTo>
                  <a:pt x="0" y="27969"/>
                </a:lnTo>
                <a:lnTo>
                  <a:pt x="1873" y="38782"/>
                </a:lnTo>
                <a:lnTo>
                  <a:pt x="7651" y="48095"/>
                </a:lnTo>
                <a:lnTo>
                  <a:pt x="16859" y="54705"/>
                </a:lnTo>
                <a:lnTo>
                  <a:pt x="27969" y="57213"/>
                </a:lnTo>
                <a:lnTo>
                  <a:pt x="38782" y="55340"/>
                </a:lnTo>
                <a:lnTo>
                  <a:pt x="44856" y="51571"/>
                </a:lnTo>
                <a:lnTo>
                  <a:pt x="22701" y="41624"/>
                </a:lnTo>
                <a:lnTo>
                  <a:pt x="34512" y="15589"/>
                </a:lnTo>
                <a:lnTo>
                  <a:pt x="53577" y="15589"/>
                </a:lnTo>
                <a:lnTo>
                  <a:pt x="49561" y="9118"/>
                </a:lnTo>
                <a:lnTo>
                  <a:pt x="40354" y="2508"/>
                </a:lnTo>
                <a:lnTo>
                  <a:pt x="29243" y="0"/>
                </a:lnTo>
                <a:close/>
              </a:path>
              <a:path w="501650" h="251460">
                <a:moveTo>
                  <a:pt x="34512" y="15589"/>
                </a:moveTo>
                <a:lnTo>
                  <a:pt x="22701" y="41624"/>
                </a:lnTo>
                <a:lnTo>
                  <a:pt x="44856" y="51571"/>
                </a:lnTo>
                <a:lnTo>
                  <a:pt x="48095" y="49561"/>
                </a:lnTo>
                <a:lnTo>
                  <a:pt x="54705" y="40354"/>
                </a:lnTo>
                <a:lnTo>
                  <a:pt x="57213" y="29243"/>
                </a:lnTo>
                <a:lnTo>
                  <a:pt x="56563" y="25489"/>
                </a:lnTo>
                <a:lnTo>
                  <a:pt x="34512" y="15589"/>
                </a:lnTo>
                <a:close/>
              </a:path>
              <a:path w="501650" h="251460">
                <a:moveTo>
                  <a:pt x="53577" y="15589"/>
                </a:moveTo>
                <a:lnTo>
                  <a:pt x="34512" y="15589"/>
                </a:lnTo>
                <a:lnTo>
                  <a:pt x="56563" y="25489"/>
                </a:lnTo>
                <a:lnTo>
                  <a:pt x="55340" y="18430"/>
                </a:lnTo>
                <a:lnTo>
                  <a:pt x="53577" y="15589"/>
                </a:lnTo>
                <a:close/>
              </a:path>
            </a:pathLst>
          </a:custGeom>
          <a:solidFill>
            <a:srgbClr val="000000"/>
          </a:solidFill>
        </p:spPr>
        <p:txBody>
          <a:bodyPr wrap="square" lIns="0" tIns="0" rIns="0" bIns="0" rtlCol="0"/>
          <a:lstStyle/>
          <a:p>
            <a:endParaRPr sz="1013">
              <a:solidFill>
                <a:prstClr val="black"/>
              </a:solidFill>
            </a:endParaRPr>
          </a:p>
        </p:txBody>
      </p:sp>
      <p:sp>
        <p:nvSpPr>
          <p:cNvPr id="20" name="object 20"/>
          <p:cNvSpPr/>
          <p:nvPr/>
        </p:nvSpPr>
        <p:spPr>
          <a:xfrm>
            <a:off x="5537264" y="3748754"/>
            <a:ext cx="462057" cy="257175"/>
          </a:xfrm>
          <a:prstGeom prst="rect">
            <a:avLst/>
          </a:prstGeom>
          <a:blipFill>
            <a:blip r:embed="rId11" cstate="print"/>
            <a:stretch>
              <a:fillRect/>
            </a:stretch>
          </a:blipFill>
        </p:spPr>
        <p:txBody>
          <a:bodyPr wrap="square" lIns="0" tIns="0" rIns="0" bIns="0" rtlCol="0"/>
          <a:lstStyle/>
          <a:p>
            <a:endParaRPr sz="1013">
              <a:solidFill>
                <a:prstClr val="black"/>
              </a:solidFill>
            </a:endParaRPr>
          </a:p>
        </p:txBody>
      </p:sp>
      <p:sp>
        <p:nvSpPr>
          <p:cNvPr id="21" name="object 21"/>
          <p:cNvSpPr/>
          <p:nvPr/>
        </p:nvSpPr>
        <p:spPr>
          <a:xfrm>
            <a:off x="5845017" y="3748754"/>
            <a:ext cx="186023" cy="257175"/>
          </a:xfrm>
          <a:prstGeom prst="rect">
            <a:avLst/>
          </a:prstGeom>
          <a:blipFill>
            <a:blip r:embed="rId12" cstate="print"/>
            <a:stretch>
              <a:fillRect/>
            </a:stretch>
          </a:blipFill>
        </p:spPr>
        <p:txBody>
          <a:bodyPr wrap="square" lIns="0" tIns="0" rIns="0" bIns="0" rtlCol="0"/>
          <a:lstStyle/>
          <a:p>
            <a:endParaRPr sz="1013">
              <a:solidFill>
                <a:prstClr val="black"/>
              </a:solidFill>
            </a:endParaRPr>
          </a:p>
        </p:txBody>
      </p:sp>
      <p:sp>
        <p:nvSpPr>
          <p:cNvPr id="22" name="object 22"/>
          <p:cNvSpPr/>
          <p:nvPr/>
        </p:nvSpPr>
        <p:spPr>
          <a:xfrm>
            <a:off x="5211509" y="3885914"/>
            <a:ext cx="186023" cy="257175"/>
          </a:xfrm>
          <a:prstGeom prst="rect">
            <a:avLst/>
          </a:prstGeom>
          <a:blipFill>
            <a:blip r:embed="rId12" cstate="print"/>
            <a:stretch>
              <a:fillRect/>
            </a:stretch>
          </a:blipFill>
        </p:spPr>
        <p:txBody>
          <a:bodyPr wrap="square" lIns="0" tIns="0" rIns="0" bIns="0" rtlCol="0"/>
          <a:lstStyle/>
          <a:p>
            <a:endParaRPr sz="1013">
              <a:solidFill>
                <a:prstClr val="black"/>
              </a:solidFill>
            </a:endParaRPr>
          </a:p>
        </p:txBody>
      </p:sp>
      <p:sp>
        <p:nvSpPr>
          <p:cNvPr id="23" name="object 23"/>
          <p:cNvSpPr/>
          <p:nvPr/>
        </p:nvSpPr>
        <p:spPr>
          <a:xfrm>
            <a:off x="5251799" y="3904775"/>
            <a:ext cx="195453" cy="227171"/>
          </a:xfrm>
          <a:prstGeom prst="rect">
            <a:avLst/>
          </a:prstGeom>
          <a:blipFill>
            <a:blip r:embed="rId13" cstate="print"/>
            <a:stretch>
              <a:fillRect/>
            </a:stretch>
          </a:blipFill>
        </p:spPr>
        <p:txBody>
          <a:bodyPr wrap="square" lIns="0" tIns="0" rIns="0" bIns="0" rtlCol="0"/>
          <a:lstStyle/>
          <a:p>
            <a:endParaRPr sz="1013">
              <a:solidFill>
                <a:prstClr val="black"/>
              </a:solidFill>
            </a:endParaRPr>
          </a:p>
        </p:txBody>
      </p:sp>
      <p:sp>
        <p:nvSpPr>
          <p:cNvPr id="24" name="object 24"/>
          <p:cNvSpPr/>
          <p:nvPr/>
        </p:nvSpPr>
        <p:spPr>
          <a:xfrm>
            <a:off x="5310093" y="3904775"/>
            <a:ext cx="623221" cy="227171"/>
          </a:xfrm>
          <a:prstGeom prst="rect">
            <a:avLst/>
          </a:prstGeom>
          <a:blipFill>
            <a:blip r:embed="rId14" cstate="print"/>
            <a:stretch>
              <a:fillRect/>
            </a:stretch>
          </a:blipFill>
        </p:spPr>
        <p:txBody>
          <a:bodyPr wrap="square" lIns="0" tIns="0" rIns="0" bIns="0" rtlCol="0"/>
          <a:lstStyle/>
          <a:p>
            <a:endParaRPr sz="1013">
              <a:solidFill>
                <a:prstClr val="black"/>
              </a:solidFill>
            </a:endParaRPr>
          </a:p>
        </p:txBody>
      </p:sp>
      <p:sp>
        <p:nvSpPr>
          <p:cNvPr id="25" name="object 25"/>
          <p:cNvSpPr/>
          <p:nvPr/>
        </p:nvSpPr>
        <p:spPr>
          <a:xfrm>
            <a:off x="5796152" y="3904775"/>
            <a:ext cx="546926" cy="227171"/>
          </a:xfrm>
          <a:prstGeom prst="rect">
            <a:avLst/>
          </a:prstGeom>
          <a:blipFill>
            <a:blip r:embed="rId15" cstate="print"/>
            <a:stretch>
              <a:fillRect/>
            </a:stretch>
          </a:blipFill>
        </p:spPr>
        <p:txBody>
          <a:bodyPr wrap="square" lIns="0" tIns="0" rIns="0" bIns="0" rtlCol="0"/>
          <a:lstStyle/>
          <a:p>
            <a:endParaRPr sz="1013">
              <a:solidFill>
                <a:prstClr val="black"/>
              </a:solidFill>
            </a:endParaRPr>
          </a:p>
        </p:txBody>
      </p:sp>
      <p:sp>
        <p:nvSpPr>
          <p:cNvPr id="26" name="object 26"/>
          <p:cNvSpPr/>
          <p:nvPr/>
        </p:nvSpPr>
        <p:spPr>
          <a:xfrm>
            <a:off x="5154073" y="4026505"/>
            <a:ext cx="1226725" cy="227171"/>
          </a:xfrm>
          <a:prstGeom prst="rect">
            <a:avLst/>
          </a:prstGeom>
          <a:blipFill>
            <a:blip r:embed="rId16" cstate="print"/>
            <a:stretch>
              <a:fillRect/>
            </a:stretch>
          </a:blipFill>
        </p:spPr>
        <p:txBody>
          <a:bodyPr wrap="square" lIns="0" tIns="0" rIns="0" bIns="0" rtlCol="0"/>
          <a:lstStyle/>
          <a:p>
            <a:endParaRPr sz="1013">
              <a:solidFill>
                <a:prstClr val="black"/>
              </a:solidFill>
            </a:endParaRPr>
          </a:p>
        </p:txBody>
      </p:sp>
      <p:sp>
        <p:nvSpPr>
          <p:cNvPr id="27" name="object 27"/>
          <p:cNvSpPr/>
          <p:nvPr/>
        </p:nvSpPr>
        <p:spPr>
          <a:xfrm>
            <a:off x="6243638" y="4026505"/>
            <a:ext cx="165449" cy="227171"/>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28" name="object 28"/>
          <p:cNvSpPr txBox="1"/>
          <p:nvPr/>
        </p:nvSpPr>
        <p:spPr>
          <a:xfrm>
            <a:off x="5211224" y="3760777"/>
            <a:ext cx="1104067" cy="416909"/>
          </a:xfrm>
          <a:prstGeom prst="rect">
            <a:avLst/>
          </a:prstGeom>
        </p:spPr>
        <p:txBody>
          <a:bodyPr vert="horz" wrap="square" lIns="0" tIns="22860" rIns="0" bIns="0" rtlCol="0">
            <a:spAutoFit/>
          </a:bodyPr>
          <a:lstStyle/>
          <a:p>
            <a:pPr algn="ctr">
              <a:spcBef>
                <a:spcPts val="180"/>
              </a:spcBef>
            </a:pPr>
            <a:r>
              <a:rPr sz="900" b="1" spc="-6" dirty="0">
                <a:solidFill>
                  <a:srgbClr val="44536A"/>
                </a:solidFill>
                <a:latin typeface="Arial"/>
                <a:cs typeface="Arial"/>
              </a:rPr>
              <a:t>Liver:</a:t>
            </a:r>
            <a:endParaRPr sz="900">
              <a:solidFill>
                <a:prstClr val="black"/>
              </a:solidFill>
              <a:latin typeface="Arial"/>
              <a:cs typeface="Arial"/>
            </a:endParaRPr>
          </a:p>
          <a:p>
            <a:pPr marL="32504" algn="ctr">
              <a:spcBef>
                <a:spcPts val="113"/>
              </a:spcBef>
            </a:pPr>
            <a:r>
              <a:rPr sz="788" b="1" spc="-26" dirty="0">
                <a:solidFill>
                  <a:prstClr val="black"/>
                </a:solidFill>
                <a:latin typeface="DejaVu Sans"/>
                <a:cs typeface="DejaVu Sans"/>
              </a:rPr>
              <a:t>⬇</a:t>
            </a:r>
            <a:r>
              <a:rPr sz="788" b="1" spc="-26" dirty="0">
                <a:solidFill>
                  <a:srgbClr val="44536A"/>
                </a:solidFill>
                <a:latin typeface="Arial"/>
                <a:cs typeface="Arial"/>
              </a:rPr>
              <a:t>Glucagon</a:t>
            </a:r>
            <a:r>
              <a:rPr sz="788" b="1" spc="-34" dirty="0">
                <a:solidFill>
                  <a:srgbClr val="44536A"/>
                </a:solidFill>
                <a:latin typeface="Arial"/>
                <a:cs typeface="Arial"/>
              </a:rPr>
              <a:t> </a:t>
            </a:r>
            <a:r>
              <a:rPr sz="788" b="1" spc="-3" dirty="0">
                <a:solidFill>
                  <a:prstClr val="black"/>
                </a:solidFill>
                <a:latin typeface="Arial"/>
                <a:cs typeface="Arial"/>
              </a:rPr>
              <a:t>reduces</a:t>
            </a:r>
            <a:endParaRPr sz="788">
              <a:solidFill>
                <a:prstClr val="black"/>
              </a:solidFill>
              <a:latin typeface="Arial"/>
              <a:cs typeface="Arial"/>
            </a:endParaRPr>
          </a:p>
          <a:p>
            <a:pPr algn="ctr">
              <a:spcBef>
                <a:spcPts val="20"/>
              </a:spcBef>
            </a:pPr>
            <a:r>
              <a:rPr sz="788" b="1" dirty="0">
                <a:solidFill>
                  <a:prstClr val="black"/>
                </a:solidFill>
                <a:latin typeface="Arial"/>
                <a:cs typeface="Arial"/>
              </a:rPr>
              <a:t>hepatic </a:t>
            </a:r>
            <a:r>
              <a:rPr sz="788" b="1" spc="-3" dirty="0">
                <a:solidFill>
                  <a:prstClr val="black"/>
                </a:solidFill>
                <a:latin typeface="Arial"/>
                <a:cs typeface="Arial"/>
              </a:rPr>
              <a:t>glucose</a:t>
            </a:r>
            <a:r>
              <a:rPr sz="788" b="1" spc="-74" dirty="0">
                <a:solidFill>
                  <a:prstClr val="black"/>
                </a:solidFill>
                <a:latin typeface="Arial"/>
                <a:cs typeface="Arial"/>
              </a:rPr>
              <a:t> </a:t>
            </a:r>
            <a:r>
              <a:rPr sz="788" b="1" spc="-3" dirty="0">
                <a:solidFill>
                  <a:prstClr val="black"/>
                </a:solidFill>
                <a:latin typeface="Arial"/>
                <a:cs typeface="Arial"/>
              </a:rPr>
              <a:t>output</a:t>
            </a:r>
            <a:endParaRPr sz="788">
              <a:solidFill>
                <a:prstClr val="black"/>
              </a:solidFill>
              <a:latin typeface="Arial"/>
              <a:cs typeface="Arial"/>
            </a:endParaRPr>
          </a:p>
        </p:txBody>
      </p:sp>
      <p:sp>
        <p:nvSpPr>
          <p:cNvPr id="29" name="object 29"/>
          <p:cNvSpPr/>
          <p:nvPr/>
        </p:nvSpPr>
        <p:spPr>
          <a:xfrm>
            <a:off x="2649187" y="4365119"/>
            <a:ext cx="725234" cy="257174"/>
          </a:xfrm>
          <a:prstGeom prst="rect">
            <a:avLst/>
          </a:prstGeom>
          <a:blipFill>
            <a:blip r:embed="rId17" cstate="print"/>
            <a:stretch>
              <a:fillRect/>
            </a:stretch>
          </a:blipFill>
        </p:spPr>
        <p:txBody>
          <a:bodyPr wrap="square" lIns="0" tIns="0" rIns="0" bIns="0" rtlCol="0"/>
          <a:lstStyle/>
          <a:p>
            <a:endParaRPr sz="1013">
              <a:solidFill>
                <a:prstClr val="black"/>
              </a:solidFill>
            </a:endParaRPr>
          </a:p>
        </p:txBody>
      </p:sp>
      <p:sp>
        <p:nvSpPr>
          <p:cNvPr id="30" name="object 30"/>
          <p:cNvSpPr/>
          <p:nvPr/>
        </p:nvSpPr>
        <p:spPr>
          <a:xfrm>
            <a:off x="3220118" y="4365119"/>
            <a:ext cx="186023" cy="257174"/>
          </a:xfrm>
          <a:prstGeom prst="rect">
            <a:avLst/>
          </a:prstGeom>
          <a:blipFill>
            <a:blip r:embed="rId12" cstate="print"/>
            <a:stretch>
              <a:fillRect/>
            </a:stretch>
          </a:blipFill>
        </p:spPr>
        <p:txBody>
          <a:bodyPr wrap="square" lIns="0" tIns="0" rIns="0" bIns="0" rtlCol="0"/>
          <a:lstStyle/>
          <a:p>
            <a:endParaRPr sz="1013">
              <a:solidFill>
                <a:prstClr val="black"/>
              </a:solidFill>
            </a:endParaRPr>
          </a:p>
        </p:txBody>
      </p:sp>
      <p:sp>
        <p:nvSpPr>
          <p:cNvPr id="31" name="object 31"/>
          <p:cNvSpPr/>
          <p:nvPr/>
        </p:nvSpPr>
        <p:spPr>
          <a:xfrm>
            <a:off x="2236851" y="4506563"/>
            <a:ext cx="609505" cy="227171"/>
          </a:xfrm>
          <a:prstGeom prst="rect">
            <a:avLst/>
          </a:prstGeom>
          <a:blipFill>
            <a:blip r:embed="rId18" cstate="print"/>
            <a:stretch>
              <a:fillRect/>
            </a:stretch>
          </a:blipFill>
        </p:spPr>
        <p:txBody>
          <a:bodyPr wrap="square" lIns="0" tIns="0" rIns="0" bIns="0" rtlCol="0"/>
          <a:lstStyle/>
          <a:p>
            <a:endParaRPr sz="1013">
              <a:solidFill>
                <a:prstClr val="black"/>
              </a:solidFill>
            </a:endParaRPr>
          </a:p>
        </p:txBody>
      </p:sp>
      <p:sp>
        <p:nvSpPr>
          <p:cNvPr id="32" name="object 32"/>
          <p:cNvSpPr/>
          <p:nvPr/>
        </p:nvSpPr>
        <p:spPr>
          <a:xfrm>
            <a:off x="2709196" y="4506563"/>
            <a:ext cx="162878" cy="227171"/>
          </a:xfrm>
          <a:prstGeom prst="rect">
            <a:avLst/>
          </a:prstGeom>
          <a:blipFill>
            <a:blip r:embed="rId19" cstate="print"/>
            <a:stretch>
              <a:fillRect/>
            </a:stretch>
          </a:blipFill>
        </p:spPr>
        <p:txBody>
          <a:bodyPr wrap="square" lIns="0" tIns="0" rIns="0" bIns="0" rtlCol="0"/>
          <a:lstStyle/>
          <a:p>
            <a:endParaRPr sz="1013">
              <a:solidFill>
                <a:prstClr val="black"/>
              </a:solidFill>
            </a:endParaRPr>
          </a:p>
        </p:txBody>
      </p:sp>
      <p:sp>
        <p:nvSpPr>
          <p:cNvPr id="33" name="object 33"/>
          <p:cNvSpPr/>
          <p:nvPr/>
        </p:nvSpPr>
        <p:spPr>
          <a:xfrm>
            <a:off x="2734914" y="4506563"/>
            <a:ext cx="515207" cy="227171"/>
          </a:xfrm>
          <a:prstGeom prst="rect">
            <a:avLst/>
          </a:prstGeom>
          <a:blipFill>
            <a:blip r:embed="rId20" cstate="print"/>
            <a:stretch>
              <a:fillRect/>
            </a:stretch>
          </a:blipFill>
        </p:spPr>
        <p:txBody>
          <a:bodyPr wrap="square" lIns="0" tIns="0" rIns="0" bIns="0" rtlCol="0"/>
          <a:lstStyle/>
          <a:p>
            <a:endParaRPr sz="1013">
              <a:solidFill>
                <a:prstClr val="black"/>
              </a:solidFill>
            </a:endParaRPr>
          </a:p>
        </p:txBody>
      </p:sp>
      <p:sp>
        <p:nvSpPr>
          <p:cNvPr id="34" name="object 34"/>
          <p:cNvSpPr/>
          <p:nvPr/>
        </p:nvSpPr>
        <p:spPr>
          <a:xfrm>
            <a:off x="3112961" y="4506563"/>
            <a:ext cx="170592" cy="227171"/>
          </a:xfrm>
          <a:prstGeom prst="rect">
            <a:avLst/>
          </a:prstGeom>
          <a:blipFill>
            <a:blip r:embed="rId21" cstate="print"/>
            <a:stretch>
              <a:fillRect/>
            </a:stretch>
          </a:blipFill>
        </p:spPr>
        <p:txBody>
          <a:bodyPr wrap="square" lIns="0" tIns="0" rIns="0" bIns="0" rtlCol="0"/>
          <a:lstStyle/>
          <a:p>
            <a:endParaRPr sz="1013">
              <a:solidFill>
                <a:prstClr val="black"/>
              </a:solidFill>
            </a:endParaRPr>
          </a:p>
        </p:txBody>
      </p:sp>
      <p:sp>
        <p:nvSpPr>
          <p:cNvPr id="35" name="object 35"/>
          <p:cNvSpPr/>
          <p:nvPr/>
        </p:nvSpPr>
        <p:spPr>
          <a:xfrm>
            <a:off x="3146393" y="4506563"/>
            <a:ext cx="665226" cy="227171"/>
          </a:xfrm>
          <a:prstGeom prst="rect">
            <a:avLst/>
          </a:prstGeom>
          <a:blipFill>
            <a:blip r:embed="rId22" cstate="print"/>
            <a:stretch>
              <a:fillRect/>
            </a:stretch>
          </a:blipFill>
        </p:spPr>
        <p:txBody>
          <a:bodyPr wrap="square" lIns="0" tIns="0" rIns="0" bIns="0" rtlCol="0"/>
          <a:lstStyle/>
          <a:p>
            <a:endParaRPr sz="1013">
              <a:solidFill>
                <a:prstClr val="black"/>
              </a:solidFill>
            </a:endParaRPr>
          </a:p>
        </p:txBody>
      </p:sp>
      <p:sp>
        <p:nvSpPr>
          <p:cNvPr id="36" name="object 36"/>
          <p:cNvSpPr/>
          <p:nvPr/>
        </p:nvSpPr>
        <p:spPr>
          <a:xfrm>
            <a:off x="2546318" y="4626579"/>
            <a:ext cx="930974" cy="227171"/>
          </a:xfrm>
          <a:prstGeom prst="rect">
            <a:avLst/>
          </a:prstGeom>
          <a:blipFill>
            <a:blip r:embed="rId23" cstate="print"/>
            <a:stretch>
              <a:fillRect/>
            </a:stretch>
          </a:blipFill>
        </p:spPr>
        <p:txBody>
          <a:bodyPr wrap="square" lIns="0" tIns="0" rIns="0" bIns="0" rtlCol="0"/>
          <a:lstStyle/>
          <a:p>
            <a:endParaRPr sz="1013">
              <a:solidFill>
                <a:prstClr val="black"/>
              </a:solidFill>
            </a:endParaRPr>
          </a:p>
        </p:txBody>
      </p:sp>
      <p:sp>
        <p:nvSpPr>
          <p:cNvPr id="37" name="object 37"/>
          <p:cNvSpPr/>
          <p:nvPr/>
        </p:nvSpPr>
        <p:spPr>
          <a:xfrm>
            <a:off x="3340132" y="4626579"/>
            <a:ext cx="165449" cy="227171"/>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38" name="object 38"/>
          <p:cNvSpPr txBox="1"/>
          <p:nvPr/>
        </p:nvSpPr>
        <p:spPr>
          <a:xfrm>
            <a:off x="2293287" y="4393979"/>
            <a:ext cx="2098120" cy="854073"/>
          </a:xfrm>
          <a:prstGeom prst="rect">
            <a:avLst/>
          </a:prstGeom>
        </p:spPr>
        <p:txBody>
          <a:bodyPr vert="horz" wrap="square" lIns="0" tIns="6787" rIns="0" bIns="0" rtlCol="0">
            <a:spAutoFit/>
          </a:bodyPr>
          <a:lstStyle/>
          <a:p>
            <a:pPr marL="427911">
              <a:lnSpc>
                <a:spcPts val="1080"/>
              </a:lnSpc>
              <a:spcBef>
                <a:spcPts val="53"/>
              </a:spcBef>
            </a:pPr>
            <a:r>
              <a:rPr sz="900" b="1" spc="-3" dirty="0">
                <a:solidFill>
                  <a:srgbClr val="44536A"/>
                </a:solidFill>
                <a:latin typeface="Arial"/>
                <a:cs typeface="Arial"/>
              </a:rPr>
              <a:t>Beta</a:t>
            </a:r>
            <a:r>
              <a:rPr sz="900" b="1" dirty="0">
                <a:solidFill>
                  <a:srgbClr val="44536A"/>
                </a:solidFill>
                <a:latin typeface="Arial"/>
                <a:cs typeface="Arial"/>
              </a:rPr>
              <a:t> </a:t>
            </a:r>
            <a:r>
              <a:rPr sz="900" b="1" spc="-3" dirty="0">
                <a:solidFill>
                  <a:srgbClr val="44536A"/>
                </a:solidFill>
                <a:latin typeface="Arial"/>
                <a:cs typeface="Arial"/>
              </a:rPr>
              <a:t>cells:</a:t>
            </a:r>
            <a:endParaRPr sz="900">
              <a:solidFill>
                <a:prstClr val="black"/>
              </a:solidFill>
              <a:latin typeface="Arial"/>
              <a:cs typeface="Arial"/>
            </a:endParaRPr>
          </a:p>
          <a:p>
            <a:pPr marL="316469" marR="673298" indent="-309682">
              <a:lnSpc>
                <a:spcPts val="945"/>
              </a:lnSpc>
              <a:spcBef>
                <a:spcPts val="31"/>
              </a:spcBef>
            </a:pPr>
            <a:r>
              <a:rPr sz="788" b="1" spc="-3" dirty="0">
                <a:solidFill>
                  <a:srgbClr val="44536A"/>
                </a:solidFill>
                <a:latin typeface="Arial"/>
                <a:cs typeface="Arial"/>
              </a:rPr>
              <a:t>Enhances</a:t>
            </a:r>
            <a:r>
              <a:rPr sz="788" b="1" spc="-48" dirty="0">
                <a:solidFill>
                  <a:srgbClr val="44536A"/>
                </a:solidFill>
                <a:latin typeface="Arial"/>
                <a:cs typeface="Arial"/>
              </a:rPr>
              <a:t> </a:t>
            </a:r>
            <a:r>
              <a:rPr sz="788" b="1" spc="-3" dirty="0">
                <a:solidFill>
                  <a:prstClr val="black"/>
                </a:solidFill>
                <a:latin typeface="Arial"/>
                <a:cs typeface="Arial"/>
              </a:rPr>
              <a:t>glucose-dependent  </a:t>
            </a:r>
            <a:r>
              <a:rPr sz="788" b="1" spc="-3" dirty="0">
                <a:solidFill>
                  <a:srgbClr val="44536A"/>
                </a:solidFill>
                <a:latin typeface="Arial"/>
                <a:cs typeface="Arial"/>
              </a:rPr>
              <a:t>insulin</a:t>
            </a:r>
            <a:r>
              <a:rPr sz="788" b="1" spc="-31" dirty="0">
                <a:solidFill>
                  <a:srgbClr val="44536A"/>
                </a:solidFill>
                <a:latin typeface="Arial"/>
                <a:cs typeface="Arial"/>
              </a:rPr>
              <a:t> </a:t>
            </a:r>
            <a:r>
              <a:rPr sz="788" b="1" dirty="0">
                <a:solidFill>
                  <a:srgbClr val="44536A"/>
                </a:solidFill>
                <a:latin typeface="Arial"/>
                <a:cs typeface="Arial"/>
              </a:rPr>
              <a:t>secretion</a:t>
            </a:r>
            <a:endParaRPr sz="788">
              <a:solidFill>
                <a:prstClr val="black"/>
              </a:solidFill>
              <a:latin typeface="Arial"/>
              <a:cs typeface="Arial"/>
            </a:endParaRPr>
          </a:p>
          <a:p>
            <a:pPr>
              <a:spcBef>
                <a:spcPts val="17"/>
              </a:spcBef>
            </a:pPr>
            <a:endParaRPr sz="1154">
              <a:solidFill>
                <a:prstClr val="black"/>
              </a:solidFill>
              <a:latin typeface="Times New Roman"/>
              <a:cs typeface="Times New Roman"/>
            </a:endParaRPr>
          </a:p>
          <a:p>
            <a:pPr marL="94298">
              <a:lnSpc>
                <a:spcPts val="608"/>
              </a:lnSpc>
            </a:pPr>
            <a:r>
              <a:rPr sz="563" spc="-23" dirty="0">
                <a:solidFill>
                  <a:prstClr val="black"/>
                </a:solidFill>
                <a:latin typeface="Arial"/>
                <a:cs typeface="Arial"/>
              </a:rPr>
              <a:t>Adapted </a:t>
            </a:r>
            <a:r>
              <a:rPr sz="563" spc="-6" dirty="0">
                <a:solidFill>
                  <a:prstClr val="black"/>
                </a:solidFill>
                <a:latin typeface="Arial"/>
                <a:cs typeface="Arial"/>
              </a:rPr>
              <a:t>from </a:t>
            </a:r>
            <a:r>
              <a:rPr sz="563" spc="-17" dirty="0">
                <a:solidFill>
                  <a:prstClr val="black"/>
                </a:solidFill>
                <a:latin typeface="Arial"/>
                <a:cs typeface="Arial"/>
              </a:rPr>
              <a:t>Flint </a:t>
            </a:r>
            <a:r>
              <a:rPr sz="563" spc="-34" dirty="0">
                <a:solidFill>
                  <a:prstClr val="black"/>
                </a:solidFill>
                <a:latin typeface="Arial"/>
                <a:cs typeface="Arial"/>
              </a:rPr>
              <a:t>A, </a:t>
            </a:r>
            <a:r>
              <a:rPr sz="563" spc="-3" dirty="0">
                <a:solidFill>
                  <a:prstClr val="black"/>
                </a:solidFill>
                <a:latin typeface="Arial"/>
                <a:cs typeface="Arial"/>
              </a:rPr>
              <a:t>et </a:t>
            </a:r>
            <a:r>
              <a:rPr sz="563" spc="-20" dirty="0">
                <a:solidFill>
                  <a:prstClr val="black"/>
                </a:solidFill>
                <a:latin typeface="Arial"/>
                <a:cs typeface="Arial"/>
              </a:rPr>
              <a:t>al. </a:t>
            </a:r>
            <a:r>
              <a:rPr sz="563" i="1" spc="-104" dirty="0">
                <a:solidFill>
                  <a:prstClr val="black"/>
                </a:solidFill>
                <a:latin typeface="Arial"/>
                <a:cs typeface="Arial"/>
              </a:rPr>
              <a:t>J </a:t>
            </a:r>
            <a:r>
              <a:rPr sz="563" i="1" spc="-34" dirty="0">
                <a:solidFill>
                  <a:prstClr val="black"/>
                </a:solidFill>
                <a:latin typeface="Arial"/>
                <a:cs typeface="Arial"/>
              </a:rPr>
              <a:t>Clin </a:t>
            </a:r>
            <a:r>
              <a:rPr sz="563" i="1" spc="-26" dirty="0">
                <a:solidFill>
                  <a:prstClr val="black"/>
                </a:solidFill>
                <a:latin typeface="Arial"/>
                <a:cs typeface="Arial"/>
              </a:rPr>
              <a:t>Invest</a:t>
            </a:r>
            <a:r>
              <a:rPr sz="563" spc="-26" dirty="0">
                <a:solidFill>
                  <a:prstClr val="black"/>
                </a:solidFill>
                <a:latin typeface="Arial"/>
                <a:cs typeface="Arial"/>
              </a:rPr>
              <a:t>.</a:t>
            </a:r>
            <a:r>
              <a:rPr sz="563" spc="-85" dirty="0">
                <a:solidFill>
                  <a:prstClr val="black"/>
                </a:solidFill>
                <a:latin typeface="Arial"/>
                <a:cs typeface="Arial"/>
              </a:rPr>
              <a:t> </a:t>
            </a:r>
            <a:r>
              <a:rPr sz="563" spc="-26" dirty="0">
                <a:solidFill>
                  <a:prstClr val="black"/>
                </a:solidFill>
                <a:latin typeface="Arial"/>
                <a:cs typeface="Arial"/>
              </a:rPr>
              <a:t>1998;101:515-520</a:t>
            </a:r>
            <a:endParaRPr sz="563">
              <a:solidFill>
                <a:prstClr val="black"/>
              </a:solidFill>
              <a:latin typeface="Arial"/>
              <a:cs typeface="Arial"/>
            </a:endParaRPr>
          </a:p>
          <a:p>
            <a:pPr marL="94298" marR="2858">
              <a:lnSpc>
                <a:spcPct val="80100"/>
              </a:lnSpc>
              <a:spcBef>
                <a:spcPts val="68"/>
              </a:spcBef>
            </a:pPr>
            <a:r>
              <a:rPr sz="563" spc="-23" dirty="0">
                <a:solidFill>
                  <a:prstClr val="black"/>
                </a:solidFill>
                <a:latin typeface="Arial"/>
                <a:cs typeface="Arial"/>
              </a:rPr>
              <a:t>Adapted </a:t>
            </a:r>
            <a:r>
              <a:rPr sz="563" spc="-6" dirty="0">
                <a:solidFill>
                  <a:prstClr val="black"/>
                </a:solidFill>
                <a:latin typeface="Arial"/>
                <a:cs typeface="Arial"/>
              </a:rPr>
              <a:t>from </a:t>
            </a:r>
            <a:r>
              <a:rPr sz="563" spc="-42" dirty="0">
                <a:solidFill>
                  <a:prstClr val="black"/>
                </a:solidFill>
                <a:latin typeface="Arial"/>
                <a:cs typeface="Arial"/>
              </a:rPr>
              <a:t>Larsson </a:t>
            </a:r>
            <a:r>
              <a:rPr sz="563" spc="-40" dirty="0">
                <a:solidFill>
                  <a:prstClr val="black"/>
                </a:solidFill>
                <a:latin typeface="Arial"/>
                <a:cs typeface="Arial"/>
              </a:rPr>
              <a:t>H, </a:t>
            </a:r>
            <a:r>
              <a:rPr sz="563" spc="-3" dirty="0">
                <a:solidFill>
                  <a:prstClr val="black"/>
                </a:solidFill>
                <a:latin typeface="Arial"/>
                <a:cs typeface="Arial"/>
              </a:rPr>
              <a:t>et </a:t>
            </a:r>
            <a:r>
              <a:rPr sz="563" spc="-20" dirty="0">
                <a:solidFill>
                  <a:prstClr val="black"/>
                </a:solidFill>
                <a:latin typeface="Arial"/>
                <a:cs typeface="Arial"/>
              </a:rPr>
              <a:t>al. </a:t>
            </a:r>
            <a:r>
              <a:rPr sz="563" i="1" spc="-26" dirty="0">
                <a:solidFill>
                  <a:prstClr val="black"/>
                </a:solidFill>
                <a:latin typeface="Arial"/>
                <a:cs typeface="Arial"/>
              </a:rPr>
              <a:t>Acta </a:t>
            </a:r>
            <a:r>
              <a:rPr sz="563" i="1" spc="-34" dirty="0">
                <a:solidFill>
                  <a:prstClr val="black"/>
                </a:solidFill>
                <a:latin typeface="Arial"/>
                <a:cs typeface="Arial"/>
              </a:rPr>
              <a:t>Physiol </a:t>
            </a:r>
            <a:r>
              <a:rPr sz="563" i="1" spc="-45" dirty="0">
                <a:solidFill>
                  <a:prstClr val="black"/>
                </a:solidFill>
                <a:latin typeface="Arial"/>
                <a:cs typeface="Arial"/>
              </a:rPr>
              <a:t>Scand. </a:t>
            </a:r>
            <a:r>
              <a:rPr sz="563" spc="-26" dirty="0">
                <a:solidFill>
                  <a:prstClr val="black"/>
                </a:solidFill>
                <a:latin typeface="Arial"/>
                <a:cs typeface="Arial"/>
              </a:rPr>
              <a:t>1997;160:413-422  </a:t>
            </a:r>
            <a:r>
              <a:rPr sz="563" spc="-23" dirty="0">
                <a:solidFill>
                  <a:prstClr val="black"/>
                </a:solidFill>
                <a:latin typeface="Arial"/>
                <a:cs typeface="Arial"/>
              </a:rPr>
              <a:t>Adapted </a:t>
            </a:r>
            <a:r>
              <a:rPr sz="563" spc="-6" dirty="0">
                <a:solidFill>
                  <a:prstClr val="black"/>
                </a:solidFill>
                <a:latin typeface="Arial"/>
                <a:cs typeface="Arial"/>
              </a:rPr>
              <a:t>from </a:t>
            </a:r>
            <a:r>
              <a:rPr sz="563" spc="-37" dirty="0">
                <a:solidFill>
                  <a:prstClr val="black"/>
                </a:solidFill>
                <a:latin typeface="Arial"/>
                <a:cs typeface="Arial"/>
              </a:rPr>
              <a:t>Nauck </a:t>
            </a:r>
            <a:r>
              <a:rPr sz="563" spc="-20" dirty="0">
                <a:solidFill>
                  <a:prstClr val="black"/>
                </a:solidFill>
                <a:latin typeface="Arial"/>
                <a:cs typeface="Arial"/>
              </a:rPr>
              <a:t>MA, </a:t>
            </a:r>
            <a:r>
              <a:rPr sz="563" spc="-3" dirty="0">
                <a:solidFill>
                  <a:prstClr val="black"/>
                </a:solidFill>
                <a:latin typeface="Arial"/>
                <a:cs typeface="Arial"/>
              </a:rPr>
              <a:t>et </a:t>
            </a:r>
            <a:r>
              <a:rPr sz="563" spc="-20" dirty="0">
                <a:solidFill>
                  <a:prstClr val="black"/>
                </a:solidFill>
                <a:latin typeface="Arial"/>
                <a:cs typeface="Arial"/>
              </a:rPr>
              <a:t>al. </a:t>
            </a:r>
            <a:r>
              <a:rPr sz="563" i="1" spc="-20" dirty="0">
                <a:solidFill>
                  <a:prstClr val="black"/>
                </a:solidFill>
                <a:latin typeface="Arial"/>
                <a:cs typeface="Arial"/>
              </a:rPr>
              <a:t>Diabetologia</a:t>
            </a:r>
            <a:r>
              <a:rPr sz="563" spc="-20" dirty="0">
                <a:solidFill>
                  <a:prstClr val="black"/>
                </a:solidFill>
                <a:latin typeface="Arial"/>
                <a:cs typeface="Arial"/>
              </a:rPr>
              <a:t>. </a:t>
            </a:r>
            <a:r>
              <a:rPr sz="563" spc="-26" dirty="0">
                <a:solidFill>
                  <a:prstClr val="black"/>
                </a:solidFill>
                <a:latin typeface="Arial"/>
                <a:cs typeface="Arial"/>
              </a:rPr>
              <a:t>1996;39:1546-1553  </a:t>
            </a:r>
            <a:r>
              <a:rPr sz="563" spc="-23" dirty="0">
                <a:solidFill>
                  <a:prstClr val="black"/>
                </a:solidFill>
                <a:latin typeface="Arial"/>
                <a:cs typeface="Arial"/>
              </a:rPr>
              <a:t>Adapted </a:t>
            </a:r>
            <a:r>
              <a:rPr sz="563" spc="-6" dirty="0">
                <a:solidFill>
                  <a:prstClr val="black"/>
                </a:solidFill>
                <a:latin typeface="Arial"/>
                <a:cs typeface="Arial"/>
              </a:rPr>
              <a:t>from </a:t>
            </a:r>
            <a:r>
              <a:rPr sz="563" spc="-28" dirty="0">
                <a:solidFill>
                  <a:prstClr val="black"/>
                </a:solidFill>
                <a:latin typeface="Arial"/>
                <a:cs typeface="Arial"/>
              </a:rPr>
              <a:t>Drucker </a:t>
            </a:r>
            <a:r>
              <a:rPr sz="563" spc="-65" dirty="0">
                <a:solidFill>
                  <a:prstClr val="black"/>
                </a:solidFill>
                <a:latin typeface="Arial"/>
                <a:cs typeface="Arial"/>
              </a:rPr>
              <a:t>DJ. </a:t>
            </a:r>
            <a:r>
              <a:rPr sz="563" i="1" spc="-28" dirty="0">
                <a:solidFill>
                  <a:prstClr val="black"/>
                </a:solidFill>
                <a:latin typeface="Arial"/>
                <a:cs typeface="Arial"/>
              </a:rPr>
              <a:t>Diabetes</a:t>
            </a:r>
            <a:r>
              <a:rPr sz="563" spc="-28" dirty="0">
                <a:solidFill>
                  <a:prstClr val="black"/>
                </a:solidFill>
                <a:latin typeface="Arial"/>
                <a:cs typeface="Arial"/>
              </a:rPr>
              <a:t>.</a:t>
            </a:r>
            <a:r>
              <a:rPr sz="563" spc="-34" dirty="0">
                <a:solidFill>
                  <a:prstClr val="black"/>
                </a:solidFill>
                <a:latin typeface="Arial"/>
                <a:cs typeface="Arial"/>
              </a:rPr>
              <a:t> </a:t>
            </a:r>
            <a:r>
              <a:rPr sz="563" spc="-26" dirty="0">
                <a:solidFill>
                  <a:prstClr val="black"/>
                </a:solidFill>
                <a:latin typeface="Arial"/>
                <a:cs typeface="Arial"/>
              </a:rPr>
              <a:t>1998;47:159-169</a:t>
            </a:r>
            <a:endParaRPr sz="563">
              <a:solidFill>
                <a:prstClr val="black"/>
              </a:solidFill>
              <a:latin typeface="Arial"/>
              <a:cs typeface="Arial"/>
            </a:endParaRPr>
          </a:p>
        </p:txBody>
      </p:sp>
      <p:sp>
        <p:nvSpPr>
          <p:cNvPr id="39" name="object 39"/>
          <p:cNvSpPr/>
          <p:nvPr/>
        </p:nvSpPr>
        <p:spPr>
          <a:xfrm>
            <a:off x="3341847" y="4097656"/>
            <a:ext cx="1135856" cy="443198"/>
          </a:xfrm>
          <a:prstGeom prst="rect">
            <a:avLst/>
          </a:prstGeom>
          <a:blipFill>
            <a:blip r:embed="rId24" cstate="print"/>
            <a:stretch>
              <a:fillRect/>
            </a:stretch>
          </a:blipFill>
        </p:spPr>
        <p:txBody>
          <a:bodyPr wrap="square" lIns="0" tIns="0" rIns="0" bIns="0" rtlCol="0"/>
          <a:lstStyle/>
          <a:p>
            <a:endParaRPr sz="1013">
              <a:solidFill>
                <a:prstClr val="black"/>
              </a:solidFill>
            </a:endParaRPr>
          </a:p>
        </p:txBody>
      </p:sp>
      <p:sp>
        <p:nvSpPr>
          <p:cNvPr id="40" name="object 40"/>
          <p:cNvSpPr/>
          <p:nvPr/>
        </p:nvSpPr>
        <p:spPr>
          <a:xfrm>
            <a:off x="3363136" y="4118996"/>
            <a:ext cx="1062275" cy="370046"/>
          </a:xfrm>
          <a:custGeom>
            <a:avLst/>
            <a:gdLst/>
            <a:ahLst/>
            <a:cxnLst/>
            <a:rect l="l" t="t" r="r" b="b"/>
            <a:pathLst>
              <a:path w="1888489" h="657860">
                <a:moveTo>
                  <a:pt x="1832557" y="22496"/>
                </a:moveTo>
                <a:lnTo>
                  <a:pt x="0" y="630463"/>
                </a:lnTo>
                <a:lnTo>
                  <a:pt x="9017" y="657514"/>
                </a:lnTo>
                <a:lnTo>
                  <a:pt x="1841522" y="49689"/>
                </a:lnTo>
                <a:lnTo>
                  <a:pt x="1838499" y="47357"/>
                </a:lnTo>
                <a:lnTo>
                  <a:pt x="1832864" y="37500"/>
                </a:lnTo>
                <a:lnTo>
                  <a:pt x="1831504" y="26239"/>
                </a:lnTo>
                <a:lnTo>
                  <a:pt x="1832557" y="22496"/>
                </a:lnTo>
                <a:close/>
              </a:path>
              <a:path w="1888489" h="657860">
                <a:moveTo>
                  <a:pt x="1884486" y="14894"/>
                </a:moveTo>
                <a:lnTo>
                  <a:pt x="1855470" y="14894"/>
                </a:lnTo>
                <a:lnTo>
                  <a:pt x="1864487" y="42072"/>
                </a:lnTo>
                <a:lnTo>
                  <a:pt x="1841522" y="49689"/>
                </a:lnTo>
                <a:lnTo>
                  <a:pt x="1847183" y="54058"/>
                </a:lnTo>
                <a:lnTo>
                  <a:pt x="1857724" y="57021"/>
                </a:lnTo>
                <a:lnTo>
                  <a:pt x="1868932" y="55661"/>
                </a:lnTo>
                <a:lnTo>
                  <a:pt x="1878788" y="50024"/>
                </a:lnTo>
                <a:lnTo>
                  <a:pt x="1885489" y="41326"/>
                </a:lnTo>
                <a:lnTo>
                  <a:pt x="1888452" y="30747"/>
                </a:lnTo>
                <a:lnTo>
                  <a:pt x="1887093" y="19466"/>
                </a:lnTo>
                <a:lnTo>
                  <a:pt x="1884486" y="14894"/>
                </a:lnTo>
                <a:close/>
              </a:path>
              <a:path w="1888489" h="657860">
                <a:moveTo>
                  <a:pt x="1855470" y="14894"/>
                </a:moveTo>
                <a:lnTo>
                  <a:pt x="1832557" y="22496"/>
                </a:lnTo>
                <a:lnTo>
                  <a:pt x="1831504" y="26239"/>
                </a:lnTo>
                <a:lnTo>
                  <a:pt x="1832864" y="37500"/>
                </a:lnTo>
                <a:lnTo>
                  <a:pt x="1838499" y="47357"/>
                </a:lnTo>
                <a:lnTo>
                  <a:pt x="1841522" y="49689"/>
                </a:lnTo>
                <a:lnTo>
                  <a:pt x="1864487" y="42072"/>
                </a:lnTo>
                <a:lnTo>
                  <a:pt x="1855470" y="14894"/>
                </a:lnTo>
                <a:close/>
              </a:path>
              <a:path w="1888489" h="657860">
                <a:moveTo>
                  <a:pt x="1862286" y="0"/>
                </a:moveTo>
                <a:lnTo>
                  <a:pt x="1851025" y="1432"/>
                </a:lnTo>
                <a:lnTo>
                  <a:pt x="1841168" y="7050"/>
                </a:lnTo>
                <a:lnTo>
                  <a:pt x="1834467" y="15704"/>
                </a:lnTo>
                <a:lnTo>
                  <a:pt x="1832557" y="22496"/>
                </a:lnTo>
                <a:lnTo>
                  <a:pt x="1855470" y="14894"/>
                </a:lnTo>
                <a:lnTo>
                  <a:pt x="1884486" y="14894"/>
                </a:lnTo>
                <a:lnTo>
                  <a:pt x="1881475" y="9612"/>
                </a:lnTo>
                <a:lnTo>
                  <a:pt x="1872821" y="2924"/>
                </a:lnTo>
                <a:lnTo>
                  <a:pt x="1862286" y="0"/>
                </a:lnTo>
                <a:close/>
              </a:path>
            </a:pathLst>
          </a:custGeom>
          <a:solidFill>
            <a:srgbClr val="000000"/>
          </a:solidFill>
        </p:spPr>
        <p:txBody>
          <a:bodyPr wrap="square" lIns="0" tIns="0" rIns="0" bIns="0" rtlCol="0"/>
          <a:lstStyle/>
          <a:p>
            <a:endParaRPr sz="1013">
              <a:solidFill>
                <a:prstClr val="black"/>
              </a:solidFill>
            </a:endParaRPr>
          </a:p>
        </p:txBody>
      </p:sp>
      <p:sp>
        <p:nvSpPr>
          <p:cNvPr id="41" name="object 41"/>
          <p:cNvSpPr/>
          <p:nvPr/>
        </p:nvSpPr>
        <p:spPr>
          <a:xfrm>
            <a:off x="5474685" y="3153822"/>
            <a:ext cx="794671" cy="257175"/>
          </a:xfrm>
          <a:prstGeom prst="rect">
            <a:avLst/>
          </a:prstGeom>
          <a:blipFill>
            <a:blip r:embed="rId25" cstate="print"/>
            <a:stretch>
              <a:fillRect/>
            </a:stretch>
          </a:blipFill>
        </p:spPr>
        <p:txBody>
          <a:bodyPr wrap="square" lIns="0" tIns="0" rIns="0" bIns="0" rtlCol="0"/>
          <a:lstStyle/>
          <a:p>
            <a:endParaRPr sz="1013">
              <a:solidFill>
                <a:prstClr val="black"/>
              </a:solidFill>
            </a:endParaRPr>
          </a:p>
        </p:txBody>
      </p:sp>
      <p:sp>
        <p:nvSpPr>
          <p:cNvPr id="42" name="object 42"/>
          <p:cNvSpPr/>
          <p:nvPr/>
        </p:nvSpPr>
        <p:spPr>
          <a:xfrm>
            <a:off x="6115051" y="3153822"/>
            <a:ext cx="186023" cy="257175"/>
          </a:xfrm>
          <a:prstGeom prst="rect">
            <a:avLst/>
          </a:prstGeom>
          <a:blipFill>
            <a:blip r:embed="rId12" cstate="print"/>
            <a:stretch>
              <a:fillRect/>
            </a:stretch>
          </a:blipFill>
        </p:spPr>
        <p:txBody>
          <a:bodyPr wrap="square" lIns="0" tIns="0" rIns="0" bIns="0" rtlCol="0"/>
          <a:lstStyle/>
          <a:p>
            <a:endParaRPr sz="1013">
              <a:solidFill>
                <a:prstClr val="black"/>
              </a:solidFill>
            </a:endParaRPr>
          </a:p>
        </p:txBody>
      </p:sp>
      <p:sp>
        <p:nvSpPr>
          <p:cNvPr id="43" name="object 43"/>
          <p:cNvSpPr/>
          <p:nvPr/>
        </p:nvSpPr>
        <p:spPr>
          <a:xfrm>
            <a:off x="5471255" y="3294413"/>
            <a:ext cx="195453" cy="227171"/>
          </a:xfrm>
          <a:prstGeom prst="rect">
            <a:avLst/>
          </a:prstGeom>
          <a:blipFill>
            <a:blip r:embed="rId26" cstate="print"/>
            <a:stretch>
              <a:fillRect/>
            </a:stretch>
          </a:blipFill>
        </p:spPr>
        <p:txBody>
          <a:bodyPr wrap="square" lIns="0" tIns="0" rIns="0" bIns="0" rtlCol="0"/>
          <a:lstStyle/>
          <a:p>
            <a:endParaRPr sz="1013">
              <a:solidFill>
                <a:prstClr val="black"/>
              </a:solidFill>
            </a:endParaRPr>
          </a:p>
        </p:txBody>
      </p:sp>
      <p:sp>
        <p:nvSpPr>
          <p:cNvPr id="44" name="object 44"/>
          <p:cNvSpPr/>
          <p:nvPr/>
        </p:nvSpPr>
        <p:spPr>
          <a:xfrm>
            <a:off x="5529549" y="3294413"/>
            <a:ext cx="742378" cy="227171"/>
          </a:xfrm>
          <a:prstGeom prst="rect">
            <a:avLst/>
          </a:prstGeom>
          <a:blipFill>
            <a:blip r:embed="rId27" cstate="print"/>
            <a:stretch>
              <a:fillRect/>
            </a:stretch>
          </a:blipFill>
        </p:spPr>
        <p:txBody>
          <a:bodyPr wrap="square" lIns="0" tIns="0" rIns="0" bIns="0" rtlCol="0"/>
          <a:lstStyle/>
          <a:p>
            <a:endParaRPr sz="1013">
              <a:solidFill>
                <a:prstClr val="black"/>
              </a:solidFill>
            </a:endParaRPr>
          </a:p>
        </p:txBody>
      </p:sp>
      <p:sp>
        <p:nvSpPr>
          <p:cNvPr id="45" name="object 45"/>
          <p:cNvSpPr/>
          <p:nvPr/>
        </p:nvSpPr>
        <p:spPr>
          <a:xfrm>
            <a:off x="6134767" y="3294413"/>
            <a:ext cx="165449" cy="227171"/>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46" name="object 46"/>
          <p:cNvSpPr/>
          <p:nvPr/>
        </p:nvSpPr>
        <p:spPr>
          <a:xfrm>
            <a:off x="5345239" y="3414427"/>
            <a:ext cx="1052703" cy="227171"/>
          </a:xfrm>
          <a:prstGeom prst="rect">
            <a:avLst/>
          </a:prstGeom>
          <a:blipFill>
            <a:blip r:embed="rId28" cstate="print"/>
            <a:stretch>
              <a:fillRect/>
            </a:stretch>
          </a:blipFill>
        </p:spPr>
        <p:txBody>
          <a:bodyPr wrap="square" lIns="0" tIns="0" rIns="0" bIns="0" rtlCol="0"/>
          <a:lstStyle/>
          <a:p>
            <a:endParaRPr sz="1013">
              <a:solidFill>
                <a:prstClr val="black"/>
              </a:solidFill>
            </a:endParaRPr>
          </a:p>
        </p:txBody>
      </p:sp>
      <p:sp>
        <p:nvSpPr>
          <p:cNvPr id="47" name="object 47"/>
          <p:cNvSpPr/>
          <p:nvPr/>
        </p:nvSpPr>
        <p:spPr>
          <a:xfrm>
            <a:off x="6260783" y="3414427"/>
            <a:ext cx="165449" cy="227171"/>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48" name="object 48"/>
          <p:cNvSpPr txBox="1"/>
          <p:nvPr/>
        </p:nvSpPr>
        <p:spPr>
          <a:xfrm>
            <a:off x="5402032" y="3181969"/>
            <a:ext cx="930116" cy="378750"/>
          </a:xfrm>
          <a:prstGeom prst="rect">
            <a:avLst/>
          </a:prstGeom>
        </p:spPr>
        <p:txBody>
          <a:bodyPr vert="horz" wrap="square" lIns="0" tIns="6787" rIns="0" bIns="0" rtlCol="0">
            <a:spAutoFit/>
          </a:bodyPr>
          <a:lstStyle/>
          <a:p>
            <a:pPr marL="145019">
              <a:lnSpc>
                <a:spcPts val="1080"/>
              </a:lnSpc>
              <a:spcBef>
                <a:spcPts val="53"/>
              </a:spcBef>
            </a:pPr>
            <a:r>
              <a:rPr sz="900" b="1" spc="-8" dirty="0">
                <a:solidFill>
                  <a:srgbClr val="44536A"/>
                </a:solidFill>
                <a:latin typeface="Arial"/>
                <a:cs typeface="Arial"/>
              </a:rPr>
              <a:t>Alpha</a:t>
            </a:r>
            <a:r>
              <a:rPr sz="900" b="1" spc="20" dirty="0">
                <a:solidFill>
                  <a:srgbClr val="44536A"/>
                </a:solidFill>
                <a:latin typeface="Arial"/>
                <a:cs typeface="Arial"/>
              </a:rPr>
              <a:t> </a:t>
            </a:r>
            <a:r>
              <a:rPr sz="900" b="1" spc="-3" dirty="0">
                <a:solidFill>
                  <a:srgbClr val="44536A"/>
                </a:solidFill>
                <a:latin typeface="Arial"/>
                <a:cs typeface="Arial"/>
              </a:rPr>
              <a:t>cells:</a:t>
            </a:r>
            <a:endParaRPr sz="900">
              <a:solidFill>
                <a:prstClr val="black"/>
              </a:solidFill>
              <a:latin typeface="Arial"/>
              <a:cs typeface="Arial"/>
            </a:endParaRPr>
          </a:p>
          <a:p>
            <a:pPr marL="7144" marR="2858" indent="125730">
              <a:lnSpc>
                <a:spcPts val="945"/>
              </a:lnSpc>
              <a:spcBef>
                <a:spcPts val="31"/>
              </a:spcBef>
            </a:pPr>
            <a:r>
              <a:rPr sz="788" b="1" spc="-17" dirty="0">
                <a:solidFill>
                  <a:prstClr val="black"/>
                </a:solidFill>
                <a:latin typeface="DejaVu Sans"/>
                <a:cs typeface="DejaVu Sans"/>
              </a:rPr>
              <a:t>⬇</a:t>
            </a:r>
            <a:r>
              <a:rPr sz="788" b="1" spc="-17" dirty="0">
                <a:solidFill>
                  <a:prstClr val="black"/>
                </a:solidFill>
                <a:latin typeface="Arial"/>
                <a:cs typeface="Arial"/>
              </a:rPr>
              <a:t>Postprandial  </a:t>
            </a:r>
            <a:r>
              <a:rPr sz="788" b="1" spc="-3" dirty="0">
                <a:solidFill>
                  <a:prstClr val="black"/>
                </a:solidFill>
                <a:latin typeface="Arial"/>
                <a:cs typeface="Arial"/>
              </a:rPr>
              <a:t>glucagon</a:t>
            </a:r>
            <a:r>
              <a:rPr sz="788" b="1" spc="-56" dirty="0">
                <a:solidFill>
                  <a:prstClr val="black"/>
                </a:solidFill>
                <a:latin typeface="Arial"/>
                <a:cs typeface="Arial"/>
              </a:rPr>
              <a:t> </a:t>
            </a:r>
            <a:r>
              <a:rPr sz="788" b="1" dirty="0">
                <a:solidFill>
                  <a:prstClr val="black"/>
                </a:solidFill>
                <a:latin typeface="Arial"/>
                <a:cs typeface="Arial"/>
              </a:rPr>
              <a:t>secretion</a:t>
            </a:r>
            <a:endParaRPr sz="788">
              <a:solidFill>
                <a:prstClr val="black"/>
              </a:solidFill>
              <a:latin typeface="Arial"/>
              <a:cs typeface="Arial"/>
            </a:endParaRPr>
          </a:p>
        </p:txBody>
      </p:sp>
      <p:sp>
        <p:nvSpPr>
          <p:cNvPr id="49" name="object 49"/>
          <p:cNvSpPr/>
          <p:nvPr/>
        </p:nvSpPr>
        <p:spPr>
          <a:xfrm>
            <a:off x="4443413" y="3269551"/>
            <a:ext cx="105441" cy="925830"/>
          </a:xfrm>
          <a:prstGeom prst="rect">
            <a:avLst/>
          </a:prstGeom>
          <a:blipFill>
            <a:blip r:embed="rId29" cstate="print"/>
            <a:stretch>
              <a:fillRect/>
            </a:stretch>
          </a:blipFill>
        </p:spPr>
        <p:txBody>
          <a:bodyPr wrap="square" lIns="0" tIns="0" rIns="0" bIns="0" rtlCol="0"/>
          <a:lstStyle/>
          <a:p>
            <a:endParaRPr sz="1013">
              <a:solidFill>
                <a:prstClr val="black"/>
              </a:solidFill>
            </a:endParaRPr>
          </a:p>
        </p:txBody>
      </p:sp>
      <p:sp>
        <p:nvSpPr>
          <p:cNvPr id="50" name="object 50"/>
          <p:cNvSpPr/>
          <p:nvPr/>
        </p:nvSpPr>
        <p:spPr>
          <a:xfrm>
            <a:off x="4464845" y="3291483"/>
            <a:ext cx="32147" cy="851892"/>
          </a:xfrm>
          <a:custGeom>
            <a:avLst/>
            <a:gdLst/>
            <a:ahLst/>
            <a:cxnLst/>
            <a:rect l="l" t="t" r="r" b="b"/>
            <a:pathLst>
              <a:path w="57150" h="1514475">
                <a:moveTo>
                  <a:pt x="14348" y="1461679"/>
                </a:moveTo>
                <a:lnTo>
                  <a:pt x="8382" y="1465707"/>
                </a:lnTo>
                <a:lnTo>
                  <a:pt x="2250" y="1474791"/>
                </a:lnTo>
                <a:lnTo>
                  <a:pt x="0" y="1485900"/>
                </a:lnTo>
                <a:lnTo>
                  <a:pt x="2250" y="1497008"/>
                </a:lnTo>
                <a:lnTo>
                  <a:pt x="8382" y="1506093"/>
                </a:lnTo>
                <a:lnTo>
                  <a:pt x="17466" y="1512224"/>
                </a:lnTo>
                <a:lnTo>
                  <a:pt x="28575" y="1514475"/>
                </a:lnTo>
                <a:lnTo>
                  <a:pt x="39683" y="1512224"/>
                </a:lnTo>
                <a:lnTo>
                  <a:pt x="48767" y="1506093"/>
                </a:lnTo>
                <a:lnTo>
                  <a:pt x="54899" y="1497008"/>
                </a:lnTo>
                <a:lnTo>
                  <a:pt x="57150" y="1485900"/>
                </a:lnTo>
                <a:lnTo>
                  <a:pt x="14350" y="1485900"/>
                </a:lnTo>
                <a:lnTo>
                  <a:pt x="14348" y="1461679"/>
                </a:lnTo>
                <a:close/>
              </a:path>
              <a:path w="57150" h="1514475">
                <a:moveTo>
                  <a:pt x="28575" y="1457325"/>
                </a:moveTo>
                <a:lnTo>
                  <a:pt x="17466" y="1459575"/>
                </a:lnTo>
                <a:lnTo>
                  <a:pt x="14348" y="1461679"/>
                </a:lnTo>
                <a:lnTo>
                  <a:pt x="14350" y="1485900"/>
                </a:lnTo>
                <a:lnTo>
                  <a:pt x="42925" y="1485900"/>
                </a:lnTo>
                <a:lnTo>
                  <a:pt x="42801" y="1461679"/>
                </a:lnTo>
                <a:lnTo>
                  <a:pt x="39683" y="1459575"/>
                </a:lnTo>
                <a:lnTo>
                  <a:pt x="28575" y="1457325"/>
                </a:lnTo>
                <a:close/>
              </a:path>
              <a:path w="57150" h="1514475">
                <a:moveTo>
                  <a:pt x="42923" y="1461762"/>
                </a:moveTo>
                <a:lnTo>
                  <a:pt x="42925" y="1485900"/>
                </a:lnTo>
                <a:lnTo>
                  <a:pt x="57150" y="1485900"/>
                </a:lnTo>
                <a:lnTo>
                  <a:pt x="54899" y="1474791"/>
                </a:lnTo>
                <a:lnTo>
                  <a:pt x="48767" y="1465707"/>
                </a:lnTo>
                <a:lnTo>
                  <a:pt x="42923" y="1461762"/>
                </a:lnTo>
                <a:close/>
              </a:path>
              <a:path w="57150" h="1514475">
                <a:moveTo>
                  <a:pt x="42923" y="1457325"/>
                </a:moveTo>
                <a:lnTo>
                  <a:pt x="28575" y="1457325"/>
                </a:lnTo>
                <a:lnTo>
                  <a:pt x="39683" y="1459575"/>
                </a:lnTo>
                <a:lnTo>
                  <a:pt x="42923" y="1461762"/>
                </a:lnTo>
                <a:lnTo>
                  <a:pt x="42923" y="1457325"/>
                </a:lnTo>
                <a:close/>
              </a:path>
              <a:path w="57150" h="1514475">
                <a:moveTo>
                  <a:pt x="42799" y="0"/>
                </a:moveTo>
                <a:lnTo>
                  <a:pt x="14224" y="0"/>
                </a:lnTo>
                <a:lnTo>
                  <a:pt x="14348" y="1461679"/>
                </a:lnTo>
                <a:lnTo>
                  <a:pt x="17466" y="1459575"/>
                </a:lnTo>
                <a:lnTo>
                  <a:pt x="28575" y="1457325"/>
                </a:lnTo>
                <a:lnTo>
                  <a:pt x="42923" y="1457325"/>
                </a:lnTo>
                <a:lnTo>
                  <a:pt x="42799" y="0"/>
                </a:lnTo>
                <a:close/>
              </a:path>
            </a:pathLst>
          </a:custGeom>
          <a:solidFill>
            <a:srgbClr val="000000"/>
          </a:solidFill>
        </p:spPr>
        <p:txBody>
          <a:bodyPr wrap="square" lIns="0" tIns="0" rIns="0" bIns="0" rtlCol="0"/>
          <a:lstStyle/>
          <a:p>
            <a:endParaRPr sz="1013">
              <a:solidFill>
                <a:prstClr val="black"/>
              </a:solidFill>
            </a:endParaRPr>
          </a:p>
        </p:txBody>
      </p:sp>
      <p:sp>
        <p:nvSpPr>
          <p:cNvPr id="51" name="object 51"/>
          <p:cNvSpPr/>
          <p:nvPr/>
        </p:nvSpPr>
        <p:spPr>
          <a:xfrm>
            <a:off x="4451127" y="3259264"/>
            <a:ext cx="977265" cy="90869"/>
          </a:xfrm>
          <a:prstGeom prst="rect">
            <a:avLst/>
          </a:prstGeom>
          <a:blipFill>
            <a:blip r:embed="rId30" cstate="print"/>
            <a:stretch>
              <a:fillRect/>
            </a:stretch>
          </a:blipFill>
        </p:spPr>
        <p:txBody>
          <a:bodyPr wrap="square" lIns="0" tIns="0" rIns="0" bIns="0" rtlCol="0"/>
          <a:lstStyle/>
          <a:p>
            <a:endParaRPr sz="1013">
              <a:solidFill>
                <a:prstClr val="black"/>
              </a:solidFill>
            </a:endParaRPr>
          </a:p>
        </p:txBody>
      </p:sp>
      <p:sp>
        <p:nvSpPr>
          <p:cNvPr id="52" name="object 52"/>
          <p:cNvSpPr/>
          <p:nvPr/>
        </p:nvSpPr>
        <p:spPr>
          <a:xfrm>
            <a:off x="4472917" y="3288841"/>
            <a:ext cx="903685" cy="1072"/>
          </a:xfrm>
          <a:custGeom>
            <a:avLst/>
            <a:gdLst/>
            <a:ahLst/>
            <a:cxnLst/>
            <a:rect l="l" t="t" r="r" b="b"/>
            <a:pathLst>
              <a:path w="1606550" h="1905">
                <a:moveTo>
                  <a:pt x="1606550" y="0"/>
                </a:moveTo>
                <a:lnTo>
                  <a:pt x="0" y="1524"/>
                </a:lnTo>
              </a:path>
            </a:pathLst>
          </a:custGeom>
          <a:ln w="28575">
            <a:solidFill>
              <a:srgbClr val="000000"/>
            </a:solidFill>
          </a:ln>
        </p:spPr>
        <p:txBody>
          <a:bodyPr wrap="square" lIns="0" tIns="0" rIns="0" bIns="0" rtlCol="0"/>
          <a:lstStyle/>
          <a:p>
            <a:endParaRPr sz="1013">
              <a:solidFill>
                <a:prstClr val="black"/>
              </a:solidFill>
            </a:endParaRPr>
          </a:p>
        </p:txBody>
      </p:sp>
      <p:sp>
        <p:nvSpPr>
          <p:cNvPr id="53" name="object 53"/>
          <p:cNvSpPr/>
          <p:nvPr/>
        </p:nvSpPr>
        <p:spPr>
          <a:xfrm>
            <a:off x="2453878" y="2223494"/>
            <a:ext cx="1426250" cy="358973"/>
          </a:xfrm>
          <a:custGeom>
            <a:avLst/>
            <a:gdLst/>
            <a:ahLst/>
            <a:cxnLst/>
            <a:rect l="l" t="t" r="r" b="b"/>
            <a:pathLst>
              <a:path w="2535554" h="638175">
                <a:moveTo>
                  <a:pt x="0" y="638175"/>
                </a:moveTo>
                <a:lnTo>
                  <a:pt x="2535301" y="638175"/>
                </a:lnTo>
                <a:lnTo>
                  <a:pt x="2535301" y="0"/>
                </a:lnTo>
                <a:lnTo>
                  <a:pt x="0" y="0"/>
                </a:lnTo>
                <a:lnTo>
                  <a:pt x="0" y="638175"/>
                </a:lnTo>
                <a:close/>
              </a:path>
            </a:pathLst>
          </a:custGeom>
          <a:solidFill>
            <a:srgbClr val="E7E6E6"/>
          </a:solidFill>
        </p:spPr>
        <p:txBody>
          <a:bodyPr wrap="square" lIns="0" tIns="0" rIns="0" bIns="0" rtlCol="0"/>
          <a:lstStyle/>
          <a:p>
            <a:endParaRPr sz="1013">
              <a:solidFill>
                <a:prstClr val="black"/>
              </a:solidFill>
            </a:endParaRPr>
          </a:p>
        </p:txBody>
      </p:sp>
      <p:sp>
        <p:nvSpPr>
          <p:cNvPr id="54" name="object 54"/>
          <p:cNvSpPr/>
          <p:nvPr/>
        </p:nvSpPr>
        <p:spPr>
          <a:xfrm>
            <a:off x="2453878" y="2223494"/>
            <a:ext cx="1426250" cy="358973"/>
          </a:xfrm>
          <a:custGeom>
            <a:avLst/>
            <a:gdLst/>
            <a:ahLst/>
            <a:cxnLst/>
            <a:rect l="l" t="t" r="r" b="b"/>
            <a:pathLst>
              <a:path w="2535554" h="638175">
                <a:moveTo>
                  <a:pt x="0" y="638175"/>
                </a:moveTo>
                <a:lnTo>
                  <a:pt x="2535301" y="638175"/>
                </a:lnTo>
                <a:lnTo>
                  <a:pt x="2535301" y="0"/>
                </a:lnTo>
                <a:lnTo>
                  <a:pt x="0" y="0"/>
                </a:lnTo>
                <a:lnTo>
                  <a:pt x="0" y="638175"/>
                </a:lnTo>
                <a:close/>
              </a:path>
            </a:pathLst>
          </a:custGeom>
          <a:ln w="9525">
            <a:solidFill>
              <a:srgbClr val="E7E6E6"/>
            </a:solidFill>
          </a:ln>
        </p:spPr>
        <p:txBody>
          <a:bodyPr wrap="square" lIns="0" tIns="0" rIns="0" bIns="0" rtlCol="0"/>
          <a:lstStyle/>
          <a:p>
            <a:endParaRPr sz="1013">
              <a:solidFill>
                <a:prstClr val="black"/>
              </a:solidFill>
            </a:endParaRPr>
          </a:p>
        </p:txBody>
      </p:sp>
      <p:sp>
        <p:nvSpPr>
          <p:cNvPr id="55" name="object 55"/>
          <p:cNvSpPr txBox="1"/>
          <p:nvPr/>
        </p:nvSpPr>
        <p:spPr>
          <a:xfrm>
            <a:off x="2451199" y="2227366"/>
            <a:ext cx="1431608" cy="300051"/>
          </a:xfrm>
          <a:prstGeom prst="rect">
            <a:avLst/>
          </a:prstGeom>
        </p:spPr>
        <p:txBody>
          <a:bodyPr vert="horz" wrap="square" lIns="0" tIns="7144" rIns="0" bIns="0" rtlCol="0">
            <a:spAutoFit/>
          </a:bodyPr>
          <a:lstStyle/>
          <a:p>
            <a:pPr marL="181451" marR="115729" indent="-40362">
              <a:lnSpc>
                <a:spcPct val="110000"/>
              </a:lnSpc>
              <a:spcBef>
                <a:spcPts val="56"/>
              </a:spcBef>
            </a:pPr>
            <a:r>
              <a:rPr sz="900" b="1" spc="-6" dirty="0">
                <a:solidFill>
                  <a:srgbClr val="44536A"/>
                </a:solidFill>
                <a:latin typeface="Arial"/>
                <a:cs typeface="Arial"/>
              </a:rPr>
              <a:t>GLP-1 </a:t>
            </a:r>
            <a:r>
              <a:rPr sz="900" b="1" spc="-3" dirty="0">
                <a:solidFill>
                  <a:srgbClr val="44536A"/>
                </a:solidFill>
                <a:latin typeface="Arial"/>
                <a:cs typeface="Arial"/>
              </a:rPr>
              <a:t>secreted upon  </a:t>
            </a:r>
            <a:r>
              <a:rPr sz="900" b="1" spc="-6" dirty="0">
                <a:solidFill>
                  <a:srgbClr val="44536A"/>
                </a:solidFill>
                <a:latin typeface="Arial"/>
                <a:cs typeface="Arial"/>
              </a:rPr>
              <a:t>the </a:t>
            </a:r>
            <a:r>
              <a:rPr sz="900" b="1" spc="-3" dirty="0">
                <a:solidFill>
                  <a:srgbClr val="44536A"/>
                </a:solidFill>
                <a:latin typeface="Arial"/>
                <a:cs typeface="Arial"/>
              </a:rPr>
              <a:t>ingestion of food</a:t>
            </a:r>
            <a:endParaRPr sz="900">
              <a:solidFill>
                <a:prstClr val="black"/>
              </a:solidFill>
              <a:latin typeface="Arial"/>
              <a:cs typeface="Arial"/>
            </a:endParaRPr>
          </a:p>
        </p:txBody>
      </p:sp>
      <p:sp>
        <p:nvSpPr>
          <p:cNvPr id="56" name="object 56"/>
          <p:cNvSpPr/>
          <p:nvPr/>
        </p:nvSpPr>
        <p:spPr>
          <a:xfrm>
            <a:off x="4533424" y="3957067"/>
            <a:ext cx="1219010" cy="554640"/>
          </a:xfrm>
          <a:prstGeom prst="rect">
            <a:avLst/>
          </a:prstGeom>
          <a:blipFill>
            <a:blip r:embed="rId31" cstate="print"/>
            <a:stretch>
              <a:fillRect/>
            </a:stretch>
          </a:blipFill>
        </p:spPr>
        <p:txBody>
          <a:bodyPr wrap="square" lIns="0" tIns="0" rIns="0" bIns="0" rtlCol="0"/>
          <a:lstStyle/>
          <a:p>
            <a:endParaRPr sz="1013">
              <a:solidFill>
                <a:prstClr val="black"/>
              </a:solidFill>
            </a:endParaRPr>
          </a:p>
        </p:txBody>
      </p:sp>
      <p:sp>
        <p:nvSpPr>
          <p:cNvPr id="57" name="object 57"/>
          <p:cNvSpPr/>
          <p:nvPr/>
        </p:nvSpPr>
        <p:spPr>
          <a:xfrm>
            <a:off x="4555167" y="3978596"/>
            <a:ext cx="1145144" cy="480775"/>
          </a:xfrm>
          <a:custGeom>
            <a:avLst/>
            <a:gdLst/>
            <a:ahLst/>
            <a:cxnLst/>
            <a:rect l="l" t="t" r="r" b="b"/>
            <a:pathLst>
              <a:path w="2035809" h="854710">
                <a:moveTo>
                  <a:pt x="56382" y="24415"/>
                </a:moveTo>
                <a:lnTo>
                  <a:pt x="57181" y="28186"/>
                </a:lnTo>
                <a:lnTo>
                  <a:pt x="55070" y="39322"/>
                </a:lnTo>
                <a:lnTo>
                  <a:pt x="48780" y="48791"/>
                </a:lnTo>
                <a:lnTo>
                  <a:pt x="45575" y="50952"/>
                </a:lnTo>
                <a:lnTo>
                  <a:pt x="2024586" y="854662"/>
                </a:lnTo>
                <a:lnTo>
                  <a:pt x="2035254" y="828246"/>
                </a:lnTo>
                <a:lnTo>
                  <a:pt x="56382" y="24415"/>
                </a:lnTo>
                <a:close/>
              </a:path>
              <a:path w="2035809" h="854710">
                <a:moveTo>
                  <a:pt x="28186" y="0"/>
                </a:moveTo>
                <a:lnTo>
                  <a:pt x="17478" y="2270"/>
                </a:lnTo>
                <a:lnTo>
                  <a:pt x="8389" y="8397"/>
                </a:lnTo>
                <a:lnTo>
                  <a:pt x="2111" y="17859"/>
                </a:lnTo>
                <a:lnTo>
                  <a:pt x="0" y="28995"/>
                </a:lnTo>
                <a:lnTo>
                  <a:pt x="2270" y="39703"/>
                </a:lnTo>
                <a:lnTo>
                  <a:pt x="8397" y="48791"/>
                </a:lnTo>
                <a:lnTo>
                  <a:pt x="17859" y="55070"/>
                </a:lnTo>
                <a:lnTo>
                  <a:pt x="28995" y="57181"/>
                </a:lnTo>
                <a:lnTo>
                  <a:pt x="39703" y="54911"/>
                </a:lnTo>
                <a:lnTo>
                  <a:pt x="45575" y="50952"/>
                </a:lnTo>
                <a:lnTo>
                  <a:pt x="23193" y="41862"/>
                </a:lnTo>
                <a:lnTo>
                  <a:pt x="33988" y="15319"/>
                </a:lnTo>
                <a:lnTo>
                  <a:pt x="53455" y="15319"/>
                </a:lnTo>
                <a:lnTo>
                  <a:pt x="48783" y="8389"/>
                </a:lnTo>
                <a:lnTo>
                  <a:pt x="39322" y="2111"/>
                </a:lnTo>
                <a:lnTo>
                  <a:pt x="28186" y="0"/>
                </a:lnTo>
                <a:close/>
              </a:path>
              <a:path w="2035809" h="854710">
                <a:moveTo>
                  <a:pt x="33988" y="15319"/>
                </a:moveTo>
                <a:lnTo>
                  <a:pt x="23193" y="41862"/>
                </a:lnTo>
                <a:lnTo>
                  <a:pt x="45575" y="50952"/>
                </a:lnTo>
                <a:lnTo>
                  <a:pt x="48791" y="48783"/>
                </a:lnTo>
                <a:lnTo>
                  <a:pt x="55070" y="39322"/>
                </a:lnTo>
                <a:lnTo>
                  <a:pt x="57181" y="28186"/>
                </a:lnTo>
                <a:lnTo>
                  <a:pt x="56382" y="24415"/>
                </a:lnTo>
                <a:lnTo>
                  <a:pt x="33988" y="15319"/>
                </a:lnTo>
                <a:close/>
              </a:path>
              <a:path w="2035809" h="854710">
                <a:moveTo>
                  <a:pt x="53455" y="15319"/>
                </a:moveTo>
                <a:lnTo>
                  <a:pt x="33988" y="15319"/>
                </a:lnTo>
                <a:lnTo>
                  <a:pt x="56382" y="24415"/>
                </a:lnTo>
                <a:lnTo>
                  <a:pt x="54911" y="17478"/>
                </a:lnTo>
                <a:lnTo>
                  <a:pt x="53455" y="15319"/>
                </a:lnTo>
                <a:close/>
              </a:path>
            </a:pathLst>
          </a:custGeom>
          <a:solidFill>
            <a:srgbClr val="000000"/>
          </a:solidFill>
        </p:spPr>
        <p:txBody>
          <a:bodyPr wrap="square" lIns="0" tIns="0" rIns="0" bIns="0" rtlCol="0"/>
          <a:lstStyle/>
          <a:p>
            <a:endParaRPr sz="1013">
              <a:solidFill>
                <a:prstClr val="black"/>
              </a:solidFill>
            </a:endParaRPr>
          </a:p>
        </p:txBody>
      </p:sp>
      <p:sp>
        <p:nvSpPr>
          <p:cNvPr id="58" name="object 58"/>
          <p:cNvSpPr/>
          <p:nvPr/>
        </p:nvSpPr>
        <p:spPr>
          <a:xfrm>
            <a:off x="5935884" y="3526728"/>
            <a:ext cx="497205" cy="399478"/>
          </a:xfrm>
          <a:prstGeom prst="rect">
            <a:avLst/>
          </a:prstGeom>
          <a:blipFill>
            <a:blip r:embed="rId32" cstate="print"/>
            <a:stretch>
              <a:fillRect/>
            </a:stretch>
          </a:blipFill>
        </p:spPr>
        <p:txBody>
          <a:bodyPr wrap="square" lIns="0" tIns="0" rIns="0" bIns="0" rtlCol="0"/>
          <a:lstStyle/>
          <a:p>
            <a:endParaRPr sz="1013">
              <a:solidFill>
                <a:prstClr val="black"/>
              </a:solidFill>
            </a:endParaRPr>
          </a:p>
        </p:txBody>
      </p:sp>
      <p:sp>
        <p:nvSpPr>
          <p:cNvPr id="59" name="object 59"/>
          <p:cNvSpPr/>
          <p:nvPr/>
        </p:nvSpPr>
        <p:spPr>
          <a:xfrm>
            <a:off x="5970962" y="3513295"/>
            <a:ext cx="446842" cy="373619"/>
          </a:xfrm>
          <a:custGeom>
            <a:avLst/>
            <a:gdLst/>
            <a:ahLst/>
            <a:cxnLst/>
            <a:rect l="l" t="t" r="r" b="b"/>
            <a:pathLst>
              <a:path w="794384" h="664210">
                <a:moveTo>
                  <a:pt x="726566" y="0"/>
                </a:moveTo>
                <a:lnTo>
                  <a:pt x="698880" y="6985"/>
                </a:lnTo>
                <a:lnTo>
                  <a:pt x="720851" y="92709"/>
                </a:lnTo>
                <a:lnTo>
                  <a:pt x="726820" y="117601"/>
                </a:lnTo>
                <a:lnTo>
                  <a:pt x="754633" y="110997"/>
                </a:lnTo>
                <a:lnTo>
                  <a:pt x="748537" y="85725"/>
                </a:lnTo>
                <a:lnTo>
                  <a:pt x="726566" y="0"/>
                </a:lnTo>
                <a:close/>
              </a:path>
              <a:path w="794384" h="664210">
                <a:moveTo>
                  <a:pt x="773429" y="195198"/>
                </a:moveTo>
                <a:lnTo>
                  <a:pt x="745362" y="200787"/>
                </a:lnTo>
                <a:lnTo>
                  <a:pt x="748791" y="217550"/>
                </a:lnTo>
                <a:lnTo>
                  <a:pt x="755776" y="257428"/>
                </a:lnTo>
                <a:lnTo>
                  <a:pt x="761237" y="296037"/>
                </a:lnTo>
                <a:lnTo>
                  <a:pt x="762761" y="312165"/>
                </a:lnTo>
                <a:lnTo>
                  <a:pt x="791209" y="309498"/>
                </a:lnTo>
                <a:lnTo>
                  <a:pt x="789558" y="292100"/>
                </a:lnTo>
                <a:lnTo>
                  <a:pt x="783970" y="252475"/>
                </a:lnTo>
                <a:lnTo>
                  <a:pt x="776731" y="211962"/>
                </a:lnTo>
                <a:lnTo>
                  <a:pt x="773429" y="195198"/>
                </a:lnTo>
                <a:close/>
              </a:path>
              <a:path w="794384" h="664210">
                <a:moveTo>
                  <a:pt x="765809" y="395858"/>
                </a:moveTo>
                <a:lnTo>
                  <a:pt x="762380" y="434213"/>
                </a:lnTo>
                <a:lnTo>
                  <a:pt x="752348" y="477519"/>
                </a:lnTo>
                <a:lnTo>
                  <a:pt x="742823" y="501650"/>
                </a:lnTo>
                <a:lnTo>
                  <a:pt x="768984" y="513079"/>
                </a:lnTo>
                <a:lnTo>
                  <a:pt x="784225" y="470153"/>
                </a:lnTo>
                <a:lnTo>
                  <a:pt x="792733" y="421004"/>
                </a:lnTo>
                <a:lnTo>
                  <a:pt x="794384" y="397001"/>
                </a:lnTo>
                <a:lnTo>
                  <a:pt x="765809" y="395858"/>
                </a:lnTo>
                <a:close/>
              </a:path>
              <a:path w="794384" h="664210">
                <a:moveTo>
                  <a:pt x="693801" y="561847"/>
                </a:moveTo>
                <a:lnTo>
                  <a:pt x="647318" y="584200"/>
                </a:lnTo>
                <a:lnTo>
                  <a:pt x="609091" y="594613"/>
                </a:lnTo>
                <a:lnTo>
                  <a:pt x="592962" y="597915"/>
                </a:lnTo>
                <a:lnTo>
                  <a:pt x="598677" y="625982"/>
                </a:lnTo>
                <a:lnTo>
                  <a:pt x="637412" y="617092"/>
                </a:lnTo>
                <a:lnTo>
                  <a:pt x="675893" y="603884"/>
                </a:lnTo>
                <a:lnTo>
                  <a:pt x="711073" y="584581"/>
                </a:lnTo>
                <a:lnTo>
                  <a:pt x="693801" y="561847"/>
                </a:lnTo>
                <a:close/>
              </a:path>
              <a:path w="794384" h="664210">
                <a:moveTo>
                  <a:pt x="509650" y="608964"/>
                </a:moveTo>
                <a:lnTo>
                  <a:pt x="491362" y="610488"/>
                </a:lnTo>
                <a:lnTo>
                  <a:pt x="465327" y="612013"/>
                </a:lnTo>
                <a:lnTo>
                  <a:pt x="411225" y="613917"/>
                </a:lnTo>
                <a:lnTo>
                  <a:pt x="396620" y="614044"/>
                </a:lnTo>
                <a:lnTo>
                  <a:pt x="396748" y="642619"/>
                </a:lnTo>
                <a:lnTo>
                  <a:pt x="412368" y="642492"/>
                </a:lnTo>
                <a:lnTo>
                  <a:pt x="466851" y="640460"/>
                </a:lnTo>
                <a:lnTo>
                  <a:pt x="493775" y="638937"/>
                </a:lnTo>
                <a:lnTo>
                  <a:pt x="511936" y="637413"/>
                </a:lnTo>
                <a:lnTo>
                  <a:pt x="509650" y="608964"/>
                </a:lnTo>
                <a:close/>
              </a:path>
              <a:path w="794384" h="664210">
                <a:moveTo>
                  <a:pt x="197230" y="610869"/>
                </a:moveTo>
                <a:lnTo>
                  <a:pt x="196214" y="639444"/>
                </a:lnTo>
                <a:lnTo>
                  <a:pt x="300735" y="642365"/>
                </a:lnTo>
                <a:lnTo>
                  <a:pt x="310768" y="642492"/>
                </a:lnTo>
                <a:lnTo>
                  <a:pt x="311150" y="613917"/>
                </a:lnTo>
                <a:lnTo>
                  <a:pt x="301116" y="613790"/>
                </a:lnTo>
                <a:lnTo>
                  <a:pt x="197230" y="610869"/>
                </a:lnTo>
                <a:close/>
              </a:path>
              <a:path w="794384" h="664210">
                <a:moveTo>
                  <a:pt x="85598" y="578231"/>
                </a:moveTo>
                <a:lnTo>
                  <a:pt x="0" y="621410"/>
                </a:lnTo>
                <a:lnTo>
                  <a:pt x="85851" y="663956"/>
                </a:lnTo>
                <a:lnTo>
                  <a:pt x="85768" y="635643"/>
                </a:lnTo>
                <a:lnTo>
                  <a:pt x="71247" y="635381"/>
                </a:lnTo>
                <a:lnTo>
                  <a:pt x="71627" y="606806"/>
                </a:lnTo>
                <a:lnTo>
                  <a:pt x="85682" y="606806"/>
                </a:lnTo>
                <a:lnTo>
                  <a:pt x="85598" y="578231"/>
                </a:lnTo>
                <a:close/>
              </a:path>
              <a:path w="794384" h="664210">
                <a:moveTo>
                  <a:pt x="85683" y="607054"/>
                </a:moveTo>
                <a:lnTo>
                  <a:pt x="85768" y="635643"/>
                </a:lnTo>
                <a:lnTo>
                  <a:pt x="99313" y="635888"/>
                </a:lnTo>
                <a:lnTo>
                  <a:pt x="110489" y="636269"/>
                </a:lnTo>
                <a:lnTo>
                  <a:pt x="111505" y="607694"/>
                </a:lnTo>
                <a:lnTo>
                  <a:pt x="100329" y="607313"/>
                </a:lnTo>
                <a:lnTo>
                  <a:pt x="85683" y="607054"/>
                </a:lnTo>
                <a:close/>
              </a:path>
              <a:path w="794384" h="664210">
                <a:moveTo>
                  <a:pt x="71627" y="606806"/>
                </a:moveTo>
                <a:lnTo>
                  <a:pt x="71247" y="635381"/>
                </a:lnTo>
                <a:lnTo>
                  <a:pt x="85768" y="635643"/>
                </a:lnTo>
                <a:lnTo>
                  <a:pt x="85683" y="607054"/>
                </a:lnTo>
                <a:lnTo>
                  <a:pt x="71627" y="606806"/>
                </a:lnTo>
                <a:close/>
              </a:path>
              <a:path w="794384" h="664210">
                <a:moveTo>
                  <a:pt x="85682" y="606806"/>
                </a:moveTo>
                <a:lnTo>
                  <a:pt x="71627" y="606806"/>
                </a:lnTo>
                <a:lnTo>
                  <a:pt x="85683" y="607054"/>
                </a:lnTo>
                <a:lnTo>
                  <a:pt x="85682" y="606806"/>
                </a:lnTo>
                <a:close/>
              </a:path>
            </a:pathLst>
          </a:custGeom>
          <a:solidFill>
            <a:srgbClr val="000000"/>
          </a:solidFill>
        </p:spPr>
        <p:txBody>
          <a:bodyPr wrap="square" lIns="0" tIns="0" rIns="0" bIns="0" rtlCol="0"/>
          <a:lstStyle/>
          <a:p>
            <a:endParaRPr sz="1013">
              <a:solidFill>
                <a:prstClr val="black"/>
              </a:solidFill>
            </a:endParaRPr>
          </a:p>
        </p:txBody>
      </p:sp>
      <p:sp>
        <p:nvSpPr>
          <p:cNvPr id="60" name="object 60"/>
          <p:cNvSpPr/>
          <p:nvPr/>
        </p:nvSpPr>
        <p:spPr>
          <a:xfrm>
            <a:off x="4313111" y="3820763"/>
            <a:ext cx="1213008" cy="105441"/>
          </a:xfrm>
          <a:prstGeom prst="rect">
            <a:avLst/>
          </a:prstGeom>
          <a:blipFill>
            <a:blip r:embed="rId33" cstate="print"/>
            <a:stretch>
              <a:fillRect/>
            </a:stretch>
          </a:blipFill>
        </p:spPr>
        <p:txBody>
          <a:bodyPr wrap="square" lIns="0" tIns="0" rIns="0" bIns="0" rtlCol="0"/>
          <a:lstStyle/>
          <a:p>
            <a:endParaRPr sz="1013">
              <a:solidFill>
                <a:prstClr val="black"/>
              </a:solidFill>
            </a:endParaRPr>
          </a:p>
        </p:txBody>
      </p:sp>
      <p:sp>
        <p:nvSpPr>
          <p:cNvPr id="61" name="object 61"/>
          <p:cNvSpPr/>
          <p:nvPr/>
        </p:nvSpPr>
        <p:spPr>
          <a:xfrm>
            <a:off x="4334470" y="3842410"/>
            <a:ext cx="1139429" cy="32147"/>
          </a:xfrm>
          <a:custGeom>
            <a:avLst/>
            <a:gdLst/>
            <a:ahLst/>
            <a:cxnLst/>
            <a:rect l="l" t="t" r="r" b="b"/>
            <a:pathLst>
              <a:path w="2025650" h="57150">
                <a:moveTo>
                  <a:pt x="2025650" y="14350"/>
                </a:moveTo>
                <a:lnTo>
                  <a:pt x="1911350" y="14350"/>
                </a:lnTo>
                <a:lnTo>
                  <a:pt x="1911350" y="42925"/>
                </a:lnTo>
                <a:lnTo>
                  <a:pt x="2025650" y="42925"/>
                </a:lnTo>
                <a:lnTo>
                  <a:pt x="2025650" y="14350"/>
                </a:lnTo>
                <a:close/>
              </a:path>
              <a:path w="2025650" h="57150">
                <a:moveTo>
                  <a:pt x="1825625" y="14350"/>
                </a:moveTo>
                <a:lnTo>
                  <a:pt x="1711325" y="14350"/>
                </a:lnTo>
                <a:lnTo>
                  <a:pt x="1711325" y="42925"/>
                </a:lnTo>
                <a:lnTo>
                  <a:pt x="1825625" y="42925"/>
                </a:lnTo>
                <a:lnTo>
                  <a:pt x="1825625" y="14350"/>
                </a:lnTo>
                <a:close/>
              </a:path>
              <a:path w="2025650" h="57150">
                <a:moveTo>
                  <a:pt x="1625600" y="14350"/>
                </a:moveTo>
                <a:lnTo>
                  <a:pt x="1511300" y="14350"/>
                </a:lnTo>
                <a:lnTo>
                  <a:pt x="1511300" y="42925"/>
                </a:lnTo>
                <a:lnTo>
                  <a:pt x="1625600" y="42925"/>
                </a:lnTo>
                <a:lnTo>
                  <a:pt x="1625600" y="14350"/>
                </a:lnTo>
                <a:close/>
              </a:path>
              <a:path w="2025650" h="57150">
                <a:moveTo>
                  <a:pt x="1425575" y="14350"/>
                </a:moveTo>
                <a:lnTo>
                  <a:pt x="1311275" y="14350"/>
                </a:lnTo>
                <a:lnTo>
                  <a:pt x="1311275" y="42925"/>
                </a:lnTo>
                <a:lnTo>
                  <a:pt x="1425575" y="42925"/>
                </a:lnTo>
                <a:lnTo>
                  <a:pt x="1425575" y="14350"/>
                </a:lnTo>
                <a:close/>
              </a:path>
              <a:path w="2025650" h="57150">
                <a:moveTo>
                  <a:pt x="1225550" y="14350"/>
                </a:moveTo>
                <a:lnTo>
                  <a:pt x="1111250" y="14350"/>
                </a:lnTo>
                <a:lnTo>
                  <a:pt x="1111250" y="42925"/>
                </a:lnTo>
                <a:lnTo>
                  <a:pt x="1225550" y="42925"/>
                </a:lnTo>
                <a:lnTo>
                  <a:pt x="1225550" y="14350"/>
                </a:lnTo>
                <a:close/>
              </a:path>
              <a:path w="2025650" h="57150">
                <a:moveTo>
                  <a:pt x="1025525" y="14350"/>
                </a:moveTo>
                <a:lnTo>
                  <a:pt x="911225" y="14350"/>
                </a:lnTo>
                <a:lnTo>
                  <a:pt x="911225" y="42925"/>
                </a:lnTo>
                <a:lnTo>
                  <a:pt x="1025525" y="42925"/>
                </a:lnTo>
                <a:lnTo>
                  <a:pt x="1025525" y="14350"/>
                </a:lnTo>
                <a:close/>
              </a:path>
              <a:path w="2025650" h="57150">
                <a:moveTo>
                  <a:pt x="825500" y="14350"/>
                </a:moveTo>
                <a:lnTo>
                  <a:pt x="711200" y="14350"/>
                </a:lnTo>
                <a:lnTo>
                  <a:pt x="711200" y="42925"/>
                </a:lnTo>
                <a:lnTo>
                  <a:pt x="825500" y="42925"/>
                </a:lnTo>
                <a:lnTo>
                  <a:pt x="825500" y="14350"/>
                </a:lnTo>
                <a:close/>
              </a:path>
              <a:path w="2025650" h="57150">
                <a:moveTo>
                  <a:pt x="625475" y="14350"/>
                </a:moveTo>
                <a:lnTo>
                  <a:pt x="511175" y="14350"/>
                </a:lnTo>
                <a:lnTo>
                  <a:pt x="511175" y="42925"/>
                </a:lnTo>
                <a:lnTo>
                  <a:pt x="625475" y="42925"/>
                </a:lnTo>
                <a:lnTo>
                  <a:pt x="625475" y="14350"/>
                </a:lnTo>
                <a:close/>
              </a:path>
              <a:path w="2025650" h="57150">
                <a:moveTo>
                  <a:pt x="425450" y="14350"/>
                </a:moveTo>
                <a:lnTo>
                  <a:pt x="311150" y="14350"/>
                </a:lnTo>
                <a:lnTo>
                  <a:pt x="311150" y="42925"/>
                </a:lnTo>
                <a:lnTo>
                  <a:pt x="425450" y="42925"/>
                </a:lnTo>
                <a:lnTo>
                  <a:pt x="425450" y="14350"/>
                </a:lnTo>
                <a:close/>
              </a:path>
              <a:path w="2025650" h="57150">
                <a:moveTo>
                  <a:pt x="225425" y="14350"/>
                </a:moveTo>
                <a:lnTo>
                  <a:pt x="111125" y="14350"/>
                </a:lnTo>
                <a:lnTo>
                  <a:pt x="111125" y="42925"/>
                </a:lnTo>
                <a:lnTo>
                  <a:pt x="225425" y="42925"/>
                </a:lnTo>
                <a:lnTo>
                  <a:pt x="225425" y="14350"/>
                </a:lnTo>
                <a:close/>
              </a:path>
              <a:path w="2025650" h="57150">
                <a:moveTo>
                  <a:pt x="28575" y="0"/>
                </a:moveTo>
                <a:lnTo>
                  <a:pt x="17466" y="2250"/>
                </a:lnTo>
                <a:lnTo>
                  <a:pt x="8382" y="8381"/>
                </a:lnTo>
                <a:lnTo>
                  <a:pt x="2250" y="17466"/>
                </a:lnTo>
                <a:lnTo>
                  <a:pt x="0" y="28575"/>
                </a:lnTo>
                <a:lnTo>
                  <a:pt x="2250" y="39737"/>
                </a:lnTo>
                <a:lnTo>
                  <a:pt x="8382" y="48815"/>
                </a:lnTo>
                <a:lnTo>
                  <a:pt x="17466" y="54917"/>
                </a:lnTo>
                <a:lnTo>
                  <a:pt x="28575" y="57150"/>
                </a:lnTo>
                <a:lnTo>
                  <a:pt x="39683" y="54917"/>
                </a:lnTo>
                <a:lnTo>
                  <a:pt x="48767" y="48815"/>
                </a:lnTo>
                <a:lnTo>
                  <a:pt x="54899" y="39737"/>
                </a:lnTo>
                <a:lnTo>
                  <a:pt x="57150" y="28575"/>
                </a:lnTo>
                <a:lnTo>
                  <a:pt x="54899" y="17466"/>
                </a:lnTo>
                <a:lnTo>
                  <a:pt x="48767" y="8381"/>
                </a:lnTo>
                <a:lnTo>
                  <a:pt x="39683" y="2250"/>
                </a:lnTo>
                <a:lnTo>
                  <a:pt x="28575" y="0"/>
                </a:lnTo>
                <a:close/>
              </a:path>
            </a:pathLst>
          </a:custGeom>
          <a:solidFill>
            <a:srgbClr val="000000"/>
          </a:solidFill>
        </p:spPr>
        <p:txBody>
          <a:bodyPr wrap="square" lIns="0" tIns="0" rIns="0" bIns="0" rtlCol="0"/>
          <a:lstStyle/>
          <a:p>
            <a:endParaRPr sz="1013">
              <a:solidFill>
                <a:prstClr val="black"/>
              </a:solidFill>
            </a:endParaRPr>
          </a:p>
        </p:txBody>
      </p:sp>
      <p:sp>
        <p:nvSpPr>
          <p:cNvPr id="62" name="object 62"/>
          <p:cNvSpPr/>
          <p:nvPr/>
        </p:nvSpPr>
        <p:spPr>
          <a:xfrm>
            <a:off x="3208974" y="2555464"/>
            <a:ext cx="1254157" cy="1972532"/>
          </a:xfrm>
          <a:prstGeom prst="rect">
            <a:avLst/>
          </a:prstGeom>
          <a:blipFill>
            <a:blip r:embed="rId34" cstate="print"/>
            <a:stretch>
              <a:fillRect/>
            </a:stretch>
          </a:blipFill>
        </p:spPr>
        <p:txBody>
          <a:bodyPr wrap="square" lIns="0" tIns="0" rIns="0" bIns="0" rtlCol="0"/>
          <a:lstStyle/>
          <a:p>
            <a:endParaRPr sz="1013">
              <a:solidFill>
                <a:prstClr val="black"/>
              </a:solidFill>
            </a:endParaRPr>
          </a:p>
        </p:txBody>
      </p:sp>
      <p:sp>
        <p:nvSpPr>
          <p:cNvPr id="63" name="object 63"/>
          <p:cNvSpPr/>
          <p:nvPr/>
        </p:nvSpPr>
        <p:spPr>
          <a:xfrm>
            <a:off x="3231047" y="2577323"/>
            <a:ext cx="1179791" cy="1898452"/>
          </a:xfrm>
          <a:custGeom>
            <a:avLst/>
            <a:gdLst/>
            <a:ahLst/>
            <a:cxnLst/>
            <a:rect l="l" t="t" r="r" b="b"/>
            <a:pathLst>
              <a:path w="2097404" h="3375025">
                <a:moveTo>
                  <a:pt x="2026076" y="3319776"/>
                </a:moveTo>
                <a:lnTo>
                  <a:pt x="2022141" y="3328447"/>
                </a:lnTo>
                <a:lnTo>
                  <a:pt x="2021504" y="3343048"/>
                </a:lnTo>
                <a:lnTo>
                  <a:pt x="2026665" y="3357245"/>
                </a:lnTo>
                <a:lnTo>
                  <a:pt x="2037004" y="3368297"/>
                </a:lnTo>
                <a:lnTo>
                  <a:pt x="2050319" y="3374326"/>
                </a:lnTo>
                <a:lnTo>
                  <a:pt x="2064920" y="3374925"/>
                </a:lnTo>
                <a:lnTo>
                  <a:pt x="2079116" y="3369691"/>
                </a:lnTo>
                <a:lnTo>
                  <a:pt x="2090171" y="3359425"/>
                </a:lnTo>
                <a:lnTo>
                  <a:pt x="2095730" y="3347212"/>
                </a:lnTo>
                <a:lnTo>
                  <a:pt x="2042921" y="3347212"/>
                </a:lnTo>
                <a:lnTo>
                  <a:pt x="2026076" y="3319776"/>
                </a:lnTo>
                <a:close/>
              </a:path>
              <a:path w="2097404" h="3375025">
                <a:moveTo>
                  <a:pt x="2053435" y="3299579"/>
                </a:moveTo>
                <a:lnTo>
                  <a:pt x="2039239" y="3304794"/>
                </a:lnTo>
                <a:lnTo>
                  <a:pt x="2028184" y="3315132"/>
                </a:lnTo>
                <a:lnTo>
                  <a:pt x="2026076" y="3319776"/>
                </a:lnTo>
                <a:lnTo>
                  <a:pt x="2042921" y="3347212"/>
                </a:lnTo>
                <a:lnTo>
                  <a:pt x="2075433" y="3327273"/>
                </a:lnTo>
                <a:lnTo>
                  <a:pt x="2058568" y="3299805"/>
                </a:lnTo>
                <a:lnTo>
                  <a:pt x="2053435" y="3299579"/>
                </a:lnTo>
                <a:close/>
              </a:path>
              <a:path w="2097404" h="3375025">
                <a:moveTo>
                  <a:pt x="2058568" y="3299805"/>
                </a:moveTo>
                <a:lnTo>
                  <a:pt x="2075433" y="3327273"/>
                </a:lnTo>
                <a:lnTo>
                  <a:pt x="2042921" y="3347212"/>
                </a:lnTo>
                <a:lnTo>
                  <a:pt x="2095730" y="3347212"/>
                </a:lnTo>
                <a:lnTo>
                  <a:pt x="2096214" y="3346148"/>
                </a:lnTo>
                <a:lnTo>
                  <a:pt x="2096851" y="3331561"/>
                </a:lnTo>
                <a:lnTo>
                  <a:pt x="2091689" y="3317367"/>
                </a:lnTo>
                <a:lnTo>
                  <a:pt x="2081351" y="3306294"/>
                </a:lnTo>
                <a:lnTo>
                  <a:pt x="2068036" y="3300222"/>
                </a:lnTo>
                <a:lnTo>
                  <a:pt x="2058568" y="3299805"/>
                </a:lnTo>
                <a:close/>
              </a:path>
              <a:path w="2097404" h="3375025">
                <a:moveTo>
                  <a:pt x="32512" y="0"/>
                </a:moveTo>
                <a:lnTo>
                  <a:pt x="0" y="19939"/>
                </a:lnTo>
                <a:lnTo>
                  <a:pt x="2026076" y="3319776"/>
                </a:lnTo>
                <a:lnTo>
                  <a:pt x="2028184" y="3315132"/>
                </a:lnTo>
                <a:lnTo>
                  <a:pt x="2039239" y="3304794"/>
                </a:lnTo>
                <a:lnTo>
                  <a:pt x="2053435" y="3299579"/>
                </a:lnTo>
                <a:lnTo>
                  <a:pt x="2058430" y="3299579"/>
                </a:lnTo>
                <a:lnTo>
                  <a:pt x="32512" y="0"/>
                </a:lnTo>
                <a:close/>
              </a:path>
              <a:path w="2097404" h="3375025">
                <a:moveTo>
                  <a:pt x="2058430" y="3299579"/>
                </a:moveTo>
                <a:lnTo>
                  <a:pt x="2053435" y="3299579"/>
                </a:lnTo>
                <a:lnTo>
                  <a:pt x="2058568" y="3299805"/>
                </a:lnTo>
                <a:lnTo>
                  <a:pt x="2058430" y="3299579"/>
                </a:lnTo>
                <a:close/>
              </a:path>
            </a:pathLst>
          </a:custGeom>
          <a:solidFill>
            <a:srgbClr val="000000"/>
          </a:solidFill>
        </p:spPr>
        <p:txBody>
          <a:bodyPr wrap="square" lIns="0" tIns="0" rIns="0" bIns="0" rtlCol="0"/>
          <a:lstStyle/>
          <a:p>
            <a:endParaRPr sz="1013">
              <a:solidFill>
                <a:prstClr val="black"/>
              </a:solidFill>
            </a:endParaRPr>
          </a:p>
        </p:txBody>
      </p:sp>
      <p:sp>
        <p:nvSpPr>
          <p:cNvPr id="64" name="object 64"/>
          <p:cNvSpPr txBox="1"/>
          <p:nvPr/>
        </p:nvSpPr>
        <p:spPr>
          <a:xfrm>
            <a:off x="2434234" y="3843339"/>
            <a:ext cx="1001911" cy="285360"/>
          </a:xfrm>
          <a:prstGeom prst="rect">
            <a:avLst/>
          </a:prstGeom>
          <a:solidFill>
            <a:srgbClr val="000080"/>
          </a:solidFill>
          <a:ln w="9525">
            <a:solidFill>
              <a:srgbClr val="FF3300"/>
            </a:solidFill>
          </a:ln>
        </p:spPr>
        <p:txBody>
          <a:bodyPr vert="horz" wrap="square" lIns="0" tIns="25361" rIns="0" bIns="0" rtlCol="0">
            <a:spAutoFit/>
          </a:bodyPr>
          <a:lstStyle/>
          <a:p>
            <a:pPr marL="715" algn="ctr">
              <a:spcBef>
                <a:spcPts val="200"/>
              </a:spcBef>
            </a:pPr>
            <a:r>
              <a:rPr sz="1013" b="1" spc="-6" dirty="0">
                <a:solidFill>
                  <a:srgbClr val="FF3300"/>
                </a:solidFill>
                <a:latin typeface="Arial"/>
                <a:cs typeface="Arial"/>
              </a:rPr>
              <a:t>Inactive</a:t>
            </a:r>
            <a:r>
              <a:rPr sz="1013" b="1" dirty="0">
                <a:solidFill>
                  <a:srgbClr val="FF3300"/>
                </a:solidFill>
                <a:latin typeface="Arial"/>
                <a:cs typeface="Arial"/>
              </a:rPr>
              <a:t> GLP-1</a:t>
            </a:r>
            <a:endParaRPr sz="1013">
              <a:solidFill>
                <a:prstClr val="black"/>
              </a:solidFill>
              <a:latin typeface="Arial"/>
              <a:cs typeface="Arial"/>
            </a:endParaRPr>
          </a:p>
          <a:p>
            <a:pPr marL="715" algn="ctr">
              <a:spcBef>
                <a:spcPts val="8"/>
              </a:spcBef>
            </a:pPr>
            <a:r>
              <a:rPr sz="675" b="1" spc="-3" dirty="0">
                <a:solidFill>
                  <a:srgbClr val="FF3300"/>
                </a:solidFill>
                <a:latin typeface="Arial"/>
                <a:cs typeface="Arial"/>
              </a:rPr>
              <a:t>(GLP-1 t</a:t>
            </a:r>
            <a:r>
              <a:rPr sz="675" b="1" spc="-4" baseline="-20833" dirty="0">
                <a:solidFill>
                  <a:srgbClr val="FF3300"/>
                </a:solidFill>
                <a:latin typeface="Arial"/>
                <a:cs typeface="Arial"/>
              </a:rPr>
              <a:t>1/2 </a:t>
            </a:r>
            <a:r>
              <a:rPr sz="675" b="1" dirty="0">
                <a:solidFill>
                  <a:srgbClr val="FF3300"/>
                </a:solidFill>
                <a:latin typeface="Arial"/>
                <a:cs typeface="Arial"/>
              </a:rPr>
              <a:t>~ 2</a:t>
            </a:r>
            <a:r>
              <a:rPr sz="675" b="1" spc="-68" dirty="0">
                <a:solidFill>
                  <a:srgbClr val="FF3300"/>
                </a:solidFill>
                <a:latin typeface="Arial"/>
                <a:cs typeface="Arial"/>
              </a:rPr>
              <a:t> </a:t>
            </a:r>
            <a:r>
              <a:rPr sz="675" b="1" dirty="0">
                <a:solidFill>
                  <a:srgbClr val="FF3300"/>
                </a:solidFill>
                <a:latin typeface="Arial"/>
                <a:cs typeface="Arial"/>
              </a:rPr>
              <a:t>min)</a:t>
            </a:r>
            <a:endParaRPr sz="675">
              <a:solidFill>
                <a:prstClr val="black"/>
              </a:solidFill>
              <a:latin typeface="Arial"/>
              <a:cs typeface="Arial"/>
            </a:endParaRPr>
          </a:p>
        </p:txBody>
      </p:sp>
      <p:sp>
        <p:nvSpPr>
          <p:cNvPr id="65" name="object 65"/>
          <p:cNvSpPr txBox="1"/>
          <p:nvPr/>
        </p:nvSpPr>
        <p:spPr>
          <a:xfrm>
            <a:off x="2277215" y="3247121"/>
            <a:ext cx="430411" cy="283852"/>
          </a:xfrm>
          <a:prstGeom prst="rect">
            <a:avLst/>
          </a:prstGeom>
        </p:spPr>
        <p:txBody>
          <a:bodyPr vert="horz" wrap="square" lIns="0" tIns="6787" rIns="0" bIns="0" rtlCol="0">
            <a:spAutoFit/>
          </a:bodyPr>
          <a:lstStyle/>
          <a:p>
            <a:pPr marL="357" algn="ctr">
              <a:spcBef>
                <a:spcPts val="53"/>
              </a:spcBef>
            </a:pPr>
            <a:r>
              <a:rPr sz="900" b="1" spc="-3" dirty="0">
                <a:solidFill>
                  <a:srgbClr val="FF3300"/>
                </a:solidFill>
                <a:latin typeface="Arial"/>
                <a:cs typeface="Arial"/>
              </a:rPr>
              <a:t>DPP-4</a:t>
            </a:r>
            <a:endParaRPr sz="900">
              <a:solidFill>
                <a:prstClr val="black"/>
              </a:solidFill>
              <a:latin typeface="Arial"/>
              <a:cs typeface="Arial"/>
            </a:endParaRPr>
          </a:p>
          <a:p>
            <a:pPr algn="ctr"/>
            <a:r>
              <a:rPr sz="900" b="1" spc="-3" dirty="0">
                <a:solidFill>
                  <a:srgbClr val="FF3300"/>
                </a:solidFill>
                <a:latin typeface="Arial"/>
                <a:cs typeface="Arial"/>
              </a:rPr>
              <a:t>enz</a:t>
            </a:r>
            <a:r>
              <a:rPr sz="900" b="1" spc="-23" dirty="0">
                <a:solidFill>
                  <a:srgbClr val="FF3300"/>
                </a:solidFill>
                <a:latin typeface="Arial"/>
                <a:cs typeface="Arial"/>
              </a:rPr>
              <a:t>y</a:t>
            </a:r>
            <a:r>
              <a:rPr sz="900" b="1" spc="-3" dirty="0">
                <a:solidFill>
                  <a:srgbClr val="FF3300"/>
                </a:solidFill>
                <a:latin typeface="Arial"/>
                <a:cs typeface="Arial"/>
              </a:rPr>
              <a:t>me</a:t>
            </a:r>
            <a:endParaRPr sz="900">
              <a:solidFill>
                <a:prstClr val="black"/>
              </a:solidFill>
              <a:latin typeface="Arial"/>
              <a:cs typeface="Arial"/>
            </a:endParaRPr>
          </a:p>
        </p:txBody>
      </p:sp>
      <p:sp>
        <p:nvSpPr>
          <p:cNvPr id="66" name="object 66"/>
          <p:cNvSpPr/>
          <p:nvPr/>
        </p:nvSpPr>
        <p:spPr>
          <a:xfrm>
            <a:off x="2728912" y="3281624"/>
            <a:ext cx="128588" cy="214313"/>
          </a:xfrm>
          <a:custGeom>
            <a:avLst/>
            <a:gdLst/>
            <a:ahLst/>
            <a:cxnLst/>
            <a:rect l="l" t="t" r="r" b="b"/>
            <a:pathLst>
              <a:path w="228600" h="381000">
                <a:moveTo>
                  <a:pt x="0" y="95250"/>
                </a:moveTo>
                <a:lnTo>
                  <a:pt x="171450" y="95250"/>
                </a:lnTo>
                <a:lnTo>
                  <a:pt x="171450" y="0"/>
                </a:lnTo>
                <a:lnTo>
                  <a:pt x="228600" y="190500"/>
                </a:lnTo>
                <a:lnTo>
                  <a:pt x="171450" y="381000"/>
                </a:lnTo>
                <a:lnTo>
                  <a:pt x="171450" y="285750"/>
                </a:lnTo>
                <a:lnTo>
                  <a:pt x="0" y="285750"/>
                </a:lnTo>
                <a:lnTo>
                  <a:pt x="0" y="95250"/>
                </a:lnTo>
                <a:close/>
              </a:path>
            </a:pathLst>
          </a:custGeom>
          <a:ln w="9525">
            <a:solidFill>
              <a:srgbClr val="FF3300"/>
            </a:solidFill>
          </a:ln>
        </p:spPr>
        <p:txBody>
          <a:bodyPr wrap="square" lIns="0" tIns="0" rIns="0" bIns="0" rtlCol="0"/>
          <a:lstStyle/>
          <a:p>
            <a:endParaRPr sz="1013">
              <a:solidFill>
                <a:prstClr val="black"/>
              </a:solidFill>
            </a:endParaRPr>
          </a:p>
        </p:txBody>
      </p:sp>
      <p:sp>
        <p:nvSpPr>
          <p:cNvPr id="67" name="object 67"/>
          <p:cNvSpPr/>
          <p:nvPr/>
        </p:nvSpPr>
        <p:spPr>
          <a:xfrm>
            <a:off x="2911080" y="2614612"/>
            <a:ext cx="64294" cy="1157288"/>
          </a:xfrm>
          <a:custGeom>
            <a:avLst/>
            <a:gdLst/>
            <a:ahLst/>
            <a:cxnLst/>
            <a:rect l="l" t="t" r="r" b="b"/>
            <a:pathLst>
              <a:path w="114300" h="2057400">
                <a:moveTo>
                  <a:pt x="38100" y="1943100"/>
                </a:moveTo>
                <a:lnTo>
                  <a:pt x="0" y="1943100"/>
                </a:lnTo>
                <a:lnTo>
                  <a:pt x="57150" y="2057400"/>
                </a:lnTo>
                <a:lnTo>
                  <a:pt x="104775" y="1962150"/>
                </a:lnTo>
                <a:lnTo>
                  <a:pt x="38100" y="1962150"/>
                </a:lnTo>
                <a:lnTo>
                  <a:pt x="38100" y="1943100"/>
                </a:lnTo>
                <a:close/>
              </a:path>
              <a:path w="114300" h="2057400">
                <a:moveTo>
                  <a:pt x="76200" y="0"/>
                </a:moveTo>
                <a:lnTo>
                  <a:pt x="38100" y="0"/>
                </a:lnTo>
                <a:lnTo>
                  <a:pt x="38100" y="1962150"/>
                </a:lnTo>
                <a:lnTo>
                  <a:pt x="76200" y="1962150"/>
                </a:lnTo>
                <a:lnTo>
                  <a:pt x="76200" y="0"/>
                </a:lnTo>
                <a:close/>
              </a:path>
              <a:path w="114300" h="2057400">
                <a:moveTo>
                  <a:pt x="114300" y="1943100"/>
                </a:moveTo>
                <a:lnTo>
                  <a:pt x="76200" y="1943100"/>
                </a:lnTo>
                <a:lnTo>
                  <a:pt x="76200" y="1962150"/>
                </a:lnTo>
                <a:lnTo>
                  <a:pt x="104775" y="1962150"/>
                </a:lnTo>
                <a:lnTo>
                  <a:pt x="114300" y="1943100"/>
                </a:lnTo>
                <a:close/>
              </a:path>
            </a:pathLst>
          </a:custGeom>
          <a:solidFill>
            <a:srgbClr val="FF3300"/>
          </a:solidFill>
        </p:spPr>
        <p:txBody>
          <a:bodyPr wrap="square" lIns="0" tIns="0" rIns="0" bIns="0" rtlCol="0"/>
          <a:lstStyle/>
          <a:p>
            <a:endParaRPr sz="1013">
              <a:solidFill>
                <a:prstClr val="black"/>
              </a:solidFill>
            </a:endParaRPr>
          </a:p>
        </p:txBody>
      </p:sp>
      <p:sp>
        <p:nvSpPr>
          <p:cNvPr id="68" name="object 68"/>
          <p:cNvSpPr/>
          <p:nvPr/>
        </p:nvSpPr>
        <p:spPr>
          <a:xfrm>
            <a:off x="2107407" y="2616400"/>
            <a:ext cx="750094" cy="512564"/>
          </a:xfrm>
          <a:custGeom>
            <a:avLst/>
            <a:gdLst/>
            <a:ahLst/>
            <a:cxnLst/>
            <a:rect l="l" t="t" r="r" b="b"/>
            <a:pathLst>
              <a:path w="1333500" h="911225">
                <a:moveTo>
                  <a:pt x="666750" y="0"/>
                </a:moveTo>
                <a:lnTo>
                  <a:pt x="609229" y="1672"/>
                </a:lnTo>
                <a:lnTo>
                  <a:pt x="553065" y="6597"/>
                </a:lnTo>
                <a:lnTo>
                  <a:pt x="498458" y="14639"/>
                </a:lnTo>
                <a:lnTo>
                  <a:pt x="445610" y="25662"/>
                </a:lnTo>
                <a:lnTo>
                  <a:pt x="394719" y="39527"/>
                </a:lnTo>
                <a:lnTo>
                  <a:pt x="345986" y="56099"/>
                </a:lnTo>
                <a:lnTo>
                  <a:pt x="299612" y="75242"/>
                </a:lnTo>
                <a:lnTo>
                  <a:pt x="255797" y="96817"/>
                </a:lnTo>
                <a:lnTo>
                  <a:pt x="214740" y="120690"/>
                </a:lnTo>
                <a:lnTo>
                  <a:pt x="176644" y="146723"/>
                </a:lnTo>
                <a:lnTo>
                  <a:pt x="141707" y="174779"/>
                </a:lnTo>
                <a:lnTo>
                  <a:pt x="110130" y="204722"/>
                </a:lnTo>
                <a:lnTo>
                  <a:pt x="82114" y="236415"/>
                </a:lnTo>
                <a:lnTo>
                  <a:pt x="57858" y="269722"/>
                </a:lnTo>
                <a:lnTo>
                  <a:pt x="37563" y="304505"/>
                </a:lnTo>
                <a:lnTo>
                  <a:pt x="21429" y="340629"/>
                </a:lnTo>
                <a:lnTo>
                  <a:pt x="9657" y="377956"/>
                </a:lnTo>
                <a:lnTo>
                  <a:pt x="2447" y="416351"/>
                </a:lnTo>
                <a:lnTo>
                  <a:pt x="0" y="455675"/>
                </a:lnTo>
                <a:lnTo>
                  <a:pt x="2447" y="494981"/>
                </a:lnTo>
                <a:lnTo>
                  <a:pt x="9657" y="533359"/>
                </a:lnTo>
                <a:lnTo>
                  <a:pt x="21429" y="570671"/>
                </a:lnTo>
                <a:lnTo>
                  <a:pt x="37563" y="606781"/>
                </a:lnTo>
                <a:lnTo>
                  <a:pt x="57858" y="641553"/>
                </a:lnTo>
                <a:lnTo>
                  <a:pt x="82114" y="674850"/>
                </a:lnTo>
                <a:lnTo>
                  <a:pt x="110130" y="706534"/>
                </a:lnTo>
                <a:lnTo>
                  <a:pt x="141707" y="736470"/>
                </a:lnTo>
                <a:lnTo>
                  <a:pt x="176644" y="764520"/>
                </a:lnTo>
                <a:lnTo>
                  <a:pt x="214740" y="790548"/>
                </a:lnTo>
                <a:lnTo>
                  <a:pt x="255797" y="814416"/>
                </a:lnTo>
                <a:lnTo>
                  <a:pt x="299612" y="835989"/>
                </a:lnTo>
                <a:lnTo>
                  <a:pt x="345986" y="855129"/>
                </a:lnTo>
                <a:lnTo>
                  <a:pt x="394719" y="871699"/>
                </a:lnTo>
                <a:lnTo>
                  <a:pt x="445610" y="885564"/>
                </a:lnTo>
                <a:lnTo>
                  <a:pt x="498458" y="896585"/>
                </a:lnTo>
                <a:lnTo>
                  <a:pt x="553065" y="904627"/>
                </a:lnTo>
                <a:lnTo>
                  <a:pt x="609229" y="909552"/>
                </a:lnTo>
                <a:lnTo>
                  <a:pt x="666750" y="911225"/>
                </a:lnTo>
                <a:lnTo>
                  <a:pt x="724270" y="909552"/>
                </a:lnTo>
                <a:lnTo>
                  <a:pt x="780434" y="904627"/>
                </a:lnTo>
                <a:lnTo>
                  <a:pt x="835041" y="896585"/>
                </a:lnTo>
                <a:lnTo>
                  <a:pt x="887889" y="885564"/>
                </a:lnTo>
                <a:lnTo>
                  <a:pt x="938780" y="871699"/>
                </a:lnTo>
                <a:lnTo>
                  <a:pt x="987513" y="855129"/>
                </a:lnTo>
                <a:lnTo>
                  <a:pt x="1033887" y="835989"/>
                </a:lnTo>
                <a:lnTo>
                  <a:pt x="1077702" y="814416"/>
                </a:lnTo>
                <a:lnTo>
                  <a:pt x="1118759" y="790548"/>
                </a:lnTo>
                <a:lnTo>
                  <a:pt x="1156855" y="764520"/>
                </a:lnTo>
                <a:lnTo>
                  <a:pt x="1191792" y="736470"/>
                </a:lnTo>
                <a:lnTo>
                  <a:pt x="1223369" y="706534"/>
                </a:lnTo>
                <a:lnTo>
                  <a:pt x="1251385" y="674850"/>
                </a:lnTo>
                <a:lnTo>
                  <a:pt x="1275641" y="641553"/>
                </a:lnTo>
                <a:lnTo>
                  <a:pt x="1295936" y="606781"/>
                </a:lnTo>
                <a:lnTo>
                  <a:pt x="1312070" y="570671"/>
                </a:lnTo>
                <a:lnTo>
                  <a:pt x="1323842" y="533359"/>
                </a:lnTo>
                <a:lnTo>
                  <a:pt x="1331052" y="494981"/>
                </a:lnTo>
                <a:lnTo>
                  <a:pt x="1333500" y="455675"/>
                </a:lnTo>
                <a:lnTo>
                  <a:pt x="1331052" y="416351"/>
                </a:lnTo>
                <a:lnTo>
                  <a:pt x="1323842" y="377956"/>
                </a:lnTo>
                <a:lnTo>
                  <a:pt x="1312070" y="340629"/>
                </a:lnTo>
                <a:lnTo>
                  <a:pt x="1295936" y="304505"/>
                </a:lnTo>
                <a:lnTo>
                  <a:pt x="1275641" y="269722"/>
                </a:lnTo>
                <a:lnTo>
                  <a:pt x="1251385" y="236415"/>
                </a:lnTo>
                <a:lnTo>
                  <a:pt x="1223369" y="204722"/>
                </a:lnTo>
                <a:lnTo>
                  <a:pt x="1191792" y="174779"/>
                </a:lnTo>
                <a:lnTo>
                  <a:pt x="1156855" y="146723"/>
                </a:lnTo>
                <a:lnTo>
                  <a:pt x="1118759" y="120690"/>
                </a:lnTo>
                <a:lnTo>
                  <a:pt x="1077702" y="96817"/>
                </a:lnTo>
                <a:lnTo>
                  <a:pt x="1033887" y="75242"/>
                </a:lnTo>
                <a:lnTo>
                  <a:pt x="987513" y="56099"/>
                </a:lnTo>
                <a:lnTo>
                  <a:pt x="938780" y="39527"/>
                </a:lnTo>
                <a:lnTo>
                  <a:pt x="887889" y="25662"/>
                </a:lnTo>
                <a:lnTo>
                  <a:pt x="835041" y="14639"/>
                </a:lnTo>
                <a:lnTo>
                  <a:pt x="780434" y="6597"/>
                </a:lnTo>
                <a:lnTo>
                  <a:pt x="724270" y="1672"/>
                </a:lnTo>
                <a:lnTo>
                  <a:pt x="666750" y="0"/>
                </a:lnTo>
                <a:close/>
              </a:path>
            </a:pathLst>
          </a:custGeom>
          <a:solidFill>
            <a:srgbClr val="000000"/>
          </a:solidFill>
        </p:spPr>
        <p:txBody>
          <a:bodyPr wrap="square" lIns="0" tIns="0" rIns="0" bIns="0" rtlCol="0"/>
          <a:lstStyle/>
          <a:p>
            <a:endParaRPr sz="1013">
              <a:solidFill>
                <a:prstClr val="black"/>
              </a:solidFill>
            </a:endParaRPr>
          </a:p>
        </p:txBody>
      </p:sp>
      <p:sp>
        <p:nvSpPr>
          <p:cNvPr id="69" name="object 69"/>
          <p:cNvSpPr/>
          <p:nvPr/>
        </p:nvSpPr>
        <p:spPr>
          <a:xfrm>
            <a:off x="2107407" y="2616400"/>
            <a:ext cx="750094" cy="512564"/>
          </a:xfrm>
          <a:custGeom>
            <a:avLst/>
            <a:gdLst/>
            <a:ahLst/>
            <a:cxnLst/>
            <a:rect l="l" t="t" r="r" b="b"/>
            <a:pathLst>
              <a:path w="1333500" h="911225">
                <a:moveTo>
                  <a:pt x="0" y="455675"/>
                </a:moveTo>
                <a:lnTo>
                  <a:pt x="2447" y="416351"/>
                </a:lnTo>
                <a:lnTo>
                  <a:pt x="9657" y="377956"/>
                </a:lnTo>
                <a:lnTo>
                  <a:pt x="21429" y="340629"/>
                </a:lnTo>
                <a:lnTo>
                  <a:pt x="37563" y="304505"/>
                </a:lnTo>
                <a:lnTo>
                  <a:pt x="57858" y="269722"/>
                </a:lnTo>
                <a:lnTo>
                  <a:pt x="82114" y="236415"/>
                </a:lnTo>
                <a:lnTo>
                  <a:pt x="110130" y="204722"/>
                </a:lnTo>
                <a:lnTo>
                  <a:pt x="141707" y="174779"/>
                </a:lnTo>
                <a:lnTo>
                  <a:pt x="176644" y="146723"/>
                </a:lnTo>
                <a:lnTo>
                  <a:pt x="214740" y="120690"/>
                </a:lnTo>
                <a:lnTo>
                  <a:pt x="255797" y="96817"/>
                </a:lnTo>
                <a:lnTo>
                  <a:pt x="299612" y="75242"/>
                </a:lnTo>
                <a:lnTo>
                  <a:pt x="345986" y="56099"/>
                </a:lnTo>
                <a:lnTo>
                  <a:pt x="394719" y="39527"/>
                </a:lnTo>
                <a:lnTo>
                  <a:pt x="445610" y="25662"/>
                </a:lnTo>
                <a:lnTo>
                  <a:pt x="498458" y="14639"/>
                </a:lnTo>
                <a:lnTo>
                  <a:pt x="553065" y="6597"/>
                </a:lnTo>
                <a:lnTo>
                  <a:pt x="609229" y="1672"/>
                </a:lnTo>
                <a:lnTo>
                  <a:pt x="666750" y="0"/>
                </a:lnTo>
                <a:lnTo>
                  <a:pt x="724270" y="1672"/>
                </a:lnTo>
                <a:lnTo>
                  <a:pt x="780434" y="6597"/>
                </a:lnTo>
                <a:lnTo>
                  <a:pt x="835041" y="14639"/>
                </a:lnTo>
                <a:lnTo>
                  <a:pt x="887889" y="25662"/>
                </a:lnTo>
                <a:lnTo>
                  <a:pt x="938780" y="39527"/>
                </a:lnTo>
                <a:lnTo>
                  <a:pt x="987513" y="56099"/>
                </a:lnTo>
                <a:lnTo>
                  <a:pt x="1033887" y="75242"/>
                </a:lnTo>
                <a:lnTo>
                  <a:pt x="1077702" y="96817"/>
                </a:lnTo>
                <a:lnTo>
                  <a:pt x="1118759" y="120690"/>
                </a:lnTo>
                <a:lnTo>
                  <a:pt x="1156855" y="146723"/>
                </a:lnTo>
                <a:lnTo>
                  <a:pt x="1191792" y="174779"/>
                </a:lnTo>
                <a:lnTo>
                  <a:pt x="1223369" y="204722"/>
                </a:lnTo>
                <a:lnTo>
                  <a:pt x="1251385" y="236415"/>
                </a:lnTo>
                <a:lnTo>
                  <a:pt x="1275641" y="269722"/>
                </a:lnTo>
                <a:lnTo>
                  <a:pt x="1295936" y="304505"/>
                </a:lnTo>
                <a:lnTo>
                  <a:pt x="1312070" y="340629"/>
                </a:lnTo>
                <a:lnTo>
                  <a:pt x="1323842" y="377956"/>
                </a:lnTo>
                <a:lnTo>
                  <a:pt x="1331052" y="416351"/>
                </a:lnTo>
                <a:lnTo>
                  <a:pt x="1333500" y="455675"/>
                </a:lnTo>
                <a:lnTo>
                  <a:pt x="1331052" y="494981"/>
                </a:lnTo>
                <a:lnTo>
                  <a:pt x="1323842" y="533359"/>
                </a:lnTo>
                <a:lnTo>
                  <a:pt x="1312070" y="570671"/>
                </a:lnTo>
                <a:lnTo>
                  <a:pt x="1295936" y="606781"/>
                </a:lnTo>
                <a:lnTo>
                  <a:pt x="1275641" y="641553"/>
                </a:lnTo>
                <a:lnTo>
                  <a:pt x="1251385" y="674850"/>
                </a:lnTo>
                <a:lnTo>
                  <a:pt x="1223369" y="706534"/>
                </a:lnTo>
                <a:lnTo>
                  <a:pt x="1191792" y="736470"/>
                </a:lnTo>
                <a:lnTo>
                  <a:pt x="1156855" y="764520"/>
                </a:lnTo>
                <a:lnTo>
                  <a:pt x="1118759" y="790548"/>
                </a:lnTo>
                <a:lnTo>
                  <a:pt x="1077702" y="814416"/>
                </a:lnTo>
                <a:lnTo>
                  <a:pt x="1033887" y="835989"/>
                </a:lnTo>
                <a:lnTo>
                  <a:pt x="987513" y="855129"/>
                </a:lnTo>
                <a:lnTo>
                  <a:pt x="938780" y="871699"/>
                </a:lnTo>
                <a:lnTo>
                  <a:pt x="887889" y="885564"/>
                </a:lnTo>
                <a:lnTo>
                  <a:pt x="835041" y="896585"/>
                </a:lnTo>
                <a:lnTo>
                  <a:pt x="780434" y="904627"/>
                </a:lnTo>
                <a:lnTo>
                  <a:pt x="724270" y="909552"/>
                </a:lnTo>
                <a:lnTo>
                  <a:pt x="666750" y="911225"/>
                </a:lnTo>
                <a:lnTo>
                  <a:pt x="609229" y="909552"/>
                </a:lnTo>
                <a:lnTo>
                  <a:pt x="553065" y="904627"/>
                </a:lnTo>
                <a:lnTo>
                  <a:pt x="498458" y="896585"/>
                </a:lnTo>
                <a:lnTo>
                  <a:pt x="445610" y="885564"/>
                </a:lnTo>
                <a:lnTo>
                  <a:pt x="394719" y="871699"/>
                </a:lnTo>
                <a:lnTo>
                  <a:pt x="345986" y="855129"/>
                </a:lnTo>
                <a:lnTo>
                  <a:pt x="299612" y="835989"/>
                </a:lnTo>
                <a:lnTo>
                  <a:pt x="255797" y="814416"/>
                </a:lnTo>
                <a:lnTo>
                  <a:pt x="214740" y="790548"/>
                </a:lnTo>
                <a:lnTo>
                  <a:pt x="176644" y="764520"/>
                </a:lnTo>
                <a:lnTo>
                  <a:pt x="141707" y="736470"/>
                </a:lnTo>
                <a:lnTo>
                  <a:pt x="110130" y="706534"/>
                </a:lnTo>
                <a:lnTo>
                  <a:pt x="82114" y="674850"/>
                </a:lnTo>
                <a:lnTo>
                  <a:pt x="57858" y="641553"/>
                </a:lnTo>
                <a:lnTo>
                  <a:pt x="37563" y="606781"/>
                </a:lnTo>
                <a:lnTo>
                  <a:pt x="21429" y="570671"/>
                </a:lnTo>
                <a:lnTo>
                  <a:pt x="9657" y="533359"/>
                </a:lnTo>
                <a:lnTo>
                  <a:pt x="2447" y="494981"/>
                </a:lnTo>
                <a:lnTo>
                  <a:pt x="0" y="455675"/>
                </a:lnTo>
                <a:close/>
              </a:path>
            </a:pathLst>
          </a:custGeom>
          <a:ln w="12700">
            <a:solidFill>
              <a:srgbClr val="000000"/>
            </a:solidFill>
          </a:ln>
        </p:spPr>
        <p:txBody>
          <a:bodyPr wrap="square" lIns="0" tIns="0" rIns="0" bIns="0" rtlCol="0"/>
          <a:lstStyle/>
          <a:p>
            <a:endParaRPr sz="1013">
              <a:solidFill>
                <a:prstClr val="black"/>
              </a:solidFill>
            </a:endParaRPr>
          </a:p>
        </p:txBody>
      </p:sp>
      <p:sp>
        <p:nvSpPr>
          <p:cNvPr id="70" name="object 70"/>
          <p:cNvSpPr txBox="1"/>
          <p:nvPr/>
        </p:nvSpPr>
        <p:spPr>
          <a:xfrm>
            <a:off x="2203847" y="2809281"/>
            <a:ext cx="557927" cy="111088"/>
          </a:xfrm>
          <a:prstGeom prst="rect">
            <a:avLst/>
          </a:prstGeom>
        </p:spPr>
        <p:txBody>
          <a:bodyPr vert="horz" wrap="square" lIns="0" tIns="7144" rIns="0" bIns="0" rtlCol="0">
            <a:spAutoFit/>
          </a:bodyPr>
          <a:lstStyle/>
          <a:p>
            <a:pPr marL="7144">
              <a:spcBef>
                <a:spcPts val="56"/>
              </a:spcBef>
            </a:pPr>
            <a:r>
              <a:rPr sz="675" b="1" spc="-62" dirty="0">
                <a:solidFill>
                  <a:srgbClr val="E7E6E6"/>
                </a:solidFill>
                <a:latin typeface="Arial"/>
                <a:cs typeface="Arial"/>
              </a:rPr>
              <a:t>DPP-4</a:t>
            </a:r>
            <a:r>
              <a:rPr sz="675" b="1" spc="-53" dirty="0">
                <a:solidFill>
                  <a:srgbClr val="E7E6E6"/>
                </a:solidFill>
                <a:latin typeface="Arial"/>
                <a:cs typeface="Arial"/>
              </a:rPr>
              <a:t> </a:t>
            </a:r>
            <a:r>
              <a:rPr sz="675" b="1" spc="-34" dirty="0">
                <a:solidFill>
                  <a:srgbClr val="E7E6E6"/>
                </a:solidFill>
                <a:latin typeface="Arial"/>
                <a:cs typeface="Arial"/>
              </a:rPr>
              <a:t>inhibitor</a:t>
            </a:r>
            <a:endParaRPr sz="675">
              <a:solidFill>
                <a:prstClr val="black"/>
              </a:solidFill>
              <a:latin typeface="Arial"/>
              <a:cs typeface="Arial"/>
            </a:endParaRPr>
          </a:p>
        </p:txBody>
      </p:sp>
      <p:sp>
        <p:nvSpPr>
          <p:cNvPr id="71" name="object 71"/>
          <p:cNvSpPr/>
          <p:nvPr/>
        </p:nvSpPr>
        <p:spPr>
          <a:xfrm>
            <a:off x="2343150" y="3257550"/>
            <a:ext cx="342900" cy="300038"/>
          </a:xfrm>
          <a:custGeom>
            <a:avLst/>
            <a:gdLst/>
            <a:ahLst/>
            <a:cxnLst/>
            <a:rect l="l" t="t" r="r" b="b"/>
            <a:pathLst>
              <a:path w="609600" h="533400">
                <a:moveTo>
                  <a:pt x="304800" y="0"/>
                </a:moveTo>
                <a:lnTo>
                  <a:pt x="255343" y="3489"/>
                </a:lnTo>
                <a:lnTo>
                  <a:pt x="208434" y="13594"/>
                </a:lnTo>
                <a:lnTo>
                  <a:pt x="164697" y="29763"/>
                </a:lnTo>
                <a:lnTo>
                  <a:pt x="124760" y="51450"/>
                </a:lnTo>
                <a:lnTo>
                  <a:pt x="89249" y="78104"/>
                </a:lnTo>
                <a:lnTo>
                  <a:pt x="58789" y="109179"/>
                </a:lnTo>
                <a:lnTo>
                  <a:pt x="34008" y="144124"/>
                </a:lnTo>
                <a:lnTo>
                  <a:pt x="15532" y="182392"/>
                </a:lnTo>
                <a:lnTo>
                  <a:pt x="3987" y="223433"/>
                </a:lnTo>
                <a:lnTo>
                  <a:pt x="0" y="266700"/>
                </a:lnTo>
                <a:lnTo>
                  <a:pt x="3987" y="309966"/>
                </a:lnTo>
                <a:lnTo>
                  <a:pt x="15532" y="351007"/>
                </a:lnTo>
                <a:lnTo>
                  <a:pt x="34008" y="389275"/>
                </a:lnTo>
                <a:lnTo>
                  <a:pt x="58789" y="424220"/>
                </a:lnTo>
                <a:lnTo>
                  <a:pt x="89249" y="455295"/>
                </a:lnTo>
                <a:lnTo>
                  <a:pt x="124760" y="481949"/>
                </a:lnTo>
                <a:lnTo>
                  <a:pt x="164697" y="503636"/>
                </a:lnTo>
                <a:lnTo>
                  <a:pt x="208434" y="519805"/>
                </a:lnTo>
                <a:lnTo>
                  <a:pt x="255343" y="529910"/>
                </a:lnTo>
                <a:lnTo>
                  <a:pt x="304800" y="533400"/>
                </a:lnTo>
                <a:lnTo>
                  <a:pt x="354256" y="529910"/>
                </a:lnTo>
                <a:lnTo>
                  <a:pt x="401165" y="519805"/>
                </a:lnTo>
                <a:lnTo>
                  <a:pt x="444902" y="503636"/>
                </a:lnTo>
                <a:lnTo>
                  <a:pt x="484839" y="481949"/>
                </a:lnTo>
                <a:lnTo>
                  <a:pt x="505122" y="466725"/>
                </a:lnTo>
                <a:lnTo>
                  <a:pt x="304800" y="466725"/>
                </a:lnTo>
                <a:lnTo>
                  <a:pt x="252388" y="461443"/>
                </a:lnTo>
                <a:lnTo>
                  <a:pt x="204273" y="446397"/>
                </a:lnTo>
                <a:lnTo>
                  <a:pt x="161828" y="422787"/>
                </a:lnTo>
                <a:lnTo>
                  <a:pt x="126425" y="391813"/>
                </a:lnTo>
                <a:lnTo>
                  <a:pt x="99437" y="354674"/>
                </a:lnTo>
                <a:lnTo>
                  <a:pt x="82238" y="312569"/>
                </a:lnTo>
                <a:lnTo>
                  <a:pt x="76200" y="266700"/>
                </a:lnTo>
                <a:lnTo>
                  <a:pt x="78932" y="235831"/>
                </a:lnTo>
                <a:lnTo>
                  <a:pt x="87010" y="205866"/>
                </a:lnTo>
                <a:lnTo>
                  <a:pt x="100256" y="177331"/>
                </a:lnTo>
                <a:lnTo>
                  <a:pt x="118491" y="150749"/>
                </a:lnTo>
                <a:lnTo>
                  <a:pt x="226168" y="150749"/>
                </a:lnTo>
                <a:lnTo>
                  <a:pt x="172338" y="103632"/>
                </a:lnTo>
                <a:lnTo>
                  <a:pt x="202697" y="87731"/>
                </a:lnTo>
                <a:lnTo>
                  <a:pt x="235283" y="76152"/>
                </a:lnTo>
                <a:lnTo>
                  <a:pt x="269511" y="69074"/>
                </a:lnTo>
                <a:lnTo>
                  <a:pt x="304800" y="66675"/>
                </a:lnTo>
                <a:lnTo>
                  <a:pt x="505122" y="66675"/>
                </a:lnTo>
                <a:lnTo>
                  <a:pt x="484839" y="51450"/>
                </a:lnTo>
                <a:lnTo>
                  <a:pt x="444902" y="29763"/>
                </a:lnTo>
                <a:lnTo>
                  <a:pt x="401165" y="13594"/>
                </a:lnTo>
                <a:lnTo>
                  <a:pt x="354256" y="3489"/>
                </a:lnTo>
                <a:lnTo>
                  <a:pt x="304800" y="0"/>
                </a:lnTo>
                <a:close/>
              </a:path>
              <a:path w="609600" h="533400">
                <a:moveTo>
                  <a:pt x="226168" y="150749"/>
                </a:moveTo>
                <a:lnTo>
                  <a:pt x="118491" y="150749"/>
                </a:lnTo>
                <a:lnTo>
                  <a:pt x="437261" y="429767"/>
                </a:lnTo>
                <a:lnTo>
                  <a:pt x="406902" y="445668"/>
                </a:lnTo>
                <a:lnTo>
                  <a:pt x="374316" y="457247"/>
                </a:lnTo>
                <a:lnTo>
                  <a:pt x="340088" y="464325"/>
                </a:lnTo>
                <a:lnTo>
                  <a:pt x="304800" y="466725"/>
                </a:lnTo>
                <a:lnTo>
                  <a:pt x="505122" y="466725"/>
                </a:lnTo>
                <a:lnTo>
                  <a:pt x="520350" y="455295"/>
                </a:lnTo>
                <a:lnTo>
                  <a:pt x="550810" y="424220"/>
                </a:lnTo>
                <a:lnTo>
                  <a:pt x="575591" y="389275"/>
                </a:lnTo>
                <a:lnTo>
                  <a:pt x="578789" y="382650"/>
                </a:lnTo>
                <a:lnTo>
                  <a:pt x="491108" y="382650"/>
                </a:lnTo>
                <a:lnTo>
                  <a:pt x="226168" y="150749"/>
                </a:lnTo>
                <a:close/>
              </a:path>
              <a:path w="609600" h="533400">
                <a:moveTo>
                  <a:pt x="505122" y="66675"/>
                </a:moveTo>
                <a:lnTo>
                  <a:pt x="304800" y="66675"/>
                </a:lnTo>
                <a:lnTo>
                  <a:pt x="357211" y="71956"/>
                </a:lnTo>
                <a:lnTo>
                  <a:pt x="405326" y="87002"/>
                </a:lnTo>
                <a:lnTo>
                  <a:pt x="447771" y="110612"/>
                </a:lnTo>
                <a:lnTo>
                  <a:pt x="483174" y="141586"/>
                </a:lnTo>
                <a:lnTo>
                  <a:pt x="510162" y="178725"/>
                </a:lnTo>
                <a:lnTo>
                  <a:pt x="527361" y="220830"/>
                </a:lnTo>
                <a:lnTo>
                  <a:pt x="533400" y="266700"/>
                </a:lnTo>
                <a:lnTo>
                  <a:pt x="530667" y="297568"/>
                </a:lnTo>
                <a:lnTo>
                  <a:pt x="522589" y="327533"/>
                </a:lnTo>
                <a:lnTo>
                  <a:pt x="509343" y="356068"/>
                </a:lnTo>
                <a:lnTo>
                  <a:pt x="491108" y="382650"/>
                </a:lnTo>
                <a:lnTo>
                  <a:pt x="578789" y="382650"/>
                </a:lnTo>
                <a:lnTo>
                  <a:pt x="594067" y="351007"/>
                </a:lnTo>
                <a:lnTo>
                  <a:pt x="605612" y="309966"/>
                </a:lnTo>
                <a:lnTo>
                  <a:pt x="609600" y="266700"/>
                </a:lnTo>
                <a:lnTo>
                  <a:pt x="605612" y="223433"/>
                </a:lnTo>
                <a:lnTo>
                  <a:pt x="594067" y="182392"/>
                </a:lnTo>
                <a:lnTo>
                  <a:pt x="575591" y="144124"/>
                </a:lnTo>
                <a:lnTo>
                  <a:pt x="550810" y="109179"/>
                </a:lnTo>
                <a:lnTo>
                  <a:pt x="520350" y="78104"/>
                </a:lnTo>
                <a:lnTo>
                  <a:pt x="505122" y="66675"/>
                </a:lnTo>
                <a:close/>
              </a:path>
            </a:pathLst>
          </a:custGeom>
          <a:solidFill>
            <a:srgbClr val="000000"/>
          </a:solidFill>
        </p:spPr>
        <p:txBody>
          <a:bodyPr wrap="square" lIns="0" tIns="0" rIns="0" bIns="0" rtlCol="0"/>
          <a:lstStyle/>
          <a:p>
            <a:endParaRPr sz="1013">
              <a:solidFill>
                <a:prstClr val="black"/>
              </a:solidFill>
            </a:endParaRPr>
          </a:p>
        </p:txBody>
      </p:sp>
      <p:sp>
        <p:nvSpPr>
          <p:cNvPr id="72" name="object 72"/>
          <p:cNvSpPr/>
          <p:nvPr/>
        </p:nvSpPr>
        <p:spPr>
          <a:xfrm>
            <a:off x="2343150" y="3257550"/>
            <a:ext cx="342900" cy="300038"/>
          </a:xfrm>
          <a:custGeom>
            <a:avLst/>
            <a:gdLst/>
            <a:ahLst/>
            <a:cxnLst/>
            <a:rect l="l" t="t" r="r" b="b"/>
            <a:pathLst>
              <a:path w="609600" h="533400">
                <a:moveTo>
                  <a:pt x="0" y="266700"/>
                </a:moveTo>
                <a:lnTo>
                  <a:pt x="3987" y="223433"/>
                </a:lnTo>
                <a:lnTo>
                  <a:pt x="15532" y="182392"/>
                </a:lnTo>
                <a:lnTo>
                  <a:pt x="34008" y="144124"/>
                </a:lnTo>
                <a:lnTo>
                  <a:pt x="58789" y="109179"/>
                </a:lnTo>
                <a:lnTo>
                  <a:pt x="89249" y="78104"/>
                </a:lnTo>
                <a:lnTo>
                  <a:pt x="124760" y="51450"/>
                </a:lnTo>
                <a:lnTo>
                  <a:pt x="164697" y="29763"/>
                </a:lnTo>
                <a:lnTo>
                  <a:pt x="208434" y="13594"/>
                </a:lnTo>
                <a:lnTo>
                  <a:pt x="255343" y="3489"/>
                </a:lnTo>
                <a:lnTo>
                  <a:pt x="304800" y="0"/>
                </a:lnTo>
                <a:lnTo>
                  <a:pt x="354256" y="3489"/>
                </a:lnTo>
                <a:lnTo>
                  <a:pt x="401165" y="13594"/>
                </a:lnTo>
                <a:lnTo>
                  <a:pt x="444902" y="29763"/>
                </a:lnTo>
                <a:lnTo>
                  <a:pt x="484839" y="51450"/>
                </a:lnTo>
                <a:lnTo>
                  <a:pt x="520350" y="78104"/>
                </a:lnTo>
                <a:lnTo>
                  <a:pt x="550810" y="109179"/>
                </a:lnTo>
                <a:lnTo>
                  <a:pt x="575591" y="144124"/>
                </a:lnTo>
                <a:lnTo>
                  <a:pt x="594067" y="182392"/>
                </a:lnTo>
                <a:lnTo>
                  <a:pt x="605612" y="223433"/>
                </a:lnTo>
                <a:lnTo>
                  <a:pt x="609600" y="266700"/>
                </a:lnTo>
                <a:lnTo>
                  <a:pt x="605612" y="309966"/>
                </a:lnTo>
                <a:lnTo>
                  <a:pt x="594067" y="351007"/>
                </a:lnTo>
                <a:lnTo>
                  <a:pt x="575591" y="389275"/>
                </a:lnTo>
                <a:lnTo>
                  <a:pt x="550810" y="424220"/>
                </a:lnTo>
                <a:lnTo>
                  <a:pt x="520350" y="455295"/>
                </a:lnTo>
                <a:lnTo>
                  <a:pt x="484839" y="481949"/>
                </a:lnTo>
                <a:lnTo>
                  <a:pt x="444902" y="503636"/>
                </a:lnTo>
                <a:lnTo>
                  <a:pt x="401165" y="519805"/>
                </a:lnTo>
                <a:lnTo>
                  <a:pt x="354256" y="529910"/>
                </a:lnTo>
                <a:lnTo>
                  <a:pt x="304800" y="533400"/>
                </a:lnTo>
                <a:lnTo>
                  <a:pt x="255343" y="529910"/>
                </a:lnTo>
                <a:lnTo>
                  <a:pt x="208434" y="519805"/>
                </a:lnTo>
                <a:lnTo>
                  <a:pt x="164697" y="503636"/>
                </a:lnTo>
                <a:lnTo>
                  <a:pt x="124760" y="481949"/>
                </a:lnTo>
                <a:lnTo>
                  <a:pt x="89249" y="455295"/>
                </a:lnTo>
                <a:lnTo>
                  <a:pt x="58789" y="424220"/>
                </a:lnTo>
                <a:lnTo>
                  <a:pt x="34008" y="389275"/>
                </a:lnTo>
                <a:lnTo>
                  <a:pt x="15532" y="351007"/>
                </a:lnTo>
                <a:lnTo>
                  <a:pt x="3987" y="309966"/>
                </a:lnTo>
                <a:lnTo>
                  <a:pt x="0" y="266700"/>
                </a:lnTo>
                <a:close/>
              </a:path>
            </a:pathLst>
          </a:custGeom>
          <a:ln w="12700">
            <a:solidFill>
              <a:srgbClr val="000000"/>
            </a:solidFill>
          </a:ln>
        </p:spPr>
        <p:txBody>
          <a:bodyPr wrap="square" lIns="0" tIns="0" rIns="0" bIns="0" rtlCol="0"/>
          <a:lstStyle/>
          <a:p>
            <a:endParaRPr sz="1013">
              <a:solidFill>
                <a:prstClr val="black"/>
              </a:solidFill>
            </a:endParaRPr>
          </a:p>
        </p:txBody>
      </p:sp>
      <p:sp>
        <p:nvSpPr>
          <p:cNvPr id="73" name="object 73"/>
          <p:cNvSpPr/>
          <p:nvPr/>
        </p:nvSpPr>
        <p:spPr>
          <a:xfrm>
            <a:off x="2440091" y="3295056"/>
            <a:ext cx="203240" cy="177880"/>
          </a:xfrm>
          <a:custGeom>
            <a:avLst/>
            <a:gdLst/>
            <a:ahLst/>
            <a:cxnLst/>
            <a:rect l="l" t="t" r="r" b="b"/>
            <a:pathLst>
              <a:path w="361314" h="316229">
                <a:moveTo>
                  <a:pt x="318769" y="315975"/>
                </a:moveTo>
                <a:lnTo>
                  <a:pt x="337004" y="289393"/>
                </a:lnTo>
                <a:lnTo>
                  <a:pt x="350250" y="260858"/>
                </a:lnTo>
                <a:lnTo>
                  <a:pt x="358328" y="230893"/>
                </a:lnTo>
                <a:lnTo>
                  <a:pt x="361061" y="200025"/>
                </a:lnTo>
                <a:lnTo>
                  <a:pt x="355022" y="154155"/>
                </a:lnTo>
                <a:lnTo>
                  <a:pt x="337823" y="112050"/>
                </a:lnTo>
                <a:lnTo>
                  <a:pt x="310835" y="74911"/>
                </a:lnTo>
                <a:lnTo>
                  <a:pt x="275432" y="43937"/>
                </a:lnTo>
                <a:lnTo>
                  <a:pt x="232987" y="20327"/>
                </a:lnTo>
                <a:lnTo>
                  <a:pt x="184872" y="5281"/>
                </a:lnTo>
                <a:lnTo>
                  <a:pt x="132461" y="0"/>
                </a:lnTo>
                <a:lnTo>
                  <a:pt x="97172" y="2399"/>
                </a:lnTo>
                <a:lnTo>
                  <a:pt x="62944" y="9477"/>
                </a:lnTo>
                <a:lnTo>
                  <a:pt x="30358" y="21056"/>
                </a:lnTo>
                <a:lnTo>
                  <a:pt x="0" y="36957"/>
                </a:lnTo>
                <a:lnTo>
                  <a:pt x="318769" y="315975"/>
                </a:lnTo>
                <a:close/>
              </a:path>
            </a:pathLst>
          </a:custGeom>
          <a:ln w="12700">
            <a:solidFill>
              <a:srgbClr val="000000"/>
            </a:solidFill>
          </a:ln>
        </p:spPr>
        <p:txBody>
          <a:bodyPr wrap="square" lIns="0" tIns="0" rIns="0" bIns="0" rtlCol="0"/>
          <a:lstStyle/>
          <a:p>
            <a:endParaRPr sz="1013">
              <a:solidFill>
                <a:prstClr val="black"/>
              </a:solidFill>
            </a:endParaRPr>
          </a:p>
        </p:txBody>
      </p:sp>
      <p:sp>
        <p:nvSpPr>
          <p:cNvPr id="74" name="object 74"/>
          <p:cNvSpPr/>
          <p:nvPr/>
        </p:nvSpPr>
        <p:spPr>
          <a:xfrm>
            <a:off x="2386013" y="3342347"/>
            <a:ext cx="203240" cy="177880"/>
          </a:xfrm>
          <a:custGeom>
            <a:avLst/>
            <a:gdLst/>
            <a:ahLst/>
            <a:cxnLst/>
            <a:rect l="l" t="t" r="r" b="b"/>
            <a:pathLst>
              <a:path w="361314" h="316229">
                <a:moveTo>
                  <a:pt x="42291" y="0"/>
                </a:moveTo>
                <a:lnTo>
                  <a:pt x="24056" y="26582"/>
                </a:lnTo>
                <a:lnTo>
                  <a:pt x="10810" y="55117"/>
                </a:lnTo>
                <a:lnTo>
                  <a:pt x="2732" y="85082"/>
                </a:lnTo>
                <a:lnTo>
                  <a:pt x="0" y="115950"/>
                </a:lnTo>
                <a:lnTo>
                  <a:pt x="6038" y="161820"/>
                </a:lnTo>
                <a:lnTo>
                  <a:pt x="23237" y="203925"/>
                </a:lnTo>
                <a:lnTo>
                  <a:pt x="50225" y="241064"/>
                </a:lnTo>
                <a:lnTo>
                  <a:pt x="85628" y="272038"/>
                </a:lnTo>
                <a:lnTo>
                  <a:pt x="128073" y="295648"/>
                </a:lnTo>
                <a:lnTo>
                  <a:pt x="176188" y="310694"/>
                </a:lnTo>
                <a:lnTo>
                  <a:pt x="228600" y="315975"/>
                </a:lnTo>
                <a:lnTo>
                  <a:pt x="263888" y="313576"/>
                </a:lnTo>
                <a:lnTo>
                  <a:pt x="298116" y="306498"/>
                </a:lnTo>
                <a:lnTo>
                  <a:pt x="330702" y="294919"/>
                </a:lnTo>
                <a:lnTo>
                  <a:pt x="361061" y="279018"/>
                </a:lnTo>
                <a:lnTo>
                  <a:pt x="42291" y="0"/>
                </a:lnTo>
                <a:close/>
              </a:path>
            </a:pathLst>
          </a:custGeom>
          <a:ln w="12700">
            <a:solidFill>
              <a:srgbClr val="000000"/>
            </a:solidFill>
          </a:ln>
        </p:spPr>
        <p:txBody>
          <a:bodyPr wrap="square" lIns="0" tIns="0" rIns="0" bIns="0" rtlCol="0"/>
          <a:lstStyle/>
          <a:p>
            <a:endParaRPr sz="1013">
              <a:solidFill>
                <a:prstClr val="black"/>
              </a:solidFill>
            </a:endParaRPr>
          </a:p>
        </p:txBody>
      </p:sp>
      <p:sp>
        <p:nvSpPr>
          <p:cNvPr id="75" name="object 75"/>
          <p:cNvSpPr/>
          <p:nvPr/>
        </p:nvSpPr>
        <p:spPr>
          <a:xfrm>
            <a:off x="2986088" y="3171825"/>
            <a:ext cx="685800" cy="428625"/>
          </a:xfrm>
          <a:custGeom>
            <a:avLst/>
            <a:gdLst/>
            <a:ahLst/>
            <a:cxnLst/>
            <a:rect l="l" t="t" r="r" b="b"/>
            <a:pathLst>
              <a:path w="1219200" h="762000">
                <a:moveTo>
                  <a:pt x="609600" y="0"/>
                </a:moveTo>
                <a:lnTo>
                  <a:pt x="550890" y="1743"/>
                </a:lnTo>
                <a:lnTo>
                  <a:pt x="493760" y="6869"/>
                </a:lnTo>
                <a:lnTo>
                  <a:pt x="438465" y="15216"/>
                </a:lnTo>
                <a:lnTo>
                  <a:pt x="385259" y="26626"/>
                </a:lnTo>
                <a:lnTo>
                  <a:pt x="334399" y="40938"/>
                </a:lnTo>
                <a:lnTo>
                  <a:pt x="286139" y="57993"/>
                </a:lnTo>
                <a:lnTo>
                  <a:pt x="240736" y="77632"/>
                </a:lnTo>
                <a:lnTo>
                  <a:pt x="198445" y="99694"/>
                </a:lnTo>
                <a:lnTo>
                  <a:pt x="159520" y="124021"/>
                </a:lnTo>
                <a:lnTo>
                  <a:pt x="124219" y="150453"/>
                </a:lnTo>
                <a:lnTo>
                  <a:pt x="92795" y="178830"/>
                </a:lnTo>
                <a:lnTo>
                  <a:pt x="65505" y="208992"/>
                </a:lnTo>
                <a:lnTo>
                  <a:pt x="42604" y="240780"/>
                </a:lnTo>
                <a:lnTo>
                  <a:pt x="10991" y="308596"/>
                </a:lnTo>
                <a:lnTo>
                  <a:pt x="0" y="381000"/>
                </a:lnTo>
                <a:lnTo>
                  <a:pt x="2790" y="417695"/>
                </a:lnTo>
                <a:lnTo>
                  <a:pt x="24348" y="487965"/>
                </a:lnTo>
                <a:lnTo>
                  <a:pt x="65505" y="553007"/>
                </a:lnTo>
                <a:lnTo>
                  <a:pt x="92795" y="583169"/>
                </a:lnTo>
                <a:lnTo>
                  <a:pt x="124219" y="611546"/>
                </a:lnTo>
                <a:lnTo>
                  <a:pt x="159520" y="637978"/>
                </a:lnTo>
                <a:lnTo>
                  <a:pt x="198445" y="662305"/>
                </a:lnTo>
                <a:lnTo>
                  <a:pt x="240736" y="684367"/>
                </a:lnTo>
                <a:lnTo>
                  <a:pt x="286139" y="704006"/>
                </a:lnTo>
                <a:lnTo>
                  <a:pt x="334399" y="721061"/>
                </a:lnTo>
                <a:lnTo>
                  <a:pt x="385259" y="735373"/>
                </a:lnTo>
                <a:lnTo>
                  <a:pt x="438465" y="746783"/>
                </a:lnTo>
                <a:lnTo>
                  <a:pt x="493760" y="755130"/>
                </a:lnTo>
                <a:lnTo>
                  <a:pt x="550890" y="760256"/>
                </a:lnTo>
                <a:lnTo>
                  <a:pt x="609600" y="762000"/>
                </a:lnTo>
                <a:lnTo>
                  <a:pt x="668309" y="760256"/>
                </a:lnTo>
                <a:lnTo>
                  <a:pt x="725439" y="755130"/>
                </a:lnTo>
                <a:lnTo>
                  <a:pt x="780734" y="746783"/>
                </a:lnTo>
                <a:lnTo>
                  <a:pt x="833940" y="735373"/>
                </a:lnTo>
                <a:lnTo>
                  <a:pt x="884800" y="721061"/>
                </a:lnTo>
                <a:lnTo>
                  <a:pt x="933060" y="704006"/>
                </a:lnTo>
                <a:lnTo>
                  <a:pt x="978463" y="684367"/>
                </a:lnTo>
                <a:lnTo>
                  <a:pt x="1020754" y="662305"/>
                </a:lnTo>
                <a:lnTo>
                  <a:pt x="1059679" y="637978"/>
                </a:lnTo>
                <a:lnTo>
                  <a:pt x="1094980" y="611546"/>
                </a:lnTo>
                <a:lnTo>
                  <a:pt x="1126404" y="583169"/>
                </a:lnTo>
                <a:lnTo>
                  <a:pt x="1153694" y="553007"/>
                </a:lnTo>
                <a:lnTo>
                  <a:pt x="1176595" y="521219"/>
                </a:lnTo>
                <a:lnTo>
                  <a:pt x="1208208" y="453403"/>
                </a:lnTo>
                <a:lnTo>
                  <a:pt x="1219200" y="381000"/>
                </a:lnTo>
                <a:lnTo>
                  <a:pt x="1216409" y="344304"/>
                </a:lnTo>
                <a:lnTo>
                  <a:pt x="1194851" y="274034"/>
                </a:lnTo>
                <a:lnTo>
                  <a:pt x="1153694" y="208992"/>
                </a:lnTo>
                <a:lnTo>
                  <a:pt x="1126404" y="178830"/>
                </a:lnTo>
                <a:lnTo>
                  <a:pt x="1094980" y="150453"/>
                </a:lnTo>
                <a:lnTo>
                  <a:pt x="1059679" y="124021"/>
                </a:lnTo>
                <a:lnTo>
                  <a:pt x="1020754" y="99694"/>
                </a:lnTo>
                <a:lnTo>
                  <a:pt x="978463" y="77632"/>
                </a:lnTo>
                <a:lnTo>
                  <a:pt x="933060" y="57993"/>
                </a:lnTo>
                <a:lnTo>
                  <a:pt x="884800" y="40938"/>
                </a:lnTo>
                <a:lnTo>
                  <a:pt x="833940" y="26626"/>
                </a:lnTo>
                <a:lnTo>
                  <a:pt x="780734" y="15216"/>
                </a:lnTo>
                <a:lnTo>
                  <a:pt x="725439" y="6869"/>
                </a:lnTo>
                <a:lnTo>
                  <a:pt x="668309" y="1743"/>
                </a:lnTo>
                <a:lnTo>
                  <a:pt x="609600" y="0"/>
                </a:lnTo>
                <a:close/>
              </a:path>
            </a:pathLst>
          </a:custGeom>
          <a:solidFill>
            <a:srgbClr val="000000"/>
          </a:solidFill>
        </p:spPr>
        <p:txBody>
          <a:bodyPr wrap="square" lIns="0" tIns="0" rIns="0" bIns="0" rtlCol="0"/>
          <a:lstStyle/>
          <a:p>
            <a:endParaRPr sz="1013">
              <a:solidFill>
                <a:prstClr val="black"/>
              </a:solidFill>
            </a:endParaRPr>
          </a:p>
        </p:txBody>
      </p:sp>
      <p:sp>
        <p:nvSpPr>
          <p:cNvPr id="76" name="object 76"/>
          <p:cNvSpPr/>
          <p:nvPr/>
        </p:nvSpPr>
        <p:spPr>
          <a:xfrm>
            <a:off x="2986088" y="3171825"/>
            <a:ext cx="685800" cy="428625"/>
          </a:xfrm>
          <a:custGeom>
            <a:avLst/>
            <a:gdLst/>
            <a:ahLst/>
            <a:cxnLst/>
            <a:rect l="l" t="t" r="r" b="b"/>
            <a:pathLst>
              <a:path w="1219200" h="762000">
                <a:moveTo>
                  <a:pt x="0" y="381000"/>
                </a:moveTo>
                <a:lnTo>
                  <a:pt x="10991" y="308596"/>
                </a:lnTo>
                <a:lnTo>
                  <a:pt x="42604" y="240780"/>
                </a:lnTo>
                <a:lnTo>
                  <a:pt x="65505" y="208992"/>
                </a:lnTo>
                <a:lnTo>
                  <a:pt x="92795" y="178830"/>
                </a:lnTo>
                <a:lnTo>
                  <a:pt x="124219" y="150453"/>
                </a:lnTo>
                <a:lnTo>
                  <a:pt x="159520" y="124021"/>
                </a:lnTo>
                <a:lnTo>
                  <a:pt x="198445" y="99694"/>
                </a:lnTo>
                <a:lnTo>
                  <a:pt x="240736" y="77632"/>
                </a:lnTo>
                <a:lnTo>
                  <a:pt x="286139" y="57993"/>
                </a:lnTo>
                <a:lnTo>
                  <a:pt x="334399" y="40938"/>
                </a:lnTo>
                <a:lnTo>
                  <a:pt x="385259" y="26626"/>
                </a:lnTo>
                <a:lnTo>
                  <a:pt x="438465" y="15216"/>
                </a:lnTo>
                <a:lnTo>
                  <a:pt x="493760" y="6869"/>
                </a:lnTo>
                <a:lnTo>
                  <a:pt x="550890" y="1743"/>
                </a:lnTo>
                <a:lnTo>
                  <a:pt x="609600" y="0"/>
                </a:lnTo>
                <a:lnTo>
                  <a:pt x="668309" y="1743"/>
                </a:lnTo>
                <a:lnTo>
                  <a:pt x="725439" y="6869"/>
                </a:lnTo>
                <a:lnTo>
                  <a:pt x="780734" y="15216"/>
                </a:lnTo>
                <a:lnTo>
                  <a:pt x="833940" y="26626"/>
                </a:lnTo>
                <a:lnTo>
                  <a:pt x="884800" y="40938"/>
                </a:lnTo>
                <a:lnTo>
                  <a:pt x="933060" y="57993"/>
                </a:lnTo>
                <a:lnTo>
                  <a:pt x="978463" y="77632"/>
                </a:lnTo>
                <a:lnTo>
                  <a:pt x="1020754" y="99694"/>
                </a:lnTo>
                <a:lnTo>
                  <a:pt x="1059679" y="124021"/>
                </a:lnTo>
                <a:lnTo>
                  <a:pt x="1094980" y="150453"/>
                </a:lnTo>
                <a:lnTo>
                  <a:pt x="1126404" y="178830"/>
                </a:lnTo>
                <a:lnTo>
                  <a:pt x="1153694" y="208992"/>
                </a:lnTo>
                <a:lnTo>
                  <a:pt x="1176595" y="240780"/>
                </a:lnTo>
                <a:lnTo>
                  <a:pt x="1208208" y="308596"/>
                </a:lnTo>
                <a:lnTo>
                  <a:pt x="1219200" y="381000"/>
                </a:lnTo>
                <a:lnTo>
                  <a:pt x="1216409" y="417695"/>
                </a:lnTo>
                <a:lnTo>
                  <a:pt x="1194851" y="487965"/>
                </a:lnTo>
                <a:lnTo>
                  <a:pt x="1153694" y="553007"/>
                </a:lnTo>
                <a:lnTo>
                  <a:pt x="1126404" y="583169"/>
                </a:lnTo>
                <a:lnTo>
                  <a:pt x="1094980" y="611546"/>
                </a:lnTo>
                <a:lnTo>
                  <a:pt x="1059679" y="637978"/>
                </a:lnTo>
                <a:lnTo>
                  <a:pt x="1020754" y="662305"/>
                </a:lnTo>
                <a:lnTo>
                  <a:pt x="978463" y="684367"/>
                </a:lnTo>
                <a:lnTo>
                  <a:pt x="933060" y="704006"/>
                </a:lnTo>
                <a:lnTo>
                  <a:pt x="884800" y="721061"/>
                </a:lnTo>
                <a:lnTo>
                  <a:pt x="833940" y="735373"/>
                </a:lnTo>
                <a:lnTo>
                  <a:pt x="780734" y="746783"/>
                </a:lnTo>
                <a:lnTo>
                  <a:pt x="725439" y="755130"/>
                </a:lnTo>
                <a:lnTo>
                  <a:pt x="668309" y="760256"/>
                </a:lnTo>
                <a:lnTo>
                  <a:pt x="609600" y="762000"/>
                </a:lnTo>
                <a:lnTo>
                  <a:pt x="550890" y="760256"/>
                </a:lnTo>
                <a:lnTo>
                  <a:pt x="493760" y="755130"/>
                </a:lnTo>
                <a:lnTo>
                  <a:pt x="438465" y="746783"/>
                </a:lnTo>
                <a:lnTo>
                  <a:pt x="385259" y="735373"/>
                </a:lnTo>
                <a:lnTo>
                  <a:pt x="334399" y="721061"/>
                </a:lnTo>
                <a:lnTo>
                  <a:pt x="286139" y="704006"/>
                </a:lnTo>
                <a:lnTo>
                  <a:pt x="240736" y="684367"/>
                </a:lnTo>
                <a:lnTo>
                  <a:pt x="198445" y="662305"/>
                </a:lnTo>
                <a:lnTo>
                  <a:pt x="159520" y="637978"/>
                </a:lnTo>
                <a:lnTo>
                  <a:pt x="124219" y="611546"/>
                </a:lnTo>
                <a:lnTo>
                  <a:pt x="92795" y="583169"/>
                </a:lnTo>
                <a:lnTo>
                  <a:pt x="65505" y="553007"/>
                </a:lnTo>
                <a:lnTo>
                  <a:pt x="42604" y="521219"/>
                </a:lnTo>
                <a:lnTo>
                  <a:pt x="10991" y="453403"/>
                </a:lnTo>
                <a:lnTo>
                  <a:pt x="0" y="381000"/>
                </a:lnTo>
                <a:close/>
              </a:path>
            </a:pathLst>
          </a:custGeom>
          <a:ln w="12700">
            <a:solidFill>
              <a:srgbClr val="000000"/>
            </a:solidFill>
          </a:ln>
        </p:spPr>
        <p:txBody>
          <a:bodyPr wrap="square" lIns="0" tIns="0" rIns="0" bIns="0" rtlCol="0"/>
          <a:lstStyle/>
          <a:p>
            <a:endParaRPr sz="1013">
              <a:solidFill>
                <a:prstClr val="black"/>
              </a:solidFill>
            </a:endParaRPr>
          </a:p>
        </p:txBody>
      </p:sp>
      <p:sp>
        <p:nvSpPr>
          <p:cNvPr id="77" name="object 77"/>
          <p:cNvSpPr txBox="1"/>
          <p:nvPr/>
        </p:nvSpPr>
        <p:spPr>
          <a:xfrm>
            <a:off x="3079956" y="3322774"/>
            <a:ext cx="499349" cy="111088"/>
          </a:xfrm>
          <a:prstGeom prst="rect">
            <a:avLst/>
          </a:prstGeom>
        </p:spPr>
        <p:txBody>
          <a:bodyPr vert="horz" wrap="square" lIns="0" tIns="7144" rIns="0" bIns="0" rtlCol="0">
            <a:spAutoFit/>
          </a:bodyPr>
          <a:lstStyle/>
          <a:p>
            <a:pPr marL="7144">
              <a:spcBef>
                <a:spcPts val="56"/>
              </a:spcBef>
            </a:pPr>
            <a:r>
              <a:rPr sz="675" b="1" spc="-76" dirty="0">
                <a:solidFill>
                  <a:srgbClr val="E7E6E6"/>
                </a:solidFill>
                <a:latin typeface="Arial"/>
                <a:cs typeface="Arial"/>
              </a:rPr>
              <a:t>GLP-1</a:t>
            </a:r>
            <a:r>
              <a:rPr sz="675" b="1" spc="-65" dirty="0">
                <a:solidFill>
                  <a:srgbClr val="E7E6E6"/>
                </a:solidFill>
                <a:latin typeface="Arial"/>
                <a:cs typeface="Arial"/>
              </a:rPr>
              <a:t> </a:t>
            </a:r>
            <a:r>
              <a:rPr sz="675" b="1" spc="-53" dirty="0">
                <a:solidFill>
                  <a:srgbClr val="E7E6E6"/>
                </a:solidFill>
                <a:latin typeface="Arial"/>
                <a:cs typeface="Arial"/>
              </a:rPr>
              <a:t>agonist</a:t>
            </a:r>
            <a:endParaRPr sz="675">
              <a:solidFill>
                <a:prstClr val="black"/>
              </a:solidFill>
              <a:latin typeface="Arial"/>
              <a:cs typeface="Arial"/>
            </a:endParaRPr>
          </a:p>
        </p:txBody>
      </p:sp>
      <p:sp>
        <p:nvSpPr>
          <p:cNvPr id="78" name="object 78"/>
          <p:cNvSpPr/>
          <p:nvPr/>
        </p:nvSpPr>
        <p:spPr>
          <a:xfrm>
            <a:off x="5514975" y="4371975"/>
            <a:ext cx="1028700" cy="514350"/>
          </a:xfrm>
          <a:custGeom>
            <a:avLst/>
            <a:gdLst/>
            <a:ahLst/>
            <a:cxnLst/>
            <a:rect l="l" t="t" r="r" b="b"/>
            <a:pathLst>
              <a:path w="1828800" h="914400">
                <a:moveTo>
                  <a:pt x="0" y="914400"/>
                </a:moveTo>
                <a:lnTo>
                  <a:pt x="1828800" y="914400"/>
                </a:lnTo>
                <a:lnTo>
                  <a:pt x="1828800" y="0"/>
                </a:lnTo>
                <a:lnTo>
                  <a:pt x="0" y="0"/>
                </a:lnTo>
                <a:lnTo>
                  <a:pt x="0" y="914400"/>
                </a:lnTo>
                <a:close/>
              </a:path>
            </a:pathLst>
          </a:custGeom>
          <a:solidFill>
            <a:srgbClr val="FFFFFF"/>
          </a:solidFill>
        </p:spPr>
        <p:txBody>
          <a:bodyPr wrap="square" lIns="0" tIns="0" rIns="0" bIns="0" rtlCol="0"/>
          <a:lstStyle/>
          <a:p>
            <a:endParaRPr sz="1013">
              <a:solidFill>
                <a:prstClr val="black"/>
              </a:solidFill>
            </a:endParaRPr>
          </a:p>
        </p:txBody>
      </p:sp>
      <p:sp>
        <p:nvSpPr>
          <p:cNvPr id="79" name="object 79"/>
          <p:cNvSpPr/>
          <p:nvPr/>
        </p:nvSpPr>
        <p:spPr>
          <a:xfrm>
            <a:off x="4957763" y="2528888"/>
            <a:ext cx="1114425" cy="514350"/>
          </a:xfrm>
          <a:custGeom>
            <a:avLst/>
            <a:gdLst/>
            <a:ahLst/>
            <a:cxnLst/>
            <a:rect l="l" t="t" r="r" b="b"/>
            <a:pathLst>
              <a:path w="1981200" h="914400">
                <a:moveTo>
                  <a:pt x="0" y="914400"/>
                </a:moveTo>
                <a:lnTo>
                  <a:pt x="1981200" y="914400"/>
                </a:lnTo>
                <a:lnTo>
                  <a:pt x="1981200" y="0"/>
                </a:lnTo>
                <a:lnTo>
                  <a:pt x="0" y="0"/>
                </a:lnTo>
                <a:lnTo>
                  <a:pt x="0" y="914400"/>
                </a:lnTo>
                <a:close/>
              </a:path>
            </a:pathLst>
          </a:custGeom>
          <a:solidFill>
            <a:srgbClr val="FFFFFF"/>
          </a:solidFill>
        </p:spPr>
        <p:txBody>
          <a:bodyPr wrap="square" lIns="0" tIns="0" rIns="0" bIns="0" rtlCol="0"/>
          <a:lstStyle/>
          <a:p>
            <a:endParaRPr sz="1013">
              <a:solidFill>
                <a:prstClr val="black"/>
              </a:solidFill>
            </a:endParaRPr>
          </a:p>
        </p:txBody>
      </p:sp>
    </p:spTree>
    <p:extLst>
      <p:ext uri="{BB962C8B-B14F-4D97-AF65-F5344CB8AC3E}">
        <p14:creationId xmlns:p14="http://schemas.microsoft.com/office/powerpoint/2010/main" val="32237375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0"/>
            <a:ext cx="8574087" cy="1598222"/>
          </a:xfrm>
        </p:spPr>
        <p:txBody>
          <a:bodyPr>
            <a:normAutofit/>
          </a:bodyPr>
          <a:lstStyle/>
          <a:p>
            <a:pPr algn="ctr"/>
            <a:r>
              <a:rPr lang="en-US" sz="4400" dirty="0"/>
              <a:t>DPP-4 inhibitors</a:t>
            </a:r>
            <a:endParaRPr lang="en-US" dirty="0"/>
          </a:p>
        </p:txBody>
      </p:sp>
      <p:sp>
        <p:nvSpPr>
          <p:cNvPr id="3" name="Content Placeholder 2"/>
          <p:cNvSpPr>
            <a:spLocks noGrp="1"/>
          </p:cNvSpPr>
          <p:nvPr>
            <p:ph idx="1"/>
          </p:nvPr>
        </p:nvSpPr>
        <p:spPr>
          <a:xfrm>
            <a:off x="695062" y="1771869"/>
            <a:ext cx="8163188" cy="1090601"/>
          </a:xfrm>
        </p:spPr>
        <p:txBody>
          <a:bodyPr>
            <a:normAutofit fontScale="77500" lnSpcReduction="20000"/>
          </a:bodyPr>
          <a:lstStyle/>
          <a:p>
            <a:pPr>
              <a:buFont typeface="Wingdings" pitchFamily="2" charset="2"/>
              <a:buChar char="Ø"/>
            </a:pPr>
            <a:r>
              <a:rPr lang="en-US" sz="3600" dirty="0">
                <a:solidFill>
                  <a:schemeClr val="tx1"/>
                </a:solidFill>
              </a:rPr>
              <a:t>Reduce HbA1c between 0.6- 1.1%</a:t>
            </a:r>
          </a:p>
          <a:p>
            <a:pPr>
              <a:buFont typeface="Wingdings" pitchFamily="2" charset="2"/>
              <a:buChar char="Ø"/>
            </a:pPr>
            <a:r>
              <a:rPr lang="en-US" sz="3600" dirty="0">
                <a:solidFill>
                  <a:schemeClr val="tx1"/>
                </a:solidFill>
              </a:rPr>
              <a:t>Intermediate efficacy with no hypoglycemia</a:t>
            </a:r>
          </a:p>
          <a:p>
            <a:endParaRPr lang="en-US" dirty="0">
              <a:solidFill>
                <a:schemeClr val="bg1"/>
              </a:solidFill>
            </a:endParaRPr>
          </a:p>
        </p:txBody>
      </p:sp>
      <p:graphicFrame>
        <p:nvGraphicFramePr>
          <p:cNvPr id="4" name="Content Placeholder 3"/>
          <p:cNvGraphicFramePr>
            <a:graphicFrameLocks/>
          </p:cNvGraphicFramePr>
          <p:nvPr/>
        </p:nvGraphicFramePr>
        <p:xfrm>
          <a:off x="185531" y="3339748"/>
          <a:ext cx="8772940" cy="3019708"/>
        </p:xfrm>
        <a:graphic>
          <a:graphicData uri="http://schemas.openxmlformats.org/drawingml/2006/table">
            <a:tbl>
              <a:tblPr firstRow="1" bandRow="1">
                <a:tableStyleId>{8A107856-5554-42FB-B03E-39F5DBC370BA}</a:tableStyleId>
              </a:tblPr>
              <a:tblGrid>
                <a:gridCol w="1961321">
                  <a:extLst>
                    <a:ext uri="{9D8B030D-6E8A-4147-A177-3AD203B41FA5}">
                      <a16:colId xmlns:a16="http://schemas.microsoft.com/office/drawing/2014/main" val="20000"/>
                    </a:ext>
                  </a:extLst>
                </a:gridCol>
                <a:gridCol w="2619240">
                  <a:extLst>
                    <a:ext uri="{9D8B030D-6E8A-4147-A177-3AD203B41FA5}">
                      <a16:colId xmlns:a16="http://schemas.microsoft.com/office/drawing/2014/main" val="20001"/>
                    </a:ext>
                  </a:extLst>
                </a:gridCol>
                <a:gridCol w="2549108">
                  <a:extLst>
                    <a:ext uri="{9D8B030D-6E8A-4147-A177-3AD203B41FA5}">
                      <a16:colId xmlns:a16="http://schemas.microsoft.com/office/drawing/2014/main" val="20002"/>
                    </a:ext>
                  </a:extLst>
                </a:gridCol>
                <a:gridCol w="1643271">
                  <a:extLst>
                    <a:ext uri="{9D8B030D-6E8A-4147-A177-3AD203B41FA5}">
                      <a16:colId xmlns:a16="http://schemas.microsoft.com/office/drawing/2014/main" val="20003"/>
                    </a:ext>
                  </a:extLst>
                </a:gridCol>
              </a:tblGrid>
              <a:tr h="583383">
                <a:tc>
                  <a:txBody>
                    <a:bodyPr/>
                    <a:lstStyle/>
                    <a:p>
                      <a:r>
                        <a:rPr lang="en-US" sz="2400" b="1" kern="1200" dirty="0">
                          <a:effectLst/>
                        </a:rPr>
                        <a:t>1-Sitagliptin</a:t>
                      </a:r>
                      <a:endParaRPr lang="en-US" sz="2400" b="1" dirty="0">
                        <a:solidFill>
                          <a:schemeClr val="accent4"/>
                        </a:solidFill>
                      </a:endParaRPr>
                    </a:p>
                  </a:txBody>
                  <a:tcPr marT="45712" marB="45712"/>
                </a:tc>
                <a:tc>
                  <a:txBody>
                    <a:bodyPr/>
                    <a:lstStyle/>
                    <a:p>
                      <a:r>
                        <a:rPr lang="en-US" sz="2400" b="0" kern="1200" dirty="0">
                          <a:effectLst/>
                        </a:rPr>
                        <a:t>(Januvia)</a:t>
                      </a:r>
                      <a:endParaRPr lang="en-US" sz="2400" b="0" dirty="0"/>
                    </a:p>
                  </a:txBody>
                  <a:tcPr marT="45712" marB="45712"/>
                </a:tc>
                <a:tc>
                  <a:txBody>
                    <a:bodyPr/>
                    <a:lstStyle/>
                    <a:p>
                      <a:r>
                        <a:rPr lang="en-US" sz="2400" b="0" kern="1200" dirty="0">
                          <a:effectLst/>
                        </a:rPr>
                        <a:t>25, 50, 100 mg</a:t>
                      </a:r>
                      <a:endParaRPr lang="en-US" sz="2400" b="0" dirty="0"/>
                    </a:p>
                  </a:txBody>
                  <a:tcPr marT="45712" marB="45712"/>
                </a:tc>
                <a:tc>
                  <a:txBody>
                    <a:bodyPr/>
                    <a:lstStyle/>
                    <a:p>
                      <a:endParaRPr lang="en-US" sz="2400" b="0" dirty="0"/>
                    </a:p>
                  </a:txBody>
                  <a:tcPr marT="45712" marB="45712"/>
                </a:tc>
                <a:extLst>
                  <a:ext uri="{0D108BD9-81ED-4DB2-BD59-A6C34878D82A}">
                    <a16:rowId xmlns:a16="http://schemas.microsoft.com/office/drawing/2014/main" val="10000"/>
                  </a:ext>
                </a:extLst>
              </a:tr>
              <a:tr h="583383">
                <a:tc>
                  <a:txBody>
                    <a:bodyPr/>
                    <a:lstStyle/>
                    <a:p>
                      <a:r>
                        <a:rPr lang="en-US" sz="2400" b="1" kern="1200" dirty="0">
                          <a:effectLst/>
                        </a:rPr>
                        <a:t>2-Saxagliptin</a:t>
                      </a:r>
                      <a:endParaRPr lang="en-US" sz="2400" b="1" dirty="0"/>
                    </a:p>
                  </a:txBody>
                  <a:tcPr marT="45712" marB="45712"/>
                </a:tc>
                <a:tc>
                  <a:txBody>
                    <a:bodyPr/>
                    <a:lstStyle/>
                    <a:p>
                      <a:r>
                        <a:rPr lang="en-US" sz="2400" kern="1200" dirty="0">
                          <a:effectLst/>
                        </a:rPr>
                        <a:t>(</a:t>
                      </a:r>
                      <a:r>
                        <a:rPr lang="en-US" sz="2400" kern="1200" dirty="0" err="1">
                          <a:effectLst/>
                        </a:rPr>
                        <a:t>Onglyza</a:t>
                      </a:r>
                      <a:r>
                        <a:rPr lang="en-US" sz="2400" kern="1200" dirty="0">
                          <a:effectLst/>
                        </a:rPr>
                        <a:t>)</a:t>
                      </a:r>
                      <a:endParaRPr lang="en-US" sz="2400" b="1" dirty="0"/>
                    </a:p>
                  </a:txBody>
                  <a:tcPr marT="45712" marB="45712"/>
                </a:tc>
                <a:tc>
                  <a:txBody>
                    <a:bodyPr/>
                    <a:lstStyle/>
                    <a:p>
                      <a:r>
                        <a:rPr lang="en-US" sz="2400" kern="1200" dirty="0">
                          <a:effectLst/>
                        </a:rPr>
                        <a:t>2.5, 5 mg</a:t>
                      </a:r>
                      <a:endParaRPr lang="en-US" sz="2400" b="1" dirty="0"/>
                    </a:p>
                  </a:txBody>
                  <a:tcPr marT="45712" marB="45712"/>
                </a:tc>
                <a:tc>
                  <a:txBody>
                    <a:bodyPr/>
                    <a:lstStyle/>
                    <a:p>
                      <a:endParaRPr lang="en-US" sz="2400" b="1" i="1" dirty="0"/>
                    </a:p>
                  </a:txBody>
                  <a:tcPr marT="45712" marB="45712"/>
                </a:tc>
                <a:extLst>
                  <a:ext uri="{0D108BD9-81ED-4DB2-BD59-A6C34878D82A}">
                    <a16:rowId xmlns:a16="http://schemas.microsoft.com/office/drawing/2014/main" val="10002"/>
                  </a:ext>
                </a:extLst>
              </a:tr>
              <a:tr h="645564">
                <a:tc>
                  <a:txBody>
                    <a:bodyPr/>
                    <a:lstStyle/>
                    <a:p>
                      <a:r>
                        <a:rPr lang="en-US" sz="2400" b="1" dirty="0"/>
                        <a:t>3-Vildagliptin</a:t>
                      </a:r>
                    </a:p>
                  </a:txBody>
                  <a:tcPr marT="45712" marB="45712"/>
                </a:tc>
                <a:tc>
                  <a:txBody>
                    <a:bodyPr/>
                    <a:lstStyle/>
                    <a:p>
                      <a:r>
                        <a:rPr lang="en-US" sz="2400" dirty="0" err="1"/>
                        <a:t>Galvas</a:t>
                      </a:r>
                      <a:r>
                        <a:rPr lang="en-US" sz="2400" dirty="0"/>
                        <a:t> </a:t>
                      </a:r>
                      <a:endParaRPr lang="en-US" sz="2400" b="1" dirty="0"/>
                    </a:p>
                  </a:txBody>
                  <a:tcPr marT="45712" marB="45712"/>
                </a:tc>
                <a:tc>
                  <a:txBody>
                    <a:bodyPr/>
                    <a:lstStyle/>
                    <a:p>
                      <a:r>
                        <a:rPr lang="en-US" sz="2400" dirty="0"/>
                        <a:t>50 mg</a:t>
                      </a:r>
                      <a:endParaRPr lang="en-US" sz="2400" b="1" dirty="0"/>
                    </a:p>
                  </a:txBody>
                  <a:tcPr marT="45712" marB="45712"/>
                </a:tc>
                <a:tc>
                  <a:txBody>
                    <a:bodyPr/>
                    <a:lstStyle/>
                    <a:p>
                      <a:r>
                        <a:rPr lang="en-US" sz="2400" b="0" i="0" dirty="0"/>
                        <a:t>OD –BID *</a:t>
                      </a:r>
                    </a:p>
                  </a:txBody>
                  <a:tcPr marT="45712" marB="45712"/>
                </a:tc>
                <a:extLst>
                  <a:ext uri="{0D108BD9-81ED-4DB2-BD59-A6C34878D82A}">
                    <a16:rowId xmlns:a16="http://schemas.microsoft.com/office/drawing/2014/main" val="10004"/>
                  </a:ext>
                </a:extLst>
              </a:tr>
              <a:tr h="603689">
                <a:tc>
                  <a:txBody>
                    <a:bodyPr/>
                    <a:lstStyle/>
                    <a:p>
                      <a:r>
                        <a:rPr kumimoji="0" lang="en-US" sz="2400" b="1" i="0" kern="1200" dirty="0">
                          <a:solidFill>
                            <a:schemeClr val="dk1"/>
                          </a:solidFill>
                          <a:latin typeface="+mn-lt"/>
                          <a:ea typeface="+mn-ea"/>
                          <a:cs typeface="+mn-cs"/>
                        </a:rPr>
                        <a:t>4-linagliptin</a:t>
                      </a:r>
                      <a:endParaRPr lang="en-US" sz="2400" b="1" dirty="0"/>
                    </a:p>
                  </a:txBody>
                  <a:tcPr marT="45712" marB="45712"/>
                </a:tc>
                <a:tc>
                  <a:txBody>
                    <a:bodyPr/>
                    <a:lstStyle/>
                    <a:p>
                      <a:r>
                        <a:rPr kumimoji="0" lang="en-US" sz="2400" b="0" i="0" kern="1200" dirty="0" err="1">
                          <a:solidFill>
                            <a:schemeClr val="dk1"/>
                          </a:solidFill>
                          <a:latin typeface="+mn-lt"/>
                          <a:ea typeface="+mn-ea"/>
                          <a:cs typeface="+mn-cs"/>
                        </a:rPr>
                        <a:t>Tradjenta</a:t>
                      </a:r>
                      <a:endParaRPr lang="en-US" sz="2400" b="0" dirty="0"/>
                    </a:p>
                  </a:txBody>
                  <a:tcPr marT="45712" marB="45712"/>
                </a:tc>
                <a:tc>
                  <a:txBody>
                    <a:bodyPr/>
                    <a:lstStyle/>
                    <a:p>
                      <a:r>
                        <a:rPr kumimoji="0" lang="en-US" sz="2400" b="0" i="0" kern="1200" dirty="0">
                          <a:solidFill>
                            <a:schemeClr val="dk1"/>
                          </a:solidFill>
                          <a:latin typeface="+mn-lt"/>
                          <a:ea typeface="+mn-ea"/>
                          <a:cs typeface="+mn-cs"/>
                        </a:rPr>
                        <a:t>5 mg once daily</a:t>
                      </a:r>
                      <a:endParaRPr lang="en-US" sz="2400" b="1" dirty="0"/>
                    </a:p>
                  </a:txBody>
                  <a:tcPr marT="45712" marB="45712"/>
                </a:tc>
                <a:tc>
                  <a:txBody>
                    <a:bodyPr/>
                    <a:lstStyle/>
                    <a:p>
                      <a:endParaRPr lang="en-US" sz="2400" b="1" i="1" dirty="0"/>
                    </a:p>
                  </a:txBody>
                  <a:tcPr marT="45712" marB="45712"/>
                </a:tc>
                <a:extLst>
                  <a:ext uri="{0D108BD9-81ED-4DB2-BD59-A6C34878D82A}">
                    <a16:rowId xmlns:a16="http://schemas.microsoft.com/office/drawing/2014/main" val="10005"/>
                  </a:ext>
                </a:extLst>
              </a:tr>
              <a:tr h="603689">
                <a:tc>
                  <a:txBody>
                    <a:bodyPr/>
                    <a:lstStyle/>
                    <a:p>
                      <a:r>
                        <a:rPr kumimoji="0" lang="en-US" sz="2400" b="1" i="0" kern="1200" dirty="0">
                          <a:solidFill>
                            <a:schemeClr val="dk1"/>
                          </a:solidFill>
                          <a:latin typeface="+mn-lt"/>
                          <a:ea typeface="+mn-ea"/>
                          <a:cs typeface="+mn-cs"/>
                        </a:rPr>
                        <a:t>5-Alogliptin</a:t>
                      </a:r>
                      <a:endParaRPr lang="en-US" sz="2400" b="1" dirty="0"/>
                    </a:p>
                  </a:txBody>
                  <a:tcPr marT="45712" marB="45712"/>
                </a:tc>
                <a:tc>
                  <a:txBody>
                    <a:bodyPr/>
                    <a:lstStyle/>
                    <a:p>
                      <a:r>
                        <a:rPr kumimoji="0" lang="en-US" sz="2400" b="0" i="0" kern="1200" dirty="0" err="1">
                          <a:solidFill>
                            <a:schemeClr val="dk1"/>
                          </a:solidFill>
                          <a:latin typeface="+mn-lt"/>
                          <a:ea typeface="+mn-ea"/>
                          <a:cs typeface="+mn-cs"/>
                        </a:rPr>
                        <a:t>Nesina</a:t>
                      </a:r>
                      <a:r>
                        <a:rPr kumimoji="0" lang="en-US" sz="2400" b="0" i="0" kern="1200" dirty="0">
                          <a:solidFill>
                            <a:schemeClr val="dk1"/>
                          </a:solidFill>
                          <a:latin typeface="+mn-lt"/>
                          <a:ea typeface="+mn-ea"/>
                          <a:cs typeface="+mn-cs"/>
                        </a:rPr>
                        <a:t>, </a:t>
                      </a:r>
                      <a:r>
                        <a:rPr kumimoji="0" lang="en-US" sz="2400" b="0" i="0" kern="1200" dirty="0" err="1">
                          <a:solidFill>
                            <a:schemeClr val="dk1"/>
                          </a:solidFill>
                          <a:latin typeface="+mn-lt"/>
                          <a:ea typeface="+mn-ea"/>
                          <a:cs typeface="+mn-cs"/>
                        </a:rPr>
                        <a:t>Kazano</a:t>
                      </a:r>
                      <a:r>
                        <a:rPr kumimoji="0" lang="en-US" sz="2400" b="0" i="0" kern="1200" dirty="0">
                          <a:solidFill>
                            <a:schemeClr val="dk1"/>
                          </a:solidFill>
                          <a:latin typeface="+mn-lt"/>
                          <a:ea typeface="+mn-ea"/>
                          <a:cs typeface="+mn-cs"/>
                        </a:rPr>
                        <a:t>, </a:t>
                      </a:r>
                      <a:endParaRPr lang="en-US" sz="2400" b="1" dirty="0"/>
                    </a:p>
                  </a:txBody>
                  <a:tcPr marT="45712" marB="45712"/>
                </a:tc>
                <a:tc>
                  <a:txBody>
                    <a:bodyPr/>
                    <a:lstStyle/>
                    <a:p>
                      <a:r>
                        <a:rPr kumimoji="0" lang="en-US" sz="2400" b="0" i="0" kern="1200" dirty="0">
                          <a:solidFill>
                            <a:schemeClr val="dk1"/>
                          </a:solidFill>
                          <a:latin typeface="+mn-lt"/>
                          <a:ea typeface="+mn-ea"/>
                          <a:cs typeface="+mn-cs"/>
                        </a:rPr>
                        <a:t>25 mg once daily </a:t>
                      </a:r>
                      <a:endParaRPr lang="en-US" sz="2400" b="1" dirty="0"/>
                    </a:p>
                  </a:txBody>
                  <a:tcPr marT="45712" marB="45712"/>
                </a:tc>
                <a:tc>
                  <a:txBody>
                    <a:bodyPr/>
                    <a:lstStyle/>
                    <a:p>
                      <a:endParaRPr lang="en-US" sz="2400" b="0" i="0" dirty="0"/>
                    </a:p>
                  </a:txBody>
                  <a:tcPr marT="45712" marB="45712"/>
                </a:tc>
                <a:extLst>
                  <a:ext uri="{0D108BD9-81ED-4DB2-BD59-A6C34878D82A}">
                    <a16:rowId xmlns:a16="http://schemas.microsoft.com/office/drawing/2014/main" val="10007"/>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491319"/>
            <a:ext cx="7498080" cy="1037229"/>
          </a:xfrm>
        </p:spPr>
        <p:txBody>
          <a:bodyPr>
            <a:normAutofit fontScale="90000"/>
          </a:bodyPr>
          <a:lstStyle/>
          <a:p>
            <a:pPr algn="ctr"/>
            <a:r>
              <a:rPr lang="en-US" sz="4000" dirty="0"/>
              <a:t>DPP-4 inhibitors</a:t>
            </a:r>
            <a:br>
              <a:rPr lang="en-US" sz="4000" dirty="0"/>
            </a:br>
            <a:endParaRPr lang="en-US" dirty="0"/>
          </a:p>
        </p:txBody>
      </p:sp>
      <p:sp>
        <p:nvSpPr>
          <p:cNvPr id="3" name="Content Placeholder 2"/>
          <p:cNvSpPr>
            <a:spLocks noGrp="1"/>
          </p:cNvSpPr>
          <p:nvPr>
            <p:ph idx="1"/>
          </p:nvPr>
        </p:nvSpPr>
        <p:spPr>
          <a:xfrm>
            <a:off x="971600" y="1733266"/>
            <a:ext cx="7560840" cy="4864086"/>
          </a:xfrm>
        </p:spPr>
        <p:txBody>
          <a:bodyPr>
            <a:normAutofit fontScale="92500" lnSpcReduction="10000"/>
          </a:bodyPr>
          <a:lstStyle/>
          <a:p>
            <a:pPr>
              <a:buFont typeface="Wingdings" pitchFamily="2" charset="2"/>
              <a:buChar char="Ø"/>
            </a:pPr>
            <a:r>
              <a:rPr lang="en-US" dirty="0">
                <a:solidFill>
                  <a:schemeClr val="tx1"/>
                </a:solidFill>
              </a:rPr>
              <a:t>Require dose adjustment except </a:t>
            </a:r>
            <a:r>
              <a:rPr lang="en-US" b="1" dirty="0" err="1">
                <a:solidFill>
                  <a:schemeClr val="tx1"/>
                </a:solidFill>
              </a:rPr>
              <a:t>Linagliptin</a:t>
            </a:r>
            <a:r>
              <a:rPr lang="en-US" b="1" dirty="0">
                <a:solidFill>
                  <a:schemeClr val="tx1"/>
                </a:solidFill>
              </a:rPr>
              <a:t> </a:t>
            </a:r>
          </a:p>
          <a:p>
            <a:pPr>
              <a:buFont typeface="Wingdings" pitchFamily="2" charset="2"/>
              <a:buChar char="Ø"/>
            </a:pPr>
            <a:r>
              <a:rPr lang="en-US" dirty="0">
                <a:solidFill>
                  <a:schemeClr val="tx1"/>
                </a:solidFill>
              </a:rPr>
              <a:t>No effects on body weight or risk of hypoglycemia</a:t>
            </a:r>
          </a:p>
          <a:p>
            <a:pPr>
              <a:buNone/>
            </a:pPr>
            <a:r>
              <a:rPr lang="en-US" b="1" u="sng" dirty="0">
                <a:solidFill>
                  <a:schemeClr val="tx1"/>
                </a:solidFill>
              </a:rPr>
              <a:t>Common SE :</a:t>
            </a:r>
          </a:p>
          <a:p>
            <a:pPr>
              <a:buFont typeface="Courier New" pitchFamily="49" charset="0"/>
              <a:buChar char="o"/>
            </a:pPr>
            <a:r>
              <a:rPr lang="en-US" dirty="0">
                <a:solidFill>
                  <a:schemeClr val="tx1"/>
                </a:solidFill>
              </a:rPr>
              <a:t>Potential CV risk in </a:t>
            </a:r>
            <a:r>
              <a:rPr lang="en-US" dirty="0" err="1">
                <a:solidFill>
                  <a:schemeClr val="tx1"/>
                </a:solidFill>
              </a:rPr>
              <a:t>saxagliptin</a:t>
            </a:r>
            <a:r>
              <a:rPr lang="en-US" dirty="0">
                <a:solidFill>
                  <a:schemeClr val="tx1"/>
                </a:solidFill>
              </a:rPr>
              <a:t> and </a:t>
            </a:r>
            <a:r>
              <a:rPr lang="en-US" dirty="0" err="1">
                <a:solidFill>
                  <a:schemeClr val="tx1"/>
                </a:solidFill>
              </a:rPr>
              <a:t>alogliptin</a:t>
            </a:r>
            <a:r>
              <a:rPr lang="en-US" dirty="0">
                <a:solidFill>
                  <a:schemeClr val="tx1"/>
                </a:solidFill>
              </a:rPr>
              <a:t>.</a:t>
            </a:r>
          </a:p>
          <a:p>
            <a:pPr>
              <a:buFont typeface="Courier New" pitchFamily="49" charset="0"/>
              <a:buChar char="o"/>
            </a:pPr>
            <a:r>
              <a:rPr lang="en-US" dirty="0">
                <a:solidFill>
                  <a:schemeClr val="tx1"/>
                </a:solidFill>
              </a:rPr>
              <a:t>Headache, nasopharyngitis, and upper respiratory tract infection </a:t>
            </a:r>
          </a:p>
          <a:p>
            <a:pPr>
              <a:buFont typeface="Courier New" pitchFamily="49" charset="0"/>
              <a:buChar char="o"/>
            </a:pPr>
            <a:r>
              <a:rPr lang="en-US" dirty="0">
                <a:solidFill>
                  <a:schemeClr val="tx1"/>
                </a:solidFill>
              </a:rPr>
              <a:t> Joint pain, myalgias, muscle weakness, and muscle spasms.</a:t>
            </a:r>
          </a:p>
          <a:p>
            <a:pPr>
              <a:buFont typeface="Courier New" pitchFamily="49" charset="0"/>
              <a:buChar char="o"/>
            </a:pPr>
            <a:r>
              <a:rPr lang="en-US" dirty="0" err="1">
                <a:solidFill>
                  <a:schemeClr val="tx1"/>
                </a:solidFill>
              </a:rPr>
              <a:t>Urticaria</a:t>
            </a:r>
            <a:r>
              <a:rPr lang="en-US" dirty="0">
                <a:solidFill>
                  <a:schemeClr val="tx1"/>
                </a:solidFill>
              </a:rPr>
              <a:t> &amp; </a:t>
            </a:r>
            <a:r>
              <a:rPr lang="en-US" dirty="0" err="1">
                <a:solidFill>
                  <a:schemeClr val="tx1"/>
                </a:solidFill>
              </a:rPr>
              <a:t>angioedema</a:t>
            </a:r>
            <a:endParaRPr lang="en-US" dirty="0">
              <a:solidFill>
                <a:schemeClr val="tx1"/>
              </a:solidFill>
            </a:endParaRPr>
          </a:p>
          <a:p>
            <a:pPr>
              <a:buFont typeface="Courier New" pitchFamily="49" charset="0"/>
              <a:buChar char="o"/>
            </a:pPr>
            <a:r>
              <a:rPr lang="en-US" dirty="0">
                <a:solidFill>
                  <a:schemeClr val="tx1"/>
                </a:solidFill>
              </a:rPr>
              <a:t> Acute pancreatitis</a:t>
            </a:r>
          </a:p>
          <a:p>
            <a:pPr>
              <a:buFont typeface="Courier New" pitchFamily="49" charset="0"/>
              <a:buChar char="o"/>
            </a:pPr>
            <a:endParaRPr lang="en-US" dirty="0">
              <a:solidFill>
                <a:schemeClr val="tx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16" y="60541"/>
            <a:ext cx="8574087" cy="967840"/>
          </a:xfrm>
        </p:spPr>
        <p:txBody>
          <a:bodyPr>
            <a:normAutofit fontScale="90000"/>
          </a:bodyPr>
          <a:lstStyle/>
          <a:p>
            <a:pPr algn="ctr"/>
            <a:r>
              <a:rPr lang="en-US" sz="4400" dirty="0"/>
              <a:t>GLP-1 receptor agonists</a:t>
            </a:r>
            <a:br>
              <a:rPr lang="en-US" sz="4400" dirty="0"/>
            </a:br>
            <a:endParaRPr lang="en-US" dirty="0"/>
          </a:p>
        </p:txBody>
      </p:sp>
      <p:sp>
        <p:nvSpPr>
          <p:cNvPr id="3" name="Content Placeholder 2"/>
          <p:cNvSpPr>
            <a:spLocks noGrp="1"/>
          </p:cNvSpPr>
          <p:nvPr>
            <p:ph idx="1"/>
          </p:nvPr>
        </p:nvSpPr>
        <p:spPr>
          <a:xfrm>
            <a:off x="231154" y="2255366"/>
            <a:ext cx="9303026" cy="4410478"/>
          </a:xfrm>
        </p:spPr>
        <p:txBody>
          <a:bodyPr>
            <a:normAutofit fontScale="55000" lnSpcReduction="20000"/>
          </a:bodyPr>
          <a:lstStyle/>
          <a:p>
            <a:pPr>
              <a:buNone/>
            </a:pPr>
            <a:r>
              <a:rPr lang="en-US" sz="3600" b="1" u="sng" dirty="0">
                <a:solidFill>
                  <a:schemeClr val="tx1"/>
                </a:solidFill>
              </a:rPr>
              <a:t>Advantages</a:t>
            </a:r>
            <a:r>
              <a:rPr lang="en-US" sz="3600" b="1" dirty="0">
                <a:solidFill>
                  <a:schemeClr val="tx1"/>
                </a:solidFill>
              </a:rPr>
              <a:t> :</a:t>
            </a:r>
          </a:p>
          <a:p>
            <a:r>
              <a:rPr lang="en-US" sz="3600" dirty="0">
                <a:solidFill>
                  <a:schemeClr val="tx1"/>
                </a:solidFill>
              </a:rPr>
              <a:t>High efficacy with no hypoglycemia</a:t>
            </a:r>
          </a:p>
          <a:p>
            <a:r>
              <a:rPr lang="en-US" sz="3600" dirty="0">
                <a:solidFill>
                  <a:schemeClr val="tx1"/>
                </a:solidFill>
              </a:rPr>
              <a:t>Weight reduction .</a:t>
            </a:r>
          </a:p>
          <a:p>
            <a:r>
              <a:rPr lang="en-US" sz="3600" dirty="0">
                <a:solidFill>
                  <a:schemeClr val="tx1"/>
                </a:solidFill>
              </a:rPr>
              <a:t>Decrease ASCVD in liraglutide &gt; </a:t>
            </a:r>
            <a:r>
              <a:rPr lang="en-US" sz="3600" dirty="0" err="1">
                <a:solidFill>
                  <a:schemeClr val="tx1"/>
                </a:solidFill>
              </a:rPr>
              <a:t>semaglutide</a:t>
            </a:r>
            <a:r>
              <a:rPr lang="en-US" sz="3600" dirty="0">
                <a:solidFill>
                  <a:schemeClr val="tx1"/>
                </a:solidFill>
              </a:rPr>
              <a:t> &gt; Exenatide ER</a:t>
            </a:r>
          </a:p>
          <a:p>
            <a:pPr>
              <a:buNone/>
            </a:pPr>
            <a:r>
              <a:rPr lang="en-US" sz="3600" b="1" u="sng" dirty="0">
                <a:solidFill>
                  <a:schemeClr val="tx1"/>
                </a:solidFill>
              </a:rPr>
              <a:t>Side Effects:</a:t>
            </a:r>
          </a:p>
          <a:p>
            <a:pPr>
              <a:buFont typeface="Arial" pitchFamily="34" charset="0"/>
              <a:buChar char="•"/>
            </a:pPr>
            <a:r>
              <a:rPr lang="en-US" sz="3600" dirty="0">
                <a:solidFill>
                  <a:schemeClr val="tx1"/>
                </a:solidFill>
              </a:rPr>
              <a:t>GI side effect (nausea, vomiting, diarrhea )</a:t>
            </a:r>
          </a:p>
          <a:p>
            <a:pPr>
              <a:buFont typeface="Arial" pitchFamily="34" charset="0"/>
              <a:buChar char="•"/>
            </a:pPr>
            <a:r>
              <a:rPr lang="en-US" sz="3600" dirty="0">
                <a:solidFill>
                  <a:schemeClr val="tx1"/>
                </a:solidFill>
              </a:rPr>
              <a:t>Initiating / increasing dose &gt;&gt; Potential risk of AKI (liraglutide is safe)</a:t>
            </a:r>
          </a:p>
          <a:p>
            <a:pPr>
              <a:buFont typeface="Arial" pitchFamily="34" charset="0"/>
              <a:buChar char="•"/>
            </a:pPr>
            <a:r>
              <a:rPr lang="en-US" sz="3600" dirty="0">
                <a:solidFill>
                  <a:schemeClr val="tx1"/>
                </a:solidFill>
              </a:rPr>
              <a:t>FDA Black Box &gt;&gt; -cell hyperplasia/medullary thyroid tumors</a:t>
            </a:r>
          </a:p>
          <a:p>
            <a:pPr>
              <a:buFont typeface="Arial" pitchFamily="34" charset="0"/>
              <a:buChar char="•"/>
            </a:pPr>
            <a:r>
              <a:rPr lang="en-US" sz="3600" dirty="0">
                <a:solidFill>
                  <a:schemeClr val="tx1"/>
                </a:solidFill>
              </a:rPr>
              <a:t>Injectable &gt;&gt; injection site reaction.</a:t>
            </a:r>
          </a:p>
          <a:p>
            <a:pPr>
              <a:buNone/>
            </a:pPr>
            <a:endParaRPr lang="en-US" sz="3800" dirty="0"/>
          </a:p>
          <a:p>
            <a:pPr>
              <a:buNone/>
            </a:pPr>
            <a:endParaRPr lang="en-US" sz="3800" dirty="0"/>
          </a:p>
        </p:txBody>
      </p:sp>
      <p:graphicFrame>
        <p:nvGraphicFramePr>
          <p:cNvPr id="4" name="Table 3"/>
          <p:cNvGraphicFramePr>
            <a:graphicFrameLocks noGrp="1"/>
          </p:cNvGraphicFramePr>
          <p:nvPr/>
        </p:nvGraphicFramePr>
        <p:xfrm>
          <a:off x="231154" y="803094"/>
          <a:ext cx="8706609" cy="1452272"/>
        </p:xfrm>
        <a:graphic>
          <a:graphicData uri="http://schemas.openxmlformats.org/drawingml/2006/table">
            <a:tbl>
              <a:tblPr rtl="1" firstRow="1" bandRow="1">
                <a:tableStyleId>{7DF18680-E054-41AD-8BC1-D1AEF772440D}</a:tableStyleId>
              </a:tblPr>
              <a:tblGrid>
                <a:gridCol w="2902203">
                  <a:extLst>
                    <a:ext uri="{9D8B030D-6E8A-4147-A177-3AD203B41FA5}">
                      <a16:colId xmlns:a16="http://schemas.microsoft.com/office/drawing/2014/main" val="20000"/>
                    </a:ext>
                  </a:extLst>
                </a:gridCol>
                <a:gridCol w="2902203">
                  <a:extLst>
                    <a:ext uri="{9D8B030D-6E8A-4147-A177-3AD203B41FA5}">
                      <a16:colId xmlns:a16="http://schemas.microsoft.com/office/drawing/2014/main" val="20001"/>
                    </a:ext>
                  </a:extLst>
                </a:gridCol>
                <a:gridCol w="2902203">
                  <a:extLst>
                    <a:ext uri="{9D8B030D-6E8A-4147-A177-3AD203B41FA5}">
                      <a16:colId xmlns:a16="http://schemas.microsoft.com/office/drawing/2014/main" val="20002"/>
                    </a:ext>
                  </a:extLst>
                </a:gridCol>
              </a:tblGrid>
              <a:tr h="944647">
                <a:tc>
                  <a:txBody>
                    <a:bodyPr/>
                    <a:lstStyle/>
                    <a:p>
                      <a:r>
                        <a:rPr lang="en-US" dirty="0"/>
                        <a:t>BID </a:t>
                      </a:r>
                    </a:p>
                    <a:p>
                      <a:r>
                        <a:rPr lang="en-US" dirty="0"/>
                        <a:t>Up to 10 BID</a:t>
                      </a:r>
                    </a:p>
                    <a:p>
                      <a:r>
                        <a:rPr lang="en-US" dirty="0"/>
                        <a:t>once </a:t>
                      </a:r>
                      <a:r>
                        <a:rPr lang="ar-SA" dirty="0" err="1"/>
                        <a:t>/</a:t>
                      </a:r>
                      <a:r>
                        <a:rPr lang="en-US" dirty="0"/>
                        <a:t>week</a:t>
                      </a:r>
                    </a:p>
                  </a:txBody>
                  <a:tcPr/>
                </a:tc>
                <a:tc>
                  <a:txBody>
                    <a:bodyPr/>
                    <a:lstStyle/>
                    <a:p>
                      <a:r>
                        <a:rPr lang="en-US" dirty="0"/>
                        <a:t>5 mcg </a:t>
                      </a:r>
                      <a:r>
                        <a:rPr lang="en-US" dirty="0" err="1"/>
                        <a:t>subQ</a:t>
                      </a:r>
                      <a:endParaRPr lang="en-US" dirty="0"/>
                    </a:p>
                    <a:p>
                      <a:endParaRPr lang="en-US" dirty="0"/>
                    </a:p>
                    <a:p>
                      <a:r>
                        <a:rPr lang="en-US" dirty="0"/>
                        <a:t>2 mg </a:t>
                      </a:r>
                      <a:r>
                        <a:rPr lang="en-US" dirty="0" err="1"/>
                        <a:t>subQ</a:t>
                      </a:r>
                      <a:endParaRPr lang="en-US" dirty="0"/>
                    </a:p>
                  </a:txBody>
                  <a:tcPr/>
                </a:tc>
                <a:tc>
                  <a:txBody>
                    <a:bodyPr/>
                    <a:lstStyle/>
                    <a:p>
                      <a:r>
                        <a:rPr lang="en-US" dirty="0">
                          <a:effectLst>
                            <a:outerShdw blurRad="38100" dist="38100" dir="2700000" algn="tl">
                              <a:srgbClr val="000000">
                                <a:alpha val="43137"/>
                              </a:srgbClr>
                            </a:outerShdw>
                          </a:effectLst>
                        </a:rPr>
                        <a:t>EXENATIDE</a:t>
                      </a:r>
                    </a:p>
                    <a:p>
                      <a:endParaRPr lang="en-US" dirty="0">
                        <a:effectLst>
                          <a:outerShdw blurRad="38100" dist="38100" dir="2700000" algn="tl">
                            <a:srgbClr val="000000">
                              <a:alpha val="43137"/>
                            </a:srgbClr>
                          </a:outerShdw>
                        </a:effectLst>
                      </a:endParaRPr>
                    </a:p>
                    <a:p>
                      <a:r>
                        <a:rPr lang="en-US" dirty="0"/>
                        <a:t>Extended-release:</a:t>
                      </a:r>
                    </a:p>
                  </a:txBody>
                  <a:tcPr/>
                </a:tc>
                <a:extLst>
                  <a:ext uri="{0D108BD9-81ED-4DB2-BD59-A6C34878D82A}">
                    <a16:rowId xmlns:a16="http://schemas.microsoft.com/office/drawing/2014/main" val="10000"/>
                  </a:ext>
                </a:extLst>
              </a:tr>
              <a:tr h="507625">
                <a:tc>
                  <a:txBody>
                    <a:bodyPr/>
                    <a:lstStyle/>
                    <a:p>
                      <a:r>
                        <a:rPr lang="en-US" dirty="0"/>
                        <a:t>Up</a:t>
                      </a:r>
                      <a:r>
                        <a:rPr lang="en-US" baseline="0" dirty="0"/>
                        <a:t> to </a:t>
                      </a:r>
                      <a:r>
                        <a:rPr kumimoji="0" lang="en-US" kern="1200" dirty="0"/>
                        <a:t>1.8 mg</a:t>
                      </a:r>
                      <a:r>
                        <a:rPr kumimoji="0" lang="en-US" kern="1200" baseline="0" dirty="0"/>
                        <a:t> OD</a:t>
                      </a:r>
                      <a:endParaRPr lang="en-US" dirty="0"/>
                    </a:p>
                  </a:txBody>
                  <a:tcPr/>
                </a:tc>
                <a:tc>
                  <a:txBody>
                    <a:bodyPr/>
                    <a:lstStyle/>
                    <a:p>
                      <a:r>
                        <a:rPr kumimoji="0" lang="en-US" kern="1200" dirty="0"/>
                        <a:t>0.6 mg </a:t>
                      </a:r>
                      <a:r>
                        <a:rPr kumimoji="0" lang="en-US" kern="1200" dirty="0" err="1"/>
                        <a:t>subQ</a:t>
                      </a:r>
                      <a:r>
                        <a:rPr kumimoji="0" lang="en-US" kern="1200" dirty="0"/>
                        <a:t> OD</a:t>
                      </a:r>
                      <a:endParaRPr lang="en-US" dirty="0"/>
                    </a:p>
                  </a:txBody>
                  <a:tcPr/>
                </a:tc>
                <a:tc>
                  <a:txBody>
                    <a:bodyPr/>
                    <a:lstStyle/>
                    <a:p>
                      <a:r>
                        <a:rPr lang="en-US" dirty="0">
                          <a:effectLst>
                            <a:outerShdw blurRad="38100" dist="38100" dir="2700000" algn="tl">
                              <a:srgbClr val="000000">
                                <a:alpha val="43137"/>
                              </a:srgbClr>
                            </a:outerShdw>
                          </a:effectLst>
                        </a:rPr>
                        <a:t>LIRAGLUTIDE</a:t>
                      </a:r>
                      <a:endParaRPr lang="en-US"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lid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01"/>
            <a:ext cx="9144000" cy="684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3627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481012"/>
            <a:ext cx="6781800" cy="1115570"/>
          </a:xfrm>
          <a:prstGeom prst="rect">
            <a:avLst/>
          </a:prstGeom>
        </p:spPr>
        <p:txBody>
          <a:bodyPr vert="horz" wrap="square" lIns="0" tIns="7501" rIns="0" bIns="0" rtlCol="0" anchor="ctr">
            <a:spAutoFit/>
          </a:bodyPr>
          <a:lstStyle/>
          <a:p>
            <a:pPr marL="7144" algn="ctr">
              <a:spcBef>
                <a:spcPts val="59"/>
              </a:spcBef>
            </a:pPr>
            <a:r>
              <a:rPr sz="3600" spc="-129" dirty="0"/>
              <a:t>Clinically </a:t>
            </a:r>
            <a:r>
              <a:rPr sz="3600" spc="-141" dirty="0"/>
              <a:t>Approved </a:t>
            </a:r>
            <a:r>
              <a:rPr sz="3600" spc="-276" dirty="0"/>
              <a:t>GLP-1 </a:t>
            </a:r>
            <a:r>
              <a:rPr sz="3600" spc="-149" dirty="0"/>
              <a:t>Receptor</a:t>
            </a:r>
            <a:r>
              <a:rPr sz="3600" spc="-200" dirty="0"/>
              <a:t> </a:t>
            </a:r>
            <a:r>
              <a:rPr sz="3600" spc="-158" dirty="0"/>
              <a:t>Agonists</a:t>
            </a:r>
          </a:p>
        </p:txBody>
      </p:sp>
      <p:sp>
        <p:nvSpPr>
          <p:cNvPr id="3" name="object 3"/>
          <p:cNvSpPr txBox="1"/>
          <p:nvPr/>
        </p:nvSpPr>
        <p:spPr>
          <a:xfrm>
            <a:off x="1886307" y="3159010"/>
            <a:ext cx="754380" cy="163090"/>
          </a:xfrm>
          <a:prstGeom prst="rect">
            <a:avLst/>
          </a:prstGeom>
        </p:spPr>
        <p:txBody>
          <a:bodyPr vert="horz" wrap="square" lIns="0" tIns="7144" rIns="0" bIns="0" rtlCol="0">
            <a:spAutoFit/>
          </a:bodyPr>
          <a:lstStyle/>
          <a:p>
            <a:pPr marL="7144">
              <a:spcBef>
                <a:spcPts val="56"/>
              </a:spcBef>
            </a:pPr>
            <a:r>
              <a:rPr sz="1013" b="1" spc="-74" dirty="0">
                <a:solidFill>
                  <a:prstClr val="black"/>
                </a:solidFill>
                <a:latin typeface="Arial"/>
                <a:cs typeface="Arial"/>
              </a:rPr>
              <a:t>Exenatide</a:t>
            </a:r>
            <a:r>
              <a:rPr sz="1013" b="1" spc="-110" dirty="0">
                <a:solidFill>
                  <a:prstClr val="black"/>
                </a:solidFill>
                <a:latin typeface="Arial"/>
                <a:cs typeface="Arial"/>
              </a:rPr>
              <a:t> </a:t>
            </a:r>
            <a:r>
              <a:rPr sz="1013" b="1" spc="-90" dirty="0">
                <a:solidFill>
                  <a:prstClr val="black"/>
                </a:solidFill>
                <a:latin typeface="Arial"/>
                <a:cs typeface="Arial"/>
              </a:rPr>
              <a:t>BID</a:t>
            </a:r>
            <a:endParaRPr sz="1013">
              <a:solidFill>
                <a:prstClr val="black"/>
              </a:solidFill>
              <a:latin typeface="Arial"/>
              <a:cs typeface="Arial"/>
            </a:endParaRPr>
          </a:p>
        </p:txBody>
      </p:sp>
      <p:sp>
        <p:nvSpPr>
          <p:cNvPr id="4" name="object 4"/>
          <p:cNvSpPr/>
          <p:nvPr/>
        </p:nvSpPr>
        <p:spPr>
          <a:xfrm>
            <a:off x="1583420" y="3408926"/>
            <a:ext cx="1360527" cy="295530"/>
          </a:xfrm>
          <a:prstGeom prst="rect">
            <a:avLst/>
          </a:prstGeom>
          <a:blipFill>
            <a:blip r:embed="rId3" cstate="print"/>
            <a:stretch>
              <a:fillRect/>
            </a:stretch>
          </a:blipFill>
        </p:spPr>
        <p:txBody>
          <a:bodyPr wrap="square" lIns="0" tIns="0" rIns="0" bIns="0" rtlCol="0"/>
          <a:lstStyle/>
          <a:p>
            <a:endParaRPr sz="1013">
              <a:solidFill>
                <a:prstClr val="black"/>
              </a:solidFill>
            </a:endParaRPr>
          </a:p>
        </p:txBody>
      </p:sp>
      <p:sp>
        <p:nvSpPr>
          <p:cNvPr id="5" name="object 5"/>
          <p:cNvSpPr/>
          <p:nvPr/>
        </p:nvSpPr>
        <p:spPr>
          <a:xfrm>
            <a:off x="1502545" y="4323434"/>
            <a:ext cx="1522262" cy="248710"/>
          </a:xfrm>
          <a:prstGeom prst="rect">
            <a:avLst/>
          </a:prstGeom>
          <a:blipFill>
            <a:blip r:embed="rId4" cstate="print"/>
            <a:stretch>
              <a:fillRect/>
            </a:stretch>
          </a:blipFill>
        </p:spPr>
        <p:txBody>
          <a:bodyPr wrap="square" lIns="0" tIns="0" rIns="0" bIns="0" rtlCol="0"/>
          <a:lstStyle/>
          <a:p>
            <a:endParaRPr sz="1013">
              <a:solidFill>
                <a:prstClr val="black"/>
              </a:solidFill>
            </a:endParaRPr>
          </a:p>
        </p:txBody>
      </p:sp>
      <p:sp>
        <p:nvSpPr>
          <p:cNvPr id="6" name="object 6"/>
          <p:cNvSpPr/>
          <p:nvPr/>
        </p:nvSpPr>
        <p:spPr>
          <a:xfrm>
            <a:off x="1502545" y="4501112"/>
            <a:ext cx="1522262" cy="175901"/>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7" name="object 7"/>
          <p:cNvSpPr txBox="1"/>
          <p:nvPr/>
        </p:nvSpPr>
        <p:spPr>
          <a:xfrm>
            <a:off x="1535678" y="4081798"/>
            <a:ext cx="1456611" cy="163090"/>
          </a:xfrm>
          <a:prstGeom prst="rect">
            <a:avLst/>
          </a:prstGeom>
        </p:spPr>
        <p:txBody>
          <a:bodyPr vert="horz" wrap="square" lIns="0" tIns="7144" rIns="0" bIns="0" rtlCol="0">
            <a:spAutoFit/>
          </a:bodyPr>
          <a:lstStyle/>
          <a:p>
            <a:pPr marL="7144">
              <a:spcBef>
                <a:spcPts val="56"/>
              </a:spcBef>
            </a:pPr>
            <a:r>
              <a:rPr sz="1013" b="1" spc="-74" dirty="0">
                <a:solidFill>
                  <a:prstClr val="black"/>
                </a:solidFill>
                <a:latin typeface="Arial"/>
                <a:cs typeface="Arial"/>
              </a:rPr>
              <a:t>Lixisenatide </a:t>
            </a:r>
            <a:r>
              <a:rPr sz="1013" b="1" spc="-95" dirty="0">
                <a:solidFill>
                  <a:prstClr val="black"/>
                </a:solidFill>
                <a:latin typeface="Arial"/>
                <a:cs typeface="Arial"/>
              </a:rPr>
              <a:t>QD </a:t>
            </a:r>
            <a:r>
              <a:rPr sz="788" spc="-79" dirty="0">
                <a:solidFill>
                  <a:prstClr val="black"/>
                </a:solidFill>
                <a:latin typeface="Arial"/>
                <a:cs typeface="Arial"/>
              </a:rPr>
              <a:t>(EU</a:t>
            </a:r>
            <a:r>
              <a:rPr sz="788" spc="-31" dirty="0">
                <a:solidFill>
                  <a:prstClr val="black"/>
                </a:solidFill>
                <a:latin typeface="Arial"/>
                <a:cs typeface="Arial"/>
              </a:rPr>
              <a:t> approved)</a:t>
            </a:r>
            <a:endParaRPr sz="788">
              <a:solidFill>
                <a:prstClr val="black"/>
              </a:solidFill>
              <a:latin typeface="Arial"/>
              <a:cs typeface="Arial"/>
            </a:endParaRPr>
          </a:p>
        </p:txBody>
      </p:sp>
      <p:sp>
        <p:nvSpPr>
          <p:cNvPr id="8" name="object 8"/>
          <p:cNvSpPr/>
          <p:nvPr/>
        </p:nvSpPr>
        <p:spPr>
          <a:xfrm>
            <a:off x="1235390" y="2411238"/>
            <a:ext cx="2088119" cy="2736056"/>
          </a:xfrm>
          <a:custGeom>
            <a:avLst/>
            <a:gdLst/>
            <a:ahLst/>
            <a:cxnLst/>
            <a:rect l="l" t="t" r="r" b="b"/>
            <a:pathLst>
              <a:path w="3712210" h="4864100">
                <a:moveTo>
                  <a:pt x="2060859" y="4851400"/>
                </a:moveTo>
                <a:lnTo>
                  <a:pt x="1651023" y="4851400"/>
                </a:lnTo>
                <a:lnTo>
                  <a:pt x="1691524" y="4864100"/>
                </a:lnTo>
                <a:lnTo>
                  <a:pt x="2020357" y="4864100"/>
                </a:lnTo>
                <a:lnTo>
                  <a:pt x="2060859" y="4851400"/>
                </a:lnTo>
                <a:close/>
              </a:path>
              <a:path w="3712210" h="4864100">
                <a:moveTo>
                  <a:pt x="2141074" y="4838700"/>
                </a:moveTo>
                <a:lnTo>
                  <a:pt x="1570809" y="4838700"/>
                </a:lnTo>
                <a:lnTo>
                  <a:pt x="1610781" y="4851400"/>
                </a:lnTo>
                <a:lnTo>
                  <a:pt x="2101101" y="4851400"/>
                </a:lnTo>
                <a:lnTo>
                  <a:pt x="2141074" y="4838700"/>
                </a:lnTo>
                <a:close/>
              </a:path>
              <a:path w="3712210" h="4864100">
                <a:moveTo>
                  <a:pt x="2220175" y="38100"/>
                </a:moveTo>
                <a:lnTo>
                  <a:pt x="1491709" y="38100"/>
                </a:lnTo>
                <a:lnTo>
                  <a:pt x="1337155" y="88900"/>
                </a:lnTo>
                <a:lnTo>
                  <a:pt x="1299331" y="114300"/>
                </a:lnTo>
                <a:lnTo>
                  <a:pt x="1224727" y="139700"/>
                </a:lnTo>
                <a:lnTo>
                  <a:pt x="1187965" y="165100"/>
                </a:lnTo>
                <a:lnTo>
                  <a:pt x="1151577" y="177800"/>
                </a:lnTo>
                <a:lnTo>
                  <a:pt x="1115570" y="203200"/>
                </a:lnTo>
                <a:lnTo>
                  <a:pt x="1044743" y="241300"/>
                </a:lnTo>
                <a:lnTo>
                  <a:pt x="975557" y="292100"/>
                </a:lnTo>
                <a:lnTo>
                  <a:pt x="908090" y="342900"/>
                </a:lnTo>
                <a:lnTo>
                  <a:pt x="875025" y="368300"/>
                </a:lnTo>
                <a:lnTo>
                  <a:pt x="842417" y="393700"/>
                </a:lnTo>
                <a:lnTo>
                  <a:pt x="810276" y="419100"/>
                </a:lnTo>
                <a:lnTo>
                  <a:pt x="778612" y="444500"/>
                </a:lnTo>
                <a:lnTo>
                  <a:pt x="747435" y="482600"/>
                </a:lnTo>
                <a:lnTo>
                  <a:pt x="716752" y="508000"/>
                </a:lnTo>
                <a:lnTo>
                  <a:pt x="686575" y="546100"/>
                </a:lnTo>
                <a:lnTo>
                  <a:pt x="656912" y="571500"/>
                </a:lnTo>
                <a:lnTo>
                  <a:pt x="627773" y="609600"/>
                </a:lnTo>
                <a:lnTo>
                  <a:pt x="599167" y="635000"/>
                </a:lnTo>
                <a:lnTo>
                  <a:pt x="571104" y="673100"/>
                </a:lnTo>
                <a:lnTo>
                  <a:pt x="543593" y="711200"/>
                </a:lnTo>
                <a:lnTo>
                  <a:pt x="516643" y="749300"/>
                </a:lnTo>
                <a:lnTo>
                  <a:pt x="490265" y="787400"/>
                </a:lnTo>
                <a:lnTo>
                  <a:pt x="464467" y="825500"/>
                </a:lnTo>
                <a:lnTo>
                  <a:pt x="439258" y="863600"/>
                </a:lnTo>
                <a:lnTo>
                  <a:pt x="414649" y="901700"/>
                </a:lnTo>
                <a:lnTo>
                  <a:pt x="390649" y="939800"/>
                </a:lnTo>
                <a:lnTo>
                  <a:pt x="367267" y="977900"/>
                </a:lnTo>
                <a:lnTo>
                  <a:pt x="344512" y="1016000"/>
                </a:lnTo>
                <a:lnTo>
                  <a:pt x="322394" y="1066800"/>
                </a:lnTo>
                <a:lnTo>
                  <a:pt x="300923" y="1104900"/>
                </a:lnTo>
                <a:lnTo>
                  <a:pt x="280108" y="1143000"/>
                </a:lnTo>
                <a:lnTo>
                  <a:pt x="259958" y="1193800"/>
                </a:lnTo>
                <a:lnTo>
                  <a:pt x="240482" y="1231900"/>
                </a:lnTo>
                <a:lnTo>
                  <a:pt x="221691" y="1282700"/>
                </a:lnTo>
                <a:lnTo>
                  <a:pt x="203593" y="1320800"/>
                </a:lnTo>
                <a:lnTo>
                  <a:pt x="186198" y="1371600"/>
                </a:lnTo>
                <a:lnTo>
                  <a:pt x="169516" y="1409700"/>
                </a:lnTo>
                <a:lnTo>
                  <a:pt x="153555" y="1460500"/>
                </a:lnTo>
                <a:lnTo>
                  <a:pt x="138326" y="1511300"/>
                </a:lnTo>
                <a:lnTo>
                  <a:pt x="123838" y="1562100"/>
                </a:lnTo>
                <a:lnTo>
                  <a:pt x="110099" y="1600200"/>
                </a:lnTo>
                <a:lnTo>
                  <a:pt x="97121" y="1651000"/>
                </a:lnTo>
                <a:lnTo>
                  <a:pt x="84911" y="1701800"/>
                </a:lnTo>
                <a:lnTo>
                  <a:pt x="73479" y="1752600"/>
                </a:lnTo>
                <a:lnTo>
                  <a:pt x="62836" y="1803400"/>
                </a:lnTo>
                <a:lnTo>
                  <a:pt x="52990" y="1854200"/>
                </a:lnTo>
                <a:lnTo>
                  <a:pt x="43950" y="1905000"/>
                </a:lnTo>
                <a:lnTo>
                  <a:pt x="35727" y="1955800"/>
                </a:lnTo>
                <a:lnTo>
                  <a:pt x="28329" y="2006600"/>
                </a:lnTo>
                <a:lnTo>
                  <a:pt x="21766" y="2057400"/>
                </a:lnTo>
                <a:lnTo>
                  <a:pt x="16048" y="2108200"/>
                </a:lnTo>
                <a:lnTo>
                  <a:pt x="11184" y="2159000"/>
                </a:lnTo>
                <a:lnTo>
                  <a:pt x="7182" y="2222500"/>
                </a:lnTo>
                <a:lnTo>
                  <a:pt x="4054" y="2273300"/>
                </a:lnTo>
                <a:lnTo>
                  <a:pt x="1808" y="2324100"/>
                </a:lnTo>
                <a:lnTo>
                  <a:pt x="453" y="2374900"/>
                </a:lnTo>
                <a:lnTo>
                  <a:pt x="0" y="2438400"/>
                </a:lnTo>
                <a:lnTo>
                  <a:pt x="453" y="2489200"/>
                </a:lnTo>
                <a:lnTo>
                  <a:pt x="1808" y="2540000"/>
                </a:lnTo>
                <a:lnTo>
                  <a:pt x="4054" y="2590800"/>
                </a:lnTo>
                <a:lnTo>
                  <a:pt x="7182" y="2654300"/>
                </a:lnTo>
                <a:lnTo>
                  <a:pt x="11184" y="2705100"/>
                </a:lnTo>
                <a:lnTo>
                  <a:pt x="16048" y="2755900"/>
                </a:lnTo>
                <a:lnTo>
                  <a:pt x="21766" y="2806700"/>
                </a:lnTo>
                <a:lnTo>
                  <a:pt x="28329" y="2857500"/>
                </a:lnTo>
                <a:lnTo>
                  <a:pt x="35727" y="2908300"/>
                </a:lnTo>
                <a:lnTo>
                  <a:pt x="43950" y="2959100"/>
                </a:lnTo>
                <a:lnTo>
                  <a:pt x="52990" y="3009900"/>
                </a:lnTo>
                <a:lnTo>
                  <a:pt x="62836" y="3060700"/>
                </a:lnTo>
                <a:lnTo>
                  <a:pt x="73479" y="3111500"/>
                </a:lnTo>
                <a:lnTo>
                  <a:pt x="84911" y="3162300"/>
                </a:lnTo>
                <a:lnTo>
                  <a:pt x="97121" y="3213100"/>
                </a:lnTo>
                <a:lnTo>
                  <a:pt x="110099" y="3263900"/>
                </a:lnTo>
                <a:lnTo>
                  <a:pt x="123838" y="3314700"/>
                </a:lnTo>
                <a:lnTo>
                  <a:pt x="138326" y="3352800"/>
                </a:lnTo>
                <a:lnTo>
                  <a:pt x="153555" y="3403600"/>
                </a:lnTo>
                <a:lnTo>
                  <a:pt x="169516" y="3454400"/>
                </a:lnTo>
                <a:lnTo>
                  <a:pt x="186198" y="3505200"/>
                </a:lnTo>
                <a:lnTo>
                  <a:pt x="203593" y="3543300"/>
                </a:lnTo>
                <a:lnTo>
                  <a:pt x="221691" y="3594100"/>
                </a:lnTo>
                <a:lnTo>
                  <a:pt x="240482" y="3632200"/>
                </a:lnTo>
                <a:lnTo>
                  <a:pt x="259958" y="3683000"/>
                </a:lnTo>
                <a:lnTo>
                  <a:pt x="280108" y="3721100"/>
                </a:lnTo>
                <a:lnTo>
                  <a:pt x="300923" y="3759200"/>
                </a:lnTo>
                <a:lnTo>
                  <a:pt x="322394" y="3810000"/>
                </a:lnTo>
                <a:lnTo>
                  <a:pt x="344512" y="3848100"/>
                </a:lnTo>
                <a:lnTo>
                  <a:pt x="367267" y="3886200"/>
                </a:lnTo>
                <a:lnTo>
                  <a:pt x="390649" y="3924300"/>
                </a:lnTo>
                <a:lnTo>
                  <a:pt x="414649" y="3975100"/>
                </a:lnTo>
                <a:lnTo>
                  <a:pt x="439258" y="4013200"/>
                </a:lnTo>
                <a:lnTo>
                  <a:pt x="464467" y="4051300"/>
                </a:lnTo>
                <a:lnTo>
                  <a:pt x="490265" y="4089400"/>
                </a:lnTo>
                <a:lnTo>
                  <a:pt x="516643" y="4114800"/>
                </a:lnTo>
                <a:lnTo>
                  <a:pt x="543593" y="4152900"/>
                </a:lnTo>
                <a:lnTo>
                  <a:pt x="571104" y="4191000"/>
                </a:lnTo>
                <a:lnTo>
                  <a:pt x="599167" y="4229100"/>
                </a:lnTo>
                <a:lnTo>
                  <a:pt x="627773" y="4254500"/>
                </a:lnTo>
                <a:lnTo>
                  <a:pt x="656912" y="4292600"/>
                </a:lnTo>
                <a:lnTo>
                  <a:pt x="686575" y="4330700"/>
                </a:lnTo>
                <a:lnTo>
                  <a:pt x="716752" y="4356100"/>
                </a:lnTo>
                <a:lnTo>
                  <a:pt x="747435" y="4394200"/>
                </a:lnTo>
                <a:lnTo>
                  <a:pt x="778612" y="4419600"/>
                </a:lnTo>
                <a:lnTo>
                  <a:pt x="810276" y="4445000"/>
                </a:lnTo>
                <a:lnTo>
                  <a:pt x="842417" y="4470400"/>
                </a:lnTo>
                <a:lnTo>
                  <a:pt x="875025" y="4508500"/>
                </a:lnTo>
                <a:lnTo>
                  <a:pt x="908090" y="4533900"/>
                </a:lnTo>
                <a:lnTo>
                  <a:pt x="975557" y="4584700"/>
                </a:lnTo>
                <a:lnTo>
                  <a:pt x="1009940" y="4597400"/>
                </a:lnTo>
                <a:lnTo>
                  <a:pt x="1044743" y="4622800"/>
                </a:lnTo>
                <a:lnTo>
                  <a:pt x="1115570" y="4673600"/>
                </a:lnTo>
                <a:lnTo>
                  <a:pt x="1151577" y="4686300"/>
                </a:lnTo>
                <a:lnTo>
                  <a:pt x="1187965" y="4711700"/>
                </a:lnTo>
                <a:lnTo>
                  <a:pt x="1261852" y="4737100"/>
                </a:lnTo>
                <a:lnTo>
                  <a:pt x="1299331" y="4762500"/>
                </a:lnTo>
                <a:lnTo>
                  <a:pt x="1531115" y="4838700"/>
                </a:lnTo>
                <a:lnTo>
                  <a:pt x="2180769" y="4838700"/>
                </a:lnTo>
                <a:lnTo>
                  <a:pt x="2412556" y="4762500"/>
                </a:lnTo>
                <a:lnTo>
                  <a:pt x="2450036" y="4737100"/>
                </a:lnTo>
                <a:lnTo>
                  <a:pt x="2523924" y="4711700"/>
                </a:lnTo>
                <a:lnTo>
                  <a:pt x="2560313" y="4686300"/>
                </a:lnTo>
                <a:lnTo>
                  <a:pt x="2596320" y="4673600"/>
                </a:lnTo>
                <a:lnTo>
                  <a:pt x="2667149" y="4622800"/>
                </a:lnTo>
                <a:lnTo>
                  <a:pt x="2701953" y="4597400"/>
                </a:lnTo>
                <a:lnTo>
                  <a:pt x="2736336" y="4584700"/>
                </a:lnTo>
                <a:lnTo>
                  <a:pt x="2803804" y="4533900"/>
                </a:lnTo>
                <a:lnTo>
                  <a:pt x="2836871" y="4508500"/>
                </a:lnTo>
                <a:lnTo>
                  <a:pt x="2869479" y="4470400"/>
                </a:lnTo>
                <a:lnTo>
                  <a:pt x="2901620" y="4445000"/>
                </a:lnTo>
                <a:lnTo>
                  <a:pt x="2933285" y="4419600"/>
                </a:lnTo>
                <a:lnTo>
                  <a:pt x="2964463" y="4394200"/>
                </a:lnTo>
                <a:lnTo>
                  <a:pt x="2995146" y="4356100"/>
                </a:lnTo>
                <a:lnTo>
                  <a:pt x="3025324" y="4330700"/>
                </a:lnTo>
                <a:lnTo>
                  <a:pt x="3054988" y="4292600"/>
                </a:lnTo>
                <a:lnTo>
                  <a:pt x="3084128" y="4254500"/>
                </a:lnTo>
                <a:lnTo>
                  <a:pt x="3112734" y="4229100"/>
                </a:lnTo>
                <a:lnTo>
                  <a:pt x="3140798" y="4191000"/>
                </a:lnTo>
                <a:lnTo>
                  <a:pt x="3168310" y="4152900"/>
                </a:lnTo>
                <a:lnTo>
                  <a:pt x="3195260" y="4114800"/>
                </a:lnTo>
                <a:lnTo>
                  <a:pt x="3221639" y="4089400"/>
                </a:lnTo>
                <a:lnTo>
                  <a:pt x="3247438" y="4051300"/>
                </a:lnTo>
                <a:lnTo>
                  <a:pt x="3272647" y="4013200"/>
                </a:lnTo>
                <a:lnTo>
                  <a:pt x="3297256" y="3975100"/>
                </a:lnTo>
                <a:lnTo>
                  <a:pt x="3321257" y="3924300"/>
                </a:lnTo>
                <a:lnTo>
                  <a:pt x="3344640" y="3886200"/>
                </a:lnTo>
                <a:lnTo>
                  <a:pt x="3367395" y="3848100"/>
                </a:lnTo>
                <a:lnTo>
                  <a:pt x="3389514" y="3810000"/>
                </a:lnTo>
                <a:lnTo>
                  <a:pt x="3410985" y="3759200"/>
                </a:lnTo>
                <a:lnTo>
                  <a:pt x="3431801" y="3721100"/>
                </a:lnTo>
                <a:lnTo>
                  <a:pt x="3451952" y="3683000"/>
                </a:lnTo>
                <a:lnTo>
                  <a:pt x="3471428" y="3632200"/>
                </a:lnTo>
                <a:lnTo>
                  <a:pt x="3490220" y="3594100"/>
                </a:lnTo>
                <a:lnTo>
                  <a:pt x="3508318" y="3543300"/>
                </a:lnTo>
                <a:lnTo>
                  <a:pt x="3525713" y="3505200"/>
                </a:lnTo>
                <a:lnTo>
                  <a:pt x="3542396" y="3454400"/>
                </a:lnTo>
                <a:lnTo>
                  <a:pt x="3558357" y="3403600"/>
                </a:lnTo>
                <a:lnTo>
                  <a:pt x="3573587" y="3352800"/>
                </a:lnTo>
                <a:lnTo>
                  <a:pt x="3588076" y="3314700"/>
                </a:lnTo>
                <a:lnTo>
                  <a:pt x="3601814" y="3263900"/>
                </a:lnTo>
                <a:lnTo>
                  <a:pt x="3614793" y="3213100"/>
                </a:lnTo>
                <a:lnTo>
                  <a:pt x="3627004" y="3162300"/>
                </a:lnTo>
                <a:lnTo>
                  <a:pt x="3638435" y="3111500"/>
                </a:lnTo>
                <a:lnTo>
                  <a:pt x="3649079" y="3060700"/>
                </a:lnTo>
                <a:lnTo>
                  <a:pt x="3658926" y="3009900"/>
                </a:lnTo>
                <a:lnTo>
                  <a:pt x="3667965" y="2959100"/>
                </a:lnTo>
                <a:lnTo>
                  <a:pt x="3676189" y="2908300"/>
                </a:lnTo>
                <a:lnTo>
                  <a:pt x="3683587" y="2857500"/>
                </a:lnTo>
                <a:lnTo>
                  <a:pt x="3690150" y="2806700"/>
                </a:lnTo>
                <a:lnTo>
                  <a:pt x="3695868" y="2755900"/>
                </a:lnTo>
                <a:lnTo>
                  <a:pt x="3700733" y="2705100"/>
                </a:lnTo>
                <a:lnTo>
                  <a:pt x="3704734" y="2654300"/>
                </a:lnTo>
                <a:lnTo>
                  <a:pt x="3707863" y="2590800"/>
                </a:lnTo>
                <a:lnTo>
                  <a:pt x="3710109" y="2540000"/>
                </a:lnTo>
                <a:lnTo>
                  <a:pt x="3711464" y="2489200"/>
                </a:lnTo>
                <a:lnTo>
                  <a:pt x="3711917" y="2438400"/>
                </a:lnTo>
                <a:lnTo>
                  <a:pt x="3711464" y="2374900"/>
                </a:lnTo>
                <a:lnTo>
                  <a:pt x="3710109" y="2324100"/>
                </a:lnTo>
                <a:lnTo>
                  <a:pt x="3707863" y="2273300"/>
                </a:lnTo>
                <a:lnTo>
                  <a:pt x="3704734" y="2222500"/>
                </a:lnTo>
                <a:lnTo>
                  <a:pt x="3700733" y="2159000"/>
                </a:lnTo>
                <a:lnTo>
                  <a:pt x="3695868" y="2108200"/>
                </a:lnTo>
                <a:lnTo>
                  <a:pt x="3690150" y="2057400"/>
                </a:lnTo>
                <a:lnTo>
                  <a:pt x="3683587" y="2006600"/>
                </a:lnTo>
                <a:lnTo>
                  <a:pt x="3676189" y="1955800"/>
                </a:lnTo>
                <a:lnTo>
                  <a:pt x="3667965" y="1905000"/>
                </a:lnTo>
                <a:lnTo>
                  <a:pt x="3658926" y="1854200"/>
                </a:lnTo>
                <a:lnTo>
                  <a:pt x="3649079" y="1803400"/>
                </a:lnTo>
                <a:lnTo>
                  <a:pt x="3638435" y="1752600"/>
                </a:lnTo>
                <a:lnTo>
                  <a:pt x="3627004" y="1701800"/>
                </a:lnTo>
                <a:lnTo>
                  <a:pt x="3614793" y="1651000"/>
                </a:lnTo>
                <a:lnTo>
                  <a:pt x="3601814" y="1600200"/>
                </a:lnTo>
                <a:lnTo>
                  <a:pt x="3588076" y="1562100"/>
                </a:lnTo>
                <a:lnTo>
                  <a:pt x="3573587" y="1511300"/>
                </a:lnTo>
                <a:lnTo>
                  <a:pt x="3558357" y="1460500"/>
                </a:lnTo>
                <a:lnTo>
                  <a:pt x="3542396" y="1409700"/>
                </a:lnTo>
                <a:lnTo>
                  <a:pt x="3525713" y="1371600"/>
                </a:lnTo>
                <a:lnTo>
                  <a:pt x="3508318" y="1320800"/>
                </a:lnTo>
                <a:lnTo>
                  <a:pt x="3490220" y="1282700"/>
                </a:lnTo>
                <a:lnTo>
                  <a:pt x="3471428" y="1231900"/>
                </a:lnTo>
                <a:lnTo>
                  <a:pt x="3451952" y="1193800"/>
                </a:lnTo>
                <a:lnTo>
                  <a:pt x="3431801" y="1143000"/>
                </a:lnTo>
                <a:lnTo>
                  <a:pt x="3410985" y="1104900"/>
                </a:lnTo>
                <a:lnTo>
                  <a:pt x="3389514" y="1066800"/>
                </a:lnTo>
                <a:lnTo>
                  <a:pt x="3367395" y="1016000"/>
                </a:lnTo>
                <a:lnTo>
                  <a:pt x="3344640" y="977900"/>
                </a:lnTo>
                <a:lnTo>
                  <a:pt x="3321257" y="939800"/>
                </a:lnTo>
                <a:lnTo>
                  <a:pt x="3297256" y="901700"/>
                </a:lnTo>
                <a:lnTo>
                  <a:pt x="3272647" y="863600"/>
                </a:lnTo>
                <a:lnTo>
                  <a:pt x="3247438" y="825500"/>
                </a:lnTo>
                <a:lnTo>
                  <a:pt x="3221639" y="787400"/>
                </a:lnTo>
                <a:lnTo>
                  <a:pt x="3195260" y="749300"/>
                </a:lnTo>
                <a:lnTo>
                  <a:pt x="3168310" y="711200"/>
                </a:lnTo>
                <a:lnTo>
                  <a:pt x="3140798" y="673100"/>
                </a:lnTo>
                <a:lnTo>
                  <a:pt x="3112734" y="635000"/>
                </a:lnTo>
                <a:lnTo>
                  <a:pt x="3084128" y="609600"/>
                </a:lnTo>
                <a:lnTo>
                  <a:pt x="3054988" y="571500"/>
                </a:lnTo>
                <a:lnTo>
                  <a:pt x="3025324" y="546100"/>
                </a:lnTo>
                <a:lnTo>
                  <a:pt x="2995146" y="508000"/>
                </a:lnTo>
                <a:lnTo>
                  <a:pt x="2964463" y="482600"/>
                </a:lnTo>
                <a:lnTo>
                  <a:pt x="2933285" y="444500"/>
                </a:lnTo>
                <a:lnTo>
                  <a:pt x="2901620" y="419100"/>
                </a:lnTo>
                <a:lnTo>
                  <a:pt x="2869479" y="393700"/>
                </a:lnTo>
                <a:lnTo>
                  <a:pt x="2836871" y="368300"/>
                </a:lnTo>
                <a:lnTo>
                  <a:pt x="2803804" y="342900"/>
                </a:lnTo>
                <a:lnTo>
                  <a:pt x="2736336" y="292100"/>
                </a:lnTo>
                <a:lnTo>
                  <a:pt x="2667149" y="241300"/>
                </a:lnTo>
                <a:lnTo>
                  <a:pt x="2631935" y="215900"/>
                </a:lnTo>
                <a:lnTo>
                  <a:pt x="2596320" y="203200"/>
                </a:lnTo>
                <a:lnTo>
                  <a:pt x="2560313" y="177800"/>
                </a:lnTo>
                <a:lnTo>
                  <a:pt x="2523924" y="165100"/>
                </a:lnTo>
                <a:lnTo>
                  <a:pt x="2487161" y="139700"/>
                </a:lnTo>
                <a:lnTo>
                  <a:pt x="2412556" y="114300"/>
                </a:lnTo>
                <a:lnTo>
                  <a:pt x="2374731" y="88900"/>
                </a:lnTo>
                <a:lnTo>
                  <a:pt x="2220175" y="38100"/>
                </a:lnTo>
                <a:close/>
              </a:path>
              <a:path w="3712210" h="4864100">
                <a:moveTo>
                  <a:pt x="2101101" y="12700"/>
                </a:moveTo>
                <a:lnTo>
                  <a:pt x="1610781" y="12700"/>
                </a:lnTo>
                <a:lnTo>
                  <a:pt x="1531115" y="38100"/>
                </a:lnTo>
                <a:lnTo>
                  <a:pt x="2180769" y="38100"/>
                </a:lnTo>
                <a:lnTo>
                  <a:pt x="2101101" y="12700"/>
                </a:lnTo>
                <a:close/>
              </a:path>
              <a:path w="3712210" h="4864100">
                <a:moveTo>
                  <a:pt x="1979604" y="0"/>
                </a:moveTo>
                <a:lnTo>
                  <a:pt x="1732276" y="0"/>
                </a:lnTo>
                <a:lnTo>
                  <a:pt x="1691524" y="12700"/>
                </a:lnTo>
                <a:lnTo>
                  <a:pt x="2020357" y="12700"/>
                </a:lnTo>
                <a:lnTo>
                  <a:pt x="1979604" y="0"/>
                </a:lnTo>
                <a:close/>
              </a:path>
            </a:pathLst>
          </a:custGeom>
          <a:solidFill>
            <a:srgbClr val="D9D9D9">
              <a:alpha val="21174"/>
            </a:srgbClr>
          </a:solidFill>
        </p:spPr>
        <p:txBody>
          <a:bodyPr wrap="square" lIns="0" tIns="0" rIns="0" bIns="0" rtlCol="0"/>
          <a:lstStyle/>
          <a:p>
            <a:endParaRPr sz="1013">
              <a:solidFill>
                <a:prstClr val="black"/>
              </a:solidFill>
            </a:endParaRPr>
          </a:p>
        </p:txBody>
      </p:sp>
      <p:sp>
        <p:nvSpPr>
          <p:cNvPr id="9" name="object 9"/>
          <p:cNvSpPr/>
          <p:nvPr/>
        </p:nvSpPr>
        <p:spPr>
          <a:xfrm>
            <a:off x="1235390" y="2406231"/>
            <a:ext cx="2088119" cy="2741414"/>
          </a:xfrm>
          <a:custGeom>
            <a:avLst/>
            <a:gdLst/>
            <a:ahLst/>
            <a:cxnLst/>
            <a:rect l="l" t="t" r="r" b="b"/>
            <a:pathLst>
              <a:path w="3712210" h="4873625">
                <a:moveTo>
                  <a:pt x="0" y="2436495"/>
                </a:moveTo>
                <a:lnTo>
                  <a:pt x="453" y="2382086"/>
                </a:lnTo>
                <a:lnTo>
                  <a:pt x="1808" y="2327969"/>
                </a:lnTo>
                <a:lnTo>
                  <a:pt x="4054" y="2274156"/>
                </a:lnTo>
                <a:lnTo>
                  <a:pt x="7182" y="2220659"/>
                </a:lnTo>
                <a:lnTo>
                  <a:pt x="11184" y="2167490"/>
                </a:lnTo>
                <a:lnTo>
                  <a:pt x="16048" y="2114663"/>
                </a:lnTo>
                <a:lnTo>
                  <a:pt x="21766" y="2062188"/>
                </a:lnTo>
                <a:lnTo>
                  <a:pt x="28329" y="2010080"/>
                </a:lnTo>
                <a:lnTo>
                  <a:pt x="35727" y="1958349"/>
                </a:lnTo>
                <a:lnTo>
                  <a:pt x="43950" y="1907009"/>
                </a:lnTo>
                <a:lnTo>
                  <a:pt x="52990" y="1856072"/>
                </a:lnTo>
                <a:lnTo>
                  <a:pt x="62836" y="1805550"/>
                </a:lnTo>
                <a:lnTo>
                  <a:pt x="73479" y="1755455"/>
                </a:lnTo>
                <a:lnTo>
                  <a:pt x="84911" y="1705801"/>
                </a:lnTo>
                <a:lnTo>
                  <a:pt x="97121" y="1656598"/>
                </a:lnTo>
                <a:lnTo>
                  <a:pt x="110099" y="1607861"/>
                </a:lnTo>
                <a:lnTo>
                  <a:pt x="123838" y="1559601"/>
                </a:lnTo>
                <a:lnTo>
                  <a:pt x="138326" y="1511830"/>
                </a:lnTo>
                <a:lnTo>
                  <a:pt x="153555" y="1464561"/>
                </a:lnTo>
                <a:lnTo>
                  <a:pt x="169516" y="1417806"/>
                </a:lnTo>
                <a:lnTo>
                  <a:pt x="186198" y="1371578"/>
                </a:lnTo>
                <a:lnTo>
                  <a:pt x="203593" y="1325889"/>
                </a:lnTo>
                <a:lnTo>
                  <a:pt x="221691" y="1280752"/>
                </a:lnTo>
                <a:lnTo>
                  <a:pt x="240482" y="1236178"/>
                </a:lnTo>
                <a:lnTo>
                  <a:pt x="259958" y="1192181"/>
                </a:lnTo>
                <a:lnTo>
                  <a:pt x="280108" y="1148772"/>
                </a:lnTo>
                <a:lnTo>
                  <a:pt x="300923" y="1105964"/>
                </a:lnTo>
                <a:lnTo>
                  <a:pt x="322394" y="1063769"/>
                </a:lnTo>
                <a:lnTo>
                  <a:pt x="344512" y="1022200"/>
                </a:lnTo>
                <a:lnTo>
                  <a:pt x="367267" y="981269"/>
                </a:lnTo>
                <a:lnTo>
                  <a:pt x="390649" y="940989"/>
                </a:lnTo>
                <a:lnTo>
                  <a:pt x="414649" y="901371"/>
                </a:lnTo>
                <a:lnTo>
                  <a:pt x="439258" y="862429"/>
                </a:lnTo>
                <a:lnTo>
                  <a:pt x="464467" y="824174"/>
                </a:lnTo>
                <a:lnTo>
                  <a:pt x="490265" y="786620"/>
                </a:lnTo>
                <a:lnTo>
                  <a:pt x="516643" y="749778"/>
                </a:lnTo>
                <a:lnTo>
                  <a:pt x="543593" y="713660"/>
                </a:lnTo>
                <a:lnTo>
                  <a:pt x="571104" y="678280"/>
                </a:lnTo>
                <a:lnTo>
                  <a:pt x="599167" y="643649"/>
                </a:lnTo>
                <a:lnTo>
                  <a:pt x="627773" y="609780"/>
                </a:lnTo>
                <a:lnTo>
                  <a:pt x="656912" y="576686"/>
                </a:lnTo>
                <a:lnTo>
                  <a:pt x="686575" y="544378"/>
                </a:lnTo>
                <a:lnTo>
                  <a:pt x="716752" y="512869"/>
                </a:lnTo>
                <a:lnTo>
                  <a:pt x="747435" y="482172"/>
                </a:lnTo>
                <a:lnTo>
                  <a:pt x="778612" y="452299"/>
                </a:lnTo>
                <a:lnTo>
                  <a:pt x="810276" y="423261"/>
                </a:lnTo>
                <a:lnTo>
                  <a:pt x="842417" y="395073"/>
                </a:lnTo>
                <a:lnTo>
                  <a:pt x="875025" y="367745"/>
                </a:lnTo>
                <a:lnTo>
                  <a:pt x="908090" y="341291"/>
                </a:lnTo>
                <a:lnTo>
                  <a:pt x="941604" y="315722"/>
                </a:lnTo>
                <a:lnTo>
                  <a:pt x="975557" y="291052"/>
                </a:lnTo>
                <a:lnTo>
                  <a:pt x="1009940" y="267292"/>
                </a:lnTo>
                <a:lnTo>
                  <a:pt x="1044743" y="244455"/>
                </a:lnTo>
                <a:lnTo>
                  <a:pt x="1079956" y="222554"/>
                </a:lnTo>
                <a:lnTo>
                  <a:pt x="1115570" y="201600"/>
                </a:lnTo>
                <a:lnTo>
                  <a:pt x="1151577" y="181606"/>
                </a:lnTo>
                <a:lnTo>
                  <a:pt x="1187965" y="162584"/>
                </a:lnTo>
                <a:lnTo>
                  <a:pt x="1224727" y="144547"/>
                </a:lnTo>
                <a:lnTo>
                  <a:pt x="1261852" y="127508"/>
                </a:lnTo>
                <a:lnTo>
                  <a:pt x="1299331" y="111478"/>
                </a:lnTo>
                <a:lnTo>
                  <a:pt x="1337155" y="96470"/>
                </a:lnTo>
                <a:lnTo>
                  <a:pt x="1375314" y="82496"/>
                </a:lnTo>
                <a:lnTo>
                  <a:pt x="1413799" y="69570"/>
                </a:lnTo>
                <a:lnTo>
                  <a:pt x="1452601" y="57702"/>
                </a:lnTo>
                <a:lnTo>
                  <a:pt x="1491709" y="46906"/>
                </a:lnTo>
                <a:lnTo>
                  <a:pt x="1531115" y="37193"/>
                </a:lnTo>
                <a:lnTo>
                  <a:pt x="1570809" y="28577"/>
                </a:lnTo>
                <a:lnTo>
                  <a:pt x="1610781" y="21070"/>
                </a:lnTo>
                <a:lnTo>
                  <a:pt x="1651023" y="14683"/>
                </a:lnTo>
                <a:lnTo>
                  <a:pt x="1691524" y="9430"/>
                </a:lnTo>
                <a:lnTo>
                  <a:pt x="1732276" y="5323"/>
                </a:lnTo>
                <a:lnTo>
                  <a:pt x="1773269" y="2374"/>
                </a:lnTo>
                <a:lnTo>
                  <a:pt x="1814493" y="595"/>
                </a:lnTo>
                <a:lnTo>
                  <a:pt x="1855939" y="0"/>
                </a:lnTo>
                <a:lnTo>
                  <a:pt x="1897386" y="595"/>
                </a:lnTo>
                <a:lnTo>
                  <a:pt x="1938611" y="2374"/>
                </a:lnTo>
                <a:lnTo>
                  <a:pt x="1979604" y="5323"/>
                </a:lnTo>
                <a:lnTo>
                  <a:pt x="2020357" y="9430"/>
                </a:lnTo>
                <a:lnTo>
                  <a:pt x="2060859" y="14683"/>
                </a:lnTo>
                <a:lnTo>
                  <a:pt x="2101101" y="21070"/>
                </a:lnTo>
                <a:lnTo>
                  <a:pt x="2141074" y="28577"/>
                </a:lnTo>
                <a:lnTo>
                  <a:pt x="2180769" y="37193"/>
                </a:lnTo>
                <a:lnTo>
                  <a:pt x="2220175" y="46906"/>
                </a:lnTo>
                <a:lnTo>
                  <a:pt x="2259284" y="57702"/>
                </a:lnTo>
                <a:lnTo>
                  <a:pt x="2298086" y="69570"/>
                </a:lnTo>
                <a:lnTo>
                  <a:pt x="2336571" y="82496"/>
                </a:lnTo>
                <a:lnTo>
                  <a:pt x="2374731" y="96470"/>
                </a:lnTo>
                <a:lnTo>
                  <a:pt x="2412556" y="111478"/>
                </a:lnTo>
                <a:lnTo>
                  <a:pt x="2450036" y="127508"/>
                </a:lnTo>
                <a:lnTo>
                  <a:pt x="2487161" y="144547"/>
                </a:lnTo>
                <a:lnTo>
                  <a:pt x="2523924" y="162584"/>
                </a:lnTo>
                <a:lnTo>
                  <a:pt x="2560313" y="181606"/>
                </a:lnTo>
                <a:lnTo>
                  <a:pt x="2596320" y="201600"/>
                </a:lnTo>
                <a:lnTo>
                  <a:pt x="2631935" y="222554"/>
                </a:lnTo>
                <a:lnTo>
                  <a:pt x="2667149" y="244455"/>
                </a:lnTo>
                <a:lnTo>
                  <a:pt x="2701953" y="267292"/>
                </a:lnTo>
                <a:lnTo>
                  <a:pt x="2736336" y="291052"/>
                </a:lnTo>
                <a:lnTo>
                  <a:pt x="2770289" y="315722"/>
                </a:lnTo>
                <a:lnTo>
                  <a:pt x="2803804" y="341291"/>
                </a:lnTo>
                <a:lnTo>
                  <a:pt x="2836871" y="367745"/>
                </a:lnTo>
                <a:lnTo>
                  <a:pt x="2869479" y="395073"/>
                </a:lnTo>
                <a:lnTo>
                  <a:pt x="2901620" y="423261"/>
                </a:lnTo>
                <a:lnTo>
                  <a:pt x="2933285" y="452299"/>
                </a:lnTo>
                <a:lnTo>
                  <a:pt x="2964463" y="482172"/>
                </a:lnTo>
                <a:lnTo>
                  <a:pt x="2995146" y="512869"/>
                </a:lnTo>
                <a:lnTo>
                  <a:pt x="3025324" y="544378"/>
                </a:lnTo>
                <a:lnTo>
                  <a:pt x="3054988" y="576686"/>
                </a:lnTo>
                <a:lnTo>
                  <a:pt x="3084128" y="609780"/>
                </a:lnTo>
                <a:lnTo>
                  <a:pt x="3112734" y="643649"/>
                </a:lnTo>
                <a:lnTo>
                  <a:pt x="3140798" y="678280"/>
                </a:lnTo>
                <a:lnTo>
                  <a:pt x="3168310" y="713660"/>
                </a:lnTo>
                <a:lnTo>
                  <a:pt x="3195260" y="749778"/>
                </a:lnTo>
                <a:lnTo>
                  <a:pt x="3221639" y="786620"/>
                </a:lnTo>
                <a:lnTo>
                  <a:pt x="3247438" y="824174"/>
                </a:lnTo>
                <a:lnTo>
                  <a:pt x="3272647" y="862429"/>
                </a:lnTo>
                <a:lnTo>
                  <a:pt x="3297256" y="901371"/>
                </a:lnTo>
                <a:lnTo>
                  <a:pt x="3321257" y="940989"/>
                </a:lnTo>
                <a:lnTo>
                  <a:pt x="3344640" y="981269"/>
                </a:lnTo>
                <a:lnTo>
                  <a:pt x="3367395" y="1022200"/>
                </a:lnTo>
                <a:lnTo>
                  <a:pt x="3389514" y="1063769"/>
                </a:lnTo>
                <a:lnTo>
                  <a:pt x="3410985" y="1105964"/>
                </a:lnTo>
                <a:lnTo>
                  <a:pt x="3431801" y="1148772"/>
                </a:lnTo>
                <a:lnTo>
                  <a:pt x="3451952" y="1192181"/>
                </a:lnTo>
                <a:lnTo>
                  <a:pt x="3471428" y="1236178"/>
                </a:lnTo>
                <a:lnTo>
                  <a:pt x="3490220" y="1280752"/>
                </a:lnTo>
                <a:lnTo>
                  <a:pt x="3508318" y="1325889"/>
                </a:lnTo>
                <a:lnTo>
                  <a:pt x="3525713" y="1371578"/>
                </a:lnTo>
                <a:lnTo>
                  <a:pt x="3542396" y="1417806"/>
                </a:lnTo>
                <a:lnTo>
                  <a:pt x="3558357" y="1464561"/>
                </a:lnTo>
                <a:lnTo>
                  <a:pt x="3573587" y="1511830"/>
                </a:lnTo>
                <a:lnTo>
                  <a:pt x="3588076" y="1559601"/>
                </a:lnTo>
                <a:lnTo>
                  <a:pt x="3601814" y="1607861"/>
                </a:lnTo>
                <a:lnTo>
                  <a:pt x="3614793" y="1656598"/>
                </a:lnTo>
                <a:lnTo>
                  <a:pt x="3627004" y="1705801"/>
                </a:lnTo>
                <a:lnTo>
                  <a:pt x="3638435" y="1755455"/>
                </a:lnTo>
                <a:lnTo>
                  <a:pt x="3649079" y="1805550"/>
                </a:lnTo>
                <a:lnTo>
                  <a:pt x="3658926" y="1856072"/>
                </a:lnTo>
                <a:lnTo>
                  <a:pt x="3667965" y="1907009"/>
                </a:lnTo>
                <a:lnTo>
                  <a:pt x="3676189" y="1958349"/>
                </a:lnTo>
                <a:lnTo>
                  <a:pt x="3683587" y="2010080"/>
                </a:lnTo>
                <a:lnTo>
                  <a:pt x="3690150" y="2062188"/>
                </a:lnTo>
                <a:lnTo>
                  <a:pt x="3695868" y="2114663"/>
                </a:lnTo>
                <a:lnTo>
                  <a:pt x="3700733" y="2167490"/>
                </a:lnTo>
                <a:lnTo>
                  <a:pt x="3704734" y="2220659"/>
                </a:lnTo>
                <a:lnTo>
                  <a:pt x="3707863" y="2274156"/>
                </a:lnTo>
                <a:lnTo>
                  <a:pt x="3710109" y="2327969"/>
                </a:lnTo>
                <a:lnTo>
                  <a:pt x="3711464" y="2382086"/>
                </a:lnTo>
                <a:lnTo>
                  <a:pt x="3711917" y="2436495"/>
                </a:lnTo>
                <a:lnTo>
                  <a:pt x="3711464" y="2490908"/>
                </a:lnTo>
                <a:lnTo>
                  <a:pt x="3710109" y="2545030"/>
                </a:lnTo>
                <a:lnTo>
                  <a:pt x="3707863" y="2598847"/>
                </a:lnTo>
                <a:lnTo>
                  <a:pt x="3704734" y="2652349"/>
                </a:lnTo>
                <a:lnTo>
                  <a:pt x="3700733" y="2705521"/>
                </a:lnTo>
                <a:lnTo>
                  <a:pt x="3695868" y="2758353"/>
                </a:lnTo>
                <a:lnTo>
                  <a:pt x="3690150" y="2810830"/>
                </a:lnTo>
                <a:lnTo>
                  <a:pt x="3683587" y="2862942"/>
                </a:lnTo>
                <a:lnTo>
                  <a:pt x="3676189" y="2914676"/>
                </a:lnTo>
                <a:lnTo>
                  <a:pt x="3667965" y="2966019"/>
                </a:lnTo>
                <a:lnTo>
                  <a:pt x="3658926" y="3016959"/>
                </a:lnTo>
                <a:lnTo>
                  <a:pt x="3649079" y="3067484"/>
                </a:lnTo>
                <a:lnTo>
                  <a:pt x="3638435" y="3117580"/>
                </a:lnTo>
                <a:lnTo>
                  <a:pt x="3627004" y="3167237"/>
                </a:lnTo>
                <a:lnTo>
                  <a:pt x="3614793" y="3216441"/>
                </a:lnTo>
                <a:lnTo>
                  <a:pt x="3601814" y="3265180"/>
                </a:lnTo>
                <a:lnTo>
                  <a:pt x="3588076" y="3313442"/>
                </a:lnTo>
                <a:lnTo>
                  <a:pt x="3573587" y="3361214"/>
                </a:lnTo>
                <a:lnTo>
                  <a:pt x="3558357" y="3408484"/>
                </a:lnTo>
                <a:lnTo>
                  <a:pt x="3542396" y="3455240"/>
                </a:lnTo>
                <a:lnTo>
                  <a:pt x="3525713" y="3501469"/>
                </a:lnTo>
                <a:lnTo>
                  <a:pt x="3508318" y="3547158"/>
                </a:lnTo>
                <a:lnTo>
                  <a:pt x="3490220" y="3592296"/>
                </a:lnTo>
                <a:lnTo>
                  <a:pt x="3471428" y="3636870"/>
                </a:lnTo>
                <a:lnTo>
                  <a:pt x="3451952" y="3680868"/>
                </a:lnTo>
                <a:lnTo>
                  <a:pt x="3431801" y="3724277"/>
                </a:lnTo>
                <a:lnTo>
                  <a:pt x="3410985" y="3767085"/>
                </a:lnTo>
                <a:lnTo>
                  <a:pt x="3389514" y="3809280"/>
                </a:lnTo>
                <a:lnTo>
                  <a:pt x="3367395" y="3850848"/>
                </a:lnTo>
                <a:lnTo>
                  <a:pt x="3344640" y="3891779"/>
                </a:lnTo>
                <a:lnTo>
                  <a:pt x="3321257" y="3932059"/>
                </a:lnTo>
                <a:lnTo>
                  <a:pt x="3297256" y="3971676"/>
                </a:lnTo>
                <a:lnTo>
                  <a:pt x="3272647" y="4010617"/>
                </a:lnTo>
                <a:lnTo>
                  <a:pt x="3247438" y="4048871"/>
                </a:lnTo>
                <a:lnTo>
                  <a:pt x="3221639" y="4086425"/>
                </a:lnTo>
                <a:lnTo>
                  <a:pt x="3195260" y="4123266"/>
                </a:lnTo>
                <a:lnTo>
                  <a:pt x="3168310" y="4159383"/>
                </a:lnTo>
                <a:lnTo>
                  <a:pt x="3140798" y="4194762"/>
                </a:lnTo>
                <a:lnTo>
                  <a:pt x="3112734" y="4229392"/>
                </a:lnTo>
                <a:lnTo>
                  <a:pt x="3084128" y="4263259"/>
                </a:lnTo>
                <a:lnTo>
                  <a:pt x="3054988" y="4296353"/>
                </a:lnTo>
                <a:lnTo>
                  <a:pt x="3025324" y="4328659"/>
                </a:lnTo>
                <a:lnTo>
                  <a:pt x="2995146" y="4360167"/>
                </a:lnTo>
                <a:lnTo>
                  <a:pt x="2964463" y="4390862"/>
                </a:lnTo>
                <a:lnTo>
                  <a:pt x="2933285" y="4420734"/>
                </a:lnTo>
                <a:lnTo>
                  <a:pt x="2901620" y="4449770"/>
                </a:lnTo>
                <a:lnTo>
                  <a:pt x="2869479" y="4477957"/>
                </a:lnTo>
                <a:lnTo>
                  <a:pt x="2836871" y="4505284"/>
                </a:lnTo>
                <a:lnTo>
                  <a:pt x="2803804" y="4531736"/>
                </a:lnTo>
                <a:lnTo>
                  <a:pt x="2770289" y="4557303"/>
                </a:lnTo>
                <a:lnTo>
                  <a:pt x="2736336" y="4581972"/>
                </a:lnTo>
                <a:lnTo>
                  <a:pt x="2701953" y="4605731"/>
                </a:lnTo>
                <a:lnTo>
                  <a:pt x="2667149" y="4628566"/>
                </a:lnTo>
                <a:lnTo>
                  <a:pt x="2631935" y="4650466"/>
                </a:lnTo>
                <a:lnTo>
                  <a:pt x="2596320" y="4671419"/>
                </a:lnTo>
                <a:lnTo>
                  <a:pt x="2560313" y="4691411"/>
                </a:lnTo>
                <a:lnTo>
                  <a:pt x="2523924" y="4710431"/>
                </a:lnTo>
                <a:lnTo>
                  <a:pt x="2487161" y="4728467"/>
                </a:lnTo>
                <a:lnTo>
                  <a:pt x="2450036" y="4745505"/>
                </a:lnTo>
                <a:lnTo>
                  <a:pt x="2412556" y="4761534"/>
                </a:lnTo>
                <a:lnTo>
                  <a:pt x="2374731" y="4776540"/>
                </a:lnTo>
                <a:lnTo>
                  <a:pt x="2336571" y="4790513"/>
                </a:lnTo>
                <a:lnTo>
                  <a:pt x="2298086" y="4803439"/>
                </a:lnTo>
                <a:lnTo>
                  <a:pt x="2259284" y="4815305"/>
                </a:lnTo>
                <a:lnTo>
                  <a:pt x="2220175" y="4826101"/>
                </a:lnTo>
                <a:lnTo>
                  <a:pt x="2180769" y="4835812"/>
                </a:lnTo>
                <a:lnTo>
                  <a:pt x="2141074" y="4844427"/>
                </a:lnTo>
                <a:lnTo>
                  <a:pt x="2101101" y="4851934"/>
                </a:lnTo>
                <a:lnTo>
                  <a:pt x="2060859" y="4858320"/>
                </a:lnTo>
                <a:lnTo>
                  <a:pt x="2020357" y="4863573"/>
                </a:lnTo>
                <a:lnTo>
                  <a:pt x="1979604" y="4867680"/>
                </a:lnTo>
                <a:lnTo>
                  <a:pt x="1938611" y="4870628"/>
                </a:lnTo>
                <a:lnTo>
                  <a:pt x="1897386" y="4872407"/>
                </a:lnTo>
                <a:lnTo>
                  <a:pt x="1855939" y="4873002"/>
                </a:lnTo>
                <a:lnTo>
                  <a:pt x="1814493" y="4872407"/>
                </a:lnTo>
                <a:lnTo>
                  <a:pt x="1773269" y="4870628"/>
                </a:lnTo>
                <a:lnTo>
                  <a:pt x="1732276" y="4867680"/>
                </a:lnTo>
                <a:lnTo>
                  <a:pt x="1691524" y="4863573"/>
                </a:lnTo>
                <a:lnTo>
                  <a:pt x="1651023" y="4858320"/>
                </a:lnTo>
                <a:lnTo>
                  <a:pt x="1610781" y="4851934"/>
                </a:lnTo>
                <a:lnTo>
                  <a:pt x="1570809" y="4844427"/>
                </a:lnTo>
                <a:lnTo>
                  <a:pt x="1531115" y="4835812"/>
                </a:lnTo>
                <a:lnTo>
                  <a:pt x="1491709" y="4826101"/>
                </a:lnTo>
                <a:lnTo>
                  <a:pt x="1452601" y="4815305"/>
                </a:lnTo>
                <a:lnTo>
                  <a:pt x="1413799" y="4803439"/>
                </a:lnTo>
                <a:lnTo>
                  <a:pt x="1375314" y="4790513"/>
                </a:lnTo>
                <a:lnTo>
                  <a:pt x="1337155" y="4776540"/>
                </a:lnTo>
                <a:lnTo>
                  <a:pt x="1299331" y="4761534"/>
                </a:lnTo>
                <a:lnTo>
                  <a:pt x="1261852" y="4745505"/>
                </a:lnTo>
                <a:lnTo>
                  <a:pt x="1224727" y="4728467"/>
                </a:lnTo>
                <a:lnTo>
                  <a:pt x="1187965" y="4710431"/>
                </a:lnTo>
                <a:lnTo>
                  <a:pt x="1151577" y="4691411"/>
                </a:lnTo>
                <a:lnTo>
                  <a:pt x="1115570" y="4671419"/>
                </a:lnTo>
                <a:lnTo>
                  <a:pt x="1079956" y="4650466"/>
                </a:lnTo>
                <a:lnTo>
                  <a:pt x="1044743" y="4628566"/>
                </a:lnTo>
                <a:lnTo>
                  <a:pt x="1009940" y="4605731"/>
                </a:lnTo>
                <a:lnTo>
                  <a:pt x="975557" y="4581972"/>
                </a:lnTo>
                <a:lnTo>
                  <a:pt x="941604" y="4557303"/>
                </a:lnTo>
                <a:lnTo>
                  <a:pt x="908090" y="4531736"/>
                </a:lnTo>
                <a:lnTo>
                  <a:pt x="875025" y="4505284"/>
                </a:lnTo>
                <a:lnTo>
                  <a:pt x="842417" y="4477957"/>
                </a:lnTo>
                <a:lnTo>
                  <a:pt x="810276" y="4449770"/>
                </a:lnTo>
                <a:lnTo>
                  <a:pt x="778612" y="4420734"/>
                </a:lnTo>
                <a:lnTo>
                  <a:pt x="747435" y="4390862"/>
                </a:lnTo>
                <a:lnTo>
                  <a:pt x="716752" y="4360167"/>
                </a:lnTo>
                <a:lnTo>
                  <a:pt x="686575" y="4328659"/>
                </a:lnTo>
                <a:lnTo>
                  <a:pt x="656912" y="4296353"/>
                </a:lnTo>
                <a:lnTo>
                  <a:pt x="627773" y="4263259"/>
                </a:lnTo>
                <a:lnTo>
                  <a:pt x="599167" y="4229392"/>
                </a:lnTo>
                <a:lnTo>
                  <a:pt x="571104" y="4194762"/>
                </a:lnTo>
                <a:lnTo>
                  <a:pt x="543593" y="4159383"/>
                </a:lnTo>
                <a:lnTo>
                  <a:pt x="516643" y="4123266"/>
                </a:lnTo>
                <a:lnTo>
                  <a:pt x="490265" y="4086425"/>
                </a:lnTo>
                <a:lnTo>
                  <a:pt x="464467" y="4048871"/>
                </a:lnTo>
                <a:lnTo>
                  <a:pt x="439258" y="4010617"/>
                </a:lnTo>
                <a:lnTo>
                  <a:pt x="414649" y="3971676"/>
                </a:lnTo>
                <a:lnTo>
                  <a:pt x="390649" y="3932059"/>
                </a:lnTo>
                <a:lnTo>
                  <a:pt x="367267" y="3891779"/>
                </a:lnTo>
                <a:lnTo>
                  <a:pt x="344512" y="3850848"/>
                </a:lnTo>
                <a:lnTo>
                  <a:pt x="322394" y="3809280"/>
                </a:lnTo>
                <a:lnTo>
                  <a:pt x="300923" y="3767085"/>
                </a:lnTo>
                <a:lnTo>
                  <a:pt x="280108" y="3724277"/>
                </a:lnTo>
                <a:lnTo>
                  <a:pt x="259958" y="3680868"/>
                </a:lnTo>
                <a:lnTo>
                  <a:pt x="240482" y="3636870"/>
                </a:lnTo>
                <a:lnTo>
                  <a:pt x="221691" y="3592296"/>
                </a:lnTo>
                <a:lnTo>
                  <a:pt x="203593" y="3547158"/>
                </a:lnTo>
                <a:lnTo>
                  <a:pt x="186198" y="3501469"/>
                </a:lnTo>
                <a:lnTo>
                  <a:pt x="169516" y="3455240"/>
                </a:lnTo>
                <a:lnTo>
                  <a:pt x="153555" y="3408484"/>
                </a:lnTo>
                <a:lnTo>
                  <a:pt x="138326" y="3361214"/>
                </a:lnTo>
                <a:lnTo>
                  <a:pt x="123838" y="3313442"/>
                </a:lnTo>
                <a:lnTo>
                  <a:pt x="110099" y="3265180"/>
                </a:lnTo>
                <a:lnTo>
                  <a:pt x="97121" y="3216441"/>
                </a:lnTo>
                <a:lnTo>
                  <a:pt x="84911" y="3167237"/>
                </a:lnTo>
                <a:lnTo>
                  <a:pt x="73479" y="3117580"/>
                </a:lnTo>
                <a:lnTo>
                  <a:pt x="62836" y="3067484"/>
                </a:lnTo>
                <a:lnTo>
                  <a:pt x="52990" y="3016959"/>
                </a:lnTo>
                <a:lnTo>
                  <a:pt x="43950" y="2966019"/>
                </a:lnTo>
                <a:lnTo>
                  <a:pt x="35727" y="2914676"/>
                </a:lnTo>
                <a:lnTo>
                  <a:pt x="28329" y="2862942"/>
                </a:lnTo>
                <a:lnTo>
                  <a:pt x="21766" y="2810830"/>
                </a:lnTo>
                <a:lnTo>
                  <a:pt x="16048" y="2758353"/>
                </a:lnTo>
                <a:lnTo>
                  <a:pt x="11184" y="2705521"/>
                </a:lnTo>
                <a:lnTo>
                  <a:pt x="7182" y="2652349"/>
                </a:lnTo>
                <a:lnTo>
                  <a:pt x="4054" y="2598847"/>
                </a:lnTo>
                <a:lnTo>
                  <a:pt x="1808" y="2545030"/>
                </a:lnTo>
                <a:lnTo>
                  <a:pt x="453" y="2490908"/>
                </a:lnTo>
                <a:lnTo>
                  <a:pt x="0" y="2436495"/>
                </a:lnTo>
                <a:close/>
              </a:path>
            </a:pathLst>
          </a:custGeom>
          <a:ln w="12700">
            <a:solidFill>
              <a:srgbClr val="5B9BD4"/>
            </a:solidFill>
          </a:ln>
        </p:spPr>
        <p:txBody>
          <a:bodyPr wrap="square" lIns="0" tIns="0" rIns="0" bIns="0" rtlCol="0"/>
          <a:lstStyle/>
          <a:p>
            <a:endParaRPr sz="1013">
              <a:solidFill>
                <a:prstClr val="black"/>
              </a:solidFill>
            </a:endParaRPr>
          </a:p>
        </p:txBody>
      </p:sp>
      <p:sp>
        <p:nvSpPr>
          <p:cNvPr id="10" name="object 10"/>
          <p:cNvSpPr txBox="1"/>
          <p:nvPr/>
        </p:nvSpPr>
        <p:spPr>
          <a:xfrm>
            <a:off x="1695127" y="2680192"/>
            <a:ext cx="1152287" cy="318966"/>
          </a:xfrm>
          <a:prstGeom prst="rect">
            <a:avLst/>
          </a:prstGeom>
        </p:spPr>
        <p:txBody>
          <a:bodyPr vert="horz" wrap="square" lIns="0" tIns="7144" rIns="0" bIns="0" rtlCol="0">
            <a:spAutoFit/>
          </a:bodyPr>
          <a:lstStyle/>
          <a:p>
            <a:pPr marL="293251" marR="2858" indent="-286465">
              <a:spcBef>
                <a:spcPts val="56"/>
              </a:spcBef>
            </a:pPr>
            <a:r>
              <a:rPr sz="1013" b="1" spc="-79" dirty="0">
                <a:solidFill>
                  <a:srgbClr val="5B9BD4"/>
                </a:solidFill>
                <a:latin typeface="Arial"/>
                <a:cs typeface="Arial"/>
              </a:rPr>
              <a:t>Exendin-4</a:t>
            </a:r>
            <a:r>
              <a:rPr sz="1013" b="1" spc="-113" dirty="0">
                <a:solidFill>
                  <a:srgbClr val="5B9BD4"/>
                </a:solidFill>
                <a:latin typeface="Arial"/>
                <a:cs typeface="Arial"/>
              </a:rPr>
              <a:t> </a:t>
            </a:r>
            <a:r>
              <a:rPr sz="1013" b="1" spc="-65" dirty="0">
                <a:solidFill>
                  <a:srgbClr val="5B9BD4"/>
                </a:solidFill>
                <a:latin typeface="Arial"/>
                <a:cs typeface="Arial"/>
              </a:rPr>
              <a:t>derivatives  </a:t>
            </a:r>
            <a:r>
              <a:rPr sz="1013" b="1" spc="-62" dirty="0">
                <a:solidFill>
                  <a:srgbClr val="5B9BD4"/>
                </a:solidFill>
                <a:latin typeface="Arial"/>
                <a:cs typeface="Arial"/>
              </a:rPr>
              <a:t>(mimetics)</a:t>
            </a:r>
            <a:endParaRPr sz="1013">
              <a:solidFill>
                <a:prstClr val="black"/>
              </a:solidFill>
              <a:latin typeface="Arial"/>
              <a:cs typeface="Arial"/>
            </a:endParaRPr>
          </a:p>
        </p:txBody>
      </p:sp>
      <p:sp>
        <p:nvSpPr>
          <p:cNvPr id="11" name="object 11"/>
          <p:cNvSpPr txBox="1"/>
          <p:nvPr/>
        </p:nvSpPr>
        <p:spPr>
          <a:xfrm>
            <a:off x="3323702" y="2472382"/>
            <a:ext cx="820817" cy="163090"/>
          </a:xfrm>
          <a:prstGeom prst="rect">
            <a:avLst/>
          </a:prstGeom>
        </p:spPr>
        <p:txBody>
          <a:bodyPr vert="horz" wrap="square" lIns="0" tIns="7144" rIns="0" bIns="0" rtlCol="0">
            <a:spAutoFit/>
          </a:bodyPr>
          <a:lstStyle/>
          <a:p>
            <a:pPr marL="7144">
              <a:spcBef>
                <a:spcPts val="56"/>
              </a:spcBef>
            </a:pPr>
            <a:r>
              <a:rPr sz="1013" b="1" i="1" spc="-121" dirty="0">
                <a:solidFill>
                  <a:prstClr val="black"/>
                </a:solidFill>
                <a:latin typeface="Arial"/>
                <a:cs typeface="Arial"/>
              </a:rPr>
              <a:t>SHORT-ACTING</a:t>
            </a:r>
            <a:endParaRPr sz="1013">
              <a:solidFill>
                <a:prstClr val="black"/>
              </a:solidFill>
              <a:latin typeface="Arial"/>
              <a:cs typeface="Arial"/>
            </a:endParaRPr>
          </a:p>
        </p:txBody>
      </p:sp>
      <p:sp>
        <p:nvSpPr>
          <p:cNvPr id="12" name="object 12"/>
          <p:cNvSpPr/>
          <p:nvPr/>
        </p:nvSpPr>
        <p:spPr>
          <a:xfrm>
            <a:off x="3200401" y="2668333"/>
            <a:ext cx="535067" cy="345401"/>
          </a:xfrm>
          <a:custGeom>
            <a:avLst/>
            <a:gdLst/>
            <a:ahLst/>
            <a:cxnLst/>
            <a:rect l="l" t="t" r="r" b="b"/>
            <a:pathLst>
              <a:path w="951229" h="614044">
                <a:moveTo>
                  <a:pt x="43434" y="540766"/>
                </a:moveTo>
                <a:lnTo>
                  <a:pt x="0" y="614045"/>
                </a:lnTo>
                <a:lnTo>
                  <a:pt x="84709" y="604774"/>
                </a:lnTo>
                <a:lnTo>
                  <a:pt x="70213" y="582295"/>
                </a:lnTo>
                <a:lnTo>
                  <a:pt x="55117" y="582295"/>
                </a:lnTo>
                <a:lnTo>
                  <a:pt x="51688" y="576961"/>
                </a:lnTo>
                <a:lnTo>
                  <a:pt x="62346" y="570095"/>
                </a:lnTo>
                <a:lnTo>
                  <a:pt x="43434" y="540766"/>
                </a:lnTo>
                <a:close/>
              </a:path>
              <a:path w="951229" h="614044">
                <a:moveTo>
                  <a:pt x="62346" y="570095"/>
                </a:moveTo>
                <a:lnTo>
                  <a:pt x="51688" y="576961"/>
                </a:lnTo>
                <a:lnTo>
                  <a:pt x="55117" y="582295"/>
                </a:lnTo>
                <a:lnTo>
                  <a:pt x="65783" y="575424"/>
                </a:lnTo>
                <a:lnTo>
                  <a:pt x="62346" y="570095"/>
                </a:lnTo>
                <a:close/>
              </a:path>
              <a:path w="951229" h="614044">
                <a:moveTo>
                  <a:pt x="65783" y="575424"/>
                </a:moveTo>
                <a:lnTo>
                  <a:pt x="55117" y="582295"/>
                </a:lnTo>
                <a:lnTo>
                  <a:pt x="70213" y="582295"/>
                </a:lnTo>
                <a:lnTo>
                  <a:pt x="65783" y="575424"/>
                </a:lnTo>
                <a:close/>
              </a:path>
              <a:path w="951229" h="614044">
                <a:moveTo>
                  <a:pt x="947292" y="0"/>
                </a:moveTo>
                <a:lnTo>
                  <a:pt x="62346" y="570095"/>
                </a:lnTo>
                <a:lnTo>
                  <a:pt x="65783" y="575424"/>
                </a:lnTo>
                <a:lnTo>
                  <a:pt x="950722" y="5334"/>
                </a:lnTo>
                <a:lnTo>
                  <a:pt x="947292" y="0"/>
                </a:lnTo>
                <a:close/>
              </a:path>
            </a:pathLst>
          </a:custGeom>
          <a:solidFill>
            <a:srgbClr val="000000"/>
          </a:solidFill>
        </p:spPr>
        <p:txBody>
          <a:bodyPr wrap="square" lIns="0" tIns="0" rIns="0" bIns="0" rtlCol="0"/>
          <a:lstStyle/>
          <a:p>
            <a:endParaRPr sz="1013">
              <a:solidFill>
                <a:prstClr val="black"/>
              </a:solidFill>
            </a:endParaRPr>
          </a:p>
        </p:txBody>
      </p:sp>
      <p:sp>
        <p:nvSpPr>
          <p:cNvPr id="13" name="object 13"/>
          <p:cNvSpPr txBox="1"/>
          <p:nvPr/>
        </p:nvSpPr>
        <p:spPr>
          <a:xfrm>
            <a:off x="5939385" y="2489497"/>
            <a:ext cx="1068348" cy="318966"/>
          </a:xfrm>
          <a:prstGeom prst="rect">
            <a:avLst/>
          </a:prstGeom>
        </p:spPr>
        <p:txBody>
          <a:bodyPr vert="horz" wrap="square" lIns="0" tIns="7144" rIns="0" bIns="0" rtlCol="0">
            <a:spAutoFit/>
          </a:bodyPr>
          <a:lstStyle/>
          <a:p>
            <a:pPr algn="ctr">
              <a:spcBef>
                <a:spcPts val="56"/>
              </a:spcBef>
            </a:pPr>
            <a:r>
              <a:rPr sz="1013" b="1" spc="-74" dirty="0">
                <a:solidFill>
                  <a:prstClr val="black"/>
                </a:solidFill>
                <a:latin typeface="Arial"/>
                <a:cs typeface="Arial"/>
              </a:rPr>
              <a:t>Exenatide</a:t>
            </a:r>
            <a:r>
              <a:rPr sz="1013" b="1" spc="-104" dirty="0">
                <a:solidFill>
                  <a:prstClr val="black"/>
                </a:solidFill>
                <a:latin typeface="Arial"/>
                <a:cs typeface="Arial"/>
              </a:rPr>
              <a:t> </a:t>
            </a:r>
            <a:r>
              <a:rPr sz="1013" b="1" spc="-65" dirty="0">
                <a:solidFill>
                  <a:prstClr val="black"/>
                </a:solidFill>
                <a:latin typeface="Arial"/>
                <a:cs typeface="Arial"/>
              </a:rPr>
              <a:t>extended</a:t>
            </a:r>
            <a:endParaRPr sz="1013">
              <a:solidFill>
                <a:prstClr val="black"/>
              </a:solidFill>
              <a:latin typeface="Arial"/>
              <a:cs typeface="Arial"/>
            </a:endParaRPr>
          </a:p>
          <a:p>
            <a:pPr algn="ctr"/>
            <a:r>
              <a:rPr sz="1013" b="1" spc="-68" dirty="0">
                <a:solidFill>
                  <a:prstClr val="black"/>
                </a:solidFill>
                <a:latin typeface="Arial"/>
                <a:cs typeface="Arial"/>
              </a:rPr>
              <a:t>release</a:t>
            </a:r>
            <a:r>
              <a:rPr sz="1013" b="1" spc="-59" dirty="0">
                <a:solidFill>
                  <a:prstClr val="black"/>
                </a:solidFill>
                <a:latin typeface="Arial"/>
                <a:cs typeface="Arial"/>
              </a:rPr>
              <a:t> </a:t>
            </a:r>
            <a:r>
              <a:rPr sz="1013" b="1" spc="-71" dirty="0">
                <a:solidFill>
                  <a:prstClr val="black"/>
                </a:solidFill>
                <a:latin typeface="Arial"/>
                <a:cs typeface="Arial"/>
              </a:rPr>
              <a:t>QW</a:t>
            </a:r>
            <a:endParaRPr sz="1013">
              <a:solidFill>
                <a:prstClr val="black"/>
              </a:solidFill>
              <a:latin typeface="Arial"/>
              <a:cs typeface="Arial"/>
            </a:endParaRPr>
          </a:p>
        </p:txBody>
      </p:sp>
      <p:sp>
        <p:nvSpPr>
          <p:cNvPr id="14" name="object 14"/>
          <p:cNvSpPr/>
          <p:nvPr/>
        </p:nvSpPr>
        <p:spPr>
          <a:xfrm>
            <a:off x="5791951" y="2887839"/>
            <a:ext cx="1369373" cy="243969"/>
          </a:xfrm>
          <a:prstGeom prst="rect">
            <a:avLst/>
          </a:prstGeom>
          <a:blipFill>
            <a:blip r:embed="rId6" cstate="print"/>
            <a:stretch>
              <a:fillRect/>
            </a:stretch>
          </a:blipFill>
        </p:spPr>
        <p:txBody>
          <a:bodyPr wrap="square" lIns="0" tIns="0" rIns="0" bIns="0" rtlCol="0"/>
          <a:lstStyle/>
          <a:p>
            <a:endParaRPr sz="1013">
              <a:solidFill>
                <a:prstClr val="black"/>
              </a:solidFill>
            </a:endParaRPr>
          </a:p>
        </p:txBody>
      </p:sp>
      <p:sp>
        <p:nvSpPr>
          <p:cNvPr id="15" name="object 15"/>
          <p:cNvSpPr/>
          <p:nvPr/>
        </p:nvSpPr>
        <p:spPr>
          <a:xfrm>
            <a:off x="5712595" y="3602397"/>
            <a:ext cx="1549634" cy="481338"/>
          </a:xfrm>
          <a:prstGeom prst="rect">
            <a:avLst/>
          </a:prstGeom>
          <a:blipFill>
            <a:blip r:embed="rId7" cstate="print"/>
            <a:stretch>
              <a:fillRect/>
            </a:stretch>
          </a:blipFill>
        </p:spPr>
        <p:txBody>
          <a:bodyPr wrap="square" lIns="0" tIns="0" rIns="0" bIns="0" rtlCol="0"/>
          <a:lstStyle/>
          <a:p>
            <a:endParaRPr sz="1013">
              <a:solidFill>
                <a:prstClr val="black"/>
              </a:solidFill>
            </a:endParaRPr>
          </a:p>
        </p:txBody>
      </p:sp>
      <p:sp>
        <p:nvSpPr>
          <p:cNvPr id="16" name="object 16"/>
          <p:cNvSpPr txBox="1"/>
          <p:nvPr/>
        </p:nvSpPr>
        <p:spPr>
          <a:xfrm>
            <a:off x="6059758" y="3406570"/>
            <a:ext cx="825461" cy="163090"/>
          </a:xfrm>
          <a:prstGeom prst="rect">
            <a:avLst/>
          </a:prstGeom>
        </p:spPr>
        <p:txBody>
          <a:bodyPr vert="horz" wrap="square" lIns="0" tIns="7144" rIns="0" bIns="0" rtlCol="0">
            <a:spAutoFit/>
          </a:bodyPr>
          <a:lstStyle/>
          <a:p>
            <a:pPr marL="7144">
              <a:spcBef>
                <a:spcPts val="56"/>
              </a:spcBef>
            </a:pPr>
            <a:r>
              <a:rPr sz="1013" b="1" spc="-62" dirty="0">
                <a:solidFill>
                  <a:prstClr val="black"/>
                </a:solidFill>
                <a:latin typeface="Arial"/>
                <a:cs typeface="Arial"/>
              </a:rPr>
              <a:t>Albiglutide</a:t>
            </a:r>
            <a:r>
              <a:rPr sz="1013" b="1" spc="-95" dirty="0">
                <a:solidFill>
                  <a:prstClr val="black"/>
                </a:solidFill>
                <a:latin typeface="Arial"/>
                <a:cs typeface="Arial"/>
              </a:rPr>
              <a:t> </a:t>
            </a:r>
            <a:r>
              <a:rPr sz="1013" b="1" spc="-76" dirty="0">
                <a:solidFill>
                  <a:prstClr val="black"/>
                </a:solidFill>
                <a:latin typeface="Arial"/>
                <a:cs typeface="Arial"/>
              </a:rPr>
              <a:t>QW</a:t>
            </a:r>
            <a:endParaRPr sz="1013">
              <a:solidFill>
                <a:prstClr val="black"/>
              </a:solidFill>
              <a:latin typeface="Arial"/>
              <a:cs typeface="Arial"/>
            </a:endParaRPr>
          </a:p>
        </p:txBody>
      </p:sp>
      <p:sp>
        <p:nvSpPr>
          <p:cNvPr id="17" name="object 17"/>
          <p:cNvSpPr txBox="1"/>
          <p:nvPr/>
        </p:nvSpPr>
        <p:spPr>
          <a:xfrm>
            <a:off x="4151662" y="3913248"/>
            <a:ext cx="774740" cy="163090"/>
          </a:xfrm>
          <a:prstGeom prst="rect">
            <a:avLst/>
          </a:prstGeom>
        </p:spPr>
        <p:txBody>
          <a:bodyPr vert="horz" wrap="square" lIns="0" tIns="7144" rIns="0" bIns="0" rtlCol="0">
            <a:spAutoFit/>
          </a:bodyPr>
          <a:lstStyle/>
          <a:p>
            <a:pPr marL="7144">
              <a:spcBef>
                <a:spcPts val="56"/>
              </a:spcBef>
            </a:pPr>
            <a:r>
              <a:rPr sz="1013" b="1" spc="-68" dirty="0">
                <a:solidFill>
                  <a:prstClr val="black"/>
                </a:solidFill>
                <a:latin typeface="Arial"/>
                <a:cs typeface="Arial"/>
              </a:rPr>
              <a:t>Liraglutide</a:t>
            </a:r>
            <a:r>
              <a:rPr sz="1013" b="1" spc="-113" dirty="0">
                <a:solidFill>
                  <a:prstClr val="black"/>
                </a:solidFill>
                <a:latin typeface="Arial"/>
                <a:cs typeface="Arial"/>
              </a:rPr>
              <a:t> </a:t>
            </a:r>
            <a:r>
              <a:rPr sz="1013" b="1" spc="-95" dirty="0">
                <a:solidFill>
                  <a:prstClr val="black"/>
                </a:solidFill>
                <a:latin typeface="Arial"/>
                <a:cs typeface="Arial"/>
              </a:rPr>
              <a:t>QD</a:t>
            </a:r>
            <a:endParaRPr sz="1013">
              <a:solidFill>
                <a:prstClr val="black"/>
              </a:solidFill>
              <a:latin typeface="Arial"/>
              <a:cs typeface="Arial"/>
            </a:endParaRPr>
          </a:p>
        </p:txBody>
      </p:sp>
      <p:sp>
        <p:nvSpPr>
          <p:cNvPr id="18" name="object 18"/>
          <p:cNvSpPr/>
          <p:nvPr/>
        </p:nvSpPr>
        <p:spPr>
          <a:xfrm>
            <a:off x="3666602" y="4124052"/>
            <a:ext cx="1635137" cy="239824"/>
          </a:xfrm>
          <a:prstGeom prst="rect">
            <a:avLst/>
          </a:prstGeom>
          <a:blipFill>
            <a:blip r:embed="rId8" cstate="print"/>
            <a:stretch>
              <a:fillRect/>
            </a:stretch>
          </a:blipFill>
        </p:spPr>
        <p:txBody>
          <a:bodyPr wrap="square" lIns="0" tIns="0" rIns="0" bIns="0" rtlCol="0"/>
          <a:lstStyle/>
          <a:p>
            <a:endParaRPr sz="1013">
              <a:solidFill>
                <a:prstClr val="black"/>
              </a:solidFill>
            </a:endParaRPr>
          </a:p>
        </p:txBody>
      </p:sp>
      <p:sp>
        <p:nvSpPr>
          <p:cNvPr id="19" name="object 19"/>
          <p:cNvSpPr txBox="1"/>
          <p:nvPr/>
        </p:nvSpPr>
        <p:spPr>
          <a:xfrm>
            <a:off x="6041899" y="4296110"/>
            <a:ext cx="861536" cy="163090"/>
          </a:xfrm>
          <a:prstGeom prst="rect">
            <a:avLst/>
          </a:prstGeom>
        </p:spPr>
        <p:txBody>
          <a:bodyPr vert="horz" wrap="square" lIns="0" tIns="7144" rIns="0" bIns="0" rtlCol="0">
            <a:spAutoFit/>
          </a:bodyPr>
          <a:lstStyle/>
          <a:p>
            <a:pPr marL="7144">
              <a:spcBef>
                <a:spcPts val="56"/>
              </a:spcBef>
            </a:pPr>
            <a:r>
              <a:rPr sz="1013" b="1" spc="-62" dirty="0">
                <a:solidFill>
                  <a:prstClr val="black"/>
                </a:solidFill>
                <a:latin typeface="Arial"/>
                <a:cs typeface="Arial"/>
              </a:rPr>
              <a:t>Dulaglutide</a:t>
            </a:r>
            <a:r>
              <a:rPr sz="1013" b="1" spc="-101" dirty="0">
                <a:solidFill>
                  <a:prstClr val="black"/>
                </a:solidFill>
                <a:latin typeface="Arial"/>
                <a:cs typeface="Arial"/>
              </a:rPr>
              <a:t> </a:t>
            </a:r>
            <a:r>
              <a:rPr sz="1013" b="1" spc="-76" dirty="0">
                <a:solidFill>
                  <a:prstClr val="black"/>
                </a:solidFill>
                <a:latin typeface="Arial"/>
                <a:cs typeface="Arial"/>
              </a:rPr>
              <a:t>QW</a:t>
            </a:r>
            <a:endParaRPr sz="1013">
              <a:solidFill>
                <a:prstClr val="black"/>
              </a:solidFill>
              <a:latin typeface="Arial"/>
              <a:cs typeface="Arial"/>
            </a:endParaRPr>
          </a:p>
        </p:txBody>
      </p:sp>
      <p:sp>
        <p:nvSpPr>
          <p:cNvPr id="20" name="object 20"/>
          <p:cNvSpPr/>
          <p:nvPr/>
        </p:nvSpPr>
        <p:spPr>
          <a:xfrm>
            <a:off x="5751720" y="4488683"/>
            <a:ext cx="1441966" cy="585794"/>
          </a:xfrm>
          <a:prstGeom prst="rect">
            <a:avLst/>
          </a:prstGeom>
          <a:blipFill>
            <a:blip r:embed="rId9" cstate="print"/>
            <a:stretch>
              <a:fillRect/>
            </a:stretch>
          </a:blipFill>
        </p:spPr>
        <p:txBody>
          <a:bodyPr wrap="square" lIns="0" tIns="0" rIns="0" bIns="0" rtlCol="0"/>
          <a:lstStyle/>
          <a:p>
            <a:endParaRPr sz="1013">
              <a:solidFill>
                <a:prstClr val="black"/>
              </a:solidFill>
            </a:endParaRPr>
          </a:p>
        </p:txBody>
      </p:sp>
      <p:sp>
        <p:nvSpPr>
          <p:cNvPr id="21" name="object 21"/>
          <p:cNvSpPr/>
          <p:nvPr/>
        </p:nvSpPr>
        <p:spPr>
          <a:xfrm>
            <a:off x="5348241" y="2405159"/>
            <a:ext cx="2233136" cy="855107"/>
          </a:xfrm>
          <a:custGeom>
            <a:avLst/>
            <a:gdLst/>
            <a:ahLst/>
            <a:cxnLst/>
            <a:rect l="l" t="t" r="r" b="b"/>
            <a:pathLst>
              <a:path w="3970020" h="1520189">
                <a:moveTo>
                  <a:pt x="1984756" y="0"/>
                </a:moveTo>
                <a:lnTo>
                  <a:pt x="1917910" y="422"/>
                </a:lnTo>
                <a:lnTo>
                  <a:pt x="1851618" y="1682"/>
                </a:lnTo>
                <a:lnTo>
                  <a:pt x="1785914" y="3766"/>
                </a:lnTo>
                <a:lnTo>
                  <a:pt x="1720833" y="6659"/>
                </a:lnTo>
                <a:lnTo>
                  <a:pt x="1656409" y="10350"/>
                </a:lnTo>
                <a:lnTo>
                  <a:pt x="1592678" y="14825"/>
                </a:lnTo>
                <a:lnTo>
                  <a:pt x="1529673" y="20070"/>
                </a:lnTo>
                <a:lnTo>
                  <a:pt x="1467431" y="26072"/>
                </a:lnTo>
                <a:lnTo>
                  <a:pt x="1405984" y="32817"/>
                </a:lnTo>
                <a:lnTo>
                  <a:pt x="1345369" y="40294"/>
                </a:lnTo>
                <a:lnTo>
                  <a:pt x="1285620" y="48487"/>
                </a:lnTo>
                <a:lnTo>
                  <a:pt x="1226772" y="57385"/>
                </a:lnTo>
                <a:lnTo>
                  <a:pt x="1168859" y="66972"/>
                </a:lnTo>
                <a:lnTo>
                  <a:pt x="1111916" y="77238"/>
                </a:lnTo>
                <a:lnTo>
                  <a:pt x="1055978" y="88167"/>
                </a:lnTo>
                <a:lnTo>
                  <a:pt x="1001080" y="99747"/>
                </a:lnTo>
                <a:lnTo>
                  <a:pt x="947256" y="111964"/>
                </a:lnTo>
                <a:lnTo>
                  <a:pt x="894541" y="124805"/>
                </a:lnTo>
                <a:lnTo>
                  <a:pt x="842969" y="138258"/>
                </a:lnTo>
                <a:lnTo>
                  <a:pt x="792577" y="152307"/>
                </a:lnTo>
                <a:lnTo>
                  <a:pt x="743398" y="166941"/>
                </a:lnTo>
                <a:lnTo>
                  <a:pt x="695466" y="182145"/>
                </a:lnTo>
                <a:lnTo>
                  <a:pt x="648818" y="197908"/>
                </a:lnTo>
                <a:lnTo>
                  <a:pt x="603487" y="214214"/>
                </a:lnTo>
                <a:lnTo>
                  <a:pt x="559508" y="231051"/>
                </a:lnTo>
                <a:lnTo>
                  <a:pt x="516916" y="248406"/>
                </a:lnTo>
                <a:lnTo>
                  <a:pt x="475746" y="266265"/>
                </a:lnTo>
                <a:lnTo>
                  <a:pt x="436032" y="284616"/>
                </a:lnTo>
                <a:lnTo>
                  <a:pt x="397810" y="303444"/>
                </a:lnTo>
                <a:lnTo>
                  <a:pt x="361113" y="322736"/>
                </a:lnTo>
                <a:lnTo>
                  <a:pt x="325977" y="342480"/>
                </a:lnTo>
                <a:lnTo>
                  <a:pt x="292437" y="362661"/>
                </a:lnTo>
                <a:lnTo>
                  <a:pt x="230281" y="404284"/>
                </a:lnTo>
                <a:lnTo>
                  <a:pt x="174923" y="447499"/>
                </a:lnTo>
                <a:lnTo>
                  <a:pt x="126642" y="492199"/>
                </a:lnTo>
                <a:lnTo>
                  <a:pt x="85714" y="538278"/>
                </a:lnTo>
                <a:lnTo>
                  <a:pt x="52419" y="585629"/>
                </a:lnTo>
                <a:lnTo>
                  <a:pt x="27034" y="634146"/>
                </a:lnTo>
                <a:lnTo>
                  <a:pt x="9836" y="683722"/>
                </a:lnTo>
                <a:lnTo>
                  <a:pt x="1104" y="734252"/>
                </a:lnTo>
                <a:lnTo>
                  <a:pt x="0" y="759840"/>
                </a:lnTo>
                <a:lnTo>
                  <a:pt x="1104" y="785429"/>
                </a:lnTo>
                <a:lnTo>
                  <a:pt x="9836" y="835959"/>
                </a:lnTo>
                <a:lnTo>
                  <a:pt x="27034" y="885535"/>
                </a:lnTo>
                <a:lnTo>
                  <a:pt x="52419" y="934052"/>
                </a:lnTo>
                <a:lnTo>
                  <a:pt x="85714" y="981403"/>
                </a:lnTo>
                <a:lnTo>
                  <a:pt x="126642" y="1027482"/>
                </a:lnTo>
                <a:lnTo>
                  <a:pt x="174923" y="1072182"/>
                </a:lnTo>
                <a:lnTo>
                  <a:pt x="230281" y="1115397"/>
                </a:lnTo>
                <a:lnTo>
                  <a:pt x="292437" y="1157020"/>
                </a:lnTo>
                <a:lnTo>
                  <a:pt x="325977" y="1177201"/>
                </a:lnTo>
                <a:lnTo>
                  <a:pt x="361113" y="1196945"/>
                </a:lnTo>
                <a:lnTo>
                  <a:pt x="397810" y="1216237"/>
                </a:lnTo>
                <a:lnTo>
                  <a:pt x="436032" y="1235065"/>
                </a:lnTo>
                <a:lnTo>
                  <a:pt x="475746" y="1253416"/>
                </a:lnTo>
                <a:lnTo>
                  <a:pt x="516916" y="1271275"/>
                </a:lnTo>
                <a:lnTo>
                  <a:pt x="559508" y="1288630"/>
                </a:lnTo>
                <a:lnTo>
                  <a:pt x="603487" y="1305467"/>
                </a:lnTo>
                <a:lnTo>
                  <a:pt x="648818" y="1321773"/>
                </a:lnTo>
                <a:lnTo>
                  <a:pt x="695466" y="1337536"/>
                </a:lnTo>
                <a:lnTo>
                  <a:pt x="743398" y="1352740"/>
                </a:lnTo>
                <a:lnTo>
                  <a:pt x="792577" y="1367374"/>
                </a:lnTo>
                <a:lnTo>
                  <a:pt x="842969" y="1381423"/>
                </a:lnTo>
                <a:lnTo>
                  <a:pt x="894541" y="1394876"/>
                </a:lnTo>
                <a:lnTo>
                  <a:pt x="947256" y="1407717"/>
                </a:lnTo>
                <a:lnTo>
                  <a:pt x="1001080" y="1419934"/>
                </a:lnTo>
                <a:lnTo>
                  <a:pt x="1055978" y="1431514"/>
                </a:lnTo>
                <a:lnTo>
                  <a:pt x="1111916" y="1442443"/>
                </a:lnTo>
                <a:lnTo>
                  <a:pt x="1168859" y="1452709"/>
                </a:lnTo>
                <a:lnTo>
                  <a:pt x="1226772" y="1462296"/>
                </a:lnTo>
                <a:lnTo>
                  <a:pt x="1285620" y="1471194"/>
                </a:lnTo>
                <a:lnTo>
                  <a:pt x="1345369" y="1479387"/>
                </a:lnTo>
                <a:lnTo>
                  <a:pt x="1405984" y="1486864"/>
                </a:lnTo>
                <a:lnTo>
                  <a:pt x="1467431" y="1493609"/>
                </a:lnTo>
                <a:lnTo>
                  <a:pt x="1529673" y="1499611"/>
                </a:lnTo>
                <a:lnTo>
                  <a:pt x="1592678" y="1504856"/>
                </a:lnTo>
                <a:lnTo>
                  <a:pt x="1656409" y="1509331"/>
                </a:lnTo>
                <a:lnTo>
                  <a:pt x="1720833" y="1513022"/>
                </a:lnTo>
                <a:lnTo>
                  <a:pt x="1785914" y="1515915"/>
                </a:lnTo>
                <a:lnTo>
                  <a:pt x="1851618" y="1517999"/>
                </a:lnTo>
                <a:lnTo>
                  <a:pt x="1917910" y="1519259"/>
                </a:lnTo>
                <a:lnTo>
                  <a:pt x="1984756" y="1519681"/>
                </a:lnTo>
                <a:lnTo>
                  <a:pt x="2051608" y="1519259"/>
                </a:lnTo>
                <a:lnTo>
                  <a:pt x="2117908" y="1517999"/>
                </a:lnTo>
                <a:lnTo>
                  <a:pt x="2183619" y="1515915"/>
                </a:lnTo>
                <a:lnTo>
                  <a:pt x="2248707" y="1513022"/>
                </a:lnTo>
                <a:lnTo>
                  <a:pt x="2313137" y="1509331"/>
                </a:lnTo>
                <a:lnTo>
                  <a:pt x="2376874" y="1504856"/>
                </a:lnTo>
                <a:lnTo>
                  <a:pt x="2439885" y="1499611"/>
                </a:lnTo>
                <a:lnTo>
                  <a:pt x="2502133" y="1493609"/>
                </a:lnTo>
                <a:lnTo>
                  <a:pt x="2563584" y="1486864"/>
                </a:lnTo>
                <a:lnTo>
                  <a:pt x="2624205" y="1479387"/>
                </a:lnTo>
                <a:lnTo>
                  <a:pt x="2683958" y="1471194"/>
                </a:lnTo>
                <a:lnTo>
                  <a:pt x="2742811" y="1462296"/>
                </a:lnTo>
                <a:lnTo>
                  <a:pt x="2800729" y="1452709"/>
                </a:lnTo>
                <a:lnTo>
                  <a:pt x="2857676" y="1442443"/>
                </a:lnTo>
                <a:lnTo>
                  <a:pt x="2913618" y="1431514"/>
                </a:lnTo>
                <a:lnTo>
                  <a:pt x="2968520" y="1419934"/>
                </a:lnTo>
                <a:lnTo>
                  <a:pt x="3022347" y="1407717"/>
                </a:lnTo>
                <a:lnTo>
                  <a:pt x="3075065" y="1394876"/>
                </a:lnTo>
                <a:lnTo>
                  <a:pt x="3126639" y="1381423"/>
                </a:lnTo>
                <a:lnTo>
                  <a:pt x="3177035" y="1367374"/>
                </a:lnTo>
                <a:lnTo>
                  <a:pt x="3226217" y="1352740"/>
                </a:lnTo>
                <a:lnTo>
                  <a:pt x="3274151" y="1337536"/>
                </a:lnTo>
                <a:lnTo>
                  <a:pt x="3320801" y="1321773"/>
                </a:lnTo>
                <a:lnTo>
                  <a:pt x="3366134" y="1305467"/>
                </a:lnTo>
                <a:lnTo>
                  <a:pt x="3410115" y="1288630"/>
                </a:lnTo>
                <a:lnTo>
                  <a:pt x="3452709" y="1271275"/>
                </a:lnTo>
                <a:lnTo>
                  <a:pt x="3493880" y="1253416"/>
                </a:lnTo>
                <a:lnTo>
                  <a:pt x="3533596" y="1235065"/>
                </a:lnTo>
                <a:lnTo>
                  <a:pt x="3571820" y="1216237"/>
                </a:lnTo>
                <a:lnTo>
                  <a:pt x="3608517" y="1196945"/>
                </a:lnTo>
                <a:lnTo>
                  <a:pt x="3643654" y="1177201"/>
                </a:lnTo>
                <a:lnTo>
                  <a:pt x="3677196" y="1157020"/>
                </a:lnTo>
                <a:lnTo>
                  <a:pt x="3739354" y="1115397"/>
                </a:lnTo>
                <a:lnTo>
                  <a:pt x="3794713" y="1072182"/>
                </a:lnTo>
                <a:lnTo>
                  <a:pt x="3842995" y="1027482"/>
                </a:lnTo>
                <a:lnTo>
                  <a:pt x="3883923" y="981403"/>
                </a:lnTo>
                <a:lnTo>
                  <a:pt x="3917219" y="934052"/>
                </a:lnTo>
                <a:lnTo>
                  <a:pt x="3942604" y="885535"/>
                </a:lnTo>
                <a:lnTo>
                  <a:pt x="3959802" y="835959"/>
                </a:lnTo>
                <a:lnTo>
                  <a:pt x="3968534" y="785429"/>
                </a:lnTo>
                <a:lnTo>
                  <a:pt x="3969639" y="759840"/>
                </a:lnTo>
                <a:lnTo>
                  <a:pt x="3968534" y="734252"/>
                </a:lnTo>
                <a:lnTo>
                  <a:pt x="3959802" y="683722"/>
                </a:lnTo>
                <a:lnTo>
                  <a:pt x="3942604" y="634146"/>
                </a:lnTo>
                <a:lnTo>
                  <a:pt x="3917219" y="585629"/>
                </a:lnTo>
                <a:lnTo>
                  <a:pt x="3883923" y="538278"/>
                </a:lnTo>
                <a:lnTo>
                  <a:pt x="3842995" y="492199"/>
                </a:lnTo>
                <a:lnTo>
                  <a:pt x="3794713" y="447499"/>
                </a:lnTo>
                <a:lnTo>
                  <a:pt x="3739354" y="404284"/>
                </a:lnTo>
                <a:lnTo>
                  <a:pt x="3677196" y="362661"/>
                </a:lnTo>
                <a:lnTo>
                  <a:pt x="3643654" y="342480"/>
                </a:lnTo>
                <a:lnTo>
                  <a:pt x="3608517" y="322736"/>
                </a:lnTo>
                <a:lnTo>
                  <a:pt x="3571820" y="303444"/>
                </a:lnTo>
                <a:lnTo>
                  <a:pt x="3533596" y="284616"/>
                </a:lnTo>
                <a:lnTo>
                  <a:pt x="3493880" y="266265"/>
                </a:lnTo>
                <a:lnTo>
                  <a:pt x="3452709" y="248406"/>
                </a:lnTo>
                <a:lnTo>
                  <a:pt x="3410115" y="231051"/>
                </a:lnTo>
                <a:lnTo>
                  <a:pt x="3366134" y="214214"/>
                </a:lnTo>
                <a:lnTo>
                  <a:pt x="3320801" y="197908"/>
                </a:lnTo>
                <a:lnTo>
                  <a:pt x="3274151" y="182145"/>
                </a:lnTo>
                <a:lnTo>
                  <a:pt x="3226217" y="166941"/>
                </a:lnTo>
                <a:lnTo>
                  <a:pt x="3177035" y="152307"/>
                </a:lnTo>
                <a:lnTo>
                  <a:pt x="3126639" y="138258"/>
                </a:lnTo>
                <a:lnTo>
                  <a:pt x="3075065" y="124805"/>
                </a:lnTo>
                <a:lnTo>
                  <a:pt x="3022347" y="111964"/>
                </a:lnTo>
                <a:lnTo>
                  <a:pt x="2968520" y="99747"/>
                </a:lnTo>
                <a:lnTo>
                  <a:pt x="2913618" y="88167"/>
                </a:lnTo>
                <a:lnTo>
                  <a:pt x="2857676" y="77238"/>
                </a:lnTo>
                <a:lnTo>
                  <a:pt x="2800729" y="66972"/>
                </a:lnTo>
                <a:lnTo>
                  <a:pt x="2742811" y="57385"/>
                </a:lnTo>
                <a:lnTo>
                  <a:pt x="2683958" y="48487"/>
                </a:lnTo>
                <a:lnTo>
                  <a:pt x="2624205" y="40294"/>
                </a:lnTo>
                <a:lnTo>
                  <a:pt x="2563584" y="32817"/>
                </a:lnTo>
                <a:lnTo>
                  <a:pt x="2502133" y="26072"/>
                </a:lnTo>
                <a:lnTo>
                  <a:pt x="2439885" y="20070"/>
                </a:lnTo>
                <a:lnTo>
                  <a:pt x="2376874" y="14825"/>
                </a:lnTo>
                <a:lnTo>
                  <a:pt x="2313137" y="10350"/>
                </a:lnTo>
                <a:lnTo>
                  <a:pt x="2248707" y="6659"/>
                </a:lnTo>
                <a:lnTo>
                  <a:pt x="2183619" y="3766"/>
                </a:lnTo>
                <a:lnTo>
                  <a:pt x="2117908" y="1682"/>
                </a:lnTo>
                <a:lnTo>
                  <a:pt x="2051608" y="422"/>
                </a:lnTo>
                <a:lnTo>
                  <a:pt x="1984756" y="0"/>
                </a:lnTo>
                <a:close/>
              </a:path>
            </a:pathLst>
          </a:custGeom>
          <a:solidFill>
            <a:srgbClr val="D9D9D9">
              <a:alpha val="21174"/>
            </a:srgbClr>
          </a:solidFill>
        </p:spPr>
        <p:txBody>
          <a:bodyPr wrap="square" lIns="0" tIns="0" rIns="0" bIns="0" rtlCol="0"/>
          <a:lstStyle/>
          <a:p>
            <a:endParaRPr sz="1013">
              <a:solidFill>
                <a:prstClr val="black"/>
              </a:solidFill>
            </a:endParaRPr>
          </a:p>
        </p:txBody>
      </p:sp>
      <p:sp>
        <p:nvSpPr>
          <p:cNvPr id="22" name="object 22"/>
          <p:cNvSpPr/>
          <p:nvPr/>
        </p:nvSpPr>
        <p:spPr>
          <a:xfrm>
            <a:off x="5348241" y="2405159"/>
            <a:ext cx="2233136" cy="855107"/>
          </a:xfrm>
          <a:custGeom>
            <a:avLst/>
            <a:gdLst/>
            <a:ahLst/>
            <a:cxnLst/>
            <a:rect l="l" t="t" r="r" b="b"/>
            <a:pathLst>
              <a:path w="3970020" h="1520189">
                <a:moveTo>
                  <a:pt x="0" y="759840"/>
                </a:moveTo>
                <a:lnTo>
                  <a:pt x="4394" y="708874"/>
                </a:lnTo>
                <a:lnTo>
                  <a:pt x="17394" y="658808"/>
                </a:lnTo>
                <a:lnTo>
                  <a:pt x="38720" y="609748"/>
                </a:lnTo>
                <a:lnTo>
                  <a:pt x="68095" y="561801"/>
                </a:lnTo>
                <a:lnTo>
                  <a:pt x="105241" y="515073"/>
                </a:lnTo>
                <a:lnTo>
                  <a:pt x="149880" y="469670"/>
                </a:lnTo>
                <a:lnTo>
                  <a:pt x="201735" y="425699"/>
                </a:lnTo>
                <a:lnTo>
                  <a:pt x="260526" y="383267"/>
                </a:lnTo>
                <a:lnTo>
                  <a:pt x="325977" y="342480"/>
                </a:lnTo>
                <a:lnTo>
                  <a:pt x="361113" y="322736"/>
                </a:lnTo>
                <a:lnTo>
                  <a:pt x="397810" y="303444"/>
                </a:lnTo>
                <a:lnTo>
                  <a:pt x="436032" y="284616"/>
                </a:lnTo>
                <a:lnTo>
                  <a:pt x="475746" y="266265"/>
                </a:lnTo>
                <a:lnTo>
                  <a:pt x="516916" y="248406"/>
                </a:lnTo>
                <a:lnTo>
                  <a:pt x="559508" y="231051"/>
                </a:lnTo>
                <a:lnTo>
                  <a:pt x="603487" y="214214"/>
                </a:lnTo>
                <a:lnTo>
                  <a:pt x="648818" y="197908"/>
                </a:lnTo>
                <a:lnTo>
                  <a:pt x="695466" y="182145"/>
                </a:lnTo>
                <a:lnTo>
                  <a:pt x="743398" y="166941"/>
                </a:lnTo>
                <a:lnTo>
                  <a:pt x="792577" y="152307"/>
                </a:lnTo>
                <a:lnTo>
                  <a:pt x="842969" y="138258"/>
                </a:lnTo>
                <a:lnTo>
                  <a:pt x="894541" y="124805"/>
                </a:lnTo>
                <a:lnTo>
                  <a:pt x="947256" y="111964"/>
                </a:lnTo>
                <a:lnTo>
                  <a:pt x="1001080" y="99747"/>
                </a:lnTo>
                <a:lnTo>
                  <a:pt x="1055978" y="88167"/>
                </a:lnTo>
                <a:lnTo>
                  <a:pt x="1111916" y="77238"/>
                </a:lnTo>
                <a:lnTo>
                  <a:pt x="1168859" y="66972"/>
                </a:lnTo>
                <a:lnTo>
                  <a:pt x="1226772" y="57385"/>
                </a:lnTo>
                <a:lnTo>
                  <a:pt x="1285620" y="48487"/>
                </a:lnTo>
                <a:lnTo>
                  <a:pt x="1345369" y="40294"/>
                </a:lnTo>
                <a:lnTo>
                  <a:pt x="1405984" y="32817"/>
                </a:lnTo>
                <a:lnTo>
                  <a:pt x="1467431" y="26072"/>
                </a:lnTo>
                <a:lnTo>
                  <a:pt x="1529673" y="20070"/>
                </a:lnTo>
                <a:lnTo>
                  <a:pt x="1592678" y="14825"/>
                </a:lnTo>
                <a:lnTo>
                  <a:pt x="1656409" y="10350"/>
                </a:lnTo>
                <a:lnTo>
                  <a:pt x="1720833" y="6659"/>
                </a:lnTo>
                <a:lnTo>
                  <a:pt x="1785914" y="3766"/>
                </a:lnTo>
                <a:lnTo>
                  <a:pt x="1851618" y="1682"/>
                </a:lnTo>
                <a:lnTo>
                  <a:pt x="1917910" y="422"/>
                </a:lnTo>
                <a:lnTo>
                  <a:pt x="1984756" y="0"/>
                </a:lnTo>
                <a:lnTo>
                  <a:pt x="2051608" y="422"/>
                </a:lnTo>
                <a:lnTo>
                  <a:pt x="2117908" y="1682"/>
                </a:lnTo>
                <a:lnTo>
                  <a:pt x="2183619" y="3766"/>
                </a:lnTo>
                <a:lnTo>
                  <a:pt x="2248707" y="6659"/>
                </a:lnTo>
                <a:lnTo>
                  <a:pt x="2313137" y="10350"/>
                </a:lnTo>
                <a:lnTo>
                  <a:pt x="2376874" y="14825"/>
                </a:lnTo>
                <a:lnTo>
                  <a:pt x="2439885" y="20070"/>
                </a:lnTo>
                <a:lnTo>
                  <a:pt x="2502133" y="26072"/>
                </a:lnTo>
                <a:lnTo>
                  <a:pt x="2563584" y="32817"/>
                </a:lnTo>
                <a:lnTo>
                  <a:pt x="2624205" y="40294"/>
                </a:lnTo>
                <a:lnTo>
                  <a:pt x="2683958" y="48487"/>
                </a:lnTo>
                <a:lnTo>
                  <a:pt x="2742811" y="57385"/>
                </a:lnTo>
                <a:lnTo>
                  <a:pt x="2800729" y="66972"/>
                </a:lnTo>
                <a:lnTo>
                  <a:pt x="2857676" y="77238"/>
                </a:lnTo>
                <a:lnTo>
                  <a:pt x="2913618" y="88167"/>
                </a:lnTo>
                <a:lnTo>
                  <a:pt x="2968520" y="99747"/>
                </a:lnTo>
                <a:lnTo>
                  <a:pt x="3022347" y="111964"/>
                </a:lnTo>
                <a:lnTo>
                  <a:pt x="3075065" y="124805"/>
                </a:lnTo>
                <a:lnTo>
                  <a:pt x="3126639" y="138258"/>
                </a:lnTo>
                <a:lnTo>
                  <a:pt x="3177035" y="152307"/>
                </a:lnTo>
                <a:lnTo>
                  <a:pt x="3226217" y="166941"/>
                </a:lnTo>
                <a:lnTo>
                  <a:pt x="3274151" y="182145"/>
                </a:lnTo>
                <a:lnTo>
                  <a:pt x="3320801" y="197908"/>
                </a:lnTo>
                <a:lnTo>
                  <a:pt x="3366134" y="214214"/>
                </a:lnTo>
                <a:lnTo>
                  <a:pt x="3410115" y="231051"/>
                </a:lnTo>
                <a:lnTo>
                  <a:pt x="3452709" y="248406"/>
                </a:lnTo>
                <a:lnTo>
                  <a:pt x="3493880" y="266265"/>
                </a:lnTo>
                <a:lnTo>
                  <a:pt x="3533596" y="284616"/>
                </a:lnTo>
                <a:lnTo>
                  <a:pt x="3571820" y="303444"/>
                </a:lnTo>
                <a:lnTo>
                  <a:pt x="3608517" y="322736"/>
                </a:lnTo>
                <a:lnTo>
                  <a:pt x="3643654" y="342480"/>
                </a:lnTo>
                <a:lnTo>
                  <a:pt x="3677196" y="362661"/>
                </a:lnTo>
                <a:lnTo>
                  <a:pt x="3739354" y="404284"/>
                </a:lnTo>
                <a:lnTo>
                  <a:pt x="3794713" y="447499"/>
                </a:lnTo>
                <a:lnTo>
                  <a:pt x="3842995" y="492199"/>
                </a:lnTo>
                <a:lnTo>
                  <a:pt x="3883923" y="538278"/>
                </a:lnTo>
                <a:lnTo>
                  <a:pt x="3917219" y="585629"/>
                </a:lnTo>
                <a:lnTo>
                  <a:pt x="3942604" y="634146"/>
                </a:lnTo>
                <a:lnTo>
                  <a:pt x="3959802" y="683722"/>
                </a:lnTo>
                <a:lnTo>
                  <a:pt x="3968534" y="734252"/>
                </a:lnTo>
                <a:lnTo>
                  <a:pt x="3969639" y="759840"/>
                </a:lnTo>
                <a:lnTo>
                  <a:pt x="3968534" y="785429"/>
                </a:lnTo>
                <a:lnTo>
                  <a:pt x="3959802" y="835959"/>
                </a:lnTo>
                <a:lnTo>
                  <a:pt x="3942604" y="885535"/>
                </a:lnTo>
                <a:lnTo>
                  <a:pt x="3917219" y="934052"/>
                </a:lnTo>
                <a:lnTo>
                  <a:pt x="3883923" y="981403"/>
                </a:lnTo>
                <a:lnTo>
                  <a:pt x="3842995" y="1027482"/>
                </a:lnTo>
                <a:lnTo>
                  <a:pt x="3794713" y="1072182"/>
                </a:lnTo>
                <a:lnTo>
                  <a:pt x="3739354" y="1115397"/>
                </a:lnTo>
                <a:lnTo>
                  <a:pt x="3677196" y="1157020"/>
                </a:lnTo>
                <a:lnTo>
                  <a:pt x="3643654" y="1177201"/>
                </a:lnTo>
                <a:lnTo>
                  <a:pt x="3608517" y="1196945"/>
                </a:lnTo>
                <a:lnTo>
                  <a:pt x="3571820" y="1216237"/>
                </a:lnTo>
                <a:lnTo>
                  <a:pt x="3533596" y="1235065"/>
                </a:lnTo>
                <a:lnTo>
                  <a:pt x="3493880" y="1253416"/>
                </a:lnTo>
                <a:lnTo>
                  <a:pt x="3452709" y="1271275"/>
                </a:lnTo>
                <a:lnTo>
                  <a:pt x="3410115" y="1288630"/>
                </a:lnTo>
                <a:lnTo>
                  <a:pt x="3366134" y="1305467"/>
                </a:lnTo>
                <a:lnTo>
                  <a:pt x="3320801" y="1321773"/>
                </a:lnTo>
                <a:lnTo>
                  <a:pt x="3274151" y="1337536"/>
                </a:lnTo>
                <a:lnTo>
                  <a:pt x="3226217" y="1352740"/>
                </a:lnTo>
                <a:lnTo>
                  <a:pt x="3177035" y="1367374"/>
                </a:lnTo>
                <a:lnTo>
                  <a:pt x="3126639" y="1381423"/>
                </a:lnTo>
                <a:lnTo>
                  <a:pt x="3075065" y="1394876"/>
                </a:lnTo>
                <a:lnTo>
                  <a:pt x="3022347" y="1407717"/>
                </a:lnTo>
                <a:lnTo>
                  <a:pt x="2968520" y="1419934"/>
                </a:lnTo>
                <a:lnTo>
                  <a:pt x="2913618" y="1431514"/>
                </a:lnTo>
                <a:lnTo>
                  <a:pt x="2857676" y="1442443"/>
                </a:lnTo>
                <a:lnTo>
                  <a:pt x="2800729" y="1452709"/>
                </a:lnTo>
                <a:lnTo>
                  <a:pt x="2742811" y="1462296"/>
                </a:lnTo>
                <a:lnTo>
                  <a:pt x="2683958" y="1471194"/>
                </a:lnTo>
                <a:lnTo>
                  <a:pt x="2624205" y="1479387"/>
                </a:lnTo>
                <a:lnTo>
                  <a:pt x="2563584" y="1486864"/>
                </a:lnTo>
                <a:lnTo>
                  <a:pt x="2502133" y="1493609"/>
                </a:lnTo>
                <a:lnTo>
                  <a:pt x="2439885" y="1499611"/>
                </a:lnTo>
                <a:lnTo>
                  <a:pt x="2376874" y="1504856"/>
                </a:lnTo>
                <a:lnTo>
                  <a:pt x="2313137" y="1509331"/>
                </a:lnTo>
                <a:lnTo>
                  <a:pt x="2248707" y="1513022"/>
                </a:lnTo>
                <a:lnTo>
                  <a:pt x="2183619" y="1515915"/>
                </a:lnTo>
                <a:lnTo>
                  <a:pt x="2117908" y="1517999"/>
                </a:lnTo>
                <a:lnTo>
                  <a:pt x="2051608" y="1519259"/>
                </a:lnTo>
                <a:lnTo>
                  <a:pt x="1984756" y="1519681"/>
                </a:lnTo>
                <a:lnTo>
                  <a:pt x="1917910" y="1519259"/>
                </a:lnTo>
                <a:lnTo>
                  <a:pt x="1851618" y="1517999"/>
                </a:lnTo>
                <a:lnTo>
                  <a:pt x="1785914" y="1515915"/>
                </a:lnTo>
                <a:lnTo>
                  <a:pt x="1720833" y="1513022"/>
                </a:lnTo>
                <a:lnTo>
                  <a:pt x="1656409" y="1509331"/>
                </a:lnTo>
                <a:lnTo>
                  <a:pt x="1592678" y="1504856"/>
                </a:lnTo>
                <a:lnTo>
                  <a:pt x="1529673" y="1499611"/>
                </a:lnTo>
                <a:lnTo>
                  <a:pt x="1467431" y="1493609"/>
                </a:lnTo>
                <a:lnTo>
                  <a:pt x="1405984" y="1486864"/>
                </a:lnTo>
                <a:lnTo>
                  <a:pt x="1345369" y="1479387"/>
                </a:lnTo>
                <a:lnTo>
                  <a:pt x="1285620" y="1471194"/>
                </a:lnTo>
                <a:lnTo>
                  <a:pt x="1226772" y="1462296"/>
                </a:lnTo>
                <a:lnTo>
                  <a:pt x="1168859" y="1452709"/>
                </a:lnTo>
                <a:lnTo>
                  <a:pt x="1111916" y="1442443"/>
                </a:lnTo>
                <a:lnTo>
                  <a:pt x="1055978" y="1431514"/>
                </a:lnTo>
                <a:lnTo>
                  <a:pt x="1001080" y="1419934"/>
                </a:lnTo>
                <a:lnTo>
                  <a:pt x="947256" y="1407717"/>
                </a:lnTo>
                <a:lnTo>
                  <a:pt x="894541" y="1394876"/>
                </a:lnTo>
                <a:lnTo>
                  <a:pt x="842969" y="1381423"/>
                </a:lnTo>
                <a:lnTo>
                  <a:pt x="792577" y="1367374"/>
                </a:lnTo>
                <a:lnTo>
                  <a:pt x="743398" y="1352740"/>
                </a:lnTo>
                <a:lnTo>
                  <a:pt x="695466" y="1337536"/>
                </a:lnTo>
                <a:lnTo>
                  <a:pt x="648818" y="1321773"/>
                </a:lnTo>
                <a:lnTo>
                  <a:pt x="603487" y="1305467"/>
                </a:lnTo>
                <a:lnTo>
                  <a:pt x="559508" y="1288630"/>
                </a:lnTo>
                <a:lnTo>
                  <a:pt x="516916" y="1271275"/>
                </a:lnTo>
                <a:lnTo>
                  <a:pt x="475746" y="1253416"/>
                </a:lnTo>
                <a:lnTo>
                  <a:pt x="436032" y="1235065"/>
                </a:lnTo>
                <a:lnTo>
                  <a:pt x="397810" y="1216237"/>
                </a:lnTo>
                <a:lnTo>
                  <a:pt x="361113" y="1196945"/>
                </a:lnTo>
                <a:lnTo>
                  <a:pt x="325977" y="1177201"/>
                </a:lnTo>
                <a:lnTo>
                  <a:pt x="292437" y="1157020"/>
                </a:lnTo>
                <a:lnTo>
                  <a:pt x="230281" y="1115397"/>
                </a:lnTo>
                <a:lnTo>
                  <a:pt x="174923" y="1072182"/>
                </a:lnTo>
                <a:lnTo>
                  <a:pt x="126642" y="1027482"/>
                </a:lnTo>
                <a:lnTo>
                  <a:pt x="85714" y="981403"/>
                </a:lnTo>
                <a:lnTo>
                  <a:pt x="52419" y="934052"/>
                </a:lnTo>
                <a:lnTo>
                  <a:pt x="27034" y="885535"/>
                </a:lnTo>
                <a:lnTo>
                  <a:pt x="9836" y="835959"/>
                </a:lnTo>
                <a:lnTo>
                  <a:pt x="1104" y="785429"/>
                </a:lnTo>
                <a:lnTo>
                  <a:pt x="0" y="759840"/>
                </a:lnTo>
                <a:close/>
              </a:path>
            </a:pathLst>
          </a:custGeom>
          <a:ln w="12700">
            <a:solidFill>
              <a:srgbClr val="5B9BD4"/>
            </a:solidFill>
          </a:ln>
        </p:spPr>
        <p:txBody>
          <a:bodyPr wrap="square" lIns="0" tIns="0" rIns="0" bIns="0" rtlCol="0"/>
          <a:lstStyle/>
          <a:p>
            <a:endParaRPr sz="1013">
              <a:solidFill>
                <a:prstClr val="black"/>
              </a:solidFill>
            </a:endParaRPr>
          </a:p>
        </p:txBody>
      </p:sp>
      <p:sp>
        <p:nvSpPr>
          <p:cNvPr id="23" name="object 23"/>
          <p:cNvSpPr/>
          <p:nvPr/>
        </p:nvSpPr>
        <p:spPr>
          <a:xfrm>
            <a:off x="3590665" y="3272980"/>
            <a:ext cx="4335612" cy="2327720"/>
          </a:xfrm>
          <a:custGeom>
            <a:avLst/>
            <a:gdLst/>
            <a:ahLst/>
            <a:cxnLst/>
            <a:rect l="l" t="t" r="r" b="b"/>
            <a:pathLst>
              <a:path w="7698740" h="3487420">
                <a:moveTo>
                  <a:pt x="0" y="1743709"/>
                </a:moveTo>
                <a:lnTo>
                  <a:pt x="2141" y="1684981"/>
                </a:lnTo>
                <a:lnTo>
                  <a:pt x="8522" y="1626738"/>
                </a:lnTo>
                <a:lnTo>
                  <a:pt x="19075" y="1569013"/>
                </a:lnTo>
                <a:lnTo>
                  <a:pt x="33732" y="1511834"/>
                </a:lnTo>
                <a:lnTo>
                  <a:pt x="52426" y="1455233"/>
                </a:lnTo>
                <a:lnTo>
                  <a:pt x="75089" y="1399241"/>
                </a:lnTo>
                <a:lnTo>
                  <a:pt x="101655" y="1343888"/>
                </a:lnTo>
                <a:lnTo>
                  <a:pt x="132056" y="1289203"/>
                </a:lnTo>
                <a:lnTo>
                  <a:pt x="166224" y="1235219"/>
                </a:lnTo>
                <a:lnTo>
                  <a:pt x="204092" y="1181965"/>
                </a:lnTo>
                <a:lnTo>
                  <a:pt x="245593" y="1129472"/>
                </a:lnTo>
                <a:lnTo>
                  <a:pt x="290660" y="1077770"/>
                </a:lnTo>
                <a:lnTo>
                  <a:pt x="339225" y="1026890"/>
                </a:lnTo>
                <a:lnTo>
                  <a:pt x="391220" y="976863"/>
                </a:lnTo>
                <a:lnTo>
                  <a:pt x="446579" y="927718"/>
                </a:lnTo>
                <a:lnTo>
                  <a:pt x="505234" y="879487"/>
                </a:lnTo>
                <a:lnTo>
                  <a:pt x="535777" y="855724"/>
                </a:lnTo>
                <a:lnTo>
                  <a:pt x="567118" y="832200"/>
                </a:lnTo>
                <a:lnTo>
                  <a:pt x="599250" y="808920"/>
                </a:lnTo>
                <a:lnTo>
                  <a:pt x="632163" y="785887"/>
                </a:lnTo>
                <a:lnTo>
                  <a:pt x="665850" y="763106"/>
                </a:lnTo>
                <a:lnTo>
                  <a:pt x="700302" y="740579"/>
                </a:lnTo>
                <a:lnTo>
                  <a:pt x="735511" y="718312"/>
                </a:lnTo>
                <a:lnTo>
                  <a:pt x="771468" y="696307"/>
                </a:lnTo>
                <a:lnTo>
                  <a:pt x="808165" y="674569"/>
                </a:lnTo>
                <a:lnTo>
                  <a:pt x="845593" y="653101"/>
                </a:lnTo>
                <a:lnTo>
                  <a:pt x="883744" y="631907"/>
                </a:lnTo>
                <a:lnTo>
                  <a:pt x="922610" y="610991"/>
                </a:lnTo>
                <a:lnTo>
                  <a:pt x="962182" y="590357"/>
                </a:lnTo>
                <a:lnTo>
                  <a:pt x="1002451" y="570008"/>
                </a:lnTo>
                <a:lnTo>
                  <a:pt x="1043410" y="549949"/>
                </a:lnTo>
                <a:lnTo>
                  <a:pt x="1085050" y="530183"/>
                </a:lnTo>
                <a:lnTo>
                  <a:pt x="1127363" y="510714"/>
                </a:lnTo>
                <a:lnTo>
                  <a:pt x="1170339" y="491546"/>
                </a:lnTo>
                <a:lnTo>
                  <a:pt x="1213971" y="472682"/>
                </a:lnTo>
                <a:lnTo>
                  <a:pt x="1258250" y="454127"/>
                </a:lnTo>
                <a:lnTo>
                  <a:pt x="1303168" y="435885"/>
                </a:lnTo>
                <a:lnTo>
                  <a:pt x="1348717" y="417958"/>
                </a:lnTo>
                <a:lnTo>
                  <a:pt x="1394887" y="400351"/>
                </a:lnTo>
                <a:lnTo>
                  <a:pt x="1441671" y="383068"/>
                </a:lnTo>
                <a:lnTo>
                  <a:pt x="1489060" y="366112"/>
                </a:lnTo>
                <a:lnTo>
                  <a:pt x="1537046" y="349488"/>
                </a:lnTo>
                <a:lnTo>
                  <a:pt x="1585620" y="333199"/>
                </a:lnTo>
                <a:lnTo>
                  <a:pt x="1634773" y="317249"/>
                </a:lnTo>
                <a:lnTo>
                  <a:pt x="1684499" y="301641"/>
                </a:lnTo>
                <a:lnTo>
                  <a:pt x="1734787" y="286380"/>
                </a:lnTo>
                <a:lnTo>
                  <a:pt x="1785630" y="271470"/>
                </a:lnTo>
                <a:lnTo>
                  <a:pt x="1837019" y="256914"/>
                </a:lnTo>
                <a:lnTo>
                  <a:pt x="1888946" y="242716"/>
                </a:lnTo>
                <a:lnTo>
                  <a:pt x="1941402" y="228880"/>
                </a:lnTo>
                <a:lnTo>
                  <a:pt x="1994379" y="215409"/>
                </a:lnTo>
                <a:lnTo>
                  <a:pt x="2047869" y="202308"/>
                </a:lnTo>
                <a:lnTo>
                  <a:pt x="2101863" y="189580"/>
                </a:lnTo>
                <a:lnTo>
                  <a:pt x="2156352" y="177229"/>
                </a:lnTo>
                <a:lnTo>
                  <a:pt x="2211329" y="165259"/>
                </a:lnTo>
                <a:lnTo>
                  <a:pt x="2266784" y="153674"/>
                </a:lnTo>
                <a:lnTo>
                  <a:pt x="2322710" y="142478"/>
                </a:lnTo>
                <a:lnTo>
                  <a:pt x="2379098" y="131674"/>
                </a:lnTo>
                <a:lnTo>
                  <a:pt x="2435940" y="121266"/>
                </a:lnTo>
                <a:lnTo>
                  <a:pt x="2493226" y="111258"/>
                </a:lnTo>
                <a:lnTo>
                  <a:pt x="2550950" y="101654"/>
                </a:lnTo>
                <a:lnTo>
                  <a:pt x="2609101" y="92457"/>
                </a:lnTo>
                <a:lnTo>
                  <a:pt x="2667673" y="83672"/>
                </a:lnTo>
                <a:lnTo>
                  <a:pt x="2726656" y="75302"/>
                </a:lnTo>
                <a:lnTo>
                  <a:pt x="2786042" y="67351"/>
                </a:lnTo>
                <a:lnTo>
                  <a:pt x="2845823" y="59823"/>
                </a:lnTo>
                <a:lnTo>
                  <a:pt x="2905990" y="52722"/>
                </a:lnTo>
                <a:lnTo>
                  <a:pt x="2966534" y="46051"/>
                </a:lnTo>
                <a:lnTo>
                  <a:pt x="3027449" y="39815"/>
                </a:lnTo>
                <a:lnTo>
                  <a:pt x="3088724" y="34017"/>
                </a:lnTo>
                <a:lnTo>
                  <a:pt x="3150351" y="28660"/>
                </a:lnTo>
                <a:lnTo>
                  <a:pt x="3212323" y="23750"/>
                </a:lnTo>
                <a:lnTo>
                  <a:pt x="3274631" y="19289"/>
                </a:lnTo>
                <a:lnTo>
                  <a:pt x="3337265" y="15281"/>
                </a:lnTo>
                <a:lnTo>
                  <a:pt x="3400219" y="11730"/>
                </a:lnTo>
                <a:lnTo>
                  <a:pt x="3463483" y="8641"/>
                </a:lnTo>
                <a:lnTo>
                  <a:pt x="3527049" y="6016"/>
                </a:lnTo>
                <a:lnTo>
                  <a:pt x="3590909" y="3861"/>
                </a:lnTo>
                <a:lnTo>
                  <a:pt x="3655054" y="2177"/>
                </a:lnTo>
                <a:lnTo>
                  <a:pt x="3719475" y="970"/>
                </a:lnTo>
                <a:lnTo>
                  <a:pt x="3784166" y="243"/>
                </a:lnTo>
                <a:lnTo>
                  <a:pt x="3849116" y="0"/>
                </a:lnTo>
                <a:lnTo>
                  <a:pt x="3914065" y="243"/>
                </a:lnTo>
                <a:lnTo>
                  <a:pt x="3978756" y="970"/>
                </a:lnTo>
                <a:lnTo>
                  <a:pt x="4043177" y="2177"/>
                </a:lnTo>
                <a:lnTo>
                  <a:pt x="4107322" y="3861"/>
                </a:lnTo>
                <a:lnTo>
                  <a:pt x="4171182" y="6016"/>
                </a:lnTo>
                <a:lnTo>
                  <a:pt x="4234748" y="8641"/>
                </a:lnTo>
                <a:lnTo>
                  <a:pt x="4298012" y="11730"/>
                </a:lnTo>
                <a:lnTo>
                  <a:pt x="4360966" y="15281"/>
                </a:lnTo>
                <a:lnTo>
                  <a:pt x="4423600" y="19289"/>
                </a:lnTo>
                <a:lnTo>
                  <a:pt x="4485908" y="23750"/>
                </a:lnTo>
                <a:lnTo>
                  <a:pt x="4547880" y="28660"/>
                </a:lnTo>
                <a:lnTo>
                  <a:pt x="4609507" y="34017"/>
                </a:lnTo>
                <a:lnTo>
                  <a:pt x="4670782" y="39815"/>
                </a:lnTo>
                <a:lnTo>
                  <a:pt x="4731697" y="46051"/>
                </a:lnTo>
                <a:lnTo>
                  <a:pt x="4792241" y="52722"/>
                </a:lnTo>
                <a:lnTo>
                  <a:pt x="4852408" y="59823"/>
                </a:lnTo>
                <a:lnTo>
                  <a:pt x="4912189" y="67351"/>
                </a:lnTo>
                <a:lnTo>
                  <a:pt x="4971575" y="75302"/>
                </a:lnTo>
                <a:lnTo>
                  <a:pt x="5030558" y="83672"/>
                </a:lnTo>
                <a:lnTo>
                  <a:pt x="5089130" y="92457"/>
                </a:lnTo>
                <a:lnTo>
                  <a:pt x="5147281" y="101654"/>
                </a:lnTo>
                <a:lnTo>
                  <a:pt x="5205005" y="111258"/>
                </a:lnTo>
                <a:lnTo>
                  <a:pt x="5262291" y="121266"/>
                </a:lnTo>
                <a:lnTo>
                  <a:pt x="5319133" y="131674"/>
                </a:lnTo>
                <a:lnTo>
                  <a:pt x="5375521" y="142478"/>
                </a:lnTo>
                <a:lnTo>
                  <a:pt x="5431447" y="153674"/>
                </a:lnTo>
                <a:lnTo>
                  <a:pt x="5486902" y="165259"/>
                </a:lnTo>
                <a:lnTo>
                  <a:pt x="5541879" y="177229"/>
                </a:lnTo>
                <a:lnTo>
                  <a:pt x="5596368" y="189580"/>
                </a:lnTo>
                <a:lnTo>
                  <a:pt x="5650362" y="202308"/>
                </a:lnTo>
                <a:lnTo>
                  <a:pt x="5703852" y="215409"/>
                </a:lnTo>
                <a:lnTo>
                  <a:pt x="5756829" y="228880"/>
                </a:lnTo>
                <a:lnTo>
                  <a:pt x="5809285" y="242716"/>
                </a:lnTo>
                <a:lnTo>
                  <a:pt x="5861212" y="256914"/>
                </a:lnTo>
                <a:lnTo>
                  <a:pt x="5912601" y="271470"/>
                </a:lnTo>
                <a:lnTo>
                  <a:pt x="5963444" y="286380"/>
                </a:lnTo>
                <a:lnTo>
                  <a:pt x="6013732" y="301641"/>
                </a:lnTo>
                <a:lnTo>
                  <a:pt x="6063458" y="317249"/>
                </a:lnTo>
                <a:lnTo>
                  <a:pt x="6112611" y="333199"/>
                </a:lnTo>
                <a:lnTo>
                  <a:pt x="6161185" y="349488"/>
                </a:lnTo>
                <a:lnTo>
                  <a:pt x="6209171" y="366112"/>
                </a:lnTo>
                <a:lnTo>
                  <a:pt x="6256560" y="383068"/>
                </a:lnTo>
                <a:lnTo>
                  <a:pt x="6303344" y="400351"/>
                </a:lnTo>
                <a:lnTo>
                  <a:pt x="6349514" y="417958"/>
                </a:lnTo>
                <a:lnTo>
                  <a:pt x="6395063" y="435885"/>
                </a:lnTo>
                <a:lnTo>
                  <a:pt x="6439981" y="454127"/>
                </a:lnTo>
                <a:lnTo>
                  <a:pt x="6484260" y="472682"/>
                </a:lnTo>
                <a:lnTo>
                  <a:pt x="6527892" y="491546"/>
                </a:lnTo>
                <a:lnTo>
                  <a:pt x="6570868" y="510714"/>
                </a:lnTo>
                <a:lnTo>
                  <a:pt x="6613181" y="530183"/>
                </a:lnTo>
                <a:lnTo>
                  <a:pt x="6654821" y="549949"/>
                </a:lnTo>
                <a:lnTo>
                  <a:pt x="6695780" y="570008"/>
                </a:lnTo>
                <a:lnTo>
                  <a:pt x="6736049" y="590357"/>
                </a:lnTo>
                <a:lnTo>
                  <a:pt x="6775621" y="610991"/>
                </a:lnTo>
                <a:lnTo>
                  <a:pt x="6814487" y="631907"/>
                </a:lnTo>
                <a:lnTo>
                  <a:pt x="6852638" y="653101"/>
                </a:lnTo>
                <a:lnTo>
                  <a:pt x="6890066" y="674569"/>
                </a:lnTo>
                <a:lnTo>
                  <a:pt x="6926763" y="696307"/>
                </a:lnTo>
                <a:lnTo>
                  <a:pt x="6962720" y="718312"/>
                </a:lnTo>
                <a:lnTo>
                  <a:pt x="6997929" y="740579"/>
                </a:lnTo>
                <a:lnTo>
                  <a:pt x="7032381" y="763106"/>
                </a:lnTo>
                <a:lnTo>
                  <a:pt x="7066068" y="785887"/>
                </a:lnTo>
                <a:lnTo>
                  <a:pt x="7098981" y="808920"/>
                </a:lnTo>
                <a:lnTo>
                  <a:pt x="7131113" y="832200"/>
                </a:lnTo>
                <a:lnTo>
                  <a:pt x="7162454" y="855724"/>
                </a:lnTo>
                <a:lnTo>
                  <a:pt x="7192997" y="879487"/>
                </a:lnTo>
                <a:lnTo>
                  <a:pt x="7222732" y="903487"/>
                </a:lnTo>
                <a:lnTo>
                  <a:pt x="7279748" y="952178"/>
                </a:lnTo>
                <a:lnTo>
                  <a:pt x="7333433" y="1001768"/>
                </a:lnTo>
                <a:lnTo>
                  <a:pt x="7383722" y="1052226"/>
                </a:lnTo>
                <a:lnTo>
                  <a:pt x="7430546" y="1103520"/>
                </a:lnTo>
                <a:lnTo>
                  <a:pt x="7473838" y="1155621"/>
                </a:lnTo>
                <a:lnTo>
                  <a:pt x="7513531" y="1208499"/>
                </a:lnTo>
                <a:lnTo>
                  <a:pt x="7549558" y="1262122"/>
                </a:lnTo>
                <a:lnTo>
                  <a:pt x="7581851" y="1316460"/>
                </a:lnTo>
                <a:lnTo>
                  <a:pt x="7610342" y="1371483"/>
                </a:lnTo>
                <a:lnTo>
                  <a:pt x="7634965" y="1427159"/>
                </a:lnTo>
                <a:lnTo>
                  <a:pt x="7655652" y="1483460"/>
                </a:lnTo>
                <a:lnTo>
                  <a:pt x="7672336" y="1540353"/>
                </a:lnTo>
                <a:lnTo>
                  <a:pt x="7684950" y="1597809"/>
                </a:lnTo>
                <a:lnTo>
                  <a:pt x="7693425" y="1655797"/>
                </a:lnTo>
                <a:lnTo>
                  <a:pt x="7697695" y="1714286"/>
                </a:lnTo>
                <a:lnTo>
                  <a:pt x="7698232" y="1743709"/>
                </a:lnTo>
                <a:lnTo>
                  <a:pt x="7697695" y="1773130"/>
                </a:lnTo>
                <a:lnTo>
                  <a:pt x="7693425" y="1831614"/>
                </a:lnTo>
                <a:lnTo>
                  <a:pt x="7684950" y="1889597"/>
                </a:lnTo>
                <a:lnTo>
                  <a:pt x="7672336" y="1947048"/>
                </a:lnTo>
                <a:lnTo>
                  <a:pt x="7655652" y="2003937"/>
                </a:lnTo>
                <a:lnTo>
                  <a:pt x="7634965" y="2060233"/>
                </a:lnTo>
                <a:lnTo>
                  <a:pt x="7610342" y="2115906"/>
                </a:lnTo>
                <a:lnTo>
                  <a:pt x="7581851" y="2170925"/>
                </a:lnTo>
                <a:lnTo>
                  <a:pt x="7549558" y="2225260"/>
                </a:lnTo>
                <a:lnTo>
                  <a:pt x="7513531" y="2278879"/>
                </a:lnTo>
                <a:lnTo>
                  <a:pt x="7473838" y="2331753"/>
                </a:lnTo>
                <a:lnTo>
                  <a:pt x="7430546" y="2383852"/>
                </a:lnTo>
                <a:lnTo>
                  <a:pt x="7383722" y="2435143"/>
                </a:lnTo>
                <a:lnTo>
                  <a:pt x="7333433" y="2485598"/>
                </a:lnTo>
                <a:lnTo>
                  <a:pt x="7279748" y="2535186"/>
                </a:lnTo>
                <a:lnTo>
                  <a:pt x="7222732" y="2583875"/>
                </a:lnTo>
                <a:lnTo>
                  <a:pt x="7192997" y="2607873"/>
                </a:lnTo>
                <a:lnTo>
                  <a:pt x="7162454" y="2631636"/>
                </a:lnTo>
                <a:lnTo>
                  <a:pt x="7131113" y="2655158"/>
                </a:lnTo>
                <a:lnTo>
                  <a:pt x="7098981" y="2678438"/>
                </a:lnTo>
                <a:lnTo>
                  <a:pt x="7066068" y="2701469"/>
                </a:lnTo>
                <a:lnTo>
                  <a:pt x="7032381" y="2724250"/>
                </a:lnTo>
                <a:lnTo>
                  <a:pt x="6997929" y="2746775"/>
                </a:lnTo>
                <a:lnTo>
                  <a:pt x="6962720" y="2769042"/>
                </a:lnTo>
                <a:lnTo>
                  <a:pt x="6926763" y="2791046"/>
                </a:lnTo>
                <a:lnTo>
                  <a:pt x="6890066" y="2812784"/>
                </a:lnTo>
                <a:lnTo>
                  <a:pt x="6852638" y="2834251"/>
                </a:lnTo>
                <a:lnTo>
                  <a:pt x="6814487" y="2855444"/>
                </a:lnTo>
                <a:lnTo>
                  <a:pt x="6775621" y="2876359"/>
                </a:lnTo>
                <a:lnTo>
                  <a:pt x="6736049" y="2896993"/>
                </a:lnTo>
                <a:lnTo>
                  <a:pt x="6695780" y="2917341"/>
                </a:lnTo>
                <a:lnTo>
                  <a:pt x="6654821" y="2937399"/>
                </a:lnTo>
                <a:lnTo>
                  <a:pt x="6613181" y="2957165"/>
                </a:lnTo>
                <a:lnTo>
                  <a:pt x="6570868" y="2976633"/>
                </a:lnTo>
                <a:lnTo>
                  <a:pt x="6527892" y="2995801"/>
                </a:lnTo>
                <a:lnTo>
                  <a:pt x="6484260" y="3014664"/>
                </a:lnTo>
                <a:lnTo>
                  <a:pt x="6439981" y="3033219"/>
                </a:lnTo>
                <a:lnTo>
                  <a:pt x="6395063" y="3051461"/>
                </a:lnTo>
                <a:lnTo>
                  <a:pt x="6349514" y="3069388"/>
                </a:lnTo>
                <a:lnTo>
                  <a:pt x="6303344" y="3086994"/>
                </a:lnTo>
                <a:lnTo>
                  <a:pt x="6256560" y="3104277"/>
                </a:lnTo>
                <a:lnTo>
                  <a:pt x="6209171" y="3121232"/>
                </a:lnTo>
                <a:lnTo>
                  <a:pt x="6161185" y="3137856"/>
                </a:lnTo>
                <a:lnTo>
                  <a:pt x="6112611" y="3154145"/>
                </a:lnTo>
                <a:lnTo>
                  <a:pt x="6063458" y="3170095"/>
                </a:lnTo>
                <a:lnTo>
                  <a:pt x="6013732" y="3185702"/>
                </a:lnTo>
                <a:lnTo>
                  <a:pt x="5963444" y="3200963"/>
                </a:lnTo>
                <a:lnTo>
                  <a:pt x="5912601" y="3215873"/>
                </a:lnTo>
                <a:lnTo>
                  <a:pt x="5861212" y="3230429"/>
                </a:lnTo>
                <a:lnTo>
                  <a:pt x="5809285" y="3244627"/>
                </a:lnTo>
                <a:lnTo>
                  <a:pt x="5756829" y="3258463"/>
                </a:lnTo>
                <a:lnTo>
                  <a:pt x="5703852" y="3271934"/>
                </a:lnTo>
                <a:lnTo>
                  <a:pt x="5650362" y="3285035"/>
                </a:lnTo>
                <a:lnTo>
                  <a:pt x="5596368" y="3297762"/>
                </a:lnTo>
                <a:lnTo>
                  <a:pt x="5541879" y="3310113"/>
                </a:lnTo>
                <a:lnTo>
                  <a:pt x="5486902" y="3322083"/>
                </a:lnTo>
                <a:lnTo>
                  <a:pt x="5431447" y="3333668"/>
                </a:lnTo>
                <a:lnTo>
                  <a:pt x="5375521" y="3344864"/>
                </a:lnTo>
                <a:lnTo>
                  <a:pt x="5319133" y="3355668"/>
                </a:lnTo>
                <a:lnTo>
                  <a:pt x="5262291" y="3366076"/>
                </a:lnTo>
                <a:lnTo>
                  <a:pt x="5205005" y="3376084"/>
                </a:lnTo>
                <a:lnTo>
                  <a:pt x="5147281" y="3385689"/>
                </a:lnTo>
                <a:lnTo>
                  <a:pt x="5089130" y="3394885"/>
                </a:lnTo>
                <a:lnTo>
                  <a:pt x="5030558" y="3403670"/>
                </a:lnTo>
                <a:lnTo>
                  <a:pt x="4971575" y="3412040"/>
                </a:lnTo>
                <a:lnTo>
                  <a:pt x="4912189" y="3419991"/>
                </a:lnTo>
                <a:lnTo>
                  <a:pt x="4852408" y="3427519"/>
                </a:lnTo>
                <a:lnTo>
                  <a:pt x="4792241" y="3434620"/>
                </a:lnTo>
                <a:lnTo>
                  <a:pt x="4731697" y="3441291"/>
                </a:lnTo>
                <a:lnTo>
                  <a:pt x="4670782" y="3447528"/>
                </a:lnTo>
                <a:lnTo>
                  <a:pt x="4609507" y="3453326"/>
                </a:lnTo>
                <a:lnTo>
                  <a:pt x="4547880" y="3458682"/>
                </a:lnTo>
                <a:lnTo>
                  <a:pt x="4485908" y="3463593"/>
                </a:lnTo>
                <a:lnTo>
                  <a:pt x="4423600" y="3468054"/>
                </a:lnTo>
                <a:lnTo>
                  <a:pt x="4360966" y="3472062"/>
                </a:lnTo>
                <a:lnTo>
                  <a:pt x="4298012" y="3475612"/>
                </a:lnTo>
                <a:lnTo>
                  <a:pt x="4234748" y="3478702"/>
                </a:lnTo>
                <a:lnTo>
                  <a:pt x="4171182" y="3481326"/>
                </a:lnTo>
                <a:lnTo>
                  <a:pt x="4107322" y="3483482"/>
                </a:lnTo>
                <a:lnTo>
                  <a:pt x="4043177" y="3485166"/>
                </a:lnTo>
                <a:lnTo>
                  <a:pt x="3978756" y="3486373"/>
                </a:lnTo>
                <a:lnTo>
                  <a:pt x="3914065" y="3487100"/>
                </a:lnTo>
                <a:lnTo>
                  <a:pt x="3849116" y="3487343"/>
                </a:lnTo>
                <a:lnTo>
                  <a:pt x="3784166" y="3487100"/>
                </a:lnTo>
                <a:lnTo>
                  <a:pt x="3719475" y="3486373"/>
                </a:lnTo>
                <a:lnTo>
                  <a:pt x="3655054" y="3485166"/>
                </a:lnTo>
                <a:lnTo>
                  <a:pt x="3590909" y="3483482"/>
                </a:lnTo>
                <a:lnTo>
                  <a:pt x="3527049" y="3481326"/>
                </a:lnTo>
                <a:lnTo>
                  <a:pt x="3463483" y="3478702"/>
                </a:lnTo>
                <a:lnTo>
                  <a:pt x="3400219" y="3475612"/>
                </a:lnTo>
                <a:lnTo>
                  <a:pt x="3337265" y="3472062"/>
                </a:lnTo>
                <a:lnTo>
                  <a:pt x="3274631" y="3468054"/>
                </a:lnTo>
                <a:lnTo>
                  <a:pt x="3212323" y="3463593"/>
                </a:lnTo>
                <a:lnTo>
                  <a:pt x="3150351" y="3458682"/>
                </a:lnTo>
                <a:lnTo>
                  <a:pt x="3088724" y="3453326"/>
                </a:lnTo>
                <a:lnTo>
                  <a:pt x="3027449" y="3447528"/>
                </a:lnTo>
                <a:lnTo>
                  <a:pt x="2966534" y="3441291"/>
                </a:lnTo>
                <a:lnTo>
                  <a:pt x="2905990" y="3434620"/>
                </a:lnTo>
                <a:lnTo>
                  <a:pt x="2845823" y="3427519"/>
                </a:lnTo>
                <a:lnTo>
                  <a:pt x="2786042" y="3419991"/>
                </a:lnTo>
                <a:lnTo>
                  <a:pt x="2726656" y="3412040"/>
                </a:lnTo>
                <a:lnTo>
                  <a:pt x="2667673" y="3403670"/>
                </a:lnTo>
                <a:lnTo>
                  <a:pt x="2609101" y="3394885"/>
                </a:lnTo>
                <a:lnTo>
                  <a:pt x="2550950" y="3385689"/>
                </a:lnTo>
                <a:lnTo>
                  <a:pt x="2493226" y="3376084"/>
                </a:lnTo>
                <a:lnTo>
                  <a:pt x="2435940" y="3366076"/>
                </a:lnTo>
                <a:lnTo>
                  <a:pt x="2379098" y="3355668"/>
                </a:lnTo>
                <a:lnTo>
                  <a:pt x="2322710" y="3344864"/>
                </a:lnTo>
                <a:lnTo>
                  <a:pt x="2266784" y="3333668"/>
                </a:lnTo>
                <a:lnTo>
                  <a:pt x="2211329" y="3322083"/>
                </a:lnTo>
                <a:lnTo>
                  <a:pt x="2156352" y="3310113"/>
                </a:lnTo>
                <a:lnTo>
                  <a:pt x="2101863" y="3297762"/>
                </a:lnTo>
                <a:lnTo>
                  <a:pt x="2047869" y="3285035"/>
                </a:lnTo>
                <a:lnTo>
                  <a:pt x="1994379" y="3271934"/>
                </a:lnTo>
                <a:lnTo>
                  <a:pt x="1941402" y="3258463"/>
                </a:lnTo>
                <a:lnTo>
                  <a:pt x="1888946" y="3244627"/>
                </a:lnTo>
                <a:lnTo>
                  <a:pt x="1837019" y="3230429"/>
                </a:lnTo>
                <a:lnTo>
                  <a:pt x="1785630" y="3215873"/>
                </a:lnTo>
                <a:lnTo>
                  <a:pt x="1734787" y="3200963"/>
                </a:lnTo>
                <a:lnTo>
                  <a:pt x="1684499" y="3185702"/>
                </a:lnTo>
                <a:lnTo>
                  <a:pt x="1634773" y="3170095"/>
                </a:lnTo>
                <a:lnTo>
                  <a:pt x="1585620" y="3154145"/>
                </a:lnTo>
                <a:lnTo>
                  <a:pt x="1537046" y="3137856"/>
                </a:lnTo>
                <a:lnTo>
                  <a:pt x="1489060" y="3121232"/>
                </a:lnTo>
                <a:lnTo>
                  <a:pt x="1441671" y="3104277"/>
                </a:lnTo>
                <a:lnTo>
                  <a:pt x="1394887" y="3086994"/>
                </a:lnTo>
                <a:lnTo>
                  <a:pt x="1348717" y="3069388"/>
                </a:lnTo>
                <a:lnTo>
                  <a:pt x="1303168" y="3051461"/>
                </a:lnTo>
                <a:lnTo>
                  <a:pt x="1258250" y="3033219"/>
                </a:lnTo>
                <a:lnTo>
                  <a:pt x="1213971" y="3014664"/>
                </a:lnTo>
                <a:lnTo>
                  <a:pt x="1170339" y="2995801"/>
                </a:lnTo>
                <a:lnTo>
                  <a:pt x="1127363" y="2976633"/>
                </a:lnTo>
                <a:lnTo>
                  <a:pt x="1085050" y="2957165"/>
                </a:lnTo>
                <a:lnTo>
                  <a:pt x="1043410" y="2937399"/>
                </a:lnTo>
                <a:lnTo>
                  <a:pt x="1002451" y="2917341"/>
                </a:lnTo>
                <a:lnTo>
                  <a:pt x="962182" y="2896993"/>
                </a:lnTo>
                <a:lnTo>
                  <a:pt x="922610" y="2876359"/>
                </a:lnTo>
                <a:lnTo>
                  <a:pt x="883744" y="2855444"/>
                </a:lnTo>
                <a:lnTo>
                  <a:pt x="845593" y="2834251"/>
                </a:lnTo>
                <a:lnTo>
                  <a:pt x="808165" y="2812784"/>
                </a:lnTo>
                <a:lnTo>
                  <a:pt x="771468" y="2791046"/>
                </a:lnTo>
                <a:lnTo>
                  <a:pt x="735511" y="2769042"/>
                </a:lnTo>
                <a:lnTo>
                  <a:pt x="700302" y="2746775"/>
                </a:lnTo>
                <a:lnTo>
                  <a:pt x="665850" y="2724250"/>
                </a:lnTo>
                <a:lnTo>
                  <a:pt x="632163" y="2701469"/>
                </a:lnTo>
                <a:lnTo>
                  <a:pt x="599250" y="2678438"/>
                </a:lnTo>
                <a:lnTo>
                  <a:pt x="567118" y="2655158"/>
                </a:lnTo>
                <a:lnTo>
                  <a:pt x="535777" y="2631636"/>
                </a:lnTo>
                <a:lnTo>
                  <a:pt x="505234" y="2607873"/>
                </a:lnTo>
                <a:lnTo>
                  <a:pt x="475499" y="2583875"/>
                </a:lnTo>
                <a:lnTo>
                  <a:pt x="418483" y="2535186"/>
                </a:lnTo>
                <a:lnTo>
                  <a:pt x="364798" y="2485598"/>
                </a:lnTo>
                <a:lnTo>
                  <a:pt x="314509" y="2435143"/>
                </a:lnTo>
                <a:lnTo>
                  <a:pt x="267685" y="2383852"/>
                </a:lnTo>
                <a:lnTo>
                  <a:pt x="224393" y="2331753"/>
                </a:lnTo>
                <a:lnTo>
                  <a:pt x="184700" y="2278879"/>
                </a:lnTo>
                <a:lnTo>
                  <a:pt x="148673" y="2225260"/>
                </a:lnTo>
                <a:lnTo>
                  <a:pt x="116380" y="2170925"/>
                </a:lnTo>
                <a:lnTo>
                  <a:pt x="87889" y="2115906"/>
                </a:lnTo>
                <a:lnTo>
                  <a:pt x="63266" y="2060233"/>
                </a:lnTo>
                <a:lnTo>
                  <a:pt x="42579" y="2003937"/>
                </a:lnTo>
                <a:lnTo>
                  <a:pt x="25895" y="1947048"/>
                </a:lnTo>
                <a:lnTo>
                  <a:pt x="13281" y="1889597"/>
                </a:lnTo>
                <a:lnTo>
                  <a:pt x="4806" y="1831614"/>
                </a:lnTo>
                <a:lnTo>
                  <a:pt x="536" y="1773130"/>
                </a:lnTo>
                <a:lnTo>
                  <a:pt x="0" y="1743709"/>
                </a:lnTo>
                <a:close/>
              </a:path>
            </a:pathLst>
          </a:custGeom>
          <a:ln w="38100">
            <a:solidFill>
              <a:srgbClr val="DB6885"/>
            </a:solidFill>
          </a:ln>
        </p:spPr>
        <p:txBody>
          <a:bodyPr wrap="square" lIns="0" tIns="0" rIns="0" bIns="0" rtlCol="0"/>
          <a:lstStyle/>
          <a:p>
            <a:endParaRPr sz="1013">
              <a:solidFill>
                <a:prstClr val="black"/>
              </a:solidFill>
            </a:endParaRPr>
          </a:p>
        </p:txBody>
      </p:sp>
      <p:sp>
        <p:nvSpPr>
          <p:cNvPr id="24" name="object 24"/>
          <p:cNvSpPr txBox="1"/>
          <p:nvPr/>
        </p:nvSpPr>
        <p:spPr>
          <a:xfrm>
            <a:off x="4577002" y="3478293"/>
            <a:ext cx="723662" cy="163090"/>
          </a:xfrm>
          <a:prstGeom prst="rect">
            <a:avLst/>
          </a:prstGeom>
        </p:spPr>
        <p:txBody>
          <a:bodyPr vert="horz" wrap="square" lIns="0" tIns="7144" rIns="0" bIns="0" rtlCol="0">
            <a:spAutoFit/>
          </a:bodyPr>
          <a:lstStyle/>
          <a:p>
            <a:pPr marL="7144">
              <a:spcBef>
                <a:spcPts val="56"/>
              </a:spcBef>
            </a:pPr>
            <a:r>
              <a:rPr sz="1013" b="1" spc="-132" dirty="0">
                <a:solidFill>
                  <a:srgbClr val="C00000"/>
                </a:solidFill>
                <a:latin typeface="Arial"/>
                <a:cs typeface="Arial"/>
              </a:rPr>
              <a:t>GLP1</a:t>
            </a:r>
            <a:r>
              <a:rPr sz="1013" b="1" spc="-90" dirty="0">
                <a:solidFill>
                  <a:srgbClr val="C00000"/>
                </a:solidFill>
                <a:latin typeface="Arial"/>
                <a:cs typeface="Arial"/>
              </a:rPr>
              <a:t> </a:t>
            </a:r>
            <a:r>
              <a:rPr sz="1013" b="1" spc="-87" dirty="0">
                <a:solidFill>
                  <a:srgbClr val="C00000"/>
                </a:solidFill>
                <a:latin typeface="Arial"/>
                <a:cs typeface="Arial"/>
              </a:rPr>
              <a:t>analogs</a:t>
            </a:r>
            <a:endParaRPr sz="1013">
              <a:solidFill>
                <a:prstClr val="black"/>
              </a:solidFill>
              <a:latin typeface="Arial"/>
              <a:cs typeface="Arial"/>
            </a:endParaRPr>
          </a:p>
        </p:txBody>
      </p:sp>
      <p:sp>
        <p:nvSpPr>
          <p:cNvPr id="25" name="object 25"/>
          <p:cNvSpPr txBox="1"/>
          <p:nvPr/>
        </p:nvSpPr>
        <p:spPr>
          <a:xfrm>
            <a:off x="4270462" y="2472382"/>
            <a:ext cx="763310" cy="163090"/>
          </a:xfrm>
          <a:prstGeom prst="rect">
            <a:avLst/>
          </a:prstGeom>
        </p:spPr>
        <p:txBody>
          <a:bodyPr vert="horz" wrap="square" lIns="0" tIns="7144" rIns="0" bIns="0" rtlCol="0">
            <a:spAutoFit/>
          </a:bodyPr>
          <a:lstStyle/>
          <a:p>
            <a:pPr marL="7144">
              <a:spcBef>
                <a:spcPts val="56"/>
              </a:spcBef>
            </a:pPr>
            <a:r>
              <a:rPr sz="1013" b="1" i="1" spc="-222" dirty="0">
                <a:solidFill>
                  <a:prstClr val="black"/>
                </a:solidFill>
                <a:latin typeface="Arial"/>
                <a:cs typeface="Arial"/>
              </a:rPr>
              <a:t>L</a:t>
            </a:r>
            <a:r>
              <a:rPr sz="1013" b="1" i="1" spc="-95" dirty="0">
                <a:solidFill>
                  <a:prstClr val="black"/>
                </a:solidFill>
                <a:latin typeface="Arial"/>
                <a:cs typeface="Arial"/>
              </a:rPr>
              <a:t>O</a:t>
            </a:r>
            <a:r>
              <a:rPr sz="1013" b="1" i="1" spc="-93" dirty="0">
                <a:solidFill>
                  <a:prstClr val="black"/>
                </a:solidFill>
                <a:latin typeface="Arial"/>
                <a:cs typeface="Arial"/>
              </a:rPr>
              <a:t>N</a:t>
            </a:r>
            <a:r>
              <a:rPr sz="1013" b="1" i="1" spc="-141" dirty="0">
                <a:solidFill>
                  <a:prstClr val="black"/>
                </a:solidFill>
                <a:latin typeface="Arial"/>
                <a:cs typeface="Arial"/>
              </a:rPr>
              <a:t>G</a:t>
            </a:r>
            <a:r>
              <a:rPr sz="1013" b="1" i="1" spc="-28" dirty="0">
                <a:solidFill>
                  <a:prstClr val="black"/>
                </a:solidFill>
                <a:latin typeface="Arial"/>
                <a:cs typeface="Arial"/>
              </a:rPr>
              <a:t>-</a:t>
            </a:r>
            <a:r>
              <a:rPr sz="1013" b="1" i="1" spc="-138" dirty="0">
                <a:solidFill>
                  <a:prstClr val="black"/>
                </a:solidFill>
                <a:latin typeface="Arial"/>
                <a:cs typeface="Arial"/>
              </a:rPr>
              <a:t>A</a:t>
            </a:r>
            <a:r>
              <a:rPr sz="1013" b="1" i="1" spc="-203" dirty="0">
                <a:solidFill>
                  <a:prstClr val="black"/>
                </a:solidFill>
                <a:latin typeface="Arial"/>
                <a:cs typeface="Arial"/>
              </a:rPr>
              <a:t>C</a:t>
            </a:r>
            <a:r>
              <a:rPr sz="1013" b="1" i="1" spc="-59" dirty="0">
                <a:solidFill>
                  <a:prstClr val="black"/>
                </a:solidFill>
                <a:latin typeface="Arial"/>
                <a:cs typeface="Arial"/>
              </a:rPr>
              <a:t>TI</a:t>
            </a:r>
            <a:r>
              <a:rPr sz="1013" b="1" i="1" spc="-95" dirty="0">
                <a:solidFill>
                  <a:prstClr val="black"/>
                </a:solidFill>
                <a:latin typeface="Arial"/>
                <a:cs typeface="Arial"/>
              </a:rPr>
              <a:t>N</a:t>
            </a:r>
            <a:r>
              <a:rPr sz="1013" b="1" i="1" spc="-143" dirty="0">
                <a:solidFill>
                  <a:prstClr val="black"/>
                </a:solidFill>
                <a:latin typeface="Arial"/>
                <a:cs typeface="Arial"/>
              </a:rPr>
              <a:t>G</a:t>
            </a:r>
            <a:endParaRPr sz="1013">
              <a:solidFill>
                <a:prstClr val="black"/>
              </a:solidFill>
              <a:latin typeface="Arial"/>
              <a:cs typeface="Arial"/>
            </a:endParaRPr>
          </a:p>
        </p:txBody>
      </p:sp>
      <p:sp>
        <p:nvSpPr>
          <p:cNvPr id="26" name="object 26"/>
          <p:cNvSpPr/>
          <p:nvPr/>
        </p:nvSpPr>
        <p:spPr>
          <a:xfrm>
            <a:off x="4631008" y="2669835"/>
            <a:ext cx="42863" cy="686872"/>
          </a:xfrm>
          <a:custGeom>
            <a:avLst/>
            <a:gdLst/>
            <a:ahLst/>
            <a:cxnLst/>
            <a:rect l="l" t="t" r="r" b="b"/>
            <a:pathLst>
              <a:path w="76200" h="1221104">
                <a:moveTo>
                  <a:pt x="34925" y="1144524"/>
                </a:moveTo>
                <a:lnTo>
                  <a:pt x="0" y="1144524"/>
                </a:lnTo>
                <a:lnTo>
                  <a:pt x="38100" y="1220724"/>
                </a:lnTo>
                <a:lnTo>
                  <a:pt x="69850" y="1157224"/>
                </a:lnTo>
                <a:lnTo>
                  <a:pt x="34925" y="1157224"/>
                </a:lnTo>
                <a:lnTo>
                  <a:pt x="34925" y="1144524"/>
                </a:lnTo>
                <a:close/>
              </a:path>
              <a:path w="76200" h="1221104">
                <a:moveTo>
                  <a:pt x="41275" y="0"/>
                </a:moveTo>
                <a:lnTo>
                  <a:pt x="34925" y="0"/>
                </a:lnTo>
                <a:lnTo>
                  <a:pt x="34925" y="1157224"/>
                </a:lnTo>
                <a:lnTo>
                  <a:pt x="41275" y="1157224"/>
                </a:lnTo>
                <a:lnTo>
                  <a:pt x="41275" y="0"/>
                </a:lnTo>
                <a:close/>
              </a:path>
              <a:path w="76200" h="1221104">
                <a:moveTo>
                  <a:pt x="76200" y="1144524"/>
                </a:moveTo>
                <a:lnTo>
                  <a:pt x="41275" y="1144524"/>
                </a:lnTo>
                <a:lnTo>
                  <a:pt x="41275" y="1157224"/>
                </a:lnTo>
                <a:lnTo>
                  <a:pt x="69850" y="1157224"/>
                </a:lnTo>
                <a:lnTo>
                  <a:pt x="76200" y="1144524"/>
                </a:lnTo>
                <a:close/>
              </a:path>
            </a:pathLst>
          </a:custGeom>
          <a:solidFill>
            <a:srgbClr val="000000"/>
          </a:solidFill>
        </p:spPr>
        <p:txBody>
          <a:bodyPr wrap="square" lIns="0" tIns="0" rIns="0" bIns="0" rtlCol="0"/>
          <a:lstStyle/>
          <a:p>
            <a:endParaRPr sz="1013">
              <a:solidFill>
                <a:prstClr val="black"/>
              </a:solidFill>
            </a:endParaRPr>
          </a:p>
        </p:txBody>
      </p:sp>
      <p:sp>
        <p:nvSpPr>
          <p:cNvPr id="27" name="object 27"/>
          <p:cNvSpPr/>
          <p:nvPr/>
        </p:nvSpPr>
        <p:spPr>
          <a:xfrm>
            <a:off x="4652010" y="2668120"/>
            <a:ext cx="696516" cy="175736"/>
          </a:xfrm>
          <a:custGeom>
            <a:avLst/>
            <a:gdLst/>
            <a:ahLst/>
            <a:cxnLst/>
            <a:rect l="l" t="t" r="r" b="b"/>
            <a:pathLst>
              <a:path w="1238250" h="312419">
                <a:moveTo>
                  <a:pt x="1162787" y="278037"/>
                </a:moveTo>
                <a:lnTo>
                  <a:pt x="1154811" y="312038"/>
                </a:lnTo>
                <a:lnTo>
                  <a:pt x="1237741" y="292353"/>
                </a:lnTo>
                <a:lnTo>
                  <a:pt x="1223994" y="280924"/>
                </a:lnTo>
                <a:lnTo>
                  <a:pt x="1175131" y="280924"/>
                </a:lnTo>
                <a:lnTo>
                  <a:pt x="1162787" y="278037"/>
                </a:lnTo>
                <a:close/>
              </a:path>
              <a:path w="1238250" h="312419">
                <a:moveTo>
                  <a:pt x="1164215" y="271948"/>
                </a:moveTo>
                <a:lnTo>
                  <a:pt x="1162787" y="278037"/>
                </a:lnTo>
                <a:lnTo>
                  <a:pt x="1175131" y="280924"/>
                </a:lnTo>
                <a:lnTo>
                  <a:pt x="1176528" y="274827"/>
                </a:lnTo>
                <a:lnTo>
                  <a:pt x="1164215" y="271948"/>
                </a:lnTo>
                <a:close/>
              </a:path>
              <a:path w="1238250" h="312419">
                <a:moveTo>
                  <a:pt x="1172210" y="237871"/>
                </a:moveTo>
                <a:lnTo>
                  <a:pt x="1164215" y="271948"/>
                </a:lnTo>
                <a:lnTo>
                  <a:pt x="1176528" y="274827"/>
                </a:lnTo>
                <a:lnTo>
                  <a:pt x="1175131" y="280924"/>
                </a:lnTo>
                <a:lnTo>
                  <a:pt x="1223994" y="280924"/>
                </a:lnTo>
                <a:lnTo>
                  <a:pt x="1172210" y="237871"/>
                </a:lnTo>
                <a:close/>
              </a:path>
              <a:path w="1238250" h="312419">
                <a:moveTo>
                  <a:pt x="1524" y="0"/>
                </a:moveTo>
                <a:lnTo>
                  <a:pt x="0" y="6096"/>
                </a:lnTo>
                <a:lnTo>
                  <a:pt x="1162787" y="278037"/>
                </a:lnTo>
                <a:lnTo>
                  <a:pt x="1164215" y="271948"/>
                </a:lnTo>
                <a:lnTo>
                  <a:pt x="1524" y="0"/>
                </a:lnTo>
                <a:close/>
              </a:path>
            </a:pathLst>
          </a:custGeom>
          <a:solidFill>
            <a:srgbClr val="000000"/>
          </a:solidFill>
        </p:spPr>
        <p:txBody>
          <a:bodyPr wrap="square" lIns="0" tIns="0" rIns="0" bIns="0" rtlCol="0"/>
          <a:lstStyle/>
          <a:p>
            <a:endParaRPr sz="1013">
              <a:solidFill>
                <a:prstClr val="black"/>
              </a:solidFill>
            </a:endParaRPr>
          </a:p>
        </p:txBody>
      </p:sp>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9662" y="4846611"/>
            <a:ext cx="1382059" cy="441215"/>
          </a:xfrm>
          <a:prstGeom prst="rect">
            <a:avLst/>
          </a:prstGeom>
        </p:spPr>
      </p:pic>
      <p:sp>
        <p:nvSpPr>
          <p:cNvPr id="29" name="Rectangle 28"/>
          <p:cNvSpPr/>
          <p:nvPr/>
        </p:nvSpPr>
        <p:spPr>
          <a:xfrm>
            <a:off x="4241408" y="4605789"/>
            <a:ext cx="1392048" cy="300082"/>
          </a:xfrm>
          <a:prstGeom prst="rect">
            <a:avLst/>
          </a:prstGeom>
        </p:spPr>
        <p:txBody>
          <a:bodyPr wrap="none">
            <a:spAutoFit/>
          </a:bodyPr>
          <a:lstStyle/>
          <a:p>
            <a:r>
              <a:rPr lang="en-US" sz="1350" b="1" dirty="0" err="1">
                <a:solidFill>
                  <a:prstClr val="black"/>
                </a:solidFill>
              </a:rPr>
              <a:t>Semaglutide</a:t>
            </a:r>
            <a:r>
              <a:rPr lang="en-US" sz="1350" b="1" dirty="0">
                <a:solidFill>
                  <a:prstClr val="black"/>
                </a:solidFill>
              </a:rPr>
              <a:t> QW</a:t>
            </a:r>
          </a:p>
        </p:txBody>
      </p:sp>
    </p:spTree>
    <p:extLst>
      <p:ext uri="{BB962C8B-B14F-4D97-AF65-F5344CB8AC3E}">
        <p14:creationId xmlns:p14="http://schemas.microsoft.com/office/powerpoint/2010/main" val="38580122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9800" y="947585"/>
            <a:ext cx="4298990" cy="314630"/>
          </a:xfrm>
          <a:prstGeom prst="rect">
            <a:avLst/>
          </a:prstGeom>
        </p:spPr>
        <p:txBody>
          <a:bodyPr vert="horz" wrap="square" lIns="0" tIns="6787" rIns="0" bIns="0" rtlCol="0" anchor="ctr">
            <a:spAutoFit/>
          </a:bodyPr>
          <a:lstStyle/>
          <a:p>
            <a:pPr marL="7144">
              <a:spcBef>
                <a:spcPts val="53"/>
              </a:spcBef>
            </a:pPr>
            <a:r>
              <a:rPr sz="2000" spc="-115" dirty="0"/>
              <a:t>Considerations </a:t>
            </a:r>
            <a:r>
              <a:rPr sz="2000" spc="-23" dirty="0"/>
              <a:t>for </a:t>
            </a:r>
            <a:r>
              <a:rPr sz="2000" spc="-48" dirty="0"/>
              <a:t>incretin</a:t>
            </a:r>
            <a:r>
              <a:rPr lang="en-US" sz="2000" spc="-48" dirty="0"/>
              <a:t> </a:t>
            </a:r>
            <a:r>
              <a:rPr sz="2000" spc="-251" dirty="0"/>
              <a:t> </a:t>
            </a:r>
            <a:r>
              <a:rPr sz="2000" spc="-85" dirty="0"/>
              <a:t>selection</a:t>
            </a:r>
            <a:endParaRPr sz="2000" dirty="0"/>
          </a:p>
        </p:txBody>
      </p:sp>
      <p:sp>
        <p:nvSpPr>
          <p:cNvPr id="3" name="object 3"/>
          <p:cNvSpPr txBox="1"/>
          <p:nvPr/>
        </p:nvSpPr>
        <p:spPr>
          <a:xfrm>
            <a:off x="1187292" y="5194993"/>
            <a:ext cx="2739271" cy="111088"/>
          </a:xfrm>
          <a:prstGeom prst="rect">
            <a:avLst/>
          </a:prstGeom>
        </p:spPr>
        <p:txBody>
          <a:bodyPr vert="horz" wrap="square" lIns="0" tIns="7144" rIns="0" bIns="0" rtlCol="0">
            <a:spAutoFit/>
          </a:bodyPr>
          <a:lstStyle/>
          <a:p>
            <a:pPr marL="7144">
              <a:spcBef>
                <a:spcPts val="56"/>
              </a:spcBef>
            </a:pPr>
            <a:r>
              <a:rPr sz="675" spc="-26" dirty="0">
                <a:solidFill>
                  <a:prstClr val="black"/>
                </a:solidFill>
                <a:latin typeface="Arial"/>
                <a:cs typeface="Arial"/>
              </a:rPr>
              <a:t>Adapted </a:t>
            </a:r>
            <a:r>
              <a:rPr sz="675" spc="-8" dirty="0">
                <a:solidFill>
                  <a:prstClr val="black"/>
                </a:solidFill>
                <a:latin typeface="Arial"/>
                <a:cs typeface="Arial"/>
              </a:rPr>
              <a:t>from </a:t>
            </a:r>
            <a:r>
              <a:rPr sz="675" spc="-42" dirty="0">
                <a:solidFill>
                  <a:prstClr val="black"/>
                </a:solidFill>
                <a:latin typeface="Arial"/>
                <a:cs typeface="Arial"/>
              </a:rPr>
              <a:t>Nauck </a:t>
            </a:r>
            <a:r>
              <a:rPr sz="675" spc="-3" dirty="0">
                <a:solidFill>
                  <a:prstClr val="black"/>
                </a:solidFill>
                <a:latin typeface="Arial"/>
                <a:cs typeface="Arial"/>
              </a:rPr>
              <a:t>M. </a:t>
            </a:r>
            <a:r>
              <a:rPr sz="675" spc="-34" dirty="0">
                <a:solidFill>
                  <a:prstClr val="black"/>
                </a:solidFill>
                <a:latin typeface="Arial"/>
                <a:cs typeface="Arial"/>
              </a:rPr>
              <a:t>Diabetes, </a:t>
            </a:r>
            <a:r>
              <a:rPr sz="675" spc="-31" dirty="0">
                <a:solidFill>
                  <a:prstClr val="black"/>
                </a:solidFill>
                <a:latin typeface="Arial"/>
                <a:cs typeface="Arial"/>
              </a:rPr>
              <a:t>Obesity and </a:t>
            </a:r>
            <a:r>
              <a:rPr sz="675" spc="-20" dirty="0">
                <a:solidFill>
                  <a:prstClr val="black"/>
                </a:solidFill>
                <a:latin typeface="Arial"/>
                <a:cs typeface="Arial"/>
              </a:rPr>
              <a:t>Metabolism </a:t>
            </a:r>
            <a:r>
              <a:rPr sz="675" spc="-28" dirty="0">
                <a:solidFill>
                  <a:prstClr val="black"/>
                </a:solidFill>
                <a:latin typeface="Arial"/>
                <a:cs typeface="Arial"/>
              </a:rPr>
              <a:t>2016; </a:t>
            </a:r>
            <a:r>
              <a:rPr sz="675" spc="-26" dirty="0">
                <a:solidFill>
                  <a:prstClr val="black"/>
                </a:solidFill>
                <a:latin typeface="Arial"/>
                <a:cs typeface="Arial"/>
              </a:rPr>
              <a:t>18:</a:t>
            </a:r>
            <a:r>
              <a:rPr sz="675" spc="-121" dirty="0">
                <a:solidFill>
                  <a:prstClr val="black"/>
                </a:solidFill>
                <a:latin typeface="Arial"/>
                <a:cs typeface="Arial"/>
              </a:rPr>
              <a:t> </a:t>
            </a:r>
            <a:r>
              <a:rPr sz="675" spc="-37" dirty="0">
                <a:solidFill>
                  <a:prstClr val="black"/>
                </a:solidFill>
                <a:latin typeface="Arial"/>
                <a:cs typeface="Arial"/>
              </a:rPr>
              <a:t>203–216</a:t>
            </a:r>
            <a:endParaRPr sz="675" dirty="0">
              <a:solidFill>
                <a:prstClr val="black"/>
              </a:solidFill>
              <a:latin typeface="Arial"/>
              <a:cs typeface="Arial"/>
            </a:endParaRPr>
          </a:p>
        </p:txBody>
      </p:sp>
      <p:graphicFrame>
        <p:nvGraphicFramePr>
          <p:cNvPr id="4" name="object 4"/>
          <p:cNvGraphicFramePr>
            <a:graphicFrameLocks noGrp="1"/>
          </p:cNvGraphicFramePr>
          <p:nvPr>
            <p:extLst>
              <p:ext uri="{D42A27DB-BD31-4B8C-83A1-F6EECF244321}">
                <p14:modId xmlns:p14="http://schemas.microsoft.com/office/powerpoint/2010/main" val="1850886559"/>
              </p:ext>
            </p:extLst>
          </p:nvPr>
        </p:nvGraphicFramePr>
        <p:xfrm>
          <a:off x="838200" y="2155698"/>
          <a:ext cx="7391400" cy="2859287"/>
        </p:xfrm>
        <a:graphic>
          <a:graphicData uri="http://schemas.openxmlformats.org/drawingml/2006/table">
            <a:tbl>
              <a:tblPr firstRow="1" bandRow="1">
                <a:tableStyleId>{2D5ABB26-0587-4C30-8999-92F81FD0307C}</a:tableStyleId>
              </a:tblPr>
              <a:tblGrid>
                <a:gridCol w="2361586">
                  <a:extLst>
                    <a:ext uri="{9D8B030D-6E8A-4147-A177-3AD203B41FA5}">
                      <a16:colId xmlns:a16="http://schemas.microsoft.com/office/drawing/2014/main" val="20000"/>
                    </a:ext>
                  </a:extLst>
                </a:gridCol>
                <a:gridCol w="2050682">
                  <a:extLst>
                    <a:ext uri="{9D8B030D-6E8A-4147-A177-3AD203B41FA5}">
                      <a16:colId xmlns:a16="http://schemas.microsoft.com/office/drawing/2014/main" val="20001"/>
                    </a:ext>
                  </a:extLst>
                </a:gridCol>
                <a:gridCol w="2979132">
                  <a:extLst>
                    <a:ext uri="{9D8B030D-6E8A-4147-A177-3AD203B41FA5}">
                      <a16:colId xmlns:a16="http://schemas.microsoft.com/office/drawing/2014/main" val="20002"/>
                    </a:ext>
                  </a:extLst>
                </a:gridCol>
              </a:tblGrid>
              <a:tr h="257175">
                <a:tc>
                  <a:txBody>
                    <a:bodyPr/>
                    <a:lstStyle/>
                    <a:p>
                      <a:pPr marL="129539">
                        <a:lnSpc>
                          <a:spcPct val="100000"/>
                        </a:lnSpc>
                        <a:spcBef>
                          <a:spcPts val="240"/>
                        </a:spcBef>
                      </a:pPr>
                      <a:r>
                        <a:rPr sz="1100" b="1" spc="-140" dirty="0">
                          <a:solidFill>
                            <a:schemeClr val="tx1"/>
                          </a:solidFill>
                          <a:latin typeface="Arial"/>
                          <a:cs typeface="Arial"/>
                        </a:rPr>
                        <a:t>Clinical </a:t>
                      </a:r>
                      <a:r>
                        <a:rPr sz="1100" b="1" spc="-125" dirty="0">
                          <a:solidFill>
                            <a:schemeClr val="tx1"/>
                          </a:solidFill>
                          <a:latin typeface="Arial"/>
                          <a:cs typeface="Arial"/>
                        </a:rPr>
                        <a:t>variables</a:t>
                      </a:r>
                      <a:endParaRPr sz="1100" dirty="0">
                        <a:solidFill>
                          <a:schemeClr val="tx1"/>
                        </a:solidFill>
                        <a:latin typeface="Arial"/>
                        <a:cs typeface="Arial"/>
                      </a:endParaRPr>
                    </a:p>
                  </a:txBody>
                  <a:tcPr marL="0" marR="0" marT="171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43180" algn="ctr">
                        <a:lnSpc>
                          <a:spcPct val="100000"/>
                        </a:lnSpc>
                        <a:spcBef>
                          <a:spcPts val="204"/>
                        </a:spcBef>
                      </a:pPr>
                      <a:r>
                        <a:rPr sz="1400" b="1" spc="-215" dirty="0">
                          <a:solidFill>
                            <a:schemeClr val="tx1"/>
                          </a:solidFill>
                          <a:latin typeface="Arial"/>
                          <a:cs typeface="Arial"/>
                        </a:rPr>
                        <a:t>DPP-4</a:t>
                      </a:r>
                      <a:r>
                        <a:rPr sz="1400" b="1" spc="-140" dirty="0">
                          <a:solidFill>
                            <a:schemeClr val="tx1"/>
                          </a:solidFill>
                          <a:latin typeface="Arial"/>
                          <a:cs typeface="Arial"/>
                        </a:rPr>
                        <a:t> </a:t>
                      </a:r>
                      <a:r>
                        <a:rPr sz="1400" b="1" spc="-145" dirty="0">
                          <a:solidFill>
                            <a:schemeClr val="tx1"/>
                          </a:solidFill>
                          <a:latin typeface="Arial"/>
                          <a:cs typeface="Arial"/>
                        </a:rPr>
                        <a:t>inhibitors</a:t>
                      </a:r>
                      <a:endParaRPr sz="1400" dirty="0">
                        <a:solidFill>
                          <a:schemeClr val="tx1"/>
                        </a:solidFill>
                        <a:latin typeface="Arial"/>
                        <a:cs typeface="Arial"/>
                      </a:endParaRPr>
                    </a:p>
                  </a:txBody>
                  <a:tcPr marL="0" marR="0" marT="146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62230" algn="ctr">
                        <a:lnSpc>
                          <a:spcPct val="100000"/>
                        </a:lnSpc>
                        <a:spcBef>
                          <a:spcPts val="204"/>
                        </a:spcBef>
                      </a:pPr>
                      <a:r>
                        <a:rPr sz="1400" b="1" spc="-315" dirty="0">
                          <a:solidFill>
                            <a:schemeClr val="tx1"/>
                          </a:solidFill>
                          <a:latin typeface="Arial"/>
                          <a:cs typeface="Arial"/>
                        </a:rPr>
                        <a:t>GLP1</a:t>
                      </a:r>
                      <a:r>
                        <a:rPr sz="1400" b="1" spc="-140" dirty="0">
                          <a:solidFill>
                            <a:schemeClr val="tx1"/>
                          </a:solidFill>
                          <a:latin typeface="Arial"/>
                          <a:cs typeface="Arial"/>
                        </a:rPr>
                        <a:t> </a:t>
                      </a:r>
                      <a:r>
                        <a:rPr sz="1400" b="1" spc="-335" dirty="0">
                          <a:solidFill>
                            <a:schemeClr val="tx1"/>
                          </a:solidFill>
                          <a:latin typeface="Arial"/>
                          <a:cs typeface="Arial"/>
                        </a:rPr>
                        <a:t>RA</a:t>
                      </a:r>
                      <a:endParaRPr sz="1400" dirty="0">
                        <a:solidFill>
                          <a:schemeClr val="tx1"/>
                        </a:solidFill>
                        <a:latin typeface="Arial"/>
                        <a:cs typeface="Arial"/>
                      </a:endParaRPr>
                    </a:p>
                  </a:txBody>
                  <a:tcPr marL="0" marR="0" marT="146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205026">
                <a:tc>
                  <a:txBody>
                    <a:bodyPr/>
                    <a:lstStyle/>
                    <a:p>
                      <a:pPr marL="129539">
                        <a:lnSpc>
                          <a:spcPct val="100000"/>
                        </a:lnSpc>
                        <a:spcBef>
                          <a:spcPts val="260"/>
                        </a:spcBef>
                      </a:pPr>
                      <a:r>
                        <a:rPr sz="1100" b="1" spc="-165" dirty="0">
                          <a:latin typeface="Arial"/>
                          <a:cs typeface="Arial"/>
                        </a:rPr>
                        <a:t>Glycemic</a:t>
                      </a:r>
                      <a:r>
                        <a:rPr sz="1100" b="1" spc="-135" dirty="0">
                          <a:latin typeface="Arial"/>
                          <a:cs typeface="Arial"/>
                        </a:rPr>
                        <a:t> </a:t>
                      </a:r>
                      <a:r>
                        <a:rPr sz="1100" b="1" spc="-120" dirty="0">
                          <a:latin typeface="Arial"/>
                          <a:cs typeface="Arial"/>
                        </a:rPr>
                        <a:t>effects</a:t>
                      </a:r>
                      <a:endParaRPr sz="1100">
                        <a:latin typeface="Arial"/>
                        <a:cs typeface="Arial"/>
                      </a:endParaRPr>
                    </a:p>
                  </a:txBody>
                  <a:tcPr marL="0" marR="0" marT="18574" marB="0">
                    <a:lnL w="12700">
                      <a:solidFill>
                        <a:srgbClr val="FFFFFF"/>
                      </a:solidFill>
                      <a:prstDash val="solid"/>
                    </a:lnL>
                    <a:lnR w="12700">
                      <a:solidFill>
                        <a:srgbClr val="FFFFFF"/>
                      </a:solidFill>
                      <a:prstDash val="solid"/>
                    </a:lnR>
                    <a:lnT w="38100">
                      <a:solidFill>
                        <a:srgbClr val="FFFFFF"/>
                      </a:solidFill>
                      <a:prstDash val="solid"/>
                    </a:lnT>
                    <a:lnB w="38100">
                      <a:solidFill>
                        <a:srgbClr val="6FAC46"/>
                      </a:solidFill>
                      <a:prstDash val="solid"/>
                    </a:lnB>
                    <a:solidFill>
                      <a:srgbClr val="D2DEEE"/>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6FAC46"/>
                      </a:solidFill>
                      <a:prstDash val="solid"/>
                    </a:lnB>
                    <a:solidFill>
                      <a:srgbClr val="D2DEEE"/>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6FAC46"/>
                      </a:solidFill>
                      <a:prstDash val="solid"/>
                    </a:lnB>
                    <a:solidFill>
                      <a:srgbClr val="D2DEEE"/>
                    </a:solidFill>
                  </a:tcPr>
                </a:tc>
                <a:extLst>
                  <a:ext uri="{0D108BD9-81ED-4DB2-BD59-A6C34878D82A}">
                    <a16:rowId xmlns:a16="http://schemas.microsoft.com/office/drawing/2014/main" val="10001"/>
                  </a:ext>
                </a:extLst>
              </a:tr>
              <a:tr h="227171">
                <a:tc>
                  <a:txBody>
                    <a:bodyPr/>
                    <a:lstStyle/>
                    <a:p>
                      <a:pPr marL="129539">
                        <a:lnSpc>
                          <a:spcPct val="100000"/>
                        </a:lnSpc>
                        <a:spcBef>
                          <a:spcPts val="310"/>
                        </a:spcBef>
                      </a:pPr>
                      <a:r>
                        <a:rPr sz="1100" spc="-80" dirty="0">
                          <a:latin typeface="Arial"/>
                          <a:cs typeface="Arial"/>
                        </a:rPr>
                        <a:t>Effective </a:t>
                      </a:r>
                      <a:r>
                        <a:rPr sz="1100" spc="-195" dirty="0">
                          <a:latin typeface="Arial"/>
                          <a:cs typeface="Arial"/>
                        </a:rPr>
                        <a:t>A1C</a:t>
                      </a:r>
                      <a:r>
                        <a:rPr sz="1100" spc="-114" dirty="0">
                          <a:latin typeface="Arial"/>
                          <a:cs typeface="Arial"/>
                        </a:rPr>
                        <a:t> </a:t>
                      </a:r>
                      <a:r>
                        <a:rPr sz="1100" spc="-45" dirty="0">
                          <a:latin typeface="Arial"/>
                          <a:cs typeface="Arial"/>
                        </a:rPr>
                        <a:t>reduction</a:t>
                      </a:r>
                      <a:endParaRPr sz="1100">
                        <a:latin typeface="Arial"/>
                        <a:cs typeface="Arial"/>
                      </a:endParaRPr>
                    </a:p>
                  </a:txBody>
                  <a:tcPr marL="0" marR="0" marT="22146" marB="0">
                    <a:lnL w="53975">
                      <a:solidFill>
                        <a:srgbClr val="6FAC46"/>
                      </a:solidFill>
                      <a:prstDash val="solid"/>
                    </a:lnL>
                    <a:lnR w="12700">
                      <a:solidFill>
                        <a:srgbClr val="FFFFFF"/>
                      </a:solidFill>
                      <a:prstDash val="solid"/>
                    </a:lnR>
                    <a:lnT w="38100">
                      <a:solidFill>
                        <a:srgbClr val="6FAC46"/>
                      </a:solidFill>
                      <a:prstDash val="solid"/>
                    </a:lnT>
                    <a:lnB w="38100">
                      <a:solidFill>
                        <a:srgbClr val="6FAC46"/>
                      </a:solidFill>
                      <a:prstDash val="solid"/>
                    </a:lnB>
                    <a:solidFill>
                      <a:srgbClr val="EAEEF7"/>
                    </a:solidFill>
                  </a:tcPr>
                </a:tc>
                <a:tc>
                  <a:txBody>
                    <a:bodyPr/>
                    <a:lstStyle/>
                    <a:p>
                      <a:pPr marL="457200">
                        <a:lnSpc>
                          <a:spcPct val="100000"/>
                        </a:lnSpc>
                        <a:spcBef>
                          <a:spcPts val="310"/>
                        </a:spcBef>
                      </a:pPr>
                      <a:r>
                        <a:rPr sz="1100" spc="-75" dirty="0">
                          <a:latin typeface="Arial"/>
                          <a:cs typeface="Arial"/>
                        </a:rPr>
                        <a:t>0.5 </a:t>
                      </a:r>
                      <a:r>
                        <a:rPr sz="1100" spc="-105" dirty="0">
                          <a:latin typeface="Arial"/>
                          <a:cs typeface="Arial"/>
                        </a:rPr>
                        <a:t>– </a:t>
                      </a:r>
                      <a:r>
                        <a:rPr sz="1100" spc="-135" dirty="0">
                          <a:latin typeface="Arial"/>
                          <a:cs typeface="Arial"/>
                        </a:rPr>
                        <a:t>1.0% </a:t>
                      </a:r>
                      <a:r>
                        <a:rPr sz="1100" spc="-95" dirty="0">
                          <a:latin typeface="Arial"/>
                          <a:cs typeface="Arial"/>
                        </a:rPr>
                        <a:t>above</a:t>
                      </a:r>
                      <a:r>
                        <a:rPr sz="1100" spc="-85" dirty="0">
                          <a:latin typeface="Arial"/>
                          <a:cs typeface="Arial"/>
                        </a:rPr>
                        <a:t> </a:t>
                      </a:r>
                      <a:r>
                        <a:rPr sz="1100" spc="-40" dirty="0">
                          <a:latin typeface="Arial"/>
                          <a:cs typeface="Arial"/>
                        </a:rPr>
                        <a:t>target</a:t>
                      </a:r>
                      <a:endParaRPr sz="1100">
                        <a:latin typeface="Arial"/>
                        <a:cs typeface="Arial"/>
                      </a:endParaRPr>
                    </a:p>
                  </a:txBody>
                  <a:tcPr marL="0" marR="0" marT="22146" marB="0">
                    <a:lnL w="12700">
                      <a:solidFill>
                        <a:srgbClr val="FFFFFF"/>
                      </a:solidFill>
                      <a:prstDash val="solid"/>
                    </a:lnL>
                    <a:lnR w="12700">
                      <a:solidFill>
                        <a:srgbClr val="FFFFFF"/>
                      </a:solidFill>
                      <a:prstDash val="solid"/>
                    </a:lnR>
                    <a:lnT w="38100">
                      <a:solidFill>
                        <a:srgbClr val="6FAC46"/>
                      </a:solidFill>
                      <a:prstDash val="solid"/>
                    </a:lnT>
                    <a:lnB w="38100">
                      <a:solidFill>
                        <a:srgbClr val="6FAC46"/>
                      </a:solidFill>
                      <a:prstDash val="solid"/>
                    </a:lnB>
                    <a:solidFill>
                      <a:srgbClr val="EAEEF7"/>
                    </a:solidFill>
                  </a:tcPr>
                </a:tc>
                <a:tc>
                  <a:txBody>
                    <a:bodyPr/>
                    <a:lstStyle/>
                    <a:p>
                      <a:pPr marL="1158875">
                        <a:lnSpc>
                          <a:spcPct val="100000"/>
                        </a:lnSpc>
                        <a:spcBef>
                          <a:spcPts val="310"/>
                        </a:spcBef>
                      </a:pPr>
                      <a:r>
                        <a:rPr sz="1100" spc="-75" dirty="0">
                          <a:latin typeface="Arial"/>
                          <a:cs typeface="Arial"/>
                        </a:rPr>
                        <a:t>1.0 </a:t>
                      </a:r>
                      <a:r>
                        <a:rPr sz="1100" spc="-105" dirty="0">
                          <a:latin typeface="Arial"/>
                          <a:cs typeface="Arial"/>
                        </a:rPr>
                        <a:t>– </a:t>
                      </a:r>
                      <a:r>
                        <a:rPr sz="1100" spc="-135" dirty="0">
                          <a:latin typeface="Arial"/>
                          <a:cs typeface="Arial"/>
                        </a:rPr>
                        <a:t>1.5% </a:t>
                      </a:r>
                      <a:r>
                        <a:rPr sz="1100" spc="-95" dirty="0">
                          <a:latin typeface="Arial"/>
                          <a:cs typeface="Arial"/>
                        </a:rPr>
                        <a:t>above</a:t>
                      </a:r>
                      <a:r>
                        <a:rPr sz="1100" spc="-75" dirty="0">
                          <a:latin typeface="Arial"/>
                          <a:cs typeface="Arial"/>
                        </a:rPr>
                        <a:t> </a:t>
                      </a:r>
                      <a:r>
                        <a:rPr sz="1100" spc="-40" dirty="0">
                          <a:latin typeface="Arial"/>
                          <a:cs typeface="Arial"/>
                        </a:rPr>
                        <a:t>target</a:t>
                      </a:r>
                      <a:endParaRPr sz="1100">
                        <a:latin typeface="Arial"/>
                        <a:cs typeface="Arial"/>
                      </a:endParaRPr>
                    </a:p>
                  </a:txBody>
                  <a:tcPr marL="0" marR="0" marT="22146" marB="0">
                    <a:lnL w="12700">
                      <a:solidFill>
                        <a:srgbClr val="FFFFFF"/>
                      </a:solidFill>
                      <a:prstDash val="solid"/>
                    </a:lnL>
                    <a:lnR w="53975">
                      <a:solidFill>
                        <a:srgbClr val="6FAC46"/>
                      </a:solidFill>
                      <a:prstDash val="solid"/>
                    </a:lnR>
                    <a:lnT w="38100">
                      <a:solidFill>
                        <a:srgbClr val="6FAC46"/>
                      </a:solidFill>
                      <a:prstDash val="solid"/>
                    </a:lnT>
                    <a:lnB w="38100">
                      <a:solidFill>
                        <a:srgbClr val="6FAC46"/>
                      </a:solidFill>
                      <a:prstDash val="solid"/>
                    </a:lnB>
                    <a:solidFill>
                      <a:srgbClr val="EAEEF7"/>
                    </a:solidFill>
                  </a:tcPr>
                </a:tc>
                <a:extLst>
                  <a:ext uri="{0D108BD9-81ED-4DB2-BD59-A6C34878D82A}">
                    <a16:rowId xmlns:a16="http://schemas.microsoft.com/office/drawing/2014/main" val="10002"/>
                  </a:ext>
                </a:extLst>
              </a:tr>
              <a:tr h="344329">
                <a:tc>
                  <a:txBody>
                    <a:bodyPr/>
                    <a:lstStyle/>
                    <a:p>
                      <a:pPr marL="129539">
                        <a:lnSpc>
                          <a:spcPct val="100000"/>
                        </a:lnSpc>
                        <a:spcBef>
                          <a:spcPts val="1105"/>
                        </a:spcBef>
                      </a:pPr>
                      <a:r>
                        <a:rPr sz="1100" spc="-114" dirty="0">
                          <a:latin typeface="Arial"/>
                          <a:cs typeface="Arial"/>
                        </a:rPr>
                        <a:t>Fasting </a:t>
                      </a:r>
                      <a:r>
                        <a:rPr sz="1100" spc="-105" dirty="0">
                          <a:latin typeface="Arial"/>
                          <a:cs typeface="Arial"/>
                        </a:rPr>
                        <a:t>glucose</a:t>
                      </a:r>
                      <a:r>
                        <a:rPr sz="1100" spc="-60" dirty="0">
                          <a:latin typeface="Arial"/>
                          <a:cs typeface="Arial"/>
                        </a:rPr>
                        <a:t> </a:t>
                      </a:r>
                      <a:r>
                        <a:rPr sz="1100" spc="-45" dirty="0">
                          <a:latin typeface="Arial"/>
                          <a:cs typeface="Arial"/>
                        </a:rPr>
                        <a:t>reduction</a:t>
                      </a:r>
                      <a:endParaRPr sz="1100" dirty="0">
                        <a:latin typeface="Arial"/>
                        <a:cs typeface="Arial"/>
                      </a:endParaRPr>
                    </a:p>
                  </a:txBody>
                  <a:tcPr marL="0" marR="0" marT="78938" marB="0">
                    <a:lnL w="53975">
                      <a:solidFill>
                        <a:srgbClr val="6FAC46"/>
                      </a:solidFill>
                      <a:prstDash val="solid"/>
                    </a:lnL>
                    <a:lnR w="12700">
                      <a:solidFill>
                        <a:srgbClr val="FFFFFF"/>
                      </a:solidFill>
                      <a:prstDash val="solid"/>
                    </a:lnR>
                    <a:lnT w="38100">
                      <a:solidFill>
                        <a:srgbClr val="6FAC46"/>
                      </a:solidFill>
                      <a:prstDash val="solid"/>
                    </a:lnT>
                    <a:lnB w="12700">
                      <a:solidFill>
                        <a:srgbClr val="FFFFFF"/>
                      </a:solidFill>
                      <a:prstDash val="solid"/>
                    </a:lnB>
                    <a:solidFill>
                      <a:srgbClr val="D2DEEE"/>
                    </a:solidFill>
                  </a:tcPr>
                </a:tc>
                <a:tc>
                  <a:txBody>
                    <a:bodyPr/>
                    <a:lstStyle/>
                    <a:p>
                      <a:pPr marL="44450" algn="ctr">
                        <a:lnSpc>
                          <a:spcPct val="100000"/>
                        </a:lnSpc>
                        <a:spcBef>
                          <a:spcPts val="1105"/>
                        </a:spcBef>
                      </a:pPr>
                      <a:r>
                        <a:rPr sz="1100" spc="-90" dirty="0">
                          <a:latin typeface="Arial"/>
                          <a:cs typeface="Arial"/>
                        </a:rPr>
                        <a:t>0 </a:t>
                      </a:r>
                      <a:r>
                        <a:rPr sz="1100" spc="-105" dirty="0">
                          <a:latin typeface="Arial"/>
                          <a:cs typeface="Arial"/>
                        </a:rPr>
                        <a:t>– </a:t>
                      </a:r>
                      <a:r>
                        <a:rPr sz="1100" spc="-90" dirty="0">
                          <a:latin typeface="Arial"/>
                          <a:cs typeface="Arial"/>
                        </a:rPr>
                        <a:t>30 </a:t>
                      </a:r>
                      <a:r>
                        <a:rPr sz="1100" spc="-5" dirty="0">
                          <a:latin typeface="Arial"/>
                          <a:cs typeface="Arial"/>
                        </a:rPr>
                        <a:t>mg/dl</a:t>
                      </a:r>
                      <a:endParaRPr sz="1100">
                        <a:latin typeface="Arial"/>
                        <a:cs typeface="Arial"/>
                      </a:endParaRPr>
                    </a:p>
                  </a:txBody>
                  <a:tcPr marL="0" marR="0" marT="78938" marB="0">
                    <a:lnL w="12700">
                      <a:solidFill>
                        <a:srgbClr val="FFFFFF"/>
                      </a:solidFill>
                      <a:prstDash val="solid"/>
                    </a:lnL>
                    <a:lnR w="12700">
                      <a:solidFill>
                        <a:srgbClr val="FFFFFF"/>
                      </a:solidFill>
                      <a:prstDash val="solid"/>
                    </a:lnR>
                    <a:lnT w="38100">
                      <a:solidFill>
                        <a:srgbClr val="6FAC46"/>
                      </a:solidFill>
                      <a:prstDash val="solid"/>
                    </a:lnT>
                    <a:lnB w="12700">
                      <a:solidFill>
                        <a:srgbClr val="FFFFFF"/>
                      </a:solidFill>
                      <a:prstDash val="solid"/>
                    </a:lnB>
                    <a:solidFill>
                      <a:srgbClr val="D2DEEE"/>
                    </a:solidFill>
                  </a:tcPr>
                </a:tc>
                <a:tc>
                  <a:txBody>
                    <a:bodyPr/>
                    <a:lstStyle/>
                    <a:p>
                      <a:pPr marL="60325" algn="ctr">
                        <a:lnSpc>
                          <a:spcPct val="100000"/>
                        </a:lnSpc>
                        <a:spcBef>
                          <a:spcPts val="25"/>
                        </a:spcBef>
                      </a:pPr>
                      <a:r>
                        <a:rPr sz="1100" spc="-90" dirty="0">
                          <a:latin typeface="Arial"/>
                          <a:cs typeface="Arial"/>
                        </a:rPr>
                        <a:t>20 </a:t>
                      </a:r>
                      <a:r>
                        <a:rPr sz="1100" spc="-105" dirty="0">
                          <a:latin typeface="Arial"/>
                          <a:cs typeface="Arial"/>
                        </a:rPr>
                        <a:t>– </a:t>
                      </a:r>
                      <a:r>
                        <a:rPr sz="1100" spc="-90" dirty="0">
                          <a:latin typeface="Arial"/>
                          <a:cs typeface="Arial"/>
                        </a:rPr>
                        <a:t>70</a:t>
                      </a:r>
                      <a:r>
                        <a:rPr sz="1100" spc="-85" dirty="0">
                          <a:latin typeface="Arial"/>
                          <a:cs typeface="Arial"/>
                        </a:rPr>
                        <a:t> </a:t>
                      </a:r>
                      <a:r>
                        <a:rPr sz="1100" spc="-5" dirty="0">
                          <a:latin typeface="Arial"/>
                          <a:cs typeface="Arial"/>
                        </a:rPr>
                        <a:t>mg/dl</a:t>
                      </a:r>
                      <a:endParaRPr sz="1100">
                        <a:latin typeface="Arial"/>
                        <a:cs typeface="Arial"/>
                      </a:endParaRPr>
                    </a:p>
                    <a:p>
                      <a:pPr marL="62865" algn="ctr">
                        <a:lnSpc>
                          <a:spcPct val="100000"/>
                        </a:lnSpc>
                      </a:pPr>
                      <a:r>
                        <a:rPr sz="1100" spc="-65" dirty="0">
                          <a:latin typeface="Arial"/>
                          <a:cs typeface="Arial"/>
                        </a:rPr>
                        <a:t>(long-acting </a:t>
                      </a:r>
                      <a:r>
                        <a:rPr sz="1100" spc="-155" dirty="0">
                          <a:latin typeface="Arial"/>
                          <a:cs typeface="Arial"/>
                        </a:rPr>
                        <a:t>&gt;</a:t>
                      </a:r>
                      <a:r>
                        <a:rPr sz="1100" spc="-90" dirty="0">
                          <a:latin typeface="Arial"/>
                          <a:cs typeface="Arial"/>
                        </a:rPr>
                        <a:t> </a:t>
                      </a:r>
                      <a:r>
                        <a:rPr sz="1100" spc="-55" dirty="0">
                          <a:latin typeface="Arial"/>
                          <a:cs typeface="Arial"/>
                        </a:rPr>
                        <a:t>short-acting)</a:t>
                      </a:r>
                      <a:endParaRPr sz="1100">
                        <a:latin typeface="Arial"/>
                        <a:cs typeface="Arial"/>
                      </a:endParaRPr>
                    </a:p>
                  </a:txBody>
                  <a:tcPr marL="0" marR="0" marT="1786" marB="0">
                    <a:lnL w="12700">
                      <a:solidFill>
                        <a:srgbClr val="FFFFFF"/>
                      </a:solidFill>
                      <a:prstDash val="solid"/>
                    </a:lnL>
                    <a:lnR w="53975">
                      <a:solidFill>
                        <a:srgbClr val="6FAC46"/>
                      </a:solidFill>
                      <a:prstDash val="solid"/>
                    </a:lnR>
                    <a:lnT w="38100">
                      <a:solidFill>
                        <a:srgbClr val="6FAC46"/>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3"/>
                  </a:ext>
                </a:extLst>
              </a:tr>
              <a:tr h="360045">
                <a:tc>
                  <a:txBody>
                    <a:bodyPr/>
                    <a:lstStyle/>
                    <a:p>
                      <a:pPr marL="129539">
                        <a:lnSpc>
                          <a:spcPct val="100000"/>
                        </a:lnSpc>
                        <a:spcBef>
                          <a:spcPts val="1325"/>
                        </a:spcBef>
                      </a:pPr>
                      <a:r>
                        <a:rPr sz="1100" spc="-80" dirty="0">
                          <a:latin typeface="Arial"/>
                          <a:cs typeface="Arial"/>
                        </a:rPr>
                        <a:t>Post-prandial </a:t>
                      </a:r>
                      <a:r>
                        <a:rPr sz="1100" spc="-105" dirty="0">
                          <a:latin typeface="Arial"/>
                          <a:cs typeface="Arial"/>
                        </a:rPr>
                        <a:t>glucose</a:t>
                      </a:r>
                      <a:r>
                        <a:rPr sz="1100" spc="-90" dirty="0">
                          <a:latin typeface="Arial"/>
                          <a:cs typeface="Arial"/>
                        </a:rPr>
                        <a:t> </a:t>
                      </a:r>
                      <a:r>
                        <a:rPr sz="1100" spc="-45" dirty="0">
                          <a:latin typeface="Arial"/>
                          <a:cs typeface="Arial"/>
                        </a:rPr>
                        <a:t>reduction</a:t>
                      </a:r>
                      <a:endParaRPr sz="1100">
                        <a:latin typeface="Arial"/>
                        <a:cs typeface="Arial"/>
                      </a:endParaRPr>
                    </a:p>
                  </a:txBody>
                  <a:tcPr marL="0" marR="0" marT="94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44450" algn="ctr">
                        <a:lnSpc>
                          <a:spcPct val="100000"/>
                        </a:lnSpc>
                        <a:spcBef>
                          <a:spcPts val="1325"/>
                        </a:spcBef>
                      </a:pPr>
                      <a:r>
                        <a:rPr sz="1100" spc="-155" dirty="0">
                          <a:latin typeface="Arial"/>
                          <a:cs typeface="Arial"/>
                        </a:rPr>
                        <a:t>&lt; </a:t>
                      </a:r>
                      <a:r>
                        <a:rPr sz="1100" spc="-90" dirty="0">
                          <a:latin typeface="Arial"/>
                          <a:cs typeface="Arial"/>
                        </a:rPr>
                        <a:t>60</a:t>
                      </a:r>
                      <a:r>
                        <a:rPr sz="1100" spc="-30" dirty="0">
                          <a:latin typeface="Arial"/>
                          <a:cs typeface="Arial"/>
                        </a:rPr>
                        <a:t> </a:t>
                      </a:r>
                      <a:r>
                        <a:rPr sz="1100" spc="-5" dirty="0">
                          <a:latin typeface="Arial"/>
                          <a:cs typeface="Arial"/>
                        </a:rPr>
                        <a:t>mg/dl</a:t>
                      </a:r>
                      <a:endParaRPr sz="1100">
                        <a:latin typeface="Arial"/>
                        <a:cs typeface="Arial"/>
                      </a:endParaRPr>
                    </a:p>
                  </a:txBody>
                  <a:tcPr marL="0" marR="0" marT="94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60960" algn="ctr">
                        <a:lnSpc>
                          <a:spcPct val="100000"/>
                        </a:lnSpc>
                        <a:spcBef>
                          <a:spcPts val="245"/>
                        </a:spcBef>
                      </a:pPr>
                      <a:r>
                        <a:rPr sz="1100" spc="-95" dirty="0">
                          <a:latin typeface="Arial"/>
                          <a:cs typeface="Arial"/>
                        </a:rPr>
                        <a:t>60 </a:t>
                      </a:r>
                      <a:r>
                        <a:rPr sz="1100" spc="-105" dirty="0">
                          <a:latin typeface="Arial"/>
                          <a:cs typeface="Arial"/>
                        </a:rPr>
                        <a:t>– </a:t>
                      </a:r>
                      <a:r>
                        <a:rPr sz="1100" spc="-90" dirty="0">
                          <a:latin typeface="Arial"/>
                          <a:cs typeface="Arial"/>
                        </a:rPr>
                        <a:t>100</a:t>
                      </a:r>
                      <a:r>
                        <a:rPr sz="1100" spc="-85" dirty="0">
                          <a:latin typeface="Arial"/>
                          <a:cs typeface="Arial"/>
                        </a:rPr>
                        <a:t> </a:t>
                      </a:r>
                      <a:r>
                        <a:rPr sz="1100" spc="-5" dirty="0">
                          <a:latin typeface="Arial"/>
                          <a:cs typeface="Arial"/>
                        </a:rPr>
                        <a:t>mg/dl</a:t>
                      </a:r>
                      <a:endParaRPr sz="1100">
                        <a:latin typeface="Arial"/>
                        <a:cs typeface="Arial"/>
                      </a:endParaRPr>
                    </a:p>
                    <a:p>
                      <a:pPr marL="60960" algn="ctr">
                        <a:lnSpc>
                          <a:spcPct val="100000"/>
                        </a:lnSpc>
                      </a:pPr>
                      <a:r>
                        <a:rPr sz="1100" spc="-55" dirty="0">
                          <a:latin typeface="Arial"/>
                          <a:cs typeface="Arial"/>
                        </a:rPr>
                        <a:t>(short-acting </a:t>
                      </a:r>
                      <a:r>
                        <a:rPr sz="1100" spc="-155" dirty="0">
                          <a:latin typeface="Arial"/>
                          <a:cs typeface="Arial"/>
                        </a:rPr>
                        <a:t>&gt;</a:t>
                      </a:r>
                      <a:r>
                        <a:rPr sz="1100" spc="-114" dirty="0">
                          <a:latin typeface="Arial"/>
                          <a:cs typeface="Arial"/>
                        </a:rPr>
                        <a:t> </a:t>
                      </a:r>
                      <a:r>
                        <a:rPr sz="1100" spc="-65" dirty="0">
                          <a:latin typeface="Arial"/>
                          <a:cs typeface="Arial"/>
                        </a:rPr>
                        <a:t>long-acting)</a:t>
                      </a:r>
                      <a:endParaRPr sz="1100">
                        <a:latin typeface="Arial"/>
                        <a:cs typeface="Arial"/>
                      </a:endParaRPr>
                    </a:p>
                  </a:txBody>
                  <a:tcPr marL="0" marR="0" marT="1750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4"/>
                  </a:ext>
                </a:extLst>
              </a:tr>
              <a:tr h="197168">
                <a:tc>
                  <a:txBody>
                    <a:bodyPr/>
                    <a:lstStyle/>
                    <a:p>
                      <a:pPr marL="129539">
                        <a:lnSpc>
                          <a:spcPct val="100000"/>
                        </a:lnSpc>
                        <a:spcBef>
                          <a:spcPts val="265"/>
                        </a:spcBef>
                      </a:pPr>
                      <a:r>
                        <a:rPr sz="1100" b="1" spc="-145" dirty="0">
                          <a:latin typeface="Arial"/>
                          <a:cs typeface="Arial"/>
                        </a:rPr>
                        <a:t>Non-glycemic</a:t>
                      </a:r>
                      <a:r>
                        <a:rPr sz="1100" b="1" spc="-135" dirty="0">
                          <a:latin typeface="Arial"/>
                          <a:cs typeface="Arial"/>
                        </a:rPr>
                        <a:t> </a:t>
                      </a:r>
                      <a:r>
                        <a:rPr sz="1100" b="1" spc="-120" dirty="0">
                          <a:latin typeface="Arial"/>
                          <a:cs typeface="Arial"/>
                        </a:rPr>
                        <a:t>effects</a:t>
                      </a:r>
                      <a:endParaRPr sz="1100">
                        <a:latin typeface="Arial"/>
                        <a:cs typeface="Arial"/>
                      </a:endParaRPr>
                    </a:p>
                  </a:txBody>
                  <a:tcPr marL="0" marR="0" marT="18931" marB="0">
                    <a:lnL w="12700">
                      <a:solidFill>
                        <a:srgbClr val="FFFFFF"/>
                      </a:solidFill>
                      <a:prstDash val="solid"/>
                    </a:lnL>
                    <a:lnR w="12700">
                      <a:solidFill>
                        <a:srgbClr val="FFFFFF"/>
                      </a:solidFill>
                      <a:prstDash val="solid"/>
                    </a:lnR>
                    <a:lnT w="12700">
                      <a:solidFill>
                        <a:srgbClr val="FFFFFF"/>
                      </a:solidFill>
                      <a:prstDash val="solid"/>
                    </a:lnT>
                    <a:lnB w="38100">
                      <a:solidFill>
                        <a:srgbClr val="6FAC46"/>
                      </a:solidFill>
                      <a:prstDash val="solid"/>
                    </a:lnB>
                    <a:solidFill>
                      <a:srgbClr val="D2DEEE"/>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6FAC46"/>
                      </a:solidFill>
                      <a:prstDash val="solid"/>
                    </a:lnB>
                    <a:solidFill>
                      <a:srgbClr val="D2DEEE"/>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6FAC46"/>
                      </a:solidFill>
                      <a:prstDash val="solid"/>
                    </a:lnB>
                    <a:solidFill>
                      <a:srgbClr val="D2DEEE"/>
                    </a:solidFill>
                  </a:tcPr>
                </a:tc>
                <a:extLst>
                  <a:ext uri="{0D108BD9-81ED-4DB2-BD59-A6C34878D82A}">
                    <a16:rowId xmlns:a16="http://schemas.microsoft.com/office/drawing/2014/main" val="10005"/>
                  </a:ext>
                </a:extLst>
              </a:tr>
              <a:tr h="228957">
                <a:tc>
                  <a:txBody>
                    <a:bodyPr/>
                    <a:lstStyle/>
                    <a:p>
                      <a:pPr marL="129539">
                        <a:lnSpc>
                          <a:spcPct val="100000"/>
                        </a:lnSpc>
                        <a:spcBef>
                          <a:spcPts val="420"/>
                        </a:spcBef>
                      </a:pPr>
                      <a:r>
                        <a:rPr sz="1100" spc="-65" dirty="0">
                          <a:latin typeface="Arial"/>
                          <a:cs typeface="Arial"/>
                        </a:rPr>
                        <a:t>Weight</a:t>
                      </a:r>
                      <a:endParaRPr sz="1100">
                        <a:latin typeface="Arial"/>
                        <a:cs typeface="Arial"/>
                      </a:endParaRPr>
                    </a:p>
                  </a:txBody>
                  <a:tcPr marL="0" marR="0" marT="30004" marB="0">
                    <a:lnL w="53975">
                      <a:solidFill>
                        <a:srgbClr val="6FAC46"/>
                      </a:solidFill>
                      <a:prstDash val="solid"/>
                    </a:lnL>
                    <a:lnR w="12700">
                      <a:solidFill>
                        <a:srgbClr val="FFFFFF"/>
                      </a:solidFill>
                      <a:prstDash val="solid"/>
                    </a:lnR>
                    <a:lnT w="38100">
                      <a:solidFill>
                        <a:srgbClr val="6FAC46"/>
                      </a:solidFill>
                      <a:prstDash val="solid"/>
                    </a:lnT>
                    <a:lnB w="53975">
                      <a:solidFill>
                        <a:srgbClr val="6FAC46"/>
                      </a:solidFill>
                      <a:prstDash val="solid"/>
                    </a:lnB>
                    <a:solidFill>
                      <a:srgbClr val="EAEEF7"/>
                    </a:solidFill>
                  </a:tcPr>
                </a:tc>
                <a:tc>
                  <a:txBody>
                    <a:bodyPr/>
                    <a:lstStyle/>
                    <a:p>
                      <a:pPr marL="43180" algn="ctr">
                        <a:lnSpc>
                          <a:spcPct val="100000"/>
                        </a:lnSpc>
                        <a:spcBef>
                          <a:spcPts val="420"/>
                        </a:spcBef>
                      </a:pPr>
                      <a:r>
                        <a:rPr sz="1100" spc="-40" dirty="0">
                          <a:latin typeface="Arial"/>
                          <a:cs typeface="Arial"/>
                        </a:rPr>
                        <a:t>neutral</a:t>
                      </a:r>
                      <a:endParaRPr sz="1100">
                        <a:latin typeface="Arial"/>
                        <a:cs typeface="Arial"/>
                      </a:endParaRPr>
                    </a:p>
                  </a:txBody>
                  <a:tcPr marL="0" marR="0" marT="30004" marB="0">
                    <a:lnL w="12700">
                      <a:solidFill>
                        <a:srgbClr val="FFFFFF"/>
                      </a:solidFill>
                      <a:prstDash val="solid"/>
                    </a:lnL>
                    <a:lnR w="12700">
                      <a:solidFill>
                        <a:srgbClr val="FFFFFF"/>
                      </a:solidFill>
                      <a:prstDash val="solid"/>
                    </a:lnR>
                    <a:lnT w="38100">
                      <a:solidFill>
                        <a:srgbClr val="6FAC46"/>
                      </a:solidFill>
                      <a:prstDash val="solid"/>
                    </a:lnT>
                    <a:lnB w="53975">
                      <a:solidFill>
                        <a:srgbClr val="6FAC46"/>
                      </a:solidFill>
                      <a:prstDash val="solid"/>
                    </a:lnB>
                    <a:solidFill>
                      <a:srgbClr val="EAEEF7"/>
                    </a:solidFill>
                  </a:tcPr>
                </a:tc>
                <a:tc>
                  <a:txBody>
                    <a:bodyPr/>
                    <a:lstStyle/>
                    <a:p>
                      <a:pPr marL="111125" algn="ctr">
                        <a:lnSpc>
                          <a:spcPct val="100000"/>
                        </a:lnSpc>
                        <a:spcBef>
                          <a:spcPts val="420"/>
                        </a:spcBef>
                      </a:pPr>
                      <a:r>
                        <a:rPr sz="1100" spc="-100" dirty="0">
                          <a:latin typeface="Arial"/>
                          <a:cs typeface="Arial"/>
                        </a:rPr>
                        <a:t>1– </a:t>
                      </a:r>
                      <a:r>
                        <a:rPr lang="en-US" sz="1100" spc="-90" dirty="0">
                          <a:latin typeface="Arial"/>
                          <a:cs typeface="Arial"/>
                        </a:rPr>
                        <a:t>4</a:t>
                      </a:r>
                      <a:r>
                        <a:rPr sz="1100" spc="-90" dirty="0">
                          <a:latin typeface="Arial"/>
                          <a:cs typeface="Arial"/>
                        </a:rPr>
                        <a:t> </a:t>
                      </a:r>
                      <a:r>
                        <a:rPr sz="1100" spc="-120" dirty="0">
                          <a:latin typeface="Arial"/>
                          <a:cs typeface="Arial"/>
                        </a:rPr>
                        <a:t>kg</a:t>
                      </a:r>
                      <a:r>
                        <a:rPr sz="1100" spc="-90" dirty="0">
                          <a:latin typeface="Arial"/>
                          <a:cs typeface="Arial"/>
                        </a:rPr>
                        <a:t> </a:t>
                      </a:r>
                      <a:r>
                        <a:rPr sz="1100" spc="-110" dirty="0">
                          <a:latin typeface="Arial"/>
                          <a:cs typeface="Arial"/>
                        </a:rPr>
                        <a:t>decrease</a:t>
                      </a:r>
                      <a:endParaRPr sz="1100" dirty="0">
                        <a:latin typeface="Arial"/>
                        <a:cs typeface="Arial"/>
                      </a:endParaRPr>
                    </a:p>
                  </a:txBody>
                  <a:tcPr marL="0" marR="0" marT="30004" marB="0">
                    <a:lnL w="12700">
                      <a:solidFill>
                        <a:srgbClr val="FFFFFF"/>
                      </a:solidFill>
                      <a:prstDash val="solid"/>
                    </a:lnL>
                    <a:lnR w="53975">
                      <a:solidFill>
                        <a:srgbClr val="6FAC46"/>
                      </a:solidFill>
                      <a:prstDash val="solid"/>
                    </a:lnR>
                    <a:lnT w="38100">
                      <a:solidFill>
                        <a:srgbClr val="6FAC46"/>
                      </a:solidFill>
                      <a:prstDash val="solid"/>
                    </a:lnT>
                    <a:lnB w="53975">
                      <a:solidFill>
                        <a:srgbClr val="6FAC46"/>
                      </a:solidFill>
                      <a:prstDash val="solid"/>
                    </a:lnB>
                    <a:solidFill>
                      <a:srgbClr val="EAEEF7"/>
                    </a:solidFill>
                  </a:tcPr>
                </a:tc>
                <a:extLst>
                  <a:ext uri="{0D108BD9-81ED-4DB2-BD59-A6C34878D82A}">
                    <a16:rowId xmlns:a16="http://schemas.microsoft.com/office/drawing/2014/main" val="10006"/>
                  </a:ext>
                </a:extLst>
              </a:tr>
              <a:tr h="198953">
                <a:tc>
                  <a:txBody>
                    <a:bodyPr/>
                    <a:lstStyle/>
                    <a:p>
                      <a:pPr marL="129539">
                        <a:lnSpc>
                          <a:spcPct val="100000"/>
                        </a:lnSpc>
                        <a:spcBef>
                          <a:spcPts val="130"/>
                        </a:spcBef>
                      </a:pPr>
                      <a:r>
                        <a:rPr sz="1100" spc="-75" dirty="0">
                          <a:latin typeface="Arial"/>
                          <a:cs typeface="Arial"/>
                        </a:rPr>
                        <a:t>Blood</a:t>
                      </a:r>
                      <a:r>
                        <a:rPr sz="1100" spc="-100" dirty="0">
                          <a:latin typeface="Arial"/>
                          <a:cs typeface="Arial"/>
                        </a:rPr>
                        <a:t> </a:t>
                      </a:r>
                      <a:r>
                        <a:rPr sz="1100" spc="-90" dirty="0">
                          <a:latin typeface="Arial"/>
                          <a:cs typeface="Arial"/>
                        </a:rPr>
                        <a:t>pressure</a:t>
                      </a:r>
                      <a:endParaRPr sz="1100">
                        <a:latin typeface="Arial"/>
                        <a:cs typeface="Arial"/>
                      </a:endParaRPr>
                    </a:p>
                  </a:txBody>
                  <a:tcPr marL="0" marR="0" marT="9287" marB="0">
                    <a:lnL w="12700">
                      <a:solidFill>
                        <a:srgbClr val="FFFFFF"/>
                      </a:solidFill>
                      <a:prstDash val="solid"/>
                    </a:lnL>
                    <a:lnR w="12700">
                      <a:solidFill>
                        <a:srgbClr val="FFFFFF"/>
                      </a:solidFill>
                      <a:prstDash val="solid"/>
                    </a:lnR>
                    <a:lnT w="53975">
                      <a:solidFill>
                        <a:srgbClr val="6FAC46"/>
                      </a:solidFill>
                      <a:prstDash val="solid"/>
                    </a:lnT>
                    <a:lnB w="12700">
                      <a:solidFill>
                        <a:srgbClr val="FFFFFF"/>
                      </a:solidFill>
                      <a:prstDash val="solid"/>
                    </a:lnB>
                    <a:solidFill>
                      <a:srgbClr val="D2DEEE"/>
                    </a:solidFill>
                  </a:tcPr>
                </a:tc>
                <a:tc>
                  <a:txBody>
                    <a:bodyPr/>
                    <a:lstStyle/>
                    <a:p>
                      <a:pPr marL="43180" algn="ctr">
                        <a:lnSpc>
                          <a:spcPct val="100000"/>
                        </a:lnSpc>
                        <a:spcBef>
                          <a:spcPts val="130"/>
                        </a:spcBef>
                      </a:pPr>
                      <a:r>
                        <a:rPr sz="1100" spc="-40" dirty="0">
                          <a:latin typeface="Arial"/>
                          <a:cs typeface="Arial"/>
                        </a:rPr>
                        <a:t>neutral</a:t>
                      </a:r>
                      <a:endParaRPr sz="1100">
                        <a:latin typeface="Arial"/>
                        <a:cs typeface="Arial"/>
                      </a:endParaRPr>
                    </a:p>
                  </a:txBody>
                  <a:tcPr marL="0" marR="0" marT="9287" marB="0">
                    <a:lnL w="12700">
                      <a:solidFill>
                        <a:srgbClr val="FFFFFF"/>
                      </a:solidFill>
                      <a:prstDash val="solid"/>
                    </a:lnL>
                    <a:lnR w="12700">
                      <a:solidFill>
                        <a:srgbClr val="FFFFFF"/>
                      </a:solidFill>
                      <a:prstDash val="solid"/>
                    </a:lnR>
                    <a:lnT w="53975">
                      <a:solidFill>
                        <a:srgbClr val="6FAC46"/>
                      </a:solidFill>
                      <a:prstDash val="solid"/>
                    </a:lnT>
                    <a:lnB w="12700">
                      <a:solidFill>
                        <a:srgbClr val="FFFFFF"/>
                      </a:solidFill>
                      <a:prstDash val="solid"/>
                    </a:lnB>
                    <a:solidFill>
                      <a:srgbClr val="D2DEEE"/>
                    </a:solidFill>
                  </a:tcPr>
                </a:tc>
                <a:tc>
                  <a:txBody>
                    <a:bodyPr/>
                    <a:lstStyle/>
                    <a:p>
                      <a:pPr marL="60325" algn="ctr">
                        <a:lnSpc>
                          <a:spcPct val="100000"/>
                        </a:lnSpc>
                        <a:spcBef>
                          <a:spcPts val="130"/>
                        </a:spcBef>
                      </a:pPr>
                      <a:r>
                        <a:rPr sz="1100" spc="-90" dirty="0">
                          <a:latin typeface="Arial"/>
                          <a:cs typeface="Arial"/>
                        </a:rPr>
                        <a:t>0 </a:t>
                      </a:r>
                      <a:r>
                        <a:rPr sz="1100" spc="-50" dirty="0">
                          <a:latin typeface="Arial"/>
                          <a:cs typeface="Arial"/>
                        </a:rPr>
                        <a:t>- </a:t>
                      </a:r>
                      <a:r>
                        <a:rPr sz="1100" spc="-90" dirty="0">
                          <a:latin typeface="Arial"/>
                          <a:cs typeface="Arial"/>
                        </a:rPr>
                        <a:t>3 </a:t>
                      </a:r>
                      <a:r>
                        <a:rPr sz="1100" spc="-114" dirty="0">
                          <a:latin typeface="Arial"/>
                          <a:cs typeface="Arial"/>
                        </a:rPr>
                        <a:t>mmHg</a:t>
                      </a:r>
                      <a:r>
                        <a:rPr sz="1100" spc="-135" dirty="0">
                          <a:latin typeface="Arial"/>
                          <a:cs typeface="Arial"/>
                        </a:rPr>
                        <a:t> </a:t>
                      </a:r>
                      <a:r>
                        <a:rPr sz="1100" spc="-110" dirty="0">
                          <a:latin typeface="Arial"/>
                          <a:cs typeface="Arial"/>
                        </a:rPr>
                        <a:t>decrease</a:t>
                      </a:r>
                      <a:endParaRPr sz="1100">
                        <a:latin typeface="Arial"/>
                        <a:cs typeface="Arial"/>
                      </a:endParaRPr>
                    </a:p>
                  </a:txBody>
                  <a:tcPr marL="0" marR="0" marT="9287" marB="0">
                    <a:lnL w="12700">
                      <a:solidFill>
                        <a:srgbClr val="FFFFFF"/>
                      </a:solidFill>
                      <a:prstDash val="solid"/>
                    </a:lnL>
                    <a:lnR w="12700">
                      <a:solidFill>
                        <a:srgbClr val="FFFFFF"/>
                      </a:solidFill>
                      <a:prstDash val="solid"/>
                    </a:lnR>
                    <a:lnT w="53975">
                      <a:solidFill>
                        <a:srgbClr val="6FAC46"/>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7"/>
                  </a:ext>
                </a:extLst>
              </a:tr>
              <a:tr h="216456">
                <a:tc>
                  <a:txBody>
                    <a:bodyPr/>
                    <a:lstStyle/>
                    <a:p>
                      <a:pPr marL="129539">
                        <a:lnSpc>
                          <a:spcPct val="100000"/>
                        </a:lnSpc>
                        <a:spcBef>
                          <a:spcPts val="265"/>
                        </a:spcBef>
                      </a:pPr>
                      <a:r>
                        <a:rPr sz="1100" b="1" spc="-95" dirty="0">
                          <a:latin typeface="Arial"/>
                          <a:cs typeface="Arial"/>
                        </a:rPr>
                        <a:t>Other</a:t>
                      </a:r>
                      <a:endParaRPr sz="1100">
                        <a:latin typeface="Arial"/>
                        <a:cs typeface="Arial"/>
                      </a:endParaRPr>
                    </a:p>
                  </a:txBody>
                  <a:tcPr marL="0" marR="0" marT="18931" marB="0">
                    <a:lnL w="12700">
                      <a:solidFill>
                        <a:srgbClr val="FFFFFF"/>
                      </a:solidFill>
                      <a:prstDash val="solid"/>
                    </a:lnL>
                    <a:lnR w="12700">
                      <a:solidFill>
                        <a:srgbClr val="FFFFFF"/>
                      </a:solidFill>
                      <a:prstDash val="solid"/>
                    </a:lnR>
                    <a:lnT w="12700">
                      <a:solidFill>
                        <a:srgbClr val="FFFFFF"/>
                      </a:solidFill>
                      <a:prstDash val="solid"/>
                    </a:lnT>
                    <a:lnB w="53975">
                      <a:solidFill>
                        <a:srgbClr val="FF0000"/>
                      </a:solidFill>
                      <a:prstDash val="solid"/>
                    </a:lnB>
                    <a:solidFill>
                      <a:srgbClr val="EAEEF7"/>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53975">
                      <a:solidFill>
                        <a:srgbClr val="FF0000"/>
                      </a:solidFill>
                      <a:prstDash val="solid"/>
                    </a:lnB>
                    <a:solidFill>
                      <a:srgbClr val="EAEEF7"/>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53975">
                      <a:solidFill>
                        <a:srgbClr val="FF0000"/>
                      </a:solidFill>
                      <a:prstDash val="solid"/>
                    </a:lnB>
                    <a:solidFill>
                      <a:srgbClr val="EAEEF7"/>
                    </a:solidFill>
                  </a:tcPr>
                </a:tc>
                <a:extLst>
                  <a:ext uri="{0D108BD9-81ED-4DB2-BD59-A6C34878D82A}">
                    <a16:rowId xmlns:a16="http://schemas.microsoft.com/office/drawing/2014/main" val="10008"/>
                  </a:ext>
                </a:extLst>
              </a:tr>
              <a:tr h="212884">
                <a:tc>
                  <a:txBody>
                    <a:bodyPr/>
                    <a:lstStyle/>
                    <a:p>
                      <a:pPr marL="129539">
                        <a:lnSpc>
                          <a:spcPct val="100000"/>
                        </a:lnSpc>
                        <a:spcBef>
                          <a:spcPts val="155"/>
                        </a:spcBef>
                      </a:pPr>
                      <a:r>
                        <a:rPr sz="1100" spc="-160" dirty="0">
                          <a:latin typeface="Arial"/>
                          <a:cs typeface="Arial"/>
                        </a:rPr>
                        <a:t>GI </a:t>
                      </a:r>
                      <a:r>
                        <a:rPr sz="1100" spc="-90" dirty="0">
                          <a:latin typeface="Arial"/>
                          <a:cs typeface="Arial"/>
                        </a:rPr>
                        <a:t>side</a:t>
                      </a:r>
                      <a:r>
                        <a:rPr sz="1100" spc="-25" dirty="0">
                          <a:latin typeface="Arial"/>
                          <a:cs typeface="Arial"/>
                        </a:rPr>
                        <a:t> </a:t>
                      </a:r>
                      <a:r>
                        <a:rPr sz="1100" spc="-60" dirty="0">
                          <a:latin typeface="Arial"/>
                          <a:cs typeface="Arial"/>
                        </a:rPr>
                        <a:t>effects</a:t>
                      </a:r>
                      <a:endParaRPr sz="1100">
                        <a:latin typeface="Arial"/>
                        <a:cs typeface="Arial"/>
                      </a:endParaRPr>
                    </a:p>
                  </a:txBody>
                  <a:tcPr marL="0" marR="0" marT="11073" marB="0">
                    <a:lnL w="53975">
                      <a:solidFill>
                        <a:srgbClr val="FF0000"/>
                      </a:solidFill>
                      <a:prstDash val="solid"/>
                    </a:lnL>
                    <a:lnR w="12700">
                      <a:solidFill>
                        <a:srgbClr val="FFFFFF"/>
                      </a:solidFill>
                      <a:prstDash val="solid"/>
                    </a:lnR>
                    <a:lnT w="53975">
                      <a:solidFill>
                        <a:srgbClr val="FF0000"/>
                      </a:solidFill>
                      <a:prstDash val="solid"/>
                    </a:lnT>
                    <a:lnB w="38100">
                      <a:solidFill>
                        <a:srgbClr val="FF0000"/>
                      </a:solidFill>
                      <a:prstDash val="solid"/>
                    </a:lnB>
                    <a:solidFill>
                      <a:srgbClr val="D2DEEE"/>
                    </a:solidFill>
                  </a:tcPr>
                </a:tc>
                <a:tc>
                  <a:txBody>
                    <a:bodyPr/>
                    <a:lstStyle/>
                    <a:p>
                      <a:pPr marL="41910" algn="ctr">
                        <a:lnSpc>
                          <a:spcPct val="100000"/>
                        </a:lnSpc>
                        <a:spcBef>
                          <a:spcPts val="155"/>
                        </a:spcBef>
                      </a:pPr>
                      <a:r>
                        <a:rPr sz="1100" spc="-75" dirty="0">
                          <a:latin typeface="Arial"/>
                          <a:cs typeface="Arial"/>
                        </a:rPr>
                        <a:t>none</a:t>
                      </a:r>
                      <a:endParaRPr sz="1100">
                        <a:latin typeface="Arial"/>
                        <a:cs typeface="Arial"/>
                      </a:endParaRPr>
                    </a:p>
                  </a:txBody>
                  <a:tcPr marL="0" marR="0" marT="11073" marB="0">
                    <a:lnL w="12700">
                      <a:solidFill>
                        <a:srgbClr val="FFFFFF"/>
                      </a:solidFill>
                      <a:prstDash val="solid"/>
                    </a:lnL>
                    <a:lnR w="12700">
                      <a:solidFill>
                        <a:srgbClr val="FFFFFF"/>
                      </a:solidFill>
                      <a:prstDash val="solid"/>
                    </a:lnR>
                    <a:lnT w="53975">
                      <a:solidFill>
                        <a:srgbClr val="FF0000"/>
                      </a:solidFill>
                      <a:prstDash val="solid"/>
                    </a:lnT>
                    <a:lnB w="38100">
                      <a:solidFill>
                        <a:srgbClr val="FF0000"/>
                      </a:solidFill>
                      <a:prstDash val="solid"/>
                    </a:lnB>
                    <a:solidFill>
                      <a:srgbClr val="D2DEEE"/>
                    </a:solidFill>
                  </a:tcPr>
                </a:tc>
                <a:tc>
                  <a:txBody>
                    <a:bodyPr/>
                    <a:lstStyle/>
                    <a:p>
                      <a:pPr marL="60960" algn="ctr">
                        <a:lnSpc>
                          <a:spcPct val="100000"/>
                        </a:lnSpc>
                        <a:spcBef>
                          <a:spcPts val="155"/>
                        </a:spcBef>
                      </a:pPr>
                      <a:r>
                        <a:rPr sz="1100" spc="-130" dirty="0">
                          <a:latin typeface="Arial"/>
                          <a:cs typeface="Arial"/>
                        </a:rPr>
                        <a:t>5-20%</a:t>
                      </a:r>
                      <a:r>
                        <a:rPr sz="1100" spc="-95" dirty="0">
                          <a:latin typeface="Arial"/>
                          <a:cs typeface="Arial"/>
                        </a:rPr>
                        <a:t> </a:t>
                      </a:r>
                      <a:r>
                        <a:rPr sz="1100" spc="-120" dirty="0">
                          <a:latin typeface="Arial"/>
                          <a:cs typeface="Arial"/>
                        </a:rPr>
                        <a:t>nausea</a:t>
                      </a:r>
                      <a:endParaRPr sz="1100">
                        <a:latin typeface="Arial"/>
                        <a:cs typeface="Arial"/>
                      </a:endParaRPr>
                    </a:p>
                  </a:txBody>
                  <a:tcPr marL="0" marR="0" marT="11073" marB="0">
                    <a:lnL w="12700">
                      <a:solidFill>
                        <a:srgbClr val="FFFFFF"/>
                      </a:solidFill>
                      <a:prstDash val="solid"/>
                    </a:lnL>
                    <a:lnR w="53975">
                      <a:solidFill>
                        <a:srgbClr val="FF0000"/>
                      </a:solidFill>
                      <a:prstDash val="solid"/>
                    </a:lnR>
                    <a:lnT w="53975">
                      <a:solidFill>
                        <a:srgbClr val="FF0000"/>
                      </a:solidFill>
                      <a:prstDash val="solid"/>
                    </a:lnT>
                    <a:lnB w="38100">
                      <a:solidFill>
                        <a:srgbClr val="FF0000"/>
                      </a:solidFill>
                      <a:prstDash val="solid"/>
                    </a:lnB>
                    <a:solidFill>
                      <a:srgbClr val="D2DEEE"/>
                    </a:solidFill>
                  </a:tcPr>
                </a:tc>
                <a:extLst>
                  <a:ext uri="{0D108BD9-81ED-4DB2-BD59-A6C34878D82A}">
                    <a16:rowId xmlns:a16="http://schemas.microsoft.com/office/drawing/2014/main" val="10009"/>
                  </a:ext>
                </a:extLst>
              </a:tr>
              <a:tr h="193953">
                <a:tc>
                  <a:txBody>
                    <a:bodyPr/>
                    <a:lstStyle/>
                    <a:p>
                      <a:pPr marL="129539">
                        <a:lnSpc>
                          <a:spcPct val="100000"/>
                        </a:lnSpc>
                        <a:spcBef>
                          <a:spcPts val="90"/>
                        </a:spcBef>
                      </a:pPr>
                      <a:r>
                        <a:rPr sz="1100" spc="-130" dirty="0">
                          <a:latin typeface="Arial"/>
                          <a:cs typeface="Arial"/>
                        </a:rPr>
                        <a:t>Renal</a:t>
                      </a:r>
                      <a:r>
                        <a:rPr sz="1100" spc="-95" dirty="0">
                          <a:latin typeface="Arial"/>
                          <a:cs typeface="Arial"/>
                        </a:rPr>
                        <a:t> </a:t>
                      </a:r>
                      <a:r>
                        <a:rPr sz="1100" spc="-60" dirty="0">
                          <a:latin typeface="Arial"/>
                          <a:cs typeface="Arial"/>
                        </a:rPr>
                        <a:t>insufficiency</a:t>
                      </a:r>
                      <a:endParaRPr sz="1100" dirty="0">
                        <a:latin typeface="Arial"/>
                        <a:cs typeface="Arial"/>
                      </a:endParaRPr>
                    </a:p>
                  </a:txBody>
                  <a:tcPr marL="0" marR="0" marT="6430" marB="0">
                    <a:lnL w="12700">
                      <a:solidFill>
                        <a:srgbClr val="FFFFFF"/>
                      </a:solidFill>
                      <a:prstDash val="solid"/>
                    </a:lnL>
                    <a:lnR w="12700">
                      <a:solidFill>
                        <a:srgbClr val="FFFFFF"/>
                      </a:solidFill>
                      <a:prstDash val="solid"/>
                    </a:lnR>
                    <a:lnT w="38100">
                      <a:solidFill>
                        <a:srgbClr val="FF0000"/>
                      </a:solidFill>
                      <a:prstDash val="solid"/>
                    </a:lnT>
                    <a:lnB w="38100">
                      <a:solidFill>
                        <a:srgbClr val="FF0000"/>
                      </a:solidFill>
                      <a:prstDash val="solid"/>
                    </a:lnB>
                    <a:solidFill>
                      <a:srgbClr val="EAEEF7"/>
                    </a:solidFill>
                  </a:tcPr>
                </a:tc>
                <a:tc>
                  <a:txBody>
                    <a:bodyPr/>
                    <a:lstStyle/>
                    <a:p>
                      <a:pPr marL="43180" algn="ctr">
                        <a:lnSpc>
                          <a:spcPct val="100000"/>
                        </a:lnSpc>
                        <a:spcBef>
                          <a:spcPts val="90"/>
                        </a:spcBef>
                      </a:pPr>
                      <a:r>
                        <a:rPr lang="en-US" sz="1100" spc="-35" dirty="0" err="1">
                          <a:latin typeface="Arial"/>
                          <a:cs typeface="Arial"/>
                        </a:rPr>
                        <a:t>Lin</a:t>
                      </a:r>
                      <a:r>
                        <a:rPr sz="1100" spc="-35" dirty="0" err="1">
                          <a:latin typeface="Arial"/>
                          <a:cs typeface="Arial"/>
                        </a:rPr>
                        <a:t>agliptin</a:t>
                      </a:r>
                      <a:r>
                        <a:rPr sz="1100" spc="-35" dirty="0">
                          <a:latin typeface="Arial"/>
                          <a:cs typeface="Arial"/>
                        </a:rPr>
                        <a:t> </a:t>
                      </a:r>
                      <a:r>
                        <a:rPr sz="1100" spc="-60" dirty="0">
                          <a:latin typeface="Arial"/>
                          <a:cs typeface="Arial"/>
                        </a:rPr>
                        <a:t>no </a:t>
                      </a:r>
                      <a:r>
                        <a:rPr sz="1100" spc="-105" dirty="0">
                          <a:latin typeface="Arial"/>
                          <a:cs typeface="Arial"/>
                        </a:rPr>
                        <a:t>dose</a:t>
                      </a:r>
                      <a:r>
                        <a:rPr sz="1100" spc="-170" dirty="0">
                          <a:latin typeface="Arial"/>
                          <a:cs typeface="Arial"/>
                        </a:rPr>
                        <a:t> </a:t>
                      </a:r>
                      <a:r>
                        <a:rPr sz="1100" spc="-65" dirty="0">
                          <a:latin typeface="Arial"/>
                          <a:cs typeface="Arial"/>
                        </a:rPr>
                        <a:t>adjustments</a:t>
                      </a:r>
                      <a:endParaRPr sz="1100" dirty="0">
                        <a:latin typeface="Arial"/>
                        <a:cs typeface="Arial"/>
                      </a:endParaRPr>
                    </a:p>
                  </a:txBody>
                  <a:tcPr marL="0" marR="0" marT="6430" marB="0">
                    <a:lnL w="12700">
                      <a:solidFill>
                        <a:srgbClr val="FFFFFF"/>
                      </a:solidFill>
                      <a:prstDash val="solid"/>
                    </a:lnL>
                    <a:lnR w="12700">
                      <a:solidFill>
                        <a:srgbClr val="FFFFFF"/>
                      </a:solidFill>
                      <a:prstDash val="solid"/>
                    </a:lnR>
                    <a:lnT w="38100">
                      <a:solidFill>
                        <a:srgbClr val="FF0000"/>
                      </a:solidFill>
                      <a:prstDash val="solid"/>
                    </a:lnT>
                    <a:lnB w="38100">
                      <a:solidFill>
                        <a:srgbClr val="FF0000"/>
                      </a:solidFill>
                      <a:prstDash val="solid"/>
                    </a:lnB>
                    <a:solidFill>
                      <a:srgbClr val="EAEEF7"/>
                    </a:solidFill>
                  </a:tcPr>
                </a:tc>
                <a:tc>
                  <a:txBody>
                    <a:bodyPr/>
                    <a:lstStyle/>
                    <a:p>
                      <a:pPr marL="59690" algn="ctr">
                        <a:lnSpc>
                          <a:spcPct val="100000"/>
                        </a:lnSpc>
                        <a:spcBef>
                          <a:spcPts val="90"/>
                        </a:spcBef>
                      </a:pPr>
                      <a:r>
                        <a:rPr sz="1100" spc="-75" dirty="0">
                          <a:latin typeface="Arial"/>
                          <a:cs typeface="Arial"/>
                        </a:rPr>
                        <a:t>none </a:t>
                      </a:r>
                      <a:r>
                        <a:rPr sz="1100" spc="-60" dirty="0">
                          <a:latin typeface="Arial"/>
                          <a:cs typeface="Arial"/>
                        </a:rPr>
                        <a:t>indicated </a:t>
                      </a:r>
                      <a:r>
                        <a:rPr sz="1100" spc="-25" dirty="0">
                          <a:latin typeface="Arial"/>
                          <a:cs typeface="Arial"/>
                        </a:rPr>
                        <a:t>in </a:t>
                      </a:r>
                      <a:r>
                        <a:rPr sz="1100" spc="-105" dirty="0">
                          <a:latin typeface="Arial"/>
                          <a:cs typeface="Arial"/>
                        </a:rPr>
                        <a:t>severe </a:t>
                      </a:r>
                      <a:r>
                        <a:rPr sz="1100" spc="-60" dirty="0">
                          <a:latin typeface="Arial"/>
                          <a:cs typeface="Arial"/>
                        </a:rPr>
                        <a:t>renal</a:t>
                      </a:r>
                      <a:r>
                        <a:rPr sz="1100" spc="-145" dirty="0">
                          <a:latin typeface="Arial"/>
                          <a:cs typeface="Arial"/>
                        </a:rPr>
                        <a:t> </a:t>
                      </a:r>
                      <a:r>
                        <a:rPr sz="1100" spc="-60" dirty="0">
                          <a:latin typeface="Arial"/>
                          <a:cs typeface="Arial"/>
                        </a:rPr>
                        <a:t>insufficiency</a:t>
                      </a:r>
                      <a:endParaRPr sz="1100">
                        <a:latin typeface="Arial"/>
                        <a:cs typeface="Arial"/>
                      </a:endParaRPr>
                    </a:p>
                  </a:txBody>
                  <a:tcPr marL="0" marR="0" marT="6430" marB="0">
                    <a:lnL w="12700">
                      <a:solidFill>
                        <a:srgbClr val="FFFFFF"/>
                      </a:solidFill>
                      <a:prstDash val="solid"/>
                    </a:lnL>
                    <a:lnR w="12700">
                      <a:solidFill>
                        <a:srgbClr val="FFFFFF"/>
                      </a:solidFill>
                      <a:prstDash val="solid"/>
                    </a:lnR>
                    <a:lnT w="38100">
                      <a:solidFill>
                        <a:srgbClr val="FF0000"/>
                      </a:solidFill>
                      <a:prstDash val="solid"/>
                    </a:lnT>
                    <a:lnB w="38100">
                      <a:solidFill>
                        <a:srgbClr val="FF0000"/>
                      </a:solidFill>
                      <a:prstDash val="solid"/>
                    </a:lnB>
                    <a:solidFill>
                      <a:srgbClr val="EAEEF7"/>
                    </a:solidFill>
                  </a:tcPr>
                </a:tc>
                <a:extLst>
                  <a:ext uri="{0D108BD9-81ED-4DB2-BD59-A6C34878D82A}">
                    <a16:rowId xmlns:a16="http://schemas.microsoft.com/office/drawing/2014/main" val="10010"/>
                  </a:ext>
                </a:extLst>
              </a:tr>
              <a:tr h="217170">
                <a:tc>
                  <a:txBody>
                    <a:bodyPr/>
                    <a:lstStyle/>
                    <a:p>
                      <a:pPr marL="129539">
                        <a:lnSpc>
                          <a:spcPct val="100000"/>
                        </a:lnSpc>
                        <a:spcBef>
                          <a:spcPts val="290"/>
                        </a:spcBef>
                      </a:pPr>
                      <a:r>
                        <a:rPr sz="1100" spc="-130" dirty="0">
                          <a:latin typeface="Arial"/>
                          <a:cs typeface="Arial"/>
                        </a:rPr>
                        <a:t>Cost</a:t>
                      </a:r>
                      <a:endParaRPr sz="1100">
                        <a:latin typeface="Arial"/>
                        <a:cs typeface="Arial"/>
                      </a:endParaRPr>
                    </a:p>
                  </a:txBody>
                  <a:tcPr marL="0" marR="0" marT="20717" marB="0">
                    <a:lnL w="53975">
                      <a:solidFill>
                        <a:srgbClr val="FF0000"/>
                      </a:solidFill>
                      <a:prstDash val="solid"/>
                    </a:lnL>
                    <a:lnR w="12700">
                      <a:solidFill>
                        <a:srgbClr val="FFFFFF"/>
                      </a:solidFill>
                      <a:prstDash val="solid"/>
                    </a:lnR>
                    <a:lnT w="38100">
                      <a:solidFill>
                        <a:srgbClr val="FF0000"/>
                      </a:solidFill>
                      <a:prstDash val="solid"/>
                    </a:lnT>
                    <a:lnB w="53975">
                      <a:solidFill>
                        <a:srgbClr val="FF0000"/>
                      </a:solidFill>
                      <a:prstDash val="solid"/>
                    </a:lnB>
                    <a:solidFill>
                      <a:srgbClr val="D2DEEE"/>
                    </a:solidFill>
                  </a:tcPr>
                </a:tc>
                <a:tc>
                  <a:txBody>
                    <a:bodyPr/>
                    <a:lstStyle/>
                    <a:p>
                      <a:pPr marL="43180" algn="ctr">
                        <a:lnSpc>
                          <a:spcPct val="100000"/>
                        </a:lnSpc>
                        <a:spcBef>
                          <a:spcPts val="290"/>
                        </a:spcBef>
                      </a:pPr>
                      <a:r>
                        <a:rPr sz="1100" spc="-95" dirty="0">
                          <a:latin typeface="Arial"/>
                          <a:cs typeface="Arial"/>
                        </a:rPr>
                        <a:t>$$</a:t>
                      </a:r>
                      <a:endParaRPr sz="1100">
                        <a:latin typeface="Arial"/>
                        <a:cs typeface="Arial"/>
                      </a:endParaRPr>
                    </a:p>
                  </a:txBody>
                  <a:tcPr marL="0" marR="0" marT="20717" marB="0">
                    <a:lnL w="12700">
                      <a:solidFill>
                        <a:srgbClr val="FFFFFF"/>
                      </a:solidFill>
                      <a:prstDash val="solid"/>
                    </a:lnL>
                    <a:lnR w="12700">
                      <a:solidFill>
                        <a:srgbClr val="FFFFFF"/>
                      </a:solidFill>
                      <a:prstDash val="solid"/>
                    </a:lnR>
                    <a:lnT w="38100">
                      <a:solidFill>
                        <a:srgbClr val="FF0000"/>
                      </a:solidFill>
                      <a:prstDash val="solid"/>
                    </a:lnT>
                    <a:lnB w="53975">
                      <a:solidFill>
                        <a:srgbClr val="FF0000"/>
                      </a:solidFill>
                      <a:prstDash val="solid"/>
                    </a:lnB>
                    <a:solidFill>
                      <a:srgbClr val="D2DEEE"/>
                    </a:solidFill>
                  </a:tcPr>
                </a:tc>
                <a:tc>
                  <a:txBody>
                    <a:bodyPr/>
                    <a:lstStyle/>
                    <a:p>
                      <a:pPr marL="62230" algn="ctr">
                        <a:lnSpc>
                          <a:spcPct val="100000"/>
                        </a:lnSpc>
                        <a:spcBef>
                          <a:spcPts val="290"/>
                        </a:spcBef>
                      </a:pPr>
                      <a:r>
                        <a:rPr sz="1100" spc="-95" dirty="0">
                          <a:latin typeface="Arial"/>
                          <a:cs typeface="Arial"/>
                        </a:rPr>
                        <a:t>$$$</a:t>
                      </a:r>
                      <a:endParaRPr sz="1100" dirty="0">
                        <a:latin typeface="Arial"/>
                        <a:cs typeface="Arial"/>
                      </a:endParaRPr>
                    </a:p>
                  </a:txBody>
                  <a:tcPr marL="0" marR="0" marT="20717" marB="0">
                    <a:lnL w="12700">
                      <a:solidFill>
                        <a:srgbClr val="FFFFFF"/>
                      </a:solidFill>
                      <a:prstDash val="solid"/>
                    </a:lnL>
                    <a:lnR w="53975">
                      <a:solidFill>
                        <a:srgbClr val="FF0000"/>
                      </a:solidFill>
                      <a:prstDash val="solid"/>
                    </a:lnR>
                    <a:lnT w="38100">
                      <a:solidFill>
                        <a:srgbClr val="FF0000"/>
                      </a:solidFill>
                      <a:prstDash val="solid"/>
                    </a:lnT>
                    <a:lnB w="53975">
                      <a:solidFill>
                        <a:srgbClr val="FF0000"/>
                      </a:solidFill>
                      <a:prstDash val="solid"/>
                    </a:lnB>
                    <a:solidFill>
                      <a:srgbClr val="D2DEE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852030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t>Diagnostic Tests for Diabetes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22565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1"/>
            <a:ext cx="8574087" cy="1598222"/>
          </a:xfrm>
        </p:spPr>
        <p:txBody>
          <a:bodyPr>
            <a:normAutofit/>
          </a:bodyPr>
          <a:lstStyle/>
          <a:p>
            <a:pPr algn="l"/>
            <a:r>
              <a:rPr lang="en-US" dirty="0"/>
              <a:t>4- </a:t>
            </a:r>
            <a:r>
              <a:rPr lang="el-GR" sz="4000" dirty="0">
                <a:cs typeface="Arial" pitchFamily="34" charset="0"/>
              </a:rPr>
              <a:t>α</a:t>
            </a:r>
            <a:r>
              <a:rPr lang="en-US" sz="4000" dirty="0">
                <a:cs typeface="Arial" pitchFamily="34" charset="0"/>
              </a:rPr>
              <a:t> </a:t>
            </a:r>
            <a:r>
              <a:rPr lang="en-US" sz="4000" dirty="0" err="1">
                <a:cs typeface="Arial" pitchFamily="34" charset="0"/>
              </a:rPr>
              <a:t>Glucosidase</a:t>
            </a:r>
            <a:r>
              <a:rPr lang="en-US" sz="4000" dirty="0">
                <a:cs typeface="Arial" pitchFamily="34" charset="0"/>
              </a:rPr>
              <a:t> </a:t>
            </a:r>
            <a:r>
              <a:rPr lang="en-US" sz="4000" dirty="0" err="1">
                <a:cs typeface="Arial" pitchFamily="34" charset="0"/>
              </a:rPr>
              <a:t>Inhabitors</a:t>
            </a:r>
            <a:r>
              <a:rPr lang="en-US" sz="4000" dirty="0">
                <a:cs typeface="Arial" pitchFamily="34" charset="0"/>
              </a:rPr>
              <a:t> </a:t>
            </a:r>
            <a:endParaRPr lang="en-US" sz="4000" dirty="0"/>
          </a:p>
        </p:txBody>
      </p:sp>
      <p:sp>
        <p:nvSpPr>
          <p:cNvPr id="3" name="Content Placeholder 2"/>
          <p:cNvSpPr>
            <a:spLocks noGrp="1"/>
          </p:cNvSpPr>
          <p:nvPr>
            <p:ph idx="1"/>
          </p:nvPr>
        </p:nvSpPr>
        <p:spPr>
          <a:xfrm>
            <a:off x="971600" y="1073426"/>
            <a:ext cx="7498080" cy="5313726"/>
          </a:xfrm>
        </p:spPr>
        <p:txBody>
          <a:bodyPr>
            <a:normAutofit/>
          </a:bodyPr>
          <a:lstStyle/>
          <a:p>
            <a:pPr>
              <a:buNone/>
            </a:pPr>
            <a:r>
              <a:rPr lang="en-US" sz="1600" dirty="0"/>
              <a:t>             </a:t>
            </a:r>
            <a:r>
              <a:rPr lang="en-US" b="1" dirty="0">
                <a:solidFill>
                  <a:schemeClr val="bg1"/>
                </a:solidFill>
              </a:rPr>
              <a:t>lowering (A1C) by only 0.4 to 0.9%</a:t>
            </a:r>
            <a:endParaRPr lang="en-US" sz="1600" b="1" dirty="0">
              <a:solidFill>
                <a:schemeClr val="bg1"/>
              </a:solidFill>
            </a:endParaRPr>
          </a:p>
          <a:p>
            <a:pPr>
              <a:buNone/>
            </a:pPr>
            <a:endParaRPr lang="en-US" dirty="0"/>
          </a:p>
          <a:p>
            <a:pPr>
              <a:buNone/>
            </a:pPr>
            <a:r>
              <a:rPr lang="en-US" sz="2600" dirty="0">
                <a:solidFill>
                  <a:schemeClr val="tx1"/>
                </a:solidFill>
              </a:rPr>
              <a:t>1-Acarbose:  50 and 100 mg TID </a:t>
            </a:r>
          </a:p>
          <a:p>
            <a:pPr>
              <a:buNone/>
            </a:pPr>
            <a:r>
              <a:rPr lang="en-US" sz="2600" dirty="0">
                <a:solidFill>
                  <a:schemeClr val="tx1"/>
                </a:solidFill>
              </a:rPr>
              <a:t>2-Miglitol</a:t>
            </a:r>
          </a:p>
          <a:p>
            <a:pPr>
              <a:buNone/>
            </a:pPr>
            <a:r>
              <a:rPr lang="en-US" sz="2600" dirty="0">
                <a:solidFill>
                  <a:schemeClr val="tx1"/>
                </a:solidFill>
              </a:rPr>
              <a:t>3-Voglibose</a:t>
            </a:r>
          </a:p>
          <a:p>
            <a:pPr>
              <a:buFont typeface="Wingdings" pitchFamily="2" charset="2"/>
              <a:buChar char="Ø"/>
            </a:pPr>
            <a:r>
              <a:rPr lang="en-US" sz="2600" dirty="0">
                <a:solidFill>
                  <a:schemeClr val="tx1"/>
                </a:solidFill>
              </a:rPr>
              <a:t>Slow absorption of glucose and reduce postprandial blood glucose concentration.</a:t>
            </a:r>
          </a:p>
          <a:p>
            <a:pPr>
              <a:buFont typeface="Wingdings" pitchFamily="2" charset="2"/>
              <a:buChar char="v"/>
            </a:pPr>
            <a:r>
              <a:rPr lang="en-US" sz="2600" dirty="0">
                <a:solidFill>
                  <a:schemeClr val="tx1"/>
                </a:solidFill>
              </a:rPr>
              <a:t>Side Effects: flatulence and diarrhea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630381"/>
            <a:ext cx="8574087" cy="788985"/>
          </a:xfrm>
        </p:spPr>
        <p:txBody>
          <a:bodyPr>
            <a:normAutofit/>
          </a:bodyPr>
          <a:lstStyle/>
          <a:p>
            <a:pPr algn="l"/>
            <a:r>
              <a:rPr lang="en-US" dirty="0"/>
              <a:t>5- SGLT-2 Inhibitors</a:t>
            </a:r>
          </a:p>
        </p:txBody>
      </p:sp>
      <p:sp>
        <p:nvSpPr>
          <p:cNvPr id="3" name="Content Placeholder 2"/>
          <p:cNvSpPr>
            <a:spLocks noGrp="1"/>
          </p:cNvSpPr>
          <p:nvPr>
            <p:ph idx="1"/>
          </p:nvPr>
        </p:nvSpPr>
        <p:spPr>
          <a:xfrm>
            <a:off x="133115" y="1867764"/>
            <a:ext cx="9156658" cy="4708478"/>
          </a:xfrm>
        </p:spPr>
        <p:txBody>
          <a:bodyPr>
            <a:normAutofit/>
          </a:bodyPr>
          <a:lstStyle/>
          <a:p>
            <a:r>
              <a:rPr lang="en-US" sz="2300" dirty="0">
                <a:solidFill>
                  <a:schemeClr val="tx1"/>
                </a:solidFill>
              </a:rPr>
              <a:t>Inhibit the </a:t>
            </a:r>
            <a:r>
              <a:rPr lang="en-US" sz="2300" dirty="0" err="1">
                <a:solidFill>
                  <a:schemeClr val="tx1"/>
                </a:solidFill>
              </a:rPr>
              <a:t>reabsorption</a:t>
            </a:r>
            <a:r>
              <a:rPr lang="en-US" sz="2300" dirty="0">
                <a:solidFill>
                  <a:schemeClr val="tx1"/>
                </a:solidFill>
              </a:rPr>
              <a:t> of glucose in the distal tubules of the kidney </a:t>
            </a:r>
          </a:p>
          <a:p>
            <a:r>
              <a:rPr lang="en-US" sz="2300" dirty="0">
                <a:solidFill>
                  <a:schemeClr val="tx1"/>
                </a:solidFill>
              </a:rPr>
              <a:t>Intermediate efficacy with no hypoglycemia</a:t>
            </a:r>
          </a:p>
          <a:p>
            <a:r>
              <a:rPr lang="en-US" sz="2300" dirty="0">
                <a:solidFill>
                  <a:schemeClr val="tx1"/>
                </a:solidFill>
              </a:rPr>
              <a:t>Dapagliflozin, Canagliflozin, Empagliflozin</a:t>
            </a:r>
          </a:p>
          <a:p>
            <a:endParaRPr lang="en-US" sz="2000" dirty="0">
              <a:solidFill>
                <a:schemeClr val="tx1"/>
              </a:solidFill>
            </a:endParaRPr>
          </a:p>
        </p:txBody>
      </p:sp>
      <p:pic>
        <p:nvPicPr>
          <p:cNvPr id="7" name="صورة 6">
            <a:extLst>
              <a:ext uri="{FF2B5EF4-FFF2-40B4-BE49-F238E27FC236}">
                <a16:creationId xmlns:a16="http://schemas.microsoft.com/office/drawing/2014/main" id="{418BC5B5-07A0-854E-848D-D56915B2303A}"/>
              </a:ext>
            </a:extLst>
          </p:cNvPr>
          <p:cNvPicPr>
            <a:picLocks noChangeAspect="1"/>
          </p:cNvPicPr>
          <p:nvPr/>
        </p:nvPicPr>
        <p:blipFill rotWithShape="1">
          <a:blip r:embed="rId2"/>
          <a:srcRect t="5784" b="23645"/>
          <a:stretch/>
        </p:blipFill>
        <p:spPr>
          <a:xfrm>
            <a:off x="596935" y="2994992"/>
            <a:ext cx="8229018" cy="3770243"/>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EEAB3AC2-5114-5E4F-802B-9BF410563A4B}"/>
              </a:ext>
            </a:extLst>
          </p:cNvPr>
          <p:cNvGraphicFramePr>
            <a:graphicFrameLocks noGrp="1"/>
          </p:cNvGraphicFramePr>
          <p:nvPr/>
        </p:nvGraphicFramePr>
        <p:xfrm>
          <a:off x="808380" y="1073426"/>
          <a:ext cx="7620002" cy="4982818"/>
        </p:xfrm>
        <a:graphic>
          <a:graphicData uri="http://schemas.openxmlformats.org/drawingml/2006/table">
            <a:tbl>
              <a:tblPr rtl="1" firstRow="1" bandRow="1">
                <a:tableStyleId>{F5AB1C69-6EDB-4FF4-983F-18BD219EF322}</a:tableStyleId>
              </a:tblPr>
              <a:tblGrid>
                <a:gridCol w="3810001">
                  <a:extLst>
                    <a:ext uri="{9D8B030D-6E8A-4147-A177-3AD203B41FA5}">
                      <a16:colId xmlns:a16="http://schemas.microsoft.com/office/drawing/2014/main" val="20000"/>
                    </a:ext>
                  </a:extLst>
                </a:gridCol>
                <a:gridCol w="3810001">
                  <a:extLst>
                    <a:ext uri="{9D8B030D-6E8A-4147-A177-3AD203B41FA5}">
                      <a16:colId xmlns:a16="http://schemas.microsoft.com/office/drawing/2014/main" val="20001"/>
                    </a:ext>
                  </a:extLst>
                </a:gridCol>
              </a:tblGrid>
              <a:tr h="408772">
                <a:tc>
                  <a:txBody>
                    <a:bodyPr/>
                    <a:lstStyle/>
                    <a:p>
                      <a:pPr algn="ctr"/>
                      <a:r>
                        <a:rPr lang="en-US" sz="2000" dirty="0"/>
                        <a:t>Disadvantages</a:t>
                      </a:r>
                      <a:r>
                        <a:rPr lang="en-US" sz="2000" baseline="0" dirty="0"/>
                        <a:t> </a:t>
                      </a:r>
                      <a:endParaRPr lang="en-US" sz="2000" dirty="0"/>
                    </a:p>
                  </a:txBody>
                  <a:tcPr>
                    <a:solidFill>
                      <a:schemeClr val="accent1"/>
                    </a:solidFill>
                  </a:tcPr>
                </a:tc>
                <a:tc>
                  <a:txBody>
                    <a:bodyPr/>
                    <a:lstStyle/>
                    <a:p>
                      <a:pPr algn="ctr"/>
                      <a:r>
                        <a:rPr lang="en-US" sz="2000" dirty="0"/>
                        <a:t>Advantages</a:t>
                      </a:r>
                      <a:r>
                        <a:rPr lang="en-US" sz="2000" baseline="0" dirty="0"/>
                        <a:t> </a:t>
                      </a:r>
                      <a:endParaRPr lang="en-US" sz="2000" dirty="0"/>
                    </a:p>
                  </a:txBody>
                  <a:tcPr>
                    <a:solidFill>
                      <a:schemeClr val="accent1"/>
                    </a:solidFill>
                  </a:tcPr>
                </a:tc>
                <a:extLst>
                  <a:ext uri="{0D108BD9-81ED-4DB2-BD59-A6C34878D82A}">
                    <a16:rowId xmlns:a16="http://schemas.microsoft.com/office/drawing/2014/main" val="10000"/>
                  </a:ext>
                </a:extLst>
              </a:tr>
              <a:tr h="715351">
                <a:tc>
                  <a:txBody>
                    <a:bodyPr/>
                    <a:lstStyle/>
                    <a:p>
                      <a:pPr algn="ctr"/>
                      <a:r>
                        <a:rPr lang="en-US" sz="2000" dirty="0"/>
                        <a:t>FDA Black Box: risk of amputation (canagliflozin)</a:t>
                      </a: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2000" dirty="0"/>
                        <a:t>Weight loss</a:t>
                      </a:r>
                    </a:p>
                  </a:txBody>
                  <a:tcPr anchor="ctr"/>
                </a:tc>
                <a:extLst>
                  <a:ext uri="{0D108BD9-81ED-4DB2-BD59-A6C34878D82A}">
                    <a16:rowId xmlns:a16="http://schemas.microsoft.com/office/drawing/2014/main" val="10001"/>
                  </a:ext>
                </a:extLst>
              </a:tr>
              <a:tr h="715351">
                <a:tc>
                  <a:txBody>
                    <a:bodyPr/>
                    <a:lstStyle/>
                    <a:p>
                      <a:pPr algn="ctr"/>
                      <a:r>
                        <a:rPr lang="en-US" sz="2000" dirty="0"/>
                        <a:t>Risk of bone fracture (canagliflozin)</a:t>
                      </a:r>
                    </a:p>
                  </a:txBody>
                  <a:tcPr anchor="ctr"/>
                </a:tc>
                <a:tc>
                  <a:txBody>
                    <a:bodyPr/>
                    <a:lstStyle/>
                    <a:p>
                      <a:pPr algn="ctr"/>
                      <a:r>
                        <a:rPr lang="en-US" sz="2000" dirty="0"/>
                        <a:t>Good CV effect (empagliflozin and canagliflozin) </a:t>
                      </a:r>
                    </a:p>
                  </a:txBody>
                  <a:tcPr anchor="ctr"/>
                </a:tc>
                <a:extLst>
                  <a:ext uri="{0D108BD9-81ED-4DB2-BD59-A6C34878D82A}">
                    <a16:rowId xmlns:a16="http://schemas.microsoft.com/office/drawing/2014/main" val="10002"/>
                  </a:ext>
                </a:extLst>
              </a:tr>
              <a:tr h="590968">
                <a:tc>
                  <a:txBody>
                    <a:bodyPr/>
                    <a:lstStyle/>
                    <a:p>
                      <a:pPr algn="ctr"/>
                      <a:r>
                        <a:rPr lang="en-US" sz="2000" dirty="0"/>
                        <a:t>DKA risk (all agents, rare in T2DM)</a:t>
                      </a:r>
                    </a:p>
                  </a:txBody>
                  <a:tcPr anchor="ctr"/>
                </a:tc>
                <a:tc>
                  <a:txBody>
                    <a:bodyPr/>
                    <a:lstStyle/>
                    <a:p>
                      <a:pPr algn="ctr"/>
                      <a:r>
                        <a:rPr lang="en-US" sz="2000" b="0" i="0" kern="1200" dirty="0">
                          <a:solidFill>
                            <a:schemeClr val="dk1"/>
                          </a:solidFill>
                          <a:latin typeface="+mn-lt"/>
                          <a:ea typeface="+mn-ea"/>
                          <a:cs typeface="+mn-cs"/>
                        </a:rPr>
                        <a:t> lipid-lowering activity</a:t>
                      </a:r>
                    </a:p>
                  </a:txBody>
                  <a:tcPr anchor="ctr"/>
                </a:tc>
                <a:extLst>
                  <a:ext uri="{0D108BD9-81ED-4DB2-BD59-A6C34878D82A}">
                    <a16:rowId xmlns:a16="http://schemas.microsoft.com/office/drawing/2014/main" val="10003"/>
                  </a:ext>
                </a:extLst>
              </a:tr>
              <a:tr h="850792">
                <a:tc>
                  <a:txBody>
                    <a:bodyPr/>
                    <a:lstStyle/>
                    <a:p>
                      <a:pPr algn="ctr"/>
                      <a:r>
                        <a:rPr lang="en-US" sz="2000" baseline="0" dirty="0"/>
                        <a:t>Genitourinary infections</a:t>
                      </a:r>
                      <a:endParaRPr lang="en-US" sz="2000" dirty="0"/>
                    </a:p>
                  </a:txBody>
                  <a:tcPr anchor="ctr"/>
                </a:tc>
                <a:tc>
                  <a:txBody>
                    <a:bodyPr/>
                    <a:lstStyle/>
                    <a:p>
                      <a:pPr algn="ctr"/>
                      <a:r>
                        <a:rPr lang="en-US" sz="2000" b="0" i="0" kern="1200" dirty="0">
                          <a:solidFill>
                            <a:schemeClr val="dk1"/>
                          </a:solidFill>
                          <a:latin typeface="+mn-lt"/>
                          <a:ea typeface="+mn-ea"/>
                          <a:cs typeface="+mn-cs"/>
                        </a:rPr>
                        <a:t>Delay progression of CKD (</a:t>
                      </a:r>
                      <a:r>
                        <a:rPr lang="en-US" sz="2000" dirty="0"/>
                        <a:t>empagliflozin and canagliflozin)</a:t>
                      </a:r>
                    </a:p>
                  </a:txBody>
                  <a:tcPr anchor="ctr"/>
                </a:tc>
                <a:extLst>
                  <a:ext uri="{0D108BD9-81ED-4DB2-BD59-A6C34878D82A}">
                    <a16:rowId xmlns:a16="http://schemas.microsoft.com/office/drawing/2014/main" val="10004"/>
                  </a:ext>
                </a:extLst>
              </a:tr>
              <a:tr h="850792">
                <a:tc>
                  <a:txBody>
                    <a:bodyPr/>
                    <a:lstStyle/>
                    <a:p>
                      <a:pPr algn="ctr"/>
                      <a:r>
                        <a:rPr lang="en-US" sz="2000" dirty="0"/>
                        <a:t>Increase LDL </a:t>
                      </a:r>
                      <a:r>
                        <a:rPr lang="en-US" sz="2000" dirty="0" err="1"/>
                        <a:t>cholestrol</a:t>
                      </a: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3571180521"/>
                  </a:ext>
                </a:extLst>
              </a:tr>
              <a:tr h="850792">
                <a:tc>
                  <a:txBody>
                    <a:bodyPr/>
                    <a:lstStyle/>
                    <a:p>
                      <a:pPr algn="ctr"/>
                      <a:r>
                        <a:rPr lang="en-US" sz="2000" dirty="0"/>
                        <a:t>Risk of volume depletion and hypotension</a:t>
                      </a:r>
                    </a:p>
                  </a:txBody>
                  <a:tcPr anchor="ctr"/>
                </a:tc>
                <a:tc>
                  <a:txBody>
                    <a:bodyPr/>
                    <a:lstStyle/>
                    <a:p>
                      <a:pPr algn="ctr"/>
                      <a:endParaRPr lang="en-US" sz="2000" dirty="0"/>
                    </a:p>
                  </a:txBody>
                  <a:tcPr anchor="ctr"/>
                </a:tc>
                <a:extLst>
                  <a:ext uri="{0D108BD9-81ED-4DB2-BD59-A6C34878D82A}">
                    <a16:rowId xmlns:a16="http://schemas.microsoft.com/office/drawing/2014/main" val="2082942288"/>
                  </a:ext>
                </a:extLst>
              </a:tr>
            </a:tbl>
          </a:graphicData>
        </a:graphic>
      </p:graphicFrame>
    </p:spTree>
    <p:extLst>
      <p:ext uri="{BB962C8B-B14F-4D97-AF65-F5344CB8AC3E}">
        <p14:creationId xmlns:p14="http://schemas.microsoft.com/office/powerpoint/2010/main" val="149328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37633" y="2590800"/>
          <a:ext cx="80772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pPr algn="l"/>
            <a:r>
              <a:rPr lang="en-US" b="1" dirty="0"/>
              <a:t>Adverse effects </a:t>
            </a:r>
            <a:endParaRPr lang="ar-SA" b="1" dirty="0"/>
          </a:p>
        </p:txBody>
      </p:sp>
    </p:spTree>
    <p:extLst>
      <p:ext uri="{BB962C8B-B14F-4D97-AF65-F5344CB8AC3E}">
        <p14:creationId xmlns:p14="http://schemas.microsoft.com/office/powerpoint/2010/main" val="41570803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AU" dirty="0">
                <a:solidFill>
                  <a:schemeClr val="accent2"/>
                </a:solidFill>
              </a:rPr>
              <a:t>Insulin</a:t>
            </a:r>
          </a:p>
        </p:txBody>
      </p:sp>
      <p:sp>
        <p:nvSpPr>
          <p:cNvPr id="150531" name="Content Placeholder 2"/>
          <p:cNvSpPr>
            <a:spLocks noGrp="1"/>
          </p:cNvSpPr>
          <p:nvPr>
            <p:ph idx="1"/>
          </p:nvPr>
        </p:nvSpPr>
        <p:spPr/>
        <p:txBody>
          <a:bodyPr/>
          <a:lstStyle/>
          <a:p>
            <a:pPr>
              <a:buFont typeface="Wingdings" pitchFamily="2" charset="2"/>
              <a:buChar char="q"/>
            </a:pPr>
            <a:r>
              <a:rPr lang="en-AU" dirty="0">
                <a:solidFill>
                  <a:schemeClr val="bg1"/>
                </a:solidFill>
              </a:rPr>
              <a:t>Powerful agent </a:t>
            </a:r>
          </a:p>
          <a:p>
            <a:pPr>
              <a:buFont typeface="Wingdings" pitchFamily="2" charset="2"/>
              <a:buChar char="q"/>
            </a:pPr>
            <a:r>
              <a:rPr lang="en-AU" dirty="0">
                <a:solidFill>
                  <a:schemeClr val="bg1"/>
                </a:solidFill>
              </a:rPr>
              <a:t>Necessary in 20-30%</a:t>
            </a:r>
          </a:p>
          <a:p>
            <a:pPr>
              <a:buFont typeface="Wingdings" pitchFamily="2" charset="2"/>
              <a:buChar char="q"/>
            </a:pPr>
            <a:r>
              <a:rPr lang="en-AU" dirty="0">
                <a:solidFill>
                  <a:schemeClr val="bg1"/>
                </a:solidFill>
              </a:rPr>
              <a:t>Inexpensive </a:t>
            </a:r>
          </a:p>
          <a:p>
            <a:pPr>
              <a:buFont typeface="Wingdings" pitchFamily="2" charset="2"/>
              <a:buChar char="q"/>
            </a:pPr>
            <a:endParaRPr lang="en-AU" dirty="0"/>
          </a:p>
          <a:p>
            <a:pPr>
              <a:buFont typeface="Wingdings" pitchFamily="2" charset="2"/>
              <a:buChar char="q"/>
            </a:pPr>
            <a:r>
              <a:rPr lang="en-AU" dirty="0">
                <a:solidFill>
                  <a:schemeClr val="bg1"/>
                </a:solidFill>
              </a:rPr>
              <a:t>Weight gain</a:t>
            </a:r>
          </a:p>
          <a:p>
            <a:pPr>
              <a:buFont typeface="Wingdings" pitchFamily="2" charset="2"/>
              <a:buChar char="q"/>
            </a:pPr>
            <a:r>
              <a:rPr lang="en-AU" dirty="0">
                <a:solidFill>
                  <a:schemeClr val="bg1"/>
                </a:solidFill>
              </a:rPr>
              <a:t>Hypoglycaemia</a:t>
            </a:r>
          </a:p>
          <a:p>
            <a:pPr>
              <a:buFont typeface="Wingdings" pitchFamily="2" charset="2"/>
              <a:buChar char="q"/>
            </a:pPr>
            <a:r>
              <a:rPr lang="en-AU" dirty="0">
                <a:solidFill>
                  <a:schemeClr val="bg1"/>
                </a:solidFill>
              </a:rPr>
              <a:t>High level of patient fear</a:t>
            </a:r>
          </a:p>
        </p:txBody>
      </p:sp>
    </p:spTree>
    <p:extLst>
      <p:ext uri="{BB962C8B-B14F-4D97-AF65-F5344CB8AC3E}">
        <p14:creationId xmlns:p14="http://schemas.microsoft.com/office/powerpoint/2010/main" val="15204011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ourdiabetes.com/images/insulin%20action%20profi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01100"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867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381000"/>
            <a:ext cx="8229600" cy="857250"/>
          </a:xfrm>
        </p:spPr>
        <p:txBody>
          <a:bodyPr/>
          <a:lstStyle/>
          <a:p>
            <a:pPr rtl="0" eaLnBrk="1" hangingPunct="1"/>
            <a:r>
              <a:rPr lang="en-US" altLang="ar-SA" sz="3400" b="1" dirty="0">
                <a:solidFill>
                  <a:schemeClr val="accent2"/>
                </a:solidFill>
              </a:rPr>
              <a:t>TREATMENT REGIMENS OF TYPE 1 DM</a:t>
            </a:r>
          </a:p>
        </p:txBody>
      </p:sp>
      <p:sp>
        <p:nvSpPr>
          <p:cNvPr id="32771" name="Rectangle 3"/>
          <p:cNvSpPr>
            <a:spLocks noGrp="1" noChangeArrowheads="1"/>
          </p:cNvSpPr>
          <p:nvPr>
            <p:ph sz="quarter" idx="1"/>
          </p:nvPr>
        </p:nvSpPr>
        <p:spPr>
          <a:xfrm>
            <a:off x="228600" y="1143000"/>
            <a:ext cx="8763000" cy="5410200"/>
          </a:xfrm>
        </p:spPr>
        <p:txBody>
          <a:bodyPr/>
          <a:lstStyle/>
          <a:p>
            <a:pPr algn="l" rtl="0" eaLnBrk="1" hangingPunct="1"/>
            <a:endParaRPr lang="en-US" altLang="ar-SA" b="1" dirty="0">
              <a:solidFill>
                <a:schemeClr val="hlink"/>
              </a:solidFill>
            </a:endParaRPr>
          </a:p>
          <a:p>
            <a:pPr algn="l" rtl="0" eaLnBrk="1" hangingPunct="1">
              <a:buFont typeface="Wingdings" pitchFamily="2" charset="2"/>
              <a:buChar char="q"/>
            </a:pPr>
            <a:r>
              <a:rPr lang="en-US" altLang="ar-SA" b="1" dirty="0">
                <a:solidFill>
                  <a:schemeClr val="bg1"/>
                </a:solidFill>
                <a:latin typeface="Arial" pitchFamily="34" charset="0"/>
                <a:cs typeface="Arial" pitchFamily="34" charset="0"/>
              </a:rPr>
              <a:t>Conventional Insulin Therapy</a:t>
            </a:r>
          </a:p>
          <a:p>
            <a:pPr algn="l" rtl="0" eaLnBrk="1" hangingPunct="1">
              <a:buFont typeface="Wingdings" pitchFamily="2" charset="2"/>
              <a:buNone/>
            </a:pPr>
            <a:r>
              <a:rPr lang="en-US" altLang="ar-SA" dirty="0">
                <a:solidFill>
                  <a:schemeClr val="bg1"/>
                </a:solidFill>
                <a:latin typeface="Arial" pitchFamily="34" charset="0"/>
                <a:cs typeface="Arial" pitchFamily="34" charset="0"/>
              </a:rPr>
              <a:t>  Two injections of NPH and Regular Insulin</a:t>
            </a:r>
          </a:p>
          <a:p>
            <a:pPr algn="l" rtl="0" eaLnBrk="1" hangingPunct="1">
              <a:buFont typeface="Wingdings" pitchFamily="2" charset="2"/>
              <a:buChar char="q"/>
            </a:pPr>
            <a:r>
              <a:rPr lang="en-US" altLang="ar-SA" b="1" dirty="0">
                <a:solidFill>
                  <a:schemeClr val="bg1"/>
                </a:solidFill>
                <a:latin typeface="Arial" pitchFamily="34" charset="0"/>
                <a:cs typeface="Arial" pitchFamily="34" charset="0"/>
              </a:rPr>
              <a:t>Mixed Insulin</a:t>
            </a:r>
          </a:p>
          <a:p>
            <a:pPr algn="l" rtl="0" eaLnBrk="1" hangingPunct="1">
              <a:buFont typeface="Wingdings" pitchFamily="2" charset="2"/>
              <a:buNone/>
            </a:pPr>
            <a:r>
              <a:rPr lang="en-US" altLang="ar-SA" dirty="0">
                <a:solidFill>
                  <a:schemeClr val="bg1"/>
                </a:solidFill>
                <a:latin typeface="Arial" pitchFamily="34" charset="0"/>
                <a:cs typeface="Arial" pitchFamily="34" charset="0"/>
              </a:rPr>
              <a:t>   Two injections of 70/30 or 60/40 or 50/50</a:t>
            </a:r>
          </a:p>
          <a:p>
            <a:pPr algn="l" rtl="0" eaLnBrk="1" hangingPunct="1">
              <a:buFont typeface="Wingdings" pitchFamily="2" charset="2"/>
              <a:buChar char="q"/>
            </a:pPr>
            <a:r>
              <a:rPr lang="en-US" altLang="ar-SA" b="1" dirty="0">
                <a:solidFill>
                  <a:schemeClr val="bg1"/>
                </a:solidFill>
                <a:latin typeface="Arial" pitchFamily="34" charset="0"/>
                <a:cs typeface="Arial" pitchFamily="34" charset="0"/>
              </a:rPr>
              <a:t>Multiple Insulin Injections</a:t>
            </a:r>
          </a:p>
          <a:p>
            <a:pPr algn="l" rtl="0" eaLnBrk="1" hangingPunct="1">
              <a:buFont typeface="Wingdings" pitchFamily="2" charset="2"/>
              <a:buChar char="ü"/>
            </a:pPr>
            <a:r>
              <a:rPr lang="en-US" altLang="ar-SA" dirty="0">
                <a:solidFill>
                  <a:schemeClr val="bg1"/>
                </a:solidFill>
                <a:latin typeface="Arial" pitchFamily="34" charset="0"/>
                <a:cs typeface="Arial" pitchFamily="34" charset="0"/>
              </a:rPr>
              <a:t>1 or 2 injections of NPH plus 3 injections of Regular or Rapid Insulin.</a:t>
            </a:r>
          </a:p>
          <a:p>
            <a:pPr algn="l" rtl="0" eaLnBrk="1" hangingPunct="1">
              <a:buFont typeface="Wingdings" pitchFamily="2" charset="2"/>
              <a:buChar char="ü"/>
            </a:pPr>
            <a:r>
              <a:rPr lang="en-US" altLang="ar-SA" dirty="0">
                <a:solidFill>
                  <a:schemeClr val="bg1"/>
                </a:solidFill>
                <a:latin typeface="Arial" pitchFamily="34" charset="0"/>
                <a:cs typeface="Arial" pitchFamily="34" charset="0"/>
              </a:rPr>
              <a:t>One injection of </a:t>
            </a:r>
            <a:r>
              <a:rPr lang="en-US" altLang="ar-SA" dirty="0" err="1">
                <a:solidFill>
                  <a:schemeClr val="bg1"/>
                </a:solidFill>
                <a:latin typeface="Arial" pitchFamily="34" charset="0"/>
                <a:cs typeface="Arial" pitchFamily="34" charset="0"/>
              </a:rPr>
              <a:t>Glargine</a:t>
            </a:r>
            <a:r>
              <a:rPr lang="en-US" altLang="ar-SA" dirty="0">
                <a:solidFill>
                  <a:schemeClr val="bg1"/>
                </a:solidFill>
                <a:latin typeface="Arial" pitchFamily="34" charset="0"/>
                <a:cs typeface="Arial" pitchFamily="34" charset="0"/>
              </a:rPr>
              <a:t> or </a:t>
            </a:r>
            <a:r>
              <a:rPr lang="en-US" altLang="ar-SA" dirty="0" err="1">
                <a:solidFill>
                  <a:schemeClr val="bg1"/>
                </a:solidFill>
                <a:latin typeface="Arial" pitchFamily="34" charset="0"/>
                <a:cs typeface="Arial" pitchFamily="34" charset="0"/>
              </a:rPr>
              <a:t>Detemir</a:t>
            </a:r>
            <a:r>
              <a:rPr lang="en-US" altLang="ar-SA" dirty="0">
                <a:solidFill>
                  <a:schemeClr val="bg1"/>
                </a:solidFill>
                <a:latin typeface="Arial" pitchFamily="34" charset="0"/>
                <a:cs typeface="Arial" pitchFamily="34" charset="0"/>
              </a:rPr>
              <a:t> plus 3 injections of rapid insulin(</a:t>
            </a:r>
            <a:r>
              <a:rPr lang="en-US" altLang="ar-SA" dirty="0" err="1">
                <a:solidFill>
                  <a:schemeClr val="bg1"/>
                </a:solidFill>
                <a:latin typeface="Arial" pitchFamily="34" charset="0"/>
                <a:cs typeface="Arial" pitchFamily="34" charset="0"/>
              </a:rPr>
              <a:t>Lispro</a:t>
            </a:r>
            <a:r>
              <a:rPr lang="en-US" altLang="ar-SA" dirty="0">
                <a:solidFill>
                  <a:schemeClr val="bg1"/>
                </a:solidFill>
                <a:latin typeface="Arial" pitchFamily="34" charset="0"/>
                <a:cs typeface="Arial" pitchFamily="34" charset="0"/>
              </a:rPr>
              <a:t> /</a:t>
            </a:r>
            <a:r>
              <a:rPr lang="en-US" altLang="ar-SA" dirty="0" err="1">
                <a:solidFill>
                  <a:schemeClr val="bg1"/>
                </a:solidFill>
                <a:latin typeface="Arial" pitchFamily="34" charset="0"/>
                <a:cs typeface="Arial" pitchFamily="34" charset="0"/>
              </a:rPr>
              <a:t>Aspart</a:t>
            </a:r>
            <a:r>
              <a:rPr lang="en-US" altLang="ar-SA" dirty="0">
                <a:solidFill>
                  <a:schemeClr val="bg1"/>
                </a:solidFill>
                <a:latin typeface="Arial" pitchFamily="34" charset="0"/>
                <a:cs typeface="Arial" pitchFamily="34" charset="0"/>
              </a:rPr>
              <a:t>).</a:t>
            </a:r>
          </a:p>
          <a:p>
            <a:pPr algn="l" rtl="0" eaLnBrk="1" hangingPunct="1">
              <a:buFont typeface="Wingdings" pitchFamily="2" charset="2"/>
              <a:buChar char="ü"/>
            </a:pPr>
            <a:endParaRPr lang="en-US" altLang="ar-SA" dirty="0">
              <a:solidFill>
                <a:schemeClr val="bg1"/>
              </a:solidFill>
            </a:endParaRPr>
          </a:p>
        </p:txBody>
      </p:sp>
    </p:spTree>
    <p:extLst>
      <p:ext uri="{BB962C8B-B14F-4D97-AF65-F5344CB8AC3E}">
        <p14:creationId xmlns:p14="http://schemas.microsoft.com/office/powerpoint/2010/main" val="2226076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fade">
                                      <p:cBhvr>
                                        <p:cTn id="7" dur="800" decel="100000"/>
                                        <p:tgtEl>
                                          <p:spTgt spid="32771">
                                            <p:txEl>
                                              <p:pRg st="1" end="1"/>
                                            </p:txEl>
                                          </p:spTgt>
                                        </p:tgtEl>
                                      </p:cBhvr>
                                    </p:animEffect>
                                    <p:anim calcmode="lin" valueType="num">
                                      <p:cBhvr>
                                        <p:cTn id="8" dur="800" decel="100000" fill="hold"/>
                                        <p:tgtEl>
                                          <p:spTgt spid="32771">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2771">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2771">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2771">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2771">
                                            <p:txEl>
                                              <p:pRg st="1" end="1"/>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animEffect transition="in" filter="fade">
                                      <p:cBhvr>
                                        <p:cTn id="15" dur="800" decel="100000"/>
                                        <p:tgtEl>
                                          <p:spTgt spid="32771">
                                            <p:txEl>
                                              <p:pRg st="2" end="2"/>
                                            </p:txEl>
                                          </p:spTgt>
                                        </p:tgtEl>
                                      </p:cBhvr>
                                    </p:animEffect>
                                    <p:anim calcmode="lin" valueType="num">
                                      <p:cBhvr>
                                        <p:cTn id="16" dur="800" decel="100000" fill="hold"/>
                                        <p:tgtEl>
                                          <p:spTgt spid="32771">
                                            <p:txEl>
                                              <p:pRg st="2" end="2"/>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2771">
                                            <p:txEl>
                                              <p:pRg st="2" end="2"/>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2771">
                                            <p:txEl>
                                              <p:pRg st="2" end="2"/>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2771">
                                            <p:txEl>
                                              <p:pRg st="2" end="2"/>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2771">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Effect transition="in" filter="fade">
                                      <p:cBhvr>
                                        <p:cTn id="25" dur="800" decel="100000"/>
                                        <p:tgtEl>
                                          <p:spTgt spid="32771">
                                            <p:txEl>
                                              <p:pRg st="3" end="3"/>
                                            </p:txEl>
                                          </p:spTgt>
                                        </p:tgtEl>
                                      </p:cBhvr>
                                    </p:animEffect>
                                    <p:anim calcmode="lin" valueType="num">
                                      <p:cBhvr>
                                        <p:cTn id="26" dur="800" decel="100000" fill="hold"/>
                                        <p:tgtEl>
                                          <p:spTgt spid="32771">
                                            <p:txEl>
                                              <p:pRg st="3" end="3"/>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2771">
                                            <p:txEl>
                                              <p:pRg st="3" end="3"/>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2771">
                                            <p:txEl>
                                              <p:pRg st="3" end="3"/>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2771">
                                            <p:txEl>
                                              <p:pRg st="3" end="3"/>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2771">
                                            <p:txEl>
                                              <p:pRg st="3" end="3"/>
                                            </p:txEl>
                                          </p:spTgt>
                                        </p:tgtEl>
                                        <p:attrNameLst>
                                          <p:attrName>ppt_y</p:attrName>
                                        </p:attrNameLst>
                                      </p:cBhvr>
                                      <p:tavLst>
                                        <p:tav tm="0">
                                          <p:val>
                                            <p:strVal val="#ppt_y+0.1"/>
                                          </p:val>
                                        </p:tav>
                                        <p:tav tm="100000">
                                          <p:val>
                                            <p:strVal val="#ppt_y"/>
                                          </p:val>
                                        </p:tav>
                                      </p:tavLst>
                                    </p:anim>
                                  </p:childTnLst>
                                </p:cTn>
                              </p:par>
                              <p:par>
                                <p:cTn id="31" presetID="30" presetClass="entr" presetSubtype="0" fill="hold" nodeType="withEffect">
                                  <p:stCondLst>
                                    <p:cond delay="0"/>
                                  </p:stCondLst>
                                  <p:childTnLst>
                                    <p:set>
                                      <p:cBhvr>
                                        <p:cTn id="32" dur="1" fill="hold">
                                          <p:stCondLst>
                                            <p:cond delay="0"/>
                                          </p:stCondLst>
                                        </p:cTn>
                                        <p:tgtEl>
                                          <p:spTgt spid="32771">
                                            <p:txEl>
                                              <p:pRg st="4" end="4"/>
                                            </p:txEl>
                                          </p:spTgt>
                                        </p:tgtEl>
                                        <p:attrNameLst>
                                          <p:attrName>style.visibility</p:attrName>
                                        </p:attrNameLst>
                                      </p:cBhvr>
                                      <p:to>
                                        <p:strVal val="visible"/>
                                      </p:to>
                                    </p:set>
                                    <p:animEffect transition="in" filter="fade">
                                      <p:cBhvr>
                                        <p:cTn id="33" dur="800" decel="100000"/>
                                        <p:tgtEl>
                                          <p:spTgt spid="32771">
                                            <p:txEl>
                                              <p:pRg st="4" end="4"/>
                                            </p:txEl>
                                          </p:spTgt>
                                        </p:tgtEl>
                                      </p:cBhvr>
                                    </p:animEffect>
                                    <p:anim calcmode="lin" valueType="num">
                                      <p:cBhvr>
                                        <p:cTn id="34" dur="800" decel="100000" fill="hold"/>
                                        <p:tgtEl>
                                          <p:spTgt spid="32771">
                                            <p:txEl>
                                              <p:pRg st="4" end="4"/>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32771">
                                            <p:txEl>
                                              <p:pRg st="4" end="4"/>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32771">
                                            <p:txEl>
                                              <p:pRg st="4" end="4"/>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2771">
                                            <p:txEl>
                                              <p:pRg st="4" end="4"/>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2771">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7" presetClass="entr" presetSubtype="0" fill="hold" nodeType="clickEffect">
                                  <p:stCondLst>
                                    <p:cond delay="0"/>
                                  </p:stCondLst>
                                  <p:childTnLst>
                                    <p:set>
                                      <p:cBhvr>
                                        <p:cTn id="42" dur="1" fill="hold">
                                          <p:stCondLst>
                                            <p:cond delay="0"/>
                                          </p:stCondLst>
                                        </p:cTn>
                                        <p:tgtEl>
                                          <p:spTgt spid="32771">
                                            <p:txEl>
                                              <p:pRg st="5" end="5"/>
                                            </p:txEl>
                                          </p:spTgt>
                                        </p:tgtEl>
                                        <p:attrNameLst>
                                          <p:attrName>style.visibility</p:attrName>
                                        </p:attrNameLst>
                                      </p:cBhvr>
                                      <p:to>
                                        <p:strVal val="visible"/>
                                      </p:to>
                                    </p:set>
                                    <p:animEffect transition="in" filter="fade">
                                      <p:cBhvr>
                                        <p:cTn id="43" dur="1000"/>
                                        <p:tgtEl>
                                          <p:spTgt spid="32771">
                                            <p:txEl>
                                              <p:pRg st="5" end="5"/>
                                            </p:txEl>
                                          </p:spTgt>
                                        </p:tgtEl>
                                      </p:cBhvr>
                                    </p:animEffect>
                                    <p:anim calcmode="lin" valueType="num">
                                      <p:cBhvr>
                                        <p:cTn id="44" dur="10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32771">
                                            <p:txEl>
                                              <p:pRg st="5" end="5"/>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32771">
                                            <p:txEl>
                                              <p:pRg st="5" end="5"/>
                                            </p:txEl>
                                          </p:spTgt>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32771">
                                            <p:txEl>
                                              <p:pRg st="6" end="6"/>
                                            </p:txEl>
                                          </p:spTgt>
                                        </p:tgtEl>
                                        <p:attrNameLst>
                                          <p:attrName>style.visibility</p:attrName>
                                        </p:attrNameLst>
                                      </p:cBhvr>
                                      <p:to>
                                        <p:strVal val="visible"/>
                                      </p:to>
                                    </p:set>
                                    <p:animEffect transition="in" filter="fade">
                                      <p:cBhvr>
                                        <p:cTn id="49" dur="1000"/>
                                        <p:tgtEl>
                                          <p:spTgt spid="32771">
                                            <p:txEl>
                                              <p:pRg st="6" end="6"/>
                                            </p:txEl>
                                          </p:spTgt>
                                        </p:tgtEl>
                                      </p:cBhvr>
                                    </p:animEffect>
                                    <p:anim calcmode="lin" valueType="num">
                                      <p:cBhvr>
                                        <p:cTn id="50" dur="1000" fill="hold"/>
                                        <p:tgtEl>
                                          <p:spTgt spid="32771">
                                            <p:txEl>
                                              <p:pRg st="6" end="6"/>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2771">
                                            <p:txEl>
                                              <p:pRg st="6" end="6"/>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2771">
                                            <p:txEl>
                                              <p:pRg st="6" end="6"/>
                                            </p:txEl>
                                          </p:spTgt>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32771">
                                            <p:txEl>
                                              <p:pRg st="7" end="7"/>
                                            </p:txEl>
                                          </p:spTgt>
                                        </p:tgtEl>
                                        <p:attrNameLst>
                                          <p:attrName>style.visibility</p:attrName>
                                        </p:attrNameLst>
                                      </p:cBhvr>
                                      <p:to>
                                        <p:strVal val="visible"/>
                                      </p:to>
                                    </p:set>
                                    <p:animEffect transition="in" filter="fade">
                                      <p:cBhvr>
                                        <p:cTn id="55" dur="1000"/>
                                        <p:tgtEl>
                                          <p:spTgt spid="32771">
                                            <p:txEl>
                                              <p:pRg st="7" end="7"/>
                                            </p:txEl>
                                          </p:spTgt>
                                        </p:tgtEl>
                                      </p:cBhvr>
                                    </p:animEffect>
                                    <p:anim calcmode="lin" valueType="num">
                                      <p:cBhvr>
                                        <p:cTn id="56" dur="1000" fill="hold"/>
                                        <p:tgtEl>
                                          <p:spTgt spid="32771">
                                            <p:txEl>
                                              <p:pRg st="7" end="7"/>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2771">
                                            <p:txEl>
                                              <p:pRg st="7" end="7"/>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2771">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fld id="{86CB4B4D-7CA3-9044-876B-883B54F8677D}" type="slidenum">
              <a:rPr kumimoji="0" sz="1000" b="1" i="0" u="none" strike="noStrike" kern="1200" cap="none" spc="0" normalizeH="0" baseline="0" noProof="0">
                <a:ln>
                  <a:noFill/>
                </a:ln>
                <a:solidFill>
                  <a:srgbClr val="0D0D0D"/>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t>87</a:t>
            </a:fld>
            <a:endParaRPr kumimoji="0" sz="1000" b="1" i="0" u="none" strike="noStrike" kern="1200" cap="none" spc="0" normalizeH="0" baseline="0" noProof="0">
              <a:ln>
                <a:noFill/>
              </a:ln>
              <a:solidFill>
                <a:srgbClr val="0D0D0D"/>
              </a:solidFill>
              <a:effectLst/>
              <a:uLnTx/>
              <a:uFillTx/>
              <a:latin typeface="Calibri"/>
              <a:ea typeface="+mn-ea"/>
              <a:cs typeface="+mn-cs"/>
            </a:endParaRPr>
          </a:p>
        </p:txBody>
      </p:sp>
      <p:pic>
        <p:nvPicPr>
          <p:cNvPr id="5" name="صورة 4">
            <a:extLst>
              <a:ext uri="{FF2B5EF4-FFF2-40B4-BE49-F238E27FC236}">
                <a16:creationId xmlns:a16="http://schemas.microsoft.com/office/drawing/2014/main" id="{BC20EA64-05EC-9F45-8DC2-79072A254D83}"/>
              </a:ext>
            </a:extLst>
          </p:cNvPr>
          <p:cNvPicPr>
            <a:picLocks noChangeAspect="1"/>
          </p:cNvPicPr>
          <p:nvPr/>
        </p:nvPicPr>
        <p:blipFill rotWithShape="1">
          <a:blip r:embed="rId2">
            <a:extLst>
              <a:ext uri="{28A0092B-C50C-407E-A947-70E740481C1C}">
                <a14:useLocalDpi xmlns:a14="http://schemas.microsoft.com/office/drawing/2010/main" val="0"/>
              </a:ext>
            </a:extLst>
          </a:blip>
          <a:srcRect l="12501" t="15778" r="16249" b="1333"/>
          <a:stretch/>
        </p:blipFill>
        <p:spPr>
          <a:xfrm>
            <a:off x="0" y="167347"/>
            <a:ext cx="9009756" cy="6550953"/>
          </a:xfrm>
          <a:prstGeom prst="rect">
            <a:avLst/>
          </a:prstGeom>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8D20C4E-DDDA-6F49-837B-E9B276DF75A4}"/>
              </a:ext>
            </a:extLst>
          </p:cNvPr>
          <p:cNvSpPr>
            <a:spLocks noGrp="1"/>
          </p:cNvSpPr>
          <p:nvPr>
            <p:ph type="ctrTitle"/>
          </p:nvPr>
        </p:nvSpPr>
        <p:spPr>
          <a:xfrm>
            <a:off x="514305" y="690305"/>
            <a:ext cx="7808976" cy="1088136"/>
          </a:xfrm>
        </p:spPr>
        <p:txBody>
          <a:bodyPr>
            <a:normAutofit fontScale="90000"/>
          </a:bodyPr>
          <a:lstStyle/>
          <a:p>
            <a:r>
              <a:rPr lang="en-US" dirty="0"/>
              <a:t>If you have DM </a:t>
            </a:r>
            <a:r>
              <a:rPr lang="en-US" dirty="0" err="1"/>
              <a:t>pt</a:t>
            </a:r>
            <a:r>
              <a:rPr lang="en-US" dirty="0"/>
              <a:t> on Metformin with HbA1c above target, What to do?</a:t>
            </a:r>
            <a:endParaRPr lang="ar-SA" dirty="0"/>
          </a:p>
        </p:txBody>
      </p:sp>
      <p:sp>
        <p:nvSpPr>
          <p:cNvPr id="4" name="مربع نص 3">
            <a:extLst>
              <a:ext uri="{FF2B5EF4-FFF2-40B4-BE49-F238E27FC236}">
                <a16:creationId xmlns:a16="http://schemas.microsoft.com/office/drawing/2014/main" id="{E040A74D-DF41-F047-9D56-90FE1F828311}"/>
              </a:ext>
            </a:extLst>
          </p:cNvPr>
          <p:cNvSpPr txBox="1"/>
          <p:nvPr/>
        </p:nvSpPr>
        <p:spPr>
          <a:xfrm>
            <a:off x="419100" y="2438400"/>
            <a:ext cx="8369300" cy="3416320"/>
          </a:xfrm>
          <a:prstGeom prst="rect">
            <a:avLst/>
          </a:prstGeom>
          <a:noFill/>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Establieshed</a:t>
            </a:r>
            <a:r>
              <a:rPr kumimoji="0" lang="en-US" sz="2400" b="0" i="0" u="none" strike="noStrike" kern="1200" cap="none" spc="0" normalizeH="0" baseline="0" noProof="0" dirty="0">
                <a:ln>
                  <a:noFill/>
                </a:ln>
                <a:solidFill>
                  <a:prstClr val="black"/>
                </a:solidFill>
                <a:effectLst/>
                <a:uLnTx/>
                <a:uFillTx/>
                <a:latin typeface="Calibri"/>
                <a:ea typeface="+mn-ea"/>
                <a:cs typeface="+mn-cs"/>
              </a:rPr>
              <a:t> ASCVD or CKD.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Without established ASCVD or CKD: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To minimize hypoglycemia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To promote weight loss or minimize weight gain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Cost is a major issue</a:t>
            </a:r>
            <a:endParaRPr kumimoji="0" lang="ar-SA"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13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 y="228600"/>
            <a:ext cx="8763000" cy="6248400"/>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143231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tx1"/>
                </a:solidFill>
              </a:rPr>
              <a:t>Diagnosis</a:t>
            </a:r>
          </a:p>
        </p:txBody>
      </p:sp>
      <p:pic>
        <p:nvPicPr>
          <p:cNvPr id="4" name="Picture 3">
            <a:extLst>
              <a:ext uri="{FF2B5EF4-FFF2-40B4-BE49-F238E27FC236}">
                <a16:creationId xmlns:a16="http://schemas.microsoft.com/office/drawing/2014/main" id="{91020739-9DDA-4079-BDA3-ED2FCD3DED5B}"/>
              </a:ext>
            </a:extLst>
          </p:cNvPr>
          <p:cNvPicPr>
            <a:picLocks noChangeAspect="1"/>
          </p:cNvPicPr>
          <p:nvPr/>
        </p:nvPicPr>
        <p:blipFill>
          <a:blip r:embed="rId2"/>
          <a:stretch>
            <a:fillRect/>
          </a:stretch>
        </p:blipFill>
        <p:spPr>
          <a:xfrm>
            <a:off x="381000" y="1371600"/>
            <a:ext cx="8686800" cy="5029200"/>
          </a:xfrm>
          <a:prstGeom prst="rect">
            <a:avLst/>
          </a:prstGeom>
        </p:spPr>
      </p:pic>
    </p:spTree>
    <p:extLst>
      <p:ext uri="{BB962C8B-B14F-4D97-AF65-F5344CB8AC3E}">
        <p14:creationId xmlns:p14="http://schemas.microsoft.com/office/powerpoint/2010/main" val="35296450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9940" y="838200"/>
            <a:ext cx="7698260" cy="4620881"/>
          </a:xfrm>
          <a:prstGeom prst="rect">
            <a:avLst/>
          </a:prstGeom>
        </p:spPr>
      </p:pic>
    </p:spTree>
    <p:extLst>
      <p:ext uri="{BB962C8B-B14F-4D97-AF65-F5344CB8AC3E}">
        <p14:creationId xmlns:p14="http://schemas.microsoft.com/office/powerpoint/2010/main" val="27586142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997"/>
          <p:cNvSpPr/>
          <p:nvPr/>
        </p:nvSpPr>
        <p:spPr>
          <a:xfrm>
            <a:off x="4886326" y="3287316"/>
            <a:ext cx="1213247" cy="127397"/>
          </a:xfrm>
          <a:prstGeom prst="rect">
            <a:avLst/>
          </a:prstGeom>
          <a:solidFill>
            <a:srgbClr val="FCF6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4" name="Shape 2997"/>
          <p:cNvSpPr/>
          <p:nvPr/>
        </p:nvSpPr>
        <p:spPr>
          <a:xfrm>
            <a:off x="4876800" y="3128964"/>
            <a:ext cx="1239441" cy="140494"/>
          </a:xfrm>
          <a:prstGeom prst="rect">
            <a:avLst/>
          </a:prstGeom>
          <a:solidFill>
            <a:srgbClr val="FFFF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48" name="Shape 2848"/>
          <p:cNvSpPr/>
          <p:nvPr/>
        </p:nvSpPr>
        <p:spPr>
          <a:xfrm>
            <a:off x="5717381" y="4862210"/>
            <a:ext cx="2110979" cy="131272"/>
          </a:xfrm>
          <a:prstGeom prst="rect">
            <a:avLst/>
          </a:prstGeom>
          <a:solidFill>
            <a:srgbClr val="00E200"/>
          </a:solidFill>
          <a:ln w="12700">
            <a:miter lim="400000"/>
          </a:ln>
        </p:spPr>
        <p:txBody>
          <a:bodyPr lIns="34277" tIns="34277" rIns="34277" bIns="34277"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3156" name="Shape 2850"/>
          <p:cNvSpPr>
            <a:spLocks noGrp="1"/>
          </p:cNvSpPr>
          <p:nvPr>
            <p:ph type="title"/>
          </p:nvPr>
        </p:nvSpPr>
        <p:spPr bwMode="auto">
          <a:xfrm>
            <a:off x="1135857" y="994174"/>
            <a:ext cx="6865144" cy="402431"/>
          </a:xfrm>
        </p:spPr>
        <p:txBody>
          <a:bodyPr/>
          <a:lstStyle/>
          <a:p>
            <a:pPr indent="0" algn="ctr" eaLnBrk="1" hangingPunct="1"/>
            <a:r>
              <a:rPr lang="en-US" sz="2100">
                <a:solidFill>
                  <a:srgbClr val="203864"/>
                </a:solidFill>
                <a:latin typeface="Open Sans"/>
                <a:ea typeface="ＭＳ Ｐゴシック" pitchFamily="34" charset="-128"/>
              </a:rPr>
              <a:t>Antihyperglycemic Agents and Renal Function</a:t>
            </a:r>
          </a:p>
        </p:txBody>
      </p:sp>
      <p:grpSp>
        <p:nvGrpSpPr>
          <p:cNvPr id="433157" name="Group 2868"/>
          <p:cNvGrpSpPr>
            <a:grpSpLocks/>
          </p:cNvGrpSpPr>
          <p:nvPr/>
        </p:nvGrpSpPr>
        <p:grpSpPr bwMode="auto">
          <a:xfrm>
            <a:off x="1420417" y="1457331"/>
            <a:ext cx="6407944" cy="363044"/>
            <a:chOff x="0" y="-2398"/>
            <a:chExt cx="8606912" cy="482734"/>
          </a:xfrm>
        </p:grpSpPr>
        <p:sp>
          <p:nvSpPr>
            <p:cNvPr id="2851" name="Shape 2851"/>
            <p:cNvSpPr/>
            <p:nvPr/>
          </p:nvSpPr>
          <p:spPr>
            <a:xfrm>
              <a:off x="0" y="138619"/>
              <a:ext cx="1920644" cy="341717"/>
            </a:xfrm>
            <a:prstGeom prst="rect">
              <a:avLst/>
            </a:prstGeom>
            <a:noFill/>
            <a:ln w="12700" cap="flat">
              <a:noFill/>
              <a:miter lim="400000"/>
            </a:ln>
            <a:effectLst/>
          </p:spPr>
          <p:txBody>
            <a:bodyPr lIns="24383" tIns="24383" rIns="24383" bIns="24383" anchor="ctr">
              <a:spAutoFit/>
            </a:bodyPr>
            <a:lstStyle/>
            <a:p>
              <a:pPr marL="0" marR="0" lvl="0" indent="0" algn="r" defTabSz="215169" rtl="0" eaLnBrk="1" fontAlgn="auto" latinLnBrk="0" hangingPunct="0">
                <a:lnSpc>
                  <a:spcPct val="100000"/>
                </a:lnSpc>
                <a:spcBef>
                  <a:spcPts val="750"/>
                </a:spcBef>
                <a:spcAft>
                  <a:spcPts val="0"/>
                </a:spcAft>
                <a:buClrTx/>
                <a:buSzTx/>
                <a:buFontTx/>
                <a:buNone/>
                <a:tabLst/>
                <a:defRPr sz="1800">
                  <a:solidFill>
                    <a:srgbClr val="262626"/>
                  </a:solidFill>
                  <a:latin typeface="Calibri"/>
                  <a:ea typeface="Calibri"/>
                  <a:cs typeface="Calibri"/>
                  <a:sym typeface="Calibri"/>
                </a:defRPr>
              </a:pPr>
              <a:r>
                <a:rPr kumimoji="0" sz="1350" b="0" i="0" u="none" strike="noStrike" kern="0" cap="none" spc="0" normalizeH="0" baseline="0" noProof="0">
                  <a:ln>
                    <a:noFill/>
                  </a:ln>
                  <a:solidFill>
                    <a:srgbClr val="262626"/>
                  </a:solidFill>
                  <a:effectLst/>
                  <a:uLnTx/>
                  <a:uFillTx/>
                  <a:latin typeface="Calibri"/>
                  <a:ea typeface="Calibri"/>
                  <a:cs typeface="Calibri"/>
                  <a:sym typeface="Calibri"/>
                </a:rPr>
                <a:t>eGFR</a:t>
              </a:r>
              <a:r>
                <a:rPr kumimoji="0" sz="825" b="1" i="0" u="none" strike="noStrike" kern="0" cap="none" spc="0" normalizeH="0" baseline="0" noProof="0">
                  <a:ln>
                    <a:noFill/>
                  </a:ln>
                  <a:solidFill>
                    <a:srgbClr val="595959"/>
                  </a:solidFill>
                  <a:effectLst/>
                  <a:uLnTx/>
                  <a:uFillTx/>
                  <a:latin typeface="Calibri"/>
                  <a:ea typeface="Calibri"/>
                  <a:cs typeface="Calibri"/>
                  <a:sym typeface="Calibri"/>
                </a:rPr>
                <a:t> </a:t>
              </a:r>
              <a:r>
                <a:rPr kumimoji="0" sz="750" b="1" i="0" u="none" strike="noStrike" kern="0" cap="none" spc="0" normalizeH="0" baseline="0" noProof="0">
                  <a:ln>
                    <a:noFill/>
                  </a:ln>
                  <a:solidFill>
                    <a:srgbClr val="595959"/>
                  </a:solidFill>
                  <a:effectLst/>
                  <a:uLnTx/>
                  <a:uFillTx/>
                  <a:latin typeface="Calibri"/>
                  <a:ea typeface="Calibri"/>
                  <a:cs typeface="Calibri"/>
                  <a:sym typeface="Calibri"/>
                </a:rPr>
                <a:t>(mL/min/1.73 m</a:t>
              </a:r>
              <a:r>
                <a:rPr kumimoji="0" sz="750" b="1" i="0" u="none" strike="noStrike" kern="0" cap="none" spc="0" normalizeH="0" baseline="29142" noProof="0">
                  <a:ln>
                    <a:noFill/>
                  </a:ln>
                  <a:solidFill>
                    <a:srgbClr val="595959"/>
                  </a:solidFill>
                  <a:effectLst/>
                  <a:uLnTx/>
                  <a:uFillTx/>
                  <a:latin typeface="Calibri"/>
                  <a:ea typeface="Calibri"/>
                  <a:cs typeface="Calibri"/>
                  <a:sym typeface="Calibri"/>
                </a:rPr>
                <a:t>2</a:t>
              </a:r>
              <a:r>
                <a:rPr kumimoji="0" sz="750" b="1" i="0" u="none" strike="noStrike" kern="0" cap="none" spc="0" normalizeH="0" baseline="0" noProof="0">
                  <a:ln>
                    <a:noFill/>
                  </a:ln>
                  <a:solidFill>
                    <a:srgbClr val="595959"/>
                  </a:solidFill>
                  <a:effectLst/>
                  <a:uLnTx/>
                  <a:uFillTx/>
                  <a:latin typeface="Calibri"/>
                  <a:ea typeface="Calibri"/>
                  <a:cs typeface="Calibri"/>
                  <a:sym typeface="Calibri"/>
                </a:rPr>
                <a:t>):</a:t>
              </a:r>
            </a:p>
          </p:txBody>
        </p:sp>
        <p:sp>
          <p:nvSpPr>
            <p:cNvPr id="2852" name="Shape 2852"/>
            <p:cNvSpPr/>
            <p:nvPr/>
          </p:nvSpPr>
          <p:spPr>
            <a:xfrm>
              <a:off x="2016595" y="160660"/>
              <a:ext cx="1247379" cy="270720"/>
            </a:xfrm>
            <a:prstGeom prst="leftRightArrow">
              <a:avLst>
                <a:gd name="adj1" fmla="val 62694"/>
                <a:gd name="adj2" fmla="val 70313"/>
              </a:avLst>
            </a:prstGeom>
            <a:solidFill>
              <a:srgbClr val="939393"/>
            </a:solidFill>
            <a:ln w="3175" cap="flat">
              <a:solidFill>
                <a:srgbClr val="939393"/>
              </a:solidFill>
              <a:prstDash val="solid"/>
              <a:miter lim="8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200">
                  <a:solidFill>
                    <a:srgbClr val="FFFFFF"/>
                  </a:solidFill>
                  <a:latin typeface="Calibri"/>
                  <a:ea typeface="Calibri"/>
                  <a:cs typeface="Calibri"/>
                  <a:sym typeface="Calibri"/>
                </a:defRPr>
              </a:pPr>
              <a:endParaRPr kumimoji="0" sz="16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53" name="Shape 2853"/>
            <p:cNvSpPr/>
            <p:nvPr/>
          </p:nvSpPr>
          <p:spPr>
            <a:xfrm>
              <a:off x="2131736" y="125160"/>
              <a:ext cx="997903" cy="341717"/>
            </a:xfrm>
            <a:prstGeom prst="rect">
              <a:avLst/>
            </a:prstGeom>
            <a:noFill/>
            <a:ln w="12700" cap="flat">
              <a:noFill/>
              <a:miter lim="400000"/>
            </a:ln>
            <a:effectLst/>
          </p:spPr>
          <p:txBody>
            <a:bodyPr lIns="24383" tIns="24383" rIns="24383" bIns="24383" anchor="ctr">
              <a:spAutoFit/>
            </a:bodyPr>
            <a:lstStyle>
              <a:lvl1pPr algn="ctr" defTabSz="408207">
                <a:spcBef>
                  <a:spcPts val="1700"/>
                </a:spcBef>
                <a:defRPr sz="1800">
                  <a:solidFill>
                    <a:srgbClr val="FFFFFF"/>
                  </a:solidFill>
                  <a:latin typeface="Calibri"/>
                  <a:ea typeface="Calibri"/>
                  <a:cs typeface="Calibri"/>
                  <a:sym typeface="Calibri"/>
                </a:defRPr>
              </a:lvl1pPr>
            </a:lstStyle>
            <a:p>
              <a:pPr marL="0" marR="0" lvl="0" indent="0" algn="ctr" defTabSz="306155" rtl="0" eaLnBrk="1" fontAlgn="auto" latinLnBrk="0" hangingPunct="0">
                <a:lnSpc>
                  <a:spcPct val="100000"/>
                </a:lnSpc>
                <a:spcBef>
                  <a:spcPts val="1275"/>
                </a:spcBef>
                <a:spcAft>
                  <a:spcPts val="0"/>
                </a:spcAft>
                <a:buClrTx/>
                <a:buSzTx/>
                <a:buFontTx/>
                <a:buNone/>
                <a:tabLst/>
                <a:defRPr/>
              </a:pPr>
              <a:r>
                <a:rPr kumimoji="0" sz="1350" b="0" i="0" u="none" strike="noStrike" kern="0" cap="none" spc="0" normalizeH="0" baseline="0" noProof="0" dirty="0">
                  <a:ln>
                    <a:noFill/>
                  </a:ln>
                  <a:solidFill>
                    <a:srgbClr val="FFFFFF"/>
                  </a:solidFill>
                  <a:effectLst/>
                  <a:uLnTx/>
                  <a:uFillTx/>
                  <a:latin typeface="Calibri"/>
                  <a:cs typeface="Calibri"/>
                  <a:sym typeface="Calibri"/>
                </a:rPr>
                <a:t>&lt;15</a:t>
              </a:r>
            </a:p>
          </p:txBody>
        </p:sp>
        <p:sp>
          <p:nvSpPr>
            <p:cNvPr id="2854" name="Shape 2854"/>
            <p:cNvSpPr/>
            <p:nvPr/>
          </p:nvSpPr>
          <p:spPr>
            <a:xfrm>
              <a:off x="3263973" y="160660"/>
              <a:ext cx="1370518" cy="270720"/>
            </a:xfrm>
            <a:prstGeom prst="leftRightArrow">
              <a:avLst>
                <a:gd name="adj1" fmla="val 62694"/>
                <a:gd name="adj2" fmla="val 70312"/>
              </a:avLst>
            </a:prstGeom>
            <a:solidFill>
              <a:srgbClr val="939393"/>
            </a:solidFill>
            <a:ln w="3175" cap="flat">
              <a:solidFill>
                <a:srgbClr val="939393"/>
              </a:solidFill>
              <a:prstDash val="solid"/>
              <a:miter lim="8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200">
                  <a:solidFill>
                    <a:srgbClr val="FFFFFF"/>
                  </a:solidFill>
                  <a:latin typeface="Calibri"/>
                  <a:ea typeface="Calibri"/>
                  <a:cs typeface="Calibri"/>
                  <a:sym typeface="Calibri"/>
                </a:defRPr>
              </a:pPr>
              <a:endParaRPr kumimoji="0" sz="16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55" name="Shape 2855"/>
            <p:cNvSpPr/>
            <p:nvPr/>
          </p:nvSpPr>
          <p:spPr>
            <a:xfrm>
              <a:off x="4637689" y="159076"/>
              <a:ext cx="1109847" cy="272303"/>
            </a:xfrm>
            <a:prstGeom prst="leftRightArrow">
              <a:avLst>
                <a:gd name="adj1" fmla="val 62694"/>
                <a:gd name="adj2" fmla="val 70322"/>
              </a:avLst>
            </a:prstGeom>
            <a:solidFill>
              <a:srgbClr val="939393"/>
            </a:solidFill>
            <a:ln w="3175" cap="flat">
              <a:solidFill>
                <a:srgbClr val="939393"/>
              </a:solidFill>
              <a:prstDash val="solid"/>
              <a:miter lim="8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200">
                  <a:solidFill>
                    <a:srgbClr val="FFFFFF"/>
                  </a:solidFill>
                  <a:latin typeface="Calibri"/>
                  <a:ea typeface="Calibri"/>
                  <a:cs typeface="Calibri"/>
                  <a:sym typeface="Calibri"/>
                </a:defRPr>
              </a:pPr>
              <a:endParaRPr kumimoji="0" sz="16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57" name="Shape 2857"/>
            <p:cNvSpPr/>
            <p:nvPr/>
          </p:nvSpPr>
          <p:spPr>
            <a:xfrm>
              <a:off x="6807808" y="160660"/>
              <a:ext cx="1799104" cy="270720"/>
            </a:xfrm>
            <a:prstGeom prst="leftRightArrow">
              <a:avLst>
                <a:gd name="adj1" fmla="val 62694"/>
                <a:gd name="adj2" fmla="val 70310"/>
              </a:avLst>
            </a:prstGeom>
            <a:solidFill>
              <a:srgbClr val="939393"/>
            </a:solidFill>
            <a:ln w="3175" cap="flat">
              <a:solidFill>
                <a:srgbClr val="939393"/>
              </a:solidFill>
              <a:prstDash val="solid"/>
              <a:miter lim="8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200">
                  <a:solidFill>
                    <a:srgbClr val="FFFFFF"/>
                  </a:solidFill>
                  <a:latin typeface="Calibri"/>
                  <a:ea typeface="Calibri"/>
                  <a:cs typeface="Calibri"/>
                  <a:sym typeface="Calibri"/>
                </a:defRPr>
              </a:pPr>
              <a:endParaRPr kumimoji="0" sz="16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58" name="Shape 2858"/>
            <p:cNvSpPr/>
            <p:nvPr/>
          </p:nvSpPr>
          <p:spPr>
            <a:xfrm>
              <a:off x="3427092" y="125160"/>
              <a:ext cx="997903" cy="341717"/>
            </a:xfrm>
            <a:prstGeom prst="rect">
              <a:avLst/>
            </a:prstGeom>
            <a:noFill/>
            <a:ln w="12700" cap="flat">
              <a:noFill/>
              <a:miter lim="400000"/>
            </a:ln>
            <a:effectLst/>
          </p:spPr>
          <p:txBody>
            <a:bodyPr lIns="24383" tIns="24383" rIns="24383" bIns="24383" anchor="ctr">
              <a:spAutoFit/>
            </a:bodyPr>
            <a:lstStyle>
              <a:lvl1pPr algn="ctr" defTabSz="408207">
                <a:spcBef>
                  <a:spcPts val="1700"/>
                </a:spcBef>
                <a:defRPr sz="1800">
                  <a:solidFill>
                    <a:srgbClr val="FFFFFF"/>
                  </a:solidFill>
                  <a:latin typeface="Calibri"/>
                  <a:ea typeface="Calibri"/>
                  <a:cs typeface="Calibri"/>
                  <a:sym typeface="Calibri"/>
                </a:defRPr>
              </a:lvl1pPr>
            </a:lstStyle>
            <a:p>
              <a:pPr marL="0" marR="0" lvl="0" indent="0" algn="ctr" defTabSz="306155" rtl="0" eaLnBrk="1" fontAlgn="auto" latinLnBrk="0" hangingPunct="0">
                <a:lnSpc>
                  <a:spcPct val="100000"/>
                </a:lnSpc>
                <a:spcBef>
                  <a:spcPts val="1275"/>
                </a:spcBef>
                <a:spcAft>
                  <a:spcPts val="0"/>
                </a:spcAft>
                <a:buClrTx/>
                <a:buSzTx/>
                <a:buFontTx/>
                <a:buNone/>
                <a:tabLst/>
                <a:defRPr/>
              </a:pPr>
              <a:r>
                <a:rPr kumimoji="0" sz="1350" b="0" i="0" u="none" strike="noStrike" kern="0" cap="none" spc="0" normalizeH="0" baseline="0" noProof="0" dirty="0">
                  <a:ln>
                    <a:noFill/>
                  </a:ln>
                  <a:solidFill>
                    <a:srgbClr val="FFFFFF"/>
                  </a:solidFill>
                  <a:effectLst/>
                  <a:uLnTx/>
                  <a:uFillTx/>
                  <a:latin typeface="Calibri"/>
                  <a:cs typeface="Calibri"/>
                  <a:sym typeface="Calibri"/>
                </a:rPr>
                <a:t>15–29</a:t>
              </a:r>
            </a:p>
          </p:txBody>
        </p:sp>
        <p:sp>
          <p:nvSpPr>
            <p:cNvPr id="2859" name="Shape 2859"/>
            <p:cNvSpPr/>
            <p:nvPr/>
          </p:nvSpPr>
          <p:spPr>
            <a:xfrm>
              <a:off x="4772022" y="125160"/>
              <a:ext cx="999503" cy="341717"/>
            </a:xfrm>
            <a:prstGeom prst="rect">
              <a:avLst/>
            </a:prstGeom>
            <a:noFill/>
            <a:ln w="12700" cap="flat">
              <a:noFill/>
              <a:miter lim="400000"/>
            </a:ln>
            <a:effectLst/>
          </p:spPr>
          <p:txBody>
            <a:bodyPr lIns="24383" tIns="24383" rIns="24383" bIns="24383" anchor="ctr">
              <a:spAutoFit/>
            </a:bodyPr>
            <a:lstStyle>
              <a:lvl1pPr algn="ctr" defTabSz="408207">
                <a:spcBef>
                  <a:spcPts val="1700"/>
                </a:spcBef>
                <a:defRPr sz="1800">
                  <a:solidFill>
                    <a:srgbClr val="FFFFFF"/>
                  </a:solidFill>
                  <a:latin typeface="Calibri"/>
                  <a:ea typeface="Calibri"/>
                  <a:cs typeface="Calibri"/>
                  <a:sym typeface="Calibri"/>
                </a:defRPr>
              </a:lvl1pPr>
            </a:lstStyle>
            <a:p>
              <a:pPr marL="0" marR="0" lvl="0" indent="0" algn="ctr" defTabSz="306155" rtl="0" eaLnBrk="1" fontAlgn="auto" latinLnBrk="0" hangingPunct="0">
                <a:lnSpc>
                  <a:spcPct val="100000"/>
                </a:lnSpc>
                <a:spcBef>
                  <a:spcPts val="1275"/>
                </a:spcBef>
                <a:spcAft>
                  <a:spcPts val="0"/>
                </a:spcAft>
                <a:buClrTx/>
                <a:buSzTx/>
                <a:buFontTx/>
                <a:buNone/>
                <a:tabLst/>
                <a:defRPr/>
              </a:pPr>
              <a:r>
                <a:rPr kumimoji="0" sz="1350" b="0" i="0" u="none" strike="noStrike" kern="0" cap="none" spc="0" normalizeH="0" baseline="0" noProof="0" dirty="0">
                  <a:ln>
                    <a:noFill/>
                  </a:ln>
                  <a:solidFill>
                    <a:srgbClr val="FFFFFF"/>
                  </a:solidFill>
                  <a:effectLst/>
                  <a:uLnTx/>
                  <a:uFillTx/>
                  <a:latin typeface="Calibri"/>
                  <a:cs typeface="Calibri"/>
                  <a:sym typeface="Calibri"/>
                </a:rPr>
                <a:t>30–</a:t>
              </a:r>
              <a:r>
                <a:rPr kumimoji="0" lang="en-CA" sz="1350" b="0" i="0" u="none" strike="noStrike" kern="0" cap="none" spc="0" normalizeH="0" baseline="0" noProof="0" dirty="0">
                  <a:ln>
                    <a:noFill/>
                  </a:ln>
                  <a:solidFill>
                    <a:srgbClr val="FFFFFF"/>
                  </a:solidFill>
                  <a:effectLst/>
                  <a:uLnTx/>
                  <a:uFillTx/>
                  <a:latin typeface="Calibri"/>
                  <a:cs typeface="Calibri"/>
                  <a:sym typeface="Calibri"/>
                </a:rPr>
                <a:t>44</a:t>
              </a:r>
              <a:endParaRPr kumimoji="0" sz="135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2861" name="Shape 2861"/>
            <p:cNvSpPr/>
            <p:nvPr/>
          </p:nvSpPr>
          <p:spPr>
            <a:xfrm>
              <a:off x="7041291" y="127536"/>
              <a:ext cx="1122641" cy="341717"/>
            </a:xfrm>
            <a:prstGeom prst="rect">
              <a:avLst/>
            </a:prstGeom>
            <a:noFill/>
            <a:ln w="12700" cap="flat">
              <a:noFill/>
              <a:miter lim="400000"/>
            </a:ln>
            <a:effectLst/>
          </p:spPr>
          <p:txBody>
            <a:bodyPr lIns="24383" tIns="24383" rIns="24383" bIns="24383" anchor="ctr">
              <a:spAutoFit/>
            </a:bodyPr>
            <a:lstStyle/>
            <a:p>
              <a:pPr marL="0" marR="0" lvl="0" indent="0" algn="ctr" defTabSz="305991" rtl="0" eaLnBrk="1" fontAlgn="base" latinLnBrk="0" hangingPunct="0">
                <a:lnSpc>
                  <a:spcPct val="100000"/>
                </a:lnSpc>
                <a:spcBef>
                  <a:spcPts val="1275"/>
                </a:spcBef>
                <a:spcAft>
                  <a:spcPct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Calibri" pitchFamily="34" charset="0"/>
                  <a:ea typeface="ＭＳ Ｐゴシック" pitchFamily="34" charset="-128"/>
                  <a:sym typeface="Calibri" pitchFamily="34" charset="0"/>
                </a:rPr>
                <a:t>≥ </a:t>
              </a:r>
              <a:r>
                <a:rPr kumimoji="0" lang="en-CA" sz="1350" b="0" i="0" u="none" strike="noStrike" kern="1200" cap="none" spc="0" normalizeH="0" baseline="0" noProof="0">
                  <a:ln>
                    <a:noFill/>
                  </a:ln>
                  <a:solidFill>
                    <a:srgbClr val="FFFFFF"/>
                  </a:solidFill>
                  <a:effectLst/>
                  <a:uLnTx/>
                  <a:uFillTx/>
                  <a:latin typeface="Calibri" pitchFamily="34" charset="0"/>
                  <a:ea typeface="ＭＳ Ｐゴシック" pitchFamily="34" charset="-128"/>
                  <a:sym typeface="Calibri" pitchFamily="34" charset="0"/>
                </a:rPr>
                <a:t>6</a:t>
              </a:r>
              <a:r>
                <a:rPr kumimoji="0" lang="en-US" sz="1350" b="0" i="0" u="none" strike="noStrike" kern="1200" cap="none" spc="0" normalizeH="0" baseline="0" noProof="0">
                  <a:ln>
                    <a:noFill/>
                  </a:ln>
                  <a:solidFill>
                    <a:srgbClr val="FFFFFF"/>
                  </a:solidFill>
                  <a:effectLst/>
                  <a:uLnTx/>
                  <a:uFillTx/>
                  <a:latin typeface="Calibri" pitchFamily="34" charset="0"/>
                  <a:ea typeface="ＭＳ Ｐゴシック" pitchFamily="34" charset="-128"/>
                  <a:sym typeface="Calibri" pitchFamily="34" charset="0"/>
                </a:rPr>
                <a:t>0</a:t>
              </a:r>
            </a:p>
          </p:txBody>
        </p:sp>
        <p:sp>
          <p:nvSpPr>
            <p:cNvPr id="2862" name="Shape 2862"/>
            <p:cNvSpPr/>
            <p:nvPr/>
          </p:nvSpPr>
          <p:spPr>
            <a:xfrm>
              <a:off x="663669" y="-2398"/>
              <a:ext cx="1256973" cy="234290"/>
            </a:xfrm>
            <a:prstGeom prst="rect">
              <a:avLst/>
            </a:prstGeom>
            <a:noFill/>
            <a:ln w="12700" cap="flat">
              <a:noFill/>
              <a:miter lim="400000"/>
            </a:ln>
            <a:effectLst/>
          </p:spPr>
          <p:txBody>
            <a:bodyPr lIns="24383" tIns="24383" rIns="24383" bIns="24383" anchor="ctr">
              <a:spAutoFit/>
            </a:bodyPr>
            <a:lstStyle>
              <a:lvl1pPr algn="r" defTabSz="408207">
                <a:spcBef>
                  <a:spcPts val="1500"/>
                </a:spcBef>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1125"/>
                </a:spcBef>
                <a:spcAft>
                  <a:spcPts val="0"/>
                </a:spcAft>
                <a:buClrTx/>
                <a:buSzTx/>
                <a:buFontTx/>
                <a:buNone/>
                <a:tabLst/>
                <a:defRPr/>
              </a:pPr>
              <a:r>
                <a:rPr kumimoji="0" lang="en-CA" sz="825" b="0" i="0" u="none" strike="noStrike" kern="0" cap="none" spc="0" normalizeH="0" baseline="0" noProof="0" dirty="0">
                  <a:ln>
                    <a:noFill/>
                  </a:ln>
                  <a:solidFill>
                    <a:srgbClr val="000000"/>
                  </a:solidFill>
                  <a:effectLst/>
                  <a:uLnTx/>
                  <a:uFillTx/>
                  <a:latin typeface="Calibri"/>
                  <a:cs typeface="Calibri"/>
                  <a:sym typeface="Calibri"/>
                </a:rPr>
                <a:t>CKD</a:t>
              </a:r>
              <a:r>
                <a:rPr kumimoji="0" sz="825" b="0" i="0" u="none" strike="noStrike" kern="0" cap="none" spc="0" normalizeH="0" baseline="0" noProof="0" dirty="0">
                  <a:ln>
                    <a:noFill/>
                  </a:ln>
                  <a:solidFill>
                    <a:srgbClr val="000000"/>
                  </a:solidFill>
                  <a:effectLst/>
                  <a:uLnTx/>
                  <a:uFillTx/>
                  <a:latin typeface="Calibri"/>
                  <a:cs typeface="Calibri"/>
                  <a:sym typeface="Calibri"/>
                </a:rPr>
                <a:t> Stage</a:t>
              </a:r>
            </a:p>
          </p:txBody>
        </p:sp>
        <p:sp>
          <p:nvSpPr>
            <p:cNvPr id="2863" name="Shape 2863"/>
            <p:cNvSpPr/>
            <p:nvPr/>
          </p:nvSpPr>
          <p:spPr>
            <a:xfrm>
              <a:off x="2099753" y="-2398"/>
              <a:ext cx="999503" cy="234290"/>
            </a:xfrm>
            <a:prstGeom prst="rect">
              <a:avLst/>
            </a:prstGeom>
            <a:noFill/>
            <a:ln w="12700" cap="flat">
              <a:noFill/>
              <a:miter lim="400000"/>
            </a:ln>
            <a:effectLst/>
          </p:spPr>
          <p:txBody>
            <a:bodyPr lIns="24383" tIns="24383" rIns="24383" bIns="24383" anchor="ctr">
              <a:spAutoFit/>
            </a:bodyPr>
            <a:lstStyle>
              <a:lvl1pPr algn="ctr" defTabSz="408207">
                <a:spcBef>
                  <a:spcPts val="1500"/>
                </a:spcBef>
                <a:defRPr sz="1100">
                  <a:latin typeface="Calibri"/>
                  <a:ea typeface="Calibri"/>
                  <a:cs typeface="Calibri"/>
                  <a:sym typeface="Calibri"/>
                </a:defRPr>
              </a:lvl1pPr>
            </a:lstStyle>
            <a:p>
              <a:pPr marL="0" marR="0" lvl="0" indent="0" algn="ctr" defTabSz="306155" rtl="0" eaLnBrk="1" fontAlgn="auto" latinLnBrk="0" hangingPunct="0">
                <a:lnSpc>
                  <a:spcPct val="100000"/>
                </a:lnSpc>
                <a:spcBef>
                  <a:spcPts val="1125"/>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5</a:t>
              </a:r>
            </a:p>
          </p:txBody>
        </p:sp>
        <p:sp>
          <p:nvSpPr>
            <p:cNvPr id="2864" name="Shape 2864"/>
            <p:cNvSpPr/>
            <p:nvPr/>
          </p:nvSpPr>
          <p:spPr>
            <a:xfrm>
              <a:off x="3407902" y="-2398"/>
              <a:ext cx="997903" cy="234290"/>
            </a:xfrm>
            <a:prstGeom prst="rect">
              <a:avLst/>
            </a:prstGeom>
            <a:noFill/>
            <a:ln w="12700" cap="flat">
              <a:noFill/>
              <a:miter lim="400000"/>
            </a:ln>
            <a:effectLst/>
          </p:spPr>
          <p:txBody>
            <a:bodyPr lIns="24383" tIns="24383" rIns="24383" bIns="24383" anchor="ctr">
              <a:spAutoFit/>
            </a:bodyPr>
            <a:lstStyle>
              <a:lvl1pPr algn="ctr" defTabSz="408207">
                <a:spcBef>
                  <a:spcPts val="1500"/>
                </a:spcBef>
                <a:defRPr sz="1100">
                  <a:latin typeface="Calibri"/>
                  <a:ea typeface="Calibri"/>
                  <a:cs typeface="Calibri"/>
                  <a:sym typeface="Calibri"/>
                </a:defRPr>
              </a:lvl1pPr>
            </a:lstStyle>
            <a:p>
              <a:pPr marL="0" marR="0" lvl="0" indent="0" algn="ctr" defTabSz="306155" rtl="0" eaLnBrk="1" fontAlgn="auto" latinLnBrk="0" hangingPunct="0">
                <a:lnSpc>
                  <a:spcPct val="100000"/>
                </a:lnSpc>
                <a:spcBef>
                  <a:spcPts val="1125"/>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4</a:t>
              </a:r>
            </a:p>
          </p:txBody>
        </p:sp>
        <p:sp>
          <p:nvSpPr>
            <p:cNvPr id="2865" name="Shape 2865"/>
            <p:cNvSpPr/>
            <p:nvPr/>
          </p:nvSpPr>
          <p:spPr>
            <a:xfrm>
              <a:off x="4677669" y="-2398"/>
              <a:ext cx="1245779" cy="234290"/>
            </a:xfrm>
            <a:prstGeom prst="rect">
              <a:avLst/>
            </a:prstGeom>
            <a:noFill/>
            <a:ln w="12700" cap="flat">
              <a:noFill/>
              <a:miter lim="400000"/>
            </a:ln>
            <a:effectLst/>
          </p:spPr>
          <p:txBody>
            <a:bodyPr lIns="24383" tIns="24383" rIns="24383" bIns="24383" anchor="ctr">
              <a:spAutoFit/>
            </a:bodyPr>
            <a:lstStyle>
              <a:lvl1pPr algn="ctr" defTabSz="408207">
                <a:spcBef>
                  <a:spcPts val="1500"/>
                </a:spcBef>
                <a:defRPr sz="1100">
                  <a:latin typeface="Calibri"/>
                  <a:ea typeface="Calibri"/>
                  <a:cs typeface="Calibri"/>
                  <a:sym typeface="Calibri"/>
                </a:defRPr>
              </a:lvl1pPr>
            </a:lstStyle>
            <a:p>
              <a:pPr marL="0" marR="0" lvl="0" indent="0" algn="ctr" defTabSz="306155" rtl="0" eaLnBrk="1" fontAlgn="auto" latinLnBrk="0" hangingPunct="0">
                <a:lnSpc>
                  <a:spcPct val="100000"/>
                </a:lnSpc>
                <a:spcBef>
                  <a:spcPts val="1125"/>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3</a:t>
              </a:r>
              <a:r>
                <a:rPr kumimoji="0" lang="en-CA" sz="825" b="0" i="0" u="none" strike="noStrike" kern="0" cap="none" spc="0" normalizeH="0" baseline="0" noProof="0" dirty="0">
                  <a:ln>
                    <a:noFill/>
                  </a:ln>
                  <a:solidFill>
                    <a:srgbClr val="000000"/>
                  </a:solidFill>
                  <a:effectLst/>
                  <a:uLnTx/>
                  <a:uFillTx/>
                  <a:latin typeface="Calibri"/>
                  <a:cs typeface="Calibri"/>
                  <a:sym typeface="Calibri"/>
                </a:rPr>
                <a:t>b</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67" name="Shape 2867"/>
            <p:cNvSpPr/>
            <p:nvPr/>
          </p:nvSpPr>
          <p:spPr>
            <a:xfrm>
              <a:off x="7145241" y="7101"/>
              <a:ext cx="997903" cy="234290"/>
            </a:xfrm>
            <a:prstGeom prst="rect">
              <a:avLst/>
            </a:prstGeom>
            <a:noFill/>
            <a:ln w="12700" cap="flat">
              <a:noFill/>
              <a:miter lim="400000"/>
            </a:ln>
            <a:effectLst/>
          </p:spPr>
          <p:txBody>
            <a:bodyPr lIns="24383" tIns="24383" rIns="24383" bIns="24383" anchor="ctr">
              <a:spAutoFit/>
            </a:bodyPr>
            <a:lstStyle>
              <a:lvl1pPr algn="ctr" defTabSz="408207">
                <a:spcBef>
                  <a:spcPts val="1500"/>
                </a:spcBef>
                <a:defRPr sz="1100">
                  <a:latin typeface="Calibri"/>
                  <a:ea typeface="Calibri"/>
                  <a:cs typeface="Calibri"/>
                  <a:sym typeface="Calibri"/>
                </a:defRPr>
              </a:lvl1pPr>
            </a:lstStyle>
            <a:p>
              <a:pPr marL="0" marR="0" lvl="0" indent="0" algn="ctr" defTabSz="306155" rtl="0" eaLnBrk="1" fontAlgn="auto" latinLnBrk="0" hangingPunct="0">
                <a:lnSpc>
                  <a:spcPct val="100000"/>
                </a:lnSpc>
                <a:spcBef>
                  <a:spcPts val="1125"/>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1</a:t>
              </a:r>
              <a:r>
                <a:rPr kumimoji="0" lang="en-CA" sz="825" b="0" i="0" u="none" strike="noStrike" kern="0" cap="none" spc="0" normalizeH="0" baseline="0" noProof="0" dirty="0">
                  <a:ln>
                    <a:noFill/>
                  </a:ln>
                  <a:solidFill>
                    <a:srgbClr val="000000"/>
                  </a:solidFill>
                  <a:effectLst/>
                  <a:uLnTx/>
                  <a:uFillTx/>
                  <a:latin typeface="Calibri"/>
                  <a:cs typeface="Calibri"/>
                  <a:sym typeface="Calibri"/>
                </a:rPr>
                <a:t> or 2</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grpSp>
      <p:grpSp>
        <p:nvGrpSpPr>
          <p:cNvPr id="433158" name="Group 2877"/>
          <p:cNvGrpSpPr>
            <a:grpSpLocks/>
          </p:cNvGrpSpPr>
          <p:nvPr/>
        </p:nvGrpSpPr>
        <p:grpSpPr bwMode="auto">
          <a:xfrm>
            <a:off x="2449375" y="1820466"/>
            <a:ext cx="5378986" cy="165497"/>
            <a:chOff x="614240" y="10643"/>
            <a:chExt cx="7172615" cy="221927"/>
          </a:xfrm>
        </p:grpSpPr>
        <p:sp>
          <p:nvSpPr>
            <p:cNvPr id="2869" name="Shape 2869"/>
            <p:cNvSpPr/>
            <p:nvPr/>
          </p:nvSpPr>
          <p:spPr>
            <a:xfrm>
              <a:off x="614240" y="54844"/>
              <a:ext cx="566445" cy="170247"/>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Acarbose </a:t>
              </a:r>
            </a:p>
          </p:txBody>
        </p:sp>
        <p:grpSp>
          <p:nvGrpSpPr>
            <p:cNvPr id="433346" name="Group 2876"/>
            <p:cNvGrpSpPr>
              <a:grpSpLocks/>
            </p:cNvGrpSpPr>
            <p:nvPr/>
          </p:nvGrpSpPr>
          <p:grpSpPr bwMode="auto">
            <a:xfrm>
              <a:off x="1263241" y="10643"/>
              <a:ext cx="6523614" cy="221927"/>
              <a:chOff x="-18" y="10643"/>
              <a:chExt cx="6523613" cy="221926"/>
            </a:xfrm>
          </p:grpSpPr>
          <p:sp>
            <p:nvSpPr>
              <p:cNvPr id="2870" name="Shape 2870"/>
              <p:cNvSpPr/>
              <p:nvPr/>
            </p:nvSpPr>
            <p:spPr>
              <a:xfrm>
                <a:off x="2587835" y="10643"/>
                <a:ext cx="3935760" cy="221926"/>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33348" name="Group 2873"/>
              <p:cNvGrpSpPr>
                <a:grpSpLocks/>
              </p:cNvGrpSpPr>
              <p:nvPr/>
            </p:nvGrpSpPr>
            <p:grpSpPr bwMode="auto">
              <a:xfrm>
                <a:off x="-18" y="10643"/>
                <a:ext cx="2587853" cy="218733"/>
                <a:chOff x="-135" y="-39043"/>
                <a:chExt cx="2587851" cy="218731"/>
              </a:xfrm>
            </p:grpSpPr>
            <p:sp>
              <p:nvSpPr>
                <p:cNvPr id="2871" name="Shape 2871"/>
                <p:cNvSpPr/>
                <p:nvPr/>
              </p:nvSpPr>
              <p:spPr>
                <a:xfrm>
                  <a:off x="-135" y="-39043"/>
                  <a:ext cx="2587851" cy="218731"/>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262626"/>
                      </a:solidFill>
                      <a:latin typeface="Arial"/>
                      <a:ea typeface="Arial"/>
                      <a:cs typeface="Arial"/>
                      <a:sym typeface="Arial"/>
                    </a:defRPr>
                  </a:pPr>
                  <a:endParaRPr kumimoji="0" sz="2400" b="0" i="0" u="none" strike="noStrike" kern="0" cap="none" spc="0" normalizeH="0" baseline="0" noProof="0">
                    <a:ln>
                      <a:noFill/>
                    </a:ln>
                    <a:solidFill>
                      <a:srgbClr val="262626"/>
                    </a:solidFill>
                    <a:effectLst/>
                    <a:uLnTx/>
                    <a:uFillTx/>
                    <a:latin typeface="Arial"/>
                    <a:ea typeface="Arial"/>
                    <a:cs typeface="Arial"/>
                    <a:sym typeface="Arial"/>
                  </a:endParaRPr>
                </a:p>
              </p:txBody>
            </p:sp>
            <p:sp>
              <p:nvSpPr>
                <p:cNvPr id="2872" name="Shape 2872"/>
                <p:cNvSpPr/>
                <p:nvPr/>
              </p:nvSpPr>
              <p:spPr>
                <a:xfrm>
                  <a:off x="-135" y="5158"/>
                  <a:ext cx="87" cy="170245"/>
                </a:xfrm>
                <a:prstGeom prst="rect">
                  <a:avLst/>
                </a:prstGeom>
                <a:noFill/>
                <a:ln w="12700" cap="flat">
                  <a:noFill/>
                  <a:miter lim="400000"/>
                </a:ln>
                <a:effectLst/>
              </p:spPr>
              <p:txBody>
                <a:bodyPr wrap="none" lIns="0" tIns="0" rIns="0" bIns="0" anchor="ctr">
                  <a:spAutoFit/>
                </a:bodyPr>
                <a:lstStyle>
                  <a:lvl1pPr defTabSz="408207">
                    <a:defRPr sz="11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grpSp>
        </p:grpSp>
      </p:grpSp>
      <p:sp>
        <p:nvSpPr>
          <p:cNvPr id="2878" name="Shape 2878"/>
          <p:cNvSpPr/>
          <p:nvPr/>
        </p:nvSpPr>
        <p:spPr bwMode="auto">
          <a:xfrm>
            <a:off x="2331024" y="4706166"/>
            <a:ext cx="556243" cy="126958"/>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Dapagliflozin</a:t>
            </a:r>
          </a:p>
        </p:txBody>
      </p:sp>
      <p:grpSp>
        <p:nvGrpSpPr>
          <p:cNvPr id="433342" name="Group 2882"/>
          <p:cNvGrpSpPr>
            <a:grpSpLocks/>
          </p:cNvGrpSpPr>
          <p:nvPr/>
        </p:nvGrpSpPr>
        <p:grpSpPr bwMode="auto">
          <a:xfrm>
            <a:off x="2935391" y="4700588"/>
            <a:ext cx="4892969" cy="144066"/>
            <a:chOff x="0" y="46830"/>
            <a:chExt cx="6523601" cy="192856"/>
          </a:xfrm>
        </p:grpSpPr>
        <p:sp>
          <p:nvSpPr>
            <p:cNvPr id="2879" name="Shape 2879"/>
            <p:cNvSpPr/>
            <p:nvPr/>
          </p:nvSpPr>
          <p:spPr>
            <a:xfrm>
              <a:off x="4785383" y="46830"/>
              <a:ext cx="1738218" cy="192856"/>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80" name="Shape 2880"/>
            <p:cNvSpPr/>
            <p:nvPr/>
          </p:nvSpPr>
          <p:spPr>
            <a:xfrm>
              <a:off x="-667" y="46830"/>
              <a:ext cx="4820973" cy="173730"/>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884" name="Shape 2884"/>
          <p:cNvSpPr/>
          <p:nvPr/>
        </p:nvSpPr>
        <p:spPr bwMode="auto">
          <a:xfrm>
            <a:off x="2298691" y="4871067"/>
            <a:ext cx="575479" cy="126958"/>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Empagliflozin</a:t>
            </a:r>
          </a:p>
        </p:txBody>
      </p:sp>
      <p:sp>
        <p:nvSpPr>
          <p:cNvPr id="2885" name="Shape 2885"/>
          <p:cNvSpPr/>
          <p:nvPr/>
        </p:nvSpPr>
        <p:spPr bwMode="auto">
          <a:xfrm>
            <a:off x="2936081" y="4859683"/>
            <a:ext cx="1942295" cy="133799"/>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33161" name="Group 2894"/>
          <p:cNvGrpSpPr>
            <a:grpSpLocks/>
          </p:cNvGrpSpPr>
          <p:nvPr/>
        </p:nvGrpSpPr>
        <p:grpSpPr bwMode="auto">
          <a:xfrm>
            <a:off x="2355528" y="5033963"/>
            <a:ext cx="5472832" cy="152400"/>
            <a:chOff x="430136" y="52334"/>
            <a:chExt cx="7298193" cy="202961"/>
          </a:xfrm>
        </p:grpSpPr>
        <p:sp>
          <p:nvSpPr>
            <p:cNvPr id="2889" name="Shape 2889"/>
            <p:cNvSpPr/>
            <p:nvPr/>
          </p:nvSpPr>
          <p:spPr>
            <a:xfrm>
              <a:off x="430136" y="60555"/>
              <a:ext cx="701151" cy="169078"/>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Pioglitazone</a:t>
              </a:r>
            </a:p>
          </p:txBody>
        </p:sp>
        <p:grpSp>
          <p:nvGrpSpPr>
            <p:cNvPr id="433336" name="Group 2893"/>
            <p:cNvGrpSpPr>
              <a:grpSpLocks/>
            </p:cNvGrpSpPr>
            <p:nvPr/>
          </p:nvGrpSpPr>
          <p:grpSpPr bwMode="auto">
            <a:xfrm>
              <a:off x="1213668" y="52334"/>
              <a:ext cx="6514661" cy="202961"/>
              <a:chOff x="-1" y="52334"/>
              <a:chExt cx="6514660" cy="202960"/>
            </a:xfrm>
          </p:grpSpPr>
          <p:sp>
            <p:nvSpPr>
              <p:cNvPr id="2890" name="Shape 2890"/>
              <p:cNvSpPr/>
              <p:nvPr/>
            </p:nvSpPr>
            <p:spPr>
              <a:xfrm>
                <a:off x="2002314" y="52334"/>
                <a:ext cx="4512345" cy="190275"/>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91" name="Shape 2891"/>
              <p:cNvSpPr/>
              <p:nvPr/>
            </p:nvSpPr>
            <p:spPr>
              <a:xfrm>
                <a:off x="179" y="52334"/>
                <a:ext cx="4818778" cy="202960"/>
              </a:xfrm>
              <a:prstGeom prst="rect">
                <a:avLst/>
              </a:prstGeom>
              <a:solidFill>
                <a:srgbClr val="FCF6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2895" name="Shape 2895"/>
          <p:cNvSpPr/>
          <p:nvPr/>
        </p:nvSpPr>
        <p:spPr>
          <a:xfrm>
            <a:off x="2022873" y="5613215"/>
            <a:ext cx="948928" cy="115416"/>
          </a:xfrm>
          <a:prstGeom prst="rect">
            <a:avLst/>
          </a:prstGeom>
          <a:ln w="12700">
            <a:miter lim="400000"/>
          </a:ln>
        </p:spPr>
        <p:txBody>
          <a:bodyPr lIns="0" tIns="0" rIns="0" bIns="0">
            <a:spAutoFit/>
          </a:bodyPr>
          <a:lstStyle>
            <a:lvl1pPr defTabSz="408207">
              <a:tabLst>
                <a:tab pos="2133600" algn="l"/>
                <a:tab pos="5448300" algn="l"/>
              </a:tabLst>
              <a:defRPr sz="10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tab pos="1600200" algn="l"/>
                <a:tab pos="4086225" algn="l"/>
              </a:tabLst>
              <a:defRPr/>
            </a:pPr>
            <a:r>
              <a:rPr kumimoji="0" lang="en-US" sz="750" b="0" i="0" u="none" strike="noStrike" kern="0" cap="none" spc="0" normalizeH="0" baseline="0" noProof="0" dirty="0">
                <a:ln>
                  <a:noFill/>
                </a:ln>
                <a:solidFill>
                  <a:srgbClr val="000000"/>
                </a:solidFill>
                <a:effectLst/>
                <a:uLnTx/>
                <a:uFillTx/>
                <a:latin typeface="Calibri"/>
                <a:cs typeface="Calibri"/>
                <a:sym typeface="Calibri"/>
              </a:rPr>
              <a:t>U</a:t>
            </a:r>
            <a:r>
              <a:rPr kumimoji="0" lang="en-CA" sz="750" b="0" i="0" u="none" strike="noStrike" kern="0" cap="none" spc="0" normalizeH="0" baseline="0" noProof="0" dirty="0">
                <a:ln>
                  <a:noFill/>
                </a:ln>
                <a:solidFill>
                  <a:srgbClr val="000000"/>
                </a:solidFill>
                <a:effectLst/>
                <a:uLnTx/>
                <a:uFillTx/>
                <a:latin typeface="Calibri"/>
                <a:cs typeface="Calibri"/>
                <a:sym typeface="Calibri"/>
              </a:rPr>
              <a:t>se alternative agent</a:t>
            </a:r>
            <a:endParaRPr kumimoji="0" sz="75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96" name="Shape 2896"/>
          <p:cNvSpPr/>
          <p:nvPr/>
        </p:nvSpPr>
        <p:spPr>
          <a:xfrm>
            <a:off x="1851422" y="5616788"/>
            <a:ext cx="103584" cy="105965"/>
          </a:xfrm>
          <a:prstGeom prst="rect">
            <a:avLst/>
          </a:prstGeom>
          <a:solidFill>
            <a:srgbClr val="FF0000"/>
          </a:solidFill>
          <a:ln w="12700">
            <a:miter lim="400000"/>
          </a:ln>
        </p:spPr>
        <p:txBody>
          <a:bodyPr lIns="34277" tIns="34277" rIns="34277" bIns="34277" anchor="ctr"/>
          <a:lstStyle/>
          <a:p>
            <a:pPr marL="0" marR="0" lvl="0" indent="0" algn="l" defTabSz="215169" rtl="0" eaLnBrk="1" fontAlgn="auto" latinLnBrk="0" hangingPunct="0">
              <a:lnSpc>
                <a:spcPct val="100000"/>
              </a:lnSpc>
              <a:spcBef>
                <a:spcPts val="0"/>
              </a:spcBef>
              <a:spcAft>
                <a:spcPts val="0"/>
              </a:spcAft>
              <a:buClrTx/>
              <a:buSzTx/>
              <a:buFontTx/>
              <a:buNone/>
              <a:tabLst/>
              <a:defRPr sz="1800">
                <a:solidFill>
                  <a:srgbClr val="FFFFFF"/>
                </a:solidFill>
                <a:latin typeface="Calibri"/>
                <a:ea typeface="Calibri"/>
                <a:cs typeface="Calibri"/>
                <a:sym typeface="Calibri"/>
              </a:defRPr>
            </a:pPr>
            <a:endParaRPr kumimoji="0" sz="1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97" name="Shape 2897"/>
          <p:cNvSpPr/>
          <p:nvPr/>
        </p:nvSpPr>
        <p:spPr>
          <a:xfrm>
            <a:off x="6412706" y="5653696"/>
            <a:ext cx="1357313" cy="115416"/>
          </a:xfrm>
          <a:prstGeom prst="rect">
            <a:avLst/>
          </a:prstGeom>
          <a:ln w="12700">
            <a:miter lim="400000"/>
          </a:ln>
        </p:spPr>
        <p:txBody>
          <a:bodyPr lIns="0" tIns="0" rIns="0" bIns="0">
            <a:spAutoFit/>
          </a:bodyPr>
          <a:lstStyle>
            <a:lvl1pPr defTabSz="408207">
              <a:defRPr sz="10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lang="en-CA" sz="750" b="0" i="0" u="none" strike="noStrike" kern="0" cap="none" spc="0" normalizeH="0" baseline="0" noProof="0" dirty="0">
                <a:ln>
                  <a:noFill/>
                </a:ln>
                <a:solidFill>
                  <a:srgbClr val="000000"/>
                </a:solidFill>
                <a:effectLst/>
                <a:uLnTx/>
                <a:uFillTx/>
                <a:latin typeface="Calibri"/>
                <a:cs typeface="Calibri"/>
                <a:sym typeface="Calibri"/>
              </a:rPr>
              <a:t>Dose adjustment not required</a:t>
            </a:r>
            <a:endParaRPr kumimoji="0" sz="75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98" name="Shape 2898"/>
          <p:cNvSpPr/>
          <p:nvPr/>
        </p:nvSpPr>
        <p:spPr>
          <a:xfrm>
            <a:off x="6234113" y="5651316"/>
            <a:ext cx="115491" cy="102394"/>
          </a:xfrm>
          <a:prstGeom prst="rect">
            <a:avLst/>
          </a:prstGeom>
          <a:solidFill>
            <a:srgbClr val="00E200"/>
          </a:solidFill>
          <a:ln w="12700">
            <a:miter lim="400000"/>
          </a:ln>
        </p:spPr>
        <p:txBody>
          <a:bodyPr lIns="34277" tIns="34277" rIns="34277" bIns="34277" anchor="ctr"/>
          <a:lstStyle/>
          <a:p>
            <a:pPr marL="0" marR="0" lvl="0" indent="0" algn="l" defTabSz="215169" rtl="0" eaLnBrk="1" fontAlgn="auto" latinLnBrk="0" hangingPunct="0">
              <a:lnSpc>
                <a:spcPct val="100000"/>
              </a:lnSpc>
              <a:spcBef>
                <a:spcPts val="0"/>
              </a:spcBef>
              <a:spcAft>
                <a:spcPts val="0"/>
              </a:spcAft>
              <a:buClrTx/>
              <a:buSzTx/>
              <a:buFontTx/>
              <a:buNone/>
              <a:tabLst/>
              <a:defRPr sz="1800">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99" name="Shape 2899"/>
          <p:cNvSpPr/>
          <p:nvPr/>
        </p:nvSpPr>
        <p:spPr>
          <a:xfrm>
            <a:off x="3174206" y="5623931"/>
            <a:ext cx="115491" cy="104775"/>
          </a:xfrm>
          <a:prstGeom prst="rect">
            <a:avLst/>
          </a:prstGeom>
          <a:solidFill>
            <a:srgbClr val="A1FE9C"/>
          </a:solidFill>
          <a:ln w="12700">
            <a:miter lim="400000"/>
          </a:ln>
        </p:spPr>
        <p:txBody>
          <a:bodyPr lIns="34277" tIns="34277" rIns="34277" bIns="34277" anchor="ctr"/>
          <a:lstStyle/>
          <a:p>
            <a:pPr marL="0" marR="0" lvl="0" indent="0" algn="l" defTabSz="215169" rtl="0" eaLnBrk="1" fontAlgn="auto" latinLnBrk="0" hangingPunct="0">
              <a:lnSpc>
                <a:spcPct val="100000"/>
              </a:lnSpc>
              <a:spcBef>
                <a:spcPts val="0"/>
              </a:spcBef>
              <a:spcAft>
                <a:spcPts val="0"/>
              </a:spcAft>
              <a:buClrTx/>
              <a:buSzTx/>
              <a:buFontTx/>
              <a:buNone/>
              <a:tabLst/>
              <a:defRPr sz="1800">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00" name="Shape 2900"/>
          <p:cNvSpPr/>
          <p:nvPr/>
        </p:nvSpPr>
        <p:spPr>
          <a:xfrm>
            <a:off x="3336132" y="5623931"/>
            <a:ext cx="1540669" cy="115416"/>
          </a:xfrm>
          <a:prstGeom prst="rect">
            <a:avLst/>
          </a:prstGeom>
          <a:ln w="12700">
            <a:miter lim="400000"/>
          </a:ln>
        </p:spPr>
        <p:txBody>
          <a:bodyPr lIns="0" tIns="0" rIns="0" bIns="0">
            <a:spAutoFit/>
          </a:bodyPr>
          <a:lstStyle>
            <a:lvl1pPr defTabSz="408207">
              <a:defRPr sz="10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lang="fr-CA" sz="750" b="0" i="0" u="none" strike="noStrike" kern="0" cap="none" spc="0" normalizeH="0" baseline="0" noProof="0" dirty="0">
                <a:ln>
                  <a:noFill/>
                </a:ln>
                <a:solidFill>
                  <a:srgbClr val="000000"/>
                </a:solidFill>
                <a:effectLst/>
                <a:uLnTx/>
                <a:uFillTx/>
                <a:latin typeface="Calibri"/>
                <a:cs typeface="Calibri"/>
                <a:sym typeface="Calibri"/>
              </a:rPr>
              <a:t>D</a:t>
            </a:r>
            <a:r>
              <a:rPr kumimoji="0" sz="750" b="0" i="0" u="none" strike="noStrike" kern="0" cap="none" spc="0" normalizeH="0" baseline="0" noProof="0" dirty="0">
                <a:ln>
                  <a:noFill/>
                </a:ln>
                <a:solidFill>
                  <a:srgbClr val="000000"/>
                </a:solidFill>
                <a:effectLst/>
                <a:uLnTx/>
                <a:uFillTx/>
                <a:latin typeface="Calibri"/>
                <a:cs typeface="Calibri"/>
                <a:sym typeface="Calibri"/>
              </a:rPr>
              <a:t>ose adjustment</a:t>
            </a:r>
            <a:r>
              <a:rPr kumimoji="0" lang="fr-CA" sz="750" b="0" i="0" u="none" strike="noStrike" kern="0" cap="none" spc="0" normalizeH="0" baseline="0" noProof="0" dirty="0">
                <a:ln>
                  <a:noFill/>
                </a:ln>
                <a:solidFill>
                  <a:srgbClr val="000000"/>
                </a:solidFill>
                <a:effectLst/>
                <a:uLnTx/>
                <a:uFillTx/>
                <a:latin typeface="Calibri"/>
                <a:cs typeface="Calibri"/>
                <a:sym typeface="Calibri"/>
              </a:rPr>
              <a:t> </a:t>
            </a:r>
            <a:r>
              <a:rPr kumimoji="0" lang="fr-CA" sz="750" b="0" i="0" u="none" strike="noStrike" kern="0" cap="none" spc="0" normalizeH="0" baseline="0" noProof="0" dirty="0" err="1">
                <a:ln>
                  <a:noFill/>
                </a:ln>
                <a:solidFill>
                  <a:srgbClr val="000000"/>
                </a:solidFill>
                <a:effectLst/>
                <a:uLnTx/>
                <a:uFillTx/>
                <a:latin typeface="Calibri"/>
                <a:cs typeface="Calibri"/>
                <a:sym typeface="Calibri"/>
              </a:rPr>
              <a:t>required</a:t>
            </a:r>
            <a:endParaRPr kumimoji="0" sz="750" b="0"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433168" name="Group 2910"/>
          <p:cNvGrpSpPr>
            <a:grpSpLocks/>
          </p:cNvGrpSpPr>
          <p:nvPr/>
        </p:nvGrpSpPr>
        <p:grpSpPr bwMode="auto">
          <a:xfrm>
            <a:off x="2274647" y="4500869"/>
            <a:ext cx="5553714" cy="207748"/>
            <a:chOff x="557927" y="1607"/>
            <a:chExt cx="7406083" cy="276185"/>
          </a:xfrm>
        </p:grpSpPr>
        <p:sp>
          <p:nvSpPr>
            <p:cNvPr id="2901" name="Shape 2901"/>
            <p:cNvSpPr/>
            <p:nvPr/>
          </p:nvSpPr>
          <p:spPr>
            <a:xfrm>
              <a:off x="557927" y="55310"/>
              <a:ext cx="799487" cy="168781"/>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Canagliflozin</a:t>
              </a:r>
              <a:r>
                <a:rPr kumimoji="0" lang="en-CA" sz="825" b="0" i="0" u="none" strike="noStrike" kern="0" cap="none" spc="0" normalizeH="0" baseline="0" noProof="0" dirty="0">
                  <a:ln>
                    <a:noFill/>
                  </a:ln>
                  <a:solidFill>
                    <a:srgbClr val="000000"/>
                  </a:solidFill>
                  <a:effectLst/>
                  <a:uLnTx/>
                  <a:uFillTx/>
                  <a:latin typeface="Calibri"/>
                  <a:cs typeface="Calibri"/>
                  <a:sym typeface="Calibri"/>
                </a:rPr>
                <a:t>*</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433329" name="Group 2909"/>
            <p:cNvGrpSpPr>
              <a:grpSpLocks/>
            </p:cNvGrpSpPr>
            <p:nvPr/>
          </p:nvGrpSpPr>
          <p:grpSpPr bwMode="auto">
            <a:xfrm>
              <a:off x="1439977" y="1607"/>
              <a:ext cx="6524033" cy="276185"/>
              <a:chOff x="-431" y="1608"/>
              <a:chExt cx="6524031" cy="276184"/>
            </a:xfrm>
          </p:grpSpPr>
          <p:sp>
            <p:nvSpPr>
              <p:cNvPr id="2902" name="Shape 2902"/>
              <p:cNvSpPr/>
              <p:nvPr/>
            </p:nvSpPr>
            <p:spPr>
              <a:xfrm>
                <a:off x="1580961" y="1608"/>
                <a:ext cx="235142" cy="276184"/>
              </a:xfrm>
              <a:prstGeom prst="rect">
                <a:avLst/>
              </a:prstGeom>
              <a:noFill/>
              <a:ln w="12700" cap="flat">
                <a:noFill/>
                <a:miter lim="400000"/>
              </a:ln>
              <a:effectLst/>
            </p:spPr>
            <p:txBody>
              <a:bodyPr wrap="none" lIns="0" tIns="0" rIns="0" bIns="0" anchor="ctr">
                <a:spAutoFit/>
              </a:bodyPr>
              <a:lstStyle>
                <a:lvl1pPr defTabSz="408207">
                  <a:spcBef>
                    <a:spcPts val="1700"/>
                  </a:spcBef>
                  <a:defRPr sz="1800" b="1">
                    <a:solidFill>
                      <a:srgbClr val="FFFFFF"/>
                    </a:solidFill>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sz="1350" b="1" i="0" u="none" strike="noStrike" kern="0" cap="none" spc="0" normalizeH="0" baseline="0" noProof="0">
                    <a:ln>
                      <a:noFill/>
                    </a:ln>
                    <a:solidFill>
                      <a:srgbClr val="FFFFFF"/>
                    </a:solidFill>
                    <a:effectLst/>
                    <a:uLnTx/>
                    <a:uFillTx/>
                    <a:latin typeface="Calibri"/>
                    <a:cs typeface="Calibri"/>
                    <a:sym typeface="Calibri"/>
                  </a:rPr>
                  <a:t>25</a:t>
                </a:r>
              </a:p>
            </p:txBody>
          </p:sp>
          <p:sp>
            <p:nvSpPr>
              <p:cNvPr id="2903" name="Shape 2903"/>
              <p:cNvSpPr/>
              <p:nvPr/>
            </p:nvSpPr>
            <p:spPr>
              <a:xfrm>
                <a:off x="4818365" y="47104"/>
                <a:ext cx="1705235" cy="194689"/>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04" name="Shape 2904"/>
              <p:cNvSpPr/>
              <p:nvPr/>
            </p:nvSpPr>
            <p:spPr>
              <a:xfrm>
                <a:off x="-431" y="47104"/>
                <a:ext cx="3712140" cy="194689"/>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05" name="Shape 2905"/>
              <p:cNvSpPr/>
              <p:nvPr/>
            </p:nvSpPr>
            <p:spPr>
              <a:xfrm>
                <a:off x="3711709" y="47104"/>
                <a:ext cx="1109832" cy="174113"/>
              </a:xfrm>
              <a:prstGeom prst="rect">
                <a:avLst/>
              </a:prstGeom>
              <a:pattFill prst="wdDnDiag">
                <a:fgClr>
                  <a:srgbClr val="FFFF00"/>
                </a:fgClr>
                <a:bgClr>
                  <a:srgbClr val="0BE202"/>
                </a:bgClr>
              </a:patt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07" name="Shape 2907"/>
              <p:cNvSpPr/>
              <p:nvPr/>
            </p:nvSpPr>
            <p:spPr>
              <a:xfrm>
                <a:off x="3903826" y="55310"/>
                <a:ext cx="726805" cy="168780"/>
              </a:xfrm>
              <a:prstGeom prst="rect">
                <a:avLst/>
              </a:prstGeom>
              <a:noFill/>
              <a:ln w="12700" cap="flat">
                <a:noFill/>
                <a:miter lim="400000"/>
              </a:ln>
              <a:effectLst/>
            </p:spPr>
            <p:txBody>
              <a:bodyPr wrap="none" lIns="0" tIns="0" rIns="0" bIns="0" anchor="ctr">
                <a:spAutoFit/>
              </a:bodyPr>
              <a:lstStyle>
                <a:lvl1pPr defTabSz="408207">
                  <a:defRPr sz="11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100 mg</a:t>
                </a:r>
                <a:r>
                  <a:rPr kumimoji="0" lang="en-CA" sz="825" b="0" i="0" u="none" strike="noStrike" kern="0" cap="none" spc="0" normalizeH="0" baseline="0" noProof="0" dirty="0">
                    <a:ln>
                      <a:noFill/>
                    </a:ln>
                    <a:solidFill>
                      <a:srgbClr val="000000"/>
                    </a:solidFill>
                    <a:effectLst/>
                    <a:uLnTx/>
                    <a:uFillTx/>
                    <a:latin typeface="Calibri"/>
                    <a:cs typeface="Calibri"/>
                    <a:sym typeface="Calibri"/>
                  </a:rPr>
                  <a:t> daily</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grpSp>
      </p:grpSp>
      <p:sp>
        <p:nvSpPr>
          <p:cNvPr id="2912" name="Shape 2912"/>
          <p:cNvSpPr/>
          <p:nvPr/>
        </p:nvSpPr>
        <p:spPr>
          <a:xfrm>
            <a:off x="5303045" y="4877021"/>
            <a:ext cx="65" cy="126958"/>
          </a:xfrm>
          <a:prstGeom prst="rect">
            <a:avLst/>
          </a:prstGeom>
          <a:ln w="12700">
            <a:miter lim="400000"/>
          </a:ln>
        </p:spPr>
        <p:txBody>
          <a:bodyPr wrap="none" lIns="0" tIns="0" rIns="0" bIns="0" anchor="ctr">
            <a:spAutoFit/>
          </a:bodyPr>
          <a:lstStyle>
            <a:lvl1pPr defTabSz="408207">
              <a:defRPr sz="11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917" name="Shape 2917"/>
          <p:cNvSpPr/>
          <p:nvPr/>
        </p:nvSpPr>
        <p:spPr>
          <a:xfrm>
            <a:off x="4792267" y="5637027"/>
            <a:ext cx="854869" cy="115416"/>
          </a:xfrm>
          <a:prstGeom prst="rect">
            <a:avLst/>
          </a:prstGeom>
          <a:ln w="12700">
            <a:miter lim="400000"/>
          </a:ln>
        </p:spPr>
        <p:txBody>
          <a:bodyPr lIns="0" tIns="0" rIns="0" bIns="0">
            <a:spAutoFit/>
          </a:bodyPr>
          <a:lstStyle>
            <a:lvl1pPr defTabSz="408207">
              <a:tabLst>
                <a:tab pos="2133600" algn="l"/>
                <a:tab pos="5448300" algn="l"/>
              </a:tabLst>
              <a:defRPr sz="10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tab pos="1600200" algn="l"/>
                <a:tab pos="4086225" algn="l"/>
              </a:tabLst>
              <a:defRPr/>
            </a:pPr>
            <a:r>
              <a:rPr kumimoji="0" lang="en-CA" sz="750" b="0" i="0" u="none" strike="noStrike" kern="0" cap="none" spc="0" normalizeH="0" baseline="0" noProof="0" dirty="0">
                <a:ln>
                  <a:noFill/>
                </a:ln>
                <a:solidFill>
                  <a:srgbClr val="000000"/>
                </a:solidFill>
                <a:effectLst/>
                <a:uLnTx/>
                <a:uFillTx/>
                <a:latin typeface="Calibri"/>
                <a:cs typeface="Calibri"/>
                <a:sym typeface="Calibri"/>
              </a:rPr>
              <a:t>Caution </a:t>
            </a:r>
            <a:endParaRPr kumimoji="0" sz="750" b="0"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433171" name="Group 2926"/>
          <p:cNvGrpSpPr>
            <a:grpSpLocks/>
          </p:cNvGrpSpPr>
          <p:nvPr/>
        </p:nvGrpSpPr>
        <p:grpSpPr bwMode="auto">
          <a:xfrm>
            <a:off x="2382048" y="2035970"/>
            <a:ext cx="5446313" cy="155972"/>
            <a:chOff x="759998" y="43083"/>
            <a:chExt cx="7262261" cy="207700"/>
          </a:xfrm>
        </p:grpSpPr>
        <p:sp>
          <p:nvSpPr>
            <p:cNvPr id="2919" name="Shape 2919"/>
            <p:cNvSpPr/>
            <p:nvPr/>
          </p:nvSpPr>
          <p:spPr>
            <a:xfrm>
              <a:off x="759998" y="63194"/>
              <a:ext cx="656209" cy="169064"/>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Metformin </a:t>
              </a:r>
            </a:p>
          </p:txBody>
        </p:sp>
        <p:grpSp>
          <p:nvGrpSpPr>
            <p:cNvPr id="433324" name="Group 2925"/>
            <p:cNvGrpSpPr>
              <a:grpSpLocks/>
            </p:cNvGrpSpPr>
            <p:nvPr/>
          </p:nvGrpSpPr>
          <p:grpSpPr bwMode="auto">
            <a:xfrm>
              <a:off x="1498662" y="43083"/>
              <a:ext cx="6523597" cy="207700"/>
              <a:chOff x="0" y="43084"/>
              <a:chExt cx="6523596" cy="207699"/>
            </a:xfrm>
          </p:grpSpPr>
          <p:sp>
            <p:nvSpPr>
              <p:cNvPr id="2920" name="Shape 2920"/>
              <p:cNvSpPr/>
              <p:nvPr/>
            </p:nvSpPr>
            <p:spPr>
              <a:xfrm>
                <a:off x="101" y="54183"/>
                <a:ext cx="2616383" cy="187087"/>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21" name="Shape 2921"/>
              <p:cNvSpPr/>
              <p:nvPr/>
            </p:nvSpPr>
            <p:spPr>
              <a:xfrm>
                <a:off x="2616484" y="54183"/>
                <a:ext cx="3907112" cy="187087"/>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22" name="Shape 2922"/>
              <p:cNvSpPr/>
              <p:nvPr/>
            </p:nvSpPr>
            <p:spPr>
              <a:xfrm>
                <a:off x="2611722" y="43084"/>
                <a:ext cx="1131966" cy="207699"/>
              </a:xfrm>
              <a:prstGeom prst="rect">
                <a:avLst/>
              </a:prstGeom>
              <a:solidFill>
                <a:srgbClr val="9DFE98"/>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433172" name="Group 2932"/>
          <p:cNvGrpSpPr>
            <a:grpSpLocks/>
          </p:cNvGrpSpPr>
          <p:nvPr/>
        </p:nvGrpSpPr>
        <p:grpSpPr bwMode="auto">
          <a:xfrm>
            <a:off x="2428536" y="2411831"/>
            <a:ext cx="5399825" cy="142061"/>
            <a:chOff x="579829" y="41853"/>
            <a:chExt cx="7200551" cy="190418"/>
          </a:xfrm>
        </p:grpSpPr>
        <p:sp>
          <p:nvSpPr>
            <p:cNvPr id="2928" name="Shape 2928"/>
            <p:cNvSpPr/>
            <p:nvPr/>
          </p:nvSpPr>
          <p:spPr>
            <a:xfrm>
              <a:off x="1247105" y="47145"/>
              <a:ext cx="6533275" cy="185126"/>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31" name="Shape 2931"/>
            <p:cNvSpPr/>
            <p:nvPr/>
          </p:nvSpPr>
          <p:spPr>
            <a:xfrm>
              <a:off x="579829" y="41853"/>
              <a:ext cx="594245" cy="170174"/>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Linagliptin</a:t>
              </a:r>
            </a:p>
          </p:txBody>
        </p:sp>
      </p:grpSp>
      <p:grpSp>
        <p:nvGrpSpPr>
          <p:cNvPr id="433173" name="Group 2941"/>
          <p:cNvGrpSpPr>
            <a:grpSpLocks/>
          </p:cNvGrpSpPr>
          <p:nvPr/>
        </p:nvGrpSpPr>
        <p:grpSpPr bwMode="auto">
          <a:xfrm>
            <a:off x="2422122" y="2710765"/>
            <a:ext cx="5406239" cy="207748"/>
            <a:chOff x="510260" y="-26275"/>
            <a:chExt cx="7208388" cy="277774"/>
          </a:xfrm>
        </p:grpSpPr>
        <p:sp>
          <p:nvSpPr>
            <p:cNvPr id="2933" name="Shape 2933"/>
            <p:cNvSpPr/>
            <p:nvPr/>
          </p:nvSpPr>
          <p:spPr>
            <a:xfrm>
              <a:off x="510260" y="54799"/>
              <a:ext cx="602737" cy="169751"/>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Sitagliptin </a:t>
              </a:r>
            </a:p>
          </p:txBody>
        </p:sp>
        <p:grpSp>
          <p:nvGrpSpPr>
            <p:cNvPr id="433315" name="Group 2940"/>
            <p:cNvGrpSpPr>
              <a:grpSpLocks/>
            </p:cNvGrpSpPr>
            <p:nvPr/>
          </p:nvGrpSpPr>
          <p:grpSpPr bwMode="auto">
            <a:xfrm>
              <a:off x="1195547" y="-26275"/>
              <a:ext cx="6523101" cy="277774"/>
              <a:chOff x="500" y="-26274"/>
              <a:chExt cx="6523100" cy="277773"/>
            </a:xfrm>
          </p:grpSpPr>
          <p:sp>
            <p:nvSpPr>
              <p:cNvPr id="2934" name="Shape 2934"/>
              <p:cNvSpPr/>
              <p:nvPr/>
            </p:nvSpPr>
            <p:spPr>
              <a:xfrm>
                <a:off x="4240753" y="47342"/>
                <a:ext cx="2282847" cy="149643"/>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35" name="Shape 2935"/>
              <p:cNvSpPr/>
              <p:nvPr/>
            </p:nvSpPr>
            <p:spPr>
              <a:xfrm>
                <a:off x="500" y="47342"/>
                <a:ext cx="4240253" cy="168746"/>
              </a:xfrm>
              <a:prstGeom prst="rect">
                <a:avLst/>
              </a:prstGeom>
              <a:solidFill>
                <a:srgbClr val="9DFE98"/>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36" name="Shape 2936"/>
              <p:cNvSpPr/>
              <p:nvPr/>
            </p:nvSpPr>
            <p:spPr>
              <a:xfrm>
                <a:off x="4143522" y="-26274"/>
                <a:ext cx="235109" cy="277773"/>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sz="1350" b="1" i="0" u="none" strike="noStrike" kern="0" cap="none" spc="0" normalizeH="0" baseline="0" noProof="0" dirty="0">
                    <a:ln>
                      <a:noFill/>
                    </a:ln>
                    <a:solidFill>
                      <a:srgbClr val="000000"/>
                    </a:solidFill>
                    <a:effectLst/>
                    <a:uLnTx/>
                    <a:uFillTx/>
                    <a:latin typeface="Calibri"/>
                    <a:cs typeface="Calibri"/>
                    <a:sym typeface="Calibri"/>
                  </a:rPr>
                  <a:t>50</a:t>
                </a:r>
              </a:p>
            </p:txBody>
          </p:sp>
          <p:sp>
            <p:nvSpPr>
              <p:cNvPr id="2938" name="Shape 2938"/>
              <p:cNvSpPr/>
              <p:nvPr/>
            </p:nvSpPr>
            <p:spPr>
              <a:xfrm>
                <a:off x="3096154" y="37289"/>
                <a:ext cx="656169" cy="169751"/>
              </a:xfrm>
              <a:prstGeom prst="rect">
                <a:avLst/>
              </a:prstGeom>
              <a:noFill/>
              <a:ln w="12700" cap="flat">
                <a:noFill/>
                <a:miter lim="400000"/>
              </a:ln>
              <a:effectLst/>
            </p:spPr>
            <p:txBody>
              <a:bodyPr wrap="none" lIns="0" tIns="0" rIns="0" bIns="0" anchor="ctr">
                <a:spAutoFit/>
              </a:bodyPr>
              <a:lstStyle>
                <a:lvl1pPr defTabSz="408207">
                  <a:defRPr sz="11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50 mg</a:t>
                </a:r>
                <a:r>
                  <a:rPr kumimoji="0" lang="en-CA" sz="825" b="0" i="0" u="none" strike="noStrike" kern="0" cap="none" spc="0" normalizeH="0" baseline="0" noProof="0" dirty="0">
                    <a:ln>
                      <a:noFill/>
                    </a:ln>
                    <a:solidFill>
                      <a:srgbClr val="000000"/>
                    </a:solidFill>
                    <a:effectLst/>
                    <a:uLnTx/>
                    <a:uFillTx/>
                    <a:latin typeface="Calibri"/>
                    <a:cs typeface="Calibri"/>
                    <a:sym typeface="Calibri"/>
                  </a:rPr>
                  <a:t> daily</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939" name="Shape 2939"/>
              <p:cNvSpPr/>
              <p:nvPr/>
            </p:nvSpPr>
            <p:spPr>
              <a:xfrm>
                <a:off x="1254637" y="54799"/>
                <a:ext cx="656169" cy="169751"/>
              </a:xfrm>
              <a:prstGeom prst="rect">
                <a:avLst/>
              </a:prstGeom>
              <a:noFill/>
              <a:ln w="12700" cap="flat">
                <a:noFill/>
                <a:miter lim="400000"/>
              </a:ln>
              <a:effectLst/>
            </p:spPr>
            <p:txBody>
              <a:bodyPr wrap="none" lIns="0" tIns="0" rIns="0" bIns="0" anchor="ctr">
                <a:spAutoFit/>
              </a:bodyPr>
              <a:lstStyle>
                <a:lvl1pPr defTabSz="408207">
                  <a:defRPr sz="11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25 mg</a:t>
                </a:r>
                <a:r>
                  <a:rPr kumimoji="0" lang="en-CA" sz="825" b="0" i="0" u="none" strike="noStrike" kern="0" cap="none" spc="0" normalizeH="0" baseline="0" noProof="0" dirty="0">
                    <a:ln>
                      <a:noFill/>
                    </a:ln>
                    <a:solidFill>
                      <a:srgbClr val="000000"/>
                    </a:solidFill>
                    <a:effectLst/>
                    <a:uLnTx/>
                    <a:uFillTx/>
                    <a:latin typeface="Calibri"/>
                    <a:cs typeface="Calibri"/>
                    <a:sym typeface="Calibri"/>
                  </a:rPr>
                  <a:t> daily</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grpSp>
      </p:grpSp>
      <p:grpSp>
        <p:nvGrpSpPr>
          <p:cNvPr id="433174" name="Group 2950"/>
          <p:cNvGrpSpPr>
            <a:grpSpLocks/>
          </p:cNvGrpSpPr>
          <p:nvPr/>
        </p:nvGrpSpPr>
        <p:grpSpPr bwMode="auto">
          <a:xfrm>
            <a:off x="2421983" y="2543481"/>
            <a:ext cx="5406377" cy="207749"/>
            <a:chOff x="503537" y="-11130"/>
            <a:chExt cx="7208763" cy="276186"/>
          </a:xfrm>
        </p:grpSpPr>
        <p:sp>
          <p:nvSpPr>
            <p:cNvPr id="2942" name="Shape 2942"/>
            <p:cNvSpPr/>
            <p:nvPr/>
          </p:nvSpPr>
          <p:spPr>
            <a:xfrm>
              <a:off x="503537" y="42573"/>
              <a:ext cx="621988" cy="168781"/>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Saxagliptin</a:t>
              </a:r>
            </a:p>
          </p:txBody>
        </p:sp>
        <p:grpSp>
          <p:nvGrpSpPr>
            <p:cNvPr id="433309" name="Group 2949"/>
            <p:cNvGrpSpPr>
              <a:grpSpLocks/>
            </p:cNvGrpSpPr>
            <p:nvPr/>
          </p:nvGrpSpPr>
          <p:grpSpPr bwMode="auto">
            <a:xfrm>
              <a:off x="2216177" y="-11130"/>
              <a:ext cx="5496123" cy="276186"/>
              <a:chOff x="949439" y="-11130"/>
              <a:chExt cx="5496121" cy="276185"/>
            </a:xfrm>
          </p:grpSpPr>
          <p:sp>
            <p:nvSpPr>
              <p:cNvPr id="2943" name="Shape 2943"/>
              <p:cNvSpPr/>
              <p:nvPr/>
            </p:nvSpPr>
            <p:spPr>
              <a:xfrm>
                <a:off x="949439" y="47029"/>
                <a:ext cx="5496121" cy="185192"/>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44" name="Shape 2944"/>
              <p:cNvSpPr/>
              <p:nvPr/>
            </p:nvSpPr>
            <p:spPr>
              <a:xfrm>
                <a:off x="1168522" y="47029"/>
                <a:ext cx="2994132" cy="185192"/>
              </a:xfrm>
              <a:prstGeom prst="rect">
                <a:avLst/>
              </a:prstGeom>
              <a:solidFill>
                <a:srgbClr val="A1FE9C"/>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46" name="Shape 2946"/>
              <p:cNvSpPr/>
              <p:nvPr/>
            </p:nvSpPr>
            <p:spPr>
              <a:xfrm>
                <a:off x="4068987" y="-11130"/>
                <a:ext cx="235115" cy="276185"/>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sz="1350" b="1" i="0" u="none" strike="noStrike" kern="0" cap="none" spc="0" normalizeH="0" baseline="0" noProof="0" dirty="0">
                    <a:ln>
                      <a:noFill/>
                    </a:ln>
                    <a:solidFill>
                      <a:srgbClr val="000000"/>
                    </a:solidFill>
                    <a:effectLst/>
                    <a:uLnTx/>
                    <a:uFillTx/>
                    <a:latin typeface="Calibri"/>
                    <a:cs typeface="Calibri"/>
                    <a:sym typeface="Calibri"/>
                  </a:rPr>
                  <a:t>50</a:t>
                </a:r>
              </a:p>
            </p:txBody>
          </p:sp>
          <p:sp>
            <p:nvSpPr>
              <p:cNvPr id="2948" name="Shape 2948"/>
              <p:cNvSpPr/>
              <p:nvPr/>
            </p:nvSpPr>
            <p:spPr>
              <a:xfrm>
                <a:off x="2443329" y="18830"/>
                <a:ext cx="692522" cy="168780"/>
              </a:xfrm>
              <a:prstGeom prst="rect">
                <a:avLst/>
              </a:prstGeom>
              <a:noFill/>
              <a:ln w="12700" cap="flat">
                <a:noFill/>
                <a:miter lim="400000"/>
              </a:ln>
              <a:effectLst/>
            </p:spPr>
            <p:txBody>
              <a:bodyPr wrap="none" lIns="0" tIns="0" rIns="0" bIns="0" anchor="ctr">
                <a:spAutoFit/>
              </a:bodyPr>
              <a:lstStyle>
                <a:lvl1pPr defTabSz="408207">
                  <a:defRPr sz="11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2.5 mg</a:t>
                </a:r>
                <a:r>
                  <a:rPr kumimoji="0" lang="en-CA" sz="825" b="0" i="0" u="none" strike="noStrike" kern="0" cap="none" spc="0" normalizeH="0" baseline="0" noProof="0" dirty="0">
                    <a:ln>
                      <a:noFill/>
                    </a:ln>
                    <a:solidFill>
                      <a:srgbClr val="000000"/>
                    </a:solidFill>
                    <a:effectLst/>
                    <a:uLnTx/>
                    <a:uFillTx/>
                    <a:latin typeface="Calibri"/>
                    <a:cs typeface="Calibri"/>
                    <a:sym typeface="Calibri"/>
                  </a:rPr>
                  <a:t> daily</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grpSp>
      </p:grpSp>
      <p:grpSp>
        <p:nvGrpSpPr>
          <p:cNvPr id="433175" name="Group 2960"/>
          <p:cNvGrpSpPr>
            <a:grpSpLocks/>
          </p:cNvGrpSpPr>
          <p:nvPr/>
        </p:nvGrpSpPr>
        <p:grpSpPr bwMode="auto">
          <a:xfrm>
            <a:off x="2463799" y="2244329"/>
            <a:ext cx="5364562" cy="141684"/>
            <a:chOff x="510321" y="49081"/>
            <a:chExt cx="7153000" cy="189125"/>
          </a:xfrm>
        </p:grpSpPr>
        <p:sp>
          <p:nvSpPr>
            <p:cNvPr id="2951" name="Shape 2951"/>
            <p:cNvSpPr/>
            <p:nvPr/>
          </p:nvSpPr>
          <p:spPr>
            <a:xfrm>
              <a:off x="510321" y="57320"/>
              <a:ext cx="547179" cy="169468"/>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Aloglipti</a:t>
              </a:r>
              <a:r>
                <a:rPr kumimoji="0" lang="en-CA" sz="825" b="0" i="0" u="none" strike="noStrike" kern="0" cap="none" spc="0" normalizeH="0" baseline="0" noProof="0" dirty="0">
                  <a:ln>
                    <a:noFill/>
                  </a:ln>
                  <a:solidFill>
                    <a:srgbClr val="000000"/>
                  </a:solidFill>
                  <a:effectLst/>
                  <a:uLnTx/>
                  <a:uFillTx/>
                  <a:latin typeface="Calibri"/>
                  <a:cs typeface="Calibri"/>
                  <a:sym typeface="Calibri"/>
                </a:rPr>
                <a:t>n</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952" name="Shape 2952"/>
            <p:cNvSpPr/>
            <p:nvPr/>
          </p:nvSpPr>
          <p:spPr>
            <a:xfrm>
              <a:off x="5921772" y="49081"/>
              <a:ext cx="1741549" cy="189125"/>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433176" name="Group 2970"/>
          <p:cNvGrpSpPr>
            <a:grpSpLocks/>
          </p:cNvGrpSpPr>
          <p:nvPr/>
        </p:nvGrpSpPr>
        <p:grpSpPr bwMode="auto">
          <a:xfrm>
            <a:off x="2413010" y="3125392"/>
            <a:ext cx="5415350" cy="167878"/>
            <a:chOff x="444847" y="-194700"/>
            <a:chExt cx="7220062" cy="223843"/>
          </a:xfrm>
        </p:grpSpPr>
        <p:sp>
          <p:nvSpPr>
            <p:cNvPr id="2963" name="Shape 2963"/>
            <p:cNvSpPr/>
            <p:nvPr/>
          </p:nvSpPr>
          <p:spPr>
            <a:xfrm>
              <a:off x="444847" y="-187265"/>
              <a:ext cx="600558" cy="169282"/>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Exenatide </a:t>
              </a:r>
            </a:p>
          </p:txBody>
        </p:sp>
        <p:grpSp>
          <p:nvGrpSpPr>
            <p:cNvPr id="433303" name="Group 2969"/>
            <p:cNvGrpSpPr>
              <a:grpSpLocks/>
            </p:cNvGrpSpPr>
            <p:nvPr/>
          </p:nvGrpSpPr>
          <p:grpSpPr bwMode="auto">
            <a:xfrm>
              <a:off x="1141306" y="-194700"/>
              <a:ext cx="6523603" cy="223843"/>
              <a:chOff x="-1" y="-194699"/>
              <a:chExt cx="6523601" cy="223842"/>
            </a:xfrm>
          </p:grpSpPr>
          <p:sp>
            <p:nvSpPr>
              <p:cNvPr id="2965" name="Shape 2965"/>
              <p:cNvSpPr/>
              <p:nvPr/>
            </p:nvSpPr>
            <p:spPr>
              <a:xfrm>
                <a:off x="4240904" y="-194699"/>
                <a:ext cx="2282696" cy="206380"/>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66" name="Shape 2966"/>
              <p:cNvSpPr/>
              <p:nvPr/>
            </p:nvSpPr>
            <p:spPr>
              <a:xfrm>
                <a:off x="-657" y="-194699"/>
                <a:ext cx="2587479" cy="223842"/>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433177" name="Group 2975"/>
          <p:cNvGrpSpPr>
            <a:grpSpLocks/>
          </p:cNvGrpSpPr>
          <p:nvPr/>
        </p:nvGrpSpPr>
        <p:grpSpPr bwMode="auto">
          <a:xfrm>
            <a:off x="2394871" y="3470296"/>
            <a:ext cx="5433490" cy="149204"/>
            <a:chOff x="632642" y="-18622"/>
            <a:chExt cx="7245625" cy="199351"/>
          </a:xfrm>
        </p:grpSpPr>
        <p:sp>
          <p:nvSpPr>
            <p:cNvPr id="2971" name="Shape 2971"/>
            <p:cNvSpPr/>
            <p:nvPr/>
          </p:nvSpPr>
          <p:spPr>
            <a:xfrm>
              <a:off x="632642" y="-18622"/>
              <a:ext cx="639150" cy="169628"/>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Liraglutide </a:t>
              </a:r>
            </a:p>
          </p:txBody>
        </p:sp>
        <p:sp>
          <p:nvSpPr>
            <p:cNvPr id="2972" name="Shape 2972"/>
            <p:cNvSpPr/>
            <p:nvPr/>
          </p:nvSpPr>
          <p:spPr>
            <a:xfrm>
              <a:off x="2608647" y="-13347"/>
              <a:ext cx="5269620" cy="194076"/>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433178" name="Group 2985"/>
          <p:cNvGrpSpPr>
            <a:grpSpLocks/>
          </p:cNvGrpSpPr>
          <p:nvPr/>
        </p:nvGrpSpPr>
        <p:grpSpPr bwMode="auto">
          <a:xfrm>
            <a:off x="2345180" y="4348164"/>
            <a:ext cx="5483182" cy="154781"/>
            <a:chOff x="733982" y="-59"/>
            <a:chExt cx="7311954" cy="206038"/>
          </a:xfrm>
        </p:grpSpPr>
        <p:sp>
          <p:nvSpPr>
            <p:cNvPr id="2983" name="Shape 2983"/>
            <p:cNvSpPr/>
            <p:nvPr/>
          </p:nvSpPr>
          <p:spPr>
            <a:xfrm>
              <a:off x="6340717" y="-59"/>
              <a:ext cx="1705219" cy="206038"/>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84" name="Shape 2984"/>
            <p:cNvSpPr/>
            <p:nvPr/>
          </p:nvSpPr>
          <p:spPr>
            <a:xfrm>
              <a:off x="733982" y="8158"/>
              <a:ext cx="705423" cy="169001"/>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Repaglinide </a:t>
              </a:r>
            </a:p>
          </p:txBody>
        </p:sp>
      </p:grpSp>
      <p:grpSp>
        <p:nvGrpSpPr>
          <p:cNvPr id="433179" name="Group 2993"/>
          <p:cNvGrpSpPr>
            <a:grpSpLocks/>
          </p:cNvGrpSpPr>
          <p:nvPr/>
        </p:nvGrpSpPr>
        <p:grpSpPr bwMode="auto">
          <a:xfrm>
            <a:off x="2439756" y="3838575"/>
            <a:ext cx="5388605" cy="148829"/>
            <a:chOff x="671779" y="53725"/>
            <a:chExt cx="7185000" cy="198587"/>
          </a:xfrm>
        </p:grpSpPr>
        <p:sp>
          <p:nvSpPr>
            <p:cNvPr id="2986" name="Shape 2986"/>
            <p:cNvSpPr/>
            <p:nvPr/>
          </p:nvSpPr>
          <p:spPr>
            <a:xfrm>
              <a:off x="671779" y="61962"/>
              <a:ext cx="579234" cy="169404"/>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Gliclazide </a:t>
              </a:r>
            </a:p>
          </p:txBody>
        </p:sp>
        <p:grpSp>
          <p:nvGrpSpPr>
            <p:cNvPr id="433294" name="Group 2992"/>
            <p:cNvGrpSpPr>
              <a:grpSpLocks/>
            </p:cNvGrpSpPr>
            <p:nvPr/>
          </p:nvGrpSpPr>
          <p:grpSpPr bwMode="auto">
            <a:xfrm>
              <a:off x="1333178" y="53725"/>
              <a:ext cx="6523601" cy="198587"/>
              <a:chOff x="0" y="53726"/>
              <a:chExt cx="6523599" cy="198586"/>
            </a:xfrm>
          </p:grpSpPr>
          <p:sp>
            <p:nvSpPr>
              <p:cNvPr id="2987" name="Shape 2987"/>
              <p:cNvSpPr/>
              <p:nvPr/>
            </p:nvSpPr>
            <p:spPr>
              <a:xfrm>
                <a:off x="4786828" y="53726"/>
                <a:ext cx="1736771" cy="198586"/>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88" name="Shape 2988"/>
              <p:cNvSpPr/>
              <p:nvPr/>
            </p:nvSpPr>
            <p:spPr>
              <a:xfrm>
                <a:off x="388" y="53726"/>
                <a:ext cx="974751" cy="185877"/>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89" name="Shape 2989"/>
              <p:cNvSpPr/>
              <p:nvPr/>
            </p:nvSpPr>
            <p:spPr>
              <a:xfrm>
                <a:off x="951326" y="53726"/>
                <a:ext cx="1636755" cy="177933"/>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433180" name="Group 3001"/>
          <p:cNvGrpSpPr>
            <a:grpSpLocks/>
          </p:cNvGrpSpPr>
          <p:nvPr/>
        </p:nvGrpSpPr>
        <p:grpSpPr bwMode="auto">
          <a:xfrm>
            <a:off x="2428535" y="4181475"/>
            <a:ext cx="5399826" cy="138113"/>
            <a:chOff x="527298" y="48615"/>
            <a:chExt cx="7200832" cy="184757"/>
          </a:xfrm>
        </p:grpSpPr>
        <p:sp>
          <p:nvSpPr>
            <p:cNvPr id="2994" name="Shape 2994"/>
            <p:cNvSpPr/>
            <p:nvPr/>
          </p:nvSpPr>
          <p:spPr>
            <a:xfrm>
              <a:off x="527298" y="54482"/>
              <a:ext cx="594268" cy="169835"/>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Glyburide </a:t>
              </a:r>
            </a:p>
          </p:txBody>
        </p:sp>
        <p:grpSp>
          <p:nvGrpSpPr>
            <p:cNvPr id="433290" name="Group 3000"/>
            <p:cNvGrpSpPr>
              <a:grpSpLocks/>
            </p:cNvGrpSpPr>
            <p:nvPr/>
          </p:nvGrpSpPr>
          <p:grpSpPr bwMode="auto">
            <a:xfrm>
              <a:off x="1204528" y="48615"/>
              <a:ext cx="6523602" cy="184757"/>
              <a:chOff x="0" y="48616"/>
              <a:chExt cx="6523600" cy="184756"/>
            </a:xfrm>
          </p:grpSpPr>
          <p:sp>
            <p:nvSpPr>
              <p:cNvPr id="2995" name="Shape 2995"/>
              <p:cNvSpPr/>
              <p:nvPr/>
            </p:nvSpPr>
            <p:spPr>
              <a:xfrm>
                <a:off x="2000145" y="48616"/>
                <a:ext cx="4523455" cy="184756"/>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96" name="Shape 2996"/>
              <p:cNvSpPr/>
              <p:nvPr/>
            </p:nvSpPr>
            <p:spPr>
              <a:xfrm>
                <a:off x="-400" y="48616"/>
                <a:ext cx="4787019" cy="184756"/>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3002" name="Shape 3002"/>
          <p:cNvSpPr/>
          <p:nvPr/>
        </p:nvSpPr>
        <p:spPr>
          <a:xfrm>
            <a:off x="1187053" y="1810942"/>
            <a:ext cx="909638" cy="242358"/>
          </a:xfrm>
          <a:prstGeom prst="rect">
            <a:avLst/>
          </a:prstGeom>
          <a:solidFill>
            <a:srgbClr val="FFFFFF"/>
          </a:solidFill>
          <a:ln w="3175">
            <a:solidFill>
              <a:srgbClr val="262626"/>
            </a:solidFill>
          </a:ln>
        </p:spPr>
        <p:txBody>
          <a:bodyPr lIns="17137" tIns="17137" rIns="17137" bIns="17137">
            <a:spAutoFit/>
          </a:bodyPr>
          <a:lstStyle>
            <a:lvl1pPr algn="ctr" defTabSz="1371600">
              <a:defRPr sz="600">
                <a:latin typeface="Arial"/>
                <a:ea typeface="Arial"/>
                <a:cs typeface="Arial"/>
                <a:sym typeface="Arial"/>
              </a:defRPr>
            </a:lvl1pPr>
          </a:lstStyle>
          <a:p>
            <a:pPr marL="0" marR="0" lvl="0" indent="0" algn="ctr" defTabSz="1028700" rtl="0" eaLnBrk="1" fontAlgn="auto" latinLnBrk="0" hangingPunct="0">
              <a:lnSpc>
                <a:spcPct val="100000"/>
              </a:lnSpc>
              <a:spcBef>
                <a:spcPts val="0"/>
              </a:spcBef>
              <a:spcAft>
                <a:spcPts val="0"/>
              </a:spcAft>
              <a:buClrTx/>
              <a:buSzTx/>
              <a:buFontTx/>
              <a:buNone/>
              <a:tabLst/>
              <a:defRPr/>
            </a:pPr>
            <a:r>
              <a:rPr kumimoji="0" sz="675" b="0" i="0" u="none" strike="noStrike" kern="0" cap="none" spc="0" normalizeH="0" baseline="0" noProof="0" dirty="0">
                <a:ln>
                  <a:noFill/>
                </a:ln>
                <a:solidFill>
                  <a:srgbClr val="000000"/>
                </a:solidFill>
                <a:effectLst/>
                <a:uLnTx/>
                <a:uFillTx/>
                <a:latin typeface="Arial"/>
                <a:cs typeface="Arial"/>
                <a:sym typeface="Arial"/>
              </a:rPr>
              <a:t>Alpha-</a:t>
            </a:r>
            <a:r>
              <a:rPr kumimoji="0" sz="675" b="0" i="0" u="none" strike="noStrike" kern="0" cap="none" spc="0" normalizeH="0" baseline="0" noProof="0" dirty="0" err="1">
                <a:ln>
                  <a:noFill/>
                </a:ln>
                <a:solidFill>
                  <a:srgbClr val="000000"/>
                </a:solidFill>
                <a:effectLst/>
                <a:uLnTx/>
                <a:uFillTx/>
                <a:latin typeface="Arial"/>
                <a:cs typeface="Arial"/>
                <a:sym typeface="Arial"/>
              </a:rPr>
              <a:t>glucosidase</a:t>
            </a:r>
            <a:r>
              <a:rPr kumimoji="0" sz="675" b="0" i="0" u="none" strike="noStrike" kern="0" cap="none" spc="0" normalizeH="0" baseline="0" noProof="0" dirty="0">
                <a:ln>
                  <a:noFill/>
                </a:ln>
                <a:solidFill>
                  <a:srgbClr val="000000"/>
                </a:solidFill>
                <a:effectLst/>
                <a:uLnTx/>
                <a:uFillTx/>
                <a:latin typeface="Arial"/>
                <a:cs typeface="Arial"/>
                <a:sym typeface="Arial"/>
              </a:rPr>
              <a:t> Inhibitors</a:t>
            </a:r>
          </a:p>
        </p:txBody>
      </p:sp>
      <p:grpSp>
        <p:nvGrpSpPr>
          <p:cNvPr id="433182" name="Group 3010"/>
          <p:cNvGrpSpPr>
            <a:grpSpLocks/>
          </p:cNvGrpSpPr>
          <p:nvPr/>
        </p:nvGrpSpPr>
        <p:grpSpPr bwMode="auto">
          <a:xfrm>
            <a:off x="2370827" y="3994549"/>
            <a:ext cx="5457534" cy="154781"/>
            <a:chOff x="523771" y="54326"/>
            <a:chExt cx="7277892" cy="206770"/>
          </a:xfrm>
        </p:grpSpPr>
        <p:sp>
          <p:nvSpPr>
            <p:cNvPr id="3003" name="Shape 3003"/>
            <p:cNvSpPr/>
            <p:nvPr/>
          </p:nvSpPr>
          <p:spPr>
            <a:xfrm>
              <a:off x="523771" y="62571"/>
              <a:ext cx="671234" cy="169602"/>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Glimepiride</a:t>
              </a:r>
            </a:p>
          </p:txBody>
        </p:sp>
        <p:grpSp>
          <p:nvGrpSpPr>
            <p:cNvPr id="433286" name="Group 3009"/>
            <p:cNvGrpSpPr>
              <a:grpSpLocks/>
            </p:cNvGrpSpPr>
            <p:nvPr/>
          </p:nvGrpSpPr>
          <p:grpSpPr bwMode="auto">
            <a:xfrm>
              <a:off x="1278061" y="54326"/>
              <a:ext cx="6523602" cy="206770"/>
              <a:chOff x="0" y="54327"/>
              <a:chExt cx="6523600" cy="206769"/>
            </a:xfrm>
          </p:grpSpPr>
          <p:sp>
            <p:nvSpPr>
              <p:cNvPr id="3004" name="Shape 3004"/>
              <p:cNvSpPr/>
              <p:nvPr/>
            </p:nvSpPr>
            <p:spPr>
              <a:xfrm>
                <a:off x="2000080" y="82957"/>
                <a:ext cx="4523520" cy="165415"/>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06" name="Shape 3006"/>
              <p:cNvSpPr/>
              <p:nvPr/>
            </p:nvSpPr>
            <p:spPr>
              <a:xfrm>
                <a:off x="-493" y="54327"/>
                <a:ext cx="2588044" cy="206769"/>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3011" name="Shape 3011"/>
          <p:cNvSpPr/>
          <p:nvPr/>
        </p:nvSpPr>
        <p:spPr>
          <a:xfrm>
            <a:off x="1463280" y="2060973"/>
            <a:ext cx="621506" cy="138483"/>
          </a:xfrm>
          <a:prstGeom prst="rect">
            <a:avLst/>
          </a:prstGeom>
          <a:solidFill>
            <a:srgbClr val="FFFFFF"/>
          </a:solidFill>
          <a:ln w="3175">
            <a:solidFill>
              <a:srgbClr val="262626"/>
            </a:solidFill>
          </a:ln>
        </p:spPr>
        <p:txBody>
          <a:bodyPr lIns="17137" tIns="17137" rIns="17137" bIns="17137">
            <a:spAutoFit/>
          </a:bodyPr>
          <a:lstStyle>
            <a:lvl1pPr algn="ctr" defTabSz="1371600">
              <a:defRPr sz="600">
                <a:latin typeface="Arial"/>
                <a:ea typeface="Arial"/>
                <a:cs typeface="Arial"/>
                <a:sym typeface="Arial"/>
              </a:defRPr>
            </a:lvl1pPr>
          </a:lstStyle>
          <a:p>
            <a:pPr marL="0" marR="0" lvl="0" indent="0" algn="ctr" defTabSz="1028700" rtl="0" eaLnBrk="1" fontAlgn="auto" latinLnBrk="0" hangingPunct="0">
              <a:lnSpc>
                <a:spcPct val="100000"/>
              </a:lnSpc>
              <a:spcBef>
                <a:spcPts val="0"/>
              </a:spcBef>
              <a:spcAft>
                <a:spcPts val="0"/>
              </a:spcAft>
              <a:buClrTx/>
              <a:buSzTx/>
              <a:buFontTx/>
              <a:buNone/>
              <a:tabLst/>
              <a:defRPr/>
            </a:pPr>
            <a:r>
              <a:rPr kumimoji="0" sz="675" b="0" i="0" u="none" strike="noStrike" kern="0" cap="none" spc="0" normalizeH="0" baseline="0" noProof="0">
                <a:ln>
                  <a:noFill/>
                </a:ln>
                <a:solidFill>
                  <a:srgbClr val="000000"/>
                </a:solidFill>
                <a:effectLst/>
                <a:uLnTx/>
                <a:uFillTx/>
                <a:latin typeface="Arial"/>
                <a:cs typeface="Arial"/>
                <a:sym typeface="Arial"/>
              </a:rPr>
              <a:t>Biguanides</a:t>
            </a:r>
          </a:p>
        </p:txBody>
      </p:sp>
      <p:sp>
        <p:nvSpPr>
          <p:cNvPr id="3012" name="Shape 3012"/>
          <p:cNvSpPr/>
          <p:nvPr/>
        </p:nvSpPr>
        <p:spPr>
          <a:xfrm>
            <a:off x="1528762" y="2474119"/>
            <a:ext cx="434579" cy="242358"/>
          </a:xfrm>
          <a:prstGeom prst="rect">
            <a:avLst/>
          </a:prstGeom>
          <a:solidFill>
            <a:srgbClr val="FFFFFF"/>
          </a:solidFill>
          <a:ln w="3175">
            <a:solidFill>
              <a:srgbClr val="262626"/>
            </a:solidFill>
          </a:ln>
        </p:spPr>
        <p:txBody>
          <a:bodyPr lIns="17137" tIns="17137" rIns="17137" bIns="17137">
            <a:spAutoFit/>
          </a:bodyPr>
          <a:lstStyle>
            <a:lvl1pPr algn="ctr" defTabSz="1371600">
              <a:defRPr sz="600">
                <a:latin typeface="Arial"/>
                <a:ea typeface="Arial"/>
                <a:cs typeface="Arial"/>
                <a:sym typeface="Arial"/>
              </a:defRPr>
            </a:lvl1pPr>
          </a:lstStyle>
          <a:p>
            <a:pPr marL="0" marR="0" lvl="0" indent="0" algn="ctr" defTabSz="1028700" rtl="0" eaLnBrk="1" fontAlgn="auto" latinLnBrk="0" hangingPunct="0">
              <a:lnSpc>
                <a:spcPct val="100000"/>
              </a:lnSpc>
              <a:spcBef>
                <a:spcPts val="0"/>
              </a:spcBef>
              <a:spcAft>
                <a:spcPts val="0"/>
              </a:spcAft>
              <a:buClrTx/>
              <a:buSzTx/>
              <a:buFontTx/>
              <a:buNone/>
              <a:tabLst/>
              <a:defRPr/>
            </a:pPr>
            <a:r>
              <a:rPr kumimoji="0" sz="675" b="0" i="0" u="none" strike="noStrike" kern="0" cap="none" spc="0" normalizeH="0" baseline="0" noProof="0" dirty="0">
                <a:ln>
                  <a:noFill/>
                </a:ln>
                <a:solidFill>
                  <a:srgbClr val="000000"/>
                </a:solidFill>
                <a:effectLst/>
                <a:uLnTx/>
                <a:uFillTx/>
                <a:latin typeface="Arial"/>
                <a:cs typeface="Arial"/>
                <a:sym typeface="Arial"/>
              </a:rPr>
              <a:t>DPP-4 Inhibitors</a:t>
            </a:r>
          </a:p>
        </p:txBody>
      </p:sp>
      <p:sp>
        <p:nvSpPr>
          <p:cNvPr id="3013" name="Shape 3013"/>
          <p:cNvSpPr/>
          <p:nvPr/>
        </p:nvSpPr>
        <p:spPr>
          <a:xfrm>
            <a:off x="1481139" y="4676776"/>
            <a:ext cx="450056" cy="242358"/>
          </a:xfrm>
          <a:prstGeom prst="rect">
            <a:avLst/>
          </a:prstGeom>
          <a:solidFill>
            <a:srgbClr val="FFFFFF"/>
          </a:solidFill>
          <a:ln w="3175">
            <a:solidFill>
              <a:srgbClr val="262626"/>
            </a:solidFill>
          </a:ln>
        </p:spPr>
        <p:txBody>
          <a:bodyPr lIns="17137" tIns="17137" rIns="17137" bIns="17137">
            <a:spAutoFit/>
          </a:bodyPr>
          <a:lstStyle>
            <a:lvl1pPr algn="ctr" defTabSz="1371600">
              <a:defRPr sz="600">
                <a:latin typeface="Arial"/>
                <a:ea typeface="Arial"/>
                <a:cs typeface="Arial"/>
                <a:sym typeface="Arial"/>
              </a:defRPr>
            </a:lvl1pPr>
          </a:lstStyle>
          <a:p>
            <a:pPr marL="0" marR="0" lvl="0" indent="0" algn="ctr" defTabSz="1028700" rtl="0" eaLnBrk="1" fontAlgn="auto" latinLnBrk="0" hangingPunct="0">
              <a:lnSpc>
                <a:spcPct val="100000"/>
              </a:lnSpc>
              <a:spcBef>
                <a:spcPts val="0"/>
              </a:spcBef>
              <a:spcAft>
                <a:spcPts val="0"/>
              </a:spcAft>
              <a:buClrTx/>
              <a:buSzTx/>
              <a:buFontTx/>
              <a:buNone/>
              <a:tabLst/>
              <a:defRPr/>
            </a:pPr>
            <a:r>
              <a:rPr kumimoji="0" sz="675" b="0" i="0" u="none" strike="noStrike" kern="0" cap="none" spc="0" normalizeH="0" baseline="0" noProof="0">
                <a:ln>
                  <a:noFill/>
                </a:ln>
                <a:solidFill>
                  <a:srgbClr val="000000"/>
                </a:solidFill>
                <a:effectLst/>
                <a:uLnTx/>
                <a:uFillTx/>
                <a:latin typeface="Arial"/>
                <a:cs typeface="Arial"/>
                <a:sym typeface="Arial"/>
              </a:rPr>
              <a:t>SGLT2 Inhibitors</a:t>
            </a:r>
          </a:p>
        </p:txBody>
      </p:sp>
      <p:sp>
        <p:nvSpPr>
          <p:cNvPr id="3014" name="Shape 3014"/>
          <p:cNvSpPr/>
          <p:nvPr/>
        </p:nvSpPr>
        <p:spPr>
          <a:xfrm>
            <a:off x="1338263" y="4081463"/>
            <a:ext cx="620316" cy="242358"/>
          </a:xfrm>
          <a:prstGeom prst="rect">
            <a:avLst/>
          </a:prstGeom>
          <a:solidFill>
            <a:srgbClr val="FFFFFF"/>
          </a:solidFill>
          <a:ln w="3175">
            <a:solidFill>
              <a:srgbClr val="262626"/>
            </a:solidFill>
          </a:ln>
        </p:spPr>
        <p:txBody>
          <a:bodyPr lIns="17137" tIns="17137" rIns="17137" bIns="17137">
            <a:spAutoFit/>
          </a:bodyPr>
          <a:lstStyle>
            <a:lvl1pPr algn="ctr" defTabSz="1371600">
              <a:defRPr sz="600">
                <a:latin typeface="Arial"/>
                <a:ea typeface="Arial"/>
                <a:cs typeface="Arial"/>
                <a:sym typeface="Arial"/>
              </a:defRPr>
            </a:lvl1pPr>
          </a:lstStyle>
          <a:p>
            <a:pPr marL="0" marR="0" lvl="0" indent="0" algn="ctr" defTabSz="1028700" rtl="0" eaLnBrk="1" fontAlgn="auto" latinLnBrk="0" hangingPunct="0">
              <a:lnSpc>
                <a:spcPct val="100000"/>
              </a:lnSpc>
              <a:spcBef>
                <a:spcPts val="0"/>
              </a:spcBef>
              <a:spcAft>
                <a:spcPts val="0"/>
              </a:spcAft>
              <a:buClrTx/>
              <a:buSzTx/>
              <a:buFontTx/>
              <a:buNone/>
              <a:tabLst/>
              <a:defRPr/>
            </a:pPr>
            <a:r>
              <a:rPr kumimoji="0" sz="675" b="0" i="0" u="none" strike="noStrike" kern="0" cap="none" spc="0" normalizeH="0" baseline="0" noProof="0" dirty="0">
                <a:ln>
                  <a:noFill/>
                </a:ln>
                <a:solidFill>
                  <a:srgbClr val="000000"/>
                </a:solidFill>
                <a:effectLst/>
                <a:uLnTx/>
                <a:uFillTx/>
                <a:latin typeface="Arial"/>
                <a:cs typeface="Arial"/>
                <a:sym typeface="Arial"/>
              </a:rPr>
              <a:t>Insulin Secretagogues</a:t>
            </a:r>
          </a:p>
        </p:txBody>
      </p:sp>
      <p:sp>
        <p:nvSpPr>
          <p:cNvPr id="3015" name="Shape 3015"/>
          <p:cNvSpPr/>
          <p:nvPr/>
        </p:nvSpPr>
        <p:spPr>
          <a:xfrm>
            <a:off x="1528764" y="3198020"/>
            <a:ext cx="450056" cy="346232"/>
          </a:xfrm>
          <a:prstGeom prst="rect">
            <a:avLst/>
          </a:prstGeom>
          <a:solidFill>
            <a:srgbClr val="FFFFFF"/>
          </a:solidFill>
          <a:ln w="3175">
            <a:solidFill>
              <a:srgbClr val="262626"/>
            </a:solidFill>
          </a:ln>
        </p:spPr>
        <p:txBody>
          <a:bodyPr lIns="17137" tIns="17137" rIns="17137" bIns="17137">
            <a:spAutoFit/>
          </a:bodyPr>
          <a:lstStyle>
            <a:lvl1pPr algn="ctr" defTabSz="1371600">
              <a:defRPr sz="600">
                <a:latin typeface="Arial"/>
                <a:ea typeface="Arial"/>
                <a:cs typeface="Arial"/>
                <a:sym typeface="Arial"/>
              </a:defRPr>
            </a:lvl1pPr>
          </a:lstStyle>
          <a:p>
            <a:pPr marL="0" marR="0" lvl="0" indent="0" algn="ctr" defTabSz="1028700" rtl="0" eaLnBrk="1" fontAlgn="auto" latinLnBrk="0" hangingPunct="0">
              <a:lnSpc>
                <a:spcPct val="100000"/>
              </a:lnSpc>
              <a:spcBef>
                <a:spcPts val="0"/>
              </a:spcBef>
              <a:spcAft>
                <a:spcPts val="0"/>
              </a:spcAft>
              <a:buClrTx/>
              <a:buSzTx/>
              <a:buFontTx/>
              <a:buNone/>
              <a:tabLst/>
              <a:defRPr/>
            </a:pPr>
            <a:r>
              <a:rPr kumimoji="0" sz="675" b="0" i="0" u="none" strike="noStrike" kern="0" cap="none" spc="0" normalizeH="0" baseline="0" noProof="0">
                <a:ln>
                  <a:noFill/>
                </a:ln>
                <a:solidFill>
                  <a:srgbClr val="000000"/>
                </a:solidFill>
                <a:effectLst/>
                <a:uLnTx/>
                <a:uFillTx/>
                <a:latin typeface="Arial"/>
                <a:cs typeface="Arial"/>
                <a:sym typeface="Arial"/>
              </a:rPr>
              <a:t>GLP-1 Receptor Agonists</a:t>
            </a:r>
          </a:p>
        </p:txBody>
      </p:sp>
      <p:sp>
        <p:nvSpPr>
          <p:cNvPr id="3016" name="Shape 3016"/>
          <p:cNvSpPr/>
          <p:nvPr/>
        </p:nvSpPr>
        <p:spPr>
          <a:xfrm>
            <a:off x="2095501" y="1918097"/>
            <a:ext cx="275035"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17" name="Shape 3017"/>
          <p:cNvSpPr/>
          <p:nvPr/>
        </p:nvSpPr>
        <p:spPr>
          <a:xfrm>
            <a:off x="2081214" y="2120504"/>
            <a:ext cx="255985"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18" name="Shape 3018"/>
          <p:cNvSpPr/>
          <p:nvPr/>
        </p:nvSpPr>
        <p:spPr>
          <a:xfrm>
            <a:off x="1978819" y="2553891"/>
            <a:ext cx="148829"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19" name="Shape 3019"/>
          <p:cNvSpPr/>
          <p:nvPr/>
        </p:nvSpPr>
        <p:spPr>
          <a:xfrm flipH="1">
            <a:off x="2131219" y="2296716"/>
            <a:ext cx="0" cy="565547"/>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21" name="Shape 3021"/>
          <p:cNvSpPr/>
          <p:nvPr/>
        </p:nvSpPr>
        <p:spPr>
          <a:xfrm>
            <a:off x="2131219" y="2865835"/>
            <a:ext cx="166688"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22" name="Shape 3022"/>
          <p:cNvSpPr/>
          <p:nvPr/>
        </p:nvSpPr>
        <p:spPr>
          <a:xfrm>
            <a:off x="1984772" y="3328988"/>
            <a:ext cx="151209"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23" name="Shape 3023"/>
          <p:cNvSpPr/>
          <p:nvPr/>
        </p:nvSpPr>
        <p:spPr>
          <a:xfrm flipH="1">
            <a:off x="2122885" y="2955131"/>
            <a:ext cx="8334" cy="839391"/>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24" name="Shape 3024"/>
          <p:cNvSpPr/>
          <p:nvPr/>
        </p:nvSpPr>
        <p:spPr>
          <a:xfrm>
            <a:off x="2131219" y="2971800"/>
            <a:ext cx="166688"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25" name="Shape 3025"/>
          <p:cNvSpPr/>
          <p:nvPr/>
        </p:nvSpPr>
        <p:spPr>
          <a:xfrm>
            <a:off x="2131219" y="3784997"/>
            <a:ext cx="148829"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26" name="Shape 3026"/>
          <p:cNvSpPr/>
          <p:nvPr/>
        </p:nvSpPr>
        <p:spPr>
          <a:xfrm>
            <a:off x="1963342" y="4165997"/>
            <a:ext cx="97631"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27" name="Shape 3027"/>
          <p:cNvSpPr/>
          <p:nvPr/>
        </p:nvSpPr>
        <p:spPr>
          <a:xfrm flipH="1">
            <a:off x="2063354" y="3862387"/>
            <a:ext cx="0" cy="634604"/>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28" name="Shape 3028"/>
          <p:cNvSpPr/>
          <p:nvPr/>
        </p:nvSpPr>
        <p:spPr>
          <a:xfrm>
            <a:off x="2063355" y="3871913"/>
            <a:ext cx="167878"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29" name="Shape 3029"/>
          <p:cNvSpPr/>
          <p:nvPr/>
        </p:nvSpPr>
        <p:spPr>
          <a:xfrm>
            <a:off x="2063355" y="4492229"/>
            <a:ext cx="167878"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30" name="Shape 3030"/>
          <p:cNvSpPr/>
          <p:nvPr/>
        </p:nvSpPr>
        <p:spPr>
          <a:xfrm>
            <a:off x="1935956" y="4761310"/>
            <a:ext cx="66675"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31" name="Shape 3031"/>
          <p:cNvSpPr/>
          <p:nvPr/>
        </p:nvSpPr>
        <p:spPr>
          <a:xfrm flipH="1">
            <a:off x="2007394" y="4576763"/>
            <a:ext cx="0" cy="41910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32" name="Shape 3032"/>
          <p:cNvSpPr/>
          <p:nvPr/>
        </p:nvSpPr>
        <p:spPr>
          <a:xfrm>
            <a:off x="2007394" y="4579144"/>
            <a:ext cx="167879"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33" name="Shape 3033"/>
          <p:cNvSpPr/>
          <p:nvPr/>
        </p:nvSpPr>
        <p:spPr>
          <a:xfrm>
            <a:off x="2007394" y="4993481"/>
            <a:ext cx="167879"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grpSp>
        <p:nvGrpSpPr>
          <p:cNvPr id="433205" name="Group 3036"/>
          <p:cNvGrpSpPr>
            <a:grpSpLocks/>
          </p:cNvGrpSpPr>
          <p:nvPr/>
        </p:nvGrpSpPr>
        <p:grpSpPr bwMode="auto">
          <a:xfrm>
            <a:off x="2446735" y="5401866"/>
            <a:ext cx="5381625" cy="179784"/>
            <a:chOff x="0" y="-17789"/>
            <a:chExt cx="7175144" cy="239421"/>
          </a:xfrm>
        </p:grpSpPr>
        <p:sp>
          <p:nvSpPr>
            <p:cNvPr id="3034" name="Shape 3034"/>
            <p:cNvSpPr/>
            <p:nvPr/>
          </p:nvSpPr>
          <p:spPr>
            <a:xfrm>
              <a:off x="0" y="-1641"/>
              <a:ext cx="569884" cy="169072"/>
            </a:xfrm>
            <a:prstGeom prst="rect">
              <a:avLst/>
            </a:prstGeom>
            <a:noFill/>
            <a:ln w="12700" cap="flat">
              <a:noFill/>
              <a:miter lim="400000"/>
            </a:ln>
            <a:effectLst/>
          </p:spPr>
          <p:txBody>
            <a:bodyPr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Insulins</a:t>
              </a:r>
            </a:p>
          </p:txBody>
        </p:sp>
        <p:sp>
          <p:nvSpPr>
            <p:cNvPr id="3035" name="Shape 3035"/>
            <p:cNvSpPr/>
            <p:nvPr/>
          </p:nvSpPr>
          <p:spPr>
            <a:xfrm flipV="1">
              <a:off x="3249451" y="-17789"/>
              <a:ext cx="3925693" cy="239421"/>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433206" name="Group 3042"/>
          <p:cNvGrpSpPr>
            <a:grpSpLocks/>
          </p:cNvGrpSpPr>
          <p:nvPr/>
        </p:nvGrpSpPr>
        <p:grpSpPr bwMode="auto">
          <a:xfrm>
            <a:off x="2303500" y="5225654"/>
            <a:ext cx="5524861" cy="151209"/>
            <a:chOff x="563935" y="52334"/>
            <a:chExt cx="7367129" cy="200871"/>
          </a:xfrm>
        </p:grpSpPr>
        <p:sp>
          <p:nvSpPr>
            <p:cNvPr id="3037" name="Shape 3037"/>
            <p:cNvSpPr/>
            <p:nvPr/>
          </p:nvSpPr>
          <p:spPr>
            <a:xfrm>
              <a:off x="563935" y="60533"/>
              <a:ext cx="760960" cy="168655"/>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Rosiglitazone</a:t>
              </a:r>
            </a:p>
          </p:txBody>
        </p:sp>
        <p:grpSp>
          <p:nvGrpSpPr>
            <p:cNvPr id="433280" name="Group 3041"/>
            <p:cNvGrpSpPr>
              <a:grpSpLocks/>
            </p:cNvGrpSpPr>
            <p:nvPr/>
          </p:nvGrpSpPr>
          <p:grpSpPr bwMode="auto">
            <a:xfrm>
              <a:off x="1407462" y="52334"/>
              <a:ext cx="6523602" cy="200871"/>
              <a:chOff x="0" y="52334"/>
              <a:chExt cx="6523601" cy="200870"/>
            </a:xfrm>
          </p:grpSpPr>
          <p:sp>
            <p:nvSpPr>
              <p:cNvPr id="3038" name="Shape 3038"/>
              <p:cNvSpPr/>
              <p:nvPr/>
            </p:nvSpPr>
            <p:spPr>
              <a:xfrm>
                <a:off x="2002004" y="52334"/>
                <a:ext cx="4521597" cy="177146"/>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39" name="Shape 3039"/>
              <p:cNvSpPr/>
              <p:nvPr/>
            </p:nvSpPr>
            <p:spPr>
              <a:xfrm>
                <a:off x="-10" y="52334"/>
                <a:ext cx="4818486" cy="200870"/>
              </a:xfrm>
              <a:prstGeom prst="rect">
                <a:avLst/>
              </a:prstGeom>
              <a:solidFill>
                <a:srgbClr val="FDCDC4"/>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3043" name="Shape 3043"/>
          <p:cNvSpPr/>
          <p:nvPr/>
        </p:nvSpPr>
        <p:spPr>
          <a:xfrm>
            <a:off x="1268017" y="5149455"/>
            <a:ext cx="758428" cy="138483"/>
          </a:xfrm>
          <a:prstGeom prst="rect">
            <a:avLst/>
          </a:prstGeom>
          <a:solidFill>
            <a:srgbClr val="FFFFFF"/>
          </a:solidFill>
          <a:ln w="3175">
            <a:solidFill>
              <a:srgbClr val="262626"/>
            </a:solidFill>
          </a:ln>
        </p:spPr>
        <p:txBody>
          <a:bodyPr lIns="17137" tIns="17137" rIns="17137" bIns="17137">
            <a:spAutoFit/>
          </a:bodyPr>
          <a:lstStyle>
            <a:lvl1pPr algn="ctr" defTabSz="1371600">
              <a:defRPr sz="600">
                <a:latin typeface="Arial"/>
                <a:ea typeface="Arial"/>
                <a:cs typeface="Arial"/>
                <a:sym typeface="Arial"/>
              </a:defRPr>
            </a:lvl1pPr>
          </a:lstStyle>
          <a:p>
            <a:pPr marL="0" marR="0" lvl="0" indent="0" algn="ctr" defTabSz="1028700" rtl="0" eaLnBrk="1" fontAlgn="auto" latinLnBrk="0" hangingPunct="0">
              <a:lnSpc>
                <a:spcPct val="100000"/>
              </a:lnSpc>
              <a:spcBef>
                <a:spcPts val="0"/>
              </a:spcBef>
              <a:spcAft>
                <a:spcPts val="0"/>
              </a:spcAft>
              <a:buClrTx/>
              <a:buSzTx/>
              <a:buFontTx/>
              <a:buNone/>
              <a:tabLst/>
              <a:defRPr/>
            </a:pPr>
            <a:r>
              <a:rPr kumimoji="0" sz="675" b="0" i="0" u="none" strike="noStrike" kern="0" cap="none" spc="0" normalizeH="0" baseline="0" noProof="0" dirty="0">
                <a:ln>
                  <a:noFill/>
                </a:ln>
                <a:solidFill>
                  <a:srgbClr val="000000"/>
                </a:solidFill>
                <a:effectLst/>
                <a:uLnTx/>
                <a:uFillTx/>
                <a:latin typeface="Arial"/>
                <a:cs typeface="Arial"/>
                <a:sym typeface="Arial"/>
              </a:rPr>
              <a:t>Thiazolidinediones</a:t>
            </a:r>
          </a:p>
        </p:txBody>
      </p:sp>
      <p:sp>
        <p:nvSpPr>
          <p:cNvPr id="3044" name="Shape 3044"/>
          <p:cNvSpPr/>
          <p:nvPr/>
        </p:nvSpPr>
        <p:spPr>
          <a:xfrm>
            <a:off x="2025254" y="5203031"/>
            <a:ext cx="66675"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45" name="Shape 3045"/>
          <p:cNvSpPr/>
          <p:nvPr/>
        </p:nvSpPr>
        <p:spPr>
          <a:xfrm flipH="1">
            <a:off x="2087166" y="5087541"/>
            <a:ext cx="0" cy="289322"/>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46" name="Shape 3046"/>
          <p:cNvSpPr/>
          <p:nvPr/>
        </p:nvSpPr>
        <p:spPr>
          <a:xfrm>
            <a:off x="2081212" y="5082779"/>
            <a:ext cx="166688"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47" name="Shape 3047"/>
          <p:cNvSpPr/>
          <p:nvPr/>
        </p:nvSpPr>
        <p:spPr>
          <a:xfrm>
            <a:off x="2087167" y="5375672"/>
            <a:ext cx="167878" cy="0"/>
          </a:xfrm>
          <a:prstGeom prst="line">
            <a:avLst/>
          </a:prstGeom>
          <a:ln w="3175">
            <a:solidFill>
              <a:srgbClr val="000000"/>
            </a:solidFill>
            <a:miter lim="400000"/>
          </a:ln>
        </p:spPr>
        <p:txBody>
          <a:bodyPr lIns="34277" tIns="34277" rIns="34277" bIns="34277"/>
          <a:lstStyle/>
          <a:p>
            <a:pPr marL="0" marR="0" lvl="0" indent="0" algn="l" defTabSz="342752" rtl="0" eaLnBrk="1" fontAlgn="auto" latinLnBrk="0" hangingPunct="0">
              <a:lnSpc>
                <a:spcPct val="100000"/>
              </a:lnSpc>
              <a:spcBef>
                <a:spcPts val="0"/>
              </a:spcBef>
              <a:spcAft>
                <a:spcPts val="0"/>
              </a:spcAft>
              <a:buClrTx/>
              <a:buSzTx/>
              <a:buFontTx/>
              <a:buNone/>
              <a:tabLst/>
              <a:defRPr sz="1800">
                <a:latin typeface="+mn-lt"/>
                <a:ea typeface="+mn-ea"/>
                <a:cs typeface="+mn-cs"/>
                <a:sym typeface="Verdana"/>
              </a:defRPr>
            </a:pPr>
            <a:endParaRPr kumimoji="0" sz="1500" b="0" i="0" u="none" strike="noStrike" kern="0" cap="none" spc="0" normalizeH="0" baseline="0" noProof="0">
              <a:ln>
                <a:noFill/>
              </a:ln>
              <a:solidFill>
                <a:srgbClr val="000000"/>
              </a:solidFill>
              <a:effectLst/>
              <a:uLnTx/>
              <a:uFillTx/>
              <a:latin typeface="Verdana"/>
              <a:ea typeface="Verdana"/>
              <a:sym typeface="Verdana"/>
            </a:endParaRPr>
          </a:p>
        </p:txBody>
      </p:sp>
      <p:sp>
        <p:nvSpPr>
          <p:cNvPr id="3054" name="Shape 3054"/>
          <p:cNvSpPr/>
          <p:nvPr/>
        </p:nvSpPr>
        <p:spPr>
          <a:xfrm>
            <a:off x="4968480" y="2060232"/>
            <a:ext cx="641201" cy="103875"/>
          </a:xfrm>
          <a:prstGeom prst="rect">
            <a:avLst/>
          </a:prstGeom>
          <a:ln w="12700">
            <a:miter lim="400000"/>
          </a:ln>
        </p:spPr>
        <p:txBody>
          <a:bodyPr wrap="none" lIns="0" tIns="0" rIns="0" bIns="0" anchor="ctr">
            <a:spAutoFit/>
          </a:bodyPr>
          <a:lstStyle>
            <a:lvl1pPr defTabSz="408207">
              <a:defRPr sz="11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sz="675" b="0" i="0" u="none" strike="noStrike" kern="0" cap="none" spc="0" normalizeH="0" baseline="0" noProof="0" dirty="0">
                <a:ln>
                  <a:noFill/>
                </a:ln>
                <a:solidFill>
                  <a:srgbClr val="000000"/>
                </a:solidFill>
                <a:effectLst/>
                <a:uLnTx/>
                <a:uFillTx/>
                <a:latin typeface="Calibri"/>
                <a:cs typeface="Calibri"/>
                <a:sym typeface="Calibri"/>
              </a:rPr>
              <a:t>500</a:t>
            </a:r>
            <a:r>
              <a:rPr kumimoji="0" lang="en-CA" sz="675" b="0" i="0" u="none" strike="noStrike" kern="0" cap="none" spc="0" normalizeH="0" baseline="0" noProof="0" dirty="0">
                <a:ln>
                  <a:noFill/>
                </a:ln>
                <a:solidFill>
                  <a:srgbClr val="000000"/>
                </a:solidFill>
                <a:effectLst/>
                <a:uLnTx/>
                <a:uFillTx/>
                <a:latin typeface="Calibri"/>
                <a:cs typeface="Calibri"/>
                <a:sym typeface="Calibri"/>
              </a:rPr>
              <a:t>-1000 </a:t>
            </a:r>
            <a:r>
              <a:rPr kumimoji="0" sz="675" b="0" i="0" u="none" strike="noStrike" kern="0" cap="none" spc="0" normalizeH="0" baseline="0" noProof="0" dirty="0">
                <a:ln>
                  <a:noFill/>
                </a:ln>
                <a:solidFill>
                  <a:srgbClr val="000000"/>
                </a:solidFill>
                <a:effectLst/>
                <a:uLnTx/>
                <a:uFillTx/>
                <a:latin typeface="Calibri"/>
                <a:cs typeface="Calibri"/>
                <a:sym typeface="Calibri"/>
              </a:rPr>
              <a:t>mg </a:t>
            </a:r>
            <a:r>
              <a:rPr kumimoji="0" lang="en-CA" sz="675" b="0" i="0" u="none" strike="noStrike" kern="0" cap="none" spc="0" normalizeH="0" baseline="0" noProof="0" dirty="0">
                <a:ln>
                  <a:noFill/>
                </a:ln>
                <a:solidFill>
                  <a:srgbClr val="000000"/>
                </a:solidFill>
                <a:effectLst/>
                <a:uLnTx/>
                <a:uFillTx/>
                <a:latin typeface="Calibri"/>
                <a:cs typeface="Calibri"/>
                <a:sym typeface="Calibri"/>
              </a:rPr>
              <a:t>daily</a:t>
            </a:r>
            <a:endParaRPr kumimoji="0" sz="675" b="0"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433213" name="Group 3080"/>
          <p:cNvGrpSpPr>
            <a:grpSpLocks/>
          </p:cNvGrpSpPr>
          <p:nvPr/>
        </p:nvGrpSpPr>
        <p:grpSpPr bwMode="auto">
          <a:xfrm>
            <a:off x="2360750" y="2942035"/>
            <a:ext cx="5467611" cy="366408"/>
            <a:chOff x="534165" y="-213440"/>
            <a:chExt cx="7290142" cy="487387"/>
          </a:xfrm>
        </p:grpSpPr>
        <p:sp>
          <p:nvSpPr>
            <p:cNvPr id="3075" name="Shape 3075"/>
            <p:cNvSpPr/>
            <p:nvPr/>
          </p:nvSpPr>
          <p:spPr>
            <a:xfrm>
              <a:off x="534165" y="-205230"/>
              <a:ext cx="692498" cy="168877"/>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Dulaglutide </a:t>
              </a:r>
            </a:p>
          </p:txBody>
        </p:sp>
        <p:grpSp>
          <p:nvGrpSpPr>
            <p:cNvPr id="433276" name="Group 3079"/>
            <p:cNvGrpSpPr>
              <a:grpSpLocks/>
            </p:cNvGrpSpPr>
            <p:nvPr/>
          </p:nvGrpSpPr>
          <p:grpSpPr bwMode="auto">
            <a:xfrm>
              <a:off x="2542698" y="-213440"/>
              <a:ext cx="5281609" cy="487387"/>
              <a:chOff x="1233053" y="-213440"/>
              <a:chExt cx="5281608" cy="487386"/>
            </a:xfrm>
          </p:grpSpPr>
          <p:sp>
            <p:nvSpPr>
              <p:cNvPr id="3076" name="Shape 3076"/>
              <p:cNvSpPr/>
              <p:nvPr/>
            </p:nvSpPr>
            <p:spPr>
              <a:xfrm>
                <a:off x="1233053" y="-213440"/>
                <a:ext cx="5281608" cy="199551"/>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78" name="Shape 3078"/>
              <p:cNvSpPr/>
              <p:nvPr/>
            </p:nvSpPr>
            <p:spPr>
              <a:xfrm>
                <a:off x="4147699" y="-2396"/>
                <a:ext cx="235106" cy="276342"/>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sz="1350" b="1" i="0" u="none" strike="noStrike" kern="0" cap="none" spc="0" normalizeH="0" baseline="0" noProof="0" dirty="0">
                    <a:ln>
                      <a:noFill/>
                    </a:ln>
                    <a:solidFill>
                      <a:srgbClr val="000000"/>
                    </a:solidFill>
                    <a:effectLst/>
                    <a:uLnTx/>
                    <a:uFillTx/>
                    <a:latin typeface="Calibri"/>
                    <a:cs typeface="Calibri"/>
                    <a:sym typeface="Calibri"/>
                  </a:rPr>
                  <a:t>50</a:t>
                </a:r>
              </a:p>
            </p:txBody>
          </p:sp>
        </p:grpSp>
      </p:grpSp>
      <p:grpSp>
        <p:nvGrpSpPr>
          <p:cNvPr id="433214" name="Group 3088"/>
          <p:cNvGrpSpPr>
            <a:grpSpLocks/>
          </p:cNvGrpSpPr>
          <p:nvPr/>
        </p:nvGrpSpPr>
        <p:grpSpPr bwMode="auto">
          <a:xfrm>
            <a:off x="2217902" y="3241784"/>
            <a:ext cx="5610458" cy="207749"/>
            <a:chOff x="627025" y="-248772"/>
            <a:chExt cx="7480582" cy="277775"/>
          </a:xfrm>
        </p:grpSpPr>
        <p:sp>
          <p:nvSpPr>
            <p:cNvPr id="3081" name="Shape 3081"/>
            <p:cNvSpPr/>
            <p:nvPr/>
          </p:nvSpPr>
          <p:spPr>
            <a:xfrm>
              <a:off x="627025" y="-172473"/>
              <a:ext cx="852795" cy="169752"/>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Exenatide QW </a:t>
              </a:r>
            </a:p>
          </p:txBody>
        </p:sp>
        <p:grpSp>
          <p:nvGrpSpPr>
            <p:cNvPr id="433271" name="Group 3087"/>
            <p:cNvGrpSpPr>
              <a:grpSpLocks/>
            </p:cNvGrpSpPr>
            <p:nvPr/>
          </p:nvGrpSpPr>
          <p:grpSpPr bwMode="auto">
            <a:xfrm>
              <a:off x="1575069" y="-248772"/>
              <a:ext cx="6532538" cy="277775"/>
              <a:chOff x="-4" y="-248771"/>
              <a:chExt cx="6532536" cy="277774"/>
            </a:xfrm>
          </p:grpSpPr>
          <p:sp>
            <p:nvSpPr>
              <p:cNvPr id="3083" name="Shape 3083"/>
              <p:cNvSpPr/>
              <p:nvPr/>
            </p:nvSpPr>
            <p:spPr>
              <a:xfrm>
                <a:off x="4249716" y="-179931"/>
                <a:ext cx="2282816" cy="159194"/>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84" name="Shape 3084"/>
              <p:cNvSpPr/>
              <p:nvPr/>
            </p:nvSpPr>
            <p:spPr>
              <a:xfrm>
                <a:off x="-4" y="-152867"/>
                <a:ext cx="2595552" cy="157602"/>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86" name="Shape 3086"/>
              <p:cNvSpPr/>
              <p:nvPr/>
            </p:nvSpPr>
            <p:spPr>
              <a:xfrm>
                <a:off x="4165579" y="-248771"/>
                <a:ext cx="235106" cy="277774"/>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5</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grpSp>
      </p:grpSp>
      <p:sp>
        <p:nvSpPr>
          <p:cNvPr id="254" name="Shape 2972"/>
          <p:cNvSpPr/>
          <p:nvPr/>
        </p:nvSpPr>
        <p:spPr>
          <a:xfrm>
            <a:off x="4883944" y="3659981"/>
            <a:ext cx="2944416" cy="144066"/>
          </a:xfrm>
          <a:prstGeom prst="rect">
            <a:avLst/>
          </a:prstGeom>
          <a:solidFill>
            <a:srgbClr val="00E2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800" b="1">
                <a:solidFill>
                  <a:srgbClr val="FFFFFF"/>
                </a:solidFill>
                <a:latin typeface="Calibri"/>
                <a:ea typeface="Calibri"/>
                <a:cs typeface="Calibri"/>
                <a:sym typeface="Calibri"/>
              </a:defRPr>
            </a:pPr>
            <a:endParaRPr kumimoji="0" sz="135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8" name="Shape 2971"/>
          <p:cNvSpPr/>
          <p:nvPr/>
        </p:nvSpPr>
        <p:spPr>
          <a:xfrm>
            <a:off x="2318705" y="3645914"/>
            <a:ext cx="557846" cy="126958"/>
          </a:xfrm>
          <a:prstGeom prst="rect">
            <a:avLst/>
          </a:prstGeom>
          <a:noFill/>
          <a:ln w="12700" cap="flat">
            <a:noFill/>
            <a:miter lim="400000"/>
          </a:ln>
          <a:effectLst/>
        </p:spPr>
        <p:txBody>
          <a:bodyPr wrap="none" lIns="0" tIns="0" rIns="0" bIns="0" anchor="ctr">
            <a:spAutoFit/>
          </a:bodyPr>
          <a:lstStyle>
            <a:lvl1pPr algn="r" defTabSz="408207">
              <a:defRPr sz="1100">
                <a:latin typeface="Calibri"/>
                <a:ea typeface="Calibri"/>
                <a:cs typeface="Calibri"/>
                <a:sym typeface="Calibri"/>
              </a:defRPr>
            </a:lvl1pPr>
          </a:lstStyle>
          <a:p>
            <a:pPr marL="0" marR="0" lvl="0" indent="0" algn="r"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Li</a:t>
            </a:r>
            <a:r>
              <a:rPr kumimoji="0" lang="fr-CA" sz="825" b="0" i="0" u="none" strike="noStrike" kern="0" cap="none" spc="0" normalizeH="0" baseline="0" noProof="0" dirty="0" err="1">
                <a:ln>
                  <a:noFill/>
                </a:ln>
                <a:solidFill>
                  <a:srgbClr val="000000"/>
                </a:solidFill>
                <a:effectLst/>
                <a:uLnTx/>
                <a:uFillTx/>
                <a:latin typeface="Calibri"/>
                <a:cs typeface="Calibri"/>
                <a:sym typeface="Calibri"/>
              </a:rPr>
              <a:t>xisenatide</a:t>
            </a:r>
            <a:r>
              <a:rPr kumimoji="0" sz="825" b="0" i="0" u="none" strike="noStrike" kern="0" cap="none" spc="0" normalizeH="0" baseline="0" noProof="0" dirty="0">
                <a:ln>
                  <a:noFill/>
                </a:ln>
                <a:solidFill>
                  <a:srgbClr val="000000"/>
                </a:solidFill>
                <a:effectLst/>
                <a:uLnTx/>
                <a:uFillTx/>
                <a:latin typeface="Calibri"/>
                <a:cs typeface="Calibri"/>
                <a:sym typeface="Calibri"/>
              </a:rPr>
              <a:t> </a:t>
            </a:r>
            <a:r>
              <a:rPr kumimoji="0" lang="fr-CA" sz="825" b="0" i="0" u="none" strike="noStrike" kern="0" cap="none" spc="0" normalizeH="0" baseline="0" noProof="0" dirty="0">
                <a:ln>
                  <a:noFill/>
                </a:ln>
                <a:solidFill>
                  <a:srgbClr val="000000"/>
                </a:solidFill>
                <a:effectLst/>
                <a:uLnTx/>
                <a:uFillTx/>
                <a:latin typeface="Calibri"/>
                <a:cs typeface="Calibri"/>
                <a:sym typeface="Calibri"/>
              </a:rPr>
              <a:t> </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55" name="Shape 2891"/>
          <p:cNvSpPr/>
          <p:nvPr/>
        </p:nvSpPr>
        <p:spPr>
          <a:xfrm>
            <a:off x="2949178" y="2945608"/>
            <a:ext cx="919163" cy="145256"/>
          </a:xfrm>
          <a:prstGeom prst="rect">
            <a:avLst/>
          </a:prstGeom>
          <a:solidFill>
            <a:srgbClr val="FCF6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5" name="Shape 2891"/>
          <p:cNvSpPr/>
          <p:nvPr/>
        </p:nvSpPr>
        <p:spPr>
          <a:xfrm>
            <a:off x="4881564" y="3824288"/>
            <a:ext cx="1650206" cy="153591"/>
          </a:xfrm>
          <a:prstGeom prst="rect">
            <a:avLst/>
          </a:prstGeom>
          <a:solidFill>
            <a:srgbClr val="FCF6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7" name="Shape 2891"/>
          <p:cNvSpPr/>
          <p:nvPr/>
        </p:nvSpPr>
        <p:spPr>
          <a:xfrm>
            <a:off x="4876800" y="4018360"/>
            <a:ext cx="1649016" cy="138113"/>
          </a:xfrm>
          <a:prstGeom prst="rect">
            <a:avLst/>
          </a:prstGeom>
          <a:solidFill>
            <a:srgbClr val="FCF6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6" name="Shape 3072"/>
          <p:cNvSpPr/>
          <p:nvPr/>
        </p:nvSpPr>
        <p:spPr>
          <a:xfrm>
            <a:off x="4040982" y="5231644"/>
            <a:ext cx="605935" cy="115416"/>
          </a:xfrm>
          <a:prstGeom prst="rect">
            <a:avLst/>
          </a:prstGeom>
          <a:ln w="12700">
            <a:miter lim="400000"/>
          </a:ln>
        </p:spPr>
        <p:txBody>
          <a:bodyPr wrap="none" lIns="0" tIns="0" rIns="0" bIns="0" anchor="ctr">
            <a:spAutoFit/>
          </a:bodyPr>
          <a:lstStyle>
            <a:lvl1pPr defTabSz="408207">
              <a:defRPr sz="1000">
                <a:latin typeface="Arial"/>
                <a:ea typeface="Arial"/>
                <a:cs typeface="Arial"/>
                <a:sym typeface="Arial"/>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lang="en-CA" sz="750" b="0" i="0" u="none" strike="noStrike" kern="0" cap="none" spc="0" normalizeH="0" baseline="0" noProof="0" dirty="0">
                <a:ln>
                  <a:noFill/>
                </a:ln>
                <a:solidFill>
                  <a:srgbClr val="000000"/>
                </a:solidFill>
                <a:effectLst/>
                <a:uLnTx/>
                <a:uFillTx/>
                <a:latin typeface="Arial"/>
                <a:cs typeface="Arial"/>
                <a:sym typeface="Arial"/>
              </a:rPr>
              <a:t>Fluid retention</a:t>
            </a:r>
            <a:endParaRPr kumimoji="0" sz="750" b="0" i="0" u="none" strike="noStrike" kern="0" cap="none" spc="0" normalizeH="0" baseline="0" noProof="0" dirty="0">
              <a:ln>
                <a:noFill/>
              </a:ln>
              <a:solidFill>
                <a:srgbClr val="000000"/>
              </a:solidFill>
              <a:effectLst/>
              <a:uLnTx/>
              <a:uFillTx/>
              <a:latin typeface="Arial"/>
              <a:cs typeface="Arial"/>
              <a:sym typeface="Arial"/>
            </a:endParaRPr>
          </a:p>
        </p:txBody>
      </p:sp>
      <p:sp>
        <p:nvSpPr>
          <p:cNvPr id="299" name="Shape 2899"/>
          <p:cNvSpPr/>
          <p:nvPr/>
        </p:nvSpPr>
        <p:spPr>
          <a:xfrm>
            <a:off x="4639867" y="5645362"/>
            <a:ext cx="115490" cy="104775"/>
          </a:xfrm>
          <a:prstGeom prst="rect">
            <a:avLst/>
          </a:prstGeom>
          <a:solidFill>
            <a:srgbClr val="FCF600"/>
          </a:solidFill>
          <a:ln w="12700">
            <a:miter lim="400000"/>
          </a:ln>
        </p:spPr>
        <p:txBody>
          <a:bodyPr lIns="34277" tIns="34277" rIns="34277" bIns="34277" anchor="ctr"/>
          <a:lstStyle/>
          <a:p>
            <a:pPr marL="0" marR="0" lvl="0" indent="0" algn="l" defTabSz="215169" rtl="0" eaLnBrk="1" fontAlgn="auto" latinLnBrk="0" hangingPunct="0">
              <a:lnSpc>
                <a:spcPct val="100000"/>
              </a:lnSpc>
              <a:spcBef>
                <a:spcPts val="0"/>
              </a:spcBef>
              <a:spcAft>
                <a:spcPts val="0"/>
              </a:spcAft>
              <a:buClrTx/>
              <a:buSzTx/>
              <a:buFontTx/>
              <a:buNone/>
              <a:tabLst/>
              <a:defRPr sz="1800">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1" name="Shape 2855"/>
          <p:cNvSpPr/>
          <p:nvPr/>
        </p:nvSpPr>
        <p:spPr>
          <a:xfrm>
            <a:off x="5719764" y="1585914"/>
            <a:ext cx="832247" cy="203597"/>
          </a:xfrm>
          <a:prstGeom prst="leftRightArrow">
            <a:avLst>
              <a:gd name="adj1" fmla="val 62694"/>
              <a:gd name="adj2" fmla="val 70322"/>
            </a:avLst>
          </a:prstGeom>
          <a:solidFill>
            <a:srgbClr val="939393"/>
          </a:solidFill>
          <a:ln w="3175" cap="flat">
            <a:solidFill>
              <a:srgbClr val="939393"/>
            </a:solidFill>
            <a:prstDash val="solid"/>
            <a:miter lim="8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200">
                <a:solidFill>
                  <a:srgbClr val="FFFFFF"/>
                </a:solidFill>
                <a:latin typeface="Calibri"/>
                <a:ea typeface="Calibri"/>
                <a:cs typeface="Calibri"/>
                <a:sym typeface="Calibri"/>
              </a:defRPr>
            </a:pPr>
            <a:endParaRPr kumimoji="0" sz="165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04" name="Shape 2859"/>
          <p:cNvSpPr/>
          <p:nvPr/>
        </p:nvSpPr>
        <p:spPr>
          <a:xfrm>
            <a:off x="5669756" y="1533617"/>
            <a:ext cx="748904" cy="256991"/>
          </a:xfrm>
          <a:prstGeom prst="rect">
            <a:avLst/>
          </a:prstGeom>
          <a:noFill/>
          <a:ln w="12700" cap="flat">
            <a:noFill/>
            <a:miter lim="400000"/>
          </a:ln>
          <a:effectLst/>
        </p:spPr>
        <p:txBody>
          <a:bodyPr lIns="24383" tIns="24383" rIns="24383" bIns="24383" anchor="ctr">
            <a:spAutoFit/>
          </a:bodyPr>
          <a:lstStyle>
            <a:lvl1pPr algn="ctr" defTabSz="408207">
              <a:spcBef>
                <a:spcPts val="1700"/>
              </a:spcBef>
              <a:defRPr sz="1800">
                <a:solidFill>
                  <a:srgbClr val="FFFFFF"/>
                </a:solidFill>
                <a:latin typeface="Calibri"/>
                <a:ea typeface="Calibri"/>
                <a:cs typeface="Calibri"/>
                <a:sym typeface="Calibri"/>
              </a:defRPr>
            </a:lvl1pPr>
          </a:lstStyle>
          <a:p>
            <a:pPr marL="0" marR="0" lvl="0" indent="0" algn="ctr" defTabSz="306155" rtl="0" eaLnBrk="1" fontAlgn="auto" latinLnBrk="0" hangingPunct="0">
              <a:lnSpc>
                <a:spcPct val="100000"/>
              </a:lnSpc>
              <a:spcBef>
                <a:spcPts val="1275"/>
              </a:spcBef>
              <a:spcAft>
                <a:spcPts val="0"/>
              </a:spcAft>
              <a:buClrTx/>
              <a:buSzTx/>
              <a:buFontTx/>
              <a:buNone/>
              <a:tabLst/>
              <a:defRPr/>
            </a:pPr>
            <a:r>
              <a:rPr kumimoji="0" lang="en-CA" sz="1350" b="0" i="0" u="none" strike="noStrike" kern="0" cap="none" spc="0" normalizeH="0" baseline="0" noProof="0" dirty="0">
                <a:ln>
                  <a:noFill/>
                </a:ln>
                <a:solidFill>
                  <a:srgbClr val="FFFFFF"/>
                </a:solidFill>
                <a:effectLst/>
                <a:uLnTx/>
                <a:uFillTx/>
                <a:latin typeface="Calibri"/>
                <a:cs typeface="Calibri"/>
                <a:sym typeface="Calibri"/>
              </a:rPr>
              <a:t>45-59</a:t>
            </a:r>
            <a:endParaRPr kumimoji="0" sz="135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05" name="Shape 2865"/>
          <p:cNvSpPr/>
          <p:nvPr/>
        </p:nvSpPr>
        <p:spPr>
          <a:xfrm>
            <a:off x="5592366" y="1423994"/>
            <a:ext cx="933450" cy="176200"/>
          </a:xfrm>
          <a:prstGeom prst="rect">
            <a:avLst/>
          </a:prstGeom>
          <a:noFill/>
          <a:ln w="12700" cap="flat">
            <a:noFill/>
            <a:miter lim="400000"/>
          </a:ln>
          <a:effectLst/>
        </p:spPr>
        <p:txBody>
          <a:bodyPr lIns="24383" tIns="24383" rIns="24383" bIns="24383" anchor="ctr">
            <a:spAutoFit/>
          </a:bodyPr>
          <a:lstStyle>
            <a:lvl1pPr algn="ctr" defTabSz="408207">
              <a:spcBef>
                <a:spcPts val="1500"/>
              </a:spcBef>
              <a:defRPr sz="1100">
                <a:latin typeface="Calibri"/>
                <a:ea typeface="Calibri"/>
                <a:cs typeface="Calibri"/>
                <a:sym typeface="Calibri"/>
              </a:defRPr>
            </a:lvl1pPr>
          </a:lstStyle>
          <a:p>
            <a:pPr marL="0" marR="0" lvl="0" indent="0" algn="ctr" defTabSz="306155" rtl="0" eaLnBrk="1" fontAlgn="auto" latinLnBrk="0" hangingPunct="0">
              <a:lnSpc>
                <a:spcPct val="100000"/>
              </a:lnSpc>
              <a:spcBef>
                <a:spcPts val="1125"/>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3</a:t>
            </a:r>
            <a:r>
              <a:rPr kumimoji="0" lang="en-CA" sz="825" b="0" i="0" u="none" strike="noStrike" kern="0" cap="none" spc="0" normalizeH="0" baseline="0" noProof="0" dirty="0">
                <a:ln>
                  <a:noFill/>
                </a:ln>
                <a:solidFill>
                  <a:srgbClr val="000000"/>
                </a:solidFill>
                <a:effectLst/>
                <a:uLnTx/>
                <a:uFillTx/>
                <a:latin typeface="Calibri"/>
                <a:cs typeface="Calibri"/>
                <a:sym typeface="Calibri"/>
              </a:rPr>
              <a:t>a</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06" name="Shape 2871"/>
          <p:cNvSpPr/>
          <p:nvPr/>
        </p:nvSpPr>
        <p:spPr>
          <a:xfrm>
            <a:off x="2922986" y="2587229"/>
            <a:ext cx="945356" cy="160734"/>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262626"/>
                </a:solidFill>
                <a:latin typeface="Arial"/>
                <a:ea typeface="Arial"/>
                <a:cs typeface="Arial"/>
                <a:sym typeface="Arial"/>
              </a:defRPr>
            </a:pPr>
            <a:endParaRPr kumimoji="0" sz="2400" b="0" i="0" u="none" strike="noStrike" kern="0" cap="none" spc="0" normalizeH="0" baseline="0" noProof="0">
              <a:ln>
                <a:noFill/>
              </a:ln>
              <a:solidFill>
                <a:srgbClr val="262626"/>
              </a:solidFill>
              <a:effectLst/>
              <a:uLnTx/>
              <a:uFillTx/>
              <a:latin typeface="Arial"/>
              <a:ea typeface="Arial"/>
              <a:cs typeface="Arial"/>
              <a:sym typeface="Arial"/>
            </a:endParaRPr>
          </a:p>
        </p:txBody>
      </p:sp>
      <p:sp>
        <p:nvSpPr>
          <p:cNvPr id="309" name="Shape 3084"/>
          <p:cNvSpPr/>
          <p:nvPr/>
        </p:nvSpPr>
        <p:spPr>
          <a:xfrm>
            <a:off x="2922986" y="3668316"/>
            <a:ext cx="1950244" cy="138113"/>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3" name="Shape 2891"/>
          <p:cNvSpPr/>
          <p:nvPr/>
        </p:nvSpPr>
        <p:spPr>
          <a:xfrm>
            <a:off x="2949180" y="5220891"/>
            <a:ext cx="3602831" cy="160734"/>
          </a:xfrm>
          <a:prstGeom prst="rect">
            <a:avLst/>
          </a:prstGeom>
          <a:solidFill>
            <a:srgbClr val="FCF6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5" name="Shape 2946"/>
          <p:cNvSpPr/>
          <p:nvPr/>
        </p:nvSpPr>
        <p:spPr>
          <a:xfrm>
            <a:off x="4788093" y="1794579"/>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3</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196" name="Shape 2946"/>
          <p:cNvSpPr/>
          <p:nvPr/>
        </p:nvSpPr>
        <p:spPr>
          <a:xfrm>
            <a:off x="5664994" y="2011272"/>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45</a:t>
            </a:r>
            <a:endParaRPr kumimoji="0" sz="135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198" name="Shape 2946"/>
          <p:cNvSpPr/>
          <p:nvPr/>
        </p:nvSpPr>
        <p:spPr>
          <a:xfrm>
            <a:off x="3786777" y="2550626"/>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1</a:t>
            </a:r>
            <a:r>
              <a:rPr kumimoji="0" sz="1350" b="1" i="0" u="none" strike="noStrike" kern="0" cap="none" spc="0" normalizeH="0" baseline="0" noProof="0" dirty="0">
                <a:ln>
                  <a:noFill/>
                </a:ln>
                <a:solidFill>
                  <a:srgbClr val="000000"/>
                </a:solidFill>
                <a:effectLst/>
                <a:uLnTx/>
                <a:uFillTx/>
                <a:latin typeface="Calibri"/>
                <a:cs typeface="Calibri"/>
                <a:sym typeface="Calibri"/>
              </a:rPr>
              <a:t>5</a:t>
            </a:r>
          </a:p>
        </p:txBody>
      </p:sp>
      <p:sp>
        <p:nvSpPr>
          <p:cNvPr id="199" name="Shape 2946"/>
          <p:cNvSpPr/>
          <p:nvPr/>
        </p:nvSpPr>
        <p:spPr>
          <a:xfrm>
            <a:off x="3794216" y="2901859"/>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Calibri"/>
                <a:cs typeface="Calibri"/>
                <a:sym typeface="Calibri"/>
              </a:rPr>
              <a:t>15</a:t>
            </a:r>
            <a:endParaRPr kumimoji="0" sz="135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01" name="Shape 2946"/>
          <p:cNvSpPr/>
          <p:nvPr/>
        </p:nvSpPr>
        <p:spPr>
          <a:xfrm>
            <a:off x="4786312" y="1995795"/>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3</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03" name="Shape 2946"/>
          <p:cNvSpPr/>
          <p:nvPr/>
        </p:nvSpPr>
        <p:spPr>
          <a:xfrm>
            <a:off x="4787503" y="3241784"/>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3</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04" name="Shape 2946"/>
          <p:cNvSpPr/>
          <p:nvPr/>
        </p:nvSpPr>
        <p:spPr>
          <a:xfrm>
            <a:off x="4795837" y="3101884"/>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3</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05" name="Shape 3084"/>
          <p:cNvSpPr/>
          <p:nvPr/>
        </p:nvSpPr>
        <p:spPr>
          <a:xfrm>
            <a:off x="2913461" y="3474245"/>
            <a:ext cx="973931" cy="140494"/>
          </a:xfrm>
          <a:prstGeom prst="rect">
            <a:avLst/>
          </a:prstGeom>
          <a:solidFill>
            <a:srgbClr val="FF00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Shape 2946"/>
          <p:cNvSpPr/>
          <p:nvPr/>
        </p:nvSpPr>
        <p:spPr>
          <a:xfrm>
            <a:off x="3810000" y="3431688"/>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1</a:t>
            </a:r>
            <a:r>
              <a:rPr kumimoji="0" sz="1350" b="1" i="0" u="none" strike="noStrike" kern="0" cap="none" spc="0" normalizeH="0" baseline="0" noProof="0" dirty="0">
                <a:ln>
                  <a:noFill/>
                </a:ln>
                <a:solidFill>
                  <a:srgbClr val="000000"/>
                </a:solidFill>
                <a:effectLst/>
                <a:uLnTx/>
                <a:uFillTx/>
                <a:latin typeface="Calibri"/>
                <a:cs typeface="Calibri"/>
                <a:sym typeface="Calibri"/>
              </a:rPr>
              <a:t>5</a:t>
            </a:r>
          </a:p>
        </p:txBody>
      </p:sp>
      <p:sp>
        <p:nvSpPr>
          <p:cNvPr id="208" name="Shape 2905"/>
          <p:cNvSpPr/>
          <p:nvPr/>
        </p:nvSpPr>
        <p:spPr>
          <a:xfrm>
            <a:off x="5303044" y="5664413"/>
            <a:ext cx="147638" cy="83344"/>
          </a:xfrm>
          <a:prstGeom prst="rect">
            <a:avLst/>
          </a:prstGeom>
          <a:pattFill prst="wdDnDiag">
            <a:fgClr>
              <a:srgbClr val="FFFF00"/>
            </a:fgClr>
            <a:bgClr>
              <a:srgbClr val="0BE202"/>
            </a:bgClr>
          </a:patt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latin typeface="Calibri"/>
                <a:ea typeface="Calibri"/>
                <a:cs typeface="Calibri"/>
                <a:sym typeface="Calibri"/>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 name="Shape 2897"/>
          <p:cNvSpPr/>
          <p:nvPr/>
        </p:nvSpPr>
        <p:spPr>
          <a:xfrm>
            <a:off x="5506641" y="5646552"/>
            <a:ext cx="666750" cy="115416"/>
          </a:xfrm>
          <a:prstGeom prst="rect">
            <a:avLst/>
          </a:prstGeom>
          <a:ln w="12700">
            <a:miter lim="400000"/>
          </a:ln>
        </p:spPr>
        <p:txBody>
          <a:bodyPr lIns="0" tIns="0" rIns="0" bIns="0">
            <a:spAutoFit/>
          </a:bodyPr>
          <a:lstStyle>
            <a:lvl1pPr defTabSz="408207">
              <a:defRPr sz="10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lang="en-CA" sz="750" b="0" i="0" u="none" strike="noStrike" kern="0" cap="none" spc="0" normalizeH="0" baseline="0" noProof="0" dirty="0">
                <a:ln>
                  <a:noFill/>
                </a:ln>
                <a:solidFill>
                  <a:srgbClr val="000000"/>
                </a:solidFill>
                <a:effectLst/>
                <a:uLnTx/>
                <a:uFillTx/>
                <a:latin typeface="Calibri"/>
                <a:cs typeface="Calibri"/>
                <a:sym typeface="Calibri"/>
              </a:rPr>
              <a:t>Do not initiate</a:t>
            </a:r>
            <a:endParaRPr kumimoji="0" sz="75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 name="TextBox 3"/>
          <p:cNvSpPr txBox="1"/>
          <p:nvPr/>
        </p:nvSpPr>
        <p:spPr>
          <a:xfrm>
            <a:off x="4756845" y="3574208"/>
            <a:ext cx="316685"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libri"/>
                <a:ea typeface="Helvetica"/>
                <a:cs typeface="Calibri"/>
                <a:sym typeface="Helvetica"/>
              </a:rPr>
              <a:t>30</a:t>
            </a:r>
          </a:p>
        </p:txBody>
      </p:sp>
      <p:sp>
        <p:nvSpPr>
          <p:cNvPr id="211" name="TextBox 210"/>
          <p:cNvSpPr txBox="1"/>
          <p:nvPr/>
        </p:nvSpPr>
        <p:spPr>
          <a:xfrm>
            <a:off x="4761613" y="3749280"/>
            <a:ext cx="316685"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libri"/>
                <a:ea typeface="Helvetica"/>
                <a:cs typeface="Calibri"/>
                <a:sym typeface="Helvetica"/>
              </a:rPr>
              <a:t>30</a:t>
            </a:r>
          </a:p>
        </p:txBody>
      </p:sp>
      <p:sp>
        <p:nvSpPr>
          <p:cNvPr id="212" name="Shape 2946"/>
          <p:cNvSpPr/>
          <p:nvPr/>
        </p:nvSpPr>
        <p:spPr>
          <a:xfrm>
            <a:off x="6447529" y="3794234"/>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6</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13" name="Shape 2946"/>
          <p:cNvSpPr/>
          <p:nvPr/>
        </p:nvSpPr>
        <p:spPr>
          <a:xfrm>
            <a:off x="6441282" y="3987709"/>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6</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14" name="Shape 2946"/>
          <p:cNvSpPr/>
          <p:nvPr/>
        </p:nvSpPr>
        <p:spPr>
          <a:xfrm>
            <a:off x="6479381" y="4502655"/>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6</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15" name="Shape 2946"/>
          <p:cNvSpPr/>
          <p:nvPr/>
        </p:nvSpPr>
        <p:spPr>
          <a:xfrm>
            <a:off x="6473428" y="4669343"/>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6</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17" name="Shape 2946"/>
          <p:cNvSpPr/>
          <p:nvPr/>
        </p:nvSpPr>
        <p:spPr>
          <a:xfrm>
            <a:off x="6488906" y="4970571"/>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6</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18" name="Shape 2946"/>
          <p:cNvSpPr/>
          <p:nvPr/>
        </p:nvSpPr>
        <p:spPr>
          <a:xfrm>
            <a:off x="6480572" y="5194409"/>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6</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19" name="TextBox 218"/>
          <p:cNvSpPr txBox="1"/>
          <p:nvPr/>
        </p:nvSpPr>
        <p:spPr>
          <a:xfrm>
            <a:off x="4758251" y="3920059"/>
            <a:ext cx="316685"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libri"/>
                <a:ea typeface="Helvetica"/>
                <a:cs typeface="Calibri"/>
                <a:sym typeface="Helvetica"/>
              </a:rPr>
              <a:t>30</a:t>
            </a:r>
          </a:p>
        </p:txBody>
      </p:sp>
      <p:sp>
        <p:nvSpPr>
          <p:cNvPr id="220" name="Shape 2946"/>
          <p:cNvSpPr/>
          <p:nvPr/>
        </p:nvSpPr>
        <p:spPr>
          <a:xfrm>
            <a:off x="6443074" y="4140109"/>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6</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21" name="Shape 2946"/>
          <p:cNvSpPr/>
          <p:nvPr/>
        </p:nvSpPr>
        <p:spPr>
          <a:xfrm>
            <a:off x="5636419" y="4508904"/>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45</a:t>
            </a:r>
            <a:endParaRPr kumimoji="0" sz="135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24" name="TextBox 223"/>
          <p:cNvSpPr txBox="1"/>
          <p:nvPr/>
        </p:nvSpPr>
        <p:spPr>
          <a:xfrm>
            <a:off x="4725911" y="2683953"/>
            <a:ext cx="316685"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libri"/>
                <a:ea typeface="Helvetica"/>
                <a:cs typeface="Calibri"/>
                <a:sym typeface="Helvetica"/>
              </a:rPr>
              <a:t>30</a:t>
            </a:r>
          </a:p>
        </p:txBody>
      </p:sp>
      <p:sp>
        <p:nvSpPr>
          <p:cNvPr id="210" name="Shape 2997"/>
          <p:cNvSpPr/>
          <p:nvPr/>
        </p:nvSpPr>
        <p:spPr>
          <a:xfrm>
            <a:off x="2922985" y="2415780"/>
            <a:ext cx="947738" cy="135731"/>
          </a:xfrm>
          <a:prstGeom prst="rect">
            <a:avLst/>
          </a:prstGeom>
          <a:solidFill>
            <a:srgbClr val="FCF6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6" name="Shape 2946"/>
          <p:cNvSpPr/>
          <p:nvPr/>
        </p:nvSpPr>
        <p:spPr>
          <a:xfrm>
            <a:off x="3790939" y="2364293"/>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1</a:t>
            </a:r>
            <a:r>
              <a:rPr kumimoji="0" sz="1350" b="1" i="0" u="none" strike="noStrike" kern="0" cap="none" spc="0" normalizeH="0" baseline="0" noProof="0" dirty="0">
                <a:ln>
                  <a:noFill/>
                </a:ln>
                <a:solidFill>
                  <a:srgbClr val="000000"/>
                </a:solidFill>
                <a:effectLst/>
                <a:uLnTx/>
                <a:uFillTx/>
                <a:latin typeface="Calibri"/>
                <a:cs typeface="Calibri"/>
                <a:sym typeface="Calibri"/>
              </a:rPr>
              <a:t>5</a:t>
            </a:r>
          </a:p>
        </p:txBody>
      </p:sp>
      <p:sp>
        <p:nvSpPr>
          <p:cNvPr id="2" name="TextBox 1"/>
          <p:cNvSpPr txBox="1"/>
          <p:nvPr/>
        </p:nvSpPr>
        <p:spPr>
          <a:xfrm>
            <a:off x="2961981" y="5812216"/>
            <a:ext cx="5017294"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38100" tIns="38100" rIns="38100" bIns="38100" spcCol="38100" anchor="ctr">
            <a:spAutoFit/>
          </a:bodyPr>
          <a:lstStyle/>
          <a:p>
            <a:pPr marL="0" marR="0" lvl="0" indent="0" algn="r" defTabSz="342900" rtl="0" eaLnBrk="1" fontAlgn="auto" latinLnBrk="0" hangingPunct="0">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000000"/>
                </a:solidFill>
                <a:effectLst/>
                <a:uLnTx/>
                <a:uFillTx/>
                <a:latin typeface="Helvetica"/>
                <a:ea typeface="Helvetica"/>
                <a:cs typeface="Helvetica"/>
                <a:sym typeface="Helvetica"/>
              </a:rPr>
              <a:t>* </a:t>
            </a:r>
            <a:r>
              <a:rPr kumimoji="0" lang="en-CA" sz="600" b="0" i="1" u="none" strike="noStrike" kern="1200" cap="none" spc="0" normalizeH="0" baseline="0" noProof="0" dirty="0">
                <a:ln>
                  <a:noFill/>
                </a:ln>
                <a:solidFill>
                  <a:srgbClr val="000000"/>
                </a:solidFill>
                <a:effectLst/>
                <a:uLnTx/>
                <a:uFillTx/>
                <a:latin typeface="Verdana"/>
                <a:ea typeface="Verdana"/>
                <a:sym typeface="Arial" charset="0"/>
              </a:rPr>
              <a:t>May be used for </a:t>
            </a:r>
            <a:r>
              <a:rPr kumimoji="0" lang="en-CA" sz="600" b="0" i="1" u="none" strike="noStrike" kern="1200" cap="none" spc="0" normalizeH="0" baseline="0" noProof="0" dirty="0" err="1">
                <a:ln>
                  <a:noFill/>
                </a:ln>
                <a:solidFill>
                  <a:srgbClr val="000000"/>
                </a:solidFill>
                <a:effectLst/>
                <a:uLnTx/>
                <a:uFillTx/>
                <a:latin typeface="Verdana"/>
                <a:ea typeface="Verdana"/>
                <a:sym typeface="Arial" charset="0"/>
              </a:rPr>
              <a:t>cardiorenal</a:t>
            </a:r>
            <a:r>
              <a:rPr kumimoji="0" lang="en-CA" sz="600" b="0" i="1" u="none" strike="noStrike" kern="1200" cap="none" spc="0" normalizeH="0" baseline="0" noProof="0" dirty="0">
                <a:ln>
                  <a:noFill/>
                </a:ln>
                <a:solidFill>
                  <a:srgbClr val="000000"/>
                </a:solidFill>
                <a:effectLst/>
                <a:uLnTx/>
                <a:uFillTx/>
                <a:latin typeface="Verdana"/>
                <a:ea typeface="Verdana"/>
                <a:sym typeface="Arial" charset="0"/>
              </a:rPr>
              <a:t> benefits in those with clinical CVD, A1C above target and </a:t>
            </a:r>
            <a:r>
              <a:rPr kumimoji="0" lang="en-CA" sz="600" b="0" i="1" u="none" strike="noStrike" kern="1200" cap="none" spc="0" normalizeH="0" baseline="0" noProof="0" dirty="0" err="1">
                <a:ln>
                  <a:noFill/>
                </a:ln>
                <a:solidFill>
                  <a:srgbClr val="000000"/>
                </a:solidFill>
                <a:effectLst/>
                <a:uLnTx/>
                <a:uFillTx/>
                <a:latin typeface="Verdana"/>
                <a:ea typeface="Verdana"/>
                <a:sym typeface="Arial" charset="0"/>
              </a:rPr>
              <a:t>eGFR</a:t>
            </a:r>
            <a:r>
              <a:rPr kumimoji="0" lang="en-CA" sz="600" b="0" i="1" u="none" strike="noStrike" kern="1200" cap="none" spc="0" normalizeH="0" baseline="0" noProof="0" dirty="0">
                <a:ln>
                  <a:noFill/>
                </a:ln>
                <a:solidFill>
                  <a:srgbClr val="000000"/>
                </a:solidFill>
                <a:effectLst/>
                <a:uLnTx/>
                <a:uFillTx/>
                <a:latin typeface="Verdana"/>
                <a:ea typeface="Verdana"/>
                <a:sym typeface="Arial" charset="0"/>
              </a:rPr>
              <a:t> &gt;30 mL/min/1.73m</a:t>
            </a:r>
            <a:r>
              <a:rPr kumimoji="0" lang="en-CA" sz="600" b="0" i="1" u="none" strike="noStrike" kern="1200" cap="none" spc="0" normalizeH="0" baseline="30000" noProof="0" dirty="0">
                <a:ln>
                  <a:noFill/>
                </a:ln>
                <a:solidFill>
                  <a:srgbClr val="000000"/>
                </a:solidFill>
                <a:effectLst/>
                <a:uLnTx/>
                <a:uFillTx/>
                <a:latin typeface="Verdana"/>
                <a:ea typeface="Verdana"/>
                <a:sym typeface="Arial" charset="0"/>
              </a:rPr>
              <a:t>2</a:t>
            </a:r>
            <a:r>
              <a:rPr kumimoji="0" lang="en-CA" sz="600" b="0" i="1" u="none" strike="noStrike" kern="1200" cap="none" spc="0" normalizeH="0" baseline="0" noProof="0" dirty="0">
                <a:ln>
                  <a:noFill/>
                </a:ln>
                <a:solidFill>
                  <a:srgbClr val="000000"/>
                </a:solidFill>
                <a:effectLst/>
                <a:uLnTx/>
                <a:uFillTx/>
                <a:latin typeface="Verdana"/>
                <a:ea typeface="Verdana"/>
                <a:sym typeface="Arial" charset="0"/>
              </a:rPr>
              <a:t> </a:t>
            </a:r>
            <a:endParaRPr kumimoji="0" lang="en-CA" sz="600" b="0" i="1"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sp>
        <p:nvSpPr>
          <p:cNvPr id="227" name="Shape 2952"/>
          <p:cNvSpPr/>
          <p:nvPr/>
        </p:nvSpPr>
        <p:spPr>
          <a:xfrm>
            <a:off x="2936083" y="2243139"/>
            <a:ext cx="3593306" cy="141685"/>
          </a:xfrm>
          <a:prstGeom prst="rect">
            <a:avLst/>
          </a:prstGeom>
          <a:solidFill>
            <a:srgbClr val="ABFFAB"/>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8" name="Shape 2946"/>
          <p:cNvSpPr/>
          <p:nvPr/>
        </p:nvSpPr>
        <p:spPr>
          <a:xfrm flipH="1">
            <a:off x="6449922" y="2205345"/>
            <a:ext cx="263129" cy="207749"/>
          </a:xfrm>
          <a:prstGeom prst="rect">
            <a:avLst/>
          </a:prstGeom>
          <a:noFill/>
          <a:ln w="12700" cap="flat">
            <a:noFill/>
            <a:miter lim="400000"/>
          </a:ln>
          <a:effectLst/>
        </p:spPr>
        <p:txBody>
          <a:bodyPr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6</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29" name="TextBox 228"/>
          <p:cNvSpPr txBox="1"/>
          <p:nvPr/>
        </p:nvSpPr>
        <p:spPr>
          <a:xfrm>
            <a:off x="4749317" y="2169816"/>
            <a:ext cx="316685"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libri"/>
                <a:ea typeface="Helvetica"/>
                <a:cs typeface="Calibri"/>
                <a:sym typeface="Helvetica"/>
              </a:rPr>
              <a:t>30</a:t>
            </a:r>
          </a:p>
        </p:txBody>
      </p:sp>
      <p:sp>
        <p:nvSpPr>
          <p:cNvPr id="230" name="Shape 2957"/>
          <p:cNvSpPr/>
          <p:nvPr/>
        </p:nvSpPr>
        <p:spPr>
          <a:xfrm>
            <a:off x="5381625" y="2242167"/>
            <a:ext cx="572273" cy="126958"/>
          </a:xfrm>
          <a:prstGeom prst="rect">
            <a:avLst/>
          </a:prstGeom>
          <a:noFill/>
          <a:ln w="12700" cap="flat">
            <a:noFill/>
            <a:miter lim="400000"/>
          </a:ln>
          <a:effectLst/>
        </p:spPr>
        <p:txBody>
          <a:bodyPr wrap="none" lIns="0" tIns="0" rIns="0" bIns="0" anchor="ctr">
            <a:spAutoFit/>
          </a:bodyPr>
          <a:lstStyle>
            <a:lvl1pPr defTabSz="408207">
              <a:defRPr sz="11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12.5 mg</a:t>
            </a:r>
            <a:r>
              <a:rPr kumimoji="0" lang="en-CA" sz="825" b="0" i="0" u="none" strike="noStrike" kern="0" cap="none" spc="0" normalizeH="0" baseline="0" noProof="0" dirty="0">
                <a:ln>
                  <a:noFill/>
                </a:ln>
                <a:solidFill>
                  <a:srgbClr val="000000"/>
                </a:solidFill>
                <a:effectLst/>
                <a:uLnTx/>
                <a:uFillTx/>
                <a:latin typeface="Calibri"/>
                <a:cs typeface="Calibri"/>
                <a:sym typeface="Calibri"/>
              </a:rPr>
              <a:t> daily</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31" name="Shape 2956"/>
          <p:cNvSpPr/>
          <p:nvPr/>
        </p:nvSpPr>
        <p:spPr>
          <a:xfrm>
            <a:off x="3632598" y="2243358"/>
            <a:ext cx="572273" cy="126958"/>
          </a:xfrm>
          <a:prstGeom prst="rect">
            <a:avLst/>
          </a:prstGeom>
          <a:noFill/>
          <a:ln w="12700" cap="flat">
            <a:noFill/>
            <a:miter lim="400000"/>
          </a:ln>
          <a:effectLst/>
        </p:spPr>
        <p:txBody>
          <a:bodyPr wrap="none" lIns="0" tIns="0" rIns="0" bIns="0" anchor="ctr">
            <a:spAutoFit/>
          </a:bodyPr>
          <a:lstStyle>
            <a:lvl1pPr defTabSz="408207">
              <a:defRPr sz="1100">
                <a:latin typeface="Calibri"/>
                <a:ea typeface="Calibri"/>
                <a:cs typeface="Calibri"/>
                <a:sym typeface="Calibri"/>
              </a:defRPr>
            </a:lvl1pPr>
          </a:lstStyle>
          <a:p>
            <a:pPr marL="0" marR="0" lvl="0" indent="0" algn="l" defTabSz="306155" rtl="0" eaLnBrk="1" fontAlgn="auto" latinLnBrk="0" hangingPunct="0">
              <a:lnSpc>
                <a:spcPct val="100000"/>
              </a:lnSpc>
              <a:spcBef>
                <a:spcPts val="0"/>
              </a:spcBef>
              <a:spcAft>
                <a:spcPts val="0"/>
              </a:spcAft>
              <a:buClrTx/>
              <a:buSzTx/>
              <a:buFontTx/>
              <a:buNone/>
              <a:tabLst/>
              <a:defRPr/>
            </a:pPr>
            <a:r>
              <a:rPr kumimoji="0" sz="825" b="0" i="0" u="none" strike="noStrike" kern="0" cap="none" spc="0" normalizeH="0" baseline="0" noProof="0" dirty="0">
                <a:ln>
                  <a:noFill/>
                </a:ln>
                <a:solidFill>
                  <a:srgbClr val="000000"/>
                </a:solidFill>
                <a:effectLst/>
                <a:uLnTx/>
                <a:uFillTx/>
                <a:latin typeface="Calibri"/>
                <a:cs typeface="Calibri"/>
                <a:sym typeface="Calibri"/>
              </a:rPr>
              <a:t>6.25 mg</a:t>
            </a:r>
            <a:r>
              <a:rPr kumimoji="0" lang="en-CA" sz="825" b="0" i="0" u="none" strike="noStrike" kern="0" cap="none" spc="0" normalizeH="0" baseline="0" noProof="0" dirty="0">
                <a:ln>
                  <a:noFill/>
                </a:ln>
                <a:solidFill>
                  <a:srgbClr val="000000"/>
                </a:solidFill>
                <a:effectLst/>
                <a:uLnTx/>
                <a:uFillTx/>
                <a:latin typeface="Calibri"/>
                <a:cs typeface="Calibri"/>
                <a:sym typeface="Calibri"/>
              </a:rPr>
              <a:t> daily</a:t>
            </a:r>
            <a:endParaRPr kumimoji="0" sz="825" b="0" i="0" u="none" strike="noStrike" kern="0" cap="none" spc="0" normalizeH="0" baseline="0" noProof="0" dirty="0">
              <a:ln>
                <a:noFill/>
              </a:ln>
              <a:solidFill>
                <a:srgbClr val="000000"/>
              </a:solidFill>
              <a:effectLst/>
              <a:uLnTx/>
              <a:uFillTx/>
              <a:latin typeface="Calibri"/>
              <a:cs typeface="Calibri"/>
              <a:sym typeface="Calibri"/>
            </a:endParaRPr>
          </a:p>
        </p:txBody>
      </p:sp>
      <p:cxnSp>
        <p:nvCxnSpPr>
          <p:cNvPr id="9" name="Straight Connector 8"/>
          <p:cNvCxnSpPr>
            <a:stCxn id="229" idx="0"/>
            <a:endCxn id="229" idx="0"/>
          </p:cNvCxnSpPr>
          <p:nvPr/>
        </p:nvCxnSpPr>
        <p:spPr>
          <a:xfrm>
            <a:off x="4907660" y="2169816"/>
            <a:ext cx="0" cy="0"/>
          </a:xfrm>
          <a:prstGeom prst="line">
            <a:avLst/>
          </a:prstGeom>
          <a:noFill/>
          <a:ln w="9525"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12" name="Straight Connector 11"/>
          <p:cNvCxnSpPr/>
          <p:nvPr/>
        </p:nvCxnSpPr>
        <p:spPr>
          <a:xfrm>
            <a:off x="4873229" y="2250055"/>
            <a:ext cx="0" cy="111227"/>
          </a:xfrm>
          <a:prstGeom prst="line">
            <a:avLst/>
          </a:prstGeom>
          <a:noFill/>
          <a:ln w="9525"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32" name="Straight Connector 231"/>
          <p:cNvCxnSpPr/>
          <p:nvPr/>
        </p:nvCxnSpPr>
        <p:spPr>
          <a:xfrm>
            <a:off x="4855369" y="2765377"/>
            <a:ext cx="0" cy="111227"/>
          </a:xfrm>
          <a:prstGeom prst="line">
            <a:avLst/>
          </a:prstGeom>
          <a:noFill/>
          <a:ln w="9525" cap="flat">
            <a:solidFill>
              <a:srgbClr val="000000"/>
            </a:solidFill>
            <a:prstDash val="solid"/>
            <a:round/>
          </a:ln>
          <a:effectLst/>
          <a:sp3d/>
        </p:spPr>
        <p:style>
          <a:lnRef idx="0">
            <a:scrgbClr r="0" g="0" b="0"/>
          </a:lnRef>
          <a:fillRef idx="0">
            <a:scrgbClr r="0" g="0" b="0"/>
          </a:fillRef>
          <a:effectRef idx="0">
            <a:scrgbClr r="0" g="0" b="0"/>
          </a:effectRef>
          <a:fontRef idx="none"/>
        </p:style>
      </p:cxnSp>
      <p:sp>
        <p:nvSpPr>
          <p:cNvPr id="223" name="Shape 2891"/>
          <p:cNvSpPr/>
          <p:nvPr/>
        </p:nvSpPr>
        <p:spPr>
          <a:xfrm>
            <a:off x="2928937" y="4358879"/>
            <a:ext cx="3614738" cy="152400"/>
          </a:xfrm>
          <a:prstGeom prst="rect">
            <a:avLst/>
          </a:prstGeom>
          <a:solidFill>
            <a:srgbClr val="FCF6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5" name="Shape 2946"/>
          <p:cNvSpPr/>
          <p:nvPr/>
        </p:nvSpPr>
        <p:spPr>
          <a:xfrm>
            <a:off x="6447541" y="4306203"/>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6</a:t>
            </a:r>
            <a:r>
              <a:rPr kumimoji="0" sz="1350" b="1" i="0" u="none" strike="noStrike" kern="0" cap="none" spc="0" normalizeH="0" baseline="0" noProof="0" dirty="0">
                <a:ln>
                  <a:noFill/>
                </a:ln>
                <a:solidFill>
                  <a:srgbClr val="000000"/>
                </a:solidFill>
                <a:effectLst/>
                <a:uLnTx/>
                <a:uFillTx/>
                <a:latin typeface="Calibri"/>
                <a:cs typeface="Calibri"/>
                <a:sym typeface="Calibri"/>
              </a:rPr>
              <a:t>0</a:t>
            </a:r>
          </a:p>
        </p:txBody>
      </p:sp>
      <p:sp>
        <p:nvSpPr>
          <p:cNvPr id="233" name="Shape 2891"/>
          <p:cNvSpPr/>
          <p:nvPr/>
        </p:nvSpPr>
        <p:spPr>
          <a:xfrm>
            <a:off x="2911080" y="5413772"/>
            <a:ext cx="1959769" cy="157163"/>
          </a:xfrm>
          <a:prstGeom prst="rect">
            <a:avLst/>
          </a:prstGeom>
          <a:solidFill>
            <a:srgbClr val="FCF6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1600">
                <a:solidFill>
                  <a:srgbClr val="FFFFFF"/>
                </a:solidFill>
                <a:latin typeface="Calibri"/>
                <a:ea typeface="Calibri"/>
                <a:cs typeface="Calibri"/>
                <a:sym typeface="Calibri"/>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4" name="TextBox 233"/>
          <p:cNvSpPr txBox="1"/>
          <p:nvPr/>
        </p:nvSpPr>
        <p:spPr>
          <a:xfrm>
            <a:off x="4776566" y="5336974"/>
            <a:ext cx="316685"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libri"/>
                <a:ea typeface="Helvetica"/>
                <a:cs typeface="Calibri"/>
                <a:sym typeface="Helvetica"/>
              </a:rPr>
              <a:t>30</a:t>
            </a:r>
          </a:p>
        </p:txBody>
      </p:sp>
      <p:sp>
        <p:nvSpPr>
          <p:cNvPr id="433269" name="Shape 382"/>
          <p:cNvSpPr txBox="1">
            <a:spLocks noChangeArrowheads="1"/>
          </p:cNvSpPr>
          <p:nvPr/>
        </p:nvSpPr>
        <p:spPr bwMode="auto">
          <a:xfrm>
            <a:off x="1143000" y="835819"/>
            <a:ext cx="5757863" cy="228600"/>
          </a:xfrm>
          <a:prstGeom prst="rect">
            <a:avLst/>
          </a:prstGeom>
          <a:noFill/>
          <a:ln w="9525">
            <a:noFill/>
            <a:miter lim="800000"/>
            <a:headEnd/>
            <a:tailEnd/>
          </a:ln>
        </p:spPr>
        <p:txBody>
          <a:bodyPr lIns="68569" tIns="34275" rIns="68569" bIns="34275"/>
          <a:lstStyle/>
          <a:p>
            <a:pPr marL="0" marR="0" lvl="0" indent="-66675" algn="l" defTabSz="685800" rtl="0" eaLnBrk="1" fontAlgn="base" latinLnBrk="0" hangingPunct="1">
              <a:lnSpc>
                <a:spcPct val="100000"/>
              </a:lnSpc>
              <a:spcBef>
                <a:spcPct val="0"/>
              </a:spcBef>
              <a:spcAft>
                <a:spcPct val="0"/>
              </a:spcAft>
              <a:buClr>
                <a:srgbClr val="000000"/>
              </a:buClr>
              <a:buSzPct val="100000"/>
              <a:buFontTx/>
              <a:buNone/>
              <a:tabLst/>
              <a:defRPr/>
            </a:pPr>
            <a:r>
              <a:rPr kumimoji="0" lang="en-US" sz="900" b="0" i="1" u="none" strike="noStrike" kern="1200" cap="none" spc="0" normalizeH="0" baseline="0" noProof="0">
                <a:ln>
                  <a:noFill/>
                </a:ln>
                <a:solidFill>
                  <a:srgbClr val="000000"/>
                </a:solidFill>
                <a:effectLst/>
                <a:uLnTx/>
                <a:uFillTx/>
                <a:latin typeface="Calibri" pitchFamily="34" charset="0"/>
                <a:ea typeface="ＭＳ Ｐゴシック" pitchFamily="34" charset="-128"/>
                <a:sym typeface="Calibri" pitchFamily="34" charset="0"/>
              </a:rPr>
              <a:t>2018 Diabetes Canada CPG – Chapter 13.  Pharmacologic Glycemic Management of Type 2 Diabetes </a:t>
            </a:r>
          </a:p>
        </p:txBody>
      </p:sp>
      <p:sp>
        <p:nvSpPr>
          <p:cNvPr id="216" name="Shape 2997"/>
          <p:cNvSpPr/>
          <p:nvPr/>
        </p:nvSpPr>
        <p:spPr>
          <a:xfrm>
            <a:off x="4873229" y="4864595"/>
            <a:ext cx="846534" cy="128886"/>
          </a:xfrm>
          <a:prstGeom prst="rect">
            <a:avLst/>
          </a:prstGeom>
          <a:solidFill>
            <a:srgbClr val="FCF600"/>
          </a:solidFill>
          <a:ln w="12700" cap="flat">
            <a:noFill/>
            <a:miter lim="400000"/>
          </a:ln>
          <a:effectLst/>
        </p:spPr>
        <p:txBody>
          <a:bodyPr lIns="34289" tIns="34289" rIns="34289" bIns="34289" anchor="ctr"/>
          <a:lstStyle/>
          <a:p>
            <a:pPr marL="0" marR="0" lvl="0" indent="0" algn="l" defTabSz="215169"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Shape 2946"/>
          <p:cNvSpPr/>
          <p:nvPr/>
        </p:nvSpPr>
        <p:spPr>
          <a:xfrm>
            <a:off x="4789672" y="4814004"/>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30</a:t>
            </a:r>
            <a:endParaRPr kumimoji="0" sz="135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35" name="Shape 2946"/>
          <p:cNvSpPr/>
          <p:nvPr/>
        </p:nvSpPr>
        <p:spPr>
          <a:xfrm>
            <a:off x="5636419" y="4499084"/>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45</a:t>
            </a:r>
            <a:endParaRPr kumimoji="0" sz="135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36" name="Shape 2946"/>
          <p:cNvSpPr/>
          <p:nvPr/>
        </p:nvSpPr>
        <p:spPr>
          <a:xfrm>
            <a:off x="5632882" y="4799973"/>
            <a:ext cx="176330" cy="207749"/>
          </a:xfrm>
          <a:prstGeom prst="rect">
            <a:avLst/>
          </a:prstGeom>
          <a:noFill/>
          <a:ln w="12700" cap="flat">
            <a:noFill/>
            <a:miter lim="400000"/>
          </a:ln>
          <a:effec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marL="0" marR="0" lvl="0" indent="0" algn="l" defTabSz="306155" rtl="0" eaLnBrk="1" fontAlgn="auto" latinLnBrk="0" hangingPunct="0">
              <a:lnSpc>
                <a:spcPct val="100000"/>
              </a:lnSpc>
              <a:spcBef>
                <a:spcPts val="1275"/>
              </a:spcBef>
              <a:spcAft>
                <a:spcPts val="0"/>
              </a:spcAft>
              <a:buClrTx/>
              <a:buSzTx/>
              <a:buFontTx/>
              <a:buNone/>
              <a:tabLst/>
              <a:defRPr/>
            </a:pPr>
            <a:r>
              <a:rPr kumimoji="0" lang="en-CA" sz="1350" b="1" i="0" u="none" strike="noStrike" kern="0" cap="none" spc="0" normalizeH="0" baseline="0" noProof="0" dirty="0">
                <a:ln>
                  <a:noFill/>
                </a:ln>
                <a:solidFill>
                  <a:srgbClr val="000000"/>
                </a:solidFill>
                <a:effectLst/>
                <a:uLnTx/>
                <a:uFillTx/>
                <a:latin typeface="Calibri"/>
                <a:cs typeface="Calibri"/>
                <a:sym typeface="Calibri"/>
              </a:rPr>
              <a:t>45</a:t>
            </a:r>
            <a:endParaRPr kumimoji="0" sz="1350" b="1"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51735603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lstStyle/>
          <a:p>
            <a:pPr rtl="0">
              <a:defRPr/>
            </a:pPr>
            <a:r>
              <a:rPr lang="en-US" altLang="en-US" sz="3200" b="1" dirty="0">
                <a:solidFill>
                  <a:schemeClr val="tx1"/>
                </a:solidFill>
              </a:rPr>
              <a:t>Efficacy of Non-insulin Anti-diabetes Agents*</a:t>
            </a:r>
            <a:endParaRPr lang="en-US" sz="3200" b="1" dirty="0">
              <a:solidFill>
                <a:schemeClr val="tx1"/>
              </a:solidFill>
            </a:endParaRPr>
          </a:p>
        </p:txBody>
      </p:sp>
      <p:sp>
        <p:nvSpPr>
          <p:cNvPr id="3" name="Content Placeholder 2"/>
          <p:cNvSpPr>
            <a:spLocks noGrp="1"/>
          </p:cNvSpPr>
          <p:nvPr>
            <p:ph idx="1"/>
          </p:nvPr>
        </p:nvSpPr>
        <p:spPr>
          <a:xfrm>
            <a:off x="457200" y="1447800"/>
            <a:ext cx="8229600" cy="4572000"/>
          </a:xfrm>
        </p:spPr>
        <p:txBody>
          <a:bodyPr>
            <a:normAutofit fontScale="92500" lnSpcReduction="10000"/>
          </a:bodyPr>
          <a:lstStyle/>
          <a:p>
            <a:pPr marL="0" indent="0" algn="l" rtl="0">
              <a:buFont typeface="Times" pitchFamily="18" charset="0"/>
              <a:buNone/>
              <a:defRPr/>
            </a:pPr>
            <a:r>
              <a:rPr lang="en-US" sz="2600" b="1" u="sng" dirty="0"/>
              <a:t>Drug                                                                        A1c Reduction (%)</a:t>
            </a:r>
          </a:p>
          <a:p>
            <a:pPr marL="0" indent="0" algn="l" rtl="0">
              <a:buFont typeface="Times" pitchFamily="18" charset="0"/>
              <a:buNone/>
              <a:defRPr/>
            </a:pPr>
            <a:r>
              <a:rPr lang="en-US" sz="2200" dirty="0"/>
              <a:t>Metformin					1.5–2.0</a:t>
            </a:r>
          </a:p>
          <a:p>
            <a:pPr marL="0" indent="0" algn="l" rtl="0">
              <a:buFont typeface="Times" pitchFamily="18" charset="0"/>
              <a:buNone/>
              <a:defRPr/>
            </a:pPr>
            <a:r>
              <a:rPr lang="en-US" sz="2200" dirty="0"/>
              <a:t>Secretagogue (</a:t>
            </a:r>
            <a:r>
              <a:rPr lang="en-US" sz="2200" dirty="0" err="1"/>
              <a:t>SFU</a:t>
            </a:r>
            <a:r>
              <a:rPr lang="en-US" sz="2200" dirty="0"/>
              <a:t>/</a:t>
            </a:r>
            <a:r>
              <a:rPr lang="en-US" sz="2200" dirty="0" err="1"/>
              <a:t>Glinide</a:t>
            </a:r>
            <a:r>
              <a:rPr lang="en-US" sz="2200" dirty="0"/>
              <a:t>)			1.5–2.0</a:t>
            </a:r>
          </a:p>
          <a:p>
            <a:pPr marL="0" indent="0" algn="l" rtl="0">
              <a:buFont typeface="Times" pitchFamily="18" charset="0"/>
              <a:buNone/>
              <a:defRPr/>
            </a:pPr>
            <a:r>
              <a:rPr lang="en-US" sz="2200" dirty="0"/>
              <a:t>GLP1RA					                1.0-1.5</a:t>
            </a:r>
          </a:p>
          <a:p>
            <a:pPr marL="0" indent="0" algn="l" rtl="0">
              <a:buFont typeface="Times" pitchFamily="18" charset="0"/>
              <a:buNone/>
              <a:defRPr/>
            </a:pPr>
            <a:r>
              <a:rPr lang="en-US" sz="2200" dirty="0" err="1"/>
              <a:t>TZD</a:t>
            </a:r>
            <a:r>
              <a:rPr lang="en-US" sz="2200" dirty="0"/>
              <a:t>						1.0–1.5</a:t>
            </a:r>
          </a:p>
          <a:p>
            <a:pPr marL="0" indent="0" algn="l" rtl="0">
              <a:buFont typeface="Times" pitchFamily="18" charset="0"/>
              <a:buNone/>
              <a:defRPr/>
            </a:pPr>
            <a:r>
              <a:rPr lang="en-US" sz="2200" dirty="0"/>
              <a:t>SGLT2i</a:t>
            </a:r>
            <a:r>
              <a:rPr lang="en-US" sz="1800" baseline="40000" dirty="0"/>
              <a:t>1</a:t>
            </a:r>
            <a:r>
              <a:rPr lang="en-US" sz="2200" baseline="36000" dirty="0"/>
              <a:t>	</a:t>
            </a:r>
            <a:r>
              <a:rPr lang="en-US" sz="2200" dirty="0"/>
              <a:t>				                0.8-1.5</a:t>
            </a:r>
          </a:p>
          <a:p>
            <a:pPr marL="0" indent="0" algn="l" rtl="0">
              <a:buFont typeface="Times" pitchFamily="18" charset="0"/>
              <a:buNone/>
              <a:defRPr/>
            </a:pPr>
            <a:r>
              <a:rPr lang="en-US" sz="2200" dirty="0"/>
              <a:t>DPP4i</a:t>
            </a:r>
            <a:r>
              <a:rPr lang="en-US" sz="1800" baseline="40000" dirty="0"/>
              <a:t>1</a:t>
            </a:r>
            <a:r>
              <a:rPr lang="en-US" sz="1800" baseline="36000" dirty="0"/>
              <a:t>	</a:t>
            </a:r>
            <a:r>
              <a:rPr lang="en-US" sz="2200" dirty="0"/>
              <a:t>					0.5–1.5</a:t>
            </a:r>
          </a:p>
          <a:p>
            <a:pPr marL="0" indent="0" algn="l" rtl="0">
              <a:buFont typeface="Times" pitchFamily="18" charset="0"/>
              <a:buNone/>
              <a:defRPr/>
            </a:pPr>
            <a:r>
              <a:rPr lang="en-US" sz="2200" dirty="0">
                <a:latin typeface="Symbol" panose="05050102010706020507" pitchFamily="18" charset="2"/>
              </a:rPr>
              <a:t>a-</a:t>
            </a:r>
            <a:r>
              <a:rPr lang="en-US" sz="2200" dirty="0"/>
              <a:t>GI						0.5–1.0</a:t>
            </a:r>
          </a:p>
          <a:p>
            <a:pPr marL="0" indent="0" algn="l" rtl="0">
              <a:buFont typeface="Times" pitchFamily="18" charset="0"/>
              <a:buNone/>
              <a:defRPr/>
            </a:pPr>
            <a:r>
              <a:rPr lang="en-US" sz="2200" dirty="0" err="1"/>
              <a:t>Bromocriptine</a:t>
            </a:r>
            <a:r>
              <a:rPr lang="en-US" sz="2200" dirty="0"/>
              <a:t> IR</a:t>
            </a:r>
            <a:r>
              <a:rPr lang="en-US" sz="1800" baseline="40000" dirty="0"/>
              <a:t>2</a:t>
            </a:r>
            <a:r>
              <a:rPr lang="en-US" sz="2200" dirty="0"/>
              <a:t>				0.6-0.9</a:t>
            </a:r>
          </a:p>
          <a:p>
            <a:pPr marL="0" indent="0" algn="l" rtl="0">
              <a:buFont typeface="Times" pitchFamily="18" charset="0"/>
              <a:buNone/>
              <a:defRPr/>
            </a:pPr>
            <a:r>
              <a:rPr lang="en-US" sz="2200" dirty="0"/>
              <a:t>Amylin</a:t>
            </a:r>
            <a:r>
              <a:rPr lang="en-US" sz="1800" baseline="40000" dirty="0"/>
              <a:t>2</a:t>
            </a:r>
            <a:r>
              <a:rPr lang="en-US" sz="2200" dirty="0"/>
              <a:t>					                0.4-0.7</a:t>
            </a:r>
          </a:p>
          <a:p>
            <a:pPr marL="0" indent="0" algn="l" rtl="0">
              <a:buFont typeface="Times" pitchFamily="18" charset="0"/>
              <a:buNone/>
              <a:defRPr/>
            </a:pPr>
            <a:r>
              <a:rPr lang="en-US" sz="2200" dirty="0"/>
              <a:t>Colesevelam</a:t>
            </a:r>
            <a:r>
              <a:rPr lang="en-US" sz="1800" baseline="40000" dirty="0"/>
              <a:t>2</a:t>
            </a:r>
            <a:r>
              <a:rPr lang="en-US" sz="2200" dirty="0"/>
              <a:t>					0.3-0.5</a:t>
            </a:r>
          </a:p>
          <a:p>
            <a:pPr marL="0" indent="0" algn="l" rtl="0">
              <a:buFont typeface="Times" pitchFamily="18" charset="0"/>
              <a:buNone/>
              <a:defRPr/>
            </a:pPr>
            <a:endParaRPr lang="en-US" sz="500" dirty="0"/>
          </a:p>
          <a:p>
            <a:pPr marL="0" indent="0" algn="ctr" rtl="0">
              <a:buFont typeface="Times" pitchFamily="18" charset="0"/>
              <a:buNone/>
              <a:defRPr/>
            </a:pPr>
            <a:r>
              <a:rPr lang="en-US" sz="1700" b="1" i="1" dirty="0">
                <a:solidFill>
                  <a:schemeClr val="tx1"/>
                </a:solidFill>
                <a:effectLst/>
              </a:rPr>
              <a:t> *Not head to head. Baselines and background therapies differ. Information derived from multiple studies. </a:t>
            </a:r>
          </a:p>
          <a:p>
            <a:pPr marL="0" indent="0" algn="l" rtl="0">
              <a:buFont typeface="Times" pitchFamily="18" charset="0"/>
              <a:buNone/>
              <a:defRPr/>
            </a:pPr>
            <a:endParaRPr lang="en-US" sz="2400" dirty="0"/>
          </a:p>
          <a:p>
            <a:pPr marL="0" indent="0" algn="l" rtl="0">
              <a:buFont typeface="Times" pitchFamily="18" charset="0"/>
              <a:buNone/>
              <a:defRPr/>
            </a:pPr>
            <a:endParaRPr lang="en-US" sz="2400" dirty="0"/>
          </a:p>
          <a:p>
            <a:pPr marL="0" indent="0" algn="l" rtl="0">
              <a:buFont typeface="Times" pitchFamily="18" charset="0"/>
              <a:buNone/>
              <a:defRPr/>
            </a:pPr>
            <a:endParaRPr lang="en-US" dirty="0"/>
          </a:p>
        </p:txBody>
      </p:sp>
      <p:sp>
        <p:nvSpPr>
          <p:cNvPr id="21508" name="Rectangle 4"/>
          <p:cNvSpPr>
            <a:spLocks noChangeArrowheads="1"/>
          </p:cNvSpPr>
          <p:nvPr/>
        </p:nvSpPr>
        <p:spPr bwMode="auto">
          <a:xfrm>
            <a:off x="304800" y="6381966"/>
            <a:ext cx="53451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4B9"/>
              </a:buClr>
              <a:buFont typeface="Times" charset="0"/>
              <a:buChar char="•"/>
              <a:defRPr sz="3200">
                <a:solidFill>
                  <a:srgbClr val="0064B9"/>
                </a:solidFill>
                <a:latin typeface="Trebuchet MS" charset="0"/>
                <a:ea typeface="MS PGothic" charset="-128"/>
                <a:cs typeface="Arial" charset="0"/>
              </a:defRPr>
            </a:lvl1pPr>
            <a:lvl2pPr marL="742950" indent="-285750" eaLnBrk="0" hangingPunct="0">
              <a:spcBef>
                <a:spcPct val="20000"/>
              </a:spcBef>
              <a:buFont typeface="Arial" charset="0"/>
              <a:buChar char="–"/>
              <a:defRPr sz="2800">
                <a:solidFill>
                  <a:schemeClr val="tx1"/>
                </a:solidFill>
                <a:latin typeface="Trebuchet MS" charset="0"/>
                <a:ea typeface="Arial" charset="0"/>
                <a:cs typeface="Arial" charset="0"/>
              </a:defRPr>
            </a:lvl2pPr>
            <a:lvl3pPr marL="1143000" indent="-228600" eaLnBrk="0" hangingPunct="0">
              <a:spcBef>
                <a:spcPct val="20000"/>
              </a:spcBef>
              <a:buChar char="•"/>
              <a:defRPr sz="2400">
                <a:solidFill>
                  <a:schemeClr val="tx1"/>
                </a:solidFill>
                <a:latin typeface="Trebuchet MS" charset="0"/>
                <a:ea typeface="Arial" charset="0"/>
                <a:cs typeface="Arial" charset="0"/>
              </a:defRPr>
            </a:lvl3pPr>
            <a:lvl4pPr marL="1600200" indent="-228600" eaLnBrk="0" hangingPunct="0">
              <a:spcBef>
                <a:spcPct val="20000"/>
              </a:spcBef>
              <a:buChar char="–"/>
              <a:defRPr sz="2000">
                <a:solidFill>
                  <a:schemeClr val="tx2"/>
                </a:solidFill>
                <a:latin typeface="Trebuchet MS" charset="0"/>
                <a:ea typeface="Arial" charset="0"/>
                <a:cs typeface="Arial" charset="0"/>
              </a:defRPr>
            </a:lvl4pPr>
            <a:lvl5pPr marL="2057400" indent="-228600" eaLnBrk="0" hangingPunct="0">
              <a:spcBef>
                <a:spcPct val="20000"/>
              </a:spcBef>
              <a:buChar char="»"/>
              <a:defRPr sz="2000">
                <a:solidFill>
                  <a:schemeClr val="tx2"/>
                </a:solidFill>
                <a:latin typeface="Trebuchet MS" charset="0"/>
                <a:ea typeface="Arial" charset="0"/>
                <a:cs typeface="Arial" charset="0"/>
              </a:defRPr>
            </a:lvl5pPr>
            <a:lvl6pPr marL="2514600" indent="-228600" eaLnBrk="0" fontAlgn="base" hangingPunct="0">
              <a:spcBef>
                <a:spcPct val="20000"/>
              </a:spcBef>
              <a:spcAft>
                <a:spcPct val="0"/>
              </a:spcAft>
              <a:buChar char="»"/>
              <a:defRPr sz="2000">
                <a:solidFill>
                  <a:schemeClr val="tx2"/>
                </a:solidFill>
                <a:latin typeface="Trebuchet MS" charset="0"/>
                <a:ea typeface="Arial" charset="0"/>
                <a:cs typeface="Arial" charset="0"/>
              </a:defRPr>
            </a:lvl6pPr>
            <a:lvl7pPr marL="2971800" indent="-228600" eaLnBrk="0" fontAlgn="base" hangingPunct="0">
              <a:spcBef>
                <a:spcPct val="20000"/>
              </a:spcBef>
              <a:spcAft>
                <a:spcPct val="0"/>
              </a:spcAft>
              <a:buChar char="»"/>
              <a:defRPr sz="2000">
                <a:solidFill>
                  <a:schemeClr val="tx2"/>
                </a:solidFill>
                <a:latin typeface="Trebuchet MS" charset="0"/>
                <a:ea typeface="Arial" charset="0"/>
                <a:cs typeface="Arial" charset="0"/>
              </a:defRPr>
            </a:lvl7pPr>
            <a:lvl8pPr marL="3429000" indent="-228600" eaLnBrk="0" fontAlgn="base" hangingPunct="0">
              <a:spcBef>
                <a:spcPct val="20000"/>
              </a:spcBef>
              <a:spcAft>
                <a:spcPct val="0"/>
              </a:spcAft>
              <a:buChar char="»"/>
              <a:defRPr sz="2000">
                <a:solidFill>
                  <a:schemeClr val="tx2"/>
                </a:solidFill>
                <a:latin typeface="Trebuchet MS" charset="0"/>
                <a:ea typeface="Arial" charset="0"/>
                <a:cs typeface="Arial" charset="0"/>
              </a:defRPr>
            </a:lvl8pPr>
            <a:lvl9pPr marL="3886200" indent="-228600" eaLnBrk="0" fontAlgn="base" hangingPunct="0">
              <a:spcBef>
                <a:spcPct val="20000"/>
              </a:spcBef>
              <a:spcAft>
                <a:spcPct val="0"/>
              </a:spcAft>
              <a:buChar char="»"/>
              <a:defRPr sz="2000">
                <a:solidFill>
                  <a:schemeClr val="tx2"/>
                </a:solidFill>
                <a:latin typeface="Trebuchet MS" charset="0"/>
                <a:ea typeface="Arial" charset="0"/>
                <a:cs typeface="Arial" charset="0"/>
              </a:defRPr>
            </a:lvl9pPr>
          </a:lstStyle>
          <a:p>
            <a:pPr marL="0" marR="0" lvl="0" indent="0" algn="l" defTabSz="914400" rtl="0" eaLnBrk="0" fontAlgn="auto" latinLnBrk="0" hangingPunct="0">
              <a:lnSpc>
                <a:spcPct val="100000"/>
              </a:lnSpc>
              <a:spcBef>
                <a:spcPct val="0"/>
              </a:spcBef>
              <a:spcAft>
                <a:spcPts val="0"/>
              </a:spcAft>
              <a:buClrTx/>
              <a:buSzTx/>
              <a:buFont typeface="Times" charset="0"/>
              <a:buNone/>
              <a:tabLst/>
              <a:defRPr/>
            </a:pPr>
            <a:r>
              <a:rPr kumimoji="0" lang="en-US" altLang="en-US" sz="1100" b="0" i="0" u="none" strike="noStrike" kern="1200" cap="none" spc="0" normalizeH="0" baseline="36000" noProof="0" dirty="0">
                <a:ln>
                  <a:noFill/>
                </a:ln>
                <a:solidFill>
                  <a:prstClr val="black"/>
                </a:solidFill>
                <a:effectLst/>
                <a:uLnTx/>
                <a:uFillTx/>
                <a:latin typeface="Candara"/>
                <a:ea typeface="MS PGothic" charset="-128"/>
                <a:cs typeface="Arial" charset="0"/>
                <a:hlinkClick r:id="rId3"/>
              </a:rPr>
              <a:t>1</a:t>
            </a:r>
            <a:r>
              <a:rPr kumimoji="0" lang="en-US" altLang="en-US" sz="1100" b="0" i="0" u="none" strike="noStrike" kern="1200" cap="none" spc="0" normalizeH="0" baseline="0" noProof="0" dirty="0">
                <a:ln>
                  <a:noFill/>
                </a:ln>
                <a:solidFill>
                  <a:prstClr val="black"/>
                </a:solidFill>
                <a:effectLst/>
                <a:uLnTx/>
                <a:uFillTx/>
                <a:latin typeface="Candara"/>
                <a:ea typeface="MS PGothic" charset="-128"/>
                <a:cs typeface="Arial" charset="0"/>
                <a:hlinkClick r:id="rId3"/>
              </a:rPr>
              <a:t>http://resources.aace.com</a:t>
            </a:r>
            <a:r>
              <a:rPr kumimoji="0" lang="en-US" altLang="en-US" sz="1100" b="0" i="0" u="none" strike="noStrike" kern="1200" cap="none" spc="0" normalizeH="0" baseline="0" noProof="0" dirty="0">
                <a:ln>
                  <a:noFill/>
                </a:ln>
                <a:solidFill>
                  <a:prstClr val="black"/>
                </a:solidFill>
                <a:effectLst/>
                <a:uLnTx/>
                <a:uFillTx/>
                <a:latin typeface="Candara"/>
                <a:ea typeface="MS PGothic" charset="-128"/>
                <a:cs typeface="Arial" charset="0"/>
              </a:rPr>
              <a:t>. </a:t>
            </a:r>
            <a:r>
              <a:rPr kumimoji="0" lang="en-US" altLang="en-US" sz="1100" b="0" i="0" u="none" strike="noStrike" kern="1200" cap="none" spc="0" normalizeH="0" baseline="36000" noProof="0" dirty="0">
                <a:ln>
                  <a:noFill/>
                </a:ln>
                <a:solidFill>
                  <a:prstClr val="black"/>
                </a:solidFill>
                <a:effectLst/>
                <a:uLnTx/>
                <a:uFillTx/>
                <a:latin typeface="Candara"/>
                <a:ea typeface="MS PGothic" charset="-128"/>
                <a:cs typeface="Arial" charset="0"/>
              </a:rPr>
              <a:t>2</a:t>
            </a:r>
            <a:r>
              <a:rPr kumimoji="0" lang="en-US" altLang="en-US" sz="1100" b="0" i="0" u="none" strike="noStrike" kern="1200" cap="none" spc="0" normalizeH="0" baseline="0" noProof="0" dirty="0">
                <a:ln>
                  <a:noFill/>
                </a:ln>
                <a:solidFill>
                  <a:prstClr val="black"/>
                </a:solidFill>
                <a:effectLst/>
                <a:uLnTx/>
                <a:uFillTx/>
                <a:latin typeface="Candara"/>
                <a:ea typeface="MS PGothic" charset="-128"/>
                <a:cs typeface="Arial" charset="0"/>
              </a:rPr>
              <a:t>Information taken from manufacturer PI</a:t>
            </a:r>
            <a:r>
              <a:rPr kumimoji="0" lang="fr-FR" altLang="en-US" sz="1100" b="0" i="0" u="none" strike="noStrike" kern="1200" cap="none" spc="0" normalizeH="0" baseline="0" noProof="0" dirty="0">
                <a:ln>
                  <a:noFill/>
                </a:ln>
                <a:solidFill>
                  <a:prstClr val="black"/>
                </a:solidFill>
                <a:effectLst/>
                <a:uLnTx/>
                <a:uFillTx/>
                <a:latin typeface="Candara"/>
                <a:ea typeface="MS PGothic" charset="-128"/>
                <a:cs typeface="Arial" charset="0"/>
              </a:rPr>
              <a:t>.</a:t>
            </a:r>
            <a:endParaRPr kumimoji="0" lang="en-US" altLang="en-US" sz="1100" b="0" i="0" u="none" strike="noStrike" kern="1200" cap="none" spc="0" normalizeH="0" baseline="0" noProof="0" dirty="0">
              <a:ln>
                <a:noFill/>
              </a:ln>
              <a:solidFill>
                <a:prstClr val="black"/>
              </a:solidFill>
              <a:effectLst/>
              <a:uLnTx/>
              <a:uFillTx/>
              <a:latin typeface="Candara"/>
              <a:ea typeface="MS PGothic" charset="-128"/>
              <a:cs typeface="Arial" charset="0"/>
            </a:endParaRPr>
          </a:p>
        </p:txBody>
      </p:sp>
    </p:spTree>
    <p:extLst>
      <p:ext uri="{BB962C8B-B14F-4D97-AF65-F5344CB8AC3E}">
        <p14:creationId xmlns:p14="http://schemas.microsoft.com/office/powerpoint/2010/main" val="421940446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fld id="{86CB4B4D-7CA3-9044-876B-883B54F8677D}" type="slidenum">
              <a:rPr kumimoji="0" sz="1000" b="1" i="0" u="none" strike="noStrike" kern="1200" cap="none" spc="0" normalizeH="0" baseline="0" noProof="0">
                <a:ln>
                  <a:noFill/>
                </a:ln>
                <a:solidFill>
                  <a:srgbClr val="0D0D0D"/>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t>93</a:t>
            </a:fld>
            <a:endParaRPr kumimoji="0" sz="1000" b="1" i="0" u="none" strike="noStrike" kern="1200" cap="none" spc="0" normalizeH="0" baseline="0" noProof="0">
              <a:ln>
                <a:noFill/>
              </a:ln>
              <a:solidFill>
                <a:srgbClr val="0D0D0D"/>
              </a:solidFill>
              <a:effectLst/>
              <a:uLnTx/>
              <a:uFillTx/>
              <a:latin typeface="Calibri"/>
              <a:ea typeface="+mn-ea"/>
              <a:cs typeface="+mn-cs"/>
            </a:endParaRPr>
          </a:p>
        </p:txBody>
      </p:sp>
      <p:pic>
        <p:nvPicPr>
          <p:cNvPr id="3" name="صورة 2">
            <a:extLst>
              <a:ext uri="{FF2B5EF4-FFF2-40B4-BE49-F238E27FC236}">
                <a16:creationId xmlns:a16="http://schemas.microsoft.com/office/drawing/2014/main" id="{85F786FD-B350-964E-BBDB-E4D89816930E}"/>
              </a:ext>
            </a:extLst>
          </p:cNvPr>
          <p:cNvPicPr>
            <a:picLocks noChangeAspect="1"/>
          </p:cNvPicPr>
          <p:nvPr/>
        </p:nvPicPr>
        <p:blipFill rotWithShape="1">
          <a:blip r:embed="rId2">
            <a:extLst>
              <a:ext uri="{28A0092B-C50C-407E-A947-70E740481C1C}">
                <a14:useLocalDpi xmlns:a14="http://schemas.microsoft.com/office/drawing/2010/main" val="0"/>
              </a:ext>
            </a:extLst>
          </a:blip>
          <a:srcRect l="2631" t="10772" r="19474" b="245"/>
          <a:stretch/>
        </p:blipFill>
        <p:spPr>
          <a:xfrm>
            <a:off x="-229268" y="-38100"/>
            <a:ext cx="9855868" cy="7340390"/>
          </a:xfrm>
          <a:prstGeom prst="rect">
            <a:avLst/>
          </a:prstGeom>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8D20C4E-DDDA-6F49-837B-E9B276DF75A4}"/>
              </a:ext>
            </a:extLst>
          </p:cNvPr>
          <p:cNvSpPr>
            <a:spLocks noGrp="1"/>
          </p:cNvSpPr>
          <p:nvPr>
            <p:ph type="ctrTitle"/>
          </p:nvPr>
        </p:nvSpPr>
        <p:spPr>
          <a:xfrm>
            <a:off x="419100" y="652205"/>
            <a:ext cx="7808976" cy="1088136"/>
          </a:xfrm>
        </p:spPr>
        <p:txBody>
          <a:bodyPr>
            <a:normAutofit fontScale="90000"/>
          </a:bodyPr>
          <a:lstStyle/>
          <a:p>
            <a:r>
              <a:rPr lang="en-US" dirty="0"/>
              <a:t>If HbA1c still above target despite dual/triple therapy, What to do?</a:t>
            </a:r>
            <a:endParaRPr lang="ar-SA" dirty="0"/>
          </a:p>
        </p:txBody>
      </p:sp>
      <p:sp>
        <p:nvSpPr>
          <p:cNvPr id="4" name="مربع نص 3">
            <a:extLst>
              <a:ext uri="{FF2B5EF4-FFF2-40B4-BE49-F238E27FC236}">
                <a16:creationId xmlns:a16="http://schemas.microsoft.com/office/drawing/2014/main" id="{E040A74D-DF41-F047-9D56-90FE1F828311}"/>
              </a:ext>
            </a:extLst>
          </p:cNvPr>
          <p:cNvSpPr txBox="1"/>
          <p:nvPr/>
        </p:nvSpPr>
        <p:spPr>
          <a:xfrm>
            <a:off x="419100" y="2438400"/>
            <a:ext cx="8369300" cy="3600986"/>
          </a:xfrm>
          <a:prstGeom prst="rect">
            <a:avLst/>
          </a:prstGeom>
          <a:noFill/>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Consider GLP-1 RA in most prior to insulin.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Consider insulin as first injectable if:</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HbA1c very high &gt; 11%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Symptoms or evidence of catabolism: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Wt</a:t>
            </a:r>
            <a:r>
              <a:rPr kumimoji="0" lang="en-US" sz="2000" b="0" i="0" u="none" strike="noStrike" kern="1200" cap="none" spc="0" normalizeH="0" baseline="0" noProof="0" dirty="0">
                <a:ln>
                  <a:noFill/>
                </a:ln>
                <a:solidFill>
                  <a:prstClr val="black"/>
                </a:solidFill>
                <a:effectLst/>
                <a:uLnTx/>
                <a:uFillTx/>
                <a:latin typeface="Calibri"/>
                <a:ea typeface="+mn-ea"/>
                <a:cs typeface="+mn-cs"/>
              </a:rPr>
              <a:t> loss, polyurea,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polydispsia</a:t>
            </a:r>
            <a:r>
              <a:rPr kumimoji="0" lang="en-US" sz="2000" b="0" i="0" u="none" strike="noStrike" kern="1200" cap="none" spc="0" normalizeH="0" baseline="0" noProof="0" dirty="0">
                <a:ln>
                  <a:noFill/>
                </a:ln>
                <a:solidFill>
                  <a:prstClr val="black"/>
                </a:solidFill>
                <a:effectLst/>
                <a:uLnTx/>
                <a:uFillTx/>
                <a:latin typeface="Calibri"/>
                <a:ea typeface="+mn-ea"/>
                <a:cs typeface="+mn-cs"/>
              </a:rPr>
              <a:t> which suggest insulin deficiency.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If type-1 diabetes is a possibility.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If already on GLP-1 RA or if GLP-1 RA not appropriate or Insulin preferred.</a:t>
            </a:r>
            <a:endParaRPr kumimoji="0" lang="ar-SA"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396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 calcmode="lin" valueType="num">
                                      <p:cBhvr additive="base">
                                        <p:cTn id="2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0535B7F-7989-B549-BE86-8738636A2E6C}"/>
              </a:ext>
            </a:extLst>
          </p:cNvPr>
          <p:cNvPicPr>
            <a:picLocks noChangeAspect="1"/>
          </p:cNvPicPr>
          <p:nvPr/>
        </p:nvPicPr>
        <p:blipFill rotWithShape="1">
          <a:blip r:embed="rId2">
            <a:extLst>
              <a:ext uri="{28A0092B-C50C-407E-A947-70E740481C1C}">
                <a14:useLocalDpi xmlns:a14="http://schemas.microsoft.com/office/drawing/2010/main" val="0"/>
              </a:ext>
            </a:extLst>
          </a:blip>
          <a:srcRect l="20931" t="14104" r="37272" b="47858"/>
          <a:stretch/>
        </p:blipFill>
        <p:spPr>
          <a:xfrm>
            <a:off x="0" y="647700"/>
            <a:ext cx="9153997" cy="5270500"/>
          </a:xfrm>
          <a:prstGeom prst="rect">
            <a:avLst/>
          </a:prstGeom>
        </p:spPr>
      </p:pic>
    </p:spTree>
    <p:extLst>
      <p:ext uri="{BB962C8B-B14F-4D97-AF65-F5344CB8AC3E}">
        <p14:creationId xmlns:p14="http://schemas.microsoft.com/office/powerpoint/2010/main" val="1958771889"/>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8D20C4E-DDDA-6F49-837B-E9B276DF75A4}"/>
              </a:ext>
            </a:extLst>
          </p:cNvPr>
          <p:cNvSpPr>
            <a:spLocks noGrp="1"/>
          </p:cNvSpPr>
          <p:nvPr>
            <p:ph type="ctrTitle"/>
          </p:nvPr>
        </p:nvSpPr>
        <p:spPr>
          <a:xfrm>
            <a:off x="419100" y="652205"/>
            <a:ext cx="8369300" cy="1088136"/>
          </a:xfrm>
        </p:spPr>
        <p:txBody>
          <a:bodyPr>
            <a:noAutofit/>
          </a:bodyPr>
          <a:lstStyle/>
          <a:p>
            <a:r>
              <a:rPr lang="en-US" sz="2200" b="1" dirty="0"/>
              <a:t>If HbA1c still above target despite adequately titrated basal insulin OR once basal insulin &gt; .7 – 1.0 IU/kg OR FPG at target, What to do?</a:t>
            </a:r>
            <a:endParaRPr lang="ar-SA" sz="2200" b="1" dirty="0"/>
          </a:p>
        </p:txBody>
      </p:sp>
      <p:sp>
        <p:nvSpPr>
          <p:cNvPr id="4" name="مربع نص 3">
            <a:extLst>
              <a:ext uri="{FF2B5EF4-FFF2-40B4-BE49-F238E27FC236}">
                <a16:creationId xmlns:a16="http://schemas.microsoft.com/office/drawing/2014/main" id="{E040A74D-DF41-F047-9D56-90FE1F828311}"/>
              </a:ext>
            </a:extLst>
          </p:cNvPr>
          <p:cNvSpPr txBox="1"/>
          <p:nvPr/>
        </p:nvSpPr>
        <p:spPr>
          <a:xfrm>
            <a:off x="419100" y="2438400"/>
            <a:ext cx="8369300" cy="2862322"/>
          </a:xfrm>
          <a:prstGeom prst="rect">
            <a:avLst/>
          </a:prstGeom>
          <a:noFill/>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Add prandial insulin (one dose with the largest meal).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If HbA1c still above target: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Stepwise additional injections of prandial insulin (ex. two, then three additional injections).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If HbA1c still above target: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Proceed to full basal-bolus regimen.</a:t>
            </a:r>
          </a:p>
        </p:txBody>
      </p:sp>
    </p:spTree>
    <p:extLst>
      <p:ext uri="{BB962C8B-B14F-4D97-AF65-F5344CB8AC3E}">
        <p14:creationId xmlns:p14="http://schemas.microsoft.com/office/powerpoint/2010/main" val="310483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0535B7F-7989-B549-BE86-8738636A2E6C}"/>
              </a:ext>
            </a:extLst>
          </p:cNvPr>
          <p:cNvPicPr>
            <a:picLocks noChangeAspect="1"/>
          </p:cNvPicPr>
          <p:nvPr/>
        </p:nvPicPr>
        <p:blipFill rotWithShape="1">
          <a:blip r:embed="rId2">
            <a:extLst>
              <a:ext uri="{28A0092B-C50C-407E-A947-70E740481C1C}">
                <a14:useLocalDpi xmlns:a14="http://schemas.microsoft.com/office/drawing/2010/main" val="0"/>
              </a:ext>
            </a:extLst>
          </a:blip>
          <a:srcRect l="21199" t="52029" r="37805" b="-1159"/>
          <a:stretch/>
        </p:blipFill>
        <p:spPr>
          <a:xfrm>
            <a:off x="304800" y="406399"/>
            <a:ext cx="8128000" cy="6088215"/>
          </a:xfrm>
          <a:prstGeom prst="rect">
            <a:avLst/>
          </a:prstGeom>
        </p:spPr>
      </p:pic>
    </p:spTree>
    <p:extLst>
      <p:ext uri="{BB962C8B-B14F-4D97-AF65-F5344CB8AC3E}">
        <p14:creationId xmlns:p14="http://schemas.microsoft.com/office/powerpoint/2010/main" val="2183782211"/>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2"/>
                </a:solidFill>
              </a:rPr>
              <a:t>Reference </a:t>
            </a:r>
          </a:p>
        </p:txBody>
      </p:sp>
      <p:sp>
        <p:nvSpPr>
          <p:cNvPr id="2" name="Content Placeholder 1"/>
          <p:cNvSpPr>
            <a:spLocks noGrp="1"/>
          </p:cNvSpPr>
          <p:nvPr>
            <p:ph idx="1"/>
          </p:nvPr>
        </p:nvSpPr>
        <p:spPr/>
        <p:txBody>
          <a:bodyPr/>
          <a:lstStyle/>
          <a:p>
            <a:endParaRPr lang="ar-SA"/>
          </a:p>
        </p:txBody>
      </p:sp>
      <p:pic>
        <p:nvPicPr>
          <p:cNvPr id="4" name="Picture 3">
            <a:extLst>
              <a:ext uri="{FF2B5EF4-FFF2-40B4-BE49-F238E27FC236}">
                <a16:creationId xmlns:a16="http://schemas.microsoft.com/office/drawing/2014/main" id="{EAB7CAC8-9B3D-44EA-881E-D222043941BF}"/>
              </a:ext>
            </a:extLst>
          </p:cNvPr>
          <p:cNvPicPr>
            <a:picLocks noChangeAspect="1"/>
          </p:cNvPicPr>
          <p:nvPr/>
        </p:nvPicPr>
        <p:blipFill>
          <a:blip r:embed="rId2"/>
          <a:stretch>
            <a:fillRect/>
          </a:stretch>
        </p:blipFill>
        <p:spPr>
          <a:xfrm>
            <a:off x="304800" y="1063906"/>
            <a:ext cx="8610600" cy="4730187"/>
          </a:xfrm>
          <a:prstGeom prst="rect">
            <a:avLst/>
          </a:prstGeom>
        </p:spPr>
      </p:pic>
    </p:spTree>
    <p:extLst>
      <p:ext uri="{BB962C8B-B14F-4D97-AF65-F5344CB8AC3E}">
        <p14:creationId xmlns:p14="http://schemas.microsoft.com/office/powerpoint/2010/main" val="40657768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6600" dirty="0">
                <a:solidFill>
                  <a:schemeClr val="tx2"/>
                </a:solidFill>
              </a:rPr>
              <a:t>   </a:t>
            </a:r>
          </a:p>
          <a:p>
            <a:pPr marL="0" indent="0">
              <a:buNone/>
            </a:pPr>
            <a:r>
              <a:rPr lang="en-US" sz="6600" dirty="0">
                <a:solidFill>
                  <a:schemeClr val="tx2"/>
                </a:solidFill>
              </a:rPr>
              <a:t>         Thank You </a:t>
            </a:r>
          </a:p>
        </p:txBody>
      </p:sp>
    </p:spTree>
    <p:extLst>
      <p:ext uri="{BB962C8B-B14F-4D97-AF65-F5344CB8AC3E}">
        <p14:creationId xmlns:p14="http://schemas.microsoft.com/office/powerpoint/2010/main" val="194142132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22.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2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Verdana"/>
        <a:ea typeface="Verdana"/>
        <a:cs typeface="Verdana"/>
      </a:majorFont>
      <a:minorFont>
        <a:latin typeface="Verdana"/>
        <a:ea typeface="Verdana"/>
        <a:cs typeface="Verdan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25400" dist="25400" dir="18900000" rotWithShape="0">
              <a:srgbClr val="000000">
                <a:alpha val="75000"/>
              </a:srgbClr>
            </a:outerShdw>
          </a:effectLst>
        </a:effectStyle>
        <a:effectStyle>
          <a:effectLst>
            <a:outerShdw blurRad="25400" dist="25400" dir="18900000" rotWithShape="0">
              <a:srgbClr val="000000">
                <a:alpha val="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abetes-Canada" id="{2758C9F2-230E-2647-99BB-84C4E5661632}" vid="{AA3FD364-9042-D741-9349-171970A5392E}"/>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1995</TotalTime>
  <Words>4973</Words>
  <Application>Microsoft Office PowerPoint</Application>
  <PresentationFormat>On-screen Show (4:3)</PresentationFormat>
  <Paragraphs>720</Paragraphs>
  <Slides>99</Slides>
  <Notes>18</Notes>
  <HiddenSlides>0</HiddenSlides>
  <MMClips>0</MMClips>
  <ScaleCrop>false</ScaleCrop>
  <HeadingPairs>
    <vt:vector size="6" baseType="variant">
      <vt:variant>
        <vt:lpstr>Fonts Used</vt:lpstr>
      </vt:variant>
      <vt:variant>
        <vt:i4>29</vt:i4>
      </vt:variant>
      <vt:variant>
        <vt:lpstr>Theme</vt:lpstr>
      </vt:variant>
      <vt:variant>
        <vt:i4>8</vt:i4>
      </vt:variant>
      <vt:variant>
        <vt:lpstr>Slide Titles</vt:lpstr>
      </vt:variant>
      <vt:variant>
        <vt:i4>99</vt:i4>
      </vt:variant>
    </vt:vector>
  </HeadingPairs>
  <TitlesOfParts>
    <vt:vector size="136" baseType="lpstr">
      <vt:lpstr>Andale Mono</vt:lpstr>
      <vt:lpstr>Arial</vt:lpstr>
      <vt:lpstr>Bookman Old Style</vt:lpstr>
      <vt:lpstr>Calibri</vt:lpstr>
      <vt:lpstr>Calibri Light</vt:lpstr>
      <vt:lpstr>Cambria</vt:lpstr>
      <vt:lpstr>Candara</vt:lpstr>
      <vt:lpstr>Century Gothic</vt:lpstr>
      <vt:lpstr>Consolas</vt:lpstr>
      <vt:lpstr>Constantia</vt:lpstr>
      <vt:lpstr>Corbel</vt:lpstr>
      <vt:lpstr>Courier New</vt:lpstr>
      <vt:lpstr>DejaVu Sans</vt:lpstr>
      <vt:lpstr>Georgia</vt:lpstr>
      <vt:lpstr>Gill Sans</vt:lpstr>
      <vt:lpstr>Gill Sans MT</vt:lpstr>
      <vt:lpstr>Helvetica</vt:lpstr>
      <vt:lpstr>Lucida Grande</vt:lpstr>
      <vt:lpstr>Monaco</vt:lpstr>
      <vt:lpstr>Open Sans</vt:lpstr>
      <vt:lpstr>Open Sans Light</vt:lpstr>
      <vt:lpstr>Symbol</vt:lpstr>
      <vt:lpstr>Tahoma</vt:lpstr>
      <vt:lpstr>Times</vt:lpstr>
      <vt:lpstr>Times New Roman</vt:lpstr>
      <vt:lpstr>Verdana</vt:lpstr>
      <vt:lpstr>Wingdings</vt:lpstr>
      <vt:lpstr>Wingdings 2</vt:lpstr>
      <vt:lpstr>Wingdings 3</vt:lpstr>
      <vt:lpstr>Paper</vt:lpstr>
      <vt:lpstr>2_Waveform</vt:lpstr>
      <vt:lpstr>2_White</vt:lpstr>
      <vt:lpstr>Office Theme</vt:lpstr>
      <vt:lpstr>Origin</vt:lpstr>
      <vt:lpstr>Spectrum</vt:lpstr>
      <vt:lpstr>1_Office Theme</vt:lpstr>
      <vt:lpstr>2_Office Theme</vt:lpstr>
      <vt:lpstr>Diabetes Mellitus  </vt:lpstr>
      <vt:lpstr>PowerPoint Presentation</vt:lpstr>
      <vt:lpstr>PowerPoint Presentation</vt:lpstr>
      <vt:lpstr>Prevalence of DM in Saudi Arabia </vt:lpstr>
      <vt:lpstr>Prevalence of DM in Saudi Arabia</vt:lpstr>
      <vt:lpstr>CLASSIFICATION AND DIAGNOSIS OF DIABETES </vt:lpstr>
      <vt:lpstr>CLASSIFICATION AND DIAGNOSIS OF DIABETES </vt:lpstr>
      <vt:lpstr>Diagnostic Tests for Diabetes</vt:lpstr>
      <vt:lpstr>Diagnosis</vt:lpstr>
      <vt:lpstr>Pre-diabetes </vt:lpstr>
      <vt:lpstr>Screening for diabetes </vt:lpstr>
      <vt:lpstr>PREVENTION OR DELAY OF TYPE 2 DIABETES </vt:lpstr>
      <vt:lpstr>Recommendation </vt:lpstr>
      <vt:lpstr>1- Lifestyle Interventions </vt:lpstr>
      <vt:lpstr>2- Pharmacologic Interventions </vt:lpstr>
      <vt:lpstr>3- Prevention of Cardiovascular Disease </vt:lpstr>
      <vt:lpstr>COMPREHENSIVE MEDICAL EVALUATION AND ASSESSMENT OF COMORBIDITIES </vt:lpstr>
      <vt:lpstr>PowerPoint Presentation</vt:lpstr>
      <vt:lpstr>Comprehensive Medical Evaluation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GLYCEMIC TARGETS </vt:lpstr>
      <vt:lpstr>A1C Testing </vt:lpstr>
      <vt:lpstr>A1C Goals </vt:lpstr>
      <vt:lpstr>PowerPoint Presentation</vt:lpstr>
      <vt:lpstr>PowerPoint Presentation</vt:lpstr>
      <vt:lpstr>Hypoglycemia </vt:lpstr>
      <vt:lpstr>PowerPoint Presentation</vt:lpstr>
      <vt:lpstr>PowerPoint Presentation</vt:lpstr>
      <vt:lpstr>PowerPoint Presentation</vt:lpstr>
      <vt:lpstr>CARDIOVASCULAR DISEASE AND RISK MANAGEMENT </vt:lpstr>
      <vt:lpstr>Hypertension/Blood Pressure Control </vt:lpstr>
      <vt:lpstr>Cardiovascular Disease </vt:lpstr>
      <vt:lpstr>Recommendations: Antiplatelet Agents</vt:lpstr>
      <vt:lpstr>Recommendations: Antiplatelet Agents (2)</vt:lpstr>
      <vt:lpstr>Recommendations: Antiplatelet Agents (3)</vt:lpstr>
      <vt:lpstr>Lipid management in diabetic patients </vt:lpstr>
      <vt:lpstr>PowerPoint Presentation</vt:lpstr>
      <vt:lpstr>PowerPoint Presentation</vt:lpstr>
      <vt:lpstr>MICROVASCULAR COMPLICATIONS AND FOOT CARE </vt:lpstr>
      <vt:lpstr>Chronic Kidney Disease </vt:lpstr>
      <vt:lpstr>Diabetic Retinopathy </vt:lpstr>
      <vt:lpstr>Screening</vt:lpstr>
      <vt:lpstr>PowerPoint Presentation</vt:lpstr>
      <vt:lpstr>Neuropathy</vt:lpstr>
      <vt:lpstr>Foot Care</vt:lpstr>
      <vt:lpstr>PowerPoint Presentation</vt:lpstr>
      <vt:lpstr>Diabetes management: </vt:lpstr>
      <vt:lpstr>PowerPoint Presentation</vt:lpstr>
      <vt:lpstr>PowerPoint Presentation</vt:lpstr>
      <vt:lpstr>PowerPoint Presentation</vt:lpstr>
      <vt:lpstr> PHYSICAL ACTIVITY </vt:lpstr>
      <vt:lpstr>Drug therapy of diabetes  </vt:lpstr>
      <vt:lpstr>PowerPoint Presentation</vt:lpstr>
      <vt:lpstr>PowerPoint Presentation</vt:lpstr>
      <vt:lpstr>PowerPoint Presentation</vt:lpstr>
      <vt:lpstr>(OHA)</vt:lpstr>
      <vt:lpstr>Biguanides (Metformin) </vt:lpstr>
      <vt:lpstr>Biguanides (Metformin)</vt:lpstr>
      <vt:lpstr>Thiazolidinediones (TZD)</vt:lpstr>
      <vt:lpstr>Thiazolidinediones (TZD) </vt:lpstr>
      <vt:lpstr> 2- Insulin Secretagogues  </vt:lpstr>
      <vt:lpstr>Sulfonylureas</vt:lpstr>
      <vt:lpstr>Sulfonylureas</vt:lpstr>
      <vt:lpstr>3rd generation Sulfonylurea</vt:lpstr>
      <vt:lpstr>Meglitinides (Glinides)</vt:lpstr>
      <vt:lpstr>3- Incretin Based Therapy </vt:lpstr>
      <vt:lpstr>GLP-1 Effects in Humans</vt:lpstr>
      <vt:lpstr>DPP-4 inhibitors</vt:lpstr>
      <vt:lpstr>DPP-4 inhibitors </vt:lpstr>
      <vt:lpstr>GLP-1 receptor agonists </vt:lpstr>
      <vt:lpstr>PowerPoint Presentation</vt:lpstr>
      <vt:lpstr>Clinically Approved GLP-1 Receptor Agonists</vt:lpstr>
      <vt:lpstr>Considerations for incretin  selection</vt:lpstr>
      <vt:lpstr>4- α Glucosidase Inhabitors </vt:lpstr>
      <vt:lpstr>5- SGLT-2 Inhibitors</vt:lpstr>
      <vt:lpstr>PowerPoint Presentation</vt:lpstr>
      <vt:lpstr>Adverse effects </vt:lpstr>
      <vt:lpstr>Insulin</vt:lpstr>
      <vt:lpstr>PowerPoint Presentation</vt:lpstr>
      <vt:lpstr>TREATMENT REGIMENS OF TYPE 1 DM</vt:lpstr>
      <vt:lpstr>PowerPoint Presentation</vt:lpstr>
      <vt:lpstr>If you have DM pt on Metformin with HbA1c above target, What to do?</vt:lpstr>
      <vt:lpstr>PowerPoint Presentation</vt:lpstr>
      <vt:lpstr>PowerPoint Presentation</vt:lpstr>
      <vt:lpstr>Antihyperglycemic Agents and Renal Function</vt:lpstr>
      <vt:lpstr>Efficacy of Non-insulin Anti-diabetes Agents*</vt:lpstr>
      <vt:lpstr>PowerPoint Presentation</vt:lpstr>
      <vt:lpstr>If HbA1c still above target despite dual/triple therapy, What to do?</vt:lpstr>
      <vt:lpstr>PowerPoint Presentation</vt:lpstr>
      <vt:lpstr>If HbA1c still above target despite adequately titrated basal insulin OR once basal insulin &gt; .7 – 1.0 IU/kg OR FPG at target, What to do?</vt:lpstr>
      <vt:lpstr>PowerPoint Presentation</vt:lpstr>
      <vt:lpstr>Reference </vt:lpstr>
      <vt:lpstr>PowerPoint Presentation</vt:lpstr>
    </vt:vector>
  </TitlesOfParts>
  <Company>Pramjcom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2013 ACC/AHA guidelines on treatment of blood cholesterol to reduce atherosclerotic cardiovascular risk in Adults</dc:title>
  <dc:creator>Dr_Boo7</dc:creator>
  <cp:lastModifiedBy>mohammed batais</cp:lastModifiedBy>
  <cp:revision>120</cp:revision>
  <dcterms:created xsi:type="dcterms:W3CDTF">2015-11-07T10:26:15Z</dcterms:created>
  <dcterms:modified xsi:type="dcterms:W3CDTF">2019-08-09T15:19:56Z</dcterms:modified>
</cp:coreProperties>
</file>