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5"/>
  </p:notesMasterIdLst>
  <p:sldIdLst>
    <p:sldId id="280" r:id="rId2"/>
    <p:sldId id="256" r:id="rId3"/>
    <p:sldId id="257" r:id="rId4"/>
    <p:sldId id="258" r:id="rId5"/>
    <p:sldId id="270" r:id="rId6"/>
    <p:sldId id="259" r:id="rId7"/>
    <p:sldId id="268" r:id="rId8"/>
    <p:sldId id="272" r:id="rId9"/>
    <p:sldId id="271" r:id="rId10"/>
    <p:sldId id="273" r:id="rId11"/>
    <p:sldId id="274" r:id="rId12"/>
    <p:sldId id="275" r:id="rId13"/>
    <p:sldId id="278" r:id="rId14"/>
    <p:sldId id="276" r:id="rId15"/>
    <p:sldId id="277" r:id="rId16"/>
    <p:sldId id="269" r:id="rId17"/>
    <p:sldId id="260" r:id="rId18"/>
    <p:sldId id="266" r:id="rId19"/>
    <p:sldId id="264" r:id="rId20"/>
    <p:sldId id="261" r:id="rId21"/>
    <p:sldId id="267" r:id="rId22"/>
    <p:sldId id="262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3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F2FDE-BADA-4909-9886-9DF0EA765895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4AC71-1461-413F-9635-EC7DD24019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9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A9EA5-446D-4089-ACEE-366EDD2CA6E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4AC71-1461-413F-9635-EC7DD240190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D47C353-B350-4736-A5B3-4FF16A0DC32D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13FF290-FDBB-4E16-AC84-DEE32E5C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57290" y="3714752"/>
            <a:ext cx="6400800" cy="614370"/>
          </a:xfrm>
        </p:spPr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فعاليات اليوم الأول 2012-2013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057400"/>
            <a:ext cx="6629400" cy="1826363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Pediatrics</a:t>
            </a:r>
            <a:endParaRPr lang="en-US" sz="6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143000" y="3810112"/>
            <a:ext cx="6629400" cy="106668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Done by:</a:t>
            </a:r>
          </a:p>
          <a:p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Saad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A.  Bin </a:t>
            </a: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Ayeed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Pediatrics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 Hours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Coordinator: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Dr. Hani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Temsah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Lectures First 2 weeks.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Pediatrics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distributed to " A, B, C " 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A= Whole rotation at KKUH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B= 6 weeks KKUH, 6 weeks KSMC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C= 6 weeks KSMC, 6 weeks KKUH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the rotation.. Each subgroup will have sessions about various subjects that were not covered in lectures.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(only difference in timing)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Pediatrics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848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Clerking: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clerking (first without marks, last two with marks).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Follow the guidelines (SOAP)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your plan.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Follow up your patient.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Pediatrics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Illustrated Textbook of Pediatrics.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Aid.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Kaplan Videos.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OSCE: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Booklet 64 pages “OSCE”</a:t>
            </a:r>
          </a:p>
        </p:txBody>
      </p:sp>
      <p:pic>
        <p:nvPicPr>
          <p:cNvPr id="46082" name="Picture 2" descr="http://i47.servimg.com/u/f47/15/37/29/11/illust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1676400"/>
            <a:ext cx="253746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Pediatrics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OSCE 20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Clerking 15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Written 25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Written 40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2057400"/>
            <a:ext cx="6629400" cy="1826363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sz="6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 Placeholder 6"/>
          <p:cNvSpPr txBox="1">
            <a:spLocks/>
          </p:cNvSpPr>
          <p:nvPr/>
        </p:nvSpPr>
        <p:spPr bwMode="auto">
          <a:xfrm>
            <a:off x="1143000" y="3810112"/>
            <a:ext cx="6629400" cy="10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Done by: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all" spc="0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all" spc="0" normalizeH="0" baseline="0" noProof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Saad</a:t>
            </a:r>
            <a:r>
              <a:rPr kumimoji="0" lang="en-US" sz="20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A.  Bin </a:t>
            </a:r>
            <a:r>
              <a:rPr kumimoji="0" lang="en-US" sz="2000" b="1" i="0" u="none" strike="noStrike" kern="1200" cap="all" spc="0" normalizeH="0" baseline="0" noProof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Ayeed</a:t>
            </a:r>
            <a:endParaRPr kumimoji="0" lang="en-US" sz="2000" b="1" i="0" u="none" strike="noStrike" kern="1200" cap="all" spc="0" normalizeH="0" baseline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6934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 hours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Lectures every Wednesday , sometimes Tuesday. ( 2 – 3 lectures)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Coordinator: 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Dr.Anwar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Jammah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Kiani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Distribution: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sub-specialties ( 6 weeks , 5 weeks)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Bed-side teaching afternoon (1- 4 PM)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Saturday " or " Sunday " or " Monday.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Approach Morning (7:45- 8:30 AM)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 (Twice .. Random Distribution)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Neuro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Sessions (Every Tuesday 10:00 AM)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Long-Case.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Short Case.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 once.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46783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to do in the days that don’t have lectures or sessions at?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with your team.. You are supposed to do rounds with them &amp; then sign the attendance sheet you are given.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Ask for extra sessions that will benefit you in the OSCE (ECG , ABG, X-Ray, LFT, TFT)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295400"/>
            <a:ext cx="6480048" cy="230124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sz="48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sz="4800" b="1" cap="all" baseline="3000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</a:t>
            </a:r>
            <a:r>
              <a:rPr sz="48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Year </a:t>
            </a: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The last year</a:t>
            </a:r>
            <a:endParaRPr lang="en-US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9952" y="4191000"/>
            <a:ext cx="6480048" cy="17526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28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Saad</a:t>
            </a:r>
            <a:r>
              <a:rPr lang="en-US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A.   Bin </a:t>
            </a:r>
            <a:r>
              <a:rPr lang="en-US" sz="28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Ayeed</a:t>
            </a:r>
            <a:endParaRPr lang="en-US" sz="28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Step-up to Medicine.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Oxford Handbook of Clinical Medicine (for acute cases mainly,, at the end of the book).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Kaplan Videos.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b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MKSAP  4  !!</a:t>
            </a:r>
          </a:p>
        </p:txBody>
      </p:sp>
      <p:pic>
        <p:nvPicPr>
          <p:cNvPr id="2056" name="Picture 8" descr="http://photo.goodreads.com/books/1328809820l/32296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3581400"/>
            <a:ext cx="2393964" cy="3124200"/>
          </a:xfrm>
          <a:prstGeom prst="rect">
            <a:avLst/>
          </a:prstGeom>
          <a:noFill/>
        </p:spPr>
      </p:pic>
      <p:pic>
        <p:nvPicPr>
          <p:cNvPr id="10249" name="Picture 9" descr="C:\Documents and Settings\User\Desktop\Picture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4267200"/>
            <a:ext cx="1385678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OSCE:</a:t>
            </a:r>
          </a:p>
          <a:p>
            <a:pPr lvl="1"/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مذكرة عبد الملـك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Interpretation.</a:t>
            </a:r>
          </a:p>
          <a:p>
            <a:pPr lvl="1"/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مذكرة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عبدالمحسن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Investigations.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Old OSCEs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Ethics. (Word Document)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Exam, Ethics, Interpretation.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Medicine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 MCQs final.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60 OSCE!!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 Evaluation ( 5 each sub-specialty).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063752" y="1371600"/>
            <a:ext cx="6480048" cy="2301240"/>
          </a:xfrm>
        </p:spPr>
        <p:txBody>
          <a:bodyPr>
            <a:normAutofit/>
          </a:bodyPr>
          <a:lstStyle/>
          <a:p>
            <a:pPr algn="l"/>
            <a:r>
              <a:rPr sz="44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Times New Roman" pitchFamily="18" charset="0"/>
              </a:rPr>
              <a:t>Thank you</a:t>
            </a:r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Times New Roman" pitchFamily="18" charset="0"/>
              </a:rPr>
              <a:t>…</a:t>
            </a:r>
            <a:b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Times New Roman" pitchFamily="18" charset="0"/>
              </a:rPr>
            </a:br>
            <a:r>
              <a:rPr sz="4400" b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Times New Roman" pitchFamily="18" charset="0"/>
              </a:rPr>
              <a:t>and best of luck to you</a:t>
            </a:r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Times New Roman" pitchFamily="18" charset="0"/>
              </a:rPr>
              <a:t>…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4648200" y="3886200"/>
            <a:ext cx="6480048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Any questions ? </a:t>
            </a:r>
            <a:endParaRPr lang="en-U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Year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543800" cy="46783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a Sub-intern “supposed” to do ?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 patients.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 Physical Exam.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 rounds with the team.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Involve yourself in the discussion and management plan.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Follow up your patients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can work as an intern.. Just without the paper work.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Year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1905000"/>
          <a:ext cx="72390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97155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Group B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Surgery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Ped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atr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ics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Med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icine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Ped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atr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ics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Med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icine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Surgery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615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Med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icine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Surgery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Ped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atr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ics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1905000"/>
            <a:ext cx="6629400" cy="1826363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Surgery</a:t>
            </a:r>
            <a:endParaRPr lang="en-US" sz="60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219200" y="3657712"/>
            <a:ext cx="6629400" cy="1676288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Done by:</a:t>
            </a:r>
          </a:p>
          <a:p>
            <a:endParaRPr lang="en-US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Saad</a:t>
            </a:r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A.  Bin </a:t>
            </a:r>
            <a:r>
              <a:rPr lang="en-US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Ayeed</a:t>
            </a:r>
            <a:endParaRPr lang="en-US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Ebtehal</a:t>
            </a:r>
            <a:r>
              <a:rPr lang="en-US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Alwazna</a:t>
            </a:r>
            <a:endParaRPr lang="en-US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Surgery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 hours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Lectures .. 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week .. ( 9 AM - 3 PM)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Coordinator: 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Dr.Hamad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qahtani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Surgery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distributed: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Half start GS.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Half start Subspecialty.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Plastic 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Neuro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Vascular + Cardiac.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Thoracic  + Pediatric.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Urology.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Anesthesia (BLS + ACLS)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Surgery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Principles &amp; practice of surgery.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Churchill’s Pocket Surgery.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Surgical Recall.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OSCE:</a:t>
            </a:r>
          </a:p>
          <a:p>
            <a:pPr lvl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Dr.Hamad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Qahtani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Book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Previous OSCEs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images.angusrobertson.com.au/images/ar/97804431/9780443101571/0/0/plain/principles-and-practice-of-surge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685800"/>
            <a:ext cx="1981200" cy="2695510"/>
          </a:xfrm>
          <a:prstGeom prst="rect">
            <a:avLst/>
          </a:prstGeom>
          <a:noFill/>
        </p:spPr>
      </p:pic>
      <p:pic>
        <p:nvPicPr>
          <p:cNvPr id="2055" name="Picture 7" descr="C:\Documents and Settings\User\Desktop\Pictur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1074" y="3581400"/>
            <a:ext cx="1744326" cy="2667000"/>
          </a:xfrm>
          <a:prstGeom prst="rect">
            <a:avLst/>
          </a:prstGeom>
          <a:noFill/>
        </p:spPr>
      </p:pic>
      <p:pic>
        <p:nvPicPr>
          <p:cNvPr id="2059" name="Picture 11" descr="http://www.pbforbook.com/cs10/145111086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51658" y="3581400"/>
            <a:ext cx="1634942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Surgery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0"/>
            <a:ext cx="7467600" cy="46021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Written (20 marks)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Written (20 marks)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Attendance (10 marks)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OSCE (50 marks)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830</TotalTime>
  <Words>607</Words>
  <Application>Microsoft Office PowerPoint</Application>
  <PresentationFormat>On-screen Show (4:3)</PresentationFormat>
  <Paragraphs>179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Theme1</vt:lpstr>
      <vt:lpstr>PowerPoint Presentation</vt:lpstr>
      <vt:lpstr>5th Year … The last year</vt:lpstr>
      <vt:lpstr>5th Year</vt:lpstr>
      <vt:lpstr>5th Year</vt:lpstr>
      <vt:lpstr>Surgery</vt:lpstr>
      <vt:lpstr>Surgery</vt:lpstr>
      <vt:lpstr>Surgery</vt:lpstr>
      <vt:lpstr>Surgery</vt:lpstr>
      <vt:lpstr>Surgery</vt:lpstr>
      <vt:lpstr>Pediatrics</vt:lpstr>
      <vt:lpstr>Pediatrics</vt:lpstr>
      <vt:lpstr>Pediatrics</vt:lpstr>
      <vt:lpstr>Pediatrics</vt:lpstr>
      <vt:lpstr>Pediatrics</vt:lpstr>
      <vt:lpstr>Pediatrics</vt:lpstr>
      <vt:lpstr>Medicine</vt:lpstr>
      <vt:lpstr>Medicine</vt:lpstr>
      <vt:lpstr>Medicine</vt:lpstr>
      <vt:lpstr>Medicine</vt:lpstr>
      <vt:lpstr>Medicine</vt:lpstr>
      <vt:lpstr>Medicine</vt:lpstr>
      <vt:lpstr>Medicine</vt:lpstr>
      <vt:lpstr>Thank you… and best of luck to you…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5th Year</dc:title>
  <dc:creator>Luvyuyu</dc:creator>
  <cp:lastModifiedBy>Abu Abdulrahman</cp:lastModifiedBy>
  <cp:revision>87</cp:revision>
  <dcterms:created xsi:type="dcterms:W3CDTF">2012-08-24T13:59:13Z</dcterms:created>
  <dcterms:modified xsi:type="dcterms:W3CDTF">2012-08-31T16:55:03Z</dcterms:modified>
</cp:coreProperties>
</file>