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86D240-88E8-4AD0-A558-DE953B75EF1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86D240-88E8-4AD0-A558-DE953B75EF1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86D240-88E8-4AD0-A558-DE953B75EF19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NEUTROPENIA</a:t>
            </a:r>
          </a:p>
          <a:p>
            <a:r>
              <a:rPr lang="en-US" dirty="0" smtClean="0"/>
              <a:t>RELATIVE LYMPHOCYTOSIS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IV SALINE +GLUCOSE</a:t>
            </a:r>
          </a:p>
          <a:p>
            <a:r>
              <a:rPr lang="en-US" dirty="0" smtClean="0"/>
              <a:t>IV STEROIDS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Extra steroids at times of stress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35 YEARS OLD LADY ( post surgery)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Fever : 40c</a:t>
            </a:r>
          </a:p>
          <a:p>
            <a:r>
              <a:rPr lang="en-US" dirty="0" smtClean="0"/>
              <a:t>Agitation</a:t>
            </a:r>
          </a:p>
          <a:p>
            <a:r>
              <a:rPr lang="en-US" dirty="0" smtClean="0"/>
              <a:t>Tachycardia : 140 /min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AVES_DISEASE_AND_THYROTOXIC_GOIT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22124" y="1527175"/>
            <a:ext cx="3063240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IODIDE</a:t>
            </a:r>
          </a:p>
          <a:p>
            <a:r>
              <a:rPr lang="en-US" dirty="0" smtClean="0"/>
              <a:t>ANTI THYROID DRUGS</a:t>
            </a:r>
          </a:p>
          <a:p>
            <a:r>
              <a:rPr lang="en-US" dirty="0" smtClean="0"/>
              <a:t>BETA BLOCKERS</a:t>
            </a:r>
          </a:p>
          <a:p>
            <a:r>
              <a:rPr lang="en-US" dirty="0" smtClean="0"/>
              <a:t>STEROIDS</a:t>
            </a:r>
          </a:p>
          <a:p>
            <a:r>
              <a:rPr lang="en-US" dirty="0" smtClean="0"/>
              <a:t>ANTI PYRETICS</a:t>
            </a:r>
          </a:p>
          <a:p>
            <a:r>
              <a:rPr lang="en-US" dirty="0" smtClean="0"/>
              <a:t>SUPPORTIVE CARE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81 YEARS OLD LADY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FOUND IN COMA</a:t>
            </a:r>
          </a:p>
          <a:p>
            <a:r>
              <a:rPr lang="en-US" dirty="0" smtClean="0"/>
              <a:t>TEMPERATURE : VERY LOW</a:t>
            </a:r>
          </a:p>
          <a:p>
            <a:r>
              <a:rPr lang="en-US" dirty="0" smtClean="0"/>
              <a:t>PULSE : 45 /MIN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OTHER CLINICAL FINDINGS MAY BE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Dry skin</a:t>
            </a:r>
          </a:p>
          <a:p>
            <a:r>
              <a:rPr lang="en-US" dirty="0" smtClean="0"/>
              <a:t>Loss of eyebrows</a:t>
            </a:r>
          </a:p>
          <a:p>
            <a:r>
              <a:rPr lang="en-US" dirty="0" smtClean="0"/>
              <a:t>Big tongue</a:t>
            </a:r>
          </a:p>
          <a:p>
            <a:r>
              <a:rPr lang="en-US" dirty="0" smtClean="0"/>
              <a:t>Look for a </a:t>
            </a:r>
            <a:r>
              <a:rPr lang="en-US" dirty="0" err="1" smtClean="0"/>
              <a:t>thyroidectomy</a:t>
            </a:r>
            <a:r>
              <a:rPr lang="en-US" dirty="0" smtClean="0"/>
              <a:t> scar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45</a:t>
            </a:r>
            <a:r>
              <a:rPr lang="en-US" dirty="0" smtClean="0"/>
              <a:t> </a:t>
            </a:r>
            <a:r>
              <a:rPr lang="en-US" dirty="0" smtClean="0"/>
              <a:t>YEARS OLD Saudi lady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Fatigue</a:t>
            </a:r>
          </a:p>
          <a:p>
            <a:r>
              <a:rPr lang="en-US" dirty="0" smtClean="0"/>
              <a:t>Tiredness</a:t>
            </a:r>
          </a:p>
          <a:p>
            <a:r>
              <a:rPr lang="en-US" dirty="0" smtClean="0"/>
              <a:t>Increased skin pigmentation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FORGET </a:t>
            </a:r>
            <a:r>
              <a:rPr lang="en-US" dirty="0" smtClean="0">
                <a:solidFill>
                  <a:srgbClr val="FF0000"/>
                </a:solidFill>
              </a:rPr>
              <a:t>BREATHING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HYPOVENTILATION IS A BIG PROBLEM</a:t>
            </a:r>
          </a:p>
          <a:p>
            <a:r>
              <a:rPr lang="en-US" dirty="0" smtClean="0"/>
              <a:t>TYPICAL ABG’S :</a:t>
            </a:r>
          </a:p>
          <a:p>
            <a:pPr>
              <a:buNone/>
            </a:pPr>
            <a:r>
              <a:rPr lang="en-US" dirty="0" smtClean="0"/>
              <a:t>PCO2 : HIGH</a:t>
            </a:r>
          </a:p>
          <a:p>
            <a:pPr>
              <a:buNone/>
            </a:pPr>
            <a:r>
              <a:rPr lang="en-US" dirty="0" smtClean="0"/>
              <a:t>PO2 : LOW</a:t>
            </a:r>
          </a:p>
          <a:p>
            <a:pPr>
              <a:buNone/>
            </a:pPr>
            <a:r>
              <a:rPr lang="en-US" dirty="0" smtClean="0"/>
              <a:t>PATIENTS MAY NEED ASSISSTED VENTILATION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Look for </a:t>
            </a:r>
            <a:r>
              <a:rPr lang="en-US" dirty="0" err="1" smtClean="0"/>
              <a:t>hyponatremia</a:t>
            </a:r>
            <a:endParaRPr lang="en-US" dirty="0" smtClean="0"/>
          </a:p>
          <a:p>
            <a:r>
              <a:rPr lang="en-US" dirty="0" smtClean="0"/>
              <a:t>High cholesterol</a:t>
            </a:r>
          </a:p>
          <a:p>
            <a:r>
              <a:rPr lang="en-US" dirty="0" smtClean="0"/>
              <a:t>High CPK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: LOW VOLTAGE &amp; BRADYCARDIA</a:t>
            </a:r>
            <a:endParaRPr lang="en-US" dirty="0"/>
          </a:p>
        </p:txBody>
      </p:sp>
      <p:pic>
        <p:nvPicPr>
          <p:cNvPr id="4" name="Content Placeholder 3" descr="ECG_low_voltage_anterior_MI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1726802"/>
            <a:ext cx="8504238" cy="417274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MYXEDEMA COMA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VENTILATION</a:t>
            </a:r>
          </a:p>
          <a:p>
            <a:r>
              <a:rPr lang="en-US" dirty="0" smtClean="0"/>
              <a:t>IV THYROXINE</a:t>
            </a:r>
          </a:p>
          <a:p>
            <a:r>
              <a:rPr lang="en-US" dirty="0" smtClean="0"/>
              <a:t>IV STEROIDS</a:t>
            </a:r>
          </a:p>
          <a:p>
            <a:r>
              <a:rPr lang="en-US" dirty="0" smtClean="0"/>
              <a:t>WARM PATIENT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SEVERE HYPOCALCEMIA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TETANY</a:t>
            </a:r>
          </a:p>
          <a:p>
            <a:r>
              <a:rPr lang="en-US" dirty="0" smtClean="0"/>
              <a:t>CONVULSIONS ESP. IN THE YOUNG</a:t>
            </a:r>
          </a:p>
          <a:p>
            <a:r>
              <a:rPr lang="en-US" dirty="0" smtClean="0"/>
              <a:t>ECG CHANGES ( QT INTERVAL)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PROLONGED QT INTERVAL</a:t>
            </a:r>
            <a:endParaRPr lang="en-US" dirty="0"/>
          </a:p>
        </p:txBody>
      </p:sp>
      <p:pic>
        <p:nvPicPr>
          <p:cNvPr id="6" name="Content Placeholder 5" descr="Q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3200400"/>
            <a:ext cx="2514600" cy="17526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OF SEVERE HYPOCALCEMIA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IV CALCIUM GLUCONATE SLOWLY AND UNDER ECG MONITORING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ddisons-disease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28606" y="2593282"/>
            <a:ext cx="3250276" cy="243978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0046_hypoadrenalism3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94744" y="2149475"/>
            <a:ext cx="4318000" cy="3327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2971800"/>
            <a:ext cx="1981200" cy="16240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electrolytes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 126</a:t>
            </a:r>
          </a:p>
          <a:p>
            <a:r>
              <a:rPr lang="en-US" dirty="0" smtClean="0"/>
              <a:t>K 5.5</a:t>
            </a:r>
          </a:p>
          <a:p>
            <a:r>
              <a:rPr lang="en-US" dirty="0" err="1" smtClean="0"/>
              <a:t>Cl</a:t>
            </a:r>
            <a:r>
              <a:rPr lang="en-US" dirty="0" smtClean="0"/>
              <a:t> 89</a:t>
            </a:r>
          </a:p>
          <a:p>
            <a:r>
              <a:rPr lang="en-US" dirty="0" err="1" smtClean="0"/>
              <a:t>Bicarb</a:t>
            </a:r>
            <a:r>
              <a:rPr lang="en-US" dirty="0" smtClean="0"/>
              <a:t> 20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glucose !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fasting hypoglycemia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</a:t>
            </a:r>
          </a:p>
          <a:p>
            <a:r>
              <a:rPr lang="en-US" dirty="0" smtClean="0"/>
              <a:t>P</a:t>
            </a:r>
          </a:p>
          <a:p>
            <a:r>
              <a:rPr lang="en-US" dirty="0" smtClean="0"/>
              <a:t>L</a:t>
            </a:r>
          </a:p>
          <a:p>
            <a:r>
              <a:rPr lang="en-US" dirty="0" smtClean="0"/>
              <a:t>A</a:t>
            </a:r>
          </a:p>
          <a:p>
            <a:r>
              <a:rPr lang="en-US" dirty="0" smtClean="0"/>
              <a:t>I</a:t>
            </a:r>
          </a:p>
          <a:p>
            <a:r>
              <a:rPr lang="en-US" dirty="0" smtClean="0"/>
              <a:t>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Fasting Hypoglycemia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Exogenous insulin or OHA</a:t>
            </a:r>
          </a:p>
          <a:p>
            <a:r>
              <a:rPr lang="en-US" dirty="0" smtClean="0"/>
              <a:t>PITUITARY DIS</a:t>
            </a:r>
          </a:p>
          <a:p>
            <a:r>
              <a:rPr lang="en-US" dirty="0" smtClean="0"/>
              <a:t>LIVER DIS</a:t>
            </a:r>
          </a:p>
          <a:p>
            <a:r>
              <a:rPr lang="en-US" dirty="0" err="1" smtClean="0"/>
              <a:t>Addion’s</a:t>
            </a:r>
            <a:r>
              <a:rPr lang="en-US" dirty="0" smtClean="0"/>
              <a:t> </a:t>
            </a:r>
            <a:r>
              <a:rPr lang="en-US" dirty="0" err="1" smtClean="0"/>
              <a:t>dis</a:t>
            </a:r>
            <a:endParaRPr lang="en-US" dirty="0" smtClean="0"/>
          </a:p>
          <a:p>
            <a:r>
              <a:rPr lang="en-US" dirty="0" err="1" smtClean="0"/>
              <a:t>Insulinoma</a:t>
            </a:r>
            <a:endParaRPr lang="en-US" dirty="0" smtClean="0"/>
          </a:p>
          <a:p>
            <a:r>
              <a:rPr lang="en-US" dirty="0" smtClean="0"/>
              <a:t>Neoplasm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50</TotalTime>
  <Words>215</Words>
  <Application>Microsoft Office PowerPoint</Application>
  <PresentationFormat>On-screen Show (4:3)</PresentationFormat>
  <Paragraphs>78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CASE</vt:lpstr>
      <vt:lpstr> 45 YEARS OLD Saudi lady</vt:lpstr>
      <vt:lpstr>Slide 3</vt:lpstr>
      <vt:lpstr>Slide 4</vt:lpstr>
      <vt:lpstr>Slide 5</vt:lpstr>
      <vt:lpstr>Typical electrolytes</vt:lpstr>
      <vt:lpstr>What about glucose ! ?</vt:lpstr>
      <vt:lpstr>Causes of fasting hypoglycemia</vt:lpstr>
      <vt:lpstr>Fasting Hypoglycemia</vt:lpstr>
      <vt:lpstr>CBC</vt:lpstr>
      <vt:lpstr>TREATMENT</vt:lpstr>
      <vt:lpstr>PREVENTION</vt:lpstr>
      <vt:lpstr>              CASE</vt:lpstr>
      <vt:lpstr>35 YEARS OLD LADY ( post surgery)</vt:lpstr>
      <vt:lpstr>Slide 15</vt:lpstr>
      <vt:lpstr>MANAGEMENT</vt:lpstr>
      <vt:lpstr>CASE</vt:lpstr>
      <vt:lpstr>81 YEARS OLD LADY</vt:lpstr>
      <vt:lpstr>WHAT OTHER CLINICAL FINDINGS MAY BE FOUND</vt:lpstr>
      <vt:lpstr>DO NOT FORGET BREATHING</vt:lpstr>
      <vt:lpstr>sodium</vt:lpstr>
      <vt:lpstr>ECG : LOW VOLTAGE &amp; BRADYCARDIA</vt:lpstr>
      <vt:lpstr>TREATMENT OF MYXEDEMA COMA</vt:lpstr>
      <vt:lpstr> SEVERE HYPOCALCEMIA</vt:lpstr>
      <vt:lpstr>PROLONGED QT INTERVAL</vt:lpstr>
      <vt:lpstr>TREATMENT OF SEVERE HYPOCALCEMIA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</dc:title>
  <dc:creator>Dr.SULAIMANI</dc:creator>
  <cp:lastModifiedBy>USER</cp:lastModifiedBy>
  <cp:revision>34</cp:revision>
  <dcterms:created xsi:type="dcterms:W3CDTF">2011-09-20T07:01:54Z</dcterms:created>
  <dcterms:modified xsi:type="dcterms:W3CDTF">2013-01-08T17:53:29Z</dcterms:modified>
</cp:coreProperties>
</file>