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7" r:id="rId3"/>
    <p:sldId id="286" r:id="rId4"/>
    <p:sldId id="258" r:id="rId5"/>
    <p:sldId id="256" r:id="rId6"/>
    <p:sldId id="257" r:id="rId7"/>
    <p:sldId id="260" r:id="rId8"/>
    <p:sldId id="259" r:id="rId9"/>
    <p:sldId id="261" r:id="rId10"/>
    <p:sldId id="262" r:id="rId11"/>
    <p:sldId id="263" r:id="rId12"/>
    <p:sldId id="264" r:id="rId13"/>
    <p:sldId id="265" r:id="rId14"/>
    <p:sldId id="267" r:id="rId15"/>
    <p:sldId id="266" r:id="rId16"/>
    <p:sldId id="268" r:id="rId17"/>
    <p:sldId id="269" r:id="rId18"/>
    <p:sldId id="270" r:id="rId19"/>
    <p:sldId id="273" r:id="rId20"/>
    <p:sldId id="279" r:id="rId21"/>
    <p:sldId id="271" r:id="rId22"/>
    <p:sldId id="272" r:id="rId23"/>
    <p:sldId id="277" r:id="rId24"/>
    <p:sldId id="274" r:id="rId25"/>
    <p:sldId id="275" r:id="rId26"/>
    <p:sldId id="276" r:id="rId27"/>
    <p:sldId id="278" r:id="rId28"/>
    <p:sldId id="281" r:id="rId29"/>
    <p:sldId id="280" r:id="rId30"/>
    <p:sldId id="282" r:id="rId31"/>
    <p:sldId id="283" r:id="rId32"/>
    <p:sldId id="284" r:id="rId33"/>
    <p:sldId id="28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FCFA-0331-45E8-A697-4661E0570E2E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85B7-8A25-43F1-AD28-0DAB25118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FCFA-0331-45E8-A697-4661E0570E2E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85B7-8A25-43F1-AD28-0DAB25118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FCFA-0331-45E8-A697-4661E0570E2E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85B7-8A25-43F1-AD28-0DAB25118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FCFA-0331-45E8-A697-4661E0570E2E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85B7-8A25-43F1-AD28-0DAB25118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FCFA-0331-45E8-A697-4661E0570E2E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85B7-8A25-43F1-AD28-0DAB25118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FCFA-0331-45E8-A697-4661E0570E2E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85B7-8A25-43F1-AD28-0DAB25118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FCFA-0331-45E8-A697-4661E0570E2E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85B7-8A25-43F1-AD28-0DAB25118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FCFA-0331-45E8-A697-4661E0570E2E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85B7-8A25-43F1-AD28-0DAB25118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FCFA-0331-45E8-A697-4661E0570E2E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85B7-8A25-43F1-AD28-0DAB25118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FCFA-0331-45E8-A697-4661E0570E2E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85B7-8A25-43F1-AD28-0DAB25118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FCFA-0331-45E8-A697-4661E0570E2E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85B7-8A25-43F1-AD28-0DAB25118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5FCFA-0331-45E8-A697-4661E0570E2E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C85B7-8A25-43F1-AD28-0DAB25118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Respiratory problems in newborns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Dr </a:t>
            </a:r>
            <a:r>
              <a:rPr lang="en-US" b="1" dirty="0" err="1" smtClean="0">
                <a:solidFill>
                  <a:srgbClr val="00B0F0"/>
                </a:solidFill>
              </a:rPr>
              <a:t>Badr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Hasan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Sobaih</a:t>
            </a:r>
            <a:endParaRPr lang="en-US" b="1" dirty="0" smtClean="0">
              <a:solidFill>
                <a:srgbClr val="00B0F0"/>
              </a:solidFill>
            </a:endParaRPr>
          </a:p>
          <a:p>
            <a:r>
              <a:rPr lang="en-US" b="1" dirty="0" smtClean="0">
                <a:solidFill>
                  <a:srgbClr val="00B0F0"/>
                </a:solidFill>
              </a:rPr>
              <a:t>Assistant professor of pediatrics &amp; consultant Neonatologist</a:t>
            </a:r>
            <a:endParaRPr lang="en-US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Documents and Settings\Dr.Bader\My Documents\My Pictures\m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967706"/>
            <a:ext cx="4762500" cy="379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Documents and Settings\Dr.Bader\My Documents\My Pictures\mas diagr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3475" y="1600200"/>
            <a:ext cx="479704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Documents and Settings\Dr.Bader\My Documents\My Pictures\mas et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7875" y="1600200"/>
            <a:ext cx="606825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Documents and Settings\Dr.Bader\My Documents\My Pictures\Meconium_Aspiration_Syndrome_bab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Documents and Settings\Dr.Bader\My Documents\My Pictures\pnmthr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0936" y="2024883"/>
            <a:ext cx="4182128" cy="3676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Documents and Settings\Dr.Bader\My Documents\My Pictures\pnmth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339181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Documents and Settings\Dr.Bader\My Documents\My Pictures\pnumothr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339181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Documents and Settings\Dr.Bader\My Documents\My Pictures\pul ede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7475" y="2143919"/>
            <a:ext cx="3829050" cy="343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Documents and Settings\Dr.Bader\My Documents\My Pictures\pul emphys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0080" y="1600200"/>
            <a:ext cx="484384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Documents and Settings\Dr.Bader\My Documents\My Pictures\pulmonary%20emphyse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903061"/>
            <a:ext cx="2743200" cy="192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ormal cx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9949" y="1600200"/>
            <a:ext cx="534410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Documents and Settings\Dr.Bader\My Documents\My Pictures\emphysema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410619"/>
            <a:ext cx="3048000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Documents and Settings\Dr.Bader\My Documents\My Pictures\pul hypopl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5052" y="1600200"/>
            <a:ext cx="329389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Documents and Settings\Dr.Bader\My Documents\My Pictures\pulm hypopl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726277"/>
            <a:ext cx="1828800" cy="2273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Documents and Settings\Dr.Bader\My Documents\My Pictures\choanal-atresia-cathere-tes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1751" y="1600200"/>
            <a:ext cx="488049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Documents and Settings\Dr.Bader\My Documents\My Pictures\chan atr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25" y="2262981"/>
            <a:ext cx="333375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Documents and Settings\Dr.Bader\My Documents\My Pictures\choan atresi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447800"/>
            <a:ext cx="4648200" cy="4682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Documents and Settings\Dr.Bader\My Documents\My Pictures\Choa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3725" y="1815306"/>
            <a:ext cx="2876550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Documents and Settings\Dr.Bader\My Documents\My Pictures\Cleft-palate-picture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9097" y="1600200"/>
            <a:ext cx="440580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Documents and Settings\Dr.Bader\My Documents\My Pictures\to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5562" y="1600200"/>
            <a:ext cx="321287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Documents and Settings\Dr.Bader\My Documents\My Pictures\te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5" y="2539206"/>
            <a:ext cx="5238750" cy="264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Dr.Bader\My Documents\My Pictures\RDS_IPP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4412" y="1600200"/>
            <a:ext cx="337517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Documents and Settings\Dr.Bader\My Documents\My Pictures\tof 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4575" y="2115344"/>
            <a:ext cx="4514850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C:\Documents and Settings\Dr.Bader\My Documents\My Pictures\tof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1997" y="1600200"/>
            <a:ext cx="218000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7" name="Picture 3" descr="C:\Documents and Settings\Dr.Bader\My Documents\My Pictures\IMG_18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C:\Documents and Settings\Dr.Bader\My Documents\My Pictures\Baby nic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Dr.Bader\My Documents\My Pictures\rds uac uv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695797"/>
            <a:ext cx="2286000" cy="2334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Dr.Bader\My Documents\My Pictures\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241300"/>
            <a:ext cx="5257800" cy="637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Dr.Bader\My Documents\My Pictures\rds pnmothr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0455" y="1600200"/>
            <a:ext cx="424309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Documents and Settings\Dr.Bader\My Documents\My Pictures\bpd xra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296" y="1600200"/>
            <a:ext cx="663940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Documents and Settings\Dr.Bader\My Documents\My Pictures\bp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624931"/>
            <a:ext cx="3810000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Documents and Settings\Dr.Bader\My Documents\My Pictures\Bronchopulmonary_Dysplas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15</Words>
  <Application>Microsoft Office PowerPoint</Application>
  <PresentationFormat>On-screen Show (4:3)</PresentationFormat>
  <Paragraphs>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Respiratory problems in newborns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Dr.Bader</dc:creator>
  <cp:lastModifiedBy>Dr.Bader</cp:lastModifiedBy>
  <cp:revision>12</cp:revision>
  <dcterms:created xsi:type="dcterms:W3CDTF">2012-01-15T09:07:52Z</dcterms:created>
  <dcterms:modified xsi:type="dcterms:W3CDTF">2013-04-15T05:23:30Z</dcterms:modified>
</cp:coreProperties>
</file>