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5" r:id="rId2"/>
    <p:sldMasterId id="2147483667" r:id="rId3"/>
    <p:sldMasterId id="2147483673" r:id="rId4"/>
    <p:sldMasterId id="2147483674" r:id="rId5"/>
    <p:sldMasterId id="2147483678" r:id="rId6"/>
    <p:sldMasterId id="2147483679" r:id="rId7"/>
    <p:sldMasterId id="2147483915" r:id="rId8"/>
    <p:sldMasterId id="2147484068" r:id="rId9"/>
    <p:sldMasterId id="2147484071" r:id="rId10"/>
    <p:sldMasterId id="2147484072" r:id="rId11"/>
    <p:sldMasterId id="2147485481" r:id="rId12"/>
    <p:sldMasterId id="2147485493" r:id="rId13"/>
    <p:sldMasterId id="2147485529" r:id="rId14"/>
    <p:sldMasterId id="2147485541" r:id="rId15"/>
    <p:sldMasterId id="2147485553" r:id="rId16"/>
    <p:sldMasterId id="2147485570" r:id="rId17"/>
    <p:sldMasterId id="2147485582" r:id="rId18"/>
  </p:sldMasterIdLst>
  <p:notesMasterIdLst>
    <p:notesMasterId r:id="rId92"/>
  </p:notesMasterIdLst>
  <p:sldIdLst>
    <p:sldId id="453" r:id="rId19"/>
    <p:sldId id="571" r:id="rId20"/>
    <p:sldId id="586" r:id="rId21"/>
    <p:sldId id="570" r:id="rId22"/>
    <p:sldId id="588" r:id="rId23"/>
    <p:sldId id="576" r:id="rId24"/>
    <p:sldId id="474" r:id="rId25"/>
    <p:sldId id="428" r:id="rId26"/>
    <p:sldId id="595" r:id="rId27"/>
    <p:sldId id="423" r:id="rId28"/>
    <p:sldId id="424" r:id="rId29"/>
    <p:sldId id="566" r:id="rId30"/>
    <p:sldId id="505" r:id="rId31"/>
    <p:sldId id="506" r:id="rId32"/>
    <p:sldId id="507" r:id="rId33"/>
    <p:sldId id="508" r:id="rId34"/>
    <p:sldId id="568" r:id="rId35"/>
    <p:sldId id="569" r:id="rId36"/>
    <p:sldId id="492" r:id="rId37"/>
    <p:sldId id="602" r:id="rId38"/>
    <p:sldId id="509" r:id="rId39"/>
    <p:sldId id="535" r:id="rId40"/>
    <p:sldId id="544" r:id="rId41"/>
    <p:sldId id="510" r:id="rId42"/>
    <p:sldId id="513" r:id="rId43"/>
    <p:sldId id="514" r:id="rId44"/>
    <p:sldId id="494" r:id="rId45"/>
    <p:sldId id="495" r:id="rId46"/>
    <p:sldId id="496" r:id="rId47"/>
    <p:sldId id="497" r:id="rId48"/>
    <p:sldId id="498" r:id="rId49"/>
    <p:sldId id="499" r:id="rId50"/>
    <p:sldId id="577" r:id="rId51"/>
    <p:sldId id="578" r:id="rId52"/>
    <p:sldId id="579" r:id="rId53"/>
    <p:sldId id="603" r:id="rId54"/>
    <p:sldId id="604" r:id="rId55"/>
    <p:sldId id="605" r:id="rId56"/>
    <p:sldId id="606" r:id="rId57"/>
    <p:sldId id="601" r:id="rId58"/>
    <p:sldId id="518" r:id="rId59"/>
    <p:sldId id="519" r:id="rId60"/>
    <p:sldId id="520" r:id="rId61"/>
    <p:sldId id="596" r:id="rId62"/>
    <p:sldId id="600" r:id="rId63"/>
    <p:sldId id="599" r:id="rId64"/>
    <p:sldId id="521" r:id="rId65"/>
    <p:sldId id="522" r:id="rId66"/>
    <p:sldId id="523" r:id="rId67"/>
    <p:sldId id="524" r:id="rId68"/>
    <p:sldId id="525" r:id="rId69"/>
    <p:sldId id="526" r:id="rId70"/>
    <p:sldId id="527" r:id="rId71"/>
    <p:sldId id="528" r:id="rId72"/>
    <p:sldId id="529" r:id="rId73"/>
    <p:sldId id="530" r:id="rId74"/>
    <p:sldId id="531" r:id="rId75"/>
    <p:sldId id="532" r:id="rId76"/>
    <p:sldId id="552" r:id="rId77"/>
    <p:sldId id="553" r:id="rId78"/>
    <p:sldId id="554" r:id="rId79"/>
    <p:sldId id="555" r:id="rId80"/>
    <p:sldId id="556" r:id="rId81"/>
    <p:sldId id="557" r:id="rId82"/>
    <p:sldId id="558" r:id="rId83"/>
    <p:sldId id="559" r:id="rId84"/>
    <p:sldId id="560" r:id="rId85"/>
    <p:sldId id="561" r:id="rId86"/>
    <p:sldId id="562" r:id="rId87"/>
    <p:sldId id="563" r:id="rId88"/>
    <p:sldId id="564" r:id="rId89"/>
    <p:sldId id="565" r:id="rId90"/>
    <p:sldId id="587" r:id="rId91"/>
  </p:sldIdLst>
  <p:sldSz cx="9144000" cy="6858000" type="screen4x3"/>
  <p:notesSz cx="6858000" cy="9144000"/>
  <p:defaultTextStyle>
    <a:defPPr>
      <a:defRPr lang="en-US"/>
    </a:defPPr>
    <a:lvl1pPr algn="l" rtl="0" fontAlgn="base">
      <a:lnSpc>
        <a:spcPct val="80000"/>
      </a:lnSpc>
      <a:spcBef>
        <a:spcPct val="20000"/>
      </a:spcBef>
      <a:spcAft>
        <a:spcPct val="0"/>
      </a:spcAft>
      <a:buClr>
        <a:schemeClr val="tx2"/>
      </a:buClr>
      <a:buSzPct val="90000"/>
      <a:buFont typeface="Wingdings" pitchFamily="2" charset="2"/>
      <a:buChar char="n"/>
      <a:defRPr sz="2400" kern="1200">
        <a:solidFill>
          <a:schemeClr val="tx1"/>
        </a:solidFill>
        <a:latin typeface="Arial" charset="0"/>
        <a:ea typeface="+mn-ea"/>
        <a:cs typeface="Arial" charset="0"/>
      </a:defRPr>
    </a:lvl1pPr>
    <a:lvl2pPr marL="457200" algn="l" rtl="0" fontAlgn="base">
      <a:lnSpc>
        <a:spcPct val="80000"/>
      </a:lnSpc>
      <a:spcBef>
        <a:spcPct val="20000"/>
      </a:spcBef>
      <a:spcAft>
        <a:spcPct val="0"/>
      </a:spcAft>
      <a:buClr>
        <a:schemeClr val="tx2"/>
      </a:buClr>
      <a:buSzPct val="90000"/>
      <a:buFont typeface="Wingdings" pitchFamily="2" charset="2"/>
      <a:buChar char="n"/>
      <a:defRPr sz="2400" kern="1200">
        <a:solidFill>
          <a:schemeClr val="tx1"/>
        </a:solidFill>
        <a:latin typeface="Arial" charset="0"/>
        <a:ea typeface="+mn-ea"/>
        <a:cs typeface="Arial" charset="0"/>
      </a:defRPr>
    </a:lvl2pPr>
    <a:lvl3pPr marL="914400" algn="l" rtl="0" fontAlgn="base">
      <a:lnSpc>
        <a:spcPct val="80000"/>
      </a:lnSpc>
      <a:spcBef>
        <a:spcPct val="20000"/>
      </a:spcBef>
      <a:spcAft>
        <a:spcPct val="0"/>
      </a:spcAft>
      <a:buClr>
        <a:schemeClr val="tx2"/>
      </a:buClr>
      <a:buSzPct val="90000"/>
      <a:buFont typeface="Wingdings" pitchFamily="2" charset="2"/>
      <a:buChar char="n"/>
      <a:defRPr sz="2400" kern="1200">
        <a:solidFill>
          <a:schemeClr val="tx1"/>
        </a:solidFill>
        <a:latin typeface="Arial" charset="0"/>
        <a:ea typeface="+mn-ea"/>
        <a:cs typeface="Arial" charset="0"/>
      </a:defRPr>
    </a:lvl3pPr>
    <a:lvl4pPr marL="1371600" algn="l" rtl="0" fontAlgn="base">
      <a:lnSpc>
        <a:spcPct val="80000"/>
      </a:lnSpc>
      <a:spcBef>
        <a:spcPct val="20000"/>
      </a:spcBef>
      <a:spcAft>
        <a:spcPct val="0"/>
      </a:spcAft>
      <a:buClr>
        <a:schemeClr val="tx2"/>
      </a:buClr>
      <a:buSzPct val="90000"/>
      <a:buFont typeface="Wingdings" pitchFamily="2" charset="2"/>
      <a:buChar char="n"/>
      <a:defRPr sz="2400" kern="1200">
        <a:solidFill>
          <a:schemeClr val="tx1"/>
        </a:solidFill>
        <a:latin typeface="Arial" charset="0"/>
        <a:ea typeface="+mn-ea"/>
        <a:cs typeface="Arial" charset="0"/>
      </a:defRPr>
    </a:lvl4pPr>
    <a:lvl5pPr marL="1828800" algn="l" rtl="0" fontAlgn="base">
      <a:lnSpc>
        <a:spcPct val="80000"/>
      </a:lnSpc>
      <a:spcBef>
        <a:spcPct val="20000"/>
      </a:spcBef>
      <a:spcAft>
        <a:spcPct val="0"/>
      </a:spcAft>
      <a:buClr>
        <a:schemeClr val="tx2"/>
      </a:buClr>
      <a:buSzPct val="90000"/>
      <a:buFont typeface="Wingdings" pitchFamily="2" charset="2"/>
      <a:buChar char="n"/>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FF"/>
    <a:srgbClr val="66FFFF"/>
    <a:srgbClr val="FFFFCC"/>
    <a:srgbClr val="CCFF99"/>
    <a:srgbClr val="3333FF"/>
    <a:srgbClr val="0000CC"/>
    <a:srgbClr val="F631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887" autoAdjust="0"/>
    <p:restoredTop sz="95884" autoAdjust="0"/>
  </p:normalViewPr>
  <p:slideViewPr>
    <p:cSldViewPr>
      <p:cViewPr>
        <p:scale>
          <a:sx n="75" d="100"/>
          <a:sy n="75" d="100"/>
        </p:scale>
        <p:origin x="-1008"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9" d="100"/>
        <a:sy n="99" d="100"/>
      </p:scale>
      <p:origin x="0" y="92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vl1pPr>
          </a:lstStyle>
          <a:p>
            <a:pPr>
              <a:defRPr/>
            </a:pPr>
            <a:endParaRPr lang="en-US"/>
          </a:p>
        </p:txBody>
      </p:sp>
      <p:sp>
        <p:nvSpPr>
          <p:cNvPr id="727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vl1pPr>
          </a:lstStyle>
          <a:p>
            <a:pPr>
              <a:defRPr/>
            </a:pPr>
            <a:endParaRPr lang="en-US"/>
          </a:p>
        </p:txBody>
      </p:sp>
      <p:sp>
        <p:nvSpPr>
          <p:cNvPr id="338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vl1pPr>
          </a:lstStyle>
          <a:p>
            <a:pPr>
              <a:defRPr/>
            </a:pPr>
            <a:endParaRPr lang="en-US"/>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vl1pPr>
          </a:lstStyle>
          <a:p>
            <a:pPr>
              <a:defRPr/>
            </a:pPr>
            <a:fld id="{661AF5D1-925E-4317-8D68-ECBBBCBAC81F}"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p:spPr>
        <p:txBody>
          <a:bodyPr/>
          <a:lstStyle/>
          <a:p>
            <a:pPr eaLnBrk="1" hangingPunct="1"/>
            <a:endParaRPr lang="en-GB" smtClean="0"/>
          </a:p>
        </p:txBody>
      </p:sp>
      <p:sp>
        <p:nvSpPr>
          <p:cNvPr id="339972" name="Slide Number Placeholder 3"/>
          <p:cNvSpPr>
            <a:spLocks noGrp="1"/>
          </p:cNvSpPr>
          <p:nvPr>
            <p:ph type="sldNum" sz="quarter" idx="5"/>
          </p:nvPr>
        </p:nvSpPr>
        <p:spPr>
          <a:noFill/>
        </p:spPr>
        <p:txBody>
          <a:bodyPr/>
          <a:lstStyle/>
          <a:p>
            <a:fld id="{F34D305F-F617-4A91-98AE-945239AACDD3}" type="slidenum">
              <a:rPr lang="ar-SA"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052D310D-F0DA-4D09-8201-E8AAEA4119CE}" type="slidenum">
              <a:rPr lang="ar-SA" smtClean="0"/>
              <a:pPr/>
              <a:t>12</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p:spPr>
        <p:txBody>
          <a:bodyPr/>
          <a:lstStyle/>
          <a:p>
            <a:pPr eaLnBrk="1" hangingPunct="1"/>
            <a:endParaRPr lang="en-GB" smtClean="0"/>
          </a:p>
        </p:txBody>
      </p:sp>
      <p:sp>
        <p:nvSpPr>
          <p:cNvPr id="350212" name="Slide Number Placeholder 3"/>
          <p:cNvSpPr>
            <a:spLocks noGrp="1"/>
          </p:cNvSpPr>
          <p:nvPr>
            <p:ph type="sldNum" sz="quarter" idx="5"/>
          </p:nvPr>
        </p:nvSpPr>
        <p:spPr>
          <a:noFill/>
        </p:spPr>
        <p:txBody>
          <a:bodyPr/>
          <a:lstStyle/>
          <a:p>
            <a:fld id="{BA86BEB7-CBBD-4E9C-A075-450BB153264B}" type="slidenum">
              <a:rPr lang="ar-SA"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p:spPr>
        <p:txBody>
          <a:bodyPr/>
          <a:lstStyle/>
          <a:p>
            <a:pPr eaLnBrk="1" hangingPunct="1"/>
            <a:endParaRPr lang="en-GB" smtClean="0"/>
          </a:p>
        </p:txBody>
      </p:sp>
      <p:sp>
        <p:nvSpPr>
          <p:cNvPr id="351236" name="Slide Number Placeholder 3"/>
          <p:cNvSpPr>
            <a:spLocks noGrp="1"/>
          </p:cNvSpPr>
          <p:nvPr>
            <p:ph type="sldNum" sz="quarter" idx="5"/>
          </p:nvPr>
        </p:nvSpPr>
        <p:spPr>
          <a:noFill/>
        </p:spPr>
        <p:txBody>
          <a:bodyPr/>
          <a:lstStyle/>
          <a:p>
            <a:fld id="{01457C8B-03AE-4504-9A11-41E5A8B77000}" type="slidenum">
              <a:rPr lang="ar-SA"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p:spPr>
        <p:txBody>
          <a:bodyPr/>
          <a:lstStyle/>
          <a:p>
            <a:pPr eaLnBrk="1" hangingPunct="1"/>
            <a:endParaRPr lang="en-GB" smtClean="0"/>
          </a:p>
        </p:txBody>
      </p:sp>
      <p:sp>
        <p:nvSpPr>
          <p:cNvPr id="352260" name="Slide Number Placeholder 3"/>
          <p:cNvSpPr>
            <a:spLocks noGrp="1"/>
          </p:cNvSpPr>
          <p:nvPr>
            <p:ph type="sldNum" sz="quarter" idx="5"/>
          </p:nvPr>
        </p:nvSpPr>
        <p:spPr>
          <a:noFill/>
        </p:spPr>
        <p:txBody>
          <a:bodyPr/>
          <a:lstStyle/>
          <a:p>
            <a:fld id="{FA2BD74A-25F9-446C-862E-CE3CB53611F9}" type="slidenum">
              <a:rPr lang="ar-SA"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p:spPr>
        <p:txBody>
          <a:bodyPr/>
          <a:lstStyle/>
          <a:p>
            <a:pPr eaLnBrk="1" hangingPunct="1"/>
            <a:endParaRPr lang="en-GB" smtClean="0"/>
          </a:p>
        </p:txBody>
      </p:sp>
      <p:sp>
        <p:nvSpPr>
          <p:cNvPr id="353284" name="Slide Number Placeholder 3"/>
          <p:cNvSpPr>
            <a:spLocks noGrp="1"/>
          </p:cNvSpPr>
          <p:nvPr>
            <p:ph type="sldNum" sz="quarter" idx="5"/>
          </p:nvPr>
        </p:nvSpPr>
        <p:spPr>
          <a:noFill/>
        </p:spPr>
        <p:txBody>
          <a:bodyPr/>
          <a:lstStyle/>
          <a:p>
            <a:fld id="{890B5248-A479-4AB3-8B03-00178D59195B}" type="slidenum">
              <a:rPr lang="ar-SA"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p:spPr>
        <p:txBody>
          <a:bodyPr/>
          <a:lstStyle/>
          <a:p>
            <a:pPr eaLnBrk="1" hangingPunct="1"/>
            <a:endParaRPr lang="en-GB" smtClean="0"/>
          </a:p>
        </p:txBody>
      </p:sp>
      <p:sp>
        <p:nvSpPr>
          <p:cNvPr id="354308" name="Slide Number Placeholder 3"/>
          <p:cNvSpPr>
            <a:spLocks noGrp="1"/>
          </p:cNvSpPr>
          <p:nvPr>
            <p:ph type="sldNum" sz="quarter" idx="5"/>
          </p:nvPr>
        </p:nvSpPr>
        <p:spPr>
          <a:noFill/>
        </p:spPr>
        <p:txBody>
          <a:bodyPr/>
          <a:lstStyle/>
          <a:p>
            <a:fld id="{7F186E9F-A5ED-4A0A-9EE5-B2276D88456F}" type="slidenum">
              <a:rPr lang="ar-SA"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p:spPr>
        <p:txBody>
          <a:bodyPr/>
          <a:lstStyle/>
          <a:p>
            <a:pPr eaLnBrk="1" hangingPunct="1"/>
            <a:endParaRPr lang="en-GB" smtClean="0"/>
          </a:p>
        </p:txBody>
      </p:sp>
      <p:sp>
        <p:nvSpPr>
          <p:cNvPr id="355332" name="Slide Number Placeholder 3"/>
          <p:cNvSpPr>
            <a:spLocks noGrp="1"/>
          </p:cNvSpPr>
          <p:nvPr>
            <p:ph type="sldNum" sz="quarter" idx="5"/>
          </p:nvPr>
        </p:nvSpPr>
        <p:spPr>
          <a:noFill/>
        </p:spPr>
        <p:txBody>
          <a:bodyPr/>
          <a:lstStyle/>
          <a:p>
            <a:fld id="{49EEC8C9-8A68-48ED-AC5B-D8E397E91203}" type="slidenum">
              <a:rPr lang="ar-SA"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p:spPr>
        <p:txBody>
          <a:bodyPr/>
          <a:lstStyle/>
          <a:p>
            <a:pPr eaLnBrk="1" hangingPunct="1"/>
            <a:endParaRPr lang="en-GB" smtClean="0"/>
          </a:p>
        </p:txBody>
      </p:sp>
      <p:sp>
        <p:nvSpPr>
          <p:cNvPr id="356356" name="Slide Number Placeholder 3"/>
          <p:cNvSpPr>
            <a:spLocks noGrp="1"/>
          </p:cNvSpPr>
          <p:nvPr>
            <p:ph type="sldNum" sz="quarter" idx="5"/>
          </p:nvPr>
        </p:nvSpPr>
        <p:spPr>
          <a:noFill/>
        </p:spPr>
        <p:txBody>
          <a:bodyPr/>
          <a:lstStyle/>
          <a:p>
            <a:fld id="{D60D6771-A18A-423F-A71D-6F3D041C9A75}" type="slidenum">
              <a:rPr lang="ar-SA"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FE542-6A46-4429-A207-9186C0B338AA}" type="slidenum">
              <a:rPr lang="en-US">
                <a:solidFill>
                  <a:prstClr val="black"/>
                </a:solidFill>
              </a:rPr>
              <a:pPr/>
              <a:t>20</a:t>
            </a:fld>
            <a:endParaRPr lang="en-US">
              <a:solidFill>
                <a:prstClr val="black"/>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p:spPr>
        <p:txBody>
          <a:bodyPr/>
          <a:lstStyle/>
          <a:p>
            <a:pPr eaLnBrk="1" hangingPunct="1"/>
            <a:endParaRPr lang="en-GB" smtClean="0"/>
          </a:p>
        </p:txBody>
      </p:sp>
      <p:sp>
        <p:nvSpPr>
          <p:cNvPr id="357380" name="Slide Number Placeholder 3"/>
          <p:cNvSpPr>
            <a:spLocks noGrp="1"/>
          </p:cNvSpPr>
          <p:nvPr>
            <p:ph type="sldNum" sz="quarter" idx="5"/>
          </p:nvPr>
        </p:nvSpPr>
        <p:spPr>
          <a:noFill/>
        </p:spPr>
        <p:txBody>
          <a:bodyPr/>
          <a:lstStyle/>
          <a:p>
            <a:fld id="{EFDE3E7E-7EFE-4E18-B638-712E9C8B033E}" type="slidenum">
              <a:rPr lang="ar-SA"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p:spPr>
        <p:txBody>
          <a:bodyPr/>
          <a:lstStyle/>
          <a:p>
            <a:pPr eaLnBrk="1" hangingPunct="1"/>
            <a:endParaRPr lang="en-GB" smtClean="0"/>
          </a:p>
        </p:txBody>
      </p:sp>
      <p:sp>
        <p:nvSpPr>
          <p:cNvPr id="3409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buClrTx/>
              <a:buSzTx/>
              <a:buFontTx/>
              <a:buNone/>
            </a:pPr>
            <a:fld id="{33042BDC-E8F0-419D-A31C-1FF5F6261AEB}" type="slidenum">
              <a:rPr lang="ar-SA" sz="1200"/>
              <a:pPr algn="r">
                <a:lnSpc>
                  <a:spcPct val="100000"/>
                </a:lnSpc>
                <a:spcBef>
                  <a:spcPct val="0"/>
                </a:spcBef>
                <a:buClrTx/>
                <a:buSzTx/>
                <a:buFontTx/>
                <a:buNone/>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8F22051D-4FCB-42C4-A5C0-9D175D3EB199}" type="slidenum">
              <a:rPr lang="ar-SA" smtClean="0"/>
              <a:pPr/>
              <a:t>22</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xfrm>
            <a:off x="914400" y="4343400"/>
            <a:ext cx="5029200" cy="4114800"/>
          </a:xfrm>
          <a:noFill/>
          <a:ln/>
        </p:spPr>
        <p:txBody>
          <a:bodyPr/>
          <a:lstStyle/>
          <a:p>
            <a:pPr marL="228600" indent="-228600" eaLnBrk="1" hangingPunct="1">
              <a:buFontTx/>
              <a:buAutoNum type="arabicPeriod"/>
            </a:pPr>
            <a:r>
              <a:rPr lang="en-IE" smtClean="0"/>
              <a:t>The movement from device centred to information centred ICU was reflected in the way that bed design changed with the expansion of the carevue system. </a:t>
            </a:r>
          </a:p>
          <a:p>
            <a:pPr marL="228600" indent="-228600" eaLnBrk="1" hangingPunct="1">
              <a:buFontTx/>
              <a:buAutoNum type="arabicPeriod"/>
            </a:pPr>
            <a:r>
              <a:rPr lang="en-IE" smtClean="0"/>
              <a:t>As I said earlier older ICU bedspaces are quite cramped as they weren’t designed to accommodate the amount of equipment that is currently required. In this image we tried to setup a typical older ICU bed as it would have been arranged. The equipment is spread around the bed. </a:t>
            </a: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6F440DE4-7F75-4F08-B7A1-152164D1376D}" type="slidenum">
              <a:rPr lang="ar-SA" smtClean="0"/>
              <a:pPr/>
              <a:t>23</a:t>
            </a:fld>
            <a:endParaRPr lang="en-US"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xfrm>
            <a:off x="914400" y="4343400"/>
            <a:ext cx="5029200" cy="4114800"/>
          </a:xfrm>
          <a:noFill/>
          <a:ln/>
        </p:spPr>
        <p:txBody>
          <a:bodyPr/>
          <a:lstStyle/>
          <a:p>
            <a:pPr eaLnBrk="1" hangingPunct="1"/>
            <a:r>
              <a:rPr lang="en-IE" smtClean="0"/>
              <a:t>1. In the new design the nurse is positioned right by the patients head, making observation easier. </a:t>
            </a: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p:spPr>
        <p:txBody>
          <a:bodyPr/>
          <a:lstStyle/>
          <a:p>
            <a:pPr eaLnBrk="1" hangingPunct="1"/>
            <a:endParaRPr lang="en-GB" smtClean="0"/>
          </a:p>
        </p:txBody>
      </p:sp>
      <p:sp>
        <p:nvSpPr>
          <p:cNvPr id="365572" name="Slide Number Placeholder 3"/>
          <p:cNvSpPr>
            <a:spLocks noGrp="1"/>
          </p:cNvSpPr>
          <p:nvPr>
            <p:ph type="sldNum" sz="quarter" idx="5"/>
          </p:nvPr>
        </p:nvSpPr>
        <p:spPr>
          <a:noFill/>
        </p:spPr>
        <p:txBody>
          <a:bodyPr/>
          <a:lstStyle/>
          <a:p>
            <a:fld id="{5D86B090-0A15-476E-8380-16F178CD2DE2}" type="slidenum">
              <a:rPr lang="ar-SA" smtClean="0"/>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p:spPr>
        <p:txBody>
          <a:bodyPr/>
          <a:lstStyle/>
          <a:p>
            <a:pPr eaLnBrk="1" hangingPunct="1"/>
            <a:endParaRPr lang="en-GB" smtClean="0"/>
          </a:p>
        </p:txBody>
      </p:sp>
      <p:sp>
        <p:nvSpPr>
          <p:cNvPr id="368644" name="Slide Number Placeholder 3"/>
          <p:cNvSpPr>
            <a:spLocks noGrp="1"/>
          </p:cNvSpPr>
          <p:nvPr>
            <p:ph type="sldNum" sz="quarter" idx="5"/>
          </p:nvPr>
        </p:nvSpPr>
        <p:spPr>
          <a:noFill/>
        </p:spPr>
        <p:txBody>
          <a:bodyPr/>
          <a:lstStyle/>
          <a:p>
            <a:fld id="{33DEEE22-9534-48EB-B735-2DB6D12D4642}" type="slidenum">
              <a:rPr lang="ar-SA"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p:spPr>
        <p:txBody>
          <a:bodyPr/>
          <a:lstStyle/>
          <a:p>
            <a:pPr eaLnBrk="1" hangingPunct="1"/>
            <a:endParaRPr lang="en-GB" smtClean="0"/>
          </a:p>
        </p:txBody>
      </p:sp>
      <p:sp>
        <p:nvSpPr>
          <p:cNvPr id="369668" name="Slide Number Placeholder 3"/>
          <p:cNvSpPr>
            <a:spLocks noGrp="1"/>
          </p:cNvSpPr>
          <p:nvPr>
            <p:ph type="sldNum" sz="quarter" idx="5"/>
          </p:nvPr>
        </p:nvSpPr>
        <p:spPr>
          <a:noFill/>
        </p:spPr>
        <p:txBody>
          <a:bodyPr/>
          <a:lstStyle/>
          <a:p>
            <a:fld id="{715FB783-AC87-4126-B7EB-49107E04E43D}" type="slidenum">
              <a:rPr lang="ar-SA"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p:spPr>
        <p:txBody>
          <a:bodyPr/>
          <a:lstStyle/>
          <a:p>
            <a:pPr eaLnBrk="1" hangingPunct="1"/>
            <a:endParaRPr lang="en-GB" smtClean="0"/>
          </a:p>
        </p:txBody>
      </p:sp>
      <p:sp>
        <p:nvSpPr>
          <p:cNvPr id="371716" name="Slide Number Placeholder 3"/>
          <p:cNvSpPr>
            <a:spLocks noGrp="1"/>
          </p:cNvSpPr>
          <p:nvPr>
            <p:ph type="sldNum" sz="quarter" idx="5"/>
          </p:nvPr>
        </p:nvSpPr>
        <p:spPr>
          <a:noFill/>
        </p:spPr>
        <p:txBody>
          <a:bodyPr/>
          <a:lstStyle/>
          <a:p>
            <a:fld id="{67FF7955-053F-4A70-BC46-E1E995B667CC}" type="slidenum">
              <a:rPr lang="ar-SA"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p:spPr>
        <p:txBody>
          <a:bodyPr/>
          <a:lstStyle/>
          <a:p>
            <a:pPr eaLnBrk="1" hangingPunct="1"/>
            <a:endParaRPr lang="en-GB" smtClean="0"/>
          </a:p>
        </p:txBody>
      </p:sp>
      <p:sp>
        <p:nvSpPr>
          <p:cNvPr id="372740" name="Slide Number Placeholder 3"/>
          <p:cNvSpPr>
            <a:spLocks noGrp="1"/>
          </p:cNvSpPr>
          <p:nvPr>
            <p:ph type="sldNum" sz="quarter" idx="5"/>
          </p:nvPr>
        </p:nvSpPr>
        <p:spPr>
          <a:noFill/>
        </p:spPr>
        <p:txBody>
          <a:bodyPr/>
          <a:lstStyle/>
          <a:p>
            <a:fld id="{9E44157B-A290-48B7-AB24-AAAB44960336}" type="slidenum">
              <a:rPr lang="ar-SA" smtClean="0"/>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p:spPr>
        <p:txBody>
          <a:bodyPr/>
          <a:lstStyle/>
          <a:p>
            <a:pPr eaLnBrk="1" hangingPunct="1"/>
            <a:endParaRPr lang="en-GB" smtClean="0"/>
          </a:p>
        </p:txBody>
      </p:sp>
      <p:sp>
        <p:nvSpPr>
          <p:cNvPr id="373764" name="Slide Number Placeholder 3"/>
          <p:cNvSpPr>
            <a:spLocks noGrp="1"/>
          </p:cNvSpPr>
          <p:nvPr>
            <p:ph type="sldNum" sz="quarter" idx="5"/>
          </p:nvPr>
        </p:nvSpPr>
        <p:spPr>
          <a:noFill/>
        </p:spPr>
        <p:txBody>
          <a:bodyPr/>
          <a:lstStyle/>
          <a:p>
            <a:fld id="{72834AB9-080F-4125-B6A0-333225D533A1}" type="slidenum">
              <a:rPr lang="ar-SA"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a:noFill/>
          <a:ln/>
        </p:spPr>
        <p:txBody>
          <a:bodyPr/>
          <a:lstStyle/>
          <a:p>
            <a:pPr eaLnBrk="1" hangingPunct="1"/>
            <a:endParaRPr lang="en-GB" smtClean="0"/>
          </a:p>
        </p:txBody>
      </p:sp>
      <p:sp>
        <p:nvSpPr>
          <p:cNvPr id="374788" name="Slide Number Placeholder 3"/>
          <p:cNvSpPr>
            <a:spLocks noGrp="1"/>
          </p:cNvSpPr>
          <p:nvPr>
            <p:ph type="sldNum" sz="quarter" idx="5"/>
          </p:nvPr>
        </p:nvSpPr>
        <p:spPr>
          <a:noFill/>
        </p:spPr>
        <p:txBody>
          <a:bodyPr/>
          <a:lstStyle/>
          <a:p>
            <a:fld id="{1D4BF1A3-7FF8-4CD4-9543-91BA6087D55B}" type="slidenum">
              <a:rPr lang="ar-SA"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p:spPr>
        <p:txBody>
          <a:bodyPr/>
          <a:lstStyle/>
          <a:p>
            <a:pPr eaLnBrk="1" hangingPunct="1"/>
            <a:endParaRPr lang="en-GB" smtClean="0"/>
          </a:p>
        </p:txBody>
      </p:sp>
      <p:sp>
        <p:nvSpPr>
          <p:cNvPr id="375812" name="Slide Number Placeholder 3"/>
          <p:cNvSpPr>
            <a:spLocks noGrp="1"/>
          </p:cNvSpPr>
          <p:nvPr>
            <p:ph type="sldNum" sz="quarter" idx="5"/>
          </p:nvPr>
        </p:nvSpPr>
        <p:spPr>
          <a:noFill/>
        </p:spPr>
        <p:txBody>
          <a:bodyPr/>
          <a:lstStyle/>
          <a:p>
            <a:fld id="{9E02446E-E605-44D3-86B3-D5A951899BAB}" type="slidenum">
              <a:rPr lang="ar-SA"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pPr eaLnBrk="1" hangingPunct="1"/>
            <a:endParaRPr lang="en-GB" smtClean="0"/>
          </a:p>
        </p:txBody>
      </p:sp>
      <p:sp>
        <p:nvSpPr>
          <p:cNvPr id="344068" name="Slide Number Placeholder 3"/>
          <p:cNvSpPr>
            <a:spLocks noGrp="1"/>
          </p:cNvSpPr>
          <p:nvPr>
            <p:ph type="sldNum" sz="quarter" idx="5"/>
          </p:nvPr>
        </p:nvSpPr>
        <p:spPr>
          <a:noFill/>
        </p:spPr>
        <p:txBody>
          <a:bodyPr/>
          <a:lstStyle/>
          <a:p>
            <a:pPr>
              <a:buClr>
                <a:srgbClr val="1F497D"/>
              </a:buClr>
            </a:pPr>
            <a:fld id="{056D8160-88FC-4F63-BF28-AC6C75F8105A}" type="slidenum">
              <a:rPr lang="ar-SA" smtClean="0">
                <a:solidFill>
                  <a:prstClr val="black"/>
                </a:solidFill>
              </a:rPr>
              <a:pPr>
                <a:buClr>
                  <a:srgbClr val="1F497D"/>
                </a:buClr>
              </a:pPr>
              <a:t>3</a:t>
            </a:fld>
            <a:endParaRPr 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a:noFill/>
          <a:ln/>
        </p:spPr>
        <p:txBody>
          <a:bodyPr/>
          <a:lstStyle/>
          <a:p>
            <a:pPr eaLnBrk="1" hangingPunct="1"/>
            <a:endParaRPr lang="en-GB" smtClean="0"/>
          </a:p>
        </p:txBody>
      </p:sp>
      <p:sp>
        <p:nvSpPr>
          <p:cNvPr id="376836" name="Slide Number Placeholder 3"/>
          <p:cNvSpPr>
            <a:spLocks noGrp="1"/>
          </p:cNvSpPr>
          <p:nvPr>
            <p:ph type="sldNum" sz="quarter" idx="5"/>
          </p:nvPr>
        </p:nvSpPr>
        <p:spPr>
          <a:noFill/>
        </p:spPr>
        <p:txBody>
          <a:bodyPr/>
          <a:lstStyle/>
          <a:p>
            <a:fld id="{CEA7B16F-3102-483B-AA9F-1DA883D22276}" type="slidenum">
              <a:rPr lang="ar-SA" smtClean="0"/>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noFill/>
          <a:ln/>
        </p:spPr>
        <p:txBody>
          <a:bodyPr/>
          <a:lstStyle/>
          <a:p>
            <a:pPr eaLnBrk="1" hangingPunct="1"/>
            <a:endParaRPr lang="en-GB" smtClean="0"/>
          </a:p>
        </p:txBody>
      </p:sp>
      <p:sp>
        <p:nvSpPr>
          <p:cNvPr id="3778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buClrTx/>
              <a:buSzTx/>
              <a:buFontTx/>
              <a:buNone/>
            </a:pPr>
            <a:fld id="{7D8A2D09-A659-41FB-89EA-49F420846A8D}" type="slidenum">
              <a:rPr lang="ar-SA" sz="1200"/>
              <a:pPr algn="r">
                <a:lnSpc>
                  <a:spcPct val="100000"/>
                </a:lnSpc>
                <a:spcBef>
                  <a:spcPct val="0"/>
                </a:spcBef>
                <a:buClrTx/>
                <a:buSzTx/>
                <a:buFontTx/>
                <a:buNone/>
              </a:pPr>
              <a:t>33</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a:ln/>
        </p:spPr>
      </p:sp>
      <p:sp>
        <p:nvSpPr>
          <p:cNvPr id="378883" name="Notes Placeholder 2"/>
          <p:cNvSpPr>
            <a:spLocks noGrp="1"/>
          </p:cNvSpPr>
          <p:nvPr>
            <p:ph type="body" idx="1"/>
          </p:nvPr>
        </p:nvSpPr>
        <p:spPr>
          <a:noFill/>
          <a:ln/>
        </p:spPr>
        <p:txBody>
          <a:bodyPr/>
          <a:lstStyle/>
          <a:p>
            <a:pPr eaLnBrk="1" hangingPunct="1"/>
            <a:endParaRPr lang="en-GB" smtClean="0"/>
          </a:p>
        </p:txBody>
      </p:sp>
      <p:sp>
        <p:nvSpPr>
          <p:cNvPr id="3788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buClrTx/>
              <a:buSzTx/>
              <a:buFontTx/>
              <a:buNone/>
            </a:pPr>
            <a:fld id="{72AA7C49-62FC-4337-889B-87966BDD7753}" type="slidenum">
              <a:rPr lang="ar-SA" sz="1200"/>
              <a:pPr algn="r">
                <a:lnSpc>
                  <a:spcPct val="100000"/>
                </a:lnSpc>
                <a:spcBef>
                  <a:spcPct val="0"/>
                </a:spcBef>
                <a:buClrTx/>
                <a:buSzTx/>
                <a:buFontTx/>
                <a:buNone/>
              </a:pPr>
              <a:t>34</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buClrTx/>
              <a:buSzTx/>
              <a:buFontTx/>
              <a:buNone/>
            </a:pPr>
            <a:fld id="{26619866-5FEF-477F-9512-20EEBC67382C}" type="slidenum">
              <a:rPr lang="ar-SA" sz="1200"/>
              <a:pPr algn="r">
                <a:lnSpc>
                  <a:spcPct val="100000"/>
                </a:lnSpc>
                <a:spcBef>
                  <a:spcPct val="0"/>
                </a:spcBef>
                <a:buClrTx/>
                <a:buSzTx/>
                <a:buFontTx/>
                <a:buNone/>
              </a:pPr>
              <a:t>35</a:t>
            </a:fld>
            <a:endParaRPr lang="en-US" sz="120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xfrm>
            <a:off x="838200" y="4341813"/>
            <a:ext cx="5029200" cy="4040187"/>
          </a:xfrm>
          <a:noFill/>
          <a:ln/>
        </p:spPr>
        <p:txBody>
          <a:bodyPr/>
          <a:lstStyle/>
          <a:p>
            <a:pPr eaLnBrk="1" hangingPunct="1">
              <a:buFontTx/>
              <a:buChar char="•"/>
            </a:pPr>
            <a:r>
              <a:rPr lang="en-US" altLang="en-US" smtClean="0"/>
              <a:t>This conceptual framework shows the interrelationships between infection, non-infectious disorders, SIRS, sepsis and severe sepsis. Components of the process not discussed on the following slides include:</a:t>
            </a:r>
          </a:p>
          <a:p>
            <a:pPr lvl="1" eaLnBrk="1" hangingPunct="1">
              <a:buFontTx/>
              <a:buChar char="•"/>
            </a:pPr>
            <a:r>
              <a:rPr lang="en-US" altLang="en-US" smtClean="0"/>
              <a:t>Infection: a microbial phenomenon characterized by an inflammatory response to the presence of microorganisms or the invasion of normally sterile host tissue by those organisms</a:t>
            </a:r>
          </a:p>
          <a:p>
            <a:pPr lvl="1" eaLnBrk="1" hangingPunct="1">
              <a:buFontTx/>
              <a:buChar char="•"/>
            </a:pPr>
            <a:r>
              <a:rPr lang="en-US" altLang="en-US" smtClean="0"/>
              <a:t>Bacteremia: the presence of viable bacteria in the bloodstream</a:t>
            </a:r>
          </a:p>
          <a:p>
            <a:pPr lvl="1" eaLnBrk="1" hangingPunct="1">
              <a:buFontTx/>
              <a:buChar char="•"/>
            </a:pPr>
            <a:r>
              <a:rPr lang="en-US" altLang="en-US" smtClean="0"/>
              <a:t>Septic shock: sepsis-induced hypotension despite adequate fluid resuscitation along with the presence of perfusion abnormalities that may include, but are not limited to, lactic acidosis, oliguria or an acute alteration in mental status </a:t>
            </a:r>
          </a:p>
          <a:p>
            <a:pPr lvl="1" eaLnBrk="1" hangingPunct="1">
              <a:buFontTx/>
              <a:buChar char="•"/>
            </a:pPr>
            <a:r>
              <a:rPr lang="en-US" altLang="en-US" smtClean="0"/>
              <a:t>Multiple organ dysfunction syndrome (MODS): presence of altered organ function in an acutely ill patient such that homeostasis cannot be maintained without intervention</a:t>
            </a:r>
          </a:p>
          <a:p>
            <a:pPr eaLnBrk="1" hangingPunct="1"/>
            <a:endParaRPr lang="en-US" altLang="en-US" smtClean="0"/>
          </a:p>
          <a:p>
            <a:pPr eaLnBrk="1" hangingPunct="1"/>
            <a:r>
              <a:rPr lang="en-US" altLang="en-US" smtClean="0"/>
              <a:t>Bone RC, Balk RA, Cerra FB, et al. Definitions for sepsis and organ failure and guidelines for the use of innovative therapies in sepsis. </a:t>
            </a:r>
            <a:r>
              <a:rPr lang="en-US" altLang="en-US" i="1" smtClean="0"/>
              <a:t>Chest</a:t>
            </a:r>
            <a:r>
              <a:rPr lang="en-US" altLang="en-US" smtClean="0"/>
              <a:t> 1992;101:1644-55.</a:t>
            </a:r>
          </a:p>
          <a:p>
            <a:pPr eaLnBrk="1" hangingPunct="1"/>
            <a:r>
              <a:rPr lang="en-US" altLang="en-US" smtClean="0"/>
              <a:t>Opal SM, Thijs L, Cavaillon JM, et al. Relationships between coagulation and inflammatory processes. </a:t>
            </a:r>
            <a:r>
              <a:rPr lang="en-US" altLang="en-US" i="1" smtClean="0"/>
              <a:t>Crit Care Med</a:t>
            </a:r>
            <a:r>
              <a:rPr lang="en-US" altLang="en-US" smtClean="0"/>
              <a:t> 2000;28:S81-2.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233B5-E989-4CC4-BC0A-4B30DDEFC171}" type="slidenum">
              <a:rPr lang="en-US"/>
              <a:pPr/>
              <a:t>40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344025"/>
            <a:ext cx="5486400" cy="4114488"/>
          </a:xfrm>
        </p:spPr>
        <p:txBody>
          <a:bodyPr/>
          <a:lstStyle/>
          <a:p>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a:ln/>
        </p:spPr>
        <p:txBody>
          <a:bodyPr/>
          <a:lstStyle/>
          <a:p>
            <a:pPr eaLnBrk="1" hangingPunct="1"/>
            <a:endParaRPr lang="en-GB" smtClean="0"/>
          </a:p>
        </p:txBody>
      </p:sp>
      <p:sp>
        <p:nvSpPr>
          <p:cNvPr id="380932" name="Slide Number Placeholder 3"/>
          <p:cNvSpPr>
            <a:spLocks noGrp="1"/>
          </p:cNvSpPr>
          <p:nvPr>
            <p:ph type="sldNum" sz="quarter" idx="5"/>
          </p:nvPr>
        </p:nvSpPr>
        <p:spPr>
          <a:noFill/>
        </p:spPr>
        <p:txBody>
          <a:bodyPr/>
          <a:lstStyle/>
          <a:p>
            <a:fld id="{C51BC6E6-35A2-4AA8-BE73-3A9FE74588B5}" type="slidenum">
              <a:rPr lang="ar-SA" smtClean="0"/>
              <a:pPr/>
              <a:t>41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D471450B-A8E4-4CEA-88F0-8112AEFBFFE0}" type="slidenum">
              <a:rPr lang="ar-SA" smtClean="0"/>
              <a:pPr/>
              <a:t>42</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r>
              <a:rPr lang="en-US" smtClean="0"/>
              <a:t>The central line bundle is a package of interventions that reduce the risk of the harm associated with having a central line placed and used. The risk of bloodstream infection is reduced by ensuring hand hygiene amongst staff, always using maximal barrier precautions at the time of placement, cleansing sites with chlorhexidine rather than other antiseptics, selecting the appropriate site, and reviewing daily for early removal.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ln/>
        </p:spPr>
      </p:sp>
      <p:sp>
        <p:nvSpPr>
          <p:cNvPr id="382979" name="Notes Placeholder 2"/>
          <p:cNvSpPr>
            <a:spLocks noGrp="1"/>
          </p:cNvSpPr>
          <p:nvPr>
            <p:ph type="body" idx="1"/>
          </p:nvPr>
        </p:nvSpPr>
        <p:spPr>
          <a:noFill/>
          <a:ln/>
        </p:spPr>
        <p:txBody>
          <a:bodyPr/>
          <a:lstStyle/>
          <a:p>
            <a:pPr eaLnBrk="1" hangingPunct="1"/>
            <a:endParaRPr lang="en-GB" smtClean="0"/>
          </a:p>
        </p:txBody>
      </p:sp>
      <p:sp>
        <p:nvSpPr>
          <p:cNvPr id="382980" name="Slide Number Placeholder 3"/>
          <p:cNvSpPr>
            <a:spLocks noGrp="1"/>
          </p:cNvSpPr>
          <p:nvPr>
            <p:ph type="sldNum" sz="quarter" idx="5"/>
          </p:nvPr>
        </p:nvSpPr>
        <p:spPr>
          <a:noFill/>
        </p:spPr>
        <p:txBody>
          <a:bodyPr/>
          <a:lstStyle/>
          <a:p>
            <a:fld id="{398DD4E4-C4B6-422A-9C50-A560CC4B4300}" type="slidenum">
              <a:rPr lang="ar-SA" smtClean="0"/>
              <a:pPr/>
              <a:t>43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a:ln/>
        </p:spPr>
      </p:sp>
      <p:sp>
        <p:nvSpPr>
          <p:cNvPr id="384003" name="Notes Placeholder 2"/>
          <p:cNvSpPr>
            <a:spLocks noGrp="1"/>
          </p:cNvSpPr>
          <p:nvPr>
            <p:ph type="body" idx="1"/>
          </p:nvPr>
        </p:nvSpPr>
        <p:spPr>
          <a:noFill/>
          <a:ln/>
        </p:spPr>
        <p:txBody>
          <a:bodyPr/>
          <a:lstStyle/>
          <a:p>
            <a:pPr eaLnBrk="1" hangingPunct="1"/>
            <a:endParaRPr lang="en-GB" smtClean="0"/>
          </a:p>
        </p:txBody>
      </p:sp>
      <p:sp>
        <p:nvSpPr>
          <p:cNvPr id="384004" name="Slide Number Placeholder 3"/>
          <p:cNvSpPr>
            <a:spLocks noGrp="1"/>
          </p:cNvSpPr>
          <p:nvPr>
            <p:ph type="sldNum" sz="quarter" idx="5"/>
          </p:nvPr>
        </p:nvSpPr>
        <p:spPr>
          <a:noFill/>
        </p:spPr>
        <p:txBody>
          <a:bodyPr/>
          <a:lstStyle/>
          <a:p>
            <a:fld id="{D65B9788-3B47-481A-902E-6E257681DA07}" type="slidenum">
              <a:rPr lang="ar-SA" smtClean="0"/>
              <a:pPr/>
              <a:t>47</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a:noFill/>
          <a:ln/>
        </p:spPr>
        <p:txBody>
          <a:bodyPr/>
          <a:lstStyle/>
          <a:p>
            <a:pPr eaLnBrk="1" hangingPunct="1"/>
            <a:endParaRPr lang="en-GB" smtClean="0"/>
          </a:p>
        </p:txBody>
      </p:sp>
      <p:sp>
        <p:nvSpPr>
          <p:cNvPr id="385028" name="Slide Number Placeholder 3"/>
          <p:cNvSpPr>
            <a:spLocks noGrp="1"/>
          </p:cNvSpPr>
          <p:nvPr>
            <p:ph type="sldNum" sz="quarter" idx="5"/>
          </p:nvPr>
        </p:nvSpPr>
        <p:spPr>
          <a:noFill/>
        </p:spPr>
        <p:txBody>
          <a:bodyPr/>
          <a:lstStyle/>
          <a:p>
            <a:fld id="{8214D06D-A941-4881-A051-01CB353F5DCF}" type="slidenum">
              <a:rPr lang="ar-SA" smtClean="0"/>
              <a:pPr/>
              <a:t>48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xfrm>
            <a:off x="1150938" y="692150"/>
            <a:ext cx="4556125" cy="3416300"/>
          </a:xfrm>
          <a:ln/>
        </p:spPr>
      </p:sp>
      <p:sp>
        <p:nvSpPr>
          <p:cNvPr id="342019" name="Notes Placeholder 2"/>
          <p:cNvSpPr>
            <a:spLocks noGrp="1"/>
          </p:cNvSpPr>
          <p:nvPr>
            <p:ph type="body" idx="1"/>
          </p:nvPr>
        </p:nvSpPr>
        <p:spPr>
          <a:noFill/>
          <a:ln/>
        </p:spPr>
        <p:txBody>
          <a:bodyPr/>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p:spPr>
        <p:txBody>
          <a:bodyPr/>
          <a:lstStyle/>
          <a:p>
            <a:pPr eaLnBrk="1" hangingPunct="1"/>
            <a:endParaRPr lang="en-GB" smtClean="0"/>
          </a:p>
        </p:txBody>
      </p:sp>
      <p:sp>
        <p:nvSpPr>
          <p:cNvPr id="386052" name="Slide Number Placeholder 3"/>
          <p:cNvSpPr>
            <a:spLocks noGrp="1"/>
          </p:cNvSpPr>
          <p:nvPr>
            <p:ph type="sldNum" sz="quarter" idx="5"/>
          </p:nvPr>
        </p:nvSpPr>
        <p:spPr>
          <a:noFill/>
        </p:spPr>
        <p:txBody>
          <a:bodyPr/>
          <a:lstStyle/>
          <a:p>
            <a:fld id="{A696C762-FA13-41EE-BF99-74FF71E10CB9}" type="slidenum">
              <a:rPr lang="ar-SA" smtClean="0"/>
              <a:pPr/>
              <a:t>49</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p:spPr>
        <p:txBody>
          <a:bodyPr/>
          <a:lstStyle/>
          <a:p>
            <a:pPr eaLnBrk="1" hangingPunct="1"/>
            <a:endParaRPr lang="en-GB" smtClean="0"/>
          </a:p>
        </p:txBody>
      </p:sp>
      <p:sp>
        <p:nvSpPr>
          <p:cNvPr id="387076" name="Slide Number Placeholder 3"/>
          <p:cNvSpPr>
            <a:spLocks noGrp="1"/>
          </p:cNvSpPr>
          <p:nvPr>
            <p:ph type="sldNum" sz="quarter" idx="5"/>
          </p:nvPr>
        </p:nvSpPr>
        <p:spPr>
          <a:noFill/>
        </p:spPr>
        <p:txBody>
          <a:bodyPr/>
          <a:lstStyle/>
          <a:p>
            <a:fld id="{0A0F03E5-F24E-4FE0-8F1D-800D2DA9466C}" type="slidenum">
              <a:rPr lang="ar-SA" smtClean="0"/>
              <a:pPr/>
              <a:t>50</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noFill/>
          <a:ln/>
        </p:spPr>
        <p:txBody>
          <a:bodyPr/>
          <a:lstStyle/>
          <a:p>
            <a:pPr eaLnBrk="1" hangingPunct="1"/>
            <a:endParaRPr lang="en-GB" smtClean="0"/>
          </a:p>
        </p:txBody>
      </p:sp>
      <p:sp>
        <p:nvSpPr>
          <p:cNvPr id="388100" name="Slide Number Placeholder 3"/>
          <p:cNvSpPr>
            <a:spLocks noGrp="1"/>
          </p:cNvSpPr>
          <p:nvPr>
            <p:ph type="sldNum" sz="quarter" idx="5"/>
          </p:nvPr>
        </p:nvSpPr>
        <p:spPr>
          <a:noFill/>
        </p:spPr>
        <p:txBody>
          <a:bodyPr/>
          <a:lstStyle/>
          <a:p>
            <a:fld id="{D69978F1-C06C-4419-A9BA-F624F237FF65}" type="slidenum">
              <a:rPr lang="ar-SA" smtClean="0"/>
              <a:pPr/>
              <a:t>51</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pPr eaLnBrk="1" hangingPunct="1"/>
            <a:endParaRPr lang="en-GB" smtClean="0"/>
          </a:p>
        </p:txBody>
      </p:sp>
      <p:sp>
        <p:nvSpPr>
          <p:cNvPr id="389124" name="Slide Number Placeholder 3"/>
          <p:cNvSpPr>
            <a:spLocks noGrp="1"/>
          </p:cNvSpPr>
          <p:nvPr>
            <p:ph type="sldNum" sz="quarter" idx="5"/>
          </p:nvPr>
        </p:nvSpPr>
        <p:spPr>
          <a:noFill/>
        </p:spPr>
        <p:txBody>
          <a:bodyPr/>
          <a:lstStyle/>
          <a:p>
            <a:fld id="{8553EEDB-559E-418F-9C5E-3BA776012B7A}" type="slidenum">
              <a:rPr lang="ar-SA" smtClean="0"/>
              <a:pPr/>
              <a:t>52</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pPr eaLnBrk="1" hangingPunct="1"/>
            <a:endParaRPr lang="en-GB" smtClean="0"/>
          </a:p>
        </p:txBody>
      </p:sp>
      <p:sp>
        <p:nvSpPr>
          <p:cNvPr id="390148" name="Slide Number Placeholder 3"/>
          <p:cNvSpPr>
            <a:spLocks noGrp="1"/>
          </p:cNvSpPr>
          <p:nvPr>
            <p:ph type="sldNum" sz="quarter" idx="5"/>
          </p:nvPr>
        </p:nvSpPr>
        <p:spPr>
          <a:noFill/>
        </p:spPr>
        <p:txBody>
          <a:bodyPr/>
          <a:lstStyle/>
          <a:p>
            <a:fld id="{7480F348-E24E-424E-8340-2A24501D0EB3}" type="slidenum">
              <a:rPr lang="ar-SA" smtClean="0"/>
              <a:pPr/>
              <a:t>53</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pPr eaLnBrk="1" hangingPunct="1"/>
            <a:endParaRPr lang="en-GB" smtClean="0"/>
          </a:p>
        </p:txBody>
      </p:sp>
      <p:sp>
        <p:nvSpPr>
          <p:cNvPr id="391172" name="Slide Number Placeholder 3"/>
          <p:cNvSpPr>
            <a:spLocks noGrp="1"/>
          </p:cNvSpPr>
          <p:nvPr>
            <p:ph type="sldNum" sz="quarter" idx="5"/>
          </p:nvPr>
        </p:nvSpPr>
        <p:spPr>
          <a:noFill/>
        </p:spPr>
        <p:txBody>
          <a:bodyPr/>
          <a:lstStyle/>
          <a:p>
            <a:fld id="{C94E6D76-6F39-4881-8949-B4EDF43B93F6}" type="slidenum">
              <a:rPr lang="ar-SA" smtClean="0"/>
              <a:pPr/>
              <a:t>54</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pPr eaLnBrk="1" hangingPunct="1"/>
            <a:endParaRPr lang="en-GB" smtClean="0"/>
          </a:p>
        </p:txBody>
      </p:sp>
      <p:sp>
        <p:nvSpPr>
          <p:cNvPr id="392196" name="Slide Number Placeholder 3"/>
          <p:cNvSpPr>
            <a:spLocks noGrp="1"/>
          </p:cNvSpPr>
          <p:nvPr>
            <p:ph type="sldNum" sz="quarter" idx="5"/>
          </p:nvPr>
        </p:nvSpPr>
        <p:spPr>
          <a:noFill/>
        </p:spPr>
        <p:txBody>
          <a:bodyPr/>
          <a:lstStyle/>
          <a:p>
            <a:fld id="{C2E6732B-A5B4-467F-BBBA-3F7248B92692}" type="slidenum">
              <a:rPr lang="ar-SA" smtClean="0"/>
              <a:pPr/>
              <a:t>55</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p:spPr>
        <p:txBody>
          <a:bodyPr/>
          <a:lstStyle/>
          <a:p>
            <a:pPr eaLnBrk="1" hangingPunct="1"/>
            <a:endParaRPr lang="en-GB" smtClean="0"/>
          </a:p>
        </p:txBody>
      </p:sp>
      <p:sp>
        <p:nvSpPr>
          <p:cNvPr id="393220" name="Slide Number Placeholder 3"/>
          <p:cNvSpPr>
            <a:spLocks noGrp="1"/>
          </p:cNvSpPr>
          <p:nvPr>
            <p:ph type="sldNum" sz="quarter" idx="5"/>
          </p:nvPr>
        </p:nvSpPr>
        <p:spPr>
          <a:noFill/>
        </p:spPr>
        <p:txBody>
          <a:bodyPr/>
          <a:lstStyle/>
          <a:p>
            <a:fld id="{0245DC6F-9A72-4426-9EAD-A1CE63D4CE80}" type="slidenum">
              <a:rPr lang="ar-SA" smtClean="0"/>
              <a:pPr/>
              <a:t>56</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p:spPr>
        <p:txBody>
          <a:bodyPr/>
          <a:lstStyle/>
          <a:p>
            <a:pPr eaLnBrk="1" hangingPunct="1"/>
            <a:endParaRPr lang="en-GB" smtClean="0"/>
          </a:p>
        </p:txBody>
      </p:sp>
      <p:sp>
        <p:nvSpPr>
          <p:cNvPr id="394244" name="Slide Number Placeholder 3"/>
          <p:cNvSpPr>
            <a:spLocks noGrp="1"/>
          </p:cNvSpPr>
          <p:nvPr>
            <p:ph type="sldNum" sz="quarter" idx="5"/>
          </p:nvPr>
        </p:nvSpPr>
        <p:spPr>
          <a:noFill/>
        </p:spPr>
        <p:txBody>
          <a:bodyPr/>
          <a:lstStyle/>
          <a:p>
            <a:fld id="{A37B9C41-54B3-4030-9F58-D5C446A55ECE}" type="slidenum">
              <a:rPr lang="ar-SA" smtClean="0"/>
              <a:pPr/>
              <a:t>57</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BAC83CE0-C8D4-416D-8B80-70ADFC320C63}" type="slidenum">
              <a:rPr lang="ar-SA" smtClean="0"/>
              <a:pPr/>
              <a:t>58</a:t>
            </a:fld>
            <a:endParaRPr lang="en-US"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p:spPr>
        <p:txBody>
          <a:bodyPr/>
          <a:lstStyle/>
          <a:p>
            <a:pPr eaLnBrk="1" hangingPunct="1"/>
            <a:endParaRPr lang="en-GB" smtClean="0"/>
          </a:p>
        </p:txBody>
      </p:sp>
      <p:sp>
        <p:nvSpPr>
          <p:cNvPr id="343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buClrTx/>
              <a:buSzTx/>
              <a:buFontTx/>
              <a:buNone/>
            </a:pPr>
            <a:fld id="{A157A96A-3F52-400D-ADD2-D1D92D66BE42}" type="slidenum">
              <a:rPr lang="ar-SA" sz="1200"/>
              <a:pPr algn="r">
                <a:lnSpc>
                  <a:spcPct val="100000"/>
                </a:lnSpc>
                <a:spcBef>
                  <a:spcPct val="0"/>
                </a:spcBef>
                <a:buClrTx/>
                <a:buSzTx/>
                <a:buFontTx/>
                <a:buNone/>
              </a:pPr>
              <a:t>6</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p:spPr>
        <p:txBody>
          <a:bodyPr/>
          <a:lstStyle/>
          <a:p>
            <a:pPr eaLnBrk="1" hangingPunct="1"/>
            <a:endParaRPr lang="en-GB" smtClean="0"/>
          </a:p>
        </p:txBody>
      </p:sp>
      <p:sp>
        <p:nvSpPr>
          <p:cNvPr id="396292" name="Slide Number Placeholder 3"/>
          <p:cNvSpPr>
            <a:spLocks noGrp="1"/>
          </p:cNvSpPr>
          <p:nvPr>
            <p:ph type="sldNum" sz="quarter" idx="5"/>
          </p:nvPr>
        </p:nvSpPr>
        <p:spPr>
          <a:noFill/>
        </p:spPr>
        <p:txBody>
          <a:bodyPr/>
          <a:lstStyle/>
          <a:p>
            <a:fld id="{C5E21C17-20CE-4A31-866F-87B176EC225A}" type="slidenum">
              <a:rPr lang="ar-SA" smtClean="0"/>
              <a:pPr/>
              <a:t>59</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a:ln/>
        </p:spPr>
        <p:txBody>
          <a:bodyPr/>
          <a:lstStyle/>
          <a:p>
            <a:pPr eaLnBrk="1" hangingPunct="1"/>
            <a:endParaRPr lang="en-GB" smtClean="0"/>
          </a:p>
        </p:txBody>
      </p:sp>
      <p:sp>
        <p:nvSpPr>
          <p:cNvPr id="397316" name="Slide Number Placeholder 3"/>
          <p:cNvSpPr>
            <a:spLocks noGrp="1"/>
          </p:cNvSpPr>
          <p:nvPr>
            <p:ph type="sldNum" sz="quarter" idx="5"/>
          </p:nvPr>
        </p:nvSpPr>
        <p:spPr>
          <a:noFill/>
        </p:spPr>
        <p:txBody>
          <a:bodyPr/>
          <a:lstStyle/>
          <a:p>
            <a:fld id="{8851F059-ED41-4502-89D0-C9CF2E2DD449}" type="slidenum">
              <a:rPr lang="ar-SA" smtClean="0"/>
              <a:pPr/>
              <a:t>60</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a:ln/>
        </p:spPr>
      </p:sp>
      <p:sp>
        <p:nvSpPr>
          <p:cNvPr id="398339" name="Notes Placeholder 2"/>
          <p:cNvSpPr>
            <a:spLocks noGrp="1"/>
          </p:cNvSpPr>
          <p:nvPr>
            <p:ph type="body" idx="1"/>
          </p:nvPr>
        </p:nvSpPr>
        <p:spPr>
          <a:noFill/>
          <a:ln/>
        </p:spPr>
        <p:txBody>
          <a:bodyPr/>
          <a:lstStyle/>
          <a:p>
            <a:pPr eaLnBrk="1" hangingPunct="1"/>
            <a:endParaRPr lang="en-GB" smtClean="0"/>
          </a:p>
        </p:txBody>
      </p:sp>
      <p:sp>
        <p:nvSpPr>
          <p:cNvPr id="398340" name="Slide Number Placeholder 3"/>
          <p:cNvSpPr>
            <a:spLocks noGrp="1"/>
          </p:cNvSpPr>
          <p:nvPr>
            <p:ph type="sldNum" sz="quarter" idx="5"/>
          </p:nvPr>
        </p:nvSpPr>
        <p:spPr>
          <a:noFill/>
        </p:spPr>
        <p:txBody>
          <a:bodyPr/>
          <a:lstStyle/>
          <a:p>
            <a:fld id="{3DCC8BF3-49B4-4B8C-8FC5-5041F92F4CC8}" type="slidenum">
              <a:rPr lang="ar-SA" smtClean="0"/>
              <a:pPr/>
              <a:t>61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a:ln/>
        </p:spPr>
      </p:sp>
      <p:sp>
        <p:nvSpPr>
          <p:cNvPr id="399363" name="Notes Placeholder 2"/>
          <p:cNvSpPr>
            <a:spLocks noGrp="1"/>
          </p:cNvSpPr>
          <p:nvPr>
            <p:ph type="body" idx="1"/>
          </p:nvPr>
        </p:nvSpPr>
        <p:spPr>
          <a:noFill/>
          <a:ln/>
        </p:spPr>
        <p:txBody>
          <a:bodyPr/>
          <a:lstStyle/>
          <a:p>
            <a:pPr eaLnBrk="1" hangingPunct="1"/>
            <a:endParaRPr lang="en-GB" smtClean="0"/>
          </a:p>
        </p:txBody>
      </p:sp>
      <p:sp>
        <p:nvSpPr>
          <p:cNvPr id="399364" name="Slide Number Placeholder 3"/>
          <p:cNvSpPr>
            <a:spLocks noGrp="1"/>
          </p:cNvSpPr>
          <p:nvPr>
            <p:ph type="sldNum" sz="quarter" idx="5"/>
          </p:nvPr>
        </p:nvSpPr>
        <p:spPr>
          <a:noFill/>
        </p:spPr>
        <p:txBody>
          <a:bodyPr/>
          <a:lstStyle/>
          <a:p>
            <a:fld id="{C7ECD7CF-D5EF-4C6B-AB2B-ADCC86842777}" type="slidenum">
              <a:rPr lang="ar-SA" smtClean="0"/>
              <a:pPr/>
              <a:t>62</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ln/>
        </p:spPr>
        <p:txBody>
          <a:bodyPr/>
          <a:lstStyle/>
          <a:p>
            <a:pPr eaLnBrk="1" hangingPunct="1"/>
            <a:endParaRPr lang="en-GB" smtClean="0"/>
          </a:p>
        </p:txBody>
      </p:sp>
      <p:sp>
        <p:nvSpPr>
          <p:cNvPr id="400388" name="Slide Number Placeholder 3"/>
          <p:cNvSpPr>
            <a:spLocks noGrp="1"/>
          </p:cNvSpPr>
          <p:nvPr>
            <p:ph type="sldNum" sz="quarter" idx="5"/>
          </p:nvPr>
        </p:nvSpPr>
        <p:spPr>
          <a:noFill/>
        </p:spPr>
        <p:txBody>
          <a:bodyPr/>
          <a:lstStyle/>
          <a:p>
            <a:fld id="{D9ACEDCA-B7AD-4EF4-91E5-D4996B17741A}" type="slidenum">
              <a:rPr lang="ar-SA" smtClean="0"/>
              <a:pPr/>
              <a:t>63</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p:spPr>
        <p:txBody>
          <a:bodyPr/>
          <a:lstStyle/>
          <a:p>
            <a:pPr eaLnBrk="1" hangingPunct="1"/>
            <a:endParaRPr lang="en-GB" smtClean="0"/>
          </a:p>
        </p:txBody>
      </p:sp>
      <p:sp>
        <p:nvSpPr>
          <p:cNvPr id="401412" name="Slide Number Placeholder 3"/>
          <p:cNvSpPr>
            <a:spLocks noGrp="1"/>
          </p:cNvSpPr>
          <p:nvPr>
            <p:ph type="sldNum" sz="quarter" idx="5"/>
          </p:nvPr>
        </p:nvSpPr>
        <p:spPr>
          <a:noFill/>
        </p:spPr>
        <p:txBody>
          <a:bodyPr/>
          <a:lstStyle/>
          <a:p>
            <a:fld id="{D184EA70-7D54-478B-8A8A-0A72AB900F47}" type="slidenum">
              <a:rPr lang="ar-SA" smtClean="0"/>
              <a:pPr/>
              <a:t>64</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noFill/>
          <a:ln/>
        </p:spPr>
        <p:txBody>
          <a:bodyPr/>
          <a:lstStyle/>
          <a:p>
            <a:pPr eaLnBrk="1" hangingPunct="1"/>
            <a:endParaRPr lang="en-GB" smtClean="0"/>
          </a:p>
        </p:txBody>
      </p:sp>
      <p:sp>
        <p:nvSpPr>
          <p:cNvPr id="402436" name="Slide Number Placeholder 3"/>
          <p:cNvSpPr>
            <a:spLocks noGrp="1"/>
          </p:cNvSpPr>
          <p:nvPr>
            <p:ph type="sldNum" sz="quarter" idx="5"/>
          </p:nvPr>
        </p:nvSpPr>
        <p:spPr>
          <a:noFill/>
        </p:spPr>
        <p:txBody>
          <a:bodyPr/>
          <a:lstStyle/>
          <a:p>
            <a:fld id="{A8091F96-3F71-4F79-9D79-C83ABC72B407}" type="slidenum">
              <a:rPr lang="ar-SA" smtClean="0"/>
              <a:pPr/>
              <a:t>65</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a:noFill/>
          <a:ln/>
        </p:spPr>
        <p:txBody>
          <a:bodyPr/>
          <a:lstStyle/>
          <a:p>
            <a:pPr eaLnBrk="1" hangingPunct="1"/>
            <a:endParaRPr lang="en-GB" smtClean="0"/>
          </a:p>
        </p:txBody>
      </p:sp>
      <p:sp>
        <p:nvSpPr>
          <p:cNvPr id="403460" name="Slide Number Placeholder 3"/>
          <p:cNvSpPr>
            <a:spLocks noGrp="1"/>
          </p:cNvSpPr>
          <p:nvPr>
            <p:ph type="sldNum" sz="quarter" idx="5"/>
          </p:nvPr>
        </p:nvSpPr>
        <p:spPr>
          <a:noFill/>
        </p:spPr>
        <p:txBody>
          <a:bodyPr/>
          <a:lstStyle/>
          <a:p>
            <a:fld id="{69C88C94-5CB9-4C4C-84B4-AC84B6F4E50C}" type="slidenum">
              <a:rPr lang="ar-SA" smtClean="0"/>
              <a:pPr/>
              <a:t>66</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a:noFill/>
          <a:ln/>
        </p:spPr>
        <p:txBody>
          <a:bodyPr/>
          <a:lstStyle/>
          <a:p>
            <a:pPr eaLnBrk="1" hangingPunct="1"/>
            <a:endParaRPr lang="en-GB" smtClean="0"/>
          </a:p>
        </p:txBody>
      </p:sp>
      <p:sp>
        <p:nvSpPr>
          <p:cNvPr id="404484" name="Slide Number Placeholder 3"/>
          <p:cNvSpPr>
            <a:spLocks noGrp="1"/>
          </p:cNvSpPr>
          <p:nvPr>
            <p:ph type="sldNum" sz="quarter" idx="5"/>
          </p:nvPr>
        </p:nvSpPr>
        <p:spPr>
          <a:noFill/>
        </p:spPr>
        <p:txBody>
          <a:bodyPr/>
          <a:lstStyle/>
          <a:p>
            <a:fld id="{381E1633-9065-4672-9708-E620A97ABB23}" type="slidenum">
              <a:rPr lang="ar-SA" smtClean="0"/>
              <a:pPr/>
              <a:t>67</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6BA91107-AA9E-411A-8AFC-504168EBA12D}" type="slidenum">
              <a:rPr lang="ar-SA" smtClean="0"/>
              <a:pPr/>
              <a:t>68</a:t>
            </a:fld>
            <a:endParaRPr lang="en-US" smtClean="0"/>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r>
              <a:rPr lang="en-US" b="1" smtClean="0"/>
              <a:t>WorldHeart - Novacor LVAS </a:t>
            </a:r>
            <a:r>
              <a:rPr lang="en-US" smtClean="0"/>
              <a:t>(WorldHeart Corp., Ottawa, Canada) The three external components, weighing just over 7 lbs (3.3 kg) together, may be carried on a belt or in a shoulder bag. The controller electronics are worn outside the body, powered by primary and reserve battery packs. A single percutaneous lead connects the controller to the implanted pump. This design allows patients with the Novacor LVAS a high degree of mobility. Many even return to work full-time.The Novacor LVAS, made by World Heart Corporation, 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p:spPr>
        <p:txBody>
          <a:bodyPr/>
          <a:lstStyle/>
          <a:p>
            <a:pPr eaLnBrk="1" hangingPunct="1"/>
            <a:endParaRPr lang="en-GB" smtClean="0"/>
          </a:p>
        </p:txBody>
      </p:sp>
      <p:sp>
        <p:nvSpPr>
          <p:cNvPr id="345092" name="Slide Number Placeholder 3"/>
          <p:cNvSpPr>
            <a:spLocks noGrp="1"/>
          </p:cNvSpPr>
          <p:nvPr>
            <p:ph type="sldNum" sz="quarter" idx="5"/>
          </p:nvPr>
        </p:nvSpPr>
        <p:spPr>
          <a:noFill/>
        </p:spPr>
        <p:txBody>
          <a:bodyPr/>
          <a:lstStyle/>
          <a:p>
            <a:fld id="{497C0880-EAF0-47BC-8889-65C12A6F7B6F}" type="slidenum">
              <a:rPr lang="ar-SA"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a:noFill/>
          <a:ln/>
        </p:spPr>
        <p:txBody>
          <a:bodyPr/>
          <a:lstStyle/>
          <a:p>
            <a:pPr eaLnBrk="1" hangingPunct="1"/>
            <a:endParaRPr lang="en-GB" smtClean="0"/>
          </a:p>
        </p:txBody>
      </p:sp>
      <p:sp>
        <p:nvSpPr>
          <p:cNvPr id="406532" name="Slide Number Placeholder 3"/>
          <p:cNvSpPr>
            <a:spLocks noGrp="1"/>
          </p:cNvSpPr>
          <p:nvPr>
            <p:ph type="sldNum" sz="quarter" idx="5"/>
          </p:nvPr>
        </p:nvSpPr>
        <p:spPr>
          <a:noFill/>
        </p:spPr>
        <p:txBody>
          <a:bodyPr/>
          <a:lstStyle/>
          <a:p>
            <a:fld id="{FCF68196-4FF9-4118-BD70-CF7EB385ED07}" type="slidenum">
              <a:rPr lang="ar-SA" smtClean="0"/>
              <a:pPr/>
              <a:t>69</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p:spPr>
        <p:txBody>
          <a:bodyPr/>
          <a:lstStyle/>
          <a:p>
            <a:pPr eaLnBrk="1" hangingPunct="1"/>
            <a:endParaRPr lang="en-GB" smtClean="0"/>
          </a:p>
        </p:txBody>
      </p:sp>
      <p:sp>
        <p:nvSpPr>
          <p:cNvPr id="407556" name="Slide Number Placeholder 3"/>
          <p:cNvSpPr>
            <a:spLocks noGrp="1"/>
          </p:cNvSpPr>
          <p:nvPr>
            <p:ph type="sldNum" sz="quarter" idx="5"/>
          </p:nvPr>
        </p:nvSpPr>
        <p:spPr>
          <a:noFill/>
        </p:spPr>
        <p:txBody>
          <a:bodyPr/>
          <a:lstStyle/>
          <a:p>
            <a:fld id="{0CCA52E5-2353-4778-8E4A-1651558A6233}" type="slidenum">
              <a:rPr lang="ar-SA" smtClean="0"/>
              <a:pPr/>
              <a:t>70</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a:noFill/>
          <a:ln/>
        </p:spPr>
        <p:txBody>
          <a:bodyPr/>
          <a:lstStyle/>
          <a:p>
            <a:pPr eaLnBrk="1" hangingPunct="1"/>
            <a:endParaRPr lang="en-GB" smtClean="0"/>
          </a:p>
        </p:txBody>
      </p:sp>
      <p:sp>
        <p:nvSpPr>
          <p:cNvPr id="408580" name="Slide Number Placeholder 3"/>
          <p:cNvSpPr>
            <a:spLocks noGrp="1"/>
          </p:cNvSpPr>
          <p:nvPr>
            <p:ph type="sldNum" sz="quarter" idx="5"/>
          </p:nvPr>
        </p:nvSpPr>
        <p:spPr>
          <a:noFill/>
        </p:spPr>
        <p:txBody>
          <a:bodyPr/>
          <a:lstStyle/>
          <a:p>
            <a:fld id="{F788F536-BA92-43FE-997B-117A7F59D17B}" type="slidenum">
              <a:rPr lang="ar-SA" smtClean="0"/>
              <a:pPr/>
              <a:t>71</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B9CAB676-D354-490E-914F-2A6E84E5D066}" type="slidenum">
              <a:rPr lang="ar-SA" smtClean="0"/>
              <a:pPr/>
              <a:t>72</a:t>
            </a:fld>
            <a:endParaRPr lang="en-US" smtClean="0"/>
          </a:p>
        </p:txBody>
      </p:sp>
      <p:sp>
        <p:nvSpPr>
          <p:cNvPr id="409603" name="Rectangle 2"/>
          <p:cNvSpPr>
            <a:spLocks noGrp="1" noChangeArrowheads="1"/>
          </p:cNvSpPr>
          <p:nvPr>
            <p:ph type="body" idx="1"/>
          </p:nvPr>
        </p:nvSpPr>
        <p:spPr>
          <a:xfrm>
            <a:off x="914400" y="4343400"/>
            <a:ext cx="5029200" cy="4114800"/>
          </a:xfrm>
          <a:noFill/>
          <a:ln/>
        </p:spPr>
        <p:txBody>
          <a:bodyPr lIns="92062" tIns="46031" rIns="92062" bIns="46031"/>
          <a:lstStyle/>
          <a:p>
            <a:pPr eaLnBrk="1" hangingPunct="1"/>
            <a:endParaRPr lang="en-US" smtClean="0"/>
          </a:p>
        </p:txBody>
      </p:sp>
      <p:sp>
        <p:nvSpPr>
          <p:cNvPr id="409604" name="Rectangle 3"/>
          <p:cNvSpPr>
            <a:spLocks noGrp="1" noRot="1" noChangeAspect="1" noChangeArrowheads="1" noTextEdit="1"/>
          </p:cNvSpPr>
          <p:nvPr>
            <p:ph type="sldImg"/>
          </p:nvPr>
        </p:nvSpPr>
        <p:spPr>
          <a:xfrm>
            <a:off x="1122363" y="692150"/>
            <a:ext cx="4613275" cy="3460750"/>
          </a:xfrm>
          <a:ln w="12700" cap="flat">
            <a:solidFill>
              <a:schemeClr val="tx1"/>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p:spPr>
        <p:txBody>
          <a:bodyPr/>
          <a:lstStyle/>
          <a:p>
            <a:pPr eaLnBrk="1" hangingPunct="1"/>
            <a:endParaRPr lang="en-GB" smtClean="0"/>
          </a:p>
        </p:txBody>
      </p:sp>
      <p:sp>
        <p:nvSpPr>
          <p:cNvPr id="410628" name="Slide Number Placeholder 3"/>
          <p:cNvSpPr>
            <a:spLocks noGrp="1"/>
          </p:cNvSpPr>
          <p:nvPr>
            <p:ph type="sldNum" sz="quarter" idx="5"/>
          </p:nvPr>
        </p:nvSpPr>
        <p:spPr>
          <a:noFill/>
        </p:spPr>
        <p:txBody>
          <a:bodyPr/>
          <a:lstStyle/>
          <a:p>
            <a:pPr>
              <a:buClr>
                <a:srgbClr val="1F497D"/>
              </a:buClr>
            </a:pPr>
            <a:fld id="{1E1BCFA6-167C-4E9B-AF5A-47DC4DB60836}" type="slidenum">
              <a:rPr lang="ar-SA" smtClean="0">
                <a:solidFill>
                  <a:srgbClr val="000000"/>
                </a:solidFill>
              </a:rPr>
              <a:pPr>
                <a:buClr>
                  <a:srgbClr val="1F497D"/>
                </a:buClr>
              </a:pPr>
              <a:t>73</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p:spPr>
        <p:txBody>
          <a:bodyPr/>
          <a:lstStyle/>
          <a:p>
            <a:pPr eaLnBrk="1" hangingPunct="1"/>
            <a:endParaRPr lang="en-GB" smtClean="0"/>
          </a:p>
        </p:txBody>
      </p:sp>
      <p:sp>
        <p:nvSpPr>
          <p:cNvPr id="346116" name="Slide Number Placeholder 3"/>
          <p:cNvSpPr>
            <a:spLocks noGrp="1"/>
          </p:cNvSpPr>
          <p:nvPr>
            <p:ph type="sldNum" sz="quarter" idx="5"/>
          </p:nvPr>
        </p:nvSpPr>
        <p:spPr>
          <a:noFill/>
        </p:spPr>
        <p:txBody>
          <a:bodyPr/>
          <a:lstStyle/>
          <a:p>
            <a:fld id="{80B6416C-868C-4930-9199-3A874A9BEF3B}" type="slidenum">
              <a:rPr lang="ar-SA"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p:spPr>
        <p:txBody>
          <a:bodyPr/>
          <a:lstStyle/>
          <a:p>
            <a:pPr eaLnBrk="1" hangingPunct="1"/>
            <a:endParaRPr lang="en-GB" smtClean="0"/>
          </a:p>
        </p:txBody>
      </p:sp>
      <p:sp>
        <p:nvSpPr>
          <p:cNvPr id="347140" name="Slide Number Placeholder 3"/>
          <p:cNvSpPr>
            <a:spLocks noGrp="1"/>
          </p:cNvSpPr>
          <p:nvPr>
            <p:ph type="sldNum" sz="quarter" idx="5"/>
          </p:nvPr>
        </p:nvSpPr>
        <p:spPr>
          <a:noFill/>
        </p:spPr>
        <p:txBody>
          <a:bodyPr/>
          <a:lstStyle/>
          <a:p>
            <a:fld id="{302E2ED4-4095-48DD-871F-E1D9CC110052}" type="slidenum">
              <a:rPr lang="ar-SA"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p:spPr>
        <p:txBody>
          <a:bodyPr/>
          <a:lstStyle/>
          <a:p>
            <a:pPr eaLnBrk="1" hangingPunct="1"/>
            <a:endParaRPr lang="en-GB" smtClean="0"/>
          </a:p>
        </p:txBody>
      </p:sp>
      <p:sp>
        <p:nvSpPr>
          <p:cNvPr id="348164" name="Slide Number Placeholder 3"/>
          <p:cNvSpPr>
            <a:spLocks noGrp="1"/>
          </p:cNvSpPr>
          <p:nvPr>
            <p:ph type="sldNum" sz="quarter" idx="5"/>
          </p:nvPr>
        </p:nvSpPr>
        <p:spPr>
          <a:noFill/>
        </p:spPr>
        <p:txBody>
          <a:bodyPr/>
          <a:lstStyle/>
          <a:p>
            <a:fld id="{10498FFF-D936-426F-A65E-7207B711CAA7}" type="slidenum">
              <a:rPr lang="ar-SA"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8000"/>
            <a:chOff x="0" y="0"/>
            <a:chExt cx="5759" cy="4320"/>
          </a:xfrm>
        </p:grpSpPr>
        <p:sp>
          <p:nvSpPr>
            <p:cNvPr id="5"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defRPr/>
              </a:pPr>
              <a:endParaRPr lang="en-GB"/>
            </a:p>
          </p:txBody>
        </p:sp>
        <p:grpSp>
          <p:nvGrpSpPr>
            <p:cNvPr id="6" name="Group 4"/>
            <p:cNvGrpSpPr>
              <a:grpSpLocks/>
            </p:cNvGrpSpPr>
            <p:nvPr/>
          </p:nvGrpSpPr>
          <p:grpSpPr bwMode="auto">
            <a:xfrm>
              <a:off x="381" y="2280"/>
              <a:ext cx="5369" cy="48"/>
              <a:chOff x="381" y="2280"/>
              <a:chExt cx="5369" cy="48"/>
            </a:xfrm>
          </p:grpSpPr>
          <p:sp>
            <p:nvSpPr>
              <p:cNvPr id="8" name="Line 5"/>
              <p:cNvSpPr>
                <a:spLocks noChangeShapeType="1"/>
              </p:cNvSpPr>
              <p:nvPr/>
            </p:nvSpPr>
            <p:spPr bwMode="auto">
              <a:xfrm>
                <a:off x="381" y="2328"/>
                <a:ext cx="5369" cy="0"/>
              </a:xfrm>
              <a:prstGeom prst="line">
                <a:avLst/>
              </a:prstGeom>
              <a:noFill/>
              <a:ln w="25400" cap="sq">
                <a:solidFill>
                  <a:schemeClr val="hlink"/>
                </a:solidFill>
                <a:round/>
                <a:headEnd type="none" w="sm" len="sm"/>
                <a:tailEnd type="none" w="sm" len="sm"/>
              </a:ln>
              <a:effectLst/>
            </p:spPr>
            <p:txBody>
              <a:bodyPr/>
              <a:lstStyle/>
              <a:p>
                <a:pPr>
                  <a:defRPr/>
                </a:pPr>
                <a:endParaRPr lang="en-GB"/>
              </a:p>
            </p:txBody>
          </p:sp>
          <p:sp>
            <p:nvSpPr>
              <p:cNvPr id="9" name="Line 6"/>
              <p:cNvSpPr>
                <a:spLocks noChangeShapeType="1"/>
              </p:cNvSpPr>
              <p:nvPr/>
            </p:nvSpPr>
            <p:spPr bwMode="auto">
              <a:xfrm>
                <a:off x="381" y="2280"/>
                <a:ext cx="5369" cy="0"/>
              </a:xfrm>
              <a:prstGeom prst="line">
                <a:avLst/>
              </a:prstGeom>
              <a:noFill/>
              <a:ln w="76200" cap="sq">
                <a:solidFill>
                  <a:schemeClr val="hlink"/>
                </a:solidFill>
                <a:round/>
                <a:headEnd type="none" w="sm" len="sm"/>
                <a:tailEnd type="none" w="sm" len="sm"/>
              </a:ln>
              <a:effectLst/>
            </p:spPr>
            <p:txBody>
              <a:bodyPr/>
              <a:lstStyle/>
              <a:p>
                <a:pPr>
                  <a:defRPr/>
                </a:pPr>
                <a:endParaRPr lang="en-GB"/>
              </a:p>
            </p:txBody>
          </p:sp>
        </p:grpSp>
        <p:sp>
          <p:nvSpPr>
            <p:cNvPr id="7" name="Rectangle 7"/>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w="9525">
              <a:noFill/>
              <a:miter lim="800000"/>
              <a:headEnd/>
              <a:tailEnd/>
            </a:ln>
            <a:effectLst/>
          </p:spPr>
          <p:txBody>
            <a:bodyPr/>
            <a:lstStyle/>
            <a:p>
              <a:pPr>
                <a:defRPr/>
              </a:pPr>
              <a:endParaRPr lang="en-GB"/>
            </a:p>
          </p:txBody>
        </p:sp>
      </p:grpSp>
      <p:sp>
        <p:nvSpPr>
          <p:cNvPr id="65544" name="Rectangle 8"/>
          <p:cNvSpPr>
            <a:spLocks noGrp="1" noChangeArrowheads="1"/>
          </p:cNvSpPr>
          <p:nvPr>
            <p:ph type="ctrTitle" sz="quarter"/>
          </p:nvPr>
        </p:nvSpPr>
        <p:spPr>
          <a:xfrm>
            <a:off x="685800" y="2286000"/>
            <a:ext cx="7772400" cy="1143000"/>
          </a:xfrm>
        </p:spPr>
        <p:txBody>
          <a:bodyPr anchor="ctr"/>
          <a:lstStyle>
            <a:lvl1pPr algn="ctr">
              <a:defRPr/>
            </a:lvl1pPr>
          </a:lstStyle>
          <a:p>
            <a:r>
              <a:rPr lang="en-US"/>
              <a:t>Click to edit Master title style</a:t>
            </a:r>
          </a:p>
        </p:txBody>
      </p:sp>
      <p:sp>
        <p:nvSpPr>
          <p:cNvPr id="65545" name="Rectangle 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 name="Rectangle 10"/>
          <p:cNvSpPr>
            <a:spLocks noGrp="1" noChangeArrowheads="1"/>
          </p:cNvSpPr>
          <p:nvPr>
            <p:ph type="ftr" sz="quarter" idx="10"/>
          </p:nvPr>
        </p:nvSpPr>
        <p:spPr/>
        <p:txBody>
          <a:bodyPr/>
          <a:lstStyle>
            <a:lvl1pPr>
              <a:defRPr/>
            </a:lvl1pPr>
          </a:lstStyle>
          <a:p>
            <a:pPr>
              <a:defRPr/>
            </a:pPr>
            <a:r>
              <a:rPr lang="en-US"/>
              <a:t>Patient Care in the ICU</a:t>
            </a:r>
          </a:p>
        </p:txBody>
      </p:sp>
      <p:sp>
        <p:nvSpPr>
          <p:cNvPr id="11" name="Rectangle 11"/>
          <p:cNvSpPr>
            <a:spLocks noGrp="1" noChangeArrowheads="1"/>
          </p:cNvSpPr>
          <p:nvPr>
            <p:ph type="sldNum" sz="quarter" idx="11"/>
          </p:nvPr>
        </p:nvSpPr>
        <p:spPr/>
        <p:txBody>
          <a:bodyPr/>
          <a:lstStyle>
            <a:lvl1pPr>
              <a:defRPr/>
            </a:lvl1pPr>
          </a:lstStyle>
          <a:p>
            <a:pPr>
              <a:defRPr/>
            </a:pPr>
            <a:fld id="{742264CF-0B0A-4FBF-92EC-0AFFF0CF18FA}" type="slidenum">
              <a:rPr lang="ar-SA"/>
              <a:pPr>
                <a:defRPr/>
              </a:pPr>
              <a:t>‹#›</a:t>
            </a:fld>
            <a:endParaRPr lang="en-US"/>
          </a:p>
        </p:txBody>
      </p:sp>
      <p:sp>
        <p:nvSpPr>
          <p:cNvPr id="12" name="Rectangle 12"/>
          <p:cNvSpPr>
            <a:spLocks noGrp="1" noChangeArrowheads="1"/>
          </p:cNvSpPr>
          <p:nvPr>
            <p:ph type="dt" sz="half" idx="12"/>
          </p:nvPr>
        </p:nvSpPr>
        <p:spPr/>
        <p:txBody>
          <a:bodyPr/>
          <a:lstStyle>
            <a:lvl1pPr>
              <a:defRPr/>
            </a:lvl1pPr>
          </a:lstStyle>
          <a:p>
            <a:pPr>
              <a:defRPr/>
            </a:pPr>
            <a:fld id="{C6970045-AC22-413E-9E82-B49F9BFEDE21}" type="datetime1">
              <a:rPr lang="en-US"/>
              <a:pPr>
                <a:defRPr/>
              </a:pPr>
              <a:t>10/19/2011</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EBB54B26-F598-4581-8913-46E6FFD33329}"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B943B640-AC44-477F-9BE6-D8B844F672F5}" type="datetime1">
              <a:rPr lang="en-US"/>
              <a:pPr>
                <a:defRPr/>
              </a:pPr>
              <a:t>10/19/2011</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3" name="Rectangle 9"/>
          <p:cNvSpPr>
            <a:spLocks noGrp="1" noChangeArrowheads="1"/>
          </p:cNvSpPr>
          <p:nvPr>
            <p:ph type="sldNum" sz="quarter" idx="11"/>
          </p:nvPr>
        </p:nvSpPr>
        <p:spPr>
          <a:ln/>
        </p:spPr>
        <p:txBody>
          <a:bodyPr/>
          <a:lstStyle>
            <a:lvl1pPr>
              <a:defRPr/>
            </a:lvl1pPr>
          </a:lstStyle>
          <a:p>
            <a:pPr>
              <a:defRPr/>
            </a:pPr>
            <a:fld id="{02E6C992-F894-4BD5-8CE5-491D120F4576}" type="slidenum">
              <a:rPr lang="ar-SA"/>
              <a:pPr>
                <a:defRPr/>
              </a:pPr>
              <a:t>‹#›</a:t>
            </a:fld>
            <a:endParaRPr lang="en-US"/>
          </a:p>
        </p:txBody>
      </p:sp>
      <p:sp>
        <p:nvSpPr>
          <p:cNvPr id="4" name="Rectangle 10"/>
          <p:cNvSpPr>
            <a:spLocks noGrp="1" noChangeArrowheads="1"/>
          </p:cNvSpPr>
          <p:nvPr>
            <p:ph type="dt" sz="half" idx="12"/>
          </p:nvPr>
        </p:nvSpPr>
        <p:spPr>
          <a:ln/>
        </p:spPr>
        <p:txBody>
          <a:bodyPr/>
          <a:lstStyle>
            <a:lvl1pPr>
              <a:defRPr/>
            </a:lvl1pPr>
          </a:lstStyle>
          <a:p>
            <a:pPr>
              <a:defRPr/>
            </a:pPr>
            <a:fld id="{AC82EFA0-251B-472E-B680-F0C9841357C6}" type="datetime1">
              <a:rPr lang="en-US"/>
              <a:pPr>
                <a:defRPr/>
              </a:pPr>
              <a:t>10/19/2011</a:t>
            </a:fld>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6" name="Rectangle 9"/>
          <p:cNvSpPr>
            <a:spLocks noGrp="1" noChangeArrowheads="1"/>
          </p:cNvSpPr>
          <p:nvPr>
            <p:ph type="sldNum" sz="quarter" idx="11"/>
          </p:nvPr>
        </p:nvSpPr>
        <p:spPr>
          <a:ln/>
        </p:spPr>
        <p:txBody>
          <a:bodyPr/>
          <a:lstStyle>
            <a:lvl1pPr>
              <a:defRPr/>
            </a:lvl1pPr>
          </a:lstStyle>
          <a:p>
            <a:pPr>
              <a:defRPr/>
            </a:pPr>
            <a:fld id="{97671F53-906F-442B-9FBB-1FA82D8EE043}" type="slidenum">
              <a:rPr lang="ar-SA"/>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0EC8DEDE-2514-4BFA-AC70-67E80F60298B}" type="datetime1">
              <a:rPr lang="en-US"/>
              <a:pPr>
                <a:defRPr/>
              </a:pPr>
              <a:t>10/19/2011</a:t>
            </a:fld>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6" name="Rectangle 9"/>
          <p:cNvSpPr>
            <a:spLocks noGrp="1" noChangeArrowheads="1"/>
          </p:cNvSpPr>
          <p:nvPr>
            <p:ph type="sldNum" sz="quarter" idx="11"/>
          </p:nvPr>
        </p:nvSpPr>
        <p:spPr>
          <a:ln/>
        </p:spPr>
        <p:txBody>
          <a:bodyPr/>
          <a:lstStyle>
            <a:lvl1pPr>
              <a:defRPr/>
            </a:lvl1pPr>
          </a:lstStyle>
          <a:p>
            <a:pPr>
              <a:defRPr/>
            </a:pPr>
            <a:fld id="{59A834D1-4893-4C23-ABAD-6A9BB2CB1756}" type="slidenum">
              <a:rPr lang="ar-SA"/>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95CFFC31-9D26-4EED-8962-2AF26A32BA91}" type="datetime1">
              <a:rPr lang="en-US"/>
              <a:pPr>
                <a:defRPr/>
              </a:pPr>
              <a:t>10/19/2011</a:t>
            </a:fld>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F1A27546-C09B-4AE7-B893-2CAEFA8BF686}"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04ABD878-3C70-4F23-AFE4-1FABEDAFAA71}" type="datetime1">
              <a:rPr lang="en-US"/>
              <a:pPr>
                <a:defRPr/>
              </a:pPr>
              <a:t>10/19/2011</a:t>
            </a:fld>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905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0550" y="266700"/>
            <a:ext cx="6091238"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9FE479B9-C54F-424D-AEF2-E3FD1BE19086}"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B715791E-FB2F-4DB9-8427-3A9557DB546B}" type="datetime1">
              <a:rPr lang="en-US"/>
              <a:pPr>
                <a:defRPr/>
              </a:pPr>
              <a:t>10/19/2011</a:t>
            </a:fld>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3"/>
          <p:cNvSpPr>
            <a:spLocks noGrp="1" noChangeArrowheads="1"/>
          </p:cNvSpPr>
          <p:nvPr>
            <p:ph type="dt" sz="quarter" idx="10"/>
          </p:nvPr>
        </p:nvSpPr>
        <p:spPr>
          <a:ln/>
        </p:spPr>
        <p:txBody>
          <a:bodyPr/>
          <a:lstStyle>
            <a:lvl1pPr>
              <a:defRPr/>
            </a:lvl1pPr>
          </a:lstStyle>
          <a:p>
            <a:pPr>
              <a:defRPr/>
            </a:pPr>
            <a:fld id="{922DDB22-D0E4-4C7B-9B65-8087F60C9246}" type="datetime1">
              <a:rPr lang="en-US"/>
              <a:pPr>
                <a:defRPr/>
              </a:pPr>
              <a:t>10/19/2011</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15"/>
          <p:cNvSpPr>
            <a:spLocks noGrp="1" noChangeArrowheads="1"/>
          </p:cNvSpPr>
          <p:nvPr>
            <p:ph type="sldNum" sz="quarter" idx="12"/>
          </p:nvPr>
        </p:nvSpPr>
        <p:spPr>
          <a:ln/>
        </p:spPr>
        <p:txBody>
          <a:bodyPr/>
          <a:lstStyle>
            <a:lvl1pPr>
              <a:defRPr/>
            </a:lvl1pPr>
          </a:lstStyle>
          <a:p>
            <a:pPr>
              <a:defRPr/>
            </a:pPr>
            <a:fld id="{4914A82F-4DEF-471D-A0D2-B91AF5100F96}" type="slidenum">
              <a:rPr lang="ar-SA"/>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quarter" idx="10"/>
          </p:nvPr>
        </p:nvSpPr>
        <p:spPr>
          <a:ln/>
        </p:spPr>
        <p:txBody>
          <a:bodyPr/>
          <a:lstStyle>
            <a:lvl1pPr>
              <a:defRPr/>
            </a:lvl1pPr>
          </a:lstStyle>
          <a:p>
            <a:pPr>
              <a:defRPr/>
            </a:pPr>
            <a:fld id="{C806FF37-2BD2-413C-A556-49802068999D}" type="datetime1">
              <a:rPr lang="en-US"/>
              <a:pPr>
                <a:defRPr/>
              </a:pPr>
              <a:t>10/19/2011</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15"/>
          <p:cNvSpPr>
            <a:spLocks noGrp="1" noChangeArrowheads="1"/>
          </p:cNvSpPr>
          <p:nvPr>
            <p:ph type="sldNum" sz="quarter" idx="12"/>
          </p:nvPr>
        </p:nvSpPr>
        <p:spPr>
          <a:ln/>
        </p:spPr>
        <p:txBody>
          <a:bodyPr/>
          <a:lstStyle>
            <a:lvl1pPr>
              <a:defRPr/>
            </a:lvl1pPr>
          </a:lstStyle>
          <a:p>
            <a:pPr>
              <a:defRPr/>
            </a:pPr>
            <a:fld id="{74EB5747-A573-4598-8D90-DA97FDB61639}" type="slidenum">
              <a:rPr lang="ar-SA"/>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quarter" idx="10"/>
          </p:nvPr>
        </p:nvSpPr>
        <p:spPr>
          <a:ln/>
        </p:spPr>
        <p:txBody>
          <a:bodyPr/>
          <a:lstStyle>
            <a:lvl1pPr>
              <a:defRPr/>
            </a:lvl1pPr>
          </a:lstStyle>
          <a:p>
            <a:pPr>
              <a:defRPr/>
            </a:pPr>
            <a:fld id="{6EB02F2E-B99E-4CC2-977B-00F1F93F66A1}" type="datetime1">
              <a:rPr lang="en-US"/>
              <a:pPr>
                <a:defRPr/>
              </a:pPr>
              <a:t>10/19/2011</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15"/>
          <p:cNvSpPr>
            <a:spLocks noGrp="1" noChangeArrowheads="1"/>
          </p:cNvSpPr>
          <p:nvPr>
            <p:ph type="sldNum" sz="quarter" idx="12"/>
          </p:nvPr>
        </p:nvSpPr>
        <p:spPr>
          <a:ln/>
        </p:spPr>
        <p:txBody>
          <a:bodyPr/>
          <a:lstStyle>
            <a:lvl1pPr>
              <a:defRPr/>
            </a:lvl1pPr>
          </a:lstStyle>
          <a:p>
            <a:pPr>
              <a:defRPr/>
            </a:pPr>
            <a:fld id="{FC79BCC5-F012-4D01-9869-508B939D0B76}" type="slidenum">
              <a:rPr lang="ar-SA"/>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dt" sz="quarter" idx="10"/>
          </p:nvPr>
        </p:nvSpPr>
        <p:spPr>
          <a:ln/>
        </p:spPr>
        <p:txBody>
          <a:bodyPr/>
          <a:lstStyle>
            <a:lvl1pPr>
              <a:defRPr/>
            </a:lvl1pPr>
          </a:lstStyle>
          <a:p>
            <a:pPr>
              <a:defRPr/>
            </a:pPr>
            <a:fld id="{D20F01A5-53FE-4DC5-B003-2193E9FC793B}" type="datetime1">
              <a:rPr lang="en-US"/>
              <a:pPr>
                <a:defRPr/>
              </a:pPr>
              <a:t>10/19/2011</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15"/>
          <p:cNvSpPr>
            <a:spLocks noGrp="1" noChangeArrowheads="1"/>
          </p:cNvSpPr>
          <p:nvPr>
            <p:ph type="sldNum" sz="quarter" idx="12"/>
          </p:nvPr>
        </p:nvSpPr>
        <p:spPr>
          <a:ln/>
        </p:spPr>
        <p:txBody>
          <a:bodyPr/>
          <a:lstStyle>
            <a:lvl1pPr>
              <a:defRPr/>
            </a:lvl1pPr>
          </a:lstStyle>
          <a:p>
            <a:pPr>
              <a:defRPr/>
            </a:pPr>
            <a:fld id="{95DF1820-4E41-47F5-A51A-6D59CC674F0D}" type="slidenum">
              <a:rPr lang="ar-SA"/>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dt" sz="quarter" idx="10"/>
          </p:nvPr>
        </p:nvSpPr>
        <p:spPr>
          <a:ln/>
        </p:spPr>
        <p:txBody>
          <a:bodyPr/>
          <a:lstStyle>
            <a:lvl1pPr>
              <a:defRPr/>
            </a:lvl1pPr>
          </a:lstStyle>
          <a:p>
            <a:pPr>
              <a:defRPr/>
            </a:pPr>
            <a:fld id="{BE7D02A7-62A4-4703-8213-B687C2C8A193}" type="datetime1">
              <a:rPr lang="en-US"/>
              <a:pPr>
                <a:defRPr/>
              </a:pPr>
              <a:t>10/19/2011</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9" name="Rectangle 15"/>
          <p:cNvSpPr>
            <a:spLocks noGrp="1" noChangeArrowheads="1"/>
          </p:cNvSpPr>
          <p:nvPr>
            <p:ph type="sldNum" sz="quarter" idx="12"/>
          </p:nvPr>
        </p:nvSpPr>
        <p:spPr>
          <a:ln/>
        </p:spPr>
        <p:txBody>
          <a:bodyPr/>
          <a:lstStyle>
            <a:lvl1pPr>
              <a:defRPr/>
            </a:lvl1pPr>
          </a:lstStyle>
          <a:p>
            <a:pPr>
              <a:defRPr/>
            </a:pPr>
            <a:fld id="{F512B65A-CDC1-4866-9B92-AE2019B250D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905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0550" y="266700"/>
            <a:ext cx="6091238"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A471D52F-71DC-44D6-A1CF-454135D4F146}"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E5E4755B-4EAE-4B53-8888-D968B3E39B08}" type="datetime1">
              <a:rPr lang="en-US"/>
              <a:pPr>
                <a:defRPr/>
              </a:pPr>
              <a:t>10/19/2011</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dt" sz="quarter" idx="10"/>
          </p:nvPr>
        </p:nvSpPr>
        <p:spPr>
          <a:ln/>
        </p:spPr>
        <p:txBody>
          <a:bodyPr/>
          <a:lstStyle>
            <a:lvl1pPr>
              <a:defRPr/>
            </a:lvl1pPr>
          </a:lstStyle>
          <a:p>
            <a:pPr>
              <a:defRPr/>
            </a:pPr>
            <a:fld id="{19B8C72D-AFC8-4717-A405-E2391D5D0189}" type="datetime1">
              <a:rPr lang="en-US"/>
              <a:pPr>
                <a:defRPr/>
              </a:pPr>
              <a:t>10/19/2011</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5" name="Rectangle 15"/>
          <p:cNvSpPr>
            <a:spLocks noGrp="1" noChangeArrowheads="1"/>
          </p:cNvSpPr>
          <p:nvPr>
            <p:ph type="sldNum" sz="quarter" idx="12"/>
          </p:nvPr>
        </p:nvSpPr>
        <p:spPr>
          <a:ln/>
        </p:spPr>
        <p:txBody>
          <a:bodyPr/>
          <a:lstStyle>
            <a:lvl1pPr>
              <a:defRPr/>
            </a:lvl1pPr>
          </a:lstStyle>
          <a:p>
            <a:pPr>
              <a:defRPr/>
            </a:pPr>
            <a:fld id="{1E039291-F600-439F-B940-A1C02FC2CA1A}" type="slidenum">
              <a:rPr lang="ar-SA"/>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quarter" idx="10"/>
          </p:nvPr>
        </p:nvSpPr>
        <p:spPr>
          <a:ln/>
        </p:spPr>
        <p:txBody>
          <a:bodyPr/>
          <a:lstStyle>
            <a:lvl1pPr>
              <a:defRPr/>
            </a:lvl1pPr>
          </a:lstStyle>
          <a:p>
            <a:pPr>
              <a:defRPr/>
            </a:pPr>
            <a:fld id="{DEAB9C5B-0A07-4BD4-8DFD-0498B85E1169}" type="datetime1">
              <a:rPr lang="en-US"/>
              <a:pPr>
                <a:defRPr/>
              </a:pPr>
              <a:t>10/19/2011</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4" name="Rectangle 15"/>
          <p:cNvSpPr>
            <a:spLocks noGrp="1" noChangeArrowheads="1"/>
          </p:cNvSpPr>
          <p:nvPr>
            <p:ph type="sldNum" sz="quarter" idx="12"/>
          </p:nvPr>
        </p:nvSpPr>
        <p:spPr>
          <a:ln/>
        </p:spPr>
        <p:txBody>
          <a:bodyPr/>
          <a:lstStyle>
            <a:lvl1pPr>
              <a:defRPr/>
            </a:lvl1pPr>
          </a:lstStyle>
          <a:p>
            <a:pPr>
              <a:defRPr/>
            </a:pPr>
            <a:fld id="{3B520AE8-802D-44CC-9026-92140BFF35B3}" type="slidenum">
              <a:rPr lang="ar-SA"/>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quarter" idx="10"/>
          </p:nvPr>
        </p:nvSpPr>
        <p:spPr>
          <a:ln/>
        </p:spPr>
        <p:txBody>
          <a:bodyPr/>
          <a:lstStyle>
            <a:lvl1pPr>
              <a:defRPr/>
            </a:lvl1pPr>
          </a:lstStyle>
          <a:p>
            <a:pPr>
              <a:defRPr/>
            </a:pPr>
            <a:fld id="{B6F62991-B77D-4A1E-951D-07FCE80D73E6}" type="datetime1">
              <a:rPr lang="en-US"/>
              <a:pPr>
                <a:defRPr/>
              </a:pPr>
              <a:t>10/19/2011</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15"/>
          <p:cNvSpPr>
            <a:spLocks noGrp="1" noChangeArrowheads="1"/>
          </p:cNvSpPr>
          <p:nvPr>
            <p:ph type="sldNum" sz="quarter" idx="12"/>
          </p:nvPr>
        </p:nvSpPr>
        <p:spPr>
          <a:ln/>
        </p:spPr>
        <p:txBody>
          <a:bodyPr/>
          <a:lstStyle>
            <a:lvl1pPr>
              <a:defRPr/>
            </a:lvl1pPr>
          </a:lstStyle>
          <a:p>
            <a:pPr>
              <a:defRPr/>
            </a:pPr>
            <a:fld id="{B77F6B10-4069-406B-B298-F27EF1DE5A6C}" type="slidenum">
              <a:rPr lang="ar-SA"/>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quarter" idx="10"/>
          </p:nvPr>
        </p:nvSpPr>
        <p:spPr>
          <a:ln/>
        </p:spPr>
        <p:txBody>
          <a:bodyPr/>
          <a:lstStyle>
            <a:lvl1pPr>
              <a:defRPr/>
            </a:lvl1pPr>
          </a:lstStyle>
          <a:p>
            <a:pPr>
              <a:defRPr/>
            </a:pPr>
            <a:fld id="{43ACC63D-A099-43B0-A479-16AD518C4E7A}" type="datetime1">
              <a:rPr lang="en-US"/>
              <a:pPr>
                <a:defRPr/>
              </a:pPr>
              <a:t>10/19/2011</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15"/>
          <p:cNvSpPr>
            <a:spLocks noGrp="1" noChangeArrowheads="1"/>
          </p:cNvSpPr>
          <p:nvPr>
            <p:ph type="sldNum" sz="quarter" idx="12"/>
          </p:nvPr>
        </p:nvSpPr>
        <p:spPr>
          <a:ln/>
        </p:spPr>
        <p:txBody>
          <a:bodyPr/>
          <a:lstStyle>
            <a:lvl1pPr>
              <a:defRPr/>
            </a:lvl1pPr>
          </a:lstStyle>
          <a:p>
            <a:pPr>
              <a:defRPr/>
            </a:pPr>
            <a:fld id="{B35560EE-D367-47E7-98E4-180E8BCCDFD7}" type="slidenum">
              <a:rPr lang="ar-SA"/>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quarter" idx="10"/>
          </p:nvPr>
        </p:nvSpPr>
        <p:spPr>
          <a:ln/>
        </p:spPr>
        <p:txBody>
          <a:bodyPr/>
          <a:lstStyle>
            <a:lvl1pPr>
              <a:defRPr/>
            </a:lvl1pPr>
          </a:lstStyle>
          <a:p>
            <a:pPr>
              <a:defRPr/>
            </a:pPr>
            <a:fld id="{DE342512-D7ED-4033-857E-94EE1C98FD57}" type="datetime1">
              <a:rPr lang="en-US"/>
              <a:pPr>
                <a:defRPr/>
              </a:pPr>
              <a:t>10/19/2011</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15"/>
          <p:cNvSpPr>
            <a:spLocks noGrp="1" noChangeArrowheads="1"/>
          </p:cNvSpPr>
          <p:nvPr>
            <p:ph type="sldNum" sz="quarter" idx="12"/>
          </p:nvPr>
        </p:nvSpPr>
        <p:spPr>
          <a:ln/>
        </p:spPr>
        <p:txBody>
          <a:bodyPr/>
          <a:lstStyle>
            <a:lvl1pPr>
              <a:defRPr/>
            </a:lvl1pPr>
          </a:lstStyle>
          <a:p>
            <a:pPr>
              <a:defRPr/>
            </a:pPr>
            <a:fld id="{8C66FB0B-0E97-4652-8B09-9B7E90FE4880}" type="slidenum">
              <a:rPr lang="ar-SA"/>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quarter" idx="10"/>
          </p:nvPr>
        </p:nvSpPr>
        <p:spPr>
          <a:ln/>
        </p:spPr>
        <p:txBody>
          <a:bodyPr/>
          <a:lstStyle>
            <a:lvl1pPr>
              <a:defRPr/>
            </a:lvl1pPr>
          </a:lstStyle>
          <a:p>
            <a:pPr>
              <a:defRPr/>
            </a:pPr>
            <a:fld id="{CCBCC4D0-E9DD-4BD9-8D12-3D1B3F4A8DBC}" type="datetime1">
              <a:rPr lang="en-US"/>
              <a:pPr>
                <a:defRPr/>
              </a:pPr>
              <a:t>10/19/2011</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15"/>
          <p:cNvSpPr>
            <a:spLocks noGrp="1" noChangeArrowheads="1"/>
          </p:cNvSpPr>
          <p:nvPr>
            <p:ph type="sldNum" sz="quarter" idx="12"/>
          </p:nvPr>
        </p:nvSpPr>
        <p:spPr>
          <a:ln/>
        </p:spPr>
        <p:txBody>
          <a:bodyPr/>
          <a:lstStyle>
            <a:lvl1pPr>
              <a:defRPr/>
            </a:lvl1pPr>
          </a:lstStyle>
          <a:p>
            <a:pPr>
              <a:defRPr/>
            </a:pPr>
            <a:fld id="{C5EE56B2-8A6E-49C2-BC39-1BF7B51ECC87}" type="slidenum">
              <a:rPr lang="ar-SA"/>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10956BF-19FC-4DCE-A395-98C236C1CEA7}" type="datetime1">
              <a:rPr lang="en-US"/>
              <a:pPr>
                <a:defRPr/>
              </a:pPr>
              <a:t>10/19/2011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E584E4B-C1C9-4576-ADB1-57F15FF866F7}" type="slidenum">
              <a:rPr lang="ar-SA"/>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74C5892-65EC-42FC-A3CC-8F07FCBB4E49}" type="datetime1">
              <a:rPr lang="en-US"/>
              <a:pPr>
                <a:defRPr/>
              </a:pPr>
              <a:t>10/19/2011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9AD591D-7F76-4908-BEC8-2FFD76C76E2B}" type="slidenum">
              <a:rPr lang="ar-SA"/>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1F8677-2585-4938-B4D4-03507AA4FBAA}" type="datetime1">
              <a:rPr lang="en-US"/>
              <a:pPr>
                <a:defRPr/>
              </a:pPr>
              <a:t>10/19/2011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7386069-9BC9-4303-A4B8-76E1B5C3356D}" type="slidenum">
              <a:rPr lang="ar-SA"/>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E329A07-C074-4A06-8798-887D737D1E6C}" type="datetime1">
              <a:rPr lang="en-US"/>
              <a:pPr>
                <a:defRPr/>
              </a:pPr>
              <a:t>10/19/2011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FC3310B-2370-42A8-B08F-C62BEF68B51E}" type="slidenum">
              <a:rPr lang="ar-SA"/>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832485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43000" y="1790700"/>
            <a:ext cx="7772400" cy="43815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BA95CAD3-2B75-489E-8F40-6311FFD1C80B}"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13FA7407-A46C-4900-815E-19E7C11FC445}" type="datetime1">
              <a:rPr lang="en-US"/>
              <a:pPr>
                <a:defRPr/>
              </a:pPr>
              <a:t>10/19/2011</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40180B3-304E-4DA6-A9FA-522C9D1E5719}" type="datetime1">
              <a:rPr lang="en-US"/>
              <a:pPr>
                <a:defRPr/>
              </a:pPr>
              <a:t>10/19/2011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52EFD2C8-2239-41A8-A65D-BC39E0873F69}" type="slidenum">
              <a:rPr lang="ar-SA"/>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9A94EE9-A6EF-40BC-A459-E0D2FB5E4CCE}" type="datetime1">
              <a:rPr lang="en-US"/>
              <a:pPr>
                <a:defRPr/>
              </a:pPr>
              <a:t>10/19/2011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E8123CCD-A6BA-48B8-B41A-1F02B015DA1C}" type="slidenum">
              <a:rPr lang="ar-SA"/>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9188CA-DFEB-48AE-A817-C61B891AE0B1}" type="datetime1">
              <a:rPr lang="en-US"/>
              <a:pPr>
                <a:defRPr/>
              </a:pPr>
              <a:t>10/19/2011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71E69C30-E5DC-4E12-A23A-12B347E5D86F}" type="slidenum">
              <a:rPr lang="ar-SA"/>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90BBEA-68E8-411D-968B-D7ABB47982DF}" type="datetime1">
              <a:rPr lang="en-US"/>
              <a:pPr>
                <a:defRPr/>
              </a:pPr>
              <a:t>10/19/2011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93F86FA-552C-4158-892E-33405E3C2400}" type="slidenum">
              <a:rPr lang="ar-SA"/>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7E2494-0813-4AB4-BF96-8DDE026FF86B}" type="datetime1">
              <a:rPr lang="en-US"/>
              <a:pPr>
                <a:defRPr/>
              </a:pPr>
              <a:t>10/19/2011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C3DB325-2223-4D68-99D2-0B4FF466DD3C}" type="slidenum">
              <a:rPr lang="ar-SA"/>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3FBA14C-B109-42CB-8F21-B316301DED6D}" type="datetime1">
              <a:rPr lang="en-US"/>
              <a:pPr>
                <a:defRPr/>
              </a:pPr>
              <a:t>10/19/2011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ED7CEDB-128E-4EE7-9D40-FA5E1291CF14}" type="slidenum">
              <a:rPr lang="ar-SA"/>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06A8B91-836F-427A-AADF-A0496CBCCBC7}" type="datetime1">
              <a:rPr lang="en-US"/>
              <a:pPr>
                <a:defRPr/>
              </a:pPr>
              <a:t>10/19/2011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00128FE-D0D7-4C77-8532-BF3E17D1D046}" type="slidenum">
              <a:rPr lang="ar-SA"/>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buClr>
                <a:srgbClr val="FFFF00"/>
              </a:buClr>
              <a:defRPr/>
            </a:pPr>
            <a:endParaRPr lang="en-GB">
              <a:solidFill>
                <a:srgbClr val="00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buClr>
                <a:srgbClr val="FFFF00"/>
              </a:buClr>
              <a:defRPr/>
            </a:pPr>
            <a:endParaRPr lang="en-GB">
              <a:solidFill>
                <a:srgbClr val="000000"/>
              </a:solidFill>
            </a:endParaRPr>
          </a:p>
        </p:txBody>
      </p:sp>
      <p:sp>
        <p:nvSpPr>
          <p:cNvPr id="317444"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1744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fld id="{0568C0F1-45FE-4C51-A7C0-186B035C7EB0}" type="datetime1">
              <a:rPr lang="en-US">
                <a:solidFill>
                  <a:srgbClr val="FF9966"/>
                </a:solidFill>
              </a:rPr>
              <a:pPr>
                <a:defRPr/>
              </a:pPr>
              <a:t>10/19/2011</a:t>
            </a:fld>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r>
              <a:rPr lang="en-US">
                <a:solidFill>
                  <a:srgbClr val="FF9966"/>
                </a:solidFill>
              </a:rPr>
              <a:t>Patient Care in the ICU</a:t>
            </a:r>
          </a:p>
        </p:txBody>
      </p:sp>
      <p:sp>
        <p:nvSpPr>
          <p:cNvPr id="8" name="Rectangle 8"/>
          <p:cNvSpPr>
            <a:spLocks noGrp="1" noChangeArrowheads="1"/>
          </p:cNvSpPr>
          <p:nvPr>
            <p:ph type="sldNum" sz="quarter" idx="12"/>
          </p:nvPr>
        </p:nvSpPr>
        <p:spPr/>
        <p:txBody>
          <a:bodyPr/>
          <a:lstStyle>
            <a:lvl1pPr>
              <a:defRPr/>
            </a:lvl1pPr>
          </a:lstStyle>
          <a:p>
            <a:pPr>
              <a:defRPr/>
            </a:pPr>
            <a:fld id="{8F32E374-2BE2-4C0B-BF88-8DFA4A0B55AC}"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FFF1827-05D7-4184-B344-9D2D131E1E21}" type="datetime1">
              <a:rPr lang="en-US">
                <a:solidFill>
                  <a:srgbClr val="FF9966"/>
                </a:solidFill>
              </a:rPr>
              <a:pPr>
                <a:defRPr/>
              </a:pPr>
              <a:t>10/19/2011</a:t>
            </a:fld>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6" name="Rectangle 7"/>
          <p:cNvSpPr>
            <a:spLocks noGrp="1" noChangeArrowheads="1"/>
          </p:cNvSpPr>
          <p:nvPr>
            <p:ph type="sldNum" sz="quarter" idx="12"/>
          </p:nvPr>
        </p:nvSpPr>
        <p:spPr>
          <a:ln/>
        </p:spPr>
        <p:txBody>
          <a:bodyPr/>
          <a:lstStyle>
            <a:lvl1pPr>
              <a:defRPr/>
            </a:lvl1pPr>
          </a:lstStyle>
          <a:p>
            <a:pPr>
              <a:defRPr/>
            </a:pPr>
            <a:fld id="{322C4467-F8C9-41F0-9DE7-BDF10FAECDE1}"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4BCDAB1-DA87-4CF2-8ED3-E675F6E537CB}" type="datetime1">
              <a:rPr lang="en-US">
                <a:solidFill>
                  <a:srgbClr val="FF9966"/>
                </a:solidFill>
              </a:rPr>
              <a:pPr>
                <a:defRPr/>
              </a:pPr>
              <a:t>10/19/2011</a:t>
            </a:fld>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6" name="Rectangle 7"/>
          <p:cNvSpPr>
            <a:spLocks noGrp="1" noChangeArrowheads="1"/>
          </p:cNvSpPr>
          <p:nvPr>
            <p:ph type="sldNum" sz="quarter" idx="12"/>
          </p:nvPr>
        </p:nvSpPr>
        <p:spPr>
          <a:ln/>
        </p:spPr>
        <p:txBody>
          <a:bodyPr/>
          <a:lstStyle>
            <a:lvl1pPr>
              <a:defRPr/>
            </a:lvl1pPr>
          </a:lstStyle>
          <a:p>
            <a:pPr>
              <a:defRPr/>
            </a:pPr>
            <a:fld id="{D62A3663-70C8-4C64-AEC6-CAE94FB31C4A}"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GB"/>
          </a:p>
        </p:txBody>
      </p:sp>
      <p:sp>
        <p:nvSpPr>
          <p:cNvPr id="1986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986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1"/>
          </p:nvPr>
        </p:nvSpPr>
        <p:spPr/>
        <p:txBody>
          <a:bodyPr/>
          <a:lstStyle>
            <a:lvl1pPr>
              <a:defRPr/>
            </a:lvl1pPr>
          </a:lstStyle>
          <a:p>
            <a:pPr>
              <a:defRPr/>
            </a:pPr>
            <a:fld id="{BA048755-06CA-4307-B13B-39856A972246}" type="slidenum">
              <a:rPr lang="ar-SA"/>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fld id="{55E6FB2A-0EAB-475F-830F-652734ECFF78}" type="datetime1">
              <a:rPr lang="en-US"/>
              <a:pPr>
                <a:defRPr/>
              </a:pPr>
              <a:t>10/19/2011</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2F1A88BE-E059-41ED-A598-C1C63E71FB73}" type="datetime1">
              <a:rPr lang="en-US">
                <a:solidFill>
                  <a:srgbClr val="FF9966"/>
                </a:solidFill>
              </a:rPr>
              <a:pPr>
                <a:defRPr/>
              </a:pPr>
              <a:t>10/19/2011</a:t>
            </a:fld>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7" name="Rectangle 7"/>
          <p:cNvSpPr>
            <a:spLocks noGrp="1" noChangeArrowheads="1"/>
          </p:cNvSpPr>
          <p:nvPr>
            <p:ph type="sldNum" sz="quarter" idx="12"/>
          </p:nvPr>
        </p:nvSpPr>
        <p:spPr>
          <a:ln/>
        </p:spPr>
        <p:txBody>
          <a:bodyPr/>
          <a:lstStyle>
            <a:lvl1pPr>
              <a:defRPr/>
            </a:lvl1pPr>
          </a:lstStyle>
          <a:p>
            <a:pPr>
              <a:defRPr/>
            </a:pPr>
            <a:fld id="{C978B5B7-C807-4C3A-AF11-36F66A884516}"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E0BA4267-406F-4719-AEBA-CD78D79537E6}" type="datetime1">
              <a:rPr lang="en-US">
                <a:solidFill>
                  <a:srgbClr val="FF9966"/>
                </a:solidFill>
              </a:rPr>
              <a:pPr>
                <a:defRPr/>
              </a:pPr>
              <a:t>10/19/2011</a:t>
            </a:fld>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9" name="Rectangle 7"/>
          <p:cNvSpPr>
            <a:spLocks noGrp="1" noChangeArrowheads="1"/>
          </p:cNvSpPr>
          <p:nvPr>
            <p:ph type="sldNum" sz="quarter" idx="12"/>
          </p:nvPr>
        </p:nvSpPr>
        <p:spPr>
          <a:ln/>
        </p:spPr>
        <p:txBody>
          <a:bodyPr/>
          <a:lstStyle>
            <a:lvl1pPr>
              <a:defRPr/>
            </a:lvl1pPr>
          </a:lstStyle>
          <a:p>
            <a:pPr>
              <a:defRPr/>
            </a:pPr>
            <a:fld id="{F1E27504-3B73-466B-90F1-3CCBDAB5C779}"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1C794BF9-B838-414F-80C0-64267D5DB7C8}" type="datetime1">
              <a:rPr lang="en-US">
                <a:solidFill>
                  <a:srgbClr val="FF9966"/>
                </a:solidFill>
              </a:rPr>
              <a:pPr>
                <a:defRPr/>
              </a:pPr>
              <a:t>10/19/2011</a:t>
            </a:fld>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5" name="Rectangle 7"/>
          <p:cNvSpPr>
            <a:spLocks noGrp="1" noChangeArrowheads="1"/>
          </p:cNvSpPr>
          <p:nvPr>
            <p:ph type="sldNum" sz="quarter" idx="12"/>
          </p:nvPr>
        </p:nvSpPr>
        <p:spPr>
          <a:ln/>
        </p:spPr>
        <p:txBody>
          <a:bodyPr/>
          <a:lstStyle>
            <a:lvl1pPr>
              <a:defRPr/>
            </a:lvl1pPr>
          </a:lstStyle>
          <a:p>
            <a:pPr>
              <a:defRPr/>
            </a:pPr>
            <a:fld id="{213B40B0-D712-4FB2-B645-BA540774EEBD}"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A160F7C-66AE-4B4A-BB27-BB330A58C31E}" type="datetime1">
              <a:rPr lang="en-US">
                <a:solidFill>
                  <a:srgbClr val="FF9966"/>
                </a:solidFill>
              </a:rPr>
              <a:pPr>
                <a:defRPr/>
              </a:pPr>
              <a:t>10/19/2011</a:t>
            </a:fld>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4" name="Rectangle 7"/>
          <p:cNvSpPr>
            <a:spLocks noGrp="1" noChangeArrowheads="1"/>
          </p:cNvSpPr>
          <p:nvPr>
            <p:ph type="sldNum" sz="quarter" idx="12"/>
          </p:nvPr>
        </p:nvSpPr>
        <p:spPr>
          <a:ln/>
        </p:spPr>
        <p:txBody>
          <a:bodyPr/>
          <a:lstStyle>
            <a:lvl1pPr>
              <a:defRPr/>
            </a:lvl1pPr>
          </a:lstStyle>
          <a:p>
            <a:pPr>
              <a:defRPr/>
            </a:pPr>
            <a:fld id="{9D44FAAE-E0E6-48D4-B9E6-94034D7EB42F}"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2031A8B-631E-486E-BA77-B648AB1561A5}" type="datetime1">
              <a:rPr lang="en-US">
                <a:solidFill>
                  <a:srgbClr val="FF9966"/>
                </a:solidFill>
              </a:rPr>
              <a:pPr>
                <a:defRPr/>
              </a:pPr>
              <a:t>10/19/2011</a:t>
            </a:fld>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7" name="Rectangle 7"/>
          <p:cNvSpPr>
            <a:spLocks noGrp="1" noChangeArrowheads="1"/>
          </p:cNvSpPr>
          <p:nvPr>
            <p:ph type="sldNum" sz="quarter" idx="12"/>
          </p:nvPr>
        </p:nvSpPr>
        <p:spPr>
          <a:ln/>
        </p:spPr>
        <p:txBody>
          <a:bodyPr/>
          <a:lstStyle>
            <a:lvl1pPr>
              <a:defRPr/>
            </a:lvl1pPr>
          </a:lstStyle>
          <a:p>
            <a:pPr>
              <a:defRPr/>
            </a:pPr>
            <a:fld id="{ACABD17E-7973-48B3-AC27-D6F05B6A662A}"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568793A-564E-40D1-BFA2-03CF732244AC}" type="datetime1">
              <a:rPr lang="en-US">
                <a:solidFill>
                  <a:srgbClr val="FF9966"/>
                </a:solidFill>
              </a:rPr>
              <a:pPr>
                <a:defRPr/>
              </a:pPr>
              <a:t>10/19/2011</a:t>
            </a:fld>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7" name="Rectangle 7"/>
          <p:cNvSpPr>
            <a:spLocks noGrp="1" noChangeArrowheads="1"/>
          </p:cNvSpPr>
          <p:nvPr>
            <p:ph type="sldNum" sz="quarter" idx="12"/>
          </p:nvPr>
        </p:nvSpPr>
        <p:spPr>
          <a:ln/>
        </p:spPr>
        <p:txBody>
          <a:bodyPr/>
          <a:lstStyle>
            <a:lvl1pPr>
              <a:defRPr/>
            </a:lvl1pPr>
          </a:lstStyle>
          <a:p>
            <a:pPr>
              <a:defRPr/>
            </a:pPr>
            <a:fld id="{C36AF606-529C-49A7-9ED0-262F92DC7C43}"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498153-A1D4-4051-9D3A-B13388FB2F1D}" type="datetime1">
              <a:rPr lang="en-US">
                <a:solidFill>
                  <a:srgbClr val="FF9966"/>
                </a:solidFill>
              </a:rPr>
              <a:pPr>
                <a:defRPr/>
              </a:pPr>
              <a:t>10/19/2011</a:t>
            </a:fld>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6" name="Rectangle 7"/>
          <p:cNvSpPr>
            <a:spLocks noGrp="1" noChangeArrowheads="1"/>
          </p:cNvSpPr>
          <p:nvPr>
            <p:ph type="sldNum" sz="quarter" idx="12"/>
          </p:nvPr>
        </p:nvSpPr>
        <p:spPr>
          <a:ln/>
        </p:spPr>
        <p:txBody>
          <a:bodyPr/>
          <a:lstStyle>
            <a:lvl1pPr>
              <a:defRPr/>
            </a:lvl1pPr>
          </a:lstStyle>
          <a:p>
            <a:pPr>
              <a:defRPr/>
            </a:pPr>
            <a:fld id="{0DA24B91-E1E3-4C48-8265-68132729F7EC}"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9651C2D1-38EB-4C0E-9103-BB5D865E1215}" type="datetime1">
              <a:rPr lang="en-US">
                <a:solidFill>
                  <a:srgbClr val="FF9966"/>
                </a:solidFill>
              </a:rPr>
              <a:pPr>
                <a:defRPr/>
              </a:pPr>
              <a:t>10/19/2011</a:t>
            </a:fld>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9966"/>
                </a:solidFill>
              </a:rPr>
              <a:t>Patient Care in the ICU</a:t>
            </a:r>
          </a:p>
        </p:txBody>
      </p:sp>
      <p:sp>
        <p:nvSpPr>
          <p:cNvPr id="6" name="Rectangle 7"/>
          <p:cNvSpPr>
            <a:spLocks noGrp="1" noChangeArrowheads="1"/>
          </p:cNvSpPr>
          <p:nvPr>
            <p:ph type="sldNum" sz="quarter" idx="12"/>
          </p:nvPr>
        </p:nvSpPr>
        <p:spPr>
          <a:ln/>
        </p:spPr>
        <p:txBody>
          <a:bodyPr/>
          <a:lstStyle>
            <a:lvl1pPr>
              <a:defRPr/>
            </a:lvl1pPr>
          </a:lstStyle>
          <a:p>
            <a:pPr>
              <a:defRPr/>
            </a:pPr>
            <a:fld id="{5366C15D-277B-4A02-868C-AD726EA65060}" type="slidenum">
              <a:rPr lang="ar-SA">
                <a:solidFill>
                  <a:srgbClr val="FF9966"/>
                </a:solidFill>
              </a:rPr>
              <a:pPr>
                <a:defRPr/>
              </a:pPr>
              <a:t>‹#›</a:t>
            </a:fld>
            <a:endParaRPr lang="en-US">
              <a:solidFill>
                <a:srgbClr val="FF9966"/>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buClr>
                  <a:srgbClr val="FFCC00"/>
                </a:buClr>
                <a:defRPr/>
              </a:pPr>
              <a:endParaRPr lang="en-GB">
                <a:solidFill>
                  <a:srgbClr val="FFFFFF"/>
                </a:solidFill>
              </a:endParaRPr>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buClr>
                  <a:srgbClr val="FFCC00"/>
                </a:buClr>
                <a:defRPr/>
              </a:pPr>
              <a:endParaRPr lang="en-GB">
                <a:solidFill>
                  <a:srgbClr val="FFFFFF"/>
                </a:solidFill>
              </a:endParaRPr>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buClr>
                  <a:srgbClr val="FFCC00"/>
                </a:buClr>
                <a:defRPr/>
              </a:pPr>
              <a:endParaRPr lang="en-GB">
                <a:solidFill>
                  <a:srgbClr val="FFFFFF"/>
                </a:solidFill>
              </a:endParaRPr>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buClr>
                  <a:srgbClr val="FFCC00"/>
                </a:buClr>
                <a:defRPr/>
              </a:pPr>
              <a:endParaRPr lang="en-GB">
                <a:solidFill>
                  <a:srgbClr val="FFFFFF"/>
                </a:solidFill>
              </a:endParaRPr>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buClr>
                  <a:srgbClr val="FFCC00"/>
                </a:buClr>
                <a:defRPr/>
              </a:pPr>
              <a:endParaRPr lang="en-GB">
                <a:solidFill>
                  <a:srgbClr val="FFFFFF"/>
                </a:solidFill>
              </a:endParaRPr>
            </a:p>
          </p:txBody>
        </p:sp>
        <p:pic>
          <p:nvPicPr>
            <p:cNvPr id="34" name="Picture 32" descr="BTZBUL1A"/>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605217" name="Rectangle 33"/>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605218"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lvl1pPr>
          </a:lstStyle>
          <a:p>
            <a:pPr>
              <a:defRPr/>
            </a:pPr>
            <a:fld id="{287F7E10-1EFE-4F6C-A574-236B24A3E668}" type="datetime1">
              <a:rPr lang="en-US"/>
              <a:pPr>
                <a:defRPr/>
              </a:pPr>
              <a:t>10/19/2011</a:t>
            </a:fld>
            <a:endParaRPr lang="en-US"/>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pPr>
              <a:defRPr/>
            </a:pPr>
            <a:r>
              <a:rPr lang="en-US"/>
              <a:t>Patient Care in the ICU</a:t>
            </a:r>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pPr>
              <a:defRPr/>
            </a:pPr>
            <a:fld id="{10C2EA51-737E-414F-AA6A-DA513A861C39}" type="slidenum">
              <a:rPr lang="ar-SA"/>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2"/>
          <p:cNvSpPr>
            <a:spLocks noGrp="1" noChangeArrowheads="1"/>
          </p:cNvSpPr>
          <p:nvPr>
            <p:ph type="dt" sz="half" idx="10"/>
          </p:nvPr>
        </p:nvSpPr>
        <p:spPr>
          <a:ln/>
        </p:spPr>
        <p:txBody>
          <a:bodyPr/>
          <a:lstStyle>
            <a:lvl1pPr>
              <a:defRPr/>
            </a:lvl1pPr>
          </a:lstStyle>
          <a:p>
            <a:pPr>
              <a:defRPr/>
            </a:pPr>
            <a:fld id="{95441FD3-9A62-4B96-8763-655A34D4B5AF}" type="datetime1">
              <a:rPr lang="en-US"/>
              <a:pPr>
                <a:defRPr/>
              </a:pPr>
              <a:t>10/19/2011</a:t>
            </a:fld>
            <a:endParaRPr lang="en-US"/>
          </a:p>
        </p:txBody>
      </p:sp>
      <p:sp>
        <p:nvSpPr>
          <p:cNvPr id="5"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34"/>
          <p:cNvSpPr>
            <a:spLocks noGrp="1" noChangeArrowheads="1"/>
          </p:cNvSpPr>
          <p:nvPr>
            <p:ph type="sldNum" sz="quarter" idx="12"/>
          </p:nvPr>
        </p:nvSpPr>
        <p:spPr>
          <a:ln/>
        </p:spPr>
        <p:txBody>
          <a:bodyPr/>
          <a:lstStyle>
            <a:lvl1pPr>
              <a:defRPr/>
            </a:lvl1pPr>
          </a:lstStyle>
          <a:p>
            <a:pPr>
              <a:defRPr/>
            </a:pPr>
            <a:fld id="{88B084D8-C7ED-4DB2-8844-D12B58755028}"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1879742-FA0C-460E-9EC1-467500696F1E}"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B5898921-55DB-4DCA-BC53-9A31469EF264}" type="slidenum">
              <a:rPr lang="ar-SA"/>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fld id="{C727BB5F-1F43-48B1-8D25-C3636A00D7C3}" type="datetime1">
              <a:rPr lang="en-US"/>
              <a:pPr>
                <a:defRPr/>
              </a:pPr>
              <a:t>10/19/2011</a:t>
            </a:fld>
            <a:endParaRPr lang="en-US"/>
          </a:p>
        </p:txBody>
      </p:sp>
      <p:sp>
        <p:nvSpPr>
          <p:cNvPr id="5"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34"/>
          <p:cNvSpPr>
            <a:spLocks noGrp="1" noChangeArrowheads="1"/>
          </p:cNvSpPr>
          <p:nvPr>
            <p:ph type="sldNum" sz="quarter" idx="12"/>
          </p:nvPr>
        </p:nvSpPr>
        <p:spPr>
          <a:ln/>
        </p:spPr>
        <p:txBody>
          <a:bodyPr/>
          <a:lstStyle>
            <a:lvl1pPr>
              <a:defRPr/>
            </a:lvl1pPr>
          </a:lstStyle>
          <a:p>
            <a:pPr>
              <a:defRPr/>
            </a:pPr>
            <a:fld id="{6B87B57A-B11C-4136-B363-562475128C79}" type="slidenum">
              <a:rPr lang="ar-SA"/>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2"/>
          <p:cNvSpPr>
            <a:spLocks noGrp="1" noChangeArrowheads="1"/>
          </p:cNvSpPr>
          <p:nvPr>
            <p:ph type="dt" sz="half" idx="10"/>
          </p:nvPr>
        </p:nvSpPr>
        <p:spPr>
          <a:ln/>
        </p:spPr>
        <p:txBody>
          <a:bodyPr/>
          <a:lstStyle>
            <a:lvl1pPr>
              <a:defRPr/>
            </a:lvl1pPr>
          </a:lstStyle>
          <a:p>
            <a:pPr>
              <a:defRPr/>
            </a:pPr>
            <a:fld id="{92030C4C-8F92-465D-8D46-371E7F6BBED4}" type="datetime1">
              <a:rPr lang="en-US"/>
              <a:pPr>
                <a:defRPr/>
              </a:pPr>
              <a:t>10/19/2011</a:t>
            </a:fld>
            <a:endParaRPr lang="en-US"/>
          </a:p>
        </p:txBody>
      </p:sp>
      <p:sp>
        <p:nvSpPr>
          <p:cNvPr id="6"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34"/>
          <p:cNvSpPr>
            <a:spLocks noGrp="1" noChangeArrowheads="1"/>
          </p:cNvSpPr>
          <p:nvPr>
            <p:ph type="sldNum" sz="quarter" idx="12"/>
          </p:nvPr>
        </p:nvSpPr>
        <p:spPr>
          <a:ln/>
        </p:spPr>
        <p:txBody>
          <a:bodyPr/>
          <a:lstStyle>
            <a:lvl1pPr>
              <a:defRPr/>
            </a:lvl1pPr>
          </a:lstStyle>
          <a:p>
            <a:pPr>
              <a:defRPr/>
            </a:pPr>
            <a:fld id="{B3F0709E-C9D7-4E7C-99D0-5FEEFD906C07}" type="slidenum">
              <a:rPr lang="ar-SA"/>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2"/>
          <p:cNvSpPr>
            <a:spLocks noGrp="1" noChangeArrowheads="1"/>
          </p:cNvSpPr>
          <p:nvPr>
            <p:ph type="dt" sz="half" idx="10"/>
          </p:nvPr>
        </p:nvSpPr>
        <p:spPr>
          <a:ln/>
        </p:spPr>
        <p:txBody>
          <a:bodyPr/>
          <a:lstStyle>
            <a:lvl1pPr>
              <a:defRPr/>
            </a:lvl1pPr>
          </a:lstStyle>
          <a:p>
            <a:pPr>
              <a:defRPr/>
            </a:pPr>
            <a:fld id="{DB1F4A25-242D-4731-A2CE-0813E2ADB4F1}" type="datetime1">
              <a:rPr lang="en-US"/>
              <a:pPr>
                <a:defRPr/>
              </a:pPr>
              <a:t>10/19/2011</a:t>
            </a:fld>
            <a:endParaRPr lang="en-US"/>
          </a:p>
        </p:txBody>
      </p:sp>
      <p:sp>
        <p:nvSpPr>
          <p:cNvPr id="8"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9" name="Rectangle 34"/>
          <p:cNvSpPr>
            <a:spLocks noGrp="1" noChangeArrowheads="1"/>
          </p:cNvSpPr>
          <p:nvPr>
            <p:ph type="sldNum" sz="quarter" idx="12"/>
          </p:nvPr>
        </p:nvSpPr>
        <p:spPr>
          <a:ln/>
        </p:spPr>
        <p:txBody>
          <a:bodyPr/>
          <a:lstStyle>
            <a:lvl1pPr>
              <a:defRPr/>
            </a:lvl1pPr>
          </a:lstStyle>
          <a:p>
            <a:pPr>
              <a:defRPr/>
            </a:pPr>
            <a:fld id="{D4DE06E2-747A-4C87-BABD-21694C5B3E6F}" type="slidenum">
              <a:rPr lang="ar-SA"/>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2"/>
          <p:cNvSpPr>
            <a:spLocks noGrp="1" noChangeArrowheads="1"/>
          </p:cNvSpPr>
          <p:nvPr>
            <p:ph type="dt" sz="half" idx="10"/>
          </p:nvPr>
        </p:nvSpPr>
        <p:spPr>
          <a:ln/>
        </p:spPr>
        <p:txBody>
          <a:bodyPr/>
          <a:lstStyle>
            <a:lvl1pPr>
              <a:defRPr/>
            </a:lvl1pPr>
          </a:lstStyle>
          <a:p>
            <a:pPr>
              <a:defRPr/>
            </a:pPr>
            <a:fld id="{828B7186-7696-471D-BB97-E473B05C2652}" type="datetime1">
              <a:rPr lang="en-US"/>
              <a:pPr>
                <a:defRPr/>
              </a:pPr>
              <a:t>10/19/2011</a:t>
            </a:fld>
            <a:endParaRPr lang="en-US"/>
          </a:p>
        </p:txBody>
      </p:sp>
      <p:sp>
        <p:nvSpPr>
          <p:cNvPr id="4"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5" name="Rectangle 34"/>
          <p:cNvSpPr>
            <a:spLocks noGrp="1" noChangeArrowheads="1"/>
          </p:cNvSpPr>
          <p:nvPr>
            <p:ph type="sldNum" sz="quarter" idx="12"/>
          </p:nvPr>
        </p:nvSpPr>
        <p:spPr>
          <a:ln/>
        </p:spPr>
        <p:txBody>
          <a:bodyPr/>
          <a:lstStyle>
            <a:lvl1pPr>
              <a:defRPr/>
            </a:lvl1pPr>
          </a:lstStyle>
          <a:p>
            <a:pPr>
              <a:defRPr/>
            </a:pPr>
            <a:fld id="{64CB70DB-DDD2-4D42-92D7-4ED254A4398E}" type="slidenum">
              <a:rPr lang="ar-SA"/>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fld id="{14BB06FB-DE59-42FF-828F-676227B300C1}" type="datetime1">
              <a:rPr lang="en-US"/>
              <a:pPr>
                <a:defRPr/>
              </a:pPr>
              <a:t>10/19/2011</a:t>
            </a:fld>
            <a:endParaRPr lang="en-US"/>
          </a:p>
        </p:txBody>
      </p:sp>
      <p:sp>
        <p:nvSpPr>
          <p:cNvPr id="3"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4" name="Rectangle 34"/>
          <p:cNvSpPr>
            <a:spLocks noGrp="1" noChangeArrowheads="1"/>
          </p:cNvSpPr>
          <p:nvPr>
            <p:ph type="sldNum" sz="quarter" idx="12"/>
          </p:nvPr>
        </p:nvSpPr>
        <p:spPr>
          <a:ln/>
        </p:spPr>
        <p:txBody>
          <a:bodyPr/>
          <a:lstStyle>
            <a:lvl1pPr>
              <a:defRPr/>
            </a:lvl1pPr>
          </a:lstStyle>
          <a:p>
            <a:pPr>
              <a:defRPr/>
            </a:pPr>
            <a:fld id="{2B07003B-74BF-4A54-8DC2-F0BFD5B6EA5A}" type="slidenum">
              <a:rPr lang="ar-SA"/>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fld id="{4FFE8D3A-8B22-4875-A2D2-31F083810BB4}" type="datetime1">
              <a:rPr lang="en-US"/>
              <a:pPr>
                <a:defRPr/>
              </a:pPr>
              <a:t>10/19/2011</a:t>
            </a:fld>
            <a:endParaRPr lang="en-US"/>
          </a:p>
        </p:txBody>
      </p:sp>
      <p:sp>
        <p:nvSpPr>
          <p:cNvPr id="6"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34"/>
          <p:cNvSpPr>
            <a:spLocks noGrp="1" noChangeArrowheads="1"/>
          </p:cNvSpPr>
          <p:nvPr>
            <p:ph type="sldNum" sz="quarter" idx="12"/>
          </p:nvPr>
        </p:nvSpPr>
        <p:spPr>
          <a:ln/>
        </p:spPr>
        <p:txBody>
          <a:bodyPr/>
          <a:lstStyle>
            <a:lvl1pPr>
              <a:defRPr/>
            </a:lvl1pPr>
          </a:lstStyle>
          <a:p>
            <a:pPr>
              <a:defRPr/>
            </a:pPr>
            <a:fld id="{EADE6A06-5ECB-41D7-A28A-BF1293A4778A}" type="slidenum">
              <a:rPr lang="ar-SA"/>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fld id="{BB63CF69-0F92-45D2-A3A4-B1229071C9D8}" type="datetime1">
              <a:rPr lang="en-US"/>
              <a:pPr>
                <a:defRPr/>
              </a:pPr>
              <a:t>10/19/2011</a:t>
            </a:fld>
            <a:endParaRPr lang="en-US"/>
          </a:p>
        </p:txBody>
      </p:sp>
      <p:sp>
        <p:nvSpPr>
          <p:cNvPr id="6"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34"/>
          <p:cNvSpPr>
            <a:spLocks noGrp="1" noChangeArrowheads="1"/>
          </p:cNvSpPr>
          <p:nvPr>
            <p:ph type="sldNum" sz="quarter" idx="12"/>
          </p:nvPr>
        </p:nvSpPr>
        <p:spPr>
          <a:ln/>
        </p:spPr>
        <p:txBody>
          <a:bodyPr/>
          <a:lstStyle>
            <a:lvl1pPr>
              <a:defRPr/>
            </a:lvl1pPr>
          </a:lstStyle>
          <a:p>
            <a:pPr>
              <a:defRPr/>
            </a:pPr>
            <a:fld id="{089F396E-A429-4402-AF5B-451470B2ABCB}" type="slidenum">
              <a:rPr lang="ar-SA"/>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2"/>
          <p:cNvSpPr>
            <a:spLocks noGrp="1" noChangeArrowheads="1"/>
          </p:cNvSpPr>
          <p:nvPr>
            <p:ph type="dt" sz="half" idx="10"/>
          </p:nvPr>
        </p:nvSpPr>
        <p:spPr>
          <a:ln/>
        </p:spPr>
        <p:txBody>
          <a:bodyPr/>
          <a:lstStyle>
            <a:lvl1pPr>
              <a:defRPr/>
            </a:lvl1pPr>
          </a:lstStyle>
          <a:p>
            <a:pPr>
              <a:defRPr/>
            </a:pPr>
            <a:fld id="{7343D9D9-4D92-4962-BAEA-54B501DF4D8F}" type="datetime1">
              <a:rPr lang="en-US"/>
              <a:pPr>
                <a:defRPr/>
              </a:pPr>
              <a:t>10/19/2011</a:t>
            </a:fld>
            <a:endParaRPr lang="en-US"/>
          </a:p>
        </p:txBody>
      </p:sp>
      <p:sp>
        <p:nvSpPr>
          <p:cNvPr id="5"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34"/>
          <p:cNvSpPr>
            <a:spLocks noGrp="1" noChangeArrowheads="1"/>
          </p:cNvSpPr>
          <p:nvPr>
            <p:ph type="sldNum" sz="quarter" idx="12"/>
          </p:nvPr>
        </p:nvSpPr>
        <p:spPr>
          <a:ln/>
        </p:spPr>
        <p:txBody>
          <a:bodyPr/>
          <a:lstStyle>
            <a:lvl1pPr>
              <a:defRPr/>
            </a:lvl1pPr>
          </a:lstStyle>
          <a:p>
            <a:pPr>
              <a:defRPr/>
            </a:pPr>
            <a:fld id="{3F40B29A-3760-484A-AA29-2D9088FE17FF}" type="slidenum">
              <a:rPr lang="ar-SA"/>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2"/>
          <p:cNvSpPr>
            <a:spLocks noGrp="1" noChangeArrowheads="1"/>
          </p:cNvSpPr>
          <p:nvPr>
            <p:ph type="dt" sz="half" idx="10"/>
          </p:nvPr>
        </p:nvSpPr>
        <p:spPr>
          <a:ln/>
        </p:spPr>
        <p:txBody>
          <a:bodyPr/>
          <a:lstStyle>
            <a:lvl1pPr>
              <a:defRPr/>
            </a:lvl1pPr>
          </a:lstStyle>
          <a:p>
            <a:pPr>
              <a:defRPr/>
            </a:pPr>
            <a:fld id="{A3CF8BD9-28C3-4706-AF6B-5A3B440C0B5B}" type="datetime1">
              <a:rPr lang="en-US"/>
              <a:pPr>
                <a:defRPr/>
              </a:pPr>
              <a:t>10/19/2011</a:t>
            </a:fld>
            <a:endParaRPr lang="en-US"/>
          </a:p>
        </p:txBody>
      </p:sp>
      <p:sp>
        <p:nvSpPr>
          <p:cNvPr id="5" name="Rectangle 33"/>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34"/>
          <p:cNvSpPr>
            <a:spLocks noGrp="1" noChangeArrowheads="1"/>
          </p:cNvSpPr>
          <p:nvPr>
            <p:ph type="sldNum" sz="quarter" idx="12"/>
          </p:nvPr>
        </p:nvSpPr>
        <p:spPr>
          <a:ln/>
        </p:spPr>
        <p:txBody>
          <a:bodyPr/>
          <a:lstStyle>
            <a:lvl1pPr>
              <a:defRPr/>
            </a:lvl1pPr>
          </a:lstStyle>
          <a:p>
            <a:pPr>
              <a:defRPr/>
            </a:pPr>
            <a:fld id="{249EC9A1-7DC2-4BF8-8A1D-CF935C39241C}" type="slidenum">
              <a:rPr lang="ar-SA"/>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8000"/>
            <a:chOff x="0" y="0"/>
            <a:chExt cx="5759" cy="4320"/>
          </a:xfrm>
        </p:grpSpPr>
        <p:sp>
          <p:nvSpPr>
            <p:cNvPr id="5"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lnSpc>
                  <a:spcPct val="100000"/>
                </a:lnSpc>
                <a:spcBef>
                  <a:spcPct val="0"/>
                </a:spcBef>
                <a:buClrTx/>
                <a:buSzTx/>
                <a:buFontTx/>
                <a:buNone/>
                <a:defRPr/>
              </a:pPr>
              <a:endParaRPr lang="en-US">
                <a:solidFill>
                  <a:srgbClr val="FFFFFF"/>
                </a:solidFill>
              </a:endParaRPr>
            </a:p>
          </p:txBody>
        </p:sp>
        <p:grpSp>
          <p:nvGrpSpPr>
            <p:cNvPr id="3" name="Group 4"/>
            <p:cNvGrpSpPr>
              <a:grpSpLocks/>
            </p:cNvGrpSpPr>
            <p:nvPr/>
          </p:nvGrpSpPr>
          <p:grpSpPr bwMode="auto">
            <a:xfrm>
              <a:off x="381" y="2280"/>
              <a:ext cx="5369" cy="48"/>
              <a:chOff x="381" y="2280"/>
              <a:chExt cx="5369" cy="48"/>
            </a:xfrm>
          </p:grpSpPr>
          <p:sp>
            <p:nvSpPr>
              <p:cNvPr id="8" name="Line 5"/>
              <p:cNvSpPr>
                <a:spLocks noChangeShapeType="1"/>
              </p:cNvSpPr>
              <p:nvPr/>
            </p:nvSpPr>
            <p:spPr bwMode="auto">
              <a:xfrm>
                <a:off x="381" y="2328"/>
                <a:ext cx="5369" cy="0"/>
              </a:xfrm>
              <a:prstGeom prst="line">
                <a:avLst/>
              </a:prstGeom>
              <a:noFill/>
              <a:ln w="254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sp>
            <p:nvSpPr>
              <p:cNvPr id="9" name="Line 6"/>
              <p:cNvSpPr>
                <a:spLocks noChangeShapeType="1"/>
              </p:cNvSpPr>
              <p:nvPr/>
            </p:nvSpPr>
            <p:spPr bwMode="auto">
              <a:xfrm>
                <a:off x="381" y="2280"/>
                <a:ext cx="5369" cy="0"/>
              </a:xfrm>
              <a:prstGeom prst="line">
                <a:avLst/>
              </a:prstGeom>
              <a:noFill/>
              <a:ln w="762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grpSp>
        <p:sp>
          <p:nvSpPr>
            <p:cNvPr id="7" name="Rectangle 7"/>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w="9525">
              <a:noFill/>
              <a:miter lim="800000"/>
              <a:headEnd/>
              <a:tailEnd/>
            </a:ln>
            <a:effectLst/>
          </p:spPr>
          <p:txBody>
            <a:bodyPr/>
            <a:lstStyle/>
            <a:p>
              <a:pPr>
                <a:lnSpc>
                  <a:spcPct val="100000"/>
                </a:lnSpc>
                <a:spcBef>
                  <a:spcPct val="0"/>
                </a:spcBef>
                <a:buClrTx/>
                <a:buSzTx/>
                <a:buFontTx/>
                <a:buNone/>
                <a:defRPr/>
              </a:pPr>
              <a:endParaRPr lang="en-US">
                <a:solidFill>
                  <a:srgbClr val="FFFFFF"/>
                </a:solidFill>
              </a:endParaRPr>
            </a:p>
          </p:txBody>
        </p:sp>
      </p:grpSp>
      <p:sp>
        <p:nvSpPr>
          <p:cNvPr id="154632" name="Rectangle 8"/>
          <p:cNvSpPr>
            <a:spLocks noGrp="1" noChangeArrowheads="1"/>
          </p:cNvSpPr>
          <p:nvPr>
            <p:ph type="ctrTitle" sz="quarter"/>
          </p:nvPr>
        </p:nvSpPr>
        <p:spPr>
          <a:xfrm>
            <a:off x="685800" y="2286000"/>
            <a:ext cx="7772400" cy="1143000"/>
          </a:xfrm>
        </p:spPr>
        <p:txBody>
          <a:bodyPr anchor="ctr"/>
          <a:lstStyle>
            <a:lvl1pPr algn="ctr">
              <a:defRPr/>
            </a:lvl1pPr>
          </a:lstStyle>
          <a:p>
            <a:r>
              <a:rPr lang="en-US"/>
              <a:t>Click to edit Master title style</a:t>
            </a:r>
          </a:p>
        </p:txBody>
      </p:sp>
      <p:sp>
        <p:nvSpPr>
          <p:cNvPr id="154633" name="Rectangle 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 name="Rectangle 10"/>
          <p:cNvSpPr>
            <a:spLocks noGrp="1" noChangeArrowheads="1"/>
          </p:cNvSpPr>
          <p:nvPr>
            <p:ph type="ftr" sz="quarter" idx="10"/>
          </p:nvPr>
        </p:nvSpPr>
        <p:spPr/>
        <p:txBody>
          <a:bodyPr/>
          <a:lstStyle>
            <a:lvl1pPr>
              <a:defRPr/>
            </a:lvl1pPr>
          </a:lstStyle>
          <a:p>
            <a:pPr>
              <a:buClr>
                <a:srgbClr val="FFCC66"/>
              </a:buClr>
              <a:defRPr/>
            </a:pPr>
            <a:endParaRPr lang="en-US">
              <a:solidFill>
                <a:srgbClr val="FFFFFF"/>
              </a:solidFill>
            </a:endParaRPr>
          </a:p>
        </p:txBody>
      </p:sp>
      <p:sp>
        <p:nvSpPr>
          <p:cNvPr id="11" name="Rectangle 11"/>
          <p:cNvSpPr>
            <a:spLocks noGrp="1" noChangeArrowheads="1"/>
          </p:cNvSpPr>
          <p:nvPr>
            <p:ph type="sldNum" sz="quarter" idx="11"/>
          </p:nvPr>
        </p:nvSpPr>
        <p:spPr/>
        <p:txBody>
          <a:bodyPr/>
          <a:lstStyle>
            <a:lvl1pPr>
              <a:defRPr/>
            </a:lvl1pPr>
          </a:lstStyle>
          <a:p>
            <a:pPr>
              <a:buClr>
                <a:srgbClr val="FFCC66"/>
              </a:buClr>
              <a:defRPr/>
            </a:pPr>
            <a:fld id="{99725C10-09A5-44B1-82D6-B7047EC7C99D}" type="slidenum">
              <a:rPr lang="en-US">
                <a:solidFill>
                  <a:srgbClr val="FFFFFF"/>
                </a:solidFill>
              </a:rPr>
              <a:pPr>
                <a:buClr>
                  <a:srgbClr val="FFCC66"/>
                </a:buClr>
                <a:defRPr/>
              </a:pPr>
              <a:t>‹#›</a:t>
            </a:fld>
            <a:endParaRPr lang="en-US">
              <a:solidFill>
                <a:srgbClr val="FFFFFF"/>
              </a:solidFill>
            </a:endParaRPr>
          </a:p>
        </p:txBody>
      </p:sp>
      <p:sp>
        <p:nvSpPr>
          <p:cNvPr id="12" name="Rectangle 12"/>
          <p:cNvSpPr>
            <a:spLocks noGrp="1" noChangeArrowheads="1"/>
          </p:cNvSpPr>
          <p:nvPr>
            <p:ph type="dt" sz="half" idx="12"/>
          </p:nvPr>
        </p:nvSpPr>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1824563-002F-4140-9E44-D51093875D26}"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8C7EA13B-C355-4BB8-943D-33A6E0974F18}" type="slidenum">
              <a:rPr lang="ar-SA"/>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588298F7-30BC-450C-A756-3C8E4D781619}"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09E958DB-3D79-4E29-A74F-3A9FB7C249B1}"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buClr>
                <a:srgbClr val="FFCC66"/>
              </a:buClr>
              <a:defRPr/>
            </a:pPr>
            <a:fld id="{607EA64C-6676-4478-B2B3-90C413CD8EBC}" type="slidenum">
              <a:rPr lang="en-US">
                <a:solidFill>
                  <a:srgbClr val="FFFFFF"/>
                </a:solidFill>
              </a:rPr>
              <a:pPr>
                <a:buClr>
                  <a:srgbClr val="FFCC66"/>
                </a:buClr>
                <a:defRPr/>
              </a:pPr>
              <a:t>‹#›</a:t>
            </a:fld>
            <a:endParaRPr lang="en-US">
              <a:solidFill>
                <a:srgbClr val="FFFFFF"/>
              </a:solidFill>
            </a:endParaRPr>
          </a:p>
        </p:txBody>
      </p:sp>
      <p:sp>
        <p:nvSpPr>
          <p:cNvPr id="7"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8" name="Rectangle 9"/>
          <p:cNvSpPr>
            <a:spLocks noGrp="1" noChangeArrowheads="1"/>
          </p:cNvSpPr>
          <p:nvPr>
            <p:ph type="sldNum" sz="quarter" idx="11"/>
          </p:nvPr>
        </p:nvSpPr>
        <p:spPr>
          <a:ln/>
        </p:spPr>
        <p:txBody>
          <a:bodyPr/>
          <a:lstStyle>
            <a:lvl1pPr>
              <a:defRPr/>
            </a:lvl1pPr>
          </a:lstStyle>
          <a:p>
            <a:pPr>
              <a:buClr>
                <a:srgbClr val="FFCC66"/>
              </a:buClr>
              <a:defRPr/>
            </a:pPr>
            <a:fld id="{E9664E6F-642D-4759-916F-989572637A49}" type="slidenum">
              <a:rPr lang="en-US">
                <a:solidFill>
                  <a:srgbClr val="FFFFFF"/>
                </a:solidFill>
              </a:rPr>
              <a:pPr>
                <a:buClr>
                  <a:srgbClr val="FFCC66"/>
                </a:buClr>
                <a:defRPr/>
              </a:pPr>
              <a:t>‹#›</a:t>
            </a:fld>
            <a:endParaRPr lang="en-US">
              <a:solidFill>
                <a:srgbClr val="FFFFFF"/>
              </a:solidFill>
            </a:endParaRPr>
          </a:p>
        </p:txBody>
      </p:sp>
      <p:sp>
        <p:nvSpPr>
          <p:cNvPr id="9"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4" name="Rectangle 9"/>
          <p:cNvSpPr>
            <a:spLocks noGrp="1" noChangeArrowheads="1"/>
          </p:cNvSpPr>
          <p:nvPr>
            <p:ph type="sldNum" sz="quarter" idx="11"/>
          </p:nvPr>
        </p:nvSpPr>
        <p:spPr>
          <a:ln/>
        </p:spPr>
        <p:txBody>
          <a:bodyPr/>
          <a:lstStyle>
            <a:lvl1pPr>
              <a:defRPr/>
            </a:lvl1pPr>
          </a:lstStyle>
          <a:p>
            <a:pPr>
              <a:buClr>
                <a:srgbClr val="FFCC66"/>
              </a:buClr>
              <a:defRPr/>
            </a:pPr>
            <a:fld id="{01D9DE0F-347C-442C-A60C-A690511949DC}" type="slidenum">
              <a:rPr lang="en-US">
                <a:solidFill>
                  <a:srgbClr val="FFFFFF"/>
                </a:solidFill>
              </a:rPr>
              <a:pPr>
                <a:buClr>
                  <a:srgbClr val="FFCC66"/>
                </a:buClr>
                <a:defRPr/>
              </a:pPr>
              <a:t>‹#›</a:t>
            </a:fld>
            <a:endParaRPr lang="en-US">
              <a:solidFill>
                <a:srgbClr val="FFFFFF"/>
              </a:solidFill>
            </a:endParaRPr>
          </a:p>
        </p:txBody>
      </p:sp>
      <p:sp>
        <p:nvSpPr>
          <p:cNvPr id="5"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3" name="Rectangle 9"/>
          <p:cNvSpPr>
            <a:spLocks noGrp="1" noChangeArrowheads="1"/>
          </p:cNvSpPr>
          <p:nvPr>
            <p:ph type="sldNum" sz="quarter" idx="11"/>
          </p:nvPr>
        </p:nvSpPr>
        <p:spPr>
          <a:ln/>
        </p:spPr>
        <p:txBody>
          <a:bodyPr/>
          <a:lstStyle>
            <a:lvl1pPr>
              <a:defRPr/>
            </a:lvl1pPr>
          </a:lstStyle>
          <a:p>
            <a:pPr>
              <a:buClr>
                <a:srgbClr val="FFCC66"/>
              </a:buClr>
              <a:defRPr/>
            </a:pPr>
            <a:fld id="{9BF48126-024B-4271-BDAC-BE33FF38A845}" type="slidenum">
              <a:rPr lang="en-US">
                <a:solidFill>
                  <a:srgbClr val="FFFFFF"/>
                </a:solidFill>
              </a:rPr>
              <a:pPr>
                <a:buClr>
                  <a:srgbClr val="FFCC66"/>
                </a:buClr>
                <a:defRPr/>
              </a:pPr>
              <a:t>‹#›</a:t>
            </a:fld>
            <a:endParaRPr lang="en-US">
              <a:solidFill>
                <a:srgbClr val="FFFFFF"/>
              </a:solidFill>
            </a:endParaRPr>
          </a:p>
        </p:txBody>
      </p:sp>
      <p:sp>
        <p:nvSpPr>
          <p:cNvPr id="4"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buClr>
                <a:srgbClr val="FFCC66"/>
              </a:buClr>
              <a:defRPr/>
            </a:pPr>
            <a:fld id="{6B4B583D-9A8C-4DC7-BBBC-A534D3BE4E9F}" type="slidenum">
              <a:rPr lang="en-US">
                <a:solidFill>
                  <a:srgbClr val="FFFFFF"/>
                </a:solidFill>
              </a:rPr>
              <a:pPr>
                <a:buClr>
                  <a:srgbClr val="FFCC66"/>
                </a:buClr>
                <a:defRPr/>
              </a:pPr>
              <a:t>‹#›</a:t>
            </a:fld>
            <a:endParaRPr lang="en-US">
              <a:solidFill>
                <a:srgbClr val="FFFFFF"/>
              </a:solidFill>
            </a:endParaRPr>
          </a:p>
        </p:txBody>
      </p:sp>
      <p:sp>
        <p:nvSpPr>
          <p:cNvPr id="7"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buClr>
                <a:srgbClr val="FFCC66"/>
              </a:buClr>
              <a:defRPr/>
            </a:pPr>
            <a:fld id="{943DE1A4-114A-420D-A733-EDCBD1155814}" type="slidenum">
              <a:rPr lang="en-US">
                <a:solidFill>
                  <a:srgbClr val="FFFFFF"/>
                </a:solidFill>
              </a:rPr>
              <a:pPr>
                <a:buClr>
                  <a:srgbClr val="FFCC66"/>
                </a:buClr>
                <a:defRPr/>
              </a:pPr>
              <a:t>‹#›</a:t>
            </a:fld>
            <a:endParaRPr lang="en-US">
              <a:solidFill>
                <a:srgbClr val="FFFFFF"/>
              </a:solidFill>
            </a:endParaRPr>
          </a:p>
        </p:txBody>
      </p:sp>
      <p:sp>
        <p:nvSpPr>
          <p:cNvPr id="7"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344E9370-5AC4-4AAD-85BB-16B6EA687271}"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66700"/>
            <a:ext cx="6091238"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092BD953-8EC9-4AC0-A349-C7BE04AFBC16}"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76CDBDA-B5BA-4C3B-B36F-A8D053BCECA6}"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FFB513F6-D878-4A91-B64E-C99C223C26BB}" type="slidenum">
              <a:rPr lang="ar-SA"/>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8000"/>
            <a:chOff x="0" y="0"/>
            <a:chExt cx="5759" cy="4320"/>
          </a:xfrm>
        </p:grpSpPr>
        <p:sp>
          <p:nvSpPr>
            <p:cNvPr id="5"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lnSpc>
                  <a:spcPct val="100000"/>
                </a:lnSpc>
                <a:spcBef>
                  <a:spcPct val="0"/>
                </a:spcBef>
                <a:buClrTx/>
                <a:buSzTx/>
                <a:buFontTx/>
                <a:buNone/>
                <a:defRPr/>
              </a:pPr>
              <a:endParaRPr lang="en-US">
                <a:solidFill>
                  <a:srgbClr val="FFFFFF"/>
                </a:solidFill>
              </a:endParaRPr>
            </a:p>
          </p:txBody>
        </p:sp>
        <p:grpSp>
          <p:nvGrpSpPr>
            <p:cNvPr id="3" name="Group 4"/>
            <p:cNvGrpSpPr>
              <a:grpSpLocks/>
            </p:cNvGrpSpPr>
            <p:nvPr/>
          </p:nvGrpSpPr>
          <p:grpSpPr bwMode="auto">
            <a:xfrm>
              <a:off x="381" y="2280"/>
              <a:ext cx="5369" cy="48"/>
              <a:chOff x="381" y="2280"/>
              <a:chExt cx="5369" cy="48"/>
            </a:xfrm>
          </p:grpSpPr>
          <p:sp>
            <p:nvSpPr>
              <p:cNvPr id="8" name="Line 5"/>
              <p:cNvSpPr>
                <a:spLocks noChangeShapeType="1"/>
              </p:cNvSpPr>
              <p:nvPr/>
            </p:nvSpPr>
            <p:spPr bwMode="auto">
              <a:xfrm>
                <a:off x="381" y="2328"/>
                <a:ext cx="5369" cy="0"/>
              </a:xfrm>
              <a:prstGeom prst="line">
                <a:avLst/>
              </a:prstGeom>
              <a:noFill/>
              <a:ln w="254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sp>
            <p:nvSpPr>
              <p:cNvPr id="9" name="Line 6"/>
              <p:cNvSpPr>
                <a:spLocks noChangeShapeType="1"/>
              </p:cNvSpPr>
              <p:nvPr/>
            </p:nvSpPr>
            <p:spPr bwMode="auto">
              <a:xfrm>
                <a:off x="381" y="2280"/>
                <a:ext cx="5369" cy="0"/>
              </a:xfrm>
              <a:prstGeom prst="line">
                <a:avLst/>
              </a:prstGeom>
              <a:noFill/>
              <a:ln w="762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grpSp>
        <p:sp>
          <p:nvSpPr>
            <p:cNvPr id="7" name="Rectangle 7"/>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w="9525">
              <a:noFill/>
              <a:miter lim="800000"/>
              <a:headEnd/>
              <a:tailEnd/>
            </a:ln>
            <a:effectLst/>
          </p:spPr>
          <p:txBody>
            <a:bodyPr/>
            <a:lstStyle/>
            <a:p>
              <a:pPr>
                <a:lnSpc>
                  <a:spcPct val="100000"/>
                </a:lnSpc>
                <a:spcBef>
                  <a:spcPct val="0"/>
                </a:spcBef>
                <a:buClrTx/>
                <a:buSzTx/>
                <a:buFontTx/>
                <a:buNone/>
                <a:defRPr/>
              </a:pPr>
              <a:endParaRPr lang="en-US">
                <a:solidFill>
                  <a:srgbClr val="FFFFFF"/>
                </a:solidFill>
              </a:endParaRPr>
            </a:p>
          </p:txBody>
        </p:sp>
      </p:grpSp>
      <p:sp>
        <p:nvSpPr>
          <p:cNvPr id="154632" name="Rectangle 8"/>
          <p:cNvSpPr>
            <a:spLocks noGrp="1" noChangeArrowheads="1"/>
          </p:cNvSpPr>
          <p:nvPr>
            <p:ph type="ctrTitle" sz="quarter"/>
          </p:nvPr>
        </p:nvSpPr>
        <p:spPr>
          <a:xfrm>
            <a:off x="685800" y="2286000"/>
            <a:ext cx="7772400" cy="1143000"/>
          </a:xfrm>
        </p:spPr>
        <p:txBody>
          <a:bodyPr anchor="ctr"/>
          <a:lstStyle>
            <a:lvl1pPr algn="ctr">
              <a:defRPr/>
            </a:lvl1pPr>
          </a:lstStyle>
          <a:p>
            <a:r>
              <a:rPr lang="en-US"/>
              <a:t>Click to edit Master title style</a:t>
            </a:r>
          </a:p>
        </p:txBody>
      </p:sp>
      <p:sp>
        <p:nvSpPr>
          <p:cNvPr id="154633" name="Rectangle 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 name="Rectangle 10"/>
          <p:cNvSpPr>
            <a:spLocks noGrp="1" noChangeArrowheads="1"/>
          </p:cNvSpPr>
          <p:nvPr>
            <p:ph type="ftr" sz="quarter" idx="10"/>
          </p:nvPr>
        </p:nvSpPr>
        <p:spPr/>
        <p:txBody>
          <a:bodyPr/>
          <a:lstStyle>
            <a:lvl1pPr>
              <a:defRPr/>
            </a:lvl1pPr>
          </a:lstStyle>
          <a:p>
            <a:pPr>
              <a:buClr>
                <a:srgbClr val="FFCC66"/>
              </a:buClr>
              <a:defRPr/>
            </a:pPr>
            <a:endParaRPr lang="en-US">
              <a:solidFill>
                <a:srgbClr val="FFFFFF"/>
              </a:solidFill>
            </a:endParaRPr>
          </a:p>
        </p:txBody>
      </p:sp>
      <p:sp>
        <p:nvSpPr>
          <p:cNvPr id="11" name="Rectangle 11"/>
          <p:cNvSpPr>
            <a:spLocks noGrp="1" noChangeArrowheads="1"/>
          </p:cNvSpPr>
          <p:nvPr>
            <p:ph type="sldNum" sz="quarter" idx="11"/>
          </p:nvPr>
        </p:nvSpPr>
        <p:spPr/>
        <p:txBody>
          <a:bodyPr/>
          <a:lstStyle>
            <a:lvl1pPr>
              <a:defRPr/>
            </a:lvl1pPr>
          </a:lstStyle>
          <a:p>
            <a:pPr>
              <a:buClr>
                <a:srgbClr val="FFCC66"/>
              </a:buClr>
              <a:defRPr/>
            </a:pPr>
            <a:fld id="{99725C10-09A5-44B1-82D6-B7047EC7C99D}" type="slidenum">
              <a:rPr lang="en-US">
                <a:solidFill>
                  <a:srgbClr val="FFFFFF"/>
                </a:solidFill>
              </a:rPr>
              <a:pPr>
                <a:buClr>
                  <a:srgbClr val="FFCC66"/>
                </a:buClr>
                <a:defRPr/>
              </a:pPr>
              <a:t>‹#›</a:t>
            </a:fld>
            <a:endParaRPr lang="en-US">
              <a:solidFill>
                <a:srgbClr val="FFFFFF"/>
              </a:solidFill>
            </a:endParaRPr>
          </a:p>
        </p:txBody>
      </p:sp>
      <p:sp>
        <p:nvSpPr>
          <p:cNvPr id="12" name="Rectangle 12"/>
          <p:cNvSpPr>
            <a:spLocks noGrp="1" noChangeArrowheads="1"/>
          </p:cNvSpPr>
          <p:nvPr>
            <p:ph type="dt" sz="half" idx="12"/>
          </p:nvPr>
        </p:nvSpPr>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588298F7-30BC-450C-A756-3C8E4D781619}"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09E958DB-3D79-4E29-A74F-3A9FB7C249B1}"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buClr>
                <a:srgbClr val="FFCC66"/>
              </a:buClr>
              <a:defRPr/>
            </a:pPr>
            <a:fld id="{607EA64C-6676-4478-B2B3-90C413CD8EBC}" type="slidenum">
              <a:rPr lang="en-US">
                <a:solidFill>
                  <a:srgbClr val="FFFFFF"/>
                </a:solidFill>
              </a:rPr>
              <a:pPr>
                <a:buClr>
                  <a:srgbClr val="FFCC66"/>
                </a:buClr>
                <a:defRPr/>
              </a:pPr>
              <a:t>‹#›</a:t>
            </a:fld>
            <a:endParaRPr lang="en-US">
              <a:solidFill>
                <a:srgbClr val="FFFFFF"/>
              </a:solidFill>
            </a:endParaRPr>
          </a:p>
        </p:txBody>
      </p:sp>
      <p:sp>
        <p:nvSpPr>
          <p:cNvPr id="7"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8" name="Rectangle 9"/>
          <p:cNvSpPr>
            <a:spLocks noGrp="1" noChangeArrowheads="1"/>
          </p:cNvSpPr>
          <p:nvPr>
            <p:ph type="sldNum" sz="quarter" idx="11"/>
          </p:nvPr>
        </p:nvSpPr>
        <p:spPr>
          <a:ln/>
        </p:spPr>
        <p:txBody>
          <a:bodyPr/>
          <a:lstStyle>
            <a:lvl1pPr>
              <a:defRPr/>
            </a:lvl1pPr>
          </a:lstStyle>
          <a:p>
            <a:pPr>
              <a:buClr>
                <a:srgbClr val="FFCC66"/>
              </a:buClr>
              <a:defRPr/>
            </a:pPr>
            <a:fld id="{E9664E6F-642D-4759-916F-989572637A49}" type="slidenum">
              <a:rPr lang="en-US">
                <a:solidFill>
                  <a:srgbClr val="FFFFFF"/>
                </a:solidFill>
              </a:rPr>
              <a:pPr>
                <a:buClr>
                  <a:srgbClr val="FFCC66"/>
                </a:buClr>
                <a:defRPr/>
              </a:pPr>
              <a:t>‹#›</a:t>
            </a:fld>
            <a:endParaRPr lang="en-US">
              <a:solidFill>
                <a:srgbClr val="FFFFFF"/>
              </a:solidFill>
            </a:endParaRPr>
          </a:p>
        </p:txBody>
      </p:sp>
      <p:sp>
        <p:nvSpPr>
          <p:cNvPr id="9"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4" name="Rectangle 9"/>
          <p:cNvSpPr>
            <a:spLocks noGrp="1" noChangeArrowheads="1"/>
          </p:cNvSpPr>
          <p:nvPr>
            <p:ph type="sldNum" sz="quarter" idx="11"/>
          </p:nvPr>
        </p:nvSpPr>
        <p:spPr>
          <a:ln/>
        </p:spPr>
        <p:txBody>
          <a:bodyPr/>
          <a:lstStyle>
            <a:lvl1pPr>
              <a:defRPr/>
            </a:lvl1pPr>
          </a:lstStyle>
          <a:p>
            <a:pPr>
              <a:buClr>
                <a:srgbClr val="FFCC66"/>
              </a:buClr>
              <a:defRPr/>
            </a:pPr>
            <a:fld id="{01D9DE0F-347C-442C-A60C-A690511949DC}" type="slidenum">
              <a:rPr lang="en-US">
                <a:solidFill>
                  <a:srgbClr val="FFFFFF"/>
                </a:solidFill>
              </a:rPr>
              <a:pPr>
                <a:buClr>
                  <a:srgbClr val="FFCC66"/>
                </a:buClr>
                <a:defRPr/>
              </a:pPr>
              <a:t>‹#›</a:t>
            </a:fld>
            <a:endParaRPr lang="en-US">
              <a:solidFill>
                <a:srgbClr val="FFFFFF"/>
              </a:solidFill>
            </a:endParaRPr>
          </a:p>
        </p:txBody>
      </p:sp>
      <p:sp>
        <p:nvSpPr>
          <p:cNvPr id="5"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3" name="Rectangle 9"/>
          <p:cNvSpPr>
            <a:spLocks noGrp="1" noChangeArrowheads="1"/>
          </p:cNvSpPr>
          <p:nvPr>
            <p:ph type="sldNum" sz="quarter" idx="11"/>
          </p:nvPr>
        </p:nvSpPr>
        <p:spPr>
          <a:ln/>
        </p:spPr>
        <p:txBody>
          <a:bodyPr/>
          <a:lstStyle>
            <a:lvl1pPr>
              <a:defRPr/>
            </a:lvl1pPr>
          </a:lstStyle>
          <a:p>
            <a:pPr>
              <a:buClr>
                <a:srgbClr val="FFCC66"/>
              </a:buClr>
              <a:defRPr/>
            </a:pPr>
            <a:fld id="{9BF48126-024B-4271-BDAC-BE33FF38A845}" type="slidenum">
              <a:rPr lang="en-US">
                <a:solidFill>
                  <a:srgbClr val="FFFFFF"/>
                </a:solidFill>
              </a:rPr>
              <a:pPr>
                <a:buClr>
                  <a:srgbClr val="FFCC66"/>
                </a:buClr>
                <a:defRPr/>
              </a:pPr>
              <a:t>‹#›</a:t>
            </a:fld>
            <a:endParaRPr lang="en-US">
              <a:solidFill>
                <a:srgbClr val="FFFFFF"/>
              </a:solidFill>
            </a:endParaRPr>
          </a:p>
        </p:txBody>
      </p:sp>
      <p:sp>
        <p:nvSpPr>
          <p:cNvPr id="4"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buClr>
                <a:srgbClr val="FFCC66"/>
              </a:buClr>
              <a:defRPr/>
            </a:pPr>
            <a:fld id="{6B4B583D-9A8C-4DC7-BBBC-A534D3BE4E9F}" type="slidenum">
              <a:rPr lang="en-US">
                <a:solidFill>
                  <a:srgbClr val="FFFFFF"/>
                </a:solidFill>
              </a:rPr>
              <a:pPr>
                <a:buClr>
                  <a:srgbClr val="FFCC66"/>
                </a:buClr>
                <a:defRPr/>
              </a:pPr>
              <a:t>‹#›</a:t>
            </a:fld>
            <a:endParaRPr lang="en-US">
              <a:solidFill>
                <a:srgbClr val="FFFFFF"/>
              </a:solidFill>
            </a:endParaRPr>
          </a:p>
        </p:txBody>
      </p:sp>
      <p:sp>
        <p:nvSpPr>
          <p:cNvPr id="7"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buClr>
                <a:srgbClr val="FFCC66"/>
              </a:buClr>
              <a:defRPr/>
            </a:pPr>
            <a:fld id="{943DE1A4-114A-420D-A733-EDCBD1155814}" type="slidenum">
              <a:rPr lang="en-US">
                <a:solidFill>
                  <a:srgbClr val="FFFFFF"/>
                </a:solidFill>
              </a:rPr>
              <a:pPr>
                <a:buClr>
                  <a:srgbClr val="FFCC66"/>
                </a:buClr>
                <a:defRPr/>
              </a:pPr>
              <a:t>‹#›</a:t>
            </a:fld>
            <a:endParaRPr lang="en-US">
              <a:solidFill>
                <a:srgbClr val="FFFFFF"/>
              </a:solidFill>
            </a:endParaRPr>
          </a:p>
        </p:txBody>
      </p:sp>
      <p:sp>
        <p:nvSpPr>
          <p:cNvPr id="7"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344E9370-5AC4-4AAD-85BB-16B6EA687271}"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FA15545-9CE8-4279-B208-FA17132BB442}" type="datetime1">
              <a:rPr lang="en-US"/>
              <a:pPr>
                <a:defRPr/>
              </a:pPr>
              <a:t>10/19/2011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9" name="Rectangle 6"/>
          <p:cNvSpPr>
            <a:spLocks noGrp="1" noChangeArrowheads="1"/>
          </p:cNvSpPr>
          <p:nvPr>
            <p:ph type="sldNum" sz="quarter" idx="12"/>
          </p:nvPr>
        </p:nvSpPr>
        <p:spPr>
          <a:ln/>
        </p:spPr>
        <p:txBody>
          <a:bodyPr/>
          <a:lstStyle>
            <a:lvl1pPr>
              <a:defRPr/>
            </a:lvl1pPr>
          </a:lstStyle>
          <a:p>
            <a:pPr>
              <a:defRPr/>
            </a:pPr>
            <a:fld id="{9542235D-E99F-4629-9A9D-4C0BA6761299}" type="slidenum">
              <a:rPr lang="ar-SA"/>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66700"/>
            <a:ext cx="6091238"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buClr>
                <a:srgbClr val="FFCC66"/>
              </a:buCl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buClr>
                <a:srgbClr val="FFCC66"/>
              </a:buClr>
              <a:defRPr/>
            </a:pPr>
            <a:fld id="{092BD953-8EC9-4AC0-A349-C7BE04AFBC16}" type="slidenum">
              <a:rPr lang="en-US">
                <a:solidFill>
                  <a:srgbClr val="FFFFFF"/>
                </a:solidFill>
              </a:rPr>
              <a:pPr>
                <a:buClr>
                  <a:srgbClr val="FFCC66"/>
                </a:buClr>
                <a:defRPr/>
              </a:pPr>
              <a:t>‹#›</a:t>
            </a:fld>
            <a:endParaRPr lang="en-US">
              <a:solidFill>
                <a:srgbClr val="FFFFFF"/>
              </a:solidFill>
            </a:endParaRPr>
          </a:p>
        </p:txBody>
      </p:sp>
      <p:sp>
        <p:nvSpPr>
          <p:cNvPr id="6" name="Rectangle 10"/>
          <p:cNvSpPr>
            <a:spLocks noGrp="1" noChangeArrowheads="1"/>
          </p:cNvSpPr>
          <p:nvPr>
            <p:ph type="dt" sz="half" idx="12"/>
          </p:nvPr>
        </p:nvSpPr>
        <p:spPr>
          <a:ln/>
        </p:spPr>
        <p:txBody>
          <a:bodyPr/>
          <a:lstStyle>
            <a:lvl1pPr>
              <a:defRPr/>
            </a:lvl1pPr>
          </a:lstStyle>
          <a:p>
            <a:pPr>
              <a:buClr>
                <a:srgbClr val="FFCC66"/>
              </a:buClr>
              <a:defRPr/>
            </a:pPr>
            <a:endParaRPr lang="en-US">
              <a:solidFill>
                <a:srgbClr val="FFFFFF"/>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352" name="Picture 88" descr="cover eng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304" name="Rectangle 40"/>
          <p:cNvSpPr>
            <a:spLocks noGrp="1" noChangeArrowheads="1"/>
          </p:cNvSpPr>
          <p:nvPr>
            <p:ph type="ctrTitle"/>
          </p:nvPr>
        </p:nvSpPr>
        <p:spPr>
          <a:xfrm>
            <a:off x="1508125" y="2286000"/>
            <a:ext cx="6264275" cy="657225"/>
          </a:xfrm>
        </p:spPr>
        <p:txBody>
          <a:bodyPr/>
          <a:lstStyle>
            <a:lvl1pPr>
              <a:defRPr sz="4800">
                <a:solidFill>
                  <a:schemeClr val="tx1"/>
                </a:solidFill>
              </a:defRPr>
            </a:lvl1pPr>
          </a:lstStyle>
          <a:p>
            <a:r>
              <a:rPr lang="en-US"/>
              <a:t>Click to edit Master title style</a:t>
            </a:r>
          </a:p>
        </p:txBody>
      </p:sp>
      <p:sp>
        <p:nvSpPr>
          <p:cNvPr id="11305" name="Rectangle 41"/>
          <p:cNvSpPr>
            <a:spLocks noGrp="1" noChangeArrowheads="1"/>
          </p:cNvSpPr>
          <p:nvPr>
            <p:ph type="subTitle" idx="1"/>
          </p:nvPr>
        </p:nvSpPr>
        <p:spPr>
          <a:xfrm>
            <a:off x="1508125" y="2971800"/>
            <a:ext cx="6264275" cy="762000"/>
          </a:xfrm>
        </p:spPr>
        <p:txBody>
          <a:bodyPr lIns="0" tIns="0" rIns="0" bIns="0"/>
          <a:lstStyle>
            <a:lvl1pPr>
              <a:buFont typeface="Times" pitchFamily="18" charset="0"/>
              <a:buNone/>
              <a:defRPr sz="3200"/>
            </a:lvl1pPr>
          </a:lstStyle>
          <a:p>
            <a:r>
              <a:rPr lang="en-US"/>
              <a:t>Click to edit Master subtitle style</a:t>
            </a:r>
          </a:p>
        </p:txBody>
      </p:sp>
      <p:sp>
        <p:nvSpPr>
          <p:cNvPr id="11306" name="Rectangle 42"/>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latin typeface="Times New Roman" pitchFamily="18" charset="0"/>
              </a:defRPr>
            </a:lvl1pPr>
          </a:lstStyle>
          <a:p>
            <a:pPr>
              <a:lnSpc>
                <a:spcPct val="100000"/>
              </a:lnSpc>
              <a:buClrTx/>
              <a:buSzTx/>
            </a:pPr>
            <a:fld id="{1406F4D0-D5B5-47B6-ABBC-0AC71C4092FC}" type="datetime1">
              <a:rPr lang="en-US" smtClean="0">
                <a:solidFill>
                  <a:srgbClr val="000000"/>
                </a:solidFill>
                <a:cs typeface="+mn-cs"/>
              </a:rPr>
              <a:pPr>
                <a:lnSpc>
                  <a:spcPct val="100000"/>
                </a:lnSpc>
                <a:buClrTx/>
                <a:buSzTx/>
              </a:pPr>
              <a:t>10/19/2011</a:t>
            </a:fld>
            <a:endParaRPr lang="en-US" smtClean="0">
              <a:solidFill>
                <a:srgbClr val="000000"/>
              </a:solidFill>
              <a:cs typeface="+mn-cs"/>
            </a:endParaRPr>
          </a:p>
        </p:txBody>
      </p:sp>
      <p:sp>
        <p:nvSpPr>
          <p:cNvPr id="11307" name="Rectangle 43"/>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tx1"/>
                </a:solidFill>
                <a:latin typeface="Times New Roman" pitchFamily="18" charset="0"/>
              </a:defRPr>
            </a:lvl1pPr>
          </a:lstStyle>
          <a:p>
            <a:pPr>
              <a:lnSpc>
                <a:spcPct val="100000"/>
              </a:lnSpc>
              <a:buClrTx/>
              <a:buSzTx/>
            </a:pPr>
            <a:endParaRPr lang="en-US" smtClean="0">
              <a:solidFill>
                <a:srgbClr val="000000"/>
              </a:solidFill>
              <a:cs typeface="+mn-cs"/>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254D086-7523-4340-95BB-7E958D198DA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1CB1D54-AC01-4D04-8553-5D264A43AA3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0099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0099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B47D3E6-334A-4729-A05B-3160078213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4D56AB9-466B-4A49-996C-5A07D08A8F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C1B3E6F-BAC9-434B-BDC7-F40E0EA4155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3967AC-272F-4767-AAF5-2E7F241878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A02E7DA-B5AA-4C46-A58B-168C6DB278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118E484-BB95-4660-9318-B73623F2A6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69CA12C-2576-44EC-86CB-7FBAD12840AB}" type="datetime1">
              <a:rPr lang="en-US"/>
              <a:pPr>
                <a:defRPr/>
              </a:pPr>
              <a:t>10/19/2011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5" name="Rectangle 6"/>
          <p:cNvSpPr>
            <a:spLocks noGrp="1" noChangeArrowheads="1"/>
          </p:cNvSpPr>
          <p:nvPr>
            <p:ph type="sldNum" sz="quarter" idx="12"/>
          </p:nvPr>
        </p:nvSpPr>
        <p:spPr>
          <a:ln/>
        </p:spPr>
        <p:txBody>
          <a:bodyPr/>
          <a:lstStyle>
            <a:lvl1pPr>
              <a:defRPr/>
            </a:lvl1pPr>
          </a:lstStyle>
          <a:p>
            <a:pPr>
              <a:defRPr/>
            </a:pPr>
            <a:fld id="{8CDDEFE0-6C61-432C-B221-0B9FB4BEFE17}" type="slidenum">
              <a:rPr lang="ar-SA"/>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4F19252-A3FA-476C-8A11-7DC3CBC01C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1371600"/>
            <a:ext cx="1600200" cy="403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371600"/>
            <a:ext cx="46482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562B3F0-55D7-4898-BFCE-95A2E52AED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400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438400"/>
            <a:ext cx="6172200" cy="2971800"/>
          </a:xfrm>
        </p:spPr>
        <p:txBody>
          <a:bodyPr/>
          <a:lstStyle/>
          <a:p>
            <a:endParaRPr lang="en-US"/>
          </a:p>
        </p:txBody>
      </p:sp>
      <p:sp>
        <p:nvSpPr>
          <p:cNvPr id="4" name="Slide Number Placeholder 3"/>
          <p:cNvSpPr>
            <a:spLocks noGrp="1"/>
          </p:cNvSpPr>
          <p:nvPr>
            <p:ph type="sldNum" sz="quarter" idx="10"/>
          </p:nvPr>
        </p:nvSpPr>
        <p:spPr>
          <a:xfrm>
            <a:off x="6553200" y="6477000"/>
            <a:ext cx="2133600" cy="247650"/>
          </a:xfrm>
        </p:spPr>
        <p:txBody>
          <a:bodyPr/>
          <a:lstStyle>
            <a:lvl1pPr>
              <a:defRPr/>
            </a:lvl1pPr>
          </a:lstStyle>
          <a:p>
            <a:fld id="{EFC7A4DC-77F1-4834-8AAA-500697B764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400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2438400"/>
            <a:ext cx="30099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0099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477000"/>
            <a:ext cx="2133600" cy="247650"/>
          </a:xfrm>
        </p:spPr>
        <p:txBody>
          <a:bodyPr/>
          <a:lstStyle>
            <a:lvl1pPr>
              <a:defRPr/>
            </a:lvl1pPr>
          </a:lstStyle>
          <a:p>
            <a:fld id="{3CFA5EAF-CA18-4547-B306-AEDDF6C407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400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0099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2438400"/>
            <a:ext cx="30099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477000"/>
            <a:ext cx="2133600" cy="247650"/>
          </a:xfrm>
        </p:spPr>
        <p:txBody>
          <a:bodyPr/>
          <a:lstStyle>
            <a:lvl1pPr>
              <a:defRPr/>
            </a:lvl1pPr>
          </a:lstStyle>
          <a:p>
            <a:fld id="{16AF7098-A049-4C36-A862-4D88C2A049C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400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2438400"/>
            <a:ext cx="30099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2438400"/>
            <a:ext cx="3009900" cy="1409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009900" cy="1409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477000"/>
            <a:ext cx="2133600" cy="247650"/>
          </a:xfrm>
        </p:spPr>
        <p:txBody>
          <a:bodyPr/>
          <a:lstStyle>
            <a:lvl1pPr>
              <a:defRPr/>
            </a:lvl1pPr>
          </a:lstStyle>
          <a:p>
            <a:fld id="{BCA5FCF5-090E-4B54-92C3-03CEAAEA48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400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24000" y="2438400"/>
            <a:ext cx="6172200" cy="2971800"/>
          </a:xfrm>
        </p:spPr>
        <p:txBody>
          <a:bodyPr/>
          <a:lstStyle/>
          <a:p>
            <a:endParaRPr lang="en-US"/>
          </a:p>
        </p:txBody>
      </p:sp>
      <p:sp>
        <p:nvSpPr>
          <p:cNvPr id="4" name="Slide Number Placeholder 3"/>
          <p:cNvSpPr>
            <a:spLocks noGrp="1"/>
          </p:cNvSpPr>
          <p:nvPr>
            <p:ph type="sldNum" sz="quarter" idx="10"/>
          </p:nvPr>
        </p:nvSpPr>
        <p:spPr>
          <a:xfrm>
            <a:off x="6553200" y="6477000"/>
            <a:ext cx="2133600" cy="247650"/>
          </a:xfrm>
        </p:spPr>
        <p:txBody>
          <a:bodyPr/>
          <a:lstStyle>
            <a:lvl1pPr>
              <a:defRPr/>
            </a:lvl1pPr>
          </a:lstStyle>
          <a:p>
            <a:fld id="{E8D566F8-0F9D-4DF9-A3CA-F88318E41B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F2F2CF-3045-437E-86CE-B23A6C1CBC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C00051-ADAF-43E8-B0C2-2E65A1E8CB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96A16F-C8EA-473D-92F8-145C974418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C18DE67-F1A8-4FC9-8764-DDADA754E502}" type="datetime1">
              <a:rPr lang="en-US"/>
              <a:pPr>
                <a:defRPr/>
              </a:pPr>
              <a:t>10/19/2011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4" name="Rectangle 6"/>
          <p:cNvSpPr>
            <a:spLocks noGrp="1" noChangeArrowheads="1"/>
          </p:cNvSpPr>
          <p:nvPr>
            <p:ph type="sldNum" sz="quarter" idx="12"/>
          </p:nvPr>
        </p:nvSpPr>
        <p:spPr>
          <a:ln/>
        </p:spPr>
        <p:txBody>
          <a:bodyPr/>
          <a:lstStyle>
            <a:lvl1pPr>
              <a:defRPr/>
            </a:lvl1pPr>
          </a:lstStyle>
          <a:p>
            <a:pPr>
              <a:defRPr/>
            </a:pPr>
            <a:fld id="{7FFA4BC8-B42C-4EC3-833E-AC8B39F7E4AD}" type="slidenum">
              <a:rPr lang="ar-SA"/>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E27E05-9083-425B-A185-1B04945F657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FA8335-3D34-4A91-9E1B-EC795A45892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DDF8F5B-D8C3-4B22-8805-28ACD5D245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8EACCEC-ABA5-4FA2-8A0E-2F3974B119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F36302-AA21-4AF5-8251-F7857569F0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23948C-80DD-4ACF-A833-FDD108456D0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FF0675-228E-4B74-AF7C-2CC57415EB8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092B66-C4B9-4504-A0AC-44D0C895456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614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nSpc>
                    <a:spcPct val="100000"/>
                  </a:lnSpc>
                  <a:spcBef>
                    <a:spcPct val="0"/>
                  </a:spcBef>
                  <a:buClrTx/>
                  <a:buSzTx/>
                  <a:buFontTx/>
                  <a:buNone/>
                </a:pPr>
                <a:endParaRPr lang="en-US" smtClean="0">
                  <a:solidFill>
                    <a:srgbClr val="FFFFFF"/>
                  </a:solidFill>
                  <a:latin typeface="Tahoma" pitchFamily="34" charset="0"/>
                </a:endParaRPr>
              </a:p>
            </p:txBody>
          </p:sp>
          <p:sp>
            <p:nvSpPr>
              <p:cNvPr id="614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nSpc>
                    <a:spcPct val="100000"/>
                  </a:lnSpc>
                  <a:spcBef>
                    <a:spcPct val="0"/>
                  </a:spcBef>
                  <a:buClrTx/>
                  <a:buSzTx/>
                  <a:buFontTx/>
                  <a:buNone/>
                </a:pPr>
                <a:endParaRPr lang="en-US" smtClean="0">
                  <a:solidFill>
                    <a:srgbClr val="FFFFFF"/>
                  </a:solidFill>
                  <a:latin typeface="Tahoma" pitchFamily="34" charset="0"/>
                </a:endParaRPr>
              </a:p>
            </p:txBody>
          </p:sp>
        </p:grpSp>
        <p:grpSp>
          <p:nvGrpSpPr>
            <p:cNvPr id="4" name="Group 6"/>
            <p:cNvGrpSpPr>
              <a:grpSpLocks/>
            </p:cNvGrpSpPr>
            <p:nvPr/>
          </p:nvGrpSpPr>
          <p:grpSpPr bwMode="auto">
            <a:xfrm>
              <a:off x="261" y="1870"/>
              <a:ext cx="465" cy="299"/>
              <a:chOff x="912" y="2640"/>
              <a:chExt cx="672" cy="432"/>
            </a:xfrm>
          </p:grpSpPr>
          <p:sp>
            <p:nvSpPr>
              <p:cNvPr id="615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nSpc>
                    <a:spcPct val="100000"/>
                  </a:lnSpc>
                  <a:spcBef>
                    <a:spcPct val="0"/>
                  </a:spcBef>
                  <a:buClrTx/>
                  <a:buSzTx/>
                  <a:buFontTx/>
                  <a:buNone/>
                </a:pPr>
                <a:endParaRPr lang="en-US" smtClean="0">
                  <a:solidFill>
                    <a:srgbClr val="FFFFFF"/>
                  </a:solidFill>
                  <a:latin typeface="Tahoma" pitchFamily="34" charset="0"/>
                </a:endParaRPr>
              </a:p>
            </p:txBody>
          </p:sp>
          <p:sp>
            <p:nvSpPr>
              <p:cNvPr id="615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nSpc>
                    <a:spcPct val="100000"/>
                  </a:lnSpc>
                  <a:spcBef>
                    <a:spcPct val="0"/>
                  </a:spcBef>
                  <a:buClrTx/>
                  <a:buSzTx/>
                  <a:buFontTx/>
                  <a:buNone/>
                </a:pPr>
                <a:endParaRPr lang="en-US" smtClean="0">
                  <a:solidFill>
                    <a:srgbClr val="FFFFFF"/>
                  </a:solidFill>
                  <a:latin typeface="Tahoma" pitchFamily="34" charset="0"/>
                </a:endParaRPr>
              </a:p>
            </p:txBody>
          </p:sp>
        </p:grpSp>
        <p:sp>
          <p:nvSpPr>
            <p:cNvPr id="615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nSpc>
                  <a:spcPct val="100000"/>
                </a:lnSpc>
                <a:spcBef>
                  <a:spcPct val="0"/>
                </a:spcBef>
                <a:buClrTx/>
                <a:buSzTx/>
                <a:buFontTx/>
                <a:buNone/>
              </a:pPr>
              <a:endParaRPr lang="en-US" smtClean="0">
                <a:solidFill>
                  <a:srgbClr val="FFFFFF"/>
                </a:solidFill>
                <a:latin typeface="Tahoma" pitchFamily="34" charset="0"/>
              </a:endParaRPr>
            </a:p>
          </p:txBody>
        </p:sp>
        <p:sp>
          <p:nvSpPr>
            <p:cNvPr id="615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nSpc>
                  <a:spcPct val="100000"/>
                </a:lnSpc>
                <a:spcBef>
                  <a:spcPct val="0"/>
                </a:spcBef>
                <a:buClrTx/>
                <a:buSzTx/>
                <a:buFontTx/>
                <a:buNone/>
              </a:pPr>
              <a:endParaRPr lang="en-US" smtClean="0">
                <a:solidFill>
                  <a:srgbClr val="FFFFFF"/>
                </a:solidFill>
                <a:latin typeface="Tahoma" pitchFamily="34" charset="0"/>
              </a:endParaRPr>
            </a:p>
          </p:txBody>
        </p:sp>
        <p:sp>
          <p:nvSpPr>
            <p:cNvPr id="615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nSpc>
                  <a:spcPct val="100000"/>
                </a:lnSpc>
                <a:spcBef>
                  <a:spcPct val="0"/>
                </a:spcBef>
                <a:buClrTx/>
                <a:buSzTx/>
                <a:buFontTx/>
                <a:buNone/>
              </a:pPr>
              <a:endParaRPr lang="en-US" smtClean="0">
                <a:solidFill>
                  <a:srgbClr val="FFFFFF"/>
                </a:solidFill>
                <a:latin typeface="Tahoma" pitchFamily="34" charset="0"/>
              </a:endParaRPr>
            </a:p>
          </p:txBody>
        </p:sp>
      </p:grpSp>
      <p:sp>
        <p:nvSpPr>
          <p:cNvPr id="6156"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15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pPr>
              <a:buClr>
                <a:srgbClr val="FFFFCC"/>
              </a:buClr>
            </a:pPr>
            <a:endParaRPr lang="en-US">
              <a:solidFill>
                <a:srgbClr val="000094"/>
              </a:solidFill>
            </a:endParaRPr>
          </a:p>
        </p:txBody>
      </p:sp>
      <p:sp>
        <p:nvSpPr>
          <p:cNvPr id="615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pPr>
              <a:buClr>
                <a:srgbClr val="FFFFCC"/>
              </a:buClr>
            </a:pPr>
            <a:endParaRPr lang="en-US">
              <a:solidFill>
                <a:srgbClr val="000094"/>
              </a:solidFill>
            </a:endParaRPr>
          </a:p>
        </p:txBody>
      </p:sp>
      <p:sp>
        <p:nvSpPr>
          <p:cNvPr id="616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pPr>
              <a:buClr>
                <a:srgbClr val="FFFFCC"/>
              </a:buClr>
            </a:pPr>
            <a:fld id="{120C2781-9D33-4C5F-B9F1-A8712FCD773A}" type="slidenum">
              <a:rPr lang="en-US">
                <a:solidFill>
                  <a:srgbClr val="000094"/>
                </a:solidFill>
              </a:rPr>
              <a:pPr>
                <a:buClr>
                  <a:srgbClr val="FFFFCC"/>
                </a:buClr>
              </a:pPr>
              <a:t>‹#›</a:t>
            </a:fld>
            <a:endParaRPr lang="en-US">
              <a:solidFill>
                <a:srgbClr val="000094"/>
              </a:solidFill>
            </a:endParaRPr>
          </a:p>
        </p:txBody>
      </p:sp>
    </p:spTree>
  </p:cSld>
  <p:clrMapOvr>
    <a:masterClrMapping/>
  </p:clrMapOvr>
  <p:transition spd="med">
    <p:zo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FFFFCC"/>
              </a:buClr>
            </a:pPr>
            <a:fld id="{DC089F45-D87B-439D-A58A-1CC8E763D604}"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E64993D3-596A-434C-86BC-0789DDBBA265}"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066E4901-258C-4E6D-B807-903296261F5D}" type="datetime1">
              <a:rPr lang="en-US"/>
              <a:pPr>
                <a:defRPr/>
              </a:pPr>
              <a:t>10/19/2011</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4C82B-8B36-490D-8DD4-140A81082EA1}"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28FBEFBF-2A9C-4215-8A0F-87318A7B53F0}" type="slidenum">
              <a:rPr lang="ar-SA"/>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FFFFCC"/>
              </a:buClr>
            </a:pPr>
            <a:fld id="{D1DC2E4D-AF59-4D53-92D0-F2F279292E4F}"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FFFFCC"/>
              </a:buClr>
            </a:pPr>
            <a:fld id="{4018D46C-02FB-47C6-85C4-1CD2208813E8}"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FFFFCC"/>
              </a:buClr>
            </a:pPr>
            <a:fld id="{0E55C541-2436-4CCC-BAD0-70CE6E18B27B}"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FFFFCC"/>
              </a:buClr>
            </a:pPr>
            <a:fld id="{400E4CC4-2CF9-4F3A-A3F0-C80502433361}"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FFFFCC"/>
              </a:buClr>
            </a:pPr>
            <a:fld id="{50636C56-CEC5-4EA1-8BE0-801D1A8EC76E}"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FFFFCC"/>
              </a:buClr>
            </a:pPr>
            <a:fld id="{0385E123-268A-4761-8AC7-5DBF96A3D80D}"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FFFFCC"/>
              </a:buClr>
            </a:pPr>
            <a:fld id="{A574FCE6-85F2-4042-BA02-952DDEF4C949}"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FFFFCC"/>
              </a:buClr>
            </a:pPr>
            <a:fld id="{EE8FB4AC-72D1-4532-96BB-F485A971ED32}"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FFFFCC"/>
              </a:buCl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FFFFCC"/>
              </a:buCl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FFFFCC"/>
              </a:buClr>
            </a:pPr>
            <a:fld id="{11EE7782-F233-433E-8E4A-DB0AAC90DCA6}" type="slidenum">
              <a:rPr lang="en-US">
                <a:solidFill>
                  <a:srgbClr val="FFFFFF"/>
                </a:solidFill>
              </a:rPr>
              <a:pPr>
                <a:buClr>
                  <a:srgbClr val="FFFFCC"/>
                </a:buClr>
              </a:pPr>
              <a:t>‹#›</a:t>
            </a:fld>
            <a:endParaRPr lang="en-US">
              <a:solidFill>
                <a:srgbClr val="FFFFFF"/>
              </a:solidFill>
            </a:endParaRPr>
          </a:p>
        </p:txBody>
      </p:sp>
    </p:spTree>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CE7ADC-9E12-4670-BEF7-AA273AA4DF11}"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54CA5B3E-CF0F-410B-9731-DAF83E79DED0}"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E044934-580C-4776-A8D4-3D46777DF290}"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AE233A11-9EF4-4B5C-8B7E-B772F7703205}"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9E7BA70-05C9-4F66-9232-D457643BF31A}"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1C859690-D7AB-40B6-82E1-CC408AC0C933}"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36D2392-15F6-4454-B905-F3FB36FC6FF6}"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D964450F-8BE6-4A54-86EB-575BB54AFF1D}"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05000"/>
            <a:ext cx="82296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01BA7596-CA55-49E8-95E8-71A153BDBE79}"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94DBB2C6-5C50-4DD9-A78F-CAB79D185DFC}"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GB"/>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GB"/>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GB"/>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GB"/>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GB"/>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GB"/>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a:p>
          </p:txBody>
        </p:sp>
      </p:grpSp>
      <p:sp>
        <p:nvSpPr>
          <p:cNvPr id="2836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83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3C70C754-D881-4A8E-B4DC-C09D3287AB0A}" type="datetime1">
              <a:rPr lang="en-US"/>
              <a:pPr>
                <a:defRPr/>
              </a:pPr>
              <a:t>10/19/2011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Patient Care in the ICU</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8D1D5F7-D995-4C7C-B79D-E1EA070954B6}"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43835C69-7105-419F-B1C4-0490B1322EDA}" type="datetime1">
              <a:rPr lang="en-US"/>
              <a:pPr>
                <a:defRPr/>
              </a:pPr>
              <a:t>10/19/2011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7B6C9D0-49EA-4D4C-BFE8-F85EFC9746A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1F25A118-FF14-47EF-B734-9A66FEB850C2}" type="datetime1">
              <a:rPr lang="en-US"/>
              <a:pPr>
                <a:defRPr/>
              </a:pPr>
              <a:t>10/19/2011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9E5F307-C7BE-43A3-9EF9-C5AD44EEC3DF}"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E183073D-BA0C-4453-B81B-D962DE49CF63}" type="datetime1">
              <a:rPr lang="en-US"/>
              <a:pPr>
                <a:defRPr/>
              </a:pPr>
              <a:t>10/19/2011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218D0C1-2A08-4CB5-8034-0ED413C38288}"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1BAC65CB-A4D6-43F0-92A7-5D02C0D641A4}"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A1D8459F-FCB1-4350-9265-F094F43A1E51}" type="datetime1">
              <a:rPr lang="en-US"/>
              <a:pPr>
                <a:defRPr/>
              </a:pPr>
              <a:t>10/19/2011</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32324188-52C8-4BE3-AA0F-BDE6706EF35C}" type="datetime1">
              <a:rPr lang="en-US"/>
              <a:pPr>
                <a:defRPr/>
              </a:pPr>
              <a:t>10/19/2011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75D9278-63BA-423C-891B-49307810BA59}" type="slidenum">
              <a:rPr lang="ar-SA"/>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DFBCB155-10B3-4EEE-A80F-5F01149DA6E0}" type="datetime1">
              <a:rPr lang="en-US"/>
              <a:pPr>
                <a:defRPr/>
              </a:pPr>
              <a:t>10/19/2011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6EA0C39-1AFC-4408-AA8E-BC1900252FD3}" type="slidenum">
              <a:rPr lang="ar-SA"/>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98AEC73B-B5F8-41B8-81E7-1A2EF35D1C53}" type="datetime1">
              <a:rPr lang="en-US"/>
              <a:pPr>
                <a:defRPr/>
              </a:pPr>
              <a:t>10/19/2011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AD12720-C21B-4913-807A-33F354BB85E3}" type="slidenum">
              <a:rPr lang="ar-SA"/>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79DB814-7DBA-4923-8A69-046C8641D9B5}" type="datetime1">
              <a:rPr lang="en-US"/>
              <a:pPr>
                <a:defRPr/>
              </a:pPr>
              <a:t>10/19/2011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A565781-66B2-4253-8219-AB599788B7BE}"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6A3F955-F185-4BCF-8B25-0E5D943FD4CF}" type="datetime1">
              <a:rPr lang="en-US"/>
              <a:pPr>
                <a:defRPr/>
              </a:pPr>
              <a:t>10/19/2011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000D2AD-5C31-4686-990E-27039AB30326}"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09F1974C-2269-49EF-BBE8-A6B22C01ACF4}" type="datetime1">
              <a:rPr lang="en-US"/>
              <a:pPr>
                <a:defRPr/>
              </a:pPr>
              <a:t>10/19/2011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3AEE1DD-1E88-4BF7-BDEE-DA20BD32915F}"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1A1E492D-8C32-4C33-ADFF-384FC2367908}" type="datetime1">
              <a:rPr lang="en-US"/>
              <a:pPr>
                <a:defRPr/>
              </a:pPr>
              <a:t>10/19/2011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EC2F31F-FF2D-430E-B57E-8552196263EE}"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Patient Care in the ICU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3A98C63-09FF-4CDE-A96E-15BA2BB0E27C}"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DD3F64EB-0687-4F91-9D38-A7666D43926F}" type="slidenum">
              <a:rPr lang="ar-SA"/>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11FB794-8079-4020-8D67-21573F1FB8CC}"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CD47189D-96CB-465C-A8D9-05E297AA21C1}" type="slidenum">
              <a:rPr lang="ar-SA"/>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03E3DA-D075-4CF6-889A-592CC6D08CA6}"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71A11786-808F-42EA-97F0-02DA29DA759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54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6" name="Rectangle 9"/>
          <p:cNvSpPr>
            <a:spLocks noGrp="1" noChangeArrowheads="1"/>
          </p:cNvSpPr>
          <p:nvPr>
            <p:ph type="sldNum" sz="quarter" idx="11"/>
          </p:nvPr>
        </p:nvSpPr>
        <p:spPr>
          <a:ln/>
        </p:spPr>
        <p:txBody>
          <a:bodyPr/>
          <a:lstStyle>
            <a:lvl1pPr>
              <a:defRPr/>
            </a:lvl1pPr>
          </a:lstStyle>
          <a:p>
            <a:pPr>
              <a:defRPr/>
            </a:pPr>
            <a:fld id="{B2B61C2C-7108-405A-8ADD-D73998F9182C}" type="slidenum">
              <a:rPr lang="ar-SA"/>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B0B64E45-DC9D-43FA-BB9A-378F7D6FF981}" type="datetime1">
              <a:rPr lang="en-US"/>
              <a:pPr>
                <a:defRPr/>
              </a:pPr>
              <a:t>10/19/2011</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74D195-8BD2-4B69-AF52-BA84F717D48B}"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893142BD-8A86-4B74-81EA-AAA57336090C}" type="slidenum">
              <a:rPr lang="ar-SA"/>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1D47352-95A0-4323-A07C-FFA068A9139B}" type="datetime1">
              <a:rPr lang="en-US"/>
              <a:pPr>
                <a:defRPr/>
              </a:pPr>
              <a:t>10/19/2011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9" name="Rectangle 6"/>
          <p:cNvSpPr>
            <a:spLocks noGrp="1" noChangeArrowheads="1"/>
          </p:cNvSpPr>
          <p:nvPr>
            <p:ph type="sldNum" sz="quarter" idx="12"/>
          </p:nvPr>
        </p:nvSpPr>
        <p:spPr>
          <a:ln/>
        </p:spPr>
        <p:txBody>
          <a:bodyPr/>
          <a:lstStyle>
            <a:lvl1pPr>
              <a:defRPr/>
            </a:lvl1pPr>
          </a:lstStyle>
          <a:p>
            <a:pPr>
              <a:defRPr/>
            </a:pPr>
            <a:fld id="{71D85222-FC9F-4760-B34F-A2A256E31E6D}" type="slidenum">
              <a:rPr lang="ar-SA"/>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F501314-DB6B-47BB-BBC2-714D3FD0EA60}" type="datetime1">
              <a:rPr lang="en-US"/>
              <a:pPr>
                <a:defRPr/>
              </a:pPr>
              <a:t>10/19/2011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5" name="Rectangle 6"/>
          <p:cNvSpPr>
            <a:spLocks noGrp="1" noChangeArrowheads="1"/>
          </p:cNvSpPr>
          <p:nvPr>
            <p:ph type="sldNum" sz="quarter" idx="12"/>
          </p:nvPr>
        </p:nvSpPr>
        <p:spPr>
          <a:ln/>
        </p:spPr>
        <p:txBody>
          <a:bodyPr/>
          <a:lstStyle>
            <a:lvl1pPr>
              <a:defRPr/>
            </a:lvl1pPr>
          </a:lstStyle>
          <a:p>
            <a:pPr>
              <a:defRPr/>
            </a:pPr>
            <a:fld id="{6B174D54-D346-4AE6-88BB-5B6CBBD455E9}" type="slidenum">
              <a:rPr lang="ar-SA"/>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3D5514-DC3B-413E-8411-FC9783671FE7}" type="datetime1">
              <a:rPr lang="en-US"/>
              <a:pPr>
                <a:defRPr/>
              </a:pPr>
              <a:t>10/19/2011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4" name="Rectangle 6"/>
          <p:cNvSpPr>
            <a:spLocks noGrp="1" noChangeArrowheads="1"/>
          </p:cNvSpPr>
          <p:nvPr>
            <p:ph type="sldNum" sz="quarter" idx="12"/>
          </p:nvPr>
        </p:nvSpPr>
        <p:spPr>
          <a:ln/>
        </p:spPr>
        <p:txBody>
          <a:bodyPr/>
          <a:lstStyle>
            <a:lvl1pPr>
              <a:defRPr/>
            </a:lvl1pPr>
          </a:lstStyle>
          <a:p>
            <a:pPr>
              <a:defRPr/>
            </a:pPr>
            <a:fld id="{0A490BE7-8B3F-442C-BECC-41298B2023D6}" type="slidenum">
              <a:rPr lang="ar-SA"/>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8D6BC6-5500-4A92-B650-444C20FF32B2}"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7692998A-8EBF-4994-A1D7-75D7BAB267DA}" type="slidenum">
              <a:rPr lang="ar-SA"/>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24D3F78-6D42-4246-8FE4-64426D1359C7}"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82CF5871-C86D-4BC4-9614-3FC8FAD85C33}" type="slidenum">
              <a:rPr lang="ar-SA"/>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61443FE-8601-4F93-895F-70B59F93E7AA}"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C0F971EE-89F9-428B-8104-1A12F272CCC2}" type="slidenum">
              <a:rPr lang="ar-SA"/>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E9A06DF-446C-4456-A48D-32307BC0AE74}"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D2285213-7B33-4C98-A150-64BAE2B50017}" type="slidenum">
              <a:rPr lang="ar-SA"/>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8" name="Rectangle 9"/>
          <p:cNvSpPr>
            <a:spLocks noGrp="1" noChangeArrowheads="1"/>
          </p:cNvSpPr>
          <p:nvPr>
            <p:ph type="sldNum" sz="quarter" idx="11"/>
          </p:nvPr>
        </p:nvSpPr>
        <p:spPr>
          <a:ln/>
        </p:spPr>
        <p:txBody>
          <a:bodyPr/>
          <a:lstStyle>
            <a:lvl1pPr>
              <a:defRPr/>
            </a:lvl1pPr>
          </a:lstStyle>
          <a:p>
            <a:pPr>
              <a:defRPr/>
            </a:pPr>
            <a:fld id="{911FF3B5-817A-4BA7-A79C-EF9D9C0BCC4F}" type="slidenum">
              <a:rPr lang="ar-SA"/>
              <a:pPr>
                <a:defRPr/>
              </a:pPr>
              <a:t>‹#›</a:t>
            </a:fld>
            <a:endParaRPr lang="en-US"/>
          </a:p>
        </p:txBody>
      </p:sp>
      <p:sp>
        <p:nvSpPr>
          <p:cNvPr id="9" name="Rectangle 10"/>
          <p:cNvSpPr>
            <a:spLocks noGrp="1" noChangeArrowheads="1"/>
          </p:cNvSpPr>
          <p:nvPr>
            <p:ph type="dt" sz="half" idx="12"/>
          </p:nvPr>
        </p:nvSpPr>
        <p:spPr>
          <a:ln/>
        </p:spPr>
        <p:txBody>
          <a:bodyPr/>
          <a:lstStyle>
            <a:lvl1pPr>
              <a:defRPr/>
            </a:lvl1pPr>
          </a:lstStyle>
          <a:p>
            <a:pPr>
              <a:defRPr/>
            </a:pPr>
            <a:fld id="{1440C8DC-69A7-4B93-99B4-23FA88231BF7}" type="datetime1">
              <a:rPr lang="en-US"/>
              <a:pPr>
                <a:defRPr/>
              </a:pPr>
              <a:t>10/19/2011</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9588" y="1981200"/>
            <a:ext cx="39274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89463" y="1981200"/>
            <a:ext cx="39290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8275" y="609600"/>
            <a:ext cx="2001838"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9588" y="609600"/>
            <a:ext cx="58562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F040DB9-56E4-4F82-B2FC-B37640E80220}"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D27095EF-5649-4949-89A4-F124BE168323}"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4" name="Rectangle 9"/>
          <p:cNvSpPr>
            <a:spLocks noGrp="1" noChangeArrowheads="1"/>
          </p:cNvSpPr>
          <p:nvPr>
            <p:ph type="sldNum" sz="quarter" idx="11"/>
          </p:nvPr>
        </p:nvSpPr>
        <p:spPr>
          <a:ln/>
        </p:spPr>
        <p:txBody>
          <a:bodyPr/>
          <a:lstStyle>
            <a:lvl1pPr>
              <a:defRPr/>
            </a:lvl1pPr>
          </a:lstStyle>
          <a:p>
            <a:pPr>
              <a:defRPr/>
            </a:pPr>
            <a:fld id="{D490D33E-811F-481C-A6B4-AB05DE2552AB}" type="slidenum">
              <a:rPr lang="ar-SA"/>
              <a:pPr>
                <a:defRPr/>
              </a:pPr>
              <a:t>‹#›</a:t>
            </a:fld>
            <a:endParaRPr lang="en-US"/>
          </a:p>
        </p:txBody>
      </p:sp>
      <p:sp>
        <p:nvSpPr>
          <p:cNvPr id="5" name="Rectangle 10"/>
          <p:cNvSpPr>
            <a:spLocks noGrp="1" noChangeArrowheads="1"/>
          </p:cNvSpPr>
          <p:nvPr>
            <p:ph type="dt" sz="half" idx="12"/>
          </p:nvPr>
        </p:nvSpPr>
        <p:spPr>
          <a:ln/>
        </p:spPr>
        <p:txBody>
          <a:bodyPr/>
          <a:lstStyle>
            <a:lvl1pPr>
              <a:defRPr/>
            </a:lvl1pPr>
          </a:lstStyle>
          <a:p>
            <a:pPr>
              <a:defRPr/>
            </a:pPr>
            <a:fld id="{0B5E5C3B-1584-4FAD-B935-F6A675174A89}" type="datetime1">
              <a:rPr lang="en-US"/>
              <a:pPr>
                <a:defRPr/>
              </a:pPr>
              <a:t>10/19/2011</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EFDCA71-C79B-4A1C-B915-E31F0ACC4A30}"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88E5B536-8A8B-4C4F-A38E-4C235409C588}" type="slidenum">
              <a:rPr lang="ar-SA"/>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AE55D0F-27C3-4615-B4C2-21A9D29342B0}"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2827CE20-CD9A-44CF-B925-45D12185E179}" type="slidenum">
              <a:rPr lang="ar-SA"/>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20FA75D-35C0-4AFD-85AF-EA67E46B5C75}"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3A5DA260-4929-44EC-B59F-9D5B0C629A42}" type="slidenum">
              <a:rPr lang="ar-SA"/>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3518C61-B51A-4219-83D0-A1FD4EECA9DF}" type="datetime1">
              <a:rPr lang="en-US"/>
              <a:pPr>
                <a:defRPr/>
              </a:pPr>
              <a:t>10/19/2011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9" name="Rectangle 6"/>
          <p:cNvSpPr>
            <a:spLocks noGrp="1" noChangeArrowheads="1"/>
          </p:cNvSpPr>
          <p:nvPr>
            <p:ph type="sldNum" sz="quarter" idx="12"/>
          </p:nvPr>
        </p:nvSpPr>
        <p:spPr>
          <a:ln/>
        </p:spPr>
        <p:txBody>
          <a:bodyPr/>
          <a:lstStyle>
            <a:lvl1pPr>
              <a:defRPr/>
            </a:lvl1pPr>
          </a:lstStyle>
          <a:p>
            <a:pPr>
              <a:defRPr/>
            </a:pPr>
            <a:fld id="{15B065E3-D423-4408-ADED-AD099CE0D9FC}" type="slidenum">
              <a:rPr lang="ar-SA"/>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6EFE4E8-F5DE-42BE-9C5F-67474226FD75}" type="datetime1">
              <a:rPr lang="en-US"/>
              <a:pPr>
                <a:defRPr/>
              </a:pPr>
              <a:t>10/19/2011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5" name="Rectangle 6"/>
          <p:cNvSpPr>
            <a:spLocks noGrp="1" noChangeArrowheads="1"/>
          </p:cNvSpPr>
          <p:nvPr>
            <p:ph type="sldNum" sz="quarter" idx="12"/>
          </p:nvPr>
        </p:nvSpPr>
        <p:spPr>
          <a:ln/>
        </p:spPr>
        <p:txBody>
          <a:bodyPr/>
          <a:lstStyle>
            <a:lvl1pPr>
              <a:defRPr/>
            </a:lvl1pPr>
          </a:lstStyle>
          <a:p>
            <a:pPr>
              <a:defRPr/>
            </a:pPr>
            <a:fld id="{41C058F2-B619-4CE1-A3D6-3C3C77503F1E}" type="slidenum">
              <a:rPr lang="ar-SA"/>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8884422-751A-4234-B76E-7B2BDF9DD27D}" type="datetime1">
              <a:rPr lang="en-US"/>
              <a:pPr>
                <a:defRPr/>
              </a:pPr>
              <a:t>10/19/2011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4" name="Rectangle 6"/>
          <p:cNvSpPr>
            <a:spLocks noGrp="1" noChangeArrowheads="1"/>
          </p:cNvSpPr>
          <p:nvPr>
            <p:ph type="sldNum" sz="quarter" idx="12"/>
          </p:nvPr>
        </p:nvSpPr>
        <p:spPr>
          <a:ln/>
        </p:spPr>
        <p:txBody>
          <a:bodyPr/>
          <a:lstStyle>
            <a:lvl1pPr>
              <a:defRPr/>
            </a:lvl1pPr>
          </a:lstStyle>
          <a:p>
            <a:pPr>
              <a:defRPr/>
            </a:pPr>
            <a:fld id="{394167E9-0F6B-46B5-883A-555BC9B01B4C}" type="slidenum">
              <a:rPr lang="ar-SA"/>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0D6598-92F9-4F89-AED9-3AA523E4CDE3}"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26D3C898-C6B5-40E5-B4DD-AF2BE2AED790}" type="slidenum">
              <a:rPr lang="ar-SA"/>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CC7274-C76B-4FE7-ABDD-7E6D2D8B2820}" type="datetime1">
              <a:rPr lang="en-US"/>
              <a:pPr>
                <a:defRPr/>
              </a:pPr>
              <a:t>10/19/2011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6"/>
          <p:cNvSpPr>
            <a:spLocks noGrp="1" noChangeArrowheads="1"/>
          </p:cNvSpPr>
          <p:nvPr>
            <p:ph type="sldNum" sz="quarter" idx="12"/>
          </p:nvPr>
        </p:nvSpPr>
        <p:spPr>
          <a:ln/>
        </p:spPr>
        <p:txBody>
          <a:bodyPr/>
          <a:lstStyle>
            <a:lvl1pPr>
              <a:defRPr/>
            </a:lvl1pPr>
          </a:lstStyle>
          <a:p>
            <a:pPr>
              <a:defRPr/>
            </a:pPr>
            <a:fld id="{93AF54DC-EC1B-4C89-BDDE-078C7C2CC64B}" type="slidenum">
              <a:rPr lang="ar-SA"/>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60A9848-1E31-423C-B7E9-4EB6393A5218}"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17B1EAA5-01FD-414E-913E-5E6A29908213}" type="slidenum">
              <a:rPr lang="ar-SA"/>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293A991-F411-4903-8EE7-85EB3F8710A0}" type="datetime1">
              <a:rPr lang="en-US"/>
              <a:pPr>
                <a:defRPr/>
              </a:pPr>
              <a:t>10/19/2011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6"/>
          <p:cNvSpPr>
            <a:spLocks noGrp="1" noChangeArrowheads="1"/>
          </p:cNvSpPr>
          <p:nvPr>
            <p:ph type="sldNum" sz="quarter" idx="12"/>
          </p:nvPr>
        </p:nvSpPr>
        <p:spPr>
          <a:ln/>
        </p:spPr>
        <p:txBody>
          <a:bodyPr/>
          <a:lstStyle>
            <a:lvl1pPr>
              <a:defRPr/>
            </a:lvl1pPr>
          </a:lstStyle>
          <a:p>
            <a:pPr>
              <a:defRPr/>
            </a:pPr>
            <a:fld id="{2EEE0E76-56A9-469D-B8E5-E90BF5A2A2A8}"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3" name="Rectangle 9"/>
          <p:cNvSpPr>
            <a:spLocks noGrp="1" noChangeArrowheads="1"/>
          </p:cNvSpPr>
          <p:nvPr>
            <p:ph type="sldNum" sz="quarter" idx="11"/>
          </p:nvPr>
        </p:nvSpPr>
        <p:spPr>
          <a:ln/>
        </p:spPr>
        <p:txBody>
          <a:bodyPr/>
          <a:lstStyle>
            <a:lvl1pPr>
              <a:defRPr/>
            </a:lvl1pPr>
          </a:lstStyle>
          <a:p>
            <a:pPr>
              <a:defRPr/>
            </a:pPr>
            <a:fld id="{81AEE0CC-54CC-43A4-9075-43BCD53430D4}" type="slidenum">
              <a:rPr lang="ar-SA"/>
              <a:pPr>
                <a:defRPr/>
              </a:pPr>
              <a:t>‹#›</a:t>
            </a:fld>
            <a:endParaRPr lang="en-US"/>
          </a:p>
        </p:txBody>
      </p:sp>
      <p:sp>
        <p:nvSpPr>
          <p:cNvPr id="4" name="Rectangle 10"/>
          <p:cNvSpPr>
            <a:spLocks noGrp="1" noChangeArrowheads="1"/>
          </p:cNvSpPr>
          <p:nvPr>
            <p:ph type="dt" sz="half" idx="12"/>
          </p:nvPr>
        </p:nvSpPr>
        <p:spPr>
          <a:ln/>
        </p:spPr>
        <p:txBody>
          <a:bodyPr/>
          <a:lstStyle>
            <a:lvl1pPr>
              <a:defRPr/>
            </a:lvl1pPr>
          </a:lstStyle>
          <a:p>
            <a:pPr>
              <a:defRPr/>
            </a:pPr>
            <a:fld id="{9F057CDF-2951-4953-B4F6-659193EAD048}" type="datetime1">
              <a:rPr lang="en-US"/>
              <a:pPr>
                <a:defRPr/>
              </a:pPr>
              <a:t>10/19/2011</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rc 2"/>
          <p:cNvSpPr>
            <a:spLocks/>
          </p:cNvSpPr>
          <p:nvPr/>
        </p:nvSpPr>
        <p:spPr bwMode="ltGray">
          <a:xfrm>
            <a:off x="-22225" y="2590800"/>
            <a:ext cx="7772400" cy="838200"/>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defRPr/>
            </a:pPr>
            <a:endParaRPr lang="en-GB"/>
          </a:p>
        </p:txBody>
      </p:sp>
      <p:sp>
        <p:nvSpPr>
          <p:cNvPr id="581635" name="Rectangle 3"/>
          <p:cNvSpPr>
            <a:spLocks noGrp="1" noChangeArrowheads="1"/>
          </p:cNvSpPr>
          <p:nvPr>
            <p:ph type="ctrTitle"/>
          </p:nvPr>
        </p:nvSpPr>
        <p:spPr>
          <a:xfrm>
            <a:off x="1371600" y="1219200"/>
            <a:ext cx="7772400" cy="1143000"/>
          </a:xfrm>
        </p:spPr>
        <p:txBody>
          <a:bodyPr anchor="b"/>
          <a:lstStyle>
            <a:lvl1pPr>
              <a:defRPr/>
            </a:lvl1pPr>
          </a:lstStyle>
          <a:p>
            <a:r>
              <a:rPr lang="en-US"/>
              <a:t>Click to edit Master title style</a:t>
            </a:r>
          </a:p>
        </p:txBody>
      </p:sp>
      <p:sp>
        <p:nvSpPr>
          <p:cNvPr id="581636" name="Rectangle 4"/>
          <p:cNvSpPr>
            <a:spLocks noGrp="1" noChangeArrowheads="1"/>
          </p:cNvSpPr>
          <p:nvPr>
            <p:ph type="subTitle" idx="1"/>
          </p:nvPr>
        </p:nvSpPr>
        <p:spPr>
          <a:xfrm>
            <a:off x="1371600" y="3581400"/>
            <a:ext cx="6400800" cy="1752600"/>
          </a:xfrm>
        </p:spPr>
        <p:txBody>
          <a:bodyPr/>
          <a:lstStyle>
            <a:lvl1pPr marL="0" indent="0">
              <a:buFont typeface="Wingdings" pitchFamily="2" charset="2"/>
              <a:buNone/>
              <a:defRPr sz="2800"/>
            </a:lvl1pPr>
          </a:lstStyle>
          <a:p>
            <a:r>
              <a:rPr lang="en-US"/>
              <a:t>Click to edit Master subtitle style</a:t>
            </a:r>
          </a:p>
        </p:txBody>
      </p:sp>
      <p:sp>
        <p:nvSpPr>
          <p:cNvPr id="5" name="Rectangle 5"/>
          <p:cNvSpPr>
            <a:spLocks noGrp="1" noChangeArrowheads="1"/>
          </p:cNvSpPr>
          <p:nvPr>
            <p:ph type="dt" sz="half" idx="10"/>
          </p:nvPr>
        </p:nvSpPr>
        <p:spPr>
          <a:xfrm>
            <a:off x="1371600" y="6248400"/>
            <a:ext cx="1905000" cy="457200"/>
          </a:xfrm>
        </p:spPr>
        <p:txBody>
          <a:bodyPr/>
          <a:lstStyle>
            <a:lvl1pPr>
              <a:defRPr/>
            </a:lvl1pPr>
          </a:lstStyle>
          <a:p>
            <a:pPr>
              <a:defRPr/>
            </a:pPr>
            <a:fld id="{9EB6E840-76AD-43B7-A0AE-6CEFD84BA818}" type="datetime1">
              <a:rPr lang="en-US"/>
              <a:pPr>
                <a:defRPr/>
              </a:pPr>
              <a:t>10/19/2011</a:t>
            </a:fld>
            <a:endParaRPr lang="en-US"/>
          </a:p>
        </p:txBody>
      </p:sp>
      <p:sp>
        <p:nvSpPr>
          <p:cNvPr id="6" name="Rectangle 6"/>
          <p:cNvSpPr>
            <a:spLocks noGrp="1" noChangeArrowheads="1"/>
          </p:cNvSpPr>
          <p:nvPr>
            <p:ph type="ftr" sz="quarter" idx="11"/>
          </p:nvPr>
        </p:nvSpPr>
        <p:spPr>
          <a:xfrm>
            <a:off x="3810000" y="6248400"/>
            <a:ext cx="2895600" cy="457200"/>
          </a:xfrm>
        </p:spPr>
        <p:txBody>
          <a:bodyPr/>
          <a:lstStyle>
            <a:lvl1pPr>
              <a:defRPr/>
            </a:lvl1pPr>
          </a:lstStyle>
          <a:p>
            <a:pPr>
              <a:defRPr/>
            </a:pPr>
            <a:r>
              <a:rPr lang="en-US"/>
              <a:t>Patient Care in the ICU</a:t>
            </a:r>
          </a:p>
        </p:txBody>
      </p:sp>
      <p:sp>
        <p:nvSpPr>
          <p:cNvPr id="7" name="Rectangle 7"/>
          <p:cNvSpPr>
            <a:spLocks noGrp="1" noChangeArrowheads="1"/>
          </p:cNvSpPr>
          <p:nvPr>
            <p:ph type="sldNum" sz="quarter" idx="12"/>
          </p:nvPr>
        </p:nvSpPr>
        <p:spPr>
          <a:xfrm>
            <a:off x="7239000" y="6248400"/>
            <a:ext cx="1905000" cy="457200"/>
          </a:xfrm>
        </p:spPr>
        <p:txBody>
          <a:bodyPr/>
          <a:lstStyle>
            <a:lvl1pPr>
              <a:defRPr/>
            </a:lvl1pPr>
          </a:lstStyle>
          <a:p>
            <a:pPr>
              <a:defRPr/>
            </a:pPr>
            <a:fld id="{50A83453-8E5E-48E1-BDED-6EA344A79596}" type="slidenum">
              <a:rPr lang="ar-SA"/>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1"/>
          <p:cNvSpPr>
            <a:spLocks noGrp="1" noChangeArrowheads="1"/>
          </p:cNvSpPr>
          <p:nvPr>
            <p:ph type="dt" sz="half" idx="10"/>
          </p:nvPr>
        </p:nvSpPr>
        <p:spPr>
          <a:ln/>
        </p:spPr>
        <p:txBody>
          <a:bodyPr/>
          <a:lstStyle>
            <a:lvl1pPr>
              <a:defRPr/>
            </a:lvl1pPr>
          </a:lstStyle>
          <a:p>
            <a:pPr>
              <a:defRPr/>
            </a:pPr>
            <a:fld id="{18995603-93FC-42DE-9E33-7CCA47BC29F7}" type="datetime1">
              <a:rPr lang="en-US"/>
              <a:pPr>
                <a:defRPr/>
              </a:pPr>
              <a:t>10/19/2011</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43"/>
          <p:cNvSpPr>
            <a:spLocks noGrp="1" noChangeArrowheads="1"/>
          </p:cNvSpPr>
          <p:nvPr>
            <p:ph type="sldNum" sz="quarter" idx="12"/>
          </p:nvPr>
        </p:nvSpPr>
        <p:spPr>
          <a:ln/>
        </p:spPr>
        <p:txBody>
          <a:bodyPr/>
          <a:lstStyle>
            <a:lvl1pPr>
              <a:defRPr/>
            </a:lvl1pPr>
          </a:lstStyle>
          <a:p>
            <a:pPr>
              <a:defRPr/>
            </a:pPr>
            <a:fld id="{900FB840-589C-4157-B31B-FB1E3945C723}" type="slidenum">
              <a:rPr lang="ar-SA"/>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1"/>
          <p:cNvSpPr>
            <a:spLocks noGrp="1" noChangeArrowheads="1"/>
          </p:cNvSpPr>
          <p:nvPr>
            <p:ph type="dt" sz="half" idx="10"/>
          </p:nvPr>
        </p:nvSpPr>
        <p:spPr>
          <a:ln/>
        </p:spPr>
        <p:txBody>
          <a:bodyPr/>
          <a:lstStyle>
            <a:lvl1pPr>
              <a:defRPr/>
            </a:lvl1pPr>
          </a:lstStyle>
          <a:p>
            <a:pPr>
              <a:defRPr/>
            </a:pPr>
            <a:fld id="{06084A8B-6B67-4D65-AF05-3123AA3AF368}" type="datetime1">
              <a:rPr lang="en-US"/>
              <a:pPr>
                <a:defRPr/>
              </a:pPr>
              <a:t>10/19/2011</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43"/>
          <p:cNvSpPr>
            <a:spLocks noGrp="1" noChangeArrowheads="1"/>
          </p:cNvSpPr>
          <p:nvPr>
            <p:ph type="sldNum" sz="quarter" idx="12"/>
          </p:nvPr>
        </p:nvSpPr>
        <p:spPr>
          <a:ln/>
        </p:spPr>
        <p:txBody>
          <a:bodyPr/>
          <a:lstStyle>
            <a:lvl1pPr>
              <a:defRPr/>
            </a:lvl1pPr>
          </a:lstStyle>
          <a:p>
            <a:pPr>
              <a:defRPr/>
            </a:pPr>
            <a:fld id="{551844B7-3017-4BAD-8DED-566FB37E4EB9}" type="slidenum">
              <a:rPr lang="ar-SA"/>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1"/>
          <p:cNvSpPr>
            <a:spLocks noGrp="1" noChangeArrowheads="1"/>
          </p:cNvSpPr>
          <p:nvPr>
            <p:ph type="dt" sz="half" idx="10"/>
          </p:nvPr>
        </p:nvSpPr>
        <p:spPr>
          <a:ln/>
        </p:spPr>
        <p:txBody>
          <a:bodyPr/>
          <a:lstStyle>
            <a:lvl1pPr>
              <a:defRPr/>
            </a:lvl1pPr>
          </a:lstStyle>
          <a:p>
            <a:pPr>
              <a:defRPr/>
            </a:pPr>
            <a:fld id="{58F81749-29B3-4A22-8A37-62B63F255926}" type="datetime1">
              <a:rPr lang="en-US"/>
              <a:pPr>
                <a:defRPr/>
              </a:pPr>
              <a:t>10/19/2011</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43"/>
          <p:cNvSpPr>
            <a:spLocks noGrp="1" noChangeArrowheads="1"/>
          </p:cNvSpPr>
          <p:nvPr>
            <p:ph type="sldNum" sz="quarter" idx="12"/>
          </p:nvPr>
        </p:nvSpPr>
        <p:spPr>
          <a:ln/>
        </p:spPr>
        <p:txBody>
          <a:bodyPr/>
          <a:lstStyle>
            <a:lvl1pPr>
              <a:defRPr/>
            </a:lvl1pPr>
          </a:lstStyle>
          <a:p>
            <a:pPr>
              <a:defRPr/>
            </a:pPr>
            <a:fld id="{90BF3384-EF80-4DD8-BF22-8ABC87EEEBD7}" type="slidenum">
              <a:rPr lang="ar-SA"/>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1"/>
          <p:cNvSpPr>
            <a:spLocks noGrp="1" noChangeArrowheads="1"/>
          </p:cNvSpPr>
          <p:nvPr>
            <p:ph type="dt" sz="half" idx="10"/>
          </p:nvPr>
        </p:nvSpPr>
        <p:spPr>
          <a:ln/>
        </p:spPr>
        <p:txBody>
          <a:bodyPr/>
          <a:lstStyle>
            <a:lvl1pPr>
              <a:defRPr/>
            </a:lvl1pPr>
          </a:lstStyle>
          <a:p>
            <a:pPr>
              <a:defRPr/>
            </a:pPr>
            <a:fld id="{AC6FA9FB-8A70-4813-A79A-DC05035167D8}" type="datetime1">
              <a:rPr lang="en-US"/>
              <a:pPr>
                <a:defRPr/>
              </a:pPr>
              <a:t>10/19/2011</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9" name="Rectangle 43"/>
          <p:cNvSpPr>
            <a:spLocks noGrp="1" noChangeArrowheads="1"/>
          </p:cNvSpPr>
          <p:nvPr>
            <p:ph type="sldNum" sz="quarter" idx="12"/>
          </p:nvPr>
        </p:nvSpPr>
        <p:spPr>
          <a:ln/>
        </p:spPr>
        <p:txBody>
          <a:bodyPr/>
          <a:lstStyle>
            <a:lvl1pPr>
              <a:defRPr/>
            </a:lvl1pPr>
          </a:lstStyle>
          <a:p>
            <a:pPr>
              <a:defRPr/>
            </a:pPr>
            <a:fld id="{0D1A5A53-8CC5-4186-91E4-E977BAD92CEC}" type="slidenum">
              <a:rPr lang="ar-SA"/>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1"/>
          <p:cNvSpPr>
            <a:spLocks noGrp="1" noChangeArrowheads="1"/>
          </p:cNvSpPr>
          <p:nvPr>
            <p:ph type="dt" sz="half" idx="10"/>
          </p:nvPr>
        </p:nvSpPr>
        <p:spPr>
          <a:ln/>
        </p:spPr>
        <p:txBody>
          <a:bodyPr/>
          <a:lstStyle>
            <a:lvl1pPr>
              <a:defRPr/>
            </a:lvl1pPr>
          </a:lstStyle>
          <a:p>
            <a:pPr>
              <a:defRPr/>
            </a:pPr>
            <a:fld id="{0E86683C-DBB1-4D03-8E8F-903463905C3D}" type="datetime1">
              <a:rPr lang="en-US"/>
              <a:pPr>
                <a:defRPr/>
              </a:pPr>
              <a:t>10/19/2011</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5" name="Rectangle 43"/>
          <p:cNvSpPr>
            <a:spLocks noGrp="1" noChangeArrowheads="1"/>
          </p:cNvSpPr>
          <p:nvPr>
            <p:ph type="sldNum" sz="quarter" idx="12"/>
          </p:nvPr>
        </p:nvSpPr>
        <p:spPr>
          <a:ln/>
        </p:spPr>
        <p:txBody>
          <a:bodyPr/>
          <a:lstStyle>
            <a:lvl1pPr>
              <a:defRPr/>
            </a:lvl1pPr>
          </a:lstStyle>
          <a:p>
            <a:pPr>
              <a:defRPr/>
            </a:pPr>
            <a:fld id="{1085EBE7-8031-4CEB-A2D6-476B08F9E35B}" type="slidenum">
              <a:rPr lang="ar-SA"/>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
          <p:cNvSpPr>
            <a:spLocks noGrp="1" noChangeArrowheads="1"/>
          </p:cNvSpPr>
          <p:nvPr>
            <p:ph type="dt" sz="half" idx="10"/>
          </p:nvPr>
        </p:nvSpPr>
        <p:spPr>
          <a:ln/>
        </p:spPr>
        <p:txBody>
          <a:bodyPr/>
          <a:lstStyle>
            <a:lvl1pPr>
              <a:defRPr/>
            </a:lvl1pPr>
          </a:lstStyle>
          <a:p>
            <a:pPr>
              <a:defRPr/>
            </a:pPr>
            <a:fld id="{1D8E496C-A1CB-4078-A258-5BBA364FE06C}" type="datetime1">
              <a:rPr lang="en-US"/>
              <a:pPr>
                <a:defRPr/>
              </a:pPr>
              <a:t>10/19/2011</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4" name="Rectangle 43"/>
          <p:cNvSpPr>
            <a:spLocks noGrp="1" noChangeArrowheads="1"/>
          </p:cNvSpPr>
          <p:nvPr>
            <p:ph type="sldNum" sz="quarter" idx="12"/>
          </p:nvPr>
        </p:nvSpPr>
        <p:spPr>
          <a:ln/>
        </p:spPr>
        <p:txBody>
          <a:bodyPr/>
          <a:lstStyle>
            <a:lvl1pPr>
              <a:defRPr/>
            </a:lvl1pPr>
          </a:lstStyle>
          <a:p>
            <a:pPr>
              <a:defRPr/>
            </a:pPr>
            <a:fld id="{CBD9D11B-301F-4ADD-AA95-71AC8DD4557E}" type="slidenum">
              <a:rPr lang="ar-SA"/>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fld id="{8C093A6D-8748-4AD9-A2E3-D4F4DFCFA952}" type="datetime1">
              <a:rPr lang="en-US"/>
              <a:pPr>
                <a:defRPr/>
              </a:pPr>
              <a:t>10/19/2011</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43"/>
          <p:cNvSpPr>
            <a:spLocks noGrp="1" noChangeArrowheads="1"/>
          </p:cNvSpPr>
          <p:nvPr>
            <p:ph type="sldNum" sz="quarter" idx="12"/>
          </p:nvPr>
        </p:nvSpPr>
        <p:spPr>
          <a:ln/>
        </p:spPr>
        <p:txBody>
          <a:bodyPr/>
          <a:lstStyle>
            <a:lvl1pPr>
              <a:defRPr/>
            </a:lvl1pPr>
          </a:lstStyle>
          <a:p>
            <a:pPr>
              <a:defRPr/>
            </a:pPr>
            <a:fld id="{7F3C6578-AB2C-488F-A3A2-7123F21C60BD}" type="slidenum">
              <a:rPr lang="ar-SA"/>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fld id="{6BF471B6-B482-4436-936C-831A4C1DA8D1}" type="datetime1">
              <a:rPr lang="en-US"/>
              <a:pPr>
                <a:defRPr/>
              </a:pPr>
              <a:t>10/19/2011</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43"/>
          <p:cNvSpPr>
            <a:spLocks noGrp="1" noChangeArrowheads="1"/>
          </p:cNvSpPr>
          <p:nvPr>
            <p:ph type="sldNum" sz="quarter" idx="12"/>
          </p:nvPr>
        </p:nvSpPr>
        <p:spPr>
          <a:ln/>
        </p:spPr>
        <p:txBody>
          <a:bodyPr/>
          <a:lstStyle>
            <a:lvl1pPr>
              <a:defRPr/>
            </a:lvl1pPr>
          </a:lstStyle>
          <a:p>
            <a:pPr>
              <a:defRPr/>
            </a:pPr>
            <a:fld id="{50251715-27EB-443D-8F45-9EB453CA70EC}" type="slidenum">
              <a:rPr lang="ar-SA"/>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1"/>
          <p:cNvSpPr>
            <a:spLocks noGrp="1" noChangeArrowheads="1"/>
          </p:cNvSpPr>
          <p:nvPr>
            <p:ph type="dt" sz="half" idx="10"/>
          </p:nvPr>
        </p:nvSpPr>
        <p:spPr>
          <a:ln/>
        </p:spPr>
        <p:txBody>
          <a:bodyPr/>
          <a:lstStyle>
            <a:lvl1pPr>
              <a:defRPr/>
            </a:lvl1pPr>
          </a:lstStyle>
          <a:p>
            <a:pPr>
              <a:defRPr/>
            </a:pPr>
            <a:fld id="{AA7A45CB-8A61-4E10-83A2-D55E647C5DBD}" type="datetime1">
              <a:rPr lang="en-US"/>
              <a:pPr>
                <a:defRPr/>
              </a:pPr>
              <a:t>10/19/2011</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43"/>
          <p:cNvSpPr>
            <a:spLocks noGrp="1" noChangeArrowheads="1"/>
          </p:cNvSpPr>
          <p:nvPr>
            <p:ph type="sldNum" sz="quarter" idx="12"/>
          </p:nvPr>
        </p:nvSpPr>
        <p:spPr>
          <a:ln/>
        </p:spPr>
        <p:txBody>
          <a:bodyPr/>
          <a:lstStyle>
            <a:lvl1pPr>
              <a:defRPr/>
            </a:lvl1pPr>
          </a:lstStyle>
          <a:p>
            <a:pPr>
              <a:defRPr/>
            </a:pPr>
            <a:fld id="{7C6DCA17-88D1-4BDD-BEEF-E3390909099F}"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6" name="Rectangle 9"/>
          <p:cNvSpPr>
            <a:spLocks noGrp="1" noChangeArrowheads="1"/>
          </p:cNvSpPr>
          <p:nvPr>
            <p:ph type="sldNum" sz="quarter" idx="11"/>
          </p:nvPr>
        </p:nvSpPr>
        <p:spPr>
          <a:ln/>
        </p:spPr>
        <p:txBody>
          <a:bodyPr/>
          <a:lstStyle>
            <a:lvl1pPr>
              <a:defRPr/>
            </a:lvl1pPr>
          </a:lstStyle>
          <a:p>
            <a:pPr>
              <a:defRPr/>
            </a:pPr>
            <a:fld id="{EA6CC327-FDC5-4DF2-8848-8C555D07B0A0}" type="slidenum">
              <a:rPr lang="ar-SA"/>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CF93607B-4A3D-4C24-A857-31687739BC09}" type="datetime1">
              <a:rPr lang="en-US"/>
              <a:pPr>
                <a:defRPr/>
              </a:pPr>
              <a:t>10/19/2011</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457200"/>
            <a:ext cx="203835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4572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1"/>
          <p:cNvSpPr>
            <a:spLocks noGrp="1" noChangeArrowheads="1"/>
          </p:cNvSpPr>
          <p:nvPr>
            <p:ph type="dt" sz="half" idx="10"/>
          </p:nvPr>
        </p:nvSpPr>
        <p:spPr>
          <a:ln/>
        </p:spPr>
        <p:txBody>
          <a:bodyPr/>
          <a:lstStyle>
            <a:lvl1pPr>
              <a:defRPr/>
            </a:lvl1pPr>
          </a:lstStyle>
          <a:p>
            <a:pPr>
              <a:defRPr/>
            </a:pPr>
            <a:fld id="{B34FEBDB-0459-479A-BE9B-DFA4C2E08AD0}" type="datetime1">
              <a:rPr lang="en-US"/>
              <a:pPr>
                <a:defRPr/>
              </a:pPr>
              <a:t>10/19/2011</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6" name="Rectangle 43"/>
          <p:cNvSpPr>
            <a:spLocks noGrp="1" noChangeArrowheads="1"/>
          </p:cNvSpPr>
          <p:nvPr>
            <p:ph type="sldNum" sz="quarter" idx="12"/>
          </p:nvPr>
        </p:nvSpPr>
        <p:spPr>
          <a:ln/>
        </p:spPr>
        <p:txBody>
          <a:bodyPr/>
          <a:lstStyle>
            <a:lvl1pPr>
              <a:defRPr/>
            </a:lvl1pPr>
          </a:lstStyle>
          <a:p>
            <a:pPr>
              <a:defRPr/>
            </a:pPr>
            <a:fld id="{6D865585-A1EA-4977-A963-138E17D7132B}" type="slidenum">
              <a:rPr lang="ar-SA"/>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1"/>
          <p:cNvSpPr>
            <a:spLocks noGrp="1" noChangeArrowheads="1"/>
          </p:cNvSpPr>
          <p:nvPr>
            <p:ph type="dt" sz="half" idx="10"/>
          </p:nvPr>
        </p:nvSpPr>
        <p:spPr>
          <a:ln/>
        </p:spPr>
        <p:txBody>
          <a:bodyPr/>
          <a:lstStyle>
            <a:lvl1pPr>
              <a:defRPr/>
            </a:lvl1pPr>
          </a:lstStyle>
          <a:p>
            <a:pPr>
              <a:defRPr/>
            </a:pPr>
            <a:fld id="{C7C81DC3-55B0-4884-A87C-49131944326E}" type="datetime1">
              <a:rPr lang="en-US"/>
              <a:pPr>
                <a:defRPr/>
              </a:pPr>
              <a:t>10/19/2011</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7" name="Rectangle 43"/>
          <p:cNvSpPr>
            <a:spLocks noGrp="1" noChangeArrowheads="1"/>
          </p:cNvSpPr>
          <p:nvPr>
            <p:ph type="sldNum" sz="quarter" idx="12"/>
          </p:nvPr>
        </p:nvSpPr>
        <p:spPr>
          <a:ln/>
        </p:spPr>
        <p:txBody>
          <a:bodyPr/>
          <a:lstStyle>
            <a:lvl1pPr>
              <a:defRPr/>
            </a:lvl1pPr>
          </a:lstStyle>
          <a:p>
            <a:pPr>
              <a:defRPr/>
            </a:pPr>
            <a:fld id="{01C21F92-C318-4E05-94FD-2D977D24BB3D}" type="slidenum">
              <a:rPr lang="ar-SA"/>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457200"/>
            <a:ext cx="8153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1"/>
          <p:cNvSpPr>
            <a:spLocks noGrp="1" noChangeArrowheads="1"/>
          </p:cNvSpPr>
          <p:nvPr>
            <p:ph type="dt" sz="half" idx="10"/>
          </p:nvPr>
        </p:nvSpPr>
        <p:spPr>
          <a:ln/>
        </p:spPr>
        <p:txBody>
          <a:bodyPr/>
          <a:lstStyle>
            <a:lvl1pPr>
              <a:defRPr/>
            </a:lvl1pPr>
          </a:lstStyle>
          <a:p>
            <a:pPr>
              <a:defRPr/>
            </a:pPr>
            <a:fld id="{766AC05F-F2BA-43A9-A8CE-BF83F0B22D95}" type="datetime1">
              <a:rPr lang="en-US"/>
              <a:pPr>
                <a:defRPr/>
              </a:pPr>
              <a:t>10/19/2011</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r>
              <a:rPr lang="en-US"/>
              <a:t>Patient Care in the ICU</a:t>
            </a:r>
          </a:p>
        </p:txBody>
      </p:sp>
      <p:sp>
        <p:nvSpPr>
          <p:cNvPr id="5" name="Rectangle 43"/>
          <p:cNvSpPr>
            <a:spLocks noGrp="1" noChangeArrowheads="1"/>
          </p:cNvSpPr>
          <p:nvPr>
            <p:ph type="sldNum" sz="quarter" idx="12"/>
          </p:nvPr>
        </p:nvSpPr>
        <p:spPr>
          <a:ln/>
        </p:spPr>
        <p:txBody>
          <a:bodyPr/>
          <a:lstStyle>
            <a:lvl1pPr>
              <a:defRPr/>
            </a:lvl1pPr>
          </a:lstStyle>
          <a:p>
            <a:pPr>
              <a:defRPr/>
            </a:pPr>
            <a:fld id="{9C7E15F4-CCE8-41A6-A92D-4F61C1E2BD16}" type="slidenum">
              <a:rPr lang="ar-SA"/>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GB"/>
          </a:p>
        </p:txBody>
      </p:sp>
      <p:sp>
        <p:nvSpPr>
          <p:cNvPr id="333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33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71D00757-2C8E-4EB5-9AD2-81840D7217DC}" type="slidenum">
              <a:rPr lang="ar-SA"/>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FDD1F-B62E-4DC6-BEAF-37BD51E8475A}" type="slidenum">
              <a:rPr lang="ar-SA"/>
              <a:pPr>
                <a:defRPr/>
              </a:pPr>
              <a:t>‹#›</a:t>
            </a:fld>
            <a:endParaRPr lang="en-US"/>
          </a:p>
        </p:txBody>
      </p:sp>
    </p:spTree>
  </p:cSld>
  <p:clrMapOvr>
    <a:masterClrMapping/>
  </p:clrMapOvr>
  <p:transition>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7D736B-1DB5-4A53-9C7A-48400F10D66A}" type="slidenum">
              <a:rPr lang="ar-SA"/>
              <a:pPr>
                <a:defRPr/>
              </a:pPr>
              <a:t>‹#›</a:t>
            </a:fld>
            <a:endParaRPr lang="en-US"/>
          </a:p>
        </p:txBody>
      </p:sp>
    </p:spTree>
  </p:cSld>
  <p:clrMapOvr>
    <a:masterClrMapping/>
  </p:clrMapOvr>
  <p:transition>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E6819E-5D64-496B-8DCE-59A7665DB4F2}" type="slidenum">
              <a:rPr lang="ar-SA"/>
              <a:pPr>
                <a:defRPr/>
              </a:pPr>
              <a:t>‹#›</a:t>
            </a:fld>
            <a:endParaRPr lang="en-US"/>
          </a:p>
        </p:txBody>
      </p:sp>
    </p:spTree>
  </p:cSld>
  <p:clrMapOvr>
    <a:masterClrMapping/>
  </p:clrMapOvr>
  <p:transition>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E55136-B1B5-4D41-A4AC-FDB04B28AD07}" type="slidenum">
              <a:rPr lang="ar-SA"/>
              <a:pPr>
                <a:defRPr/>
              </a:pPr>
              <a:t>‹#›</a:t>
            </a:fld>
            <a:endParaRPr lang="en-US"/>
          </a:p>
        </p:txBody>
      </p:sp>
    </p:spTree>
  </p:cSld>
  <p:clrMapOvr>
    <a:masterClrMapping/>
  </p:clrMapOvr>
  <p:transition>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34FB54-4EDD-4C4C-ABC8-FE95F397F647}" type="slidenum">
              <a:rPr lang="ar-SA"/>
              <a:pPr>
                <a:defRPr/>
              </a:pPr>
              <a:t>‹#›</a:t>
            </a:fld>
            <a:endParaRPr lang="en-US"/>
          </a:p>
        </p:txBody>
      </p:sp>
    </p:spTree>
  </p:cSld>
  <p:clrMapOvr>
    <a:masterClrMapping/>
  </p:clrMapOvr>
  <p:transition>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CEE98A-C69A-4946-A88C-9F7B4CA41804}" type="slidenum">
              <a:rPr lang="ar-SA"/>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6" name="Rectangle 9"/>
          <p:cNvSpPr>
            <a:spLocks noGrp="1" noChangeArrowheads="1"/>
          </p:cNvSpPr>
          <p:nvPr>
            <p:ph type="sldNum" sz="quarter" idx="11"/>
          </p:nvPr>
        </p:nvSpPr>
        <p:spPr>
          <a:ln/>
        </p:spPr>
        <p:txBody>
          <a:bodyPr/>
          <a:lstStyle>
            <a:lvl1pPr>
              <a:defRPr/>
            </a:lvl1pPr>
          </a:lstStyle>
          <a:p>
            <a:pPr>
              <a:defRPr/>
            </a:pPr>
            <a:fld id="{AD8F95E6-9078-4067-9356-06427FB050DA}" type="slidenum">
              <a:rPr lang="ar-SA"/>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CCC85548-0FA9-4329-97F1-272F74E70272}" type="datetime1">
              <a:rPr lang="en-US"/>
              <a:pPr>
                <a:defRPr/>
              </a:pPr>
              <a:t>10/19/2011</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D2ED93-B80E-419A-A38C-71CD06550D18}" type="slidenum">
              <a:rPr lang="ar-SA"/>
              <a:pPr>
                <a:defRPr/>
              </a:pPr>
              <a:t>‹#›</a:t>
            </a:fld>
            <a:endParaRPr lang="en-US"/>
          </a:p>
        </p:txBody>
      </p:sp>
    </p:spTree>
  </p:cSld>
  <p:clrMapOvr>
    <a:masterClrMapping/>
  </p:clrMapOvr>
  <p:transition>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D9AF8-5C30-43B9-8F86-74E15194677A}" type="slidenum">
              <a:rPr lang="ar-SA"/>
              <a:pPr>
                <a:defRPr/>
              </a:pPr>
              <a:t>‹#›</a:t>
            </a:fld>
            <a:endParaRPr lang="en-US"/>
          </a:p>
        </p:txBody>
      </p:sp>
    </p:spTree>
  </p:cSld>
  <p:clrMapOvr>
    <a:masterClrMapping/>
  </p:clrMapOvr>
  <p:transition>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F5F79-331C-48BA-AF26-0EA8C512F8B8}" type="slidenum">
              <a:rPr lang="ar-SA"/>
              <a:pPr>
                <a:defRPr/>
              </a:pPr>
              <a:t>‹#›</a:t>
            </a:fld>
            <a:endParaRPr lang="en-US"/>
          </a:p>
        </p:txBody>
      </p:sp>
    </p:spTree>
  </p:cSld>
  <p:clrMapOvr>
    <a:masterClrMapping/>
  </p:clrMapOvr>
  <p:transition>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2A1AFB-1C97-4CAC-A60D-F32FA69022AE}" type="slidenum">
              <a:rPr lang="ar-SA"/>
              <a:pPr>
                <a:defRPr/>
              </a:pPr>
              <a:t>‹#›</a:t>
            </a:fld>
            <a:endParaRPr lang="en-US"/>
          </a:p>
        </p:txBody>
      </p:sp>
    </p:spTree>
  </p:cSld>
  <p:clrMapOvr>
    <a:masterClrMapping/>
  </p:clrMapOvr>
  <p:transition>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64A1D1A7-CC36-4F87-B64D-AADCBD3EFEB7}"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D85F9D44-8979-49D6-A45D-72A4ABBA387C}" type="datetime1">
              <a:rPr lang="en-US"/>
              <a:pPr>
                <a:defRPr/>
              </a:pPr>
              <a:t>10/19/2011</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9EA63CD9-B844-4D64-B823-65C88450B12C}"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4073ABA0-7C35-41D9-9C9D-0733C645B232}" type="datetime1">
              <a:rPr lang="en-US"/>
              <a:pPr>
                <a:defRPr/>
              </a:pPr>
              <a:t>10/19/2011</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5" name="Rectangle 9"/>
          <p:cNvSpPr>
            <a:spLocks noGrp="1" noChangeArrowheads="1"/>
          </p:cNvSpPr>
          <p:nvPr>
            <p:ph type="sldNum" sz="quarter" idx="11"/>
          </p:nvPr>
        </p:nvSpPr>
        <p:spPr>
          <a:ln/>
        </p:spPr>
        <p:txBody>
          <a:bodyPr/>
          <a:lstStyle>
            <a:lvl1pPr>
              <a:defRPr/>
            </a:lvl1pPr>
          </a:lstStyle>
          <a:p>
            <a:pPr>
              <a:defRPr/>
            </a:pPr>
            <a:fld id="{8B98717B-24CB-4456-9003-E69D20FED826}" type="slidenum">
              <a:rPr lang="ar-SA"/>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1713EC76-86E1-4067-A0E1-A944BDB6C642}" type="datetime1">
              <a:rPr lang="en-US"/>
              <a:pPr>
                <a:defRPr/>
              </a:pPr>
              <a:t>10/19/2011</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54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6" name="Rectangle 9"/>
          <p:cNvSpPr>
            <a:spLocks noGrp="1" noChangeArrowheads="1"/>
          </p:cNvSpPr>
          <p:nvPr>
            <p:ph type="sldNum" sz="quarter" idx="11"/>
          </p:nvPr>
        </p:nvSpPr>
        <p:spPr>
          <a:ln/>
        </p:spPr>
        <p:txBody>
          <a:bodyPr/>
          <a:lstStyle>
            <a:lvl1pPr>
              <a:defRPr/>
            </a:lvl1pPr>
          </a:lstStyle>
          <a:p>
            <a:pPr>
              <a:defRPr/>
            </a:pPr>
            <a:fld id="{22319B8B-DB9D-442D-92DF-005B139D286E}" type="slidenum">
              <a:rPr lang="ar-SA"/>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673E59A4-481A-4962-9364-A77BCB813078}" type="datetime1">
              <a:rPr lang="en-US"/>
              <a:pPr>
                <a:defRPr/>
              </a:pPr>
              <a:t>10/19/2011</a:t>
            </a:fld>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8" name="Rectangle 9"/>
          <p:cNvSpPr>
            <a:spLocks noGrp="1" noChangeArrowheads="1"/>
          </p:cNvSpPr>
          <p:nvPr>
            <p:ph type="sldNum" sz="quarter" idx="11"/>
          </p:nvPr>
        </p:nvSpPr>
        <p:spPr>
          <a:ln/>
        </p:spPr>
        <p:txBody>
          <a:bodyPr/>
          <a:lstStyle>
            <a:lvl1pPr>
              <a:defRPr/>
            </a:lvl1pPr>
          </a:lstStyle>
          <a:p>
            <a:pPr>
              <a:defRPr/>
            </a:pPr>
            <a:fld id="{7FDCFC6B-172A-4D60-9EA0-7ACDAD49EAE8}" type="slidenum">
              <a:rPr lang="ar-SA"/>
              <a:pPr>
                <a:defRPr/>
              </a:pPr>
              <a:t>‹#›</a:t>
            </a:fld>
            <a:endParaRPr lang="en-US"/>
          </a:p>
        </p:txBody>
      </p:sp>
      <p:sp>
        <p:nvSpPr>
          <p:cNvPr id="9" name="Rectangle 10"/>
          <p:cNvSpPr>
            <a:spLocks noGrp="1" noChangeArrowheads="1"/>
          </p:cNvSpPr>
          <p:nvPr>
            <p:ph type="dt" sz="half" idx="12"/>
          </p:nvPr>
        </p:nvSpPr>
        <p:spPr>
          <a:ln/>
        </p:spPr>
        <p:txBody>
          <a:bodyPr/>
          <a:lstStyle>
            <a:lvl1pPr>
              <a:defRPr/>
            </a:lvl1pPr>
          </a:lstStyle>
          <a:p>
            <a:pPr>
              <a:defRPr/>
            </a:pPr>
            <a:fld id="{97C52BFD-4DB3-4113-AFBC-C086E4F857A6}" type="datetime1">
              <a:rPr lang="en-US"/>
              <a:pPr>
                <a:defRPr/>
              </a:pPr>
              <a:t>10/19/2011</a:t>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US"/>
              <a:t>Patient Care in the ICU</a:t>
            </a:r>
          </a:p>
        </p:txBody>
      </p:sp>
      <p:sp>
        <p:nvSpPr>
          <p:cNvPr id="4" name="Rectangle 9"/>
          <p:cNvSpPr>
            <a:spLocks noGrp="1" noChangeArrowheads="1"/>
          </p:cNvSpPr>
          <p:nvPr>
            <p:ph type="sldNum" sz="quarter" idx="11"/>
          </p:nvPr>
        </p:nvSpPr>
        <p:spPr>
          <a:ln/>
        </p:spPr>
        <p:txBody>
          <a:bodyPr/>
          <a:lstStyle>
            <a:lvl1pPr>
              <a:defRPr/>
            </a:lvl1pPr>
          </a:lstStyle>
          <a:p>
            <a:pPr>
              <a:defRPr/>
            </a:pPr>
            <a:fld id="{ADEAD327-7E0F-4365-8EA4-EA38E63AEE58}" type="slidenum">
              <a:rPr lang="ar-SA"/>
              <a:pPr>
                <a:defRPr/>
              </a:pPr>
              <a:t>‹#›</a:t>
            </a:fld>
            <a:endParaRPr lang="en-US"/>
          </a:p>
        </p:txBody>
      </p:sp>
      <p:sp>
        <p:nvSpPr>
          <p:cNvPr id="5" name="Rectangle 10"/>
          <p:cNvSpPr>
            <a:spLocks noGrp="1" noChangeArrowheads="1"/>
          </p:cNvSpPr>
          <p:nvPr>
            <p:ph type="dt" sz="half" idx="12"/>
          </p:nvPr>
        </p:nvSpPr>
        <p:spPr>
          <a:ln/>
        </p:spPr>
        <p:txBody>
          <a:bodyPr/>
          <a:lstStyle>
            <a:lvl1pPr>
              <a:defRPr/>
            </a:lvl1pPr>
          </a:lstStyle>
          <a:p>
            <a:pPr>
              <a:defRPr/>
            </a:pPr>
            <a:fld id="{26BABA67-A28B-47B3-A2A9-49FA07FEEED0}" type="datetime1">
              <a:rPr lang="en-US"/>
              <a:pPr>
                <a:defRPr/>
              </a:pPr>
              <a:t>10/19/2011</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3.pn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theme" Target="../theme/theme16.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7.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8.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1444625"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lnSpc>
                <a:spcPct val="100000"/>
              </a:lnSpc>
              <a:spcBef>
                <a:spcPct val="0"/>
              </a:spcBef>
              <a:buClrTx/>
              <a:buSzTx/>
              <a:buFontTx/>
              <a:buNone/>
              <a:defRPr/>
            </a:pPr>
            <a:endParaRPr kumimoji="1" lang="en-US"/>
          </a:p>
        </p:txBody>
      </p:sp>
      <p:grpSp>
        <p:nvGrpSpPr>
          <p:cNvPr id="7171" name="Group 3"/>
          <p:cNvGrpSpPr>
            <a:grpSpLocks/>
          </p:cNvGrpSpPr>
          <p:nvPr/>
        </p:nvGrpSpPr>
        <p:grpSpPr bwMode="auto">
          <a:xfrm>
            <a:off x="620713" y="1447800"/>
            <a:ext cx="8523287" cy="76200"/>
            <a:chOff x="381" y="888"/>
            <a:chExt cx="5369" cy="48"/>
          </a:xfrm>
        </p:grpSpPr>
        <p:sp>
          <p:nvSpPr>
            <p:cNvPr id="64516" name="Line 4"/>
            <p:cNvSpPr>
              <a:spLocks noChangeShapeType="1"/>
            </p:cNvSpPr>
            <p:nvPr/>
          </p:nvSpPr>
          <p:spPr bwMode="auto">
            <a:xfrm>
              <a:off x="381" y="936"/>
              <a:ext cx="5369" cy="0"/>
            </a:xfrm>
            <a:prstGeom prst="line">
              <a:avLst/>
            </a:prstGeom>
            <a:noFill/>
            <a:ln w="25400" cap="sq">
              <a:solidFill>
                <a:schemeClr val="hlink"/>
              </a:solidFill>
              <a:round/>
              <a:headEnd type="none" w="sm" len="sm"/>
              <a:tailEnd type="none" w="sm" len="sm"/>
            </a:ln>
            <a:effectLst/>
          </p:spPr>
          <p:txBody>
            <a:bodyPr/>
            <a:lstStyle/>
            <a:p>
              <a:pPr>
                <a:defRPr/>
              </a:pPr>
              <a:endParaRPr lang="en-GB"/>
            </a:p>
          </p:txBody>
        </p:sp>
        <p:sp>
          <p:nvSpPr>
            <p:cNvPr id="64517" name="Line 5"/>
            <p:cNvSpPr>
              <a:spLocks noChangeShapeType="1"/>
            </p:cNvSpPr>
            <p:nvPr/>
          </p:nvSpPr>
          <p:spPr bwMode="auto">
            <a:xfrm>
              <a:off x="381" y="888"/>
              <a:ext cx="5369" cy="0"/>
            </a:xfrm>
            <a:prstGeom prst="line">
              <a:avLst/>
            </a:prstGeom>
            <a:noFill/>
            <a:ln w="76200" cap="sq">
              <a:solidFill>
                <a:schemeClr val="hlink"/>
              </a:solidFill>
              <a:round/>
              <a:headEnd type="none" w="sm" len="sm"/>
              <a:tailEnd type="none" w="sm" len="sm"/>
            </a:ln>
            <a:effectLst/>
          </p:spPr>
          <p:txBody>
            <a:bodyPr/>
            <a:lstStyle/>
            <a:p>
              <a:pPr>
                <a:defRPr/>
              </a:pPr>
              <a:endParaRPr lang="en-GB"/>
            </a:p>
          </p:txBody>
        </p:sp>
      </p:grpSp>
      <p:sp>
        <p:nvSpPr>
          <p:cNvPr id="64518" name="Rectangle 6"/>
          <p:cNvSpPr>
            <a:spLocks noGrp="1" noChangeArrowheads="1"/>
          </p:cNvSpPr>
          <p:nvPr>
            <p:ph type="title"/>
          </p:nvPr>
        </p:nvSpPr>
        <p:spPr bwMode="auto">
          <a:xfrm>
            <a:off x="590550" y="266700"/>
            <a:ext cx="832485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1143000" y="1790700"/>
            <a:ext cx="7772400" cy="4381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0"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lnSpc>
                <a:spcPct val="100000"/>
              </a:lnSpc>
              <a:spcBef>
                <a:spcPct val="0"/>
              </a:spcBef>
              <a:buClrTx/>
              <a:buSzTx/>
              <a:buFontTx/>
              <a:buNone/>
              <a:defRPr sz="1400"/>
            </a:lvl1pPr>
          </a:lstStyle>
          <a:p>
            <a:pPr>
              <a:defRPr/>
            </a:pPr>
            <a:r>
              <a:rPr lang="en-US"/>
              <a:t>Patient Care in the ICU</a:t>
            </a:r>
          </a:p>
        </p:txBody>
      </p:sp>
      <p:sp>
        <p:nvSpPr>
          <p:cNvPr id="64521"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a:lvl1pPr>
          </a:lstStyle>
          <a:p>
            <a:pPr>
              <a:defRPr/>
            </a:pPr>
            <a:fld id="{3F579C83-D07B-428C-83F9-982D17B2530A}" type="slidenum">
              <a:rPr lang="ar-SA"/>
              <a:pPr>
                <a:defRPr/>
              </a:pPr>
              <a:t>‹#›</a:t>
            </a:fld>
            <a:endParaRPr lang="en-US"/>
          </a:p>
        </p:txBody>
      </p:sp>
      <p:sp>
        <p:nvSpPr>
          <p:cNvPr id="64522"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nSpc>
                <a:spcPct val="100000"/>
              </a:lnSpc>
              <a:spcBef>
                <a:spcPct val="0"/>
              </a:spcBef>
              <a:buClrTx/>
              <a:buSzTx/>
              <a:buFontTx/>
              <a:buNone/>
              <a:defRPr sz="1400"/>
            </a:lvl1pPr>
          </a:lstStyle>
          <a:p>
            <a:pPr>
              <a:defRPr/>
            </a:pPr>
            <a:fld id="{7CBD25E2-FFE6-43C6-9694-EFC7563A42CD}" type="datetime1">
              <a:rPr lang="en-US"/>
              <a:pPr>
                <a:defRPr/>
              </a:pPr>
              <a:t>10/19/2011</a:t>
            </a:fld>
            <a:endParaRPr lang="en-US"/>
          </a:p>
        </p:txBody>
      </p:sp>
    </p:spTree>
  </p:cSld>
  <p:clrMap bg1="dk2" tx1="lt1" bg2="dk1" tx2="lt2" accent1="accent1" accent2="accent2" accent3="accent3" accent4="accent4" accent5="accent5" accent6="accent6" hlink="hlink" folHlink="folHlink"/>
  <p:sldLayoutIdLst>
    <p:sldLayoutId id="2147485462"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build="p">
        <p:tmplLst>
          <p:tmpl lvl="1">
            <p:tnLst>
              <p:par>
                <p:cTn presetID="1" presetClass="entr" presetSubtype="0" fill="hold" nodeType="click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Lst>
      </p:bldP>
    </p:bldLst>
  </p:timing>
  <p:hf hdr="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Garamond" pitchFamily="18" charset="0"/>
          <a:cs typeface="Arial" charset="0"/>
        </a:defRPr>
      </a:lvl2pPr>
      <a:lvl3pPr algn="l" rtl="0" eaLnBrk="0" fontAlgn="base" hangingPunct="0">
        <a:lnSpc>
          <a:spcPct val="80000"/>
        </a:lnSpc>
        <a:spcBef>
          <a:spcPct val="0"/>
        </a:spcBef>
        <a:spcAft>
          <a:spcPct val="0"/>
        </a:spcAft>
        <a:defRPr sz="4400">
          <a:solidFill>
            <a:schemeClr val="tx2"/>
          </a:solidFill>
          <a:latin typeface="Garamond" pitchFamily="18" charset="0"/>
          <a:cs typeface="Arial" charset="0"/>
        </a:defRPr>
      </a:lvl3pPr>
      <a:lvl4pPr algn="l" rtl="0" eaLnBrk="0" fontAlgn="base" hangingPunct="0">
        <a:lnSpc>
          <a:spcPct val="80000"/>
        </a:lnSpc>
        <a:spcBef>
          <a:spcPct val="0"/>
        </a:spcBef>
        <a:spcAft>
          <a:spcPct val="0"/>
        </a:spcAft>
        <a:defRPr sz="4400">
          <a:solidFill>
            <a:schemeClr val="tx2"/>
          </a:solidFill>
          <a:latin typeface="Garamond" pitchFamily="18" charset="0"/>
          <a:cs typeface="Arial" charset="0"/>
        </a:defRPr>
      </a:lvl4pPr>
      <a:lvl5pPr algn="l" rtl="0" eaLnBrk="0" fontAlgn="base" hangingPunct="0">
        <a:lnSpc>
          <a:spcPct val="80000"/>
        </a:lnSpc>
        <a:spcBef>
          <a:spcPct val="0"/>
        </a:spcBef>
        <a:spcAft>
          <a:spcPct val="0"/>
        </a:spcAft>
        <a:defRPr sz="4400">
          <a:solidFill>
            <a:schemeClr val="tx2"/>
          </a:solidFill>
          <a:latin typeface="Garamond" pitchFamily="18" charset="0"/>
          <a:cs typeface="Arial" charset="0"/>
        </a:defRPr>
      </a:lvl5pPr>
      <a:lvl6pPr marL="457200" algn="l" rtl="0" fontAlgn="base">
        <a:lnSpc>
          <a:spcPct val="80000"/>
        </a:lnSpc>
        <a:spcBef>
          <a:spcPct val="0"/>
        </a:spcBef>
        <a:spcAft>
          <a:spcPct val="0"/>
        </a:spcAft>
        <a:defRPr sz="4400">
          <a:solidFill>
            <a:schemeClr val="tx2"/>
          </a:solidFill>
          <a:latin typeface="Garamond" pitchFamily="18" charset="0"/>
          <a:cs typeface="Arial" charset="0"/>
        </a:defRPr>
      </a:lvl6pPr>
      <a:lvl7pPr marL="914400" algn="l" rtl="0" fontAlgn="base">
        <a:lnSpc>
          <a:spcPct val="80000"/>
        </a:lnSpc>
        <a:spcBef>
          <a:spcPct val="0"/>
        </a:spcBef>
        <a:spcAft>
          <a:spcPct val="0"/>
        </a:spcAft>
        <a:defRPr sz="4400">
          <a:solidFill>
            <a:schemeClr val="tx2"/>
          </a:solidFill>
          <a:latin typeface="Garamond" pitchFamily="18" charset="0"/>
          <a:cs typeface="Arial" charset="0"/>
        </a:defRPr>
      </a:lvl7pPr>
      <a:lvl8pPr marL="1371600" algn="l" rtl="0" fontAlgn="base">
        <a:lnSpc>
          <a:spcPct val="80000"/>
        </a:lnSpc>
        <a:spcBef>
          <a:spcPct val="0"/>
        </a:spcBef>
        <a:spcAft>
          <a:spcPct val="0"/>
        </a:spcAft>
        <a:defRPr sz="4400">
          <a:solidFill>
            <a:schemeClr val="tx2"/>
          </a:solidFill>
          <a:latin typeface="Garamond" pitchFamily="18" charset="0"/>
          <a:cs typeface="Arial" charset="0"/>
        </a:defRPr>
      </a:lvl8pPr>
      <a:lvl9pPr marL="1828800" algn="l" rtl="0" fontAlgn="base">
        <a:lnSpc>
          <a:spcPct val="80000"/>
        </a:lnSpc>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75000"/>
        <a:buFont typeface="Wingdings" pitchFamily="2" charset="2"/>
        <a:buChar char="v"/>
        <a:defRPr sz="3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32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3200">
          <a:solidFill>
            <a:schemeClr val="tx1"/>
          </a:solidFill>
          <a:latin typeface="+mn-lt"/>
          <a:cs typeface="+mn-cs"/>
        </a:defRPr>
      </a:lvl5pPr>
      <a:lvl6pPr marL="2514600" indent="-228600" algn="l" rtl="0" fontAlgn="base">
        <a:spcBef>
          <a:spcPct val="20000"/>
        </a:spcBef>
        <a:spcAft>
          <a:spcPct val="0"/>
        </a:spcAft>
        <a:buClr>
          <a:schemeClr val="tx2"/>
        </a:buClr>
        <a:buChar char="–"/>
        <a:defRPr sz="3200">
          <a:solidFill>
            <a:schemeClr val="tx1"/>
          </a:solidFill>
          <a:latin typeface="+mn-lt"/>
          <a:cs typeface="+mn-cs"/>
        </a:defRPr>
      </a:lvl6pPr>
      <a:lvl7pPr marL="2971800" indent="-228600" algn="l" rtl="0" fontAlgn="base">
        <a:spcBef>
          <a:spcPct val="20000"/>
        </a:spcBef>
        <a:spcAft>
          <a:spcPct val="0"/>
        </a:spcAft>
        <a:buClr>
          <a:schemeClr val="tx2"/>
        </a:buClr>
        <a:buChar char="–"/>
        <a:defRPr sz="3200">
          <a:solidFill>
            <a:schemeClr val="tx1"/>
          </a:solidFill>
          <a:latin typeface="+mn-lt"/>
          <a:cs typeface="+mn-cs"/>
        </a:defRPr>
      </a:lvl7pPr>
      <a:lvl8pPr marL="3429000" indent="-228600" algn="l" rtl="0" fontAlgn="base">
        <a:spcBef>
          <a:spcPct val="20000"/>
        </a:spcBef>
        <a:spcAft>
          <a:spcPct val="0"/>
        </a:spcAft>
        <a:buClr>
          <a:schemeClr val="tx2"/>
        </a:buClr>
        <a:buChar char="–"/>
        <a:defRPr sz="3200">
          <a:solidFill>
            <a:schemeClr val="tx1"/>
          </a:solidFill>
          <a:latin typeface="+mn-lt"/>
          <a:cs typeface="+mn-cs"/>
        </a:defRPr>
      </a:lvl8pPr>
      <a:lvl9pPr marL="3886200" indent="-228600" algn="l" rtl="0" fontAlgn="base">
        <a:spcBef>
          <a:spcPct val="20000"/>
        </a:spcBef>
        <a:spcAft>
          <a:spcPct val="0"/>
        </a:spcAft>
        <a:buClr>
          <a:schemeClr val="tx2"/>
        </a:buClr>
        <a:buChar char="–"/>
        <a:defRPr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50000">
              <a:schemeClr val="bg1"/>
            </a:gs>
            <a:gs pos="100000">
              <a:srgbClr val="001847"/>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9140825" cy="6850063"/>
            <a:chOff x="0" y="0"/>
            <a:chExt cx="5758" cy="4315"/>
          </a:xfrm>
        </p:grpSpPr>
        <p:grpSp>
          <p:nvGrpSpPr>
            <p:cNvPr id="17416" name="Group 3"/>
            <p:cNvGrpSpPr>
              <a:grpSpLocks/>
            </p:cNvGrpSpPr>
            <p:nvPr userDrawn="1"/>
          </p:nvGrpSpPr>
          <p:grpSpPr bwMode="auto">
            <a:xfrm>
              <a:off x="1728" y="2230"/>
              <a:ext cx="4027" cy="2085"/>
              <a:chOff x="1728" y="2230"/>
              <a:chExt cx="4027" cy="2085"/>
            </a:xfrm>
          </p:grpSpPr>
          <p:sp>
            <p:nvSpPr>
              <p:cNvPr id="2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GB"/>
              </a:p>
            </p:txBody>
          </p:sp>
          <p:sp>
            <p:nvSpPr>
              <p:cNvPr id="2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GB"/>
              </a:p>
            </p:txBody>
          </p:sp>
          <p:sp>
            <p:nvSpPr>
              <p:cNvPr id="2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GB"/>
              </a:p>
            </p:txBody>
          </p:sp>
          <p:sp>
            <p:nvSpPr>
              <p:cNvPr id="2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GB"/>
              </a:p>
            </p:txBody>
          </p:sp>
          <p:sp>
            <p:nvSpPr>
              <p:cNvPr id="2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GB"/>
              </a:p>
            </p:txBody>
          </p:sp>
        </p:grpSp>
        <p:sp>
          <p:nvSpPr>
            <p:cNvPr id="18"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GB"/>
            </a:p>
          </p:txBody>
        </p:sp>
        <p:sp>
          <p:nvSpPr>
            <p:cNvPr id="19"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a:p>
          </p:txBody>
        </p:sp>
      </p:grpSp>
      <p:sp>
        <p:nvSpPr>
          <p:cNvPr id="1741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2"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vl1pPr>
          </a:lstStyle>
          <a:p>
            <a:pPr>
              <a:defRPr/>
            </a:pPr>
            <a:fld id="{CB705B95-B414-44A0-B8DB-848F8BBB4A79}" type="datetime1">
              <a:rPr lang="en-US"/>
              <a:pPr>
                <a:defRPr/>
              </a:pPr>
              <a:t>10/19/2011</a:t>
            </a:fld>
            <a:endParaRPr lang="en-US"/>
          </a:p>
        </p:txBody>
      </p:sp>
      <p:sp>
        <p:nvSpPr>
          <p:cNvPr id="26" name="Rectangle 14"/>
          <p:cNvSpPr>
            <a:spLocks noGrp="1" noChangeArrowheads="1"/>
          </p:cNvSpPr>
          <p:nvPr>
            <p:ph type="ftr" sz="quarter" idx="3"/>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lvl1pPr>
          </a:lstStyle>
          <a:p>
            <a:pPr>
              <a:defRPr/>
            </a:pPr>
            <a:r>
              <a:rPr lang="en-US"/>
              <a:t>Patient Care in the ICU</a:t>
            </a:r>
          </a:p>
        </p:txBody>
      </p:sp>
      <p:sp>
        <p:nvSpPr>
          <p:cNvPr id="27" name="Rectangle 15"/>
          <p:cNvSpPr>
            <a:spLocks noGrp="1" noChangeArrowheads="1"/>
          </p:cNvSpPr>
          <p:nvPr>
            <p:ph type="sldNum" sz="quarter" idx="4"/>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vl1pPr>
          </a:lstStyle>
          <a:p>
            <a:pPr>
              <a:defRPr/>
            </a:pPr>
            <a:fld id="{FE80B169-8E14-45B8-8F6D-7A5980C93757}"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5416" r:id="rId1"/>
    <p:sldLayoutId id="2147485417" r:id="rId2"/>
    <p:sldLayoutId id="2147485418" r:id="rId3"/>
    <p:sldLayoutId id="2147485419" r:id="rId4"/>
    <p:sldLayoutId id="2147485420" r:id="rId5"/>
    <p:sldLayoutId id="2147485421" r:id="rId6"/>
    <p:sldLayoutId id="2147485422" r:id="rId7"/>
    <p:sldLayoutId id="2147485423" r:id="rId8"/>
    <p:sldLayoutId id="2147485424" r:id="rId9"/>
    <p:sldLayoutId id="2147485425" r:id="rId10"/>
    <p:sldLayoutId id="2147485426" r:id="rId11"/>
  </p:sldLayoutIdLst>
  <p:timing>
    <p:tnLst>
      <p:par>
        <p:cTn id="1" dur="indefinite" restart="never" nodeType="tmRoot"/>
      </p:par>
    </p:tnLst>
  </p:timing>
  <p:hf hdr="0"/>
  <p:txStyles>
    <p:titleStyle>
      <a:lvl1pPr algn="ctr" rtl="1" eaLnBrk="0" fontAlgn="base" hangingPunct="0">
        <a:spcBef>
          <a:spcPct val="0"/>
        </a:spcBef>
        <a:spcAft>
          <a:spcPct val="0"/>
        </a:spcAft>
        <a:defRPr sz="4400" b="1">
          <a:solidFill>
            <a:schemeClr val="tx2"/>
          </a:solidFill>
          <a:latin typeface="+mj-lt"/>
          <a:ea typeface="+mj-ea"/>
          <a:cs typeface="+mj-cs"/>
        </a:defRPr>
      </a:lvl1pPr>
      <a:lvl2pPr algn="ctr" rtl="1" eaLnBrk="0" fontAlgn="base" hangingPunct="0">
        <a:spcBef>
          <a:spcPct val="0"/>
        </a:spcBef>
        <a:spcAft>
          <a:spcPct val="0"/>
        </a:spcAft>
        <a:defRPr sz="4400" b="1">
          <a:solidFill>
            <a:schemeClr val="tx2"/>
          </a:solidFill>
          <a:latin typeface="Garamond" pitchFamily="18" charset="0"/>
          <a:cs typeface="Arial" charset="0"/>
        </a:defRPr>
      </a:lvl2pPr>
      <a:lvl3pPr algn="ctr" rtl="1" eaLnBrk="0" fontAlgn="base" hangingPunct="0">
        <a:spcBef>
          <a:spcPct val="0"/>
        </a:spcBef>
        <a:spcAft>
          <a:spcPct val="0"/>
        </a:spcAft>
        <a:defRPr sz="4400" b="1">
          <a:solidFill>
            <a:schemeClr val="tx2"/>
          </a:solidFill>
          <a:latin typeface="Garamond" pitchFamily="18" charset="0"/>
          <a:cs typeface="Arial" charset="0"/>
        </a:defRPr>
      </a:lvl3pPr>
      <a:lvl4pPr algn="ctr" rtl="1" eaLnBrk="0" fontAlgn="base" hangingPunct="0">
        <a:spcBef>
          <a:spcPct val="0"/>
        </a:spcBef>
        <a:spcAft>
          <a:spcPct val="0"/>
        </a:spcAft>
        <a:defRPr sz="4400" b="1">
          <a:solidFill>
            <a:schemeClr val="tx2"/>
          </a:solidFill>
          <a:latin typeface="Garamond" pitchFamily="18" charset="0"/>
          <a:cs typeface="Arial" charset="0"/>
        </a:defRPr>
      </a:lvl4pPr>
      <a:lvl5pPr algn="ctr" rtl="1" eaLnBrk="0" fontAlgn="base" hangingPunct="0">
        <a:spcBef>
          <a:spcPct val="0"/>
        </a:spcBef>
        <a:spcAft>
          <a:spcPct val="0"/>
        </a:spcAft>
        <a:defRPr sz="4400" b="1">
          <a:solidFill>
            <a:schemeClr val="tx2"/>
          </a:solidFill>
          <a:latin typeface="Garamond" pitchFamily="18" charset="0"/>
          <a:cs typeface="Arial" charset="0"/>
        </a:defRPr>
      </a:lvl5pPr>
      <a:lvl6pPr marL="457200" algn="ctr" rtl="1" fontAlgn="base">
        <a:spcBef>
          <a:spcPct val="0"/>
        </a:spcBef>
        <a:spcAft>
          <a:spcPct val="0"/>
        </a:spcAft>
        <a:defRPr sz="4400" b="1">
          <a:solidFill>
            <a:schemeClr val="tx2"/>
          </a:solidFill>
          <a:latin typeface="Garamond" pitchFamily="18" charset="0"/>
          <a:cs typeface="Arial" charset="0"/>
        </a:defRPr>
      </a:lvl6pPr>
      <a:lvl7pPr marL="914400" algn="ctr" rtl="1" fontAlgn="base">
        <a:spcBef>
          <a:spcPct val="0"/>
        </a:spcBef>
        <a:spcAft>
          <a:spcPct val="0"/>
        </a:spcAft>
        <a:defRPr sz="4400" b="1">
          <a:solidFill>
            <a:schemeClr val="tx2"/>
          </a:solidFill>
          <a:latin typeface="Garamond" pitchFamily="18" charset="0"/>
          <a:cs typeface="Arial" charset="0"/>
        </a:defRPr>
      </a:lvl7pPr>
      <a:lvl8pPr marL="1371600" algn="ctr" rtl="1" fontAlgn="base">
        <a:spcBef>
          <a:spcPct val="0"/>
        </a:spcBef>
        <a:spcAft>
          <a:spcPct val="0"/>
        </a:spcAft>
        <a:defRPr sz="4400" b="1">
          <a:solidFill>
            <a:schemeClr val="tx2"/>
          </a:solidFill>
          <a:latin typeface="Garamond" pitchFamily="18" charset="0"/>
          <a:cs typeface="Arial" charset="0"/>
        </a:defRPr>
      </a:lvl8pPr>
      <a:lvl9pPr marL="1828800" algn="ctr" rtl="1" fontAlgn="base">
        <a:spcBef>
          <a:spcPct val="0"/>
        </a:spcBef>
        <a:spcAft>
          <a:spcPct val="0"/>
        </a:spcAft>
        <a:defRPr sz="4400" b="1">
          <a:solidFill>
            <a:schemeClr val="tx2"/>
          </a:solidFill>
          <a:latin typeface="Garamond" pitchFamily="18"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5204" name="Rectangle 4"/>
          <p:cNvSpPr>
            <a:spLocks noGrp="1" noChangeArrowheads="1"/>
          </p:cNvSpPr>
          <p:nvPr>
            <p:ph type="dt" sz="half" idx="2"/>
          </p:nvPr>
        </p:nvSpPr>
        <p:spPr bwMode="auto">
          <a:xfrm>
            <a:off x="685800" y="64770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latin typeface="+mn-lt"/>
              </a:defRPr>
            </a:lvl1pPr>
          </a:lstStyle>
          <a:p>
            <a:pPr>
              <a:defRPr/>
            </a:pPr>
            <a:fld id="{6F070179-5AC3-4A95-9A13-378A8EAFDA56}" type="datetime1">
              <a:rPr lang="en-US"/>
              <a:pPr>
                <a:defRPr/>
              </a:pPr>
              <a:t>10/19/2011</a:t>
            </a:fld>
            <a:endParaRPr lang="en-US"/>
          </a:p>
        </p:txBody>
      </p:sp>
      <p:sp>
        <p:nvSpPr>
          <p:cNvPr id="435205" name="Rectangle 5"/>
          <p:cNvSpPr>
            <a:spLocks noGrp="1" noChangeArrowheads="1"/>
          </p:cNvSpPr>
          <p:nvPr>
            <p:ph type="sldNum" sz="quarter" idx="4"/>
          </p:nvPr>
        </p:nvSpPr>
        <p:spPr bwMode="auto">
          <a:xfrm>
            <a:off x="7010400" y="6477000"/>
            <a:ext cx="144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latin typeface="+mn-lt"/>
              </a:defRPr>
            </a:lvl1pPr>
          </a:lstStyle>
          <a:p>
            <a:pPr>
              <a:defRPr/>
            </a:pPr>
            <a:fld id="{88B0DC81-B5C9-4C2D-8313-51F0EE1A9E2D}" type="slidenum">
              <a:rPr lang="ar-SA"/>
              <a:pPr>
                <a:defRPr/>
              </a:pPr>
              <a:t>‹#›</a:t>
            </a:fld>
            <a:endParaRPr lang="en-US"/>
          </a:p>
        </p:txBody>
      </p:sp>
      <p:sp>
        <p:nvSpPr>
          <p:cNvPr id="435206" name="Rectangle 6"/>
          <p:cNvSpPr>
            <a:spLocks noGrp="1" noChangeArrowheads="1"/>
          </p:cNvSpPr>
          <p:nvPr>
            <p:ph type="ftr" sz="quarter" idx="3"/>
          </p:nvPr>
        </p:nvSpPr>
        <p:spPr bwMode="auto">
          <a:xfrm>
            <a:off x="2514600" y="6477000"/>
            <a:ext cx="434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latin typeface="+mn-lt"/>
              </a:defRPr>
            </a:lvl1pPr>
          </a:lstStyle>
          <a:p>
            <a:pPr>
              <a:defRPr/>
            </a:pPr>
            <a:r>
              <a:rPr lang="en-US"/>
              <a:t>Patient Care in the ICU</a:t>
            </a:r>
          </a:p>
        </p:txBody>
      </p:sp>
    </p:spTree>
  </p:cSld>
  <p:clrMap bg1="dk2" tx1="lt1" bg2="dk1" tx2="lt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p:txStyles>
    <p:titleStyle>
      <a:lvl1pPr algn="ctr" rtl="1" eaLnBrk="0" fontAlgn="base" hangingPunct="0">
        <a:spcBef>
          <a:spcPts val="300"/>
        </a:spcBef>
        <a:spcAft>
          <a:spcPct val="0"/>
        </a:spcAft>
        <a:defRPr sz="4400" b="1">
          <a:solidFill>
            <a:schemeClr val="tx2"/>
          </a:solidFill>
          <a:latin typeface="+mj-lt"/>
          <a:ea typeface="+mj-ea"/>
          <a:cs typeface="+mj-cs"/>
        </a:defRPr>
      </a:lvl1pPr>
      <a:lvl2pPr algn="ctr" rtl="1" eaLnBrk="0" fontAlgn="base" hangingPunct="0">
        <a:spcBef>
          <a:spcPts val="300"/>
        </a:spcBef>
        <a:spcAft>
          <a:spcPct val="0"/>
        </a:spcAft>
        <a:defRPr sz="4400" b="1">
          <a:solidFill>
            <a:schemeClr val="tx2"/>
          </a:solidFill>
          <a:latin typeface="Times New Roman" pitchFamily="18" charset="0"/>
          <a:cs typeface="Arial" charset="0"/>
        </a:defRPr>
      </a:lvl2pPr>
      <a:lvl3pPr algn="ctr" rtl="1" eaLnBrk="0" fontAlgn="base" hangingPunct="0">
        <a:spcBef>
          <a:spcPts val="300"/>
        </a:spcBef>
        <a:spcAft>
          <a:spcPct val="0"/>
        </a:spcAft>
        <a:defRPr sz="4400" b="1">
          <a:solidFill>
            <a:schemeClr val="tx2"/>
          </a:solidFill>
          <a:latin typeface="Times New Roman" pitchFamily="18" charset="0"/>
          <a:cs typeface="Arial" charset="0"/>
        </a:defRPr>
      </a:lvl3pPr>
      <a:lvl4pPr algn="ctr" rtl="1" eaLnBrk="0" fontAlgn="base" hangingPunct="0">
        <a:spcBef>
          <a:spcPts val="300"/>
        </a:spcBef>
        <a:spcAft>
          <a:spcPct val="0"/>
        </a:spcAft>
        <a:defRPr sz="4400" b="1">
          <a:solidFill>
            <a:schemeClr val="tx2"/>
          </a:solidFill>
          <a:latin typeface="Times New Roman" pitchFamily="18" charset="0"/>
          <a:cs typeface="Arial" charset="0"/>
        </a:defRPr>
      </a:lvl4pPr>
      <a:lvl5pPr algn="ctr" rtl="1" eaLnBrk="0" fontAlgn="base" hangingPunct="0">
        <a:spcBef>
          <a:spcPts val="300"/>
        </a:spcBef>
        <a:spcAft>
          <a:spcPct val="0"/>
        </a:spcAft>
        <a:defRPr sz="4400" b="1">
          <a:solidFill>
            <a:schemeClr val="tx2"/>
          </a:solidFill>
          <a:latin typeface="Times New Roman" pitchFamily="18" charset="0"/>
          <a:cs typeface="Arial" charset="0"/>
        </a:defRPr>
      </a:lvl5pPr>
      <a:lvl6pPr marL="457200" algn="ctr" rtl="1" fontAlgn="base">
        <a:spcBef>
          <a:spcPts val="300"/>
        </a:spcBef>
        <a:spcAft>
          <a:spcPct val="0"/>
        </a:spcAft>
        <a:defRPr sz="4400" b="1">
          <a:solidFill>
            <a:schemeClr val="tx2"/>
          </a:solidFill>
          <a:latin typeface="Times New Roman" pitchFamily="18" charset="0"/>
          <a:cs typeface="Arial" charset="0"/>
        </a:defRPr>
      </a:lvl6pPr>
      <a:lvl7pPr marL="914400" algn="ctr" rtl="1" fontAlgn="base">
        <a:spcBef>
          <a:spcPts val="300"/>
        </a:spcBef>
        <a:spcAft>
          <a:spcPct val="0"/>
        </a:spcAft>
        <a:defRPr sz="4400" b="1">
          <a:solidFill>
            <a:schemeClr val="tx2"/>
          </a:solidFill>
          <a:latin typeface="Times New Roman" pitchFamily="18" charset="0"/>
          <a:cs typeface="Arial" charset="0"/>
        </a:defRPr>
      </a:lvl7pPr>
      <a:lvl8pPr marL="1371600" algn="ctr" rtl="1" fontAlgn="base">
        <a:spcBef>
          <a:spcPts val="300"/>
        </a:spcBef>
        <a:spcAft>
          <a:spcPct val="0"/>
        </a:spcAft>
        <a:defRPr sz="4400" b="1">
          <a:solidFill>
            <a:schemeClr val="tx2"/>
          </a:solidFill>
          <a:latin typeface="Times New Roman" pitchFamily="18" charset="0"/>
          <a:cs typeface="Arial" charset="0"/>
        </a:defRPr>
      </a:lvl8pPr>
      <a:lvl9pPr marL="1828800" algn="ctr" rtl="1" fontAlgn="base">
        <a:spcBef>
          <a:spcPts val="300"/>
        </a:spcBef>
        <a:spcAft>
          <a:spcPct val="0"/>
        </a:spcAft>
        <a:defRPr sz="4400" b="1">
          <a:solidFill>
            <a:schemeClr val="tx2"/>
          </a:solidFill>
          <a:latin typeface="Times New Roman" pitchFamily="18" charset="0"/>
          <a:cs typeface="Arial" charset="0"/>
        </a:defRPr>
      </a:lvl9pPr>
    </p:titleStyle>
    <p:bodyStyle>
      <a:lvl1pPr marL="342900" indent="-342900" algn="r" rtl="1" eaLnBrk="0" fontAlgn="base" hangingPunct="0">
        <a:spcBef>
          <a:spcPts val="150"/>
        </a:spcBef>
        <a:spcAft>
          <a:spcPts val="300"/>
        </a:spcAft>
        <a:buChar char="•"/>
        <a:defRPr sz="3200" b="1">
          <a:solidFill>
            <a:schemeClr val="tx1"/>
          </a:solidFill>
          <a:latin typeface="+mn-lt"/>
          <a:ea typeface="+mn-ea"/>
          <a:cs typeface="+mn-cs"/>
        </a:defRPr>
      </a:lvl1pPr>
      <a:lvl2pPr marL="742950" indent="-285750" algn="r" rtl="1" eaLnBrk="0" fontAlgn="base" hangingPunct="0">
        <a:spcBef>
          <a:spcPts val="150"/>
        </a:spcBef>
        <a:spcAft>
          <a:spcPct val="0"/>
        </a:spcAft>
        <a:buChar char="–"/>
        <a:defRPr sz="2800" b="1">
          <a:solidFill>
            <a:schemeClr val="tx1"/>
          </a:solidFill>
          <a:latin typeface="+mn-lt"/>
          <a:cs typeface="+mn-cs"/>
        </a:defRPr>
      </a:lvl2pPr>
      <a:lvl3pPr marL="1143000" indent="-228600" algn="r" rtl="1" eaLnBrk="0" fontAlgn="base" hangingPunct="0">
        <a:spcBef>
          <a:spcPts val="3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buClr>
                <a:srgbClr val="FFFF00"/>
              </a:buClr>
              <a:defRPr/>
            </a:pPr>
            <a:endParaRPr lang="en-GB">
              <a:solidFill>
                <a:srgbClr val="000000"/>
              </a:solidFill>
            </a:endParaRPr>
          </a:p>
        </p:txBody>
      </p:sp>
      <p:sp>
        <p:nvSpPr>
          <p:cNvPr id="1024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642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lnSpc>
                <a:spcPct val="100000"/>
              </a:lnSpc>
              <a:spcBef>
                <a:spcPct val="0"/>
              </a:spcBef>
              <a:buClrTx/>
              <a:buSzTx/>
              <a:buFontTx/>
              <a:buNone/>
              <a:defRPr sz="1400">
                <a:solidFill>
                  <a:schemeClr val="hlink"/>
                </a:solidFill>
              </a:defRPr>
            </a:lvl1pPr>
          </a:lstStyle>
          <a:p>
            <a:pPr>
              <a:defRPr/>
            </a:pPr>
            <a:fld id="{DD848580-6A81-41C4-9F08-6F569FD69B4A}" type="datetime1">
              <a:rPr lang="en-US">
                <a:solidFill>
                  <a:srgbClr val="FF9966"/>
                </a:solidFill>
              </a:rPr>
              <a:pPr>
                <a:defRPr/>
              </a:pPr>
              <a:t>10/19/2011</a:t>
            </a:fld>
            <a:endParaRPr lang="en-US">
              <a:solidFill>
                <a:srgbClr val="FF9966"/>
              </a:solidFill>
            </a:endParaRPr>
          </a:p>
        </p:txBody>
      </p:sp>
      <p:sp>
        <p:nvSpPr>
          <p:cNvPr id="31642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lnSpc>
                <a:spcPct val="100000"/>
              </a:lnSpc>
              <a:spcBef>
                <a:spcPct val="0"/>
              </a:spcBef>
              <a:buClrTx/>
              <a:buSzTx/>
              <a:buFontTx/>
              <a:buNone/>
              <a:defRPr sz="1400">
                <a:solidFill>
                  <a:schemeClr val="hlink"/>
                </a:solidFill>
              </a:defRPr>
            </a:lvl1pPr>
          </a:lstStyle>
          <a:p>
            <a:pPr>
              <a:defRPr/>
            </a:pPr>
            <a:r>
              <a:rPr lang="en-US">
                <a:solidFill>
                  <a:srgbClr val="FF9966"/>
                </a:solidFill>
              </a:rPr>
              <a:t>Patient Care in the ICU</a:t>
            </a:r>
          </a:p>
        </p:txBody>
      </p:sp>
      <p:sp>
        <p:nvSpPr>
          <p:cNvPr id="31642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lnSpc>
                <a:spcPct val="100000"/>
              </a:lnSpc>
              <a:spcBef>
                <a:spcPct val="0"/>
              </a:spcBef>
              <a:buClrTx/>
              <a:buSzTx/>
              <a:buFontTx/>
              <a:buNone/>
              <a:defRPr sz="1400">
                <a:solidFill>
                  <a:schemeClr val="hlink"/>
                </a:solidFill>
              </a:defRPr>
            </a:lvl1pPr>
          </a:lstStyle>
          <a:p>
            <a:pPr>
              <a:defRPr/>
            </a:pPr>
            <a:fld id="{A315D9D7-B8B5-4175-AF0E-E403436FB066}" type="slidenum">
              <a:rPr lang="ar-SA">
                <a:solidFill>
                  <a:srgbClr val="FF9966"/>
                </a:solidFill>
              </a:rPr>
              <a:pPr>
                <a:defRPr/>
              </a:pPr>
              <a:t>‹#›</a:t>
            </a:fld>
            <a:endParaRPr lang="en-US">
              <a:solidFill>
                <a:srgbClr val="FF9966"/>
              </a:solidFill>
            </a:endParaRPr>
          </a:p>
        </p:txBody>
      </p:sp>
    </p:spTree>
  </p:cSld>
  <p:clrMap bg1="lt1" tx1="dk1" bg2="lt2" tx2="dk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Lst>
  <p:hf hdr="0"/>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5pPr>
      <a:lvl6pPr marL="457200" algn="l" rtl="0" fontAlgn="base">
        <a:lnSpc>
          <a:spcPct val="70000"/>
        </a:lnSpc>
        <a:spcBef>
          <a:spcPct val="0"/>
        </a:spcBef>
        <a:spcAft>
          <a:spcPct val="0"/>
        </a:spcAft>
        <a:defRPr kumimoji="1" sz="4800" b="1">
          <a:solidFill>
            <a:schemeClr val="tx2"/>
          </a:solidFill>
          <a:latin typeface="Arial Narrow" pitchFamily="34" charset="0"/>
          <a:cs typeface="Arial" charset="0"/>
        </a:defRPr>
      </a:lvl6pPr>
      <a:lvl7pPr marL="914400" algn="l" rtl="0" fontAlgn="base">
        <a:lnSpc>
          <a:spcPct val="70000"/>
        </a:lnSpc>
        <a:spcBef>
          <a:spcPct val="0"/>
        </a:spcBef>
        <a:spcAft>
          <a:spcPct val="0"/>
        </a:spcAft>
        <a:defRPr kumimoji="1" sz="4800" b="1">
          <a:solidFill>
            <a:schemeClr val="tx2"/>
          </a:solidFill>
          <a:latin typeface="Arial Narrow" pitchFamily="34" charset="0"/>
          <a:cs typeface="Arial" charset="0"/>
        </a:defRPr>
      </a:lvl7pPr>
      <a:lvl8pPr marL="1371600" algn="l" rtl="0" fontAlgn="base">
        <a:lnSpc>
          <a:spcPct val="70000"/>
        </a:lnSpc>
        <a:spcBef>
          <a:spcPct val="0"/>
        </a:spcBef>
        <a:spcAft>
          <a:spcPct val="0"/>
        </a:spcAft>
        <a:defRPr kumimoji="1" sz="4800" b="1">
          <a:solidFill>
            <a:schemeClr val="tx2"/>
          </a:solidFill>
          <a:latin typeface="Arial Narrow" pitchFamily="34" charset="0"/>
          <a:cs typeface="Arial" charset="0"/>
        </a:defRPr>
      </a:lvl8pPr>
      <a:lvl9pPr marL="1828800" algn="l" rtl="0" fontAlgn="base">
        <a:lnSpc>
          <a:spcPct val="70000"/>
        </a:lnSpc>
        <a:spcBef>
          <a:spcPct val="0"/>
        </a:spcBef>
        <a:spcAft>
          <a:spcPct val="0"/>
        </a:spcAft>
        <a:defRPr kumimoji="1" sz="4800" b="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cs typeface="+mn-cs"/>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604163"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64"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65"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66"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6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6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6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buClr>
                  <a:srgbClr val="FFCC00"/>
                </a:buClr>
                <a:defRPr/>
              </a:pPr>
              <a:endParaRPr lang="en-GB">
                <a:solidFill>
                  <a:srgbClr val="FFFFFF"/>
                </a:solidFill>
              </a:endParaRPr>
            </a:p>
          </p:txBody>
        </p:sp>
        <p:sp>
          <p:nvSpPr>
            <p:cNvPr id="604175"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6"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7"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8"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79"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buClr>
                  <a:srgbClr val="FFCC00"/>
                </a:buClr>
                <a:defRPr/>
              </a:pPr>
              <a:endParaRPr lang="en-GB">
                <a:solidFill>
                  <a:srgbClr val="FFFFFF"/>
                </a:solidFill>
              </a:endParaRPr>
            </a:p>
          </p:txBody>
        </p:sp>
        <p:sp>
          <p:nvSpPr>
            <p:cNvPr id="60418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buClr>
                  <a:srgbClr val="FFCC00"/>
                </a:buClr>
                <a:defRPr/>
              </a:pPr>
              <a:endParaRPr lang="en-GB">
                <a:solidFill>
                  <a:srgbClr val="FFFFFF"/>
                </a:solidFill>
              </a:endParaRPr>
            </a:p>
          </p:txBody>
        </p:sp>
        <p:sp>
          <p:nvSpPr>
            <p:cNvPr id="60418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buClr>
                  <a:srgbClr val="FFCC00"/>
                </a:buClr>
                <a:defRPr/>
              </a:pPr>
              <a:endParaRPr lang="en-GB">
                <a:solidFill>
                  <a:srgbClr val="FFFFFF"/>
                </a:solidFill>
              </a:endParaRPr>
            </a:p>
          </p:txBody>
        </p:sp>
      </p:grpSp>
      <p:sp>
        <p:nvSpPr>
          <p:cNvPr id="20483"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484"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192"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a:solidFill>
                  <a:srgbClr val="FFFFFF"/>
                </a:solidFill>
                <a:cs typeface="Times New Roman" pitchFamily="18" charset="0"/>
              </a:defRPr>
            </a:lvl1pPr>
          </a:lstStyle>
          <a:p>
            <a:pPr>
              <a:defRPr/>
            </a:pPr>
            <a:fld id="{E583F6C7-D5B0-43B8-A322-CC60F01A5417}" type="datetime1">
              <a:rPr lang="en-US"/>
              <a:pPr>
                <a:defRPr/>
              </a:pPr>
              <a:t>10/19/2011</a:t>
            </a:fld>
            <a:endParaRPr lang="en-US"/>
          </a:p>
        </p:txBody>
      </p:sp>
      <p:sp>
        <p:nvSpPr>
          <p:cNvPr id="604193"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a:solidFill>
                  <a:srgbClr val="FFFFFF"/>
                </a:solidFill>
                <a:cs typeface="Times New Roman" pitchFamily="18" charset="0"/>
              </a:defRPr>
            </a:lvl1pPr>
          </a:lstStyle>
          <a:p>
            <a:pPr>
              <a:defRPr/>
            </a:pPr>
            <a:r>
              <a:rPr lang="en-US"/>
              <a:t>Patient Care in the ICU</a:t>
            </a:r>
          </a:p>
        </p:txBody>
      </p:sp>
      <p:sp>
        <p:nvSpPr>
          <p:cNvPr id="604194"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a:solidFill>
                  <a:srgbClr val="FFFFFF"/>
                </a:solidFill>
                <a:cs typeface="Times New Roman" pitchFamily="18" charset="0"/>
              </a:defRPr>
            </a:lvl1pPr>
          </a:lstStyle>
          <a:p>
            <a:pPr>
              <a:defRPr/>
            </a:pPr>
            <a:fld id="{1139EBFF-5EB3-45FE-9CCB-3037B6DD56D7}"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5494" r:id="rId1"/>
    <p:sldLayoutId id="2147485495" r:id="rId2"/>
    <p:sldLayoutId id="2147485496" r:id="rId3"/>
    <p:sldLayoutId id="2147485497" r:id="rId4"/>
    <p:sldLayoutId id="2147485498" r:id="rId5"/>
    <p:sldLayoutId id="2147485499" r:id="rId6"/>
    <p:sldLayoutId id="2147485500" r:id="rId7"/>
    <p:sldLayoutId id="2147485501" r:id="rId8"/>
    <p:sldLayoutId id="2147485502" r:id="rId9"/>
    <p:sldLayoutId id="2147485503" r:id="rId10"/>
    <p:sldLayoutId id="214748550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cs typeface="Arial" charset="0"/>
        </a:defRPr>
      </a:lvl2pPr>
      <a:lvl3pPr algn="ctr" rtl="0" eaLnBrk="0" fontAlgn="base" hangingPunct="0">
        <a:spcBef>
          <a:spcPct val="0"/>
        </a:spcBef>
        <a:spcAft>
          <a:spcPct val="0"/>
        </a:spcAft>
        <a:defRPr sz="4400">
          <a:solidFill>
            <a:schemeClr val="tx2"/>
          </a:solidFill>
          <a:latin typeface="Arial Black" pitchFamily="34" charset="0"/>
          <a:cs typeface="Arial" charset="0"/>
        </a:defRPr>
      </a:lvl3pPr>
      <a:lvl4pPr algn="ctr" rtl="0" eaLnBrk="0" fontAlgn="base" hangingPunct="0">
        <a:spcBef>
          <a:spcPct val="0"/>
        </a:spcBef>
        <a:spcAft>
          <a:spcPct val="0"/>
        </a:spcAft>
        <a:defRPr sz="4400">
          <a:solidFill>
            <a:schemeClr val="tx2"/>
          </a:solidFill>
          <a:latin typeface="Arial Black" pitchFamily="34" charset="0"/>
          <a:cs typeface="Arial" charset="0"/>
        </a:defRPr>
      </a:lvl4pPr>
      <a:lvl5pPr algn="ctr" rtl="0" eaLnBrk="0" fontAlgn="base" hangingPunct="0">
        <a:spcBef>
          <a:spcPct val="0"/>
        </a:spcBef>
        <a:spcAft>
          <a:spcPct val="0"/>
        </a:spcAft>
        <a:defRPr sz="4400">
          <a:solidFill>
            <a:schemeClr val="tx2"/>
          </a:solidFill>
          <a:latin typeface="Arial Black" pitchFamily="34" charset="0"/>
          <a:cs typeface="Arial" charset="0"/>
        </a:defRPr>
      </a:lvl5pPr>
      <a:lvl6pPr marL="457200" algn="ctr" rtl="0" fontAlgn="base">
        <a:spcBef>
          <a:spcPct val="0"/>
        </a:spcBef>
        <a:spcAft>
          <a:spcPct val="0"/>
        </a:spcAft>
        <a:defRPr sz="4400">
          <a:solidFill>
            <a:schemeClr val="tx2"/>
          </a:solidFill>
          <a:latin typeface="Arial Black" pitchFamily="34" charset="0"/>
          <a:cs typeface="Arial" charset="0"/>
        </a:defRPr>
      </a:lvl6pPr>
      <a:lvl7pPr marL="914400" algn="ctr" rtl="0" fontAlgn="base">
        <a:spcBef>
          <a:spcPct val="0"/>
        </a:spcBef>
        <a:spcAft>
          <a:spcPct val="0"/>
        </a:spcAft>
        <a:defRPr sz="4400">
          <a:solidFill>
            <a:schemeClr val="tx2"/>
          </a:solidFill>
          <a:latin typeface="Arial Black" pitchFamily="34" charset="0"/>
          <a:cs typeface="Arial" charset="0"/>
        </a:defRPr>
      </a:lvl7pPr>
      <a:lvl8pPr marL="1371600" algn="ctr" rtl="0" fontAlgn="base">
        <a:spcBef>
          <a:spcPct val="0"/>
        </a:spcBef>
        <a:spcAft>
          <a:spcPct val="0"/>
        </a:spcAft>
        <a:defRPr sz="4400">
          <a:solidFill>
            <a:schemeClr val="tx2"/>
          </a:solidFill>
          <a:latin typeface="Arial Black" pitchFamily="34" charset="0"/>
          <a:cs typeface="Arial" charset="0"/>
        </a:defRPr>
      </a:lvl8pPr>
      <a:lvl9pPr marL="1828800" algn="ctr"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SzPct val="85000"/>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1444625"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lnSpc>
                <a:spcPct val="100000"/>
              </a:lnSpc>
              <a:spcBef>
                <a:spcPct val="0"/>
              </a:spcBef>
              <a:buClrTx/>
              <a:buSzTx/>
              <a:buFontTx/>
              <a:buNone/>
              <a:defRPr/>
            </a:pPr>
            <a:endParaRPr kumimoji="1" lang="en-US">
              <a:solidFill>
                <a:srgbClr val="FFFFFF"/>
              </a:solidFill>
            </a:endParaRPr>
          </a:p>
        </p:txBody>
      </p:sp>
      <p:grpSp>
        <p:nvGrpSpPr>
          <p:cNvPr id="2" name="Group 3"/>
          <p:cNvGrpSpPr>
            <a:grpSpLocks/>
          </p:cNvGrpSpPr>
          <p:nvPr/>
        </p:nvGrpSpPr>
        <p:grpSpPr bwMode="auto">
          <a:xfrm>
            <a:off x="620713" y="1447800"/>
            <a:ext cx="8523287" cy="76200"/>
            <a:chOff x="381" y="888"/>
            <a:chExt cx="5369" cy="48"/>
          </a:xfrm>
        </p:grpSpPr>
        <p:sp>
          <p:nvSpPr>
            <p:cNvPr id="153604" name="Line 4"/>
            <p:cNvSpPr>
              <a:spLocks noChangeShapeType="1"/>
            </p:cNvSpPr>
            <p:nvPr/>
          </p:nvSpPr>
          <p:spPr bwMode="auto">
            <a:xfrm>
              <a:off x="381" y="936"/>
              <a:ext cx="5369" cy="0"/>
            </a:xfrm>
            <a:prstGeom prst="line">
              <a:avLst/>
            </a:prstGeom>
            <a:noFill/>
            <a:ln w="254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sp>
          <p:nvSpPr>
            <p:cNvPr id="153605" name="Line 5"/>
            <p:cNvSpPr>
              <a:spLocks noChangeShapeType="1"/>
            </p:cNvSpPr>
            <p:nvPr/>
          </p:nvSpPr>
          <p:spPr bwMode="auto">
            <a:xfrm>
              <a:off x="381" y="888"/>
              <a:ext cx="5369" cy="0"/>
            </a:xfrm>
            <a:prstGeom prst="line">
              <a:avLst/>
            </a:prstGeom>
            <a:noFill/>
            <a:ln w="762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grpSp>
      <p:sp>
        <p:nvSpPr>
          <p:cNvPr id="153606" name="Rectangle 6"/>
          <p:cNvSpPr>
            <a:spLocks noGrp="1" noChangeArrowheads="1"/>
          </p:cNvSpPr>
          <p:nvPr>
            <p:ph type="title"/>
          </p:nvPr>
        </p:nvSpPr>
        <p:spPr bwMode="auto">
          <a:xfrm>
            <a:off x="590550" y="266700"/>
            <a:ext cx="832485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1143000" y="1790700"/>
            <a:ext cx="7772400" cy="4381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8"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defRPr>
            </a:lvl1pPr>
          </a:lstStyle>
          <a:p>
            <a:pPr>
              <a:lnSpc>
                <a:spcPct val="100000"/>
              </a:lnSpc>
              <a:spcBef>
                <a:spcPct val="0"/>
              </a:spcBef>
              <a:buClrTx/>
              <a:buSzTx/>
              <a:buFontTx/>
              <a:buNone/>
              <a:defRPr/>
            </a:pPr>
            <a:endParaRPr lang="en-US">
              <a:solidFill>
                <a:srgbClr val="FFFFFF"/>
              </a:solidFill>
            </a:endParaRPr>
          </a:p>
        </p:txBody>
      </p:sp>
      <p:sp>
        <p:nvSpPr>
          <p:cNvPr id="153609"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Arial" charset="0"/>
              </a:defRPr>
            </a:lvl1pPr>
          </a:lstStyle>
          <a:p>
            <a:pPr>
              <a:lnSpc>
                <a:spcPct val="100000"/>
              </a:lnSpc>
              <a:spcBef>
                <a:spcPct val="0"/>
              </a:spcBef>
              <a:buClrTx/>
              <a:buSzTx/>
              <a:buFontTx/>
              <a:buNone/>
              <a:defRPr/>
            </a:pPr>
            <a:fld id="{C232C57D-C1E1-4DF7-B802-FA17B7703887}" type="slidenum">
              <a:rPr lang="en-US">
                <a:solidFill>
                  <a:srgbClr val="FFFFFF"/>
                </a:solidFill>
              </a:rPr>
              <a:pPr>
                <a:lnSpc>
                  <a:spcPct val="100000"/>
                </a:lnSpc>
                <a:spcBef>
                  <a:spcPct val="0"/>
                </a:spcBef>
                <a:buClrTx/>
                <a:buSzTx/>
                <a:buFontTx/>
                <a:buNone/>
                <a:defRPr/>
              </a:pPr>
              <a:t>‹#›</a:t>
            </a:fld>
            <a:endParaRPr lang="en-US">
              <a:solidFill>
                <a:srgbClr val="FFFFFF"/>
              </a:solidFill>
            </a:endParaRPr>
          </a:p>
        </p:txBody>
      </p:sp>
      <p:sp>
        <p:nvSpPr>
          <p:cNvPr id="153610"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defRPr>
            </a:lvl1pPr>
          </a:lstStyle>
          <a:p>
            <a:pPr>
              <a:lnSpc>
                <a:spcPct val="100000"/>
              </a:lnSpc>
              <a:spcBef>
                <a:spcPct val="0"/>
              </a:spcBef>
              <a:buClrTx/>
              <a:buSzTx/>
              <a:buFontTx/>
              <a:buNone/>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5530" r:id="rId1"/>
    <p:sldLayoutId id="2147485531" r:id="rId2"/>
    <p:sldLayoutId id="2147485532" r:id="rId3"/>
    <p:sldLayoutId id="2147485533" r:id="rId4"/>
    <p:sldLayoutId id="2147485534" r:id="rId5"/>
    <p:sldLayoutId id="2147485535" r:id="rId6"/>
    <p:sldLayoutId id="2147485536" r:id="rId7"/>
    <p:sldLayoutId id="2147485537" r:id="rId8"/>
    <p:sldLayoutId id="2147485538" r:id="rId9"/>
    <p:sldLayoutId id="2147485539" r:id="rId10"/>
    <p:sldLayoutId id="2147485540"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Garamond" pitchFamily="18" charset="0"/>
        </a:defRPr>
      </a:lvl2pPr>
      <a:lvl3pPr algn="l" rtl="0" eaLnBrk="0" fontAlgn="base" hangingPunct="0">
        <a:lnSpc>
          <a:spcPct val="80000"/>
        </a:lnSpc>
        <a:spcBef>
          <a:spcPct val="0"/>
        </a:spcBef>
        <a:spcAft>
          <a:spcPct val="0"/>
        </a:spcAft>
        <a:defRPr sz="4400">
          <a:solidFill>
            <a:schemeClr val="tx2"/>
          </a:solidFill>
          <a:latin typeface="Garamond" pitchFamily="18" charset="0"/>
        </a:defRPr>
      </a:lvl3pPr>
      <a:lvl4pPr algn="l" rtl="0" eaLnBrk="0" fontAlgn="base" hangingPunct="0">
        <a:lnSpc>
          <a:spcPct val="80000"/>
        </a:lnSpc>
        <a:spcBef>
          <a:spcPct val="0"/>
        </a:spcBef>
        <a:spcAft>
          <a:spcPct val="0"/>
        </a:spcAft>
        <a:defRPr sz="4400">
          <a:solidFill>
            <a:schemeClr val="tx2"/>
          </a:solidFill>
          <a:latin typeface="Garamond" pitchFamily="18" charset="0"/>
        </a:defRPr>
      </a:lvl4pPr>
      <a:lvl5pPr algn="l" rtl="0" eaLnBrk="0" fontAlgn="base" hangingPunct="0">
        <a:lnSpc>
          <a:spcPct val="80000"/>
        </a:lnSpc>
        <a:spcBef>
          <a:spcPct val="0"/>
        </a:spcBef>
        <a:spcAft>
          <a:spcPct val="0"/>
        </a:spcAft>
        <a:defRPr sz="4400">
          <a:solidFill>
            <a:schemeClr val="tx2"/>
          </a:solidFill>
          <a:latin typeface="Garamond" pitchFamily="18" charset="0"/>
        </a:defRPr>
      </a:lvl5pPr>
      <a:lvl6pPr marL="457200" algn="l" rtl="0" fontAlgn="base">
        <a:lnSpc>
          <a:spcPct val="80000"/>
        </a:lnSpc>
        <a:spcBef>
          <a:spcPct val="0"/>
        </a:spcBef>
        <a:spcAft>
          <a:spcPct val="0"/>
        </a:spcAft>
        <a:defRPr sz="4400">
          <a:solidFill>
            <a:schemeClr val="tx2"/>
          </a:solidFill>
          <a:latin typeface="Garamond" pitchFamily="18" charset="0"/>
        </a:defRPr>
      </a:lvl6pPr>
      <a:lvl7pPr marL="914400" algn="l" rtl="0" fontAlgn="base">
        <a:lnSpc>
          <a:spcPct val="80000"/>
        </a:lnSpc>
        <a:spcBef>
          <a:spcPct val="0"/>
        </a:spcBef>
        <a:spcAft>
          <a:spcPct val="0"/>
        </a:spcAft>
        <a:defRPr sz="4400">
          <a:solidFill>
            <a:schemeClr val="tx2"/>
          </a:solidFill>
          <a:latin typeface="Garamond" pitchFamily="18" charset="0"/>
        </a:defRPr>
      </a:lvl7pPr>
      <a:lvl8pPr marL="1371600" algn="l" rtl="0" fontAlgn="base">
        <a:lnSpc>
          <a:spcPct val="80000"/>
        </a:lnSpc>
        <a:spcBef>
          <a:spcPct val="0"/>
        </a:spcBef>
        <a:spcAft>
          <a:spcPct val="0"/>
        </a:spcAft>
        <a:defRPr sz="4400">
          <a:solidFill>
            <a:schemeClr val="tx2"/>
          </a:solidFill>
          <a:latin typeface="Garamond" pitchFamily="18" charset="0"/>
        </a:defRPr>
      </a:lvl8pPr>
      <a:lvl9pPr marL="1828800" algn="l" rtl="0" fontAlgn="base">
        <a:lnSpc>
          <a:spcPct val="80000"/>
        </a:lnSpc>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Wingdings" pitchFamily="2" charset="2"/>
        <a:buChar char="v"/>
        <a:defRPr sz="3200">
          <a:solidFill>
            <a:schemeClr val="tx1"/>
          </a:solidFill>
          <a:latin typeface="+mn-lt"/>
        </a:defRPr>
      </a:lvl3pPr>
      <a:lvl4pPr marL="1600200" indent="-228600" algn="l" rtl="0" eaLnBrk="0" fontAlgn="base" hangingPunct="0">
        <a:spcBef>
          <a:spcPct val="20000"/>
        </a:spcBef>
        <a:spcAft>
          <a:spcPct val="0"/>
        </a:spcAft>
        <a:buClr>
          <a:schemeClr val="tx2"/>
        </a:buClr>
        <a:buChar char="–"/>
        <a:defRPr sz="3200">
          <a:solidFill>
            <a:schemeClr val="tx1"/>
          </a:solidFill>
          <a:latin typeface="+mn-lt"/>
        </a:defRPr>
      </a:lvl4pPr>
      <a:lvl5pPr marL="2057400" indent="-228600" algn="l" rtl="0" eaLnBrk="0" fontAlgn="base" hangingPunct="0">
        <a:spcBef>
          <a:spcPct val="20000"/>
        </a:spcBef>
        <a:spcAft>
          <a:spcPct val="0"/>
        </a:spcAft>
        <a:buClr>
          <a:schemeClr val="tx2"/>
        </a:buClr>
        <a:buChar char="–"/>
        <a:defRPr sz="3200">
          <a:solidFill>
            <a:schemeClr val="tx1"/>
          </a:solidFill>
          <a:latin typeface="+mn-lt"/>
        </a:defRPr>
      </a:lvl5pPr>
      <a:lvl6pPr marL="2514600" indent="-228600" algn="l" rtl="0" fontAlgn="base">
        <a:spcBef>
          <a:spcPct val="20000"/>
        </a:spcBef>
        <a:spcAft>
          <a:spcPct val="0"/>
        </a:spcAft>
        <a:buClr>
          <a:schemeClr val="tx2"/>
        </a:buClr>
        <a:buChar char="–"/>
        <a:defRPr sz="3200">
          <a:solidFill>
            <a:schemeClr val="tx1"/>
          </a:solidFill>
          <a:latin typeface="+mn-lt"/>
        </a:defRPr>
      </a:lvl6pPr>
      <a:lvl7pPr marL="2971800" indent="-228600" algn="l" rtl="0" fontAlgn="base">
        <a:spcBef>
          <a:spcPct val="20000"/>
        </a:spcBef>
        <a:spcAft>
          <a:spcPct val="0"/>
        </a:spcAft>
        <a:buClr>
          <a:schemeClr val="tx2"/>
        </a:buClr>
        <a:buChar char="–"/>
        <a:defRPr sz="3200">
          <a:solidFill>
            <a:schemeClr val="tx1"/>
          </a:solidFill>
          <a:latin typeface="+mn-lt"/>
        </a:defRPr>
      </a:lvl7pPr>
      <a:lvl8pPr marL="3429000" indent="-228600" algn="l" rtl="0" fontAlgn="base">
        <a:spcBef>
          <a:spcPct val="20000"/>
        </a:spcBef>
        <a:spcAft>
          <a:spcPct val="0"/>
        </a:spcAft>
        <a:buClr>
          <a:schemeClr val="tx2"/>
        </a:buClr>
        <a:buChar char="–"/>
        <a:defRPr sz="3200">
          <a:solidFill>
            <a:schemeClr val="tx1"/>
          </a:solidFill>
          <a:latin typeface="+mn-lt"/>
        </a:defRPr>
      </a:lvl8pPr>
      <a:lvl9pPr marL="3886200" indent="-228600" algn="l" rtl="0" fontAlgn="base">
        <a:spcBef>
          <a:spcPct val="20000"/>
        </a:spcBef>
        <a:spcAft>
          <a:spcPct val="0"/>
        </a:spcAft>
        <a:buClr>
          <a:schemeClr val="tx2"/>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1444625"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lnSpc>
                <a:spcPct val="100000"/>
              </a:lnSpc>
              <a:spcBef>
                <a:spcPct val="0"/>
              </a:spcBef>
              <a:buClrTx/>
              <a:buSzTx/>
              <a:buFontTx/>
              <a:buNone/>
              <a:defRPr/>
            </a:pPr>
            <a:endParaRPr kumimoji="1" lang="en-US">
              <a:solidFill>
                <a:srgbClr val="FFFFFF"/>
              </a:solidFill>
            </a:endParaRPr>
          </a:p>
        </p:txBody>
      </p:sp>
      <p:grpSp>
        <p:nvGrpSpPr>
          <p:cNvPr id="2" name="Group 3"/>
          <p:cNvGrpSpPr>
            <a:grpSpLocks/>
          </p:cNvGrpSpPr>
          <p:nvPr/>
        </p:nvGrpSpPr>
        <p:grpSpPr bwMode="auto">
          <a:xfrm>
            <a:off x="620713" y="1447800"/>
            <a:ext cx="8523287" cy="76200"/>
            <a:chOff x="381" y="888"/>
            <a:chExt cx="5369" cy="48"/>
          </a:xfrm>
        </p:grpSpPr>
        <p:sp>
          <p:nvSpPr>
            <p:cNvPr id="153604" name="Line 4"/>
            <p:cNvSpPr>
              <a:spLocks noChangeShapeType="1"/>
            </p:cNvSpPr>
            <p:nvPr/>
          </p:nvSpPr>
          <p:spPr bwMode="auto">
            <a:xfrm>
              <a:off x="381" y="936"/>
              <a:ext cx="5369" cy="0"/>
            </a:xfrm>
            <a:prstGeom prst="line">
              <a:avLst/>
            </a:prstGeom>
            <a:noFill/>
            <a:ln w="254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sp>
          <p:nvSpPr>
            <p:cNvPr id="153605" name="Line 5"/>
            <p:cNvSpPr>
              <a:spLocks noChangeShapeType="1"/>
            </p:cNvSpPr>
            <p:nvPr/>
          </p:nvSpPr>
          <p:spPr bwMode="auto">
            <a:xfrm>
              <a:off x="381" y="888"/>
              <a:ext cx="5369" cy="0"/>
            </a:xfrm>
            <a:prstGeom prst="line">
              <a:avLst/>
            </a:prstGeom>
            <a:noFill/>
            <a:ln w="76200" cap="sq">
              <a:solidFill>
                <a:schemeClr val="hlink"/>
              </a:solidFill>
              <a:round/>
              <a:headEnd type="none" w="sm" len="sm"/>
              <a:tailEnd type="none" w="sm" len="sm"/>
            </a:ln>
            <a:effectLst/>
          </p:spPr>
          <p:txBody>
            <a:bodyPr/>
            <a:lstStyle/>
            <a:p>
              <a:pPr>
                <a:lnSpc>
                  <a:spcPct val="100000"/>
                </a:lnSpc>
                <a:spcBef>
                  <a:spcPct val="0"/>
                </a:spcBef>
                <a:buClrTx/>
                <a:buSzTx/>
                <a:buFontTx/>
                <a:buNone/>
                <a:defRPr/>
              </a:pPr>
              <a:endParaRPr lang="en-US">
                <a:solidFill>
                  <a:srgbClr val="FFFFFF"/>
                </a:solidFill>
              </a:endParaRPr>
            </a:p>
          </p:txBody>
        </p:sp>
      </p:grpSp>
      <p:sp>
        <p:nvSpPr>
          <p:cNvPr id="153606" name="Rectangle 6"/>
          <p:cNvSpPr>
            <a:spLocks noGrp="1" noChangeArrowheads="1"/>
          </p:cNvSpPr>
          <p:nvPr>
            <p:ph type="title"/>
          </p:nvPr>
        </p:nvSpPr>
        <p:spPr bwMode="auto">
          <a:xfrm>
            <a:off x="590550" y="266700"/>
            <a:ext cx="832485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1143000" y="1790700"/>
            <a:ext cx="7772400" cy="4381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8"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defRPr>
            </a:lvl1pPr>
          </a:lstStyle>
          <a:p>
            <a:pPr>
              <a:lnSpc>
                <a:spcPct val="100000"/>
              </a:lnSpc>
              <a:spcBef>
                <a:spcPct val="0"/>
              </a:spcBef>
              <a:buClrTx/>
              <a:buSzTx/>
              <a:buFontTx/>
              <a:buNone/>
              <a:defRPr/>
            </a:pPr>
            <a:endParaRPr lang="en-US">
              <a:solidFill>
                <a:srgbClr val="FFFFFF"/>
              </a:solidFill>
            </a:endParaRPr>
          </a:p>
        </p:txBody>
      </p:sp>
      <p:sp>
        <p:nvSpPr>
          <p:cNvPr id="153609"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Arial" charset="0"/>
              </a:defRPr>
            </a:lvl1pPr>
          </a:lstStyle>
          <a:p>
            <a:pPr>
              <a:lnSpc>
                <a:spcPct val="100000"/>
              </a:lnSpc>
              <a:spcBef>
                <a:spcPct val="0"/>
              </a:spcBef>
              <a:buClrTx/>
              <a:buSzTx/>
              <a:buFontTx/>
              <a:buNone/>
              <a:defRPr/>
            </a:pPr>
            <a:fld id="{C232C57D-C1E1-4DF7-B802-FA17B7703887}" type="slidenum">
              <a:rPr lang="en-US">
                <a:solidFill>
                  <a:srgbClr val="FFFFFF"/>
                </a:solidFill>
              </a:rPr>
              <a:pPr>
                <a:lnSpc>
                  <a:spcPct val="100000"/>
                </a:lnSpc>
                <a:spcBef>
                  <a:spcPct val="0"/>
                </a:spcBef>
                <a:buClrTx/>
                <a:buSzTx/>
                <a:buFontTx/>
                <a:buNone/>
                <a:defRPr/>
              </a:pPr>
              <a:t>‹#›</a:t>
            </a:fld>
            <a:endParaRPr lang="en-US">
              <a:solidFill>
                <a:srgbClr val="FFFFFF"/>
              </a:solidFill>
            </a:endParaRPr>
          </a:p>
        </p:txBody>
      </p:sp>
      <p:sp>
        <p:nvSpPr>
          <p:cNvPr id="153610"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defRPr>
            </a:lvl1pPr>
          </a:lstStyle>
          <a:p>
            <a:pPr>
              <a:lnSpc>
                <a:spcPct val="100000"/>
              </a:lnSpc>
              <a:spcBef>
                <a:spcPct val="0"/>
              </a:spcBef>
              <a:buClrTx/>
              <a:buSzTx/>
              <a:buFontTx/>
              <a:buNone/>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5542" r:id="rId1"/>
    <p:sldLayoutId id="2147485543" r:id="rId2"/>
    <p:sldLayoutId id="2147485544" r:id="rId3"/>
    <p:sldLayoutId id="2147485545" r:id="rId4"/>
    <p:sldLayoutId id="2147485546" r:id="rId5"/>
    <p:sldLayoutId id="2147485547" r:id="rId6"/>
    <p:sldLayoutId id="2147485548" r:id="rId7"/>
    <p:sldLayoutId id="2147485549" r:id="rId8"/>
    <p:sldLayoutId id="2147485550" r:id="rId9"/>
    <p:sldLayoutId id="2147485551" r:id="rId10"/>
    <p:sldLayoutId id="2147485552"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Garamond" pitchFamily="18" charset="0"/>
        </a:defRPr>
      </a:lvl2pPr>
      <a:lvl3pPr algn="l" rtl="0" eaLnBrk="0" fontAlgn="base" hangingPunct="0">
        <a:lnSpc>
          <a:spcPct val="80000"/>
        </a:lnSpc>
        <a:spcBef>
          <a:spcPct val="0"/>
        </a:spcBef>
        <a:spcAft>
          <a:spcPct val="0"/>
        </a:spcAft>
        <a:defRPr sz="4400">
          <a:solidFill>
            <a:schemeClr val="tx2"/>
          </a:solidFill>
          <a:latin typeface="Garamond" pitchFamily="18" charset="0"/>
        </a:defRPr>
      </a:lvl3pPr>
      <a:lvl4pPr algn="l" rtl="0" eaLnBrk="0" fontAlgn="base" hangingPunct="0">
        <a:lnSpc>
          <a:spcPct val="80000"/>
        </a:lnSpc>
        <a:spcBef>
          <a:spcPct val="0"/>
        </a:spcBef>
        <a:spcAft>
          <a:spcPct val="0"/>
        </a:spcAft>
        <a:defRPr sz="4400">
          <a:solidFill>
            <a:schemeClr val="tx2"/>
          </a:solidFill>
          <a:latin typeface="Garamond" pitchFamily="18" charset="0"/>
        </a:defRPr>
      </a:lvl4pPr>
      <a:lvl5pPr algn="l" rtl="0" eaLnBrk="0" fontAlgn="base" hangingPunct="0">
        <a:lnSpc>
          <a:spcPct val="80000"/>
        </a:lnSpc>
        <a:spcBef>
          <a:spcPct val="0"/>
        </a:spcBef>
        <a:spcAft>
          <a:spcPct val="0"/>
        </a:spcAft>
        <a:defRPr sz="4400">
          <a:solidFill>
            <a:schemeClr val="tx2"/>
          </a:solidFill>
          <a:latin typeface="Garamond" pitchFamily="18" charset="0"/>
        </a:defRPr>
      </a:lvl5pPr>
      <a:lvl6pPr marL="457200" algn="l" rtl="0" fontAlgn="base">
        <a:lnSpc>
          <a:spcPct val="80000"/>
        </a:lnSpc>
        <a:spcBef>
          <a:spcPct val="0"/>
        </a:spcBef>
        <a:spcAft>
          <a:spcPct val="0"/>
        </a:spcAft>
        <a:defRPr sz="4400">
          <a:solidFill>
            <a:schemeClr val="tx2"/>
          </a:solidFill>
          <a:latin typeface="Garamond" pitchFamily="18" charset="0"/>
        </a:defRPr>
      </a:lvl6pPr>
      <a:lvl7pPr marL="914400" algn="l" rtl="0" fontAlgn="base">
        <a:lnSpc>
          <a:spcPct val="80000"/>
        </a:lnSpc>
        <a:spcBef>
          <a:spcPct val="0"/>
        </a:spcBef>
        <a:spcAft>
          <a:spcPct val="0"/>
        </a:spcAft>
        <a:defRPr sz="4400">
          <a:solidFill>
            <a:schemeClr val="tx2"/>
          </a:solidFill>
          <a:latin typeface="Garamond" pitchFamily="18" charset="0"/>
        </a:defRPr>
      </a:lvl7pPr>
      <a:lvl8pPr marL="1371600" algn="l" rtl="0" fontAlgn="base">
        <a:lnSpc>
          <a:spcPct val="80000"/>
        </a:lnSpc>
        <a:spcBef>
          <a:spcPct val="0"/>
        </a:spcBef>
        <a:spcAft>
          <a:spcPct val="0"/>
        </a:spcAft>
        <a:defRPr sz="4400">
          <a:solidFill>
            <a:schemeClr val="tx2"/>
          </a:solidFill>
          <a:latin typeface="Garamond" pitchFamily="18" charset="0"/>
        </a:defRPr>
      </a:lvl8pPr>
      <a:lvl9pPr marL="1828800" algn="l" rtl="0" fontAlgn="base">
        <a:lnSpc>
          <a:spcPct val="80000"/>
        </a:lnSpc>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Wingdings" pitchFamily="2" charset="2"/>
        <a:buChar char="v"/>
        <a:defRPr sz="3200">
          <a:solidFill>
            <a:schemeClr val="tx1"/>
          </a:solidFill>
          <a:latin typeface="+mn-lt"/>
        </a:defRPr>
      </a:lvl3pPr>
      <a:lvl4pPr marL="1600200" indent="-228600" algn="l" rtl="0" eaLnBrk="0" fontAlgn="base" hangingPunct="0">
        <a:spcBef>
          <a:spcPct val="20000"/>
        </a:spcBef>
        <a:spcAft>
          <a:spcPct val="0"/>
        </a:spcAft>
        <a:buClr>
          <a:schemeClr val="tx2"/>
        </a:buClr>
        <a:buChar char="–"/>
        <a:defRPr sz="3200">
          <a:solidFill>
            <a:schemeClr val="tx1"/>
          </a:solidFill>
          <a:latin typeface="+mn-lt"/>
        </a:defRPr>
      </a:lvl4pPr>
      <a:lvl5pPr marL="2057400" indent="-228600" algn="l" rtl="0" eaLnBrk="0" fontAlgn="base" hangingPunct="0">
        <a:spcBef>
          <a:spcPct val="20000"/>
        </a:spcBef>
        <a:spcAft>
          <a:spcPct val="0"/>
        </a:spcAft>
        <a:buClr>
          <a:schemeClr val="tx2"/>
        </a:buClr>
        <a:buChar char="–"/>
        <a:defRPr sz="3200">
          <a:solidFill>
            <a:schemeClr val="tx1"/>
          </a:solidFill>
          <a:latin typeface="+mn-lt"/>
        </a:defRPr>
      </a:lvl5pPr>
      <a:lvl6pPr marL="2514600" indent="-228600" algn="l" rtl="0" fontAlgn="base">
        <a:spcBef>
          <a:spcPct val="20000"/>
        </a:spcBef>
        <a:spcAft>
          <a:spcPct val="0"/>
        </a:spcAft>
        <a:buClr>
          <a:schemeClr val="tx2"/>
        </a:buClr>
        <a:buChar char="–"/>
        <a:defRPr sz="3200">
          <a:solidFill>
            <a:schemeClr val="tx1"/>
          </a:solidFill>
          <a:latin typeface="+mn-lt"/>
        </a:defRPr>
      </a:lvl6pPr>
      <a:lvl7pPr marL="2971800" indent="-228600" algn="l" rtl="0" fontAlgn="base">
        <a:spcBef>
          <a:spcPct val="20000"/>
        </a:spcBef>
        <a:spcAft>
          <a:spcPct val="0"/>
        </a:spcAft>
        <a:buClr>
          <a:schemeClr val="tx2"/>
        </a:buClr>
        <a:buChar char="–"/>
        <a:defRPr sz="3200">
          <a:solidFill>
            <a:schemeClr val="tx1"/>
          </a:solidFill>
          <a:latin typeface="+mn-lt"/>
        </a:defRPr>
      </a:lvl7pPr>
      <a:lvl8pPr marL="3429000" indent="-228600" algn="l" rtl="0" fontAlgn="base">
        <a:spcBef>
          <a:spcPct val="20000"/>
        </a:spcBef>
        <a:spcAft>
          <a:spcPct val="0"/>
        </a:spcAft>
        <a:buClr>
          <a:schemeClr val="tx2"/>
        </a:buClr>
        <a:buChar char="–"/>
        <a:defRPr sz="3200">
          <a:solidFill>
            <a:schemeClr val="tx1"/>
          </a:solidFill>
          <a:latin typeface="+mn-lt"/>
        </a:defRPr>
      </a:lvl8pPr>
      <a:lvl9pPr marL="3886200" indent="-228600" algn="l" rtl="0" fontAlgn="base">
        <a:spcBef>
          <a:spcPct val="20000"/>
        </a:spcBef>
        <a:spcAft>
          <a:spcPct val="0"/>
        </a:spcAft>
        <a:buClr>
          <a:schemeClr val="tx2"/>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371600"/>
            <a:ext cx="64008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0" y="2438400"/>
            <a:ext cx="61722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  Click to edit Master text styles</a:t>
            </a:r>
          </a:p>
        </p:txBody>
      </p:sp>
      <p:sp>
        <p:nvSpPr>
          <p:cNvPr id="1337" name="Rectangle 313"/>
          <p:cNvSpPr>
            <a:spLocks noChangeArrowheads="1"/>
          </p:cNvSpPr>
          <p:nvPr/>
        </p:nvSpPr>
        <p:spPr bwMode="auto">
          <a:xfrm>
            <a:off x="457200" y="457200"/>
            <a:ext cx="8229600" cy="5943600"/>
          </a:xfrm>
          <a:prstGeom prst="rect">
            <a:avLst/>
          </a:prstGeom>
          <a:noFill/>
          <a:ln w="12700">
            <a:solidFill>
              <a:srgbClr val="749AB2"/>
            </a:solidFill>
            <a:miter lim="800000"/>
            <a:headEnd/>
            <a:tailEnd/>
          </a:ln>
          <a:effectLst/>
        </p:spPr>
        <p:txBody>
          <a:bodyPr wrap="none" anchor="ctr"/>
          <a:lstStyle/>
          <a:p>
            <a:pPr algn="ctr">
              <a:lnSpc>
                <a:spcPct val="100000"/>
              </a:lnSpc>
              <a:spcBef>
                <a:spcPct val="0"/>
              </a:spcBef>
              <a:buClrTx/>
              <a:buSzTx/>
              <a:buFontTx/>
              <a:buNone/>
            </a:pPr>
            <a:endParaRPr lang="en-CA" b="1" smtClean="0">
              <a:solidFill>
                <a:srgbClr val="000000"/>
              </a:solidFill>
              <a:latin typeface="Times" pitchFamily="18" charset="0"/>
              <a:cs typeface="+mn-cs"/>
            </a:endParaRPr>
          </a:p>
        </p:txBody>
      </p:sp>
      <p:sp>
        <p:nvSpPr>
          <p:cNvPr id="1338" name="Rectangle 314"/>
          <p:cNvSpPr>
            <a:spLocks noGrp="1" noChangeArrowheads="1"/>
          </p:cNvSpPr>
          <p:nvPr>
            <p:ph type="sldNum" sz="quarter" idx="4"/>
          </p:nvPr>
        </p:nvSpPr>
        <p:spPr bwMode="auto">
          <a:xfrm>
            <a:off x="6553200" y="6477000"/>
            <a:ext cx="2133600" cy="247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FontTx/>
              <a:buNone/>
              <a:defRPr sz="1400">
                <a:solidFill>
                  <a:schemeClr val="tx1"/>
                </a:solidFill>
                <a:latin typeface="Times New Roman" pitchFamily="18" charset="0"/>
              </a:defRPr>
            </a:lvl1pPr>
          </a:lstStyle>
          <a:p>
            <a:pPr>
              <a:lnSpc>
                <a:spcPct val="100000"/>
              </a:lnSpc>
              <a:buClrTx/>
              <a:buSzTx/>
            </a:pPr>
            <a:fld id="{5786E0FB-DD6E-4492-80DF-E421A65CBF4B}" type="slidenum">
              <a:rPr lang="en-US" smtClean="0">
                <a:solidFill>
                  <a:srgbClr val="000000"/>
                </a:solidFill>
                <a:cs typeface="+mn-cs"/>
              </a:rPr>
              <a:pPr>
                <a:lnSpc>
                  <a:spcPct val="100000"/>
                </a:lnSpc>
                <a:buClrTx/>
                <a:buSzTx/>
              </a:pPr>
              <a:t>‹#›</a:t>
            </a:fld>
            <a:endParaRPr lang="en-US"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5554" r:id="rId1"/>
    <p:sldLayoutId id="2147485555" r:id="rId2"/>
    <p:sldLayoutId id="2147485556" r:id="rId3"/>
    <p:sldLayoutId id="2147485557" r:id="rId4"/>
    <p:sldLayoutId id="2147485558" r:id="rId5"/>
    <p:sldLayoutId id="2147485559" r:id="rId6"/>
    <p:sldLayoutId id="2147485560" r:id="rId7"/>
    <p:sldLayoutId id="2147485561" r:id="rId8"/>
    <p:sldLayoutId id="2147485562" r:id="rId9"/>
    <p:sldLayoutId id="2147485563" r:id="rId10"/>
    <p:sldLayoutId id="2147485564" r:id="rId11"/>
    <p:sldLayoutId id="2147485565" r:id="rId12"/>
    <p:sldLayoutId id="2147485566" r:id="rId13"/>
    <p:sldLayoutId id="2147485567" r:id="rId14"/>
    <p:sldLayoutId id="2147485568" r:id="rId15"/>
    <p:sldLayoutId id="2147485569" r:id="rId16"/>
  </p:sldLayoutIdLst>
  <p:hf hdr="0" ftr="0" dt="0"/>
  <p:txStyles>
    <p:titleStyle>
      <a:lvl1pPr algn="l" rtl="0" fontAlgn="base">
        <a:spcBef>
          <a:spcPct val="0"/>
        </a:spcBef>
        <a:spcAft>
          <a:spcPct val="0"/>
        </a:spcAft>
        <a:defRPr sz="3400">
          <a:solidFill>
            <a:srgbClr val="00B9E4"/>
          </a:solidFill>
          <a:latin typeface="+mj-lt"/>
          <a:ea typeface="+mj-ea"/>
          <a:cs typeface="+mj-cs"/>
        </a:defRPr>
      </a:lvl1pPr>
      <a:lvl2pPr algn="l" rtl="0" fontAlgn="base">
        <a:spcBef>
          <a:spcPct val="0"/>
        </a:spcBef>
        <a:spcAft>
          <a:spcPct val="0"/>
        </a:spcAft>
        <a:defRPr sz="3400">
          <a:solidFill>
            <a:srgbClr val="00B9E4"/>
          </a:solidFill>
          <a:latin typeface="Arial Narrow" pitchFamily="34" charset="0"/>
        </a:defRPr>
      </a:lvl2pPr>
      <a:lvl3pPr algn="l" rtl="0" fontAlgn="base">
        <a:spcBef>
          <a:spcPct val="0"/>
        </a:spcBef>
        <a:spcAft>
          <a:spcPct val="0"/>
        </a:spcAft>
        <a:defRPr sz="3400">
          <a:solidFill>
            <a:srgbClr val="00B9E4"/>
          </a:solidFill>
          <a:latin typeface="Arial Narrow" pitchFamily="34" charset="0"/>
        </a:defRPr>
      </a:lvl3pPr>
      <a:lvl4pPr algn="l" rtl="0" fontAlgn="base">
        <a:spcBef>
          <a:spcPct val="0"/>
        </a:spcBef>
        <a:spcAft>
          <a:spcPct val="0"/>
        </a:spcAft>
        <a:defRPr sz="3400">
          <a:solidFill>
            <a:srgbClr val="00B9E4"/>
          </a:solidFill>
          <a:latin typeface="Arial Narrow" pitchFamily="34" charset="0"/>
        </a:defRPr>
      </a:lvl4pPr>
      <a:lvl5pPr algn="l" rtl="0" fontAlgn="base">
        <a:spcBef>
          <a:spcPct val="0"/>
        </a:spcBef>
        <a:spcAft>
          <a:spcPct val="0"/>
        </a:spcAft>
        <a:defRPr sz="3400">
          <a:solidFill>
            <a:srgbClr val="00B9E4"/>
          </a:solidFill>
          <a:latin typeface="Arial Narrow" pitchFamily="34" charset="0"/>
        </a:defRPr>
      </a:lvl5pPr>
      <a:lvl6pPr marL="457200" algn="l" rtl="0" fontAlgn="base">
        <a:spcBef>
          <a:spcPct val="0"/>
        </a:spcBef>
        <a:spcAft>
          <a:spcPct val="0"/>
        </a:spcAft>
        <a:defRPr sz="3400">
          <a:solidFill>
            <a:srgbClr val="00B9E4"/>
          </a:solidFill>
          <a:latin typeface="Arial Narrow" pitchFamily="34" charset="0"/>
        </a:defRPr>
      </a:lvl6pPr>
      <a:lvl7pPr marL="914400" algn="l" rtl="0" fontAlgn="base">
        <a:spcBef>
          <a:spcPct val="0"/>
        </a:spcBef>
        <a:spcAft>
          <a:spcPct val="0"/>
        </a:spcAft>
        <a:defRPr sz="3400">
          <a:solidFill>
            <a:srgbClr val="00B9E4"/>
          </a:solidFill>
          <a:latin typeface="Arial Narrow" pitchFamily="34" charset="0"/>
        </a:defRPr>
      </a:lvl7pPr>
      <a:lvl8pPr marL="1371600" algn="l" rtl="0" fontAlgn="base">
        <a:spcBef>
          <a:spcPct val="0"/>
        </a:spcBef>
        <a:spcAft>
          <a:spcPct val="0"/>
        </a:spcAft>
        <a:defRPr sz="3400">
          <a:solidFill>
            <a:srgbClr val="00B9E4"/>
          </a:solidFill>
          <a:latin typeface="Arial Narrow" pitchFamily="34" charset="0"/>
        </a:defRPr>
      </a:lvl8pPr>
      <a:lvl9pPr marL="1828800" algn="l" rtl="0" fontAlgn="base">
        <a:spcBef>
          <a:spcPct val="0"/>
        </a:spcBef>
        <a:spcAft>
          <a:spcPct val="0"/>
        </a:spcAft>
        <a:defRPr sz="3400">
          <a:solidFill>
            <a:srgbClr val="00B9E4"/>
          </a:solidFill>
          <a:latin typeface="Arial Narrow" pitchFamily="34" charset="0"/>
        </a:defRPr>
      </a:lvl9pPr>
    </p:titleStyle>
    <p:bodyStyle>
      <a:lvl1pPr algn="l" rtl="0" fontAlgn="base">
        <a:spcBef>
          <a:spcPct val="0"/>
        </a:spcBef>
        <a:spcAft>
          <a:spcPct val="0"/>
        </a:spcAft>
        <a:buFont typeface="Times" pitchFamily="18" charset="0"/>
        <a:buChar char="•"/>
        <a:defRPr sz="2400">
          <a:solidFill>
            <a:srgbClr val="000000"/>
          </a:solidFill>
          <a:latin typeface="+mn-lt"/>
          <a:ea typeface="+mn-ea"/>
          <a:cs typeface="+mn-cs"/>
        </a:defRPr>
      </a:lvl1pPr>
      <a:lvl2pPr marL="341313" algn="l" rtl="0" fontAlgn="base">
        <a:spcBef>
          <a:spcPct val="20000"/>
        </a:spcBef>
        <a:spcAft>
          <a:spcPct val="0"/>
        </a:spcAft>
        <a:buFont typeface="Times" pitchFamily="18" charset="0"/>
        <a:defRPr sz="2800">
          <a:solidFill>
            <a:srgbClr val="000000"/>
          </a:solidFill>
          <a:latin typeface="Times" pitchFamily="18" charset="0"/>
        </a:defRPr>
      </a:lvl2pPr>
      <a:lvl3pPr marL="1147763" indent="-228600" algn="l" rtl="0" fontAlgn="base">
        <a:spcBef>
          <a:spcPct val="20000"/>
        </a:spcBef>
        <a:spcAft>
          <a:spcPct val="0"/>
        </a:spcAft>
        <a:buFont typeface="Times" pitchFamily="18" charset="0"/>
        <a:buChar char="•"/>
        <a:defRPr sz="2800">
          <a:solidFill>
            <a:srgbClr val="000000"/>
          </a:solidFill>
          <a:latin typeface="Times" pitchFamily="18" charset="0"/>
        </a:defRPr>
      </a:lvl3pPr>
      <a:lvl4pPr marL="1600200" indent="-228600" algn="l" rtl="0" fontAlgn="base">
        <a:spcBef>
          <a:spcPct val="20000"/>
        </a:spcBef>
        <a:spcAft>
          <a:spcPct val="0"/>
        </a:spcAft>
        <a:buFont typeface="Times" pitchFamily="18" charset="0"/>
        <a:buChar char="•"/>
        <a:defRPr sz="1600">
          <a:solidFill>
            <a:srgbClr val="000000"/>
          </a:solidFill>
          <a:latin typeface="Times New Roman" pitchFamily="18" charset="0"/>
        </a:defRPr>
      </a:lvl4pPr>
      <a:lvl5pPr marL="2057400" indent="-228600" algn="l" rtl="0" fontAlgn="base">
        <a:spcBef>
          <a:spcPct val="20000"/>
        </a:spcBef>
        <a:spcAft>
          <a:spcPct val="0"/>
        </a:spcAft>
        <a:buFont typeface="Times" pitchFamily="18" charset="0"/>
        <a:buChar char="•"/>
        <a:defRPr sz="1600">
          <a:solidFill>
            <a:srgbClr val="000000"/>
          </a:solidFill>
          <a:latin typeface="Times New Roman" pitchFamily="18" charset="0"/>
        </a:defRPr>
      </a:lvl5pPr>
      <a:lvl6pPr marL="2514600" indent="-228600" algn="l" rtl="0" fontAlgn="base">
        <a:spcBef>
          <a:spcPct val="20000"/>
        </a:spcBef>
        <a:spcAft>
          <a:spcPct val="0"/>
        </a:spcAft>
        <a:buFont typeface="Times" pitchFamily="18" charset="0"/>
        <a:buChar char="•"/>
        <a:defRPr sz="1600">
          <a:solidFill>
            <a:srgbClr val="000000"/>
          </a:solidFill>
          <a:latin typeface="Times New Roman" pitchFamily="18" charset="0"/>
        </a:defRPr>
      </a:lvl6pPr>
      <a:lvl7pPr marL="2971800" indent="-228600" algn="l" rtl="0" fontAlgn="base">
        <a:spcBef>
          <a:spcPct val="20000"/>
        </a:spcBef>
        <a:spcAft>
          <a:spcPct val="0"/>
        </a:spcAft>
        <a:buFont typeface="Times" pitchFamily="18" charset="0"/>
        <a:buChar char="•"/>
        <a:defRPr sz="1600">
          <a:solidFill>
            <a:srgbClr val="000000"/>
          </a:solidFill>
          <a:latin typeface="Times New Roman" pitchFamily="18" charset="0"/>
        </a:defRPr>
      </a:lvl7pPr>
      <a:lvl8pPr marL="3429000" indent="-228600" algn="l" rtl="0" fontAlgn="base">
        <a:spcBef>
          <a:spcPct val="20000"/>
        </a:spcBef>
        <a:spcAft>
          <a:spcPct val="0"/>
        </a:spcAft>
        <a:buFont typeface="Times" pitchFamily="18" charset="0"/>
        <a:buChar char="•"/>
        <a:defRPr sz="1600">
          <a:solidFill>
            <a:srgbClr val="000000"/>
          </a:solidFill>
          <a:latin typeface="Times New Roman" pitchFamily="18" charset="0"/>
        </a:defRPr>
      </a:lvl8pPr>
      <a:lvl9pPr marL="3886200" indent="-228600" algn="l" rtl="0" fontAlgn="base">
        <a:spcBef>
          <a:spcPct val="20000"/>
        </a:spcBef>
        <a:spcAft>
          <a:spcPct val="0"/>
        </a:spcAft>
        <a:buFont typeface="Times" pitchFamily="18" charset="0"/>
        <a:buChar char="•"/>
        <a:defRPr sz="1600">
          <a:solidFill>
            <a:srgbClr val="000000"/>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lnSpc>
                <a:spcPct val="100000"/>
              </a:lnSpc>
              <a:spcBef>
                <a:spcPct val="0"/>
              </a:spcBef>
              <a:buClrTx/>
              <a:buSzTx/>
              <a:buFontTx/>
              <a:buNone/>
            </a:pPr>
            <a:endParaRPr lang="en-US" smtClean="0">
              <a:solidFill>
                <a:srgbClr val="000000"/>
              </a:solidFill>
              <a:latin typeface="Times New Roman" pitchFamily="18"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lnSpc>
                <a:spcPct val="100000"/>
              </a:lnSpc>
              <a:spcBef>
                <a:spcPct val="0"/>
              </a:spcBef>
              <a:buClrTx/>
              <a:buSzTx/>
              <a:buFontTx/>
              <a:buNone/>
            </a:pPr>
            <a:endParaRPr lang="en-US" smtClean="0">
              <a:solidFill>
                <a:srgbClr val="000000"/>
              </a:solidFill>
              <a:latin typeface="Times New Roman" pitchFamily="18"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lnSpc>
                <a:spcPct val="100000"/>
              </a:lnSpc>
              <a:spcBef>
                <a:spcPct val="0"/>
              </a:spcBef>
              <a:buClrTx/>
              <a:buSzTx/>
              <a:buFontTx/>
              <a:buNone/>
            </a:pPr>
            <a:fld id="{AA6ED4D8-04C5-47C8-9934-3A0545153432}" type="slidenum">
              <a:rPr lang="en-US" smtClean="0">
                <a:solidFill>
                  <a:srgbClr val="000000"/>
                </a:solidFill>
                <a:latin typeface="Times New Roman" pitchFamily="18" charset="0"/>
                <a:cs typeface="+mn-cs"/>
              </a:rPr>
              <a:pPr eaLnBrk="0" hangingPunct="0">
                <a:lnSpc>
                  <a:spcPct val="100000"/>
                </a:lnSpc>
                <a:spcBef>
                  <a:spcPct val="0"/>
                </a:spcBef>
                <a:buClrTx/>
                <a:buSzTx/>
                <a:buFontTx/>
                <a:buNone/>
              </a:pPr>
              <a:t>‹#›</a:t>
            </a:fld>
            <a:endParaRPr lang="en-US" smtClean="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5571" r:id="rId1"/>
    <p:sldLayoutId id="2147485572" r:id="rId2"/>
    <p:sldLayoutId id="2147485573" r:id="rId3"/>
    <p:sldLayoutId id="2147485574" r:id="rId4"/>
    <p:sldLayoutId id="2147485575" r:id="rId5"/>
    <p:sldLayoutId id="2147485576" r:id="rId6"/>
    <p:sldLayoutId id="2147485577" r:id="rId7"/>
    <p:sldLayoutId id="2147485578" r:id="rId8"/>
    <p:sldLayoutId id="2147485579" r:id="rId9"/>
    <p:sldLayoutId id="2147485580" r:id="rId10"/>
    <p:sldLayoutId id="21474855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lnSpc>
                <a:spcPct val="100000"/>
              </a:lnSpc>
              <a:spcBef>
                <a:spcPct val="0"/>
              </a:spcBef>
              <a:buClrTx/>
              <a:buSzTx/>
              <a:buFontTx/>
              <a:buNone/>
            </a:pPr>
            <a:endParaRPr kumimoji="1" lang="en-US" smtClean="0">
              <a:solidFill>
                <a:srgbClr val="FFFFFF"/>
              </a:solidFill>
              <a:latin typeface="Tahoma" pitchFamily="34" charset="0"/>
            </a:endParaRPr>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en-US" smtClean="0">
              <a:solidFill>
                <a:srgbClr val="FFFFFF"/>
              </a:solidFill>
              <a:latin typeface="Tahoma" pitchFamily="34" charset="0"/>
            </a:endParaRPr>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lnSpc>
                <a:spcPct val="100000"/>
              </a:lnSpc>
              <a:spcBef>
                <a:spcPct val="0"/>
              </a:spcBef>
              <a:buClrTx/>
              <a:buSzTx/>
              <a:buFontTx/>
              <a:buNone/>
            </a:pPr>
            <a:endParaRPr kumimoji="1" lang="en-US" smtClean="0">
              <a:solidFill>
                <a:srgbClr val="FFFFFF"/>
              </a:solidFill>
              <a:latin typeface="Tahoma" pitchFamily="34" charset="0"/>
            </a:endParaRPr>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en-US" smtClean="0">
              <a:solidFill>
                <a:srgbClr val="FFFFFF"/>
              </a:solidFill>
              <a:latin typeface="Tahoma" pitchFamily="34" charset="0"/>
            </a:endParaRPr>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en-US" smtClean="0">
              <a:solidFill>
                <a:srgbClr val="FFFFFF"/>
              </a:solidFill>
              <a:latin typeface="Tahoma" pitchFamily="34" charset="0"/>
            </a:endParaRPr>
          </a:p>
        </p:txBody>
      </p:sp>
      <p:sp>
        <p:nvSpPr>
          <p:cNvPr id="51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lnSpc>
                <a:spcPct val="100000"/>
              </a:lnSpc>
              <a:spcBef>
                <a:spcPct val="0"/>
              </a:spcBef>
              <a:buClrTx/>
              <a:buSzTx/>
              <a:buFontTx/>
              <a:buNone/>
            </a:pPr>
            <a:endParaRPr kumimoji="1" lang="en-US" smtClean="0">
              <a:solidFill>
                <a:srgbClr val="FFFFFF"/>
              </a:solidFill>
              <a:latin typeface="Tahoma" pitchFamily="34" charset="0"/>
            </a:endParaRPr>
          </a:p>
        </p:txBody>
      </p:sp>
      <p:sp>
        <p:nvSpPr>
          <p:cNvPr id="51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pPr>
            <a:endParaRPr kumimoji="1" lang="en-US" smtClean="0">
              <a:solidFill>
                <a:srgbClr val="FFFFFF"/>
              </a:solidFill>
              <a:latin typeface="Tahoma" pitchFamily="34" charset="0"/>
            </a:endParaRPr>
          </a:p>
        </p:txBody>
      </p:sp>
      <p:sp>
        <p:nvSpPr>
          <p:cNvPr id="5129"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lnSpc>
                <a:spcPct val="100000"/>
              </a:lnSpc>
              <a:spcBef>
                <a:spcPct val="0"/>
              </a:spcBef>
              <a:buClrTx/>
              <a:buSzTx/>
              <a:buFontTx/>
              <a:buNone/>
            </a:pPr>
            <a:endParaRPr lang="en-US" smtClean="0">
              <a:solidFill>
                <a:srgbClr val="FFFFFF"/>
              </a:solidFill>
              <a:latin typeface="Tahoma" pitchFamily="34" charset="0"/>
            </a:endParaRPr>
          </a:p>
        </p:txBody>
      </p:sp>
      <p:sp>
        <p:nvSpPr>
          <p:cNvPr id="513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lnSpc>
                <a:spcPct val="100000"/>
              </a:lnSpc>
              <a:spcBef>
                <a:spcPct val="0"/>
              </a:spcBef>
              <a:buClrTx/>
              <a:buSzTx/>
              <a:buFontTx/>
              <a:buNone/>
            </a:pPr>
            <a:endParaRPr lang="en-US" smtClean="0">
              <a:solidFill>
                <a:srgbClr val="FFFFFF"/>
              </a:solidFill>
              <a:latin typeface="Tahoma" pitchFamily="34" charset="0"/>
            </a:endParaRPr>
          </a:p>
        </p:txBody>
      </p:sp>
      <p:sp>
        <p:nvSpPr>
          <p:cNvPr id="513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lnSpc>
                <a:spcPct val="100000"/>
              </a:lnSpc>
              <a:spcBef>
                <a:spcPct val="0"/>
              </a:spcBef>
              <a:buClrTx/>
              <a:buSzTx/>
              <a:buFontTx/>
              <a:buNone/>
            </a:pPr>
            <a:fld id="{10FFC2DD-CA1C-483C-A3C3-0AAEE7B9A29E}" type="slidenum">
              <a:rPr lang="en-US" smtClean="0">
                <a:solidFill>
                  <a:srgbClr val="FFFFFF"/>
                </a:solidFill>
                <a:latin typeface="Tahoma" pitchFamily="34" charset="0"/>
              </a:rPr>
              <a:pPr>
                <a:lnSpc>
                  <a:spcPct val="100000"/>
                </a:lnSpc>
                <a:spcBef>
                  <a:spcPct val="0"/>
                </a:spcBef>
                <a:buClrTx/>
                <a:buSzTx/>
                <a:buFontTx/>
                <a:buNone/>
              </a:pPr>
              <a:t>‹#›</a:t>
            </a:fld>
            <a:endParaRPr lang="en-US" smtClean="0">
              <a:solidFill>
                <a:srgbClr val="FFFFFF"/>
              </a:solidFill>
              <a:latin typeface="Tahoma" pitchFamily="34" charset="0"/>
            </a:endParaRPr>
          </a:p>
        </p:txBody>
      </p:sp>
    </p:spTree>
  </p:cSld>
  <p:clrMap bg1="dk2" tx1="lt1" bg2="dk1" tx2="lt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Lst>
  <p:transition spd="med">
    <p:zoom/>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76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a:effectLst>
                  <a:outerShdw blurRad="38100" dist="38100" dir="2700000" algn="tl">
                    <a:srgbClr val="000000"/>
                  </a:outerShdw>
                </a:effectLst>
              </a:defRPr>
            </a:lvl1pPr>
          </a:lstStyle>
          <a:p>
            <a:pPr>
              <a:defRPr/>
            </a:pPr>
            <a:fld id="{C2B55D28-2BB7-4AA8-BE4D-05EFA81DE4BB}" type="datetime1">
              <a:rPr lang="en-US"/>
              <a:pPr>
                <a:defRPr/>
              </a:pPr>
              <a:t>10/19/2011</a:t>
            </a:fld>
            <a:endParaRPr 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a:effectLst>
                  <a:outerShdw blurRad="38100" dist="38100" dir="2700000" algn="tl">
                    <a:srgbClr val="000000"/>
                  </a:outerShdw>
                </a:effectLst>
              </a:defRPr>
            </a:lvl1pPr>
          </a:lstStyle>
          <a:p>
            <a:pPr>
              <a:defRPr/>
            </a:pPr>
            <a:r>
              <a:rPr lang="en-US"/>
              <a:t>Patient Care in the ICU</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a:effectLst>
                  <a:outerShdw blurRad="38100" dist="38100" dir="2700000" algn="tl">
                    <a:srgbClr val="000000"/>
                  </a:outerShdw>
                </a:effectLst>
              </a:defRPr>
            </a:lvl1pPr>
          </a:lstStyle>
          <a:p>
            <a:pPr>
              <a:defRPr/>
            </a:pPr>
            <a:fld id="{F9EC18C7-536E-4172-8A6B-17080B06E207}"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5463"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 id="2147485329" r:id="rId13"/>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vl1pPr>
          </a:lstStyle>
          <a:p>
            <a:pPr>
              <a:defRPr/>
            </a:pPr>
            <a:fld id="{BA79563B-F8EE-4DD9-AB49-A5B930712EBA}" type="datetime1">
              <a:rPr lang="en-US"/>
              <a:pPr>
                <a:defRPr/>
              </a:pPr>
              <a:t>10/19/2011</a:t>
            </a:fld>
            <a:endParaRPr lang="en-US"/>
          </a:p>
        </p:txBody>
      </p:sp>
      <p:sp>
        <p:nvSpPr>
          <p:cNvPr id="2826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vl1pPr>
          </a:lstStyle>
          <a:p>
            <a:pPr>
              <a:defRPr/>
            </a:pPr>
            <a:fld id="{3D38804F-C833-4154-A81D-83B07C70694E}" type="slidenum">
              <a:rPr lang="ar-SA"/>
              <a:pPr>
                <a:defRPr/>
              </a:pPr>
              <a:t>‹#›</a:t>
            </a:fld>
            <a:endParaRPr lang="en-US"/>
          </a:p>
        </p:txBody>
      </p:sp>
      <p:grpSp>
        <p:nvGrpSpPr>
          <p:cNvPr id="9220" name="Group 4"/>
          <p:cNvGrpSpPr>
            <a:grpSpLocks/>
          </p:cNvGrpSpPr>
          <p:nvPr/>
        </p:nvGrpSpPr>
        <p:grpSpPr bwMode="auto">
          <a:xfrm>
            <a:off x="0" y="0"/>
            <a:ext cx="9140825" cy="6850063"/>
            <a:chOff x="0" y="0"/>
            <a:chExt cx="5758" cy="4315"/>
          </a:xfrm>
        </p:grpSpPr>
        <p:grpSp>
          <p:nvGrpSpPr>
            <p:cNvPr id="9224" name="Group 5"/>
            <p:cNvGrpSpPr>
              <a:grpSpLocks/>
            </p:cNvGrpSpPr>
            <p:nvPr userDrawn="1"/>
          </p:nvGrpSpPr>
          <p:grpSpPr bwMode="auto">
            <a:xfrm>
              <a:off x="1728" y="2230"/>
              <a:ext cx="4027" cy="2085"/>
              <a:chOff x="1728" y="2230"/>
              <a:chExt cx="4027" cy="2085"/>
            </a:xfrm>
          </p:grpSpPr>
          <p:sp>
            <p:nvSpPr>
              <p:cNvPr id="2826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GB"/>
              </a:p>
            </p:txBody>
          </p:sp>
          <p:sp>
            <p:nvSpPr>
              <p:cNvPr id="2826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GB"/>
              </a:p>
            </p:txBody>
          </p:sp>
          <p:sp>
            <p:nvSpPr>
              <p:cNvPr id="2826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GB"/>
              </a:p>
            </p:txBody>
          </p:sp>
          <p:sp>
            <p:nvSpPr>
              <p:cNvPr id="2826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GB"/>
              </a:p>
            </p:txBody>
          </p:sp>
          <p:sp>
            <p:nvSpPr>
              <p:cNvPr id="2826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GB"/>
              </a:p>
            </p:txBody>
          </p:sp>
        </p:grpSp>
        <p:sp>
          <p:nvSpPr>
            <p:cNvPr id="2826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GB"/>
            </a:p>
          </p:txBody>
        </p:sp>
        <p:sp>
          <p:nvSpPr>
            <p:cNvPr id="2826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a:p>
          </p:txBody>
        </p:sp>
      </p:grpSp>
      <p:sp>
        <p:nvSpPr>
          <p:cNvPr id="2826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26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lvl1pPr>
          </a:lstStyle>
          <a:p>
            <a:pPr>
              <a:defRPr/>
            </a:pPr>
            <a:r>
              <a:rPr lang="en-US"/>
              <a:t>Patient Care in the ICU</a:t>
            </a:r>
          </a:p>
        </p:txBody>
      </p:sp>
      <p:sp>
        <p:nvSpPr>
          <p:cNvPr id="2826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5464" r:id="rId1"/>
    <p:sldLayoutId id="2147485330" r:id="rId2"/>
    <p:sldLayoutId id="2147485331" r:id="rId3"/>
    <p:sldLayoutId id="2147485332" r:id="rId4"/>
    <p:sldLayoutId id="2147485333" r:id="rId5"/>
    <p:sldLayoutId id="2147485334" r:id="rId6"/>
    <p:sldLayoutId id="2147485335" r:id="rId7"/>
    <p:sldLayoutId id="2147485336" r:id="rId8"/>
    <p:sldLayoutId id="2147485337" r:id="rId9"/>
    <p:sldLayoutId id="2147485338" r:id="rId10"/>
    <p:sldLayoutId id="2147485339" r:id="rId11"/>
  </p:sldLayoutIdLst>
  <p:timing>
    <p:tnLst>
      <p:par>
        <p:cTn id="1" dur="indefinite" restart="never" nodeType="tmRoot"/>
      </p:par>
    </p:tnLst>
  </p:timing>
  <p:hf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14"/>
            </a:gs>
            <a:gs pos="100000">
              <a:srgbClr val="000066"/>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4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lvl1pPr>
          </a:lstStyle>
          <a:p>
            <a:pPr>
              <a:defRPr/>
            </a:pPr>
            <a:fld id="{C34206F1-8A8B-4D1A-A079-E9733233AB45}" type="datetime1">
              <a:rPr lang="en-US"/>
              <a:pPr>
                <a:defRPr/>
              </a:pPr>
              <a:t>10/19/2011</a:t>
            </a:fld>
            <a:endParaRPr lang="en-US"/>
          </a:p>
        </p:txBody>
      </p:sp>
      <p:sp>
        <p:nvSpPr>
          <p:cNvPr id="324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lvl1pPr>
          </a:lstStyle>
          <a:p>
            <a:pPr>
              <a:defRPr/>
            </a:pPr>
            <a:r>
              <a:rPr lang="en-US"/>
              <a:t>Patient Care in the ICU</a:t>
            </a:r>
          </a:p>
        </p:txBody>
      </p:sp>
      <p:sp>
        <p:nvSpPr>
          <p:cNvPr id="324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lvl1pPr>
          </a:lstStyle>
          <a:p>
            <a:pPr>
              <a:defRPr/>
            </a:pPr>
            <a:fld id="{1330A32F-6DC6-4687-808A-86DF5B45C65F}"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28788" y="609600"/>
            <a:ext cx="6791325"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509588" y="1981200"/>
            <a:ext cx="8008937"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1"/>
            <a:r>
              <a:rPr lang="en-US" smtClean="0"/>
              <a:t>Click to edit Master text styles</a:t>
            </a:r>
          </a:p>
          <a:p>
            <a:pPr lvl="2"/>
            <a:r>
              <a:rPr lang="en-US" smtClean="0"/>
              <a:t>Second level</a:t>
            </a:r>
          </a:p>
          <a:p>
            <a:pPr lvl="3"/>
            <a:r>
              <a:rPr lang="en-US" smtClean="0"/>
              <a:t>Third level</a:t>
            </a:r>
          </a:p>
        </p:txBody>
      </p:sp>
      <p:sp>
        <p:nvSpPr>
          <p:cNvPr id="327684" name="Text Box 4"/>
          <p:cNvSpPr txBox="1">
            <a:spLocks noChangeArrowheads="1"/>
          </p:cNvSpPr>
          <p:nvPr/>
        </p:nvSpPr>
        <p:spPr bwMode="auto">
          <a:xfrm>
            <a:off x="5791200" y="6400800"/>
            <a:ext cx="3200400" cy="274638"/>
          </a:xfrm>
          <a:prstGeom prst="rect">
            <a:avLst/>
          </a:prstGeom>
          <a:noFill/>
          <a:ln w="12700">
            <a:noFill/>
            <a:miter lim="800000"/>
            <a:headEnd/>
            <a:tailEnd/>
          </a:ln>
          <a:effectLst/>
        </p:spPr>
        <p:txBody>
          <a:bodyPr>
            <a:spAutoFit/>
          </a:bodyPr>
          <a:lstStyle/>
          <a:p>
            <a:pPr eaLnBrk="0" hangingPunct="0">
              <a:lnSpc>
                <a:spcPct val="100000"/>
              </a:lnSpc>
              <a:spcBef>
                <a:spcPct val="50000"/>
              </a:spcBef>
              <a:buClrTx/>
              <a:buSzTx/>
              <a:buFontTx/>
              <a:buNone/>
              <a:defRPr/>
            </a:pPr>
            <a:endParaRPr lang="en-US" sz="1200"/>
          </a:p>
        </p:txBody>
      </p:sp>
      <p:pic>
        <p:nvPicPr>
          <p:cNvPr id="12293" name="Picture 5" descr="4 inch alpha team_logo_rgb"/>
          <p:cNvPicPr>
            <a:picLocks noChangeAspect="1" noChangeArrowheads="1"/>
          </p:cNvPicPr>
          <p:nvPr/>
        </p:nvPicPr>
        <p:blipFill>
          <a:blip r:embed="rId13" cstate="print"/>
          <a:srcRect/>
          <a:stretch>
            <a:fillRect/>
          </a:stretch>
        </p:blipFill>
        <p:spPr bwMode="auto">
          <a:xfrm>
            <a:off x="304800" y="838200"/>
            <a:ext cx="1295400" cy="76358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5361" r:id="rId1"/>
    <p:sldLayoutId id="2147485362" r:id="rId2"/>
    <p:sldLayoutId id="2147485363" r:id="rId3"/>
    <p:sldLayoutId id="2147485364" r:id="rId4"/>
    <p:sldLayoutId id="2147485365" r:id="rId5"/>
    <p:sldLayoutId id="2147485366" r:id="rId6"/>
    <p:sldLayoutId id="2147485367" r:id="rId7"/>
    <p:sldLayoutId id="2147485368" r:id="rId8"/>
    <p:sldLayoutId id="2147485369" r:id="rId9"/>
    <p:sldLayoutId id="2147485370" r:id="rId10"/>
    <p:sldLayoutId id="2147485371" r:id="rId11"/>
  </p:sldLayoutIdLs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cs typeface="Arial" charset="0"/>
        </a:defRPr>
      </a:lvl2pPr>
      <a:lvl3pPr algn="l" rtl="0" eaLnBrk="0" fontAlgn="base" hangingPunct="0">
        <a:spcBef>
          <a:spcPct val="0"/>
        </a:spcBef>
        <a:spcAft>
          <a:spcPct val="0"/>
        </a:spcAft>
        <a:defRPr sz="4000" b="1">
          <a:solidFill>
            <a:schemeClr val="tx2"/>
          </a:solidFill>
          <a:latin typeface="Arial" charset="0"/>
          <a:cs typeface="Arial" charset="0"/>
        </a:defRPr>
      </a:lvl3pPr>
      <a:lvl4pPr algn="l" rtl="0" eaLnBrk="0" fontAlgn="base" hangingPunct="0">
        <a:spcBef>
          <a:spcPct val="0"/>
        </a:spcBef>
        <a:spcAft>
          <a:spcPct val="0"/>
        </a:spcAft>
        <a:defRPr sz="4000" b="1">
          <a:solidFill>
            <a:schemeClr val="tx2"/>
          </a:solidFill>
          <a:latin typeface="Arial" charset="0"/>
          <a:cs typeface="Arial" charset="0"/>
        </a:defRPr>
      </a:lvl4pPr>
      <a:lvl5pPr algn="l" rtl="0" eaLnBrk="0" fontAlgn="base" hangingPunct="0">
        <a:spcBef>
          <a:spcPct val="0"/>
        </a:spcBef>
        <a:spcAft>
          <a:spcPct val="0"/>
        </a:spcAft>
        <a:defRPr sz="4000" b="1">
          <a:solidFill>
            <a:schemeClr val="tx2"/>
          </a:solidFill>
          <a:latin typeface="Arial" charset="0"/>
          <a:cs typeface="Arial" charset="0"/>
        </a:defRPr>
      </a:lvl5pPr>
      <a:lvl6pPr marL="457200" algn="l" rtl="0" fontAlgn="base">
        <a:spcBef>
          <a:spcPct val="0"/>
        </a:spcBef>
        <a:spcAft>
          <a:spcPct val="0"/>
        </a:spcAft>
        <a:defRPr sz="4000" b="1">
          <a:solidFill>
            <a:schemeClr val="tx2"/>
          </a:solidFill>
          <a:latin typeface="Arial" charset="0"/>
          <a:cs typeface="Arial" charset="0"/>
        </a:defRPr>
      </a:lvl6pPr>
      <a:lvl7pPr marL="914400" algn="l" rtl="0" fontAlgn="base">
        <a:spcBef>
          <a:spcPct val="0"/>
        </a:spcBef>
        <a:spcAft>
          <a:spcPct val="0"/>
        </a:spcAft>
        <a:defRPr sz="4000" b="1">
          <a:solidFill>
            <a:schemeClr val="tx2"/>
          </a:solidFill>
          <a:latin typeface="Arial" charset="0"/>
          <a:cs typeface="Arial" charset="0"/>
        </a:defRPr>
      </a:lvl7pPr>
      <a:lvl8pPr marL="1371600" algn="l" rtl="0" fontAlgn="base">
        <a:spcBef>
          <a:spcPct val="0"/>
        </a:spcBef>
        <a:spcAft>
          <a:spcPct val="0"/>
        </a:spcAft>
        <a:defRPr sz="4000" b="1">
          <a:solidFill>
            <a:schemeClr val="tx2"/>
          </a:solidFill>
          <a:latin typeface="Arial" charset="0"/>
          <a:cs typeface="Arial" charset="0"/>
        </a:defRPr>
      </a:lvl8pPr>
      <a:lvl9pPr marL="1828800" algn="l" rtl="0" fontAlgn="base">
        <a:spcBef>
          <a:spcPct val="0"/>
        </a:spcBef>
        <a:spcAft>
          <a:spcPct val="0"/>
        </a:spcAft>
        <a:defRPr sz="40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100000"/>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3400">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
        <a:defRPr sz="30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2D81FF"/>
            </a:gs>
            <a:gs pos="100000">
              <a:srgbClr val="0066FF"/>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1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latin typeface="+mn-lt"/>
              </a:defRPr>
            </a:lvl1pPr>
          </a:lstStyle>
          <a:p>
            <a:pPr>
              <a:defRPr/>
            </a:pPr>
            <a:fld id="{837BABAF-FE2A-4C94-9068-6F2CE5A969A5}" type="datetime1">
              <a:rPr lang="en-US"/>
              <a:pPr>
                <a:defRPr/>
              </a:pPr>
              <a:t>10/19/2011</a:t>
            </a:fld>
            <a:endParaRPr lang="en-US"/>
          </a:p>
        </p:txBody>
      </p:sp>
      <p:sp>
        <p:nvSpPr>
          <p:cNvPr id="531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latin typeface="+mn-lt"/>
              </a:defRPr>
            </a:lvl1pPr>
          </a:lstStyle>
          <a:p>
            <a:pPr>
              <a:defRPr/>
            </a:pPr>
            <a:r>
              <a:rPr lang="en-US"/>
              <a:t>Patient Care in the ICU</a:t>
            </a:r>
          </a:p>
        </p:txBody>
      </p:sp>
      <p:sp>
        <p:nvSpPr>
          <p:cNvPr id="531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latin typeface="Times New Roman" pitchFamily="18" charset="0"/>
              </a:defRPr>
            </a:lvl1pPr>
          </a:lstStyle>
          <a:p>
            <a:pPr>
              <a:defRPr/>
            </a:pPr>
            <a:fld id="{15D23334-7D41-44FB-9F8E-1C84F4CA002F}"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 id="2147485376" r:id="rId5"/>
    <p:sldLayoutId id="2147485377" r:id="rId6"/>
    <p:sldLayoutId id="2147485378" r:id="rId7"/>
    <p:sldLayoutId id="2147485379" r:id="rId8"/>
    <p:sldLayoutId id="2147485380" r:id="rId9"/>
    <p:sldLayoutId id="2147485381" r:id="rId10"/>
    <p:sldLayoutId id="2147485382"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3505200" y="0"/>
            <a:ext cx="5638800" cy="814388"/>
            <a:chOff x="1488" y="0"/>
            <a:chExt cx="4272" cy="816"/>
          </a:xfrm>
        </p:grpSpPr>
        <p:grpSp>
          <p:nvGrpSpPr>
            <p:cNvPr id="14345" name="Group 3"/>
            <p:cNvGrpSpPr>
              <a:grpSpLocks/>
            </p:cNvGrpSpPr>
            <p:nvPr userDrawn="1"/>
          </p:nvGrpSpPr>
          <p:grpSpPr bwMode="auto">
            <a:xfrm>
              <a:off x="1488" y="0"/>
              <a:ext cx="4272" cy="48"/>
              <a:chOff x="1488" y="0"/>
              <a:chExt cx="4272" cy="48"/>
            </a:xfrm>
          </p:grpSpPr>
          <p:sp>
            <p:nvSpPr>
              <p:cNvPr id="580612"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13"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grpSp>
        <p:sp>
          <p:nvSpPr>
            <p:cNvPr id="580614"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15"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16"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17"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18"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19"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20"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21" name="Rectangle 13"/>
            <p:cNvSpPr>
              <a:spLocks noChangeArrowheads="1"/>
            </p:cNvSpPr>
            <p:nvPr userDrawn="1"/>
          </p:nvSpPr>
          <p:spPr bwMode="ltGray">
            <a:xfrm>
              <a:off x="4896" y="383"/>
              <a:ext cx="463"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22"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23"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24"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25"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26"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27"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28"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29"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30"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31"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32"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33"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34"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35"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36"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37"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38"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39" name="Rectangle 31"/>
            <p:cNvSpPr>
              <a:spLocks noChangeArrowheads="1"/>
            </p:cNvSpPr>
            <p:nvPr userDrawn="1"/>
          </p:nvSpPr>
          <p:spPr bwMode="ltGray">
            <a:xfrm>
              <a:off x="5424" y="528"/>
              <a:ext cx="178"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40"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41" name="Rectangle 33"/>
            <p:cNvSpPr>
              <a:spLocks noChangeArrowheads="1"/>
            </p:cNvSpPr>
            <p:nvPr userDrawn="1"/>
          </p:nvSpPr>
          <p:spPr bwMode="ltGray">
            <a:xfrm>
              <a:off x="5568" y="624"/>
              <a:ext cx="10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42"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43"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sp>
          <p:nvSpPr>
            <p:cNvPr id="580644"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GB"/>
            </a:p>
          </p:txBody>
        </p:sp>
        <p:sp>
          <p:nvSpPr>
            <p:cNvPr id="580645"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GB"/>
            </a:p>
          </p:txBody>
        </p:sp>
      </p:grpSp>
      <p:sp>
        <p:nvSpPr>
          <p:cNvPr id="580646" name="Arc 38"/>
          <p:cNvSpPr>
            <a:spLocks/>
          </p:cNvSpPr>
          <p:nvPr/>
        </p:nvSpPr>
        <p:spPr bwMode="hidden">
          <a:xfrm>
            <a:off x="0" y="13716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defRPr/>
            </a:pPr>
            <a:endParaRPr lang="en-GB"/>
          </a:p>
        </p:txBody>
      </p:sp>
      <p:sp>
        <p:nvSpPr>
          <p:cNvPr id="14340" name="Rectangle 39"/>
          <p:cNvSpPr>
            <a:spLocks noGrp="1" noChangeArrowheads="1"/>
          </p:cNvSpPr>
          <p:nvPr>
            <p:ph type="title"/>
          </p:nvPr>
        </p:nvSpPr>
        <p:spPr bwMode="auto">
          <a:xfrm>
            <a:off x="304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1" name="Rectangle 4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0649"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1400" i="1"/>
            </a:lvl1pPr>
          </a:lstStyle>
          <a:p>
            <a:pPr>
              <a:defRPr/>
            </a:pPr>
            <a:fld id="{2488D5A0-0EEB-446C-A3E7-46B756BBFF28}" type="datetime1">
              <a:rPr lang="en-US"/>
              <a:pPr>
                <a:defRPr/>
              </a:pPr>
              <a:t>10/19/2011</a:t>
            </a:fld>
            <a:endParaRPr lang="en-US"/>
          </a:p>
        </p:txBody>
      </p:sp>
      <p:sp>
        <p:nvSpPr>
          <p:cNvPr id="580650"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1400" i="1"/>
            </a:lvl1pPr>
          </a:lstStyle>
          <a:p>
            <a:pPr>
              <a:defRPr/>
            </a:pPr>
            <a:r>
              <a:rPr lang="en-US"/>
              <a:t>Patient Care in the ICU</a:t>
            </a:r>
          </a:p>
        </p:txBody>
      </p:sp>
      <p:sp>
        <p:nvSpPr>
          <p:cNvPr id="580651"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1400" i="1"/>
            </a:lvl1pPr>
          </a:lstStyle>
          <a:p>
            <a:pPr>
              <a:defRPr/>
            </a:pPr>
            <a:fld id="{CD77BD23-CC57-49ED-93B9-CF835ED97F66}"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5466"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 id="2147485393" r:id="rId12"/>
    <p:sldLayoutId id="2147485394" r:id="rId13"/>
  </p:sldLayoutIdLst>
  <p:hf hdr="0"/>
  <p:txStyles>
    <p:titleStyle>
      <a:lvl1pPr algn="l" rtl="0" eaLnBrk="0" fontAlgn="base" hangingPunct="0">
        <a:spcBef>
          <a:spcPct val="0"/>
        </a:spcBef>
        <a:spcAft>
          <a:spcPct val="0"/>
        </a:spcAft>
        <a:defRPr sz="4400" b="1" i="1">
          <a:solidFill>
            <a:schemeClr val="tx2"/>
          </a:solidFill>
          <a:latin typeface="+mj-lt"/>
          <a:ea typeface="+mj-ea"/>
          <a:cs typeface="+mj-cs"/>
        </a:defRPr>
      </a:lvl1pPr>
      <a:lvl2pPr algn="l" rtl="0" eaLnBrk="0" fontAlgn="base" hangingPunct="0">
        <a:spcBef>
          <a:spcPct val="0"/>
        </a:spcBef>
        <a:spcAft>
          <a:spcPct val="0"/>
        </a:spcAft>
        <a:defRPr sz="4400" b="1" i="1">
          <a:solidFill>
            <a:schemeClr val="tx2"/>
          </a:solidFill>
          <a:latin typeface="Arial Narrow" pitchFamily="34" charset="0"/>
          <a:cs typeface="Arial" charset="0"/>
        </a:defRPr>
      </a:lvl2pPr>
      <a:lvl3pPr algn="l" rtl="0" eaLnBrk="0" fontAlgn="base" hangingPunct="0">
        <a:spcBef>
          <a:spcPct val="0"/>
        </a:spcBef>
        <a:spcAft>
          <a:spcPct val="0"/>
        </a:spcAft>
        <a:defRPr sz="4400" b="1" i="1">
          <a:solidFill>
            <a:schemeClr val="tx2"/>
          </a:solidFill>
          <a:latin typeface="Arial Narrow" pitchFamily="34" charset="0"/>
          <a:cs typeface="Arial" charset="0"/>
        </a:defRPr>
      </a:lvl3pPr>
      <a:lvl4pPr algn="l" rtl="0" eaLnBrk="0" fontAlgn="base" hangingPunct="0">
        <a:spcBef>
          <a:spcPct val="0"/>
        </a:spcBef>
        <a:spcAft>
          <a:spcPct val="0"/>
        </a:spcAft>
        <a:defRPr sz="4400" b="1" i="1">
          <a:solidFill>
            <a:schemeClr val="tx2"/>
          </a:solidFill>
          <a:latin typeface="Arial Narrow" pitchFamily="34" charset="0"/>
          <a:cs typeface="Arial" charset="0"/>
        </a:defRPr>
      </a:lvl4pPr>
      <a:lvl5pPr algn="l" rtl="0" eaLnBrk="0" fontAlgn="base" hangingPunct="0">
        <a:spcBef>
          <a:spcPct val="0"/>
        </a:spcBef>
        <a:spcAft>
          <a:spcPct val="0"/>
        </a:spcAft>
        <a:defRPr sz="4400" b="1" i="1">
          <a:solidFill>
            <a:schemeClr val="tx2"/>
          </a:solidFill>
          <a:latin typeface="Arial Narrow" pitchFamily="34" charset="0"/>
          <a:cs typeface="Arial" charset="0"/>
        </a:defRPr>
      </a:lvl5pPr>
      <a:lvl6pPr marL="457200" algn="l" rtl="0" fontAlgn="base">
        <a:spcBef>
          <a:spcPct val="0"/>
        </a:spcBef>
        <a:spcAft>
          <a:spcPct val="0"/>
        </a:spcAft>
        <a:defRPr sz="4400" b="1" i="1">
          <a:solidFill>
            <a:schemeClr val="tx2"/>
          </a:solidFill>
          <a:latin typeface="Arial Narrow" pitchFamily="34" charset="0"/>
          <a:cs typeface="Arial" charset="0"/>
        </a:defRPr>
      </a:lvl6pPr>
      <a:lvl7pPr marL="914400" algn="l" rtl="0" fontAlgn="base">
        <a:spcBef>
          <a:spcPct val="0"/>
        </a:spcBef>
        <a:spcAft>
          <a:spcPct val="0"/>
        </a:spcAft>
        <a:defRPr sz="4400" b="1" i="1">
          <a:solidFill>
            <a:schemeClr val="tx2"/>
          </a:solidFill>
          <a:latin typeface="Arial Narrow" pitchFamily="34" charset="0"/>
          <a:cs typeface="Arial" charset="0"/>
        </a:defRPr>
      </a:lvl7pPr>
      <a:lvl8pPr marL="1371600" algn="l" rtl="0" fontAlgn="base">
        <a:spcBef>
          <a:spcPct val="0"/>
        </a:spcBef>
        <a:spcAft>
          <a:spcPct val="0"/>
        </a:spcAft>
        <a:defRPr sz="4400" b="1" i="1">
          <a:solidFill>
            <a:schemeClr val="tx2"/>
          </a:solidFill>
          <a:latin typeface="Arial Narrow" pitchFamily="34" charset="0"/>
          <a:cs typeface="Arial" charset="0"/>
        </a:defRPr>
      </a:lvl8pPr>
      <a:lvl9pPr marL="1828800" algn="l" rtl="0" fontAlgn="base">
        <a:spcBef>
          <a:spcPct val="0"/>
        </a:spcBef>
        <a:spcAft>
          <a:spcPct val="0"/>
        </a:spcAft>
        <a:defRPr sz="4400" b="1" i="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u"/>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SzPct val="90000"/>
        <a:buChar char="•"/>
        <a:defRPr sz="2000">
          <a:solidFill>
            <a:schemeClr val="tx1"/>
          </a:solidFill>
          <a:latin typeface="+mn-lt"/>
          <a:cs typeface="+mn-cs"/>
        </a:defRPr>
      </a:lvl5pPr>
      <a:lvl6pPr marL="2514600" indent="-228600" algn="l" rtl="0" fontAlgn="base">
        <a:spcBef>
          <a:spcPct val="20000"/>
        </a:spcBef>
        <a:spcAft>
          <a:spcPct val="0"/>
        </a:spcAft>
        <a:buSzPct val="90000"/>
        <a:buChar char="•"/>
        <a:defRPr sz="2000">
          <a:solidFill>
            <a:schemeClr val="tx1"/>
          </a:solidFill>
          <a:latin typeface="+mn-lt"/>
          <a:cs typeface="+mn-cs"/>
        </a:defRPr>
      </a:lvl6pPr>
      <a:lvl7pPr marL="2971800" indent="-228600" algn="l" rtl="0" fontAlgn="base">
        <a:spcBef>
          <a:spcPct val="20000"/>
        </a:spcBef>
        <a:spcAft>
          <a:spcPct val="0"/>
        </a:spcAft>
        <a:buSzPct val="90000"/>
        <a:buChar char="•"/>
        <a:defRPr sz="2000">
          <a:solidFill>
            <a:schemeClr val="tx1"/>
          </a:solidFill>
          <a:latin typeface="+mn-lt"/>
          <a:cs typeface="+mn-cs"/>
        </a:defRPr>
      </a:lvl7pPr>
      <a:lvl8pPr marL="3429000" indent="-228600" algn="l" rtl="0" fontAlgn="base">
        <a:spcBef>
          <a:spcPct val="20000"/>
        </a:spcBef>
        <a:spcAft>
          <a:spcPct val="0"/>
        </a:spcAft>
        <a:buSzPct val="90000"/>
        <a:buChar char="•"/>
        <a:defRPr sz="2000">
          <a:solidFill>
            <a:schemeClr val="tx1"/>
          </a:solidFill>
          <a:latin typeface="+mn-lt"/>
          <a:cs typeface="+mn-cs"/>
        </a:defRPr>
      </a:lvl8pPr>
      <a:lvl9pPr marL="3886200" indent="-228600" algn="l" rtl="0" fontAlgn="base">
        <a:spcBef>
          <a:spcPct val="20000"/>
        </a:spcBef>
        <a:spcAft>
          <a:spcPct val="0"/>
        </a:spcAft>
        <a:buSzPct val="9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280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332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332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C28F2DF0-21FB-45F3-AD7A-184B930C0D2C}"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5467"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1444625"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lnSpc>
                <a:spcPct val="100000"/>
              </a:lnSpc>
              <a:spcBef>
                <a:spcPct val="0"/>
              </a:spcBef>
              <a:buClrTx/>
              <a:buSzTx/>
              <a:buFontTx/>
              <a:buNone/>
              <a:defRPr/>
            </a:pPr>
            <a:endParaRPr kumimoji="1" lang="en-US"/>
          </a:p>
        </p:txBody>
      </p:sp>
      <p:grpSp>
        <p:nvGrpSpPr>
          <p:cNvPr id="16387" name="Group 3"/>
          <p:cNvGrpSpPr>
            <a:grpSpLocks/>
          </p:cNvGrpSpPr>
          <p:nvPr/>
        </p:nvGrpSpPr>
        <p:grpSpPr bwMode="auto">
          <a:xfrm>
            <a:off x="620713" y="1447800"/>
            <a:ext cx="8523287" cy="76200"/>
            <a:chOff x="381" y="888"/>
            <a:chExt cx="5369" cy="48"/>
          </a:xfrm>
        </p:grpSpPr>
        <p:sp>
          <p:nvSpPr>
            <p:cNvPr id="64516" name="Line 4"/>
            <p:cNvSpPr>
              <a:spLocks noChangeShapeType="1"/>
            </p:cNvSpPr>
            <p:nvPr/>
          </p:nvSpPr>
          <p:spPr bwMode="auto">
            <a:xfrm>
              <a:off x="381" y="936"/>
              <a:ext cx="5369" cy="0"/>
            </a:xfrm>
            <a:prstGeom prst="line">
              <a:avLst/>
            </a:prstGeom>
            <a:noFill/>
            <a:ln w="25400" cap="sq">
              <a:solidFill>
                <a:schemeClr val="hlink"/>
              </a:solidFill>
              <a:round/>
              <a:headEnd type="none" w="sm" len="sm"/>
              <a:tailEnd type="none" w="sm" len="sm"/>
            </a:ln>
            <a:effectLst/>
          </p:spPr>
          <p:txBody>
            <a:bodyPr/>
            <a:lstStyle/>
            <a:p>
              <a:pPr>
                <a:defRPr/>
              </a:pPr>
              <a:endParaRPr lang="en-GB"/>
            </a:p>
          </p:txBody>
        </p:sp>
        <p:sp>
          <p:nvSpPr>
            <p:cNvPr id="64517" name="Line 5"/>
            <p:cNvSpPr>
              <a:spLocks noChangeShapeType="1"/>
            </p:cNvSpPr>
            <p:nvPr/>
          </p:nvSpPr>
          <p:spPr bwMode="auto">
            <a:xfrm>
              <a:off x="381" y="888"/>
              <a:ext cx="5369" cy="0"/>
            </a:xfrm>
            <a:prstGeom prst="line">
              <a:avLst/>
            </a:prstGeom>
            <a:noFill/>
            <a:ln w="76200" cap="sq">
              <a:solidFill>
                <a:schemeClr val="hlink"/>
              </a:solidFill>
              <a:round/>
              <a:headEnd type="none" w="sm" len="sm"/>
              <a:tailEnd type="none" w="sm" len="sm"/>
            </a:ln>
            <a:effectLst/>
          </p:spPr>
          <p:txBody>
            <a:bodyPr/>
            <a:lstStyle/>
            <a:p>
              <a:pPr>
                <a:defRPr/>
              </a:pPr>
              <a:endParaRPr lang="en-GB"/>
            </a:p>
          </p:txBody>
        </p:sp>
      </p:grpSp>
      <p:sp>
        <p:nvSpPr>
          <p:cNvPr id="64518" name="Rectangle 6"/>
          <p:cNvSpPr>
            <a:spLocks noGrp="1" noChangeArrowheads="1"/>
          </p:cNvSpPr>
          <p:nvPr>
            <p:ph type="title"/>
          </p:nvPr>
        </p:nvSpPr>
        <p:spPr bwMode="auto">
          <a:xfrm>
            <a:off x="590550" y="266700"/>
            <a:ext cx="832485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1143000" y="1790700"/>
            <a:ext cx="7772400" cy="4381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0"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lnSpc>
                <a:spcPct val="100000"/>
              </a:lnSpc>
              <a:spcBef>
                <a:spcPct val="0"/>
              </a:spcBef>
              <a:buClrTx/>
              <a:buSzTx/>
              <a:buFontTx/>
              <a:buNone/>
              <a:defRPr sz="1400"/>
            </a:lvl1pPr>
          </a:lstStyle>
          <a:p>
            <a:pPr>
              <a:defRPr/>
            </a:pPr>
            <a:r>
              <a:rPr lang="en-US"/>
              <a:t>Patient Care in the ICU</a:t>
            </a:r>
          </a:p>
        </p:txBody>
      </p:sp>
      <p:sp>
        <p:nvSpPr>
          <p:cNvPr id="64521"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a:lvl1pPr>
          </a:lstStyle>
          <a:p>
            <a:pPr>
              <a:defRPr/>
            </a:pPr>
            <a:fld id="{83634D14-825D-49DA-A753-8C4D5E6A8C4D}" type="slidenum">
              <a:rPr lang="ar-SA"/>
              <a:pPr>
                <a:defRPr/>
              </a:pPr>
              <a:t>‹#›</a:t>
            </a:fld>
            <a:endParaRPr lang="en-US"/>
          </a:p>
        </p:txBody>
      </p:sp>
      <p:sp>
        <p:nvSpPr>
          <p:cNvPr id="64522"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nSpc>
                <a:spcPct val="100000"/>
              </a:lnSpc>
              <a:spcBef>
                <a:spcPct val="0"/>
              </a:spcBef>
              <a:buClrTx/>
              <a:buSzTx/>
              <a:buFontTx/>
              <a:buNone/>
              <a:defRPr sz="1400"/>
            </a:lvl1pPr>
          </a:lstStyle>
          <a:p>
            <a:pPr>
              <a:defRPr/>
            </a:pPr>
            <a:fld id="{FDFDC36E-B1D9-4979-868F-A45B2AECD700}" type="datetime1">
              <a:rPr lang="en-US"/>
              <a:pPr>
                <a:defRPr/>
              </a:pPr>
              <a:t>10/19/2011</a:t>
            </a:fld>
            <a:endParaRPr lang="en-US"/>
          </a:p>
        </p:txBody>
      </p:sp>
    </p:spTree>
  </p:cSld>
  <p:clrMap bg1="dk2" tx1="lt1" bg2="dk1" tx2="lt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build="p">
        <p:tmplLst>
          <p:tmpl lvl="1">
            <p:tnLst>
              <p:par>
                <p:cTn presetID="1" presetClass="entr" presetSubtype="0" fill="hold" nodeType="click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4519"/>
                        </p:tgtEl>
                        <p:attrNameLst>
                          <p:attrName>style.visibility</p:attrName>
                        </p:attrNameLst>
                      </p:cBhvr>
                      <p:to>
                        <p:strVal val="visible"/>
                      </p:to>
                    </p:set>
                  </p:childTnLst>
                </p:cTn>
              </p:par>
            </p:tnLst>
          </p:tmpl>
        </p:tmplLst>
      </p:bldP>
    </p:bldLst>
  </p:timing>
  <p:hf hdr="0"/>
  <p:txStyles>
    <p:titleStyle>
      <a:lvl1pPr algn="l" rtl="1" eaLnBrk="0" fontAlgn="base" hangingPunct="0">
        <a:lnSpc>
          <a:spcPct val="80000"/>
        </a:lnSpc>
        <a:spcBef>
          <a:spcPct val="0"/>
        </a:spcBef>
        <a:spcAft>
          <a:spcPct val="0"/>
        </a:spcAft>
        <a:defRPr sz="4400">
          <a:solidFill>
            <a:schemeClr val="tx2"/>
          </a:solidFill>
          <a:latin typeface="+mj-lt"/>
          <a:ea typeface="+mj-ea"/>
          <a:cs typeface="+mj-cs"/>
        </a:defRPr>
      </a:lvl1pPr>
      <a:lvl2pPr algn="l" rtl="1" eaLnBrk="0" fontAlgn="base" hangingPunct="0">
        <a:lnSpc>
          <a:spcPct val="80000"/>
        </a:lnSpc>
        <a:spcBef>
          <a:spcPct val="0"/>
        </a:spcBef>
        <a:spcAft>
          <a:spcPct val="0"/>
        </a:spcAft>
        <a:defRPr sz="4400">
          <a:solidFill>
            <a:schemeClr val="tx2"/>
          </a:solidFill>
          <a:latin typeface="Garamond" pitchFamily="18" charset="0"/>
          <a:cs typeface="Arial" charset="0"/>
        </a:defRPr>
      </a:lvl2pPr>
      <a:lvl3pPr algn="l" rtl="1" eaLnBrk="0" fontAlgn="base" hangingPunct="0">
        <a:lnSpc>
          <a:spcPct val="80000"/>
        </a:lnSpc>
        <a:spcBef>
          <a:spcPct val="0"/>
        </a:spcBef>
        <a:spcAft>
          <a:spcPct val="0"/>
        </a:spcAft>
        <a:defRPr sz="4400">
          <a:solidFill>
            <a:schemeClr val="tx2"/>
          </a:solidFill>
          <a:latin typeface="Garamond" pitchFamily="18" charset="0"/>
          <a:cs typeface="Arial" charset="0"/>
        </a:defRPr>
      </a:lvl3pPr>
      <a:lvl4pPr algn="l" rtl="1" eaLnBrk="0" fontAlgn="base" hangingPunct="0">
        <a:lnSpc>
          <a:spcPct val="80000"/>
        </a:lnSpc>
        <a:spcBef>
          <a:spcPct val="0"/>
        </a:spcBef>
        <a:spcAft>
          <a:spcPct val="0"/>
        </a:spcAft>
        <a:defRPr sz="4400">
          <a:solidFill>
            <a:schemeClr val="tx2"/>
          </a:solidFill>
          <a:latin typeface="Garamond" pitchFamily="18" charset="0"/>
          <a:cs typeface="Arial" charset="0"/>
        </a:defRPr>
      </a:lvl4pPr>
      <a:lvl5pPr algn="l" rtl="1" eaLnBrk="0" fontAlgn="base" hangingPunct="0">
        <a:lnSpc>
          <a:spcPct val="80000"/>
        </a:lnSpc>
        <a:spcBef>
          <a:spcPct val="0"/>
        </a:spcBef>
        <a:spcAft>
          <a:spcPct val="0"/>
        </a:spcAft>
        <a:defRPr sz="4400">
          <a:solidFill>
            <a:schemeClr val="tx2"/>
          </a:solidFill>
          <a:latin typeface="Garamond" pitchFamily="18" charset="0"/>
          <a:cs typeface="Arial" charset="0"/>
        </a:defRPr>
      </a:lvl5pPr>
      <a:lvl6pPr marL="457200" algn="l" rtl="1" fontAlgn="base">
        <a:lnSpc>
          <a:spcPct val="80000"/>
        </a:lnSpc>
        <a:spcBef>
          <a:spcPct val="0"/>
        </a:spcBef>
        <a:spcAft>
          <a:spcPct val="0"/>
        </a:spcAft>
        <a:defRPr sz="4400">
          <a:solidFill>
            <a:schemeClr val="tx2"/>
          </a:solidFill>
          <a:latin typeface="Garamond" pitchFamily="18" charset="0"/>
          <a:cs typeface="Arial" charset="0"/>
        </a:defRPr>
      </a:lvl6pPr>
      <a:lvl7pPr marL="914400" algn="l" rtl="1" fontAlgn="base">
        <a:lnSpc>
          <a:spcPct val="80000"/>
        </a:lnSpc>
        <a:spcBef>
          <a:spcPct val="0"/>
        </a:spcBef>
        <a:spcAft>
          <a:spcPct val="0"/>
        </a:spcAft>
        <a:defRPr sz="4400">
          <a:solidFill>
            <a:schemeClr val="tx2"/>
          </a:solidFill>
          <a:latin typeface="Garamond" pitchFamily="18" charset="0"/>
          <a:cs typeface="Arial" charset="0"/>
        </a:defRPr>
      </a:lvl7pPr>
      <a:lvl8pPr marL="1371600" algn="l" rtl="1" fontAlgn="base">
        <a:lnSpc>
          <a:spcPct val="80000"/>
        </a:lnSpc>
        <a:spcBef>
          <a:spcPct val="0"/>
        </a:spcBef>
        <a:spcAft>
          <a:spcPct val="0"/>
        </a:spcAft>
        <a:defRPr sz="4400">
          <a:solidFill>
            <a:schemeClr val="tx2"/>
          </a:solidFill>
          <a:latin typeface="Garamond" pitchFamily="18" charset="0"/>
          <a:cs typeface="Arial" charset="0"/>
        </a:defRPr>
      </a:lvl8pPr>
      <a:lvl9pPr marL="1828800" algn="l" rtl="1" fontAlgn="base">
        <a:lnSpc>
          <a:spcPct val="80000"/>
        </a:lnSpc>
        <a:spcBef>
          <a:spcPct val="0"/>
        </a:spcBef>
        <a:spcAft>
          <a:spcPct val="0"/>
        </a:spcAft>
        <a:defRPr sz="4400">
          <a:solidFill>
            <a:schemeClr val="tx2"/>
          </a:solidFill>
          <a:latin typeface="Garamond" pitchFamily="18" charset="0"/>
          <a:cs typeface="Arial" charset="0"/>
        </a:defRPr>
      </a:lvl9pPr>
    </p:titleStyle>
    <p:bodyStyle>
      <a:lvl1pPr marL="342900" indent="-342900" algn="r" rtl="1" eaLnBrk="0" fontAlgn="base" hangingPunct="0">
        <a:spcBef>
          <a:spcPct val="20000"/>
        </a:spcBef>
        <a:spcAft>
          <a:spcPct val="0"/>
        </a:spcAft>
        <a:buClr>
          <a:schemeClr val="tx2"/>
        </a:buClr>
        <a:buSzPct val="9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Char char="–"/>
        <a:defRPr sz="3200">
          <a:solidFill>
            <a:schemeClr val="tx1"/>
          </a:solidFill>
          <a:latin typeface="+mn-lt"/>
          <a:cs typeface="+mn-cs"/>
        </a:defRPr>
      </a:lvl2pPr>
      <a:lvl3pPr marL="1143000" indent="-228600" algn="r" rtl="1" eaLnBrk="0" fontAlgn="base" hangingPunct="0">
        <a:spcBef>
          <a:spcPct val="20000"/>
        </a:spcBef>
        <a:spcAft>
          <a:spcPct val="0"/>
        </a:spcAft>
        <a:buClr>
          <a:schemeClr val="tx2"/>
        </a:buClr>
        <a:buSzPct val="75000"/>
        <a:buFont typeface="Wingdings" pitchFamily="2" charset="2"/>
        <a:buChar char="v"/>
        <a:defRPr sz="3200">
          <a:solidFill>
            <a:schemeClr val="tx1"/>
          </a:solidFill>
          <a:latin typeface="+mn-lt"/>
          <a:cs typeface="+mn-cs"/>
        </a:defRPr>
      </a:lvl3pPr>
      <a:lvl4pPr marL="1600200" indent="-228600" algn="r" rtl="1" eaLnBrk="0" fontAlgn="base" hangingPunct="0">
        <a:spcBef>
          <a:spcPct val="20000"/>
        </a:spcBef>
        <a:spcAft>
          <a:spcPct val="0"/>
        </a:spcAft>
        <a:buClr>
          <a:schemeClr val="tx2"/>
        </a:buClr>
        <a:buChar char="–"/>
        <a:defRPr sz="32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3200">
          <a:solidFill>
            <a:schemeClr val="tx1"/>
          </a:solidFill>
          <a:latin typeface="+mn-lt"/>
          <a:cs typeface="+mn-cs"/>
        </a:defRPr>
      </a:lvl5pPr>
      <a:lvl6pPr marL="2514600" indent="-228600" algn="r" rtl="1" fontAlgn="base">
        <a:spcBef>
          <a:spcPct val="20000"/>
        </a:spcBef>
        <a:spcAft>
          <a:spcPct val="0"/>
        </a:spcAft>
        <a:buClr>
          <a:schemeClr val="tx2"/>
        </a:buClr>
        <a:buChar char="–"/>
        <a:defRPr sz="3200">
          <a:solidFill>
            <a:schemeClr val="tx1"/>
          </a:solidFill>
          <a:latin typeface="+mn-lt"/>
          <a:cs typeface="+mn-cs"/>
        </a:defRPr>
      </a:lvl6pPr>
      <a:lvl7pPr marL="2971800" indent="-228600" algn="r" rtl="1" fontAlgn="base">
        <a:spcBef>
          <a:spcPct val="20000"/>
        </a:spcBef>
        <a:spcAft>
          <a:spcPct val="0"/>
        </a:spcAft>
        <a:buClr>
          <a:schemeClr val="tx2"/>
        </a:buClr>
        <a:buChar char="–"/>
        <a:defRPr sz="3200">
          <a:solidFill>
            <a:schemeClr val="tx1"/>
          </a:solidFill>
          <a:latin typeface="+mn-lt"/>
          <a:cs typeface="+mn-cs"/>
        </a:defRPr>
      </a:lvl7pPr>
      <a:lvl8pPr marL="3429000" indent="-228600" algn="r" rtl="1" fontAlgn="base">
        <a:spcBef>
          <a:spcPct val="20000"/>
        </a:spcBef>
        <a:spcAft>
          <a:spcPct val="0"/>
        </a:spcAft>
        <a:buClr>
          <a:schemeClr val="tx2"/>
        </a:buClr>
        <a:buChar char="–"/>
        <a:defRPr sz="3200">
          <a:solidFill>
            <a:schemeClr val="tx1"/>
          </a:solidFill>
          <a:latin typeface="+mn-lt"/>
          <a:cs typeface="+mn-cs"/>
        </a:defRPr>
      </a:lvl8pPr>
      <a:lvl9pPr marL="3886200" indent="-228600" algn="r" rtl="1" fontAlgn="base">
        <a:spcBef>
          <a:spcPct val="20000"/>
        </a:spcBef>
        <a:spcAft>
          <a:spcPct val="0"/>
        </a:spcAft>
        <a:buClr>
          <a:schemeClr val="tx2"/>
        </a:buClr>
        <a:buChar char="–"/>
        <a:defRPr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9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7.xml.rels><?xml version="1.0" encoding="UTF-8" standalone="yes"?>
<Relationships xmlns="http://schemas.openxmlformats.org/package/2006/relationships"><Relationship Id="rId8" Type="http://schemas.openxmlformats.org/officeDocument/2006/relationships/hyperlink" Target="http://www.sfar.org/scores2/mpm_admission2.html" TargetMode="External"/><Relationship Id="rId13" Type="http://schemas.openxmlformats.org/officeDocument/2006/relationships/hyperlink" Target="http://www.sfar.org/scores2/mpm2_24_48_722.html" TargetMode="External"/><Relationship Id="rId18" Type="http://schemas.openxmlformats.org/officeDocument/2006/relationships/hyperlink" Target="http://www.sfar.org/scores2/pelod2.html" TargetMode="External"/><Relationship Id="rId3" Type="http://schemas.openxmlformats.org/officeDocument/2006/relationships/hyperlink" Target="http://www.sfar.org/scores2/saps2.html" TargetMode="External"/><Relationship Id="rId7" Type="http://schemas.openxmlformats.org/officeDocument/2006/relationships/hyperlink" Target="http://www.sfar.org/scores2/odin2.html" TargetMode="External"/><Relationship Id="rId12" Type="http://schemas.openxmlformats.org/officeDocument/2006/relationships/hyperlink" Target="http://www.sfar.org/scores2/mpm2_admission2.html" TargetMode="External"/><Relationship Id="rId17" Type="http://schemas.openxmlformats.org/officeDocument/2006/relationships/hyperlink" Target="http://www.sfar.org/scores2/dora2.html" TargetMode="External"/><Relationship Id="rId2" Type="http://schemas.openxmlformats.org/officeDocument/2006/relationships/notesSlide" Target="../notesSlides/notesSlide25.xml"/><Relationship Id="rId16" Type="http://schemas.openxmlformats.org/officeDocument/2006/relationships/hyperlink" Target="http://www.sfar.org/scores2/prism2.html" TargetMode="External"/><Relationship Id="rId20" Type="http://schemas.openxmlformats.org/officeDocument/2006/relationships/hyperlink" Target="http://www.sfar.org/scores2/pim2.html" TargetMode="External"/><Relationship Id="rId1" Type="http://schemas.openxmlformats.org/officeDocument/2006/relationships/slideLayout" Target="../slideLayouts/slideLayout24.xml"/><Relationship Id="rId6" Type="http://schemas.openxmlformats.org/officeDocument/2006/relationships/hyperlink" Target="http://www.sfar.org/scores2/mods2.html" TargetMode="External"/><Relationship Id="rId11" Type="http://schemas.openxmlformats.org/officeDocument/2006/relationships/hyperlink" Target="http://www.sfar.org/scores2/mpm_ot2.html" TargetMode="External"/><Relationship Id="rId5" Type="http://schemas.openxmlformats.org/officeDocument/2006/relationships/hyperlink" Target="http://www.sfar.org/scores2/sofa2.html" TargetMode="External"/><Relationship Id="rId15" Type="http://schemas.openxmlformats.org/officeDocument/2006/relationships/hyperlink" Target="http://www.sfar.org/scores2/trios2.html" TargetMode="External"/><Relationship Id="rId10" Type="http://schemas.openxmlformats.org/officeDocument/2006/relationships/hyperlink" Target="http://www.sfar.org/scores2/mpm_482.html" TargetMode="External"/><Relationship Id="rId19" Type="http://schemas.openxmlformats.org/officeDocument/2006/relationships/hyperlink" Target="http://www.sfar.org/scores2/pim22.html" TargetMode="External"/><Relationship Id="rId4" Type="http://schemas.openxmlformats.org/officeDocument/2006/relationships/hyperlink" Target="http://www.sfar.org/scores2/apache22.html" TargetMode="External"/><Relationship Id="rId9" Type="http://schemas.openxmlformats.org/officeDocument/2006/relationships/hyperlink" Target="http://www.sfar.org/scores2/mpm_242.html" TargetMode="External"/><Relationship Id="rId14" Type="http://schemas.openxmlformats.org/officeDocument/2006/relationships/hyperlink" Target="http://www.sfar.org/scores2/lods2.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sfar.org/scores2/redocoronary2.html" TargetMode="External"/><Relationship Id="rId13" Type="http://schemas.openxmlformats.org/officeDocument/2006/relationships/hyperlink" Target="http://www.sfar.org/scores2/glasgow2.html" TargetMode="External"/><Relationship Id="rId18" Type="http://schemas.openxmlformats.org/officeDocument/2006/relationships/hyperlink" Target="http://www.sfar.org/scores2/snap22.html" TargetMode="External"/><Relationship Id="rId3" Type="http://schemas.openxmlformats.org/officeDocument/2006/relationships/hyperlink" Target="http://www.sfar.org/scores2/euroscore2.html" TargetMode="External"/><Relationship Id="rId21" Type="http://schemas.openxmlformats.org/officeDocument/2006/relationships/hyperlink" Target="http://www.sfar.org/scores2/rotterdam2.html" TargetMode="External"/><Relationship Id="rId7" Type="http://schemas.openxmlformats.org/officeDocument/2006/relationships/hyperlink" Target="http://www.sfar.org/scores2/qmmi2.html" TargetMode="External"/><Relationship Id="rId12" Type="http://schemas.openxmlformats.org/officeDocument/2006/relationships/hyperlink" Target="http://www.sfar.org/scores2/iriss2.html" TargetMode="External"/><Relationship Id="rId17" Type="http://schemas.openxmlformats.org/officeDocument/2006/relationships/hyperlink" Target="http://www.sfar.org/scores2/snap_pe2.html" TargetMode="External"/><Relationship Id="rId2" Type="http://schemas.openxmlformats.org/officeDocument/2006/relationships/notesSlide" Target="../notesSlides/notesSlide26.xml"/><Relationship Id="rId16" Type="http://schemas.openxmlformats.org/officeDocument/2006/relationships/hyperlink" Target="http://www.sfar.org/scores2/snap2.html" TargetMode="External"/><Relationship Id="rId20" Type="http://schemas.openxmlformats.org/officeDocument/2006/relationships/hyperlink" Target="http://www.sfar.org/scores2/gmsps2.html" TargetMode="External"/><Relationship Id="rId1" Type="http://schemas.openxmlformats.org/officeDocument/2006/relationships/slideLayout" Target="../slideLayouts/slideLayout25.xml"/><Relationship Id="rId6" Type="http://schemas.openxmlformats.org/officeDocument/2006/relationships/hyperlink" Target="http://www.sfar.org/scores2/system97_2.html" TargetMode="External"/><Relationship Id="rId11" Type="http://schemas.openxmlformats.org/officeDocument/2006/relationships/hyperlink" Target="http://www.sfar.org/scores2/p_possum2.html" TargetMode="External"/><Relationship Id="rId5" Type="http://schemas.openxmlformats.org/officeDocument/2006/relationships/hyperlink" Target="http://www.sfar.org/scores2/parsonnet2.html" TargetMode="External"/><Relationship Id="rId15" Type="http://schemas.openxmlformats.org/officeDocument/2006/relationships/hyperlink" Target="http://www.sfar.org/scores2/crib2.html" TargetMode="External"/><Relationship Id="rId23" Type="http://schemas.openxmlformats.org/officeDocument/2006/relationships/hyperlink" Target="http://www.sfar.org/scores2/simpson2.html" TargetMode="External"/><Relationship Id="rId10" Type="http://schemas.openxmlformats.org/officeDocument/2006/relationships/hyperlink" Target="http://www.sfar.org/scores2/possum2.html" TargetMode="External"/><Relationship Id="rId19" Type="http://schemas.openxmlformats.org/officeDocument/2006/relationships/hyperlink" Target="http://www.sfar.org/scores2/msss2.html" TargetMode="External"/><Relationship Id="rId4" Type="http://schemas.openxmlformats.org/officeDocument/2006/relationships/hyperlink" Target="http://www.sfar.org/scores2/ontario2.htm" TargetMode="External"/><Relationship Id="rId9" Type="http://schemas.openxmlformats.org/officeDocument/2006/relationships/hyperlink" Target="http://www.sfar.org/scores2/mpm_cancer2.html" TargetMode="External"/><Relationship Id="rId14" Type="http://schemas.openxmlformats.org/officeDocument/2006/relationships/hyperlink" Target="http://www.sfar.org/scores2/crib22.html" TargetMode="External"/><Relationship Id="rId22" Type="http://schemas.openxmlformats.org/officeDocument/2006/relationships/hyperlink" Target="http://www.sfar.org/scores2/raimondi2.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sfar.org/scores2/triss2.html"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hyperlink" Target="http://www.sfar.org/scores2/pediatric_trauma2.html" TargetMode="External"/><Relationship Id="rId5" Type="http://schemas.openxmlformats.org/officeDocument/2006/relationships/hyperlink" Target="http://www.sfar.org/scores2/ICU_trauma2.html" TargetMode="External"/><Relationship Id="rId4" Type="http://schemas.openxmlformats.org/officeDocument/2006/relationships/hyperlink" Target="http://www.sfar.org/scores2/ascot2.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3" Type="http://schemas.openxmlformats.org/officeDocument/2006/relationships/hyperlink" Target="http://www.sfar.org/scores2/tiss2.html"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hyperlink" Target="http://www.sfar.org/scores2/ntiss2.html" TargetMode="External"/><Relationship Id="rId4" Type="http://schemas.openxmlformats.org/officeDocument/2006/relationships/hyperlink" Target="http://www.sfar.org/scores2/tiss282.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72.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video" Target="file:///\\VMMC-OR\SYS\USERS\CIDMEW\Critical%20Care\Safety\Presentations\Grand%20Rounds%20April%202005\central%20catheter.wmv" TargetMode="External"/><Relationship Id="rId1" Type="http://schemas.openxmlformats.org/officeDocument/2006/relationships/video" Target="file:///\\VMMC-OR\SYS\USERS\CIDMEW\Critical%20Care\Critical%20Care%20Docs%20Meetings\CCdocs%20march%202005\central%20catheter.wmv" TargetMode="External"/><Relationship Id="rId5" Type="http://schemas.openxmlformats.org/officeDocument/2006/relationships/image" Target="../media/image36.jpeg"/><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6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hyperlink" Target="http://www.alung.com/index.ht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76.xml"/><Relationship Id="rId5" Type="http://schemas.openxmlformats.org/officeDocument/2006/relationships/image" Target="../media/image51.jpeg"/><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jpeg"/><Relationship Id="rId7"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71.xml"/><Relationship Id="rId6" Type="http://schemas.openxmlformats.org/officeDocument/2006/relationships/hyperlink" Target="http://images.google.com/imgres?imgurl=http://www.h.u-tokyo.ac.jp/touseki/CVVH.jpg&amp;imgrefurl=http://www.h.u-tokyo.ac.jp/touseki/CRRT.htm&amp;h=640&amp;w=480&amp;sz=47&amp;tbnid=hY-w65LPUo4J:&amp;tbnh=135&amp;tbnw=101&amp;hl=en&amp;start=13&amp;prev=/images?q=crrt&amp;svnum=10&amp;hl=en&amp;lr=&amp;sa=G" TargetMode="External"/><Relationship Id="rId5" Type="http://schemas.openxmlformats.org/officeDocument/2006/relationships/image" Target="../media/image54.jpeg"/><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7.xml"/><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9.xml"/><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3" Type="http://schemas.openxmlformats.org/officeDocument/2006/relationships/hyperlink" Target="http://content.nejm.org/content/vol345/issue20/images/large/11f1.jpeg" TargetMode="External"/><Relationship Id="rId2" Type="http://schemas.openxmlformats.org/officeDocument/2006/relationships/notesSlide" Target="../notesSlides/notesSlide60.xml"/><Relationship Id="rId1" Type="http://schemas.openxmlformats.org/officeDocument/2006/relationships/slideLayout" Target="../slideLayouts/slideLayout71.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71.xml"/><Relationship Id="rId5" Type="http://schemas.openxmlformats.org/officeDocument/2006/relationships/image" Target="../media/image65.jpeg"/><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2.xml"/><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p:txBody>
          <a:bodyPr/>
          <a:lstStyle/>
          <a:p>
            <a:pPr eaLnBrk="1" hangingPunct="1"/>
            <a:r>
              <a:rPr lang="en-US" smtClean="0"/>
              <a:t>Alveolar Recruitment in Acute Lung Injury/ARDS</a:t>
            </a:r>
          </a:p>
        </p:txBody>
      </p:sp>
      <p:sp>
        <p:nvSpPr>
          <p:cNvPr id="140291" name="Rectangle 3"/>
          <p:cNvSpPr>
            <a:spLocks noGrp="1" noChangeArrowheads="1"/>
          </p:cNvSpPr>
          <p:nvPr>
            <p:ph type="subTitle" idx="1"/>
          </p:nvPr>
        </p:nvSpPr>
        <p:spPr/>
        <p:txBody>
          <a:bodyPr/>
          <a:lstStyle/>
          <a:p>
            <a:pPr eaLnBrk="1" hangingPunct="1"/>
            <a:endParaRPr lang="en-US" smtClean="0"/>
          </a:p>
        </p:txBody>
      </p:sp>
      <p:pic>
        <p:nvPicPr>
          <p:cNvPr id="140292" name="Picture 4" descr="kkuh0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0293" name="Text Box 5"/>
          <p:cNvSpPr txBox="1">
            <a:spLocks noChangeArrowheads="1"/>
          </p:cNvSpPr>
          <p:nvPr/>
        </p:nvSpPr>
        <p:spPr bwMode="auto">
          <a:xfrm>
            <a:off x="1887538" y="1216025"/>
            <a:ext cx="184150" cy="366713"/>
          </a:xfrm>
          <a:prstGeom prst="rect">
            <a:avLst/>
          </a:prstGeom>
          <a:noFill/>
          <a:ln w="9525">
            <a:noFill/>
            <a:miter lim="800000"/>
            <a:headEnd/>
            <a:tailEnd/>
          </a:ln>
        </p:spPr>
        <p:txBody>
          <a:bodyPr wrap="none">
            <a:spAutoFit/>
          </a:bodyPr>
          <a:lstStyle/>
          <a:p>
            <a:pPr>
              <a:lnSpc>
                <a:spcPct val="100000"/>
              </a:lnSpc>
              <a:spcBef>
                <a:spcPct val="0"/>
              </a:spcBef>
              <a:buClrTx/>
              <a:buSzTx/>
              <a:buFontTx/>
              <a:buNone/>
            </a:pPr>
            <a:endParaRPr lang="en-US" sz="1800"/>
          </a:p>
        </p:txBody>
      </p:sp>
      <p:sp>
        <p:nvSpPr>
          <p:cNvPr id="325638" name="Rectangle 6"/>
          <p:cNvSpPr>
            <a:spLocks noChangeArrowheads="1"/>
          </p:cNvSpPr>
          <p:nvPr/>
        </p:nvSpPr>
        <p:spPr bwMode="auto">
          <a:xfrm>
            <a:off x="539750" y="836613"/>
            <a:ext cx="7772400" cy="1470025"/>
          </a:xfrm>
          <a:prstGeom prst="rect">
            <a:avLst/>
          </a:prstGeom>
          <a:noFill/>
          <a:ln w="9525">
            <a:noFill/>
            <a:miter lim="800000"/>
            <a:headEnd/>
            <a:tailEnd/>
          </a:ln>
          <a:effectLst/>
        </p:spPr>
        <p:txBody>
          <a:bodyPr anchor="ctr"/>
          <a:lstStyle/>
          <a:p>
            <a:pPr algn="ctr">
              <a:lnSpc>
                <a:spcPct val="100000"/>
              </a:lnSpc>
              <a:spcBef>
                <a:spcPct val="0"/>
              </a:spcBef>
              <a:buClrTx/>
              <a:buSzTx/>
              <a:buFontTx/>
              <a:buNone/>
              <a:defRPr/>
            </a:pPr>
            <a:endParaRPr lang="en-US" sz="4400">
              <a:solidFill>
                <a:srgbClr val="FF0066"/>
              </a:solidFill>
              <a:effectLst>
                <a:outerShdw blurRad="38100" dist="38100" dir="2700000" algn="tl">
                  <a:srgbClr val="000000"/>
                </a:outerShdw>
              </a:effectLst>
              <a:latin typeface="Arial Black" pitchFamily="34" charset="0"/>
              <a:cs typeface="Tahoma" pitchFamily="34" charset="0"/>
            </a:endParaRPr>
          </a:p>
        </p:txBody>
      </p:sp>
      <p:sp>
        <p:nvSpPr>
          <p:cNvPr id="140295" name="Text Box 7"/>
          <p:cNvSpPr txBox="1">
            <a:spLocks noChangeArrowheads="1"/>
          </p:cNvSpPr>
          <p:nvPr/>
        </p:nvSpPr>
        <p:spPr bwMode="auto">
          <a:xfrm>
            <a:off x="468313" y="2636838"/>
            <a:ext cx="7848600" cy="2528887"/>
          </a:xfrm>
          <a:prstGeom prst="rect">
            <a:avLst/>
          </a:prstGeom>
          <a:noFill/>
          <a:ln w="9525">
            <a:noFill/>
            <a:miter lim="800000"/>
            <a:headEnd/>
            <a:tailEnd/>
          </a:ln>
        </p:spPr>
        <p:txBody>
          <a:bodyPr>
            <a:spAutoFit/>
          </a:bodyPr>
          <a:lstStyle/>
          <a:p>
            <a:pPr algn="ctr">
              <a:lnSpc>
                <a:spcPct val="100000"/>
              </a:lnSpc>
              <a:spcBef>
                <a:spcPct val="0"/>
              </a:spcBef>
              <a:buClrTx/>
              <a:buSzTx/>
              <a:buFontTx/>
              <a:buNone/>
            </a:pPr>
            <a:r>
              <a:rPr lang="en-US" sz="3200" b="1">
                <a:solidFill>
                  <a:srgbClr val="000066"/>
                </a:solidFill>
                <a:latin typeface="Baskerville Old Face" pitchFamily="18" charset="0"/>
              </a:rPr>
              <a:t>Amir B. Channa   FFARCS,DA(ENG)</a:t>
            </a:r>
          </a:p>
          <a:p>
            <a:pPr algn="ctr">
              <a:lnSpc>
                <a:spcPct val="100000"/>
              </a:lnSpc>
              <a:spcBef>
                <a:spcPct val="0"/>
              </a:spcBef>
              <a:buClrTx/>
              <a:buSzTx/>
              <a:buFontTx/>
              <a:buNone/>
            </a:pPr>
            <a:r>
              <a:rPr lang="en-US" sz="3200" b="1">
                <a:solidFill>
                  <a:srgbClr val="000066"/>
                </a:solidFill>
                <a:latin typeface="Baskerville Old Face" pitchFamily="18" charset="0"/>
              </a:rPr>
              <a:t>Department of Anesthesia &amp; Intensive Care  </a:t>
            </a:r>
          </a:p>
          <a:p>
            <a:pPr algn="ctr">
              <a:lnSpc>
                <a:spcPct val="100000"/>
              </a:lnSpc>
              <a:spcBef>
                <a:spcPct val="0"/>
              </a:spcBef>
              <a:buClrTx/>
              <a:buSzTx/>
              <a:buFontTx/>
              <a:buNone/>
            </a:pPr>
            <a:r>
              <a:rPr lang="en-US" sz="3200" b="1">
                <a:solidFill>
                  <a:srgbClr val="000066"/>
                </a:solidFill>
                <a:latin typeface="Baskerville Old Face" pitchFamily="18" charset="0"/>
              </a:rPr>
              <a:t>King Khalid University Hospital</a:t>
            </a:r>
          </a:p>
          <a:p>
            <a:pPr algn="ctr">
              <a:lnSpc>
                <a:spcPct val="100000"/>
              </a:lnSpc>
              <a:spcBef>
                <a:spcPct val="0"/>
              </a:spcBef>
              <a:buClrTx/>
              <a:buSzTx/>
              <a:buFontTx/>
              <a:buNone/>
            </a:pPr>
            <a:r>
              <a:rPr lang="en-US" sz="3200" b="1">
                <a:solidFill>
                  <a:srgbClr val="000066"/>
                </a:solidFill>
                <a:latin typeface="Baskerville Old Face" pitchFamily="18" charset="0"/>
              </a:rPr>
              <a:t> Riyadh</a:t>
            </a:r>
            <a:r>
              <a:rPr lang="en-US" sz="3200" b="1">
                <a:solidFill>
                  <a:srgbClr val="FF0066"/>
                </a:solidFill>
                <a:latin typeface="Baskerville Old Face" pitchFamily="18" charset="0"/>
              </a:rPr>
              <a:t> </a:t>
            </a:r>
          </a:p>
          <a:p>
            <a:pPr>
              <a:lnSpc>
                <a:spcPct val="100000"/>
              </a:lnSpc>
              <a:spcBef>
                <a:spcPct val="0"/>
              </a:spcBef>
              <a:buClrTx/>
              <a:buSzTx/>
              <a:buFontTx/>
              <a:buNone/>
            </a:pPr>
            <a:endParaRPr lang="en-US" sz="3200" b="1">
              <a:solidFill>
                <a:srgbClr val="FF0066"/>
              </a:solidFill>
              <a:latin typeface="Baskerville Old Face" pitchFamily="18" charset="0"/>
            </a:endParaRPr>
          </a:p>
        </p:txBody>
      </p:sp>
      <p:sp>
        <p:nvSpPr>
          <p:cNvPr id="140296" name="Rectangle 8"/>
          <p:cNvSpPr>
            <a:spLocks noChangeArrowheads="1"/>
          </p:cNvSpPr>
          <p:nvPr/>
        </p:nvSpPr>
        <p:spPr bwMode="auto">
          <a:xfrm>
            <a:off x="457200" y="914400"/>
            <a:ext cx="7772400" cy="1143000"/>
          </a:xfrm>
          <a:prstGeom prst="rect">
            <a:avLst/>
          </a:prstGeom>
          <a:noFill/>
          <a:ln w="12700">
            <a:noFill/>
            <a:miter lim="800000"/>
            <a:headEnd/>
            <a:tailEnd/>
          </a:ln>
        </p:spPr>
        <p:txBody>
          <a:bodyPr lIns="90488" tIns="44450" rIns="90488" bIns="44450" anchor="ctr"/>
          <a:lstStyle/>
          <a:p>
            <a:pPr algn="ctr">
              <a:lnSpc>
                <a:spcPct val="100000"/>
              </a:lnSpc>
              <a:spcBef>
                <a:spcPct val="0"/>
              </a:spcBef>
              <a:buClrTx/>
              <a:buSzTx/>
              <a:buFontTx/>
              <a:buNone/>
            </a:pPr>
            <a:r>
              <a:rPr lang="en-US" sz="4400" b="1">
                <a:solidFill>
                  <a:srgbClr val="0000CC"/>
                </a:solidFill>
              </a:rPr>
              <a:t>MANAGEMENT OF CRITICAL PATIENT IN ICU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p:cNvSpPr>
            <a:spLocks noGrp="1" noChangeArrowheads="1"/>
          </p:cNvSpPr>
          <p:nvPr>
            <p:ph type="ctrTitle"/>
          </p:nvPr>
        </p:nvSpPr>
        <p:spPr>
          <a:xfrm>
            <a:off x="0" y="609600"/>
            <a:ext cx="9144000" cy="914400"/>
          </a:xfrm>
        </p:spPr>
        <p:txBody>
          <a:bodyPr/>
          <a:lstStyle/>
          <a:p>
            <a:pPr eaLnBrk="1" hangingPunct="1">
              <a:defRPr/>
            </a:pPr>
            <a:r>
              <a:rPr lang="en-US" sz="3600" dirty="0" smtClean="0">
                <a:solidFill>
                  <a:schemeClr val="hlink"/>
                </a:solidFill>
                <a:latin typeface="Arial" charset="0"/>
              </a:rPr>
              <a:t>CRAE</a:t>
            </a:r>
            <a:r>
              <a:rPr lang="en-US" sz="5400" dirty="0" smtClean="0">
                <a:solidFill>
                  <a:schemeClr val="hlink"/>
                </a:solidFill>
                <a:latin typeface="Arial" charset="0"/>
              </a:rPr>
              <a:t> </a:t>
            </a:r>
            <a:r>
              <a:rPr lang="en-US" sz="4000" dirty="0" smtClean="0">
                <a:solidFill>
                  <a:schemeClr val="hlink"/>
                </a:solidFill>
                <a:latin typeface="Arial" charset="0"/>
              </a:rPr>
              <a:t>PLAN   1.Holistic Approach</a:t>
            </a:r>
            <a:r>
              <a:rPr lang="en-US" sz="5400" dirty="0" smtClean="0">
                <a:solidFill>
                  <a:schemeClr val="hlink"/>
                </a:solidFill>
                <a:latin typeface="Arial" charset="0"/>
              </a:rPr>
              <a:t/>
            </a:r>
            <a:br>
              <a:rPr lang="en-US" sz="5400" dirty="0" smtClean="0">
                <a:solidFill>
                  <a:schemeClr val="hlink"/>
                </a:solidFill>
                <a:latin typeface="Arial" charset="0"/>
              </a:rPr>
            </a:br>
            <a:r>
              <a:rPr lang="en-US" sz="5400" dirty="0" smtClean="0">
                <a:solidFill>
                  <a:schemeClr val="hlink"/>
                </a:solidFill>
                <a:latin typeface="Arial" charset="0"/>
              </a:rPr>
              <a:t>           </a:t>
            </a:r>
            <a:r>
              <a:rPr lang="en-US" sz="4400" dirty="0" smtClean="0">
                <a:solidFill>
                  <a:schemeClr val="hlink"/>
                </a:solidFill>
                <a:latin typeface="Arial" charset="0"/>
              </a:rPr>
              <a:t>2.Challenges</a:t>
            </a:r>
            <a:r>
              <a:rPr lang="en-US" sz="5400" dirty="0" smtClean="0">
                <a:solidFill>
                  <a:schemeClr val="hlink"/>
                </a:solidFill>
                <a:latin typeface="Arial" charset="0"/>
              </a:rPr>
              <a:t>   </a:t>
            </a:r>
          </a:p>
        </p:txBody>
      </p:sp>
      <p:sp>
        <p:nvSpPr>
          <p:cNvPr id="285699" name="Rectangle 3"/>
          <p:cNvSpPr>
            <a:spLocks noGrp="1" noChangeArrowheads="1"/>
          </p:cNvSpPr>
          <p:nvPr>
            <p:ph type="subTitle" idx="1"/>
          </p:nvPr>
        </p:nvSpPr>
        <p:spPr>
          <a:xfrm>
            <a:off x="304800" y="1828800"/>
            <a:ext cx="8305800" cy="4648200"/>
          </a:xfrm>
        </p:spPr>
        <p:txBody>
          <a:bodyPr/>
          <a:lstStyle/>
          <a:p>
            <a:pPr algn="l" eaLnBrk="1" hangingPunct="1">
              <a:buSzTx/>
              <a:buFontTx/>
              <a:buChar char="•"/>
              <a:defRPr/>
            </a:pPr>
            <a:r>
              <a:rPr lang="en-US" sz="2800" b="1" dirty="0" smtClean="0"/>
              <a:t> General care</a:t>
            </a:r>
          </a:p>
          <a:p>
            <a:pPr algn="l" eaLnBrk="1" hangingPunct="1">
              <a:buSzTx/>
              <a:buFontTx/>
              <a:buChar char="•"/>
              <a:defRPr/>
            </a:pPr>
            <a:r>
              <a:rPr lang="en-US" sz="2800" b="1" dirty="0" smtClean="0"/>
              <a:t> CNS</a:t>
            </a:r>
          </a:p>
          <a:p>
            <a:pPr algn="l" eaLnBrk="1" hangingPunct="1">
              <a:buSzTx/>
              <a:buFontTx/>
              <a:buChar char="•"/>
              <a:defRPr/>
            </a:pPr>
            <a:r>
              <a:rPr lang="en-US" sz="2800" b="1" dirty="0" smtClean="0"/>
              <a:t> Respiration</a:t>
            </a:r>
          </a:p>
          <a:p>
            <a:pPr algn="l" eaLnBrk="1" hangingPunct="1">
              <a:buSzTx/>
              <a:buFontTx/>
              <a:buChar char="•"/>
              <a:defRPr/>
            </a:pPr>
            <a:r>
              <a:rPr lang="en-US" sz="2800" b="1" dirty="0" smtClean="0"/>
              <a:t> CVS</a:t>
            </a:r>
          </a:p>
          <a:p>
            <a:pPr algn="l" eaLnBrk="1" hangingPunct="1">
              <a:buSzTx/>
              <a:buFontTx/>
              <a:buChar char="•"/>
              <a:defRPr/>
            </a:pPr>
            <a:r>
              <a:rPr lang="en-US" sz="2800" b="1" dirty="0" smtClean="0"/>
              <a:t> Renal </a:t>
            </a:r>
          </a:p>
          <a:p>
            <a:pPr algn="l" eaLnBrk="1" hangingPunct="1">
              <a:buSzTx/>
              <a:buFontTx/>
              <a:buChar char="•"/>
              <a:defRPr/>
            </a:pPr>
            <a:r>
              <a:rPr lang="en-US" sz="2800" b="1" dirty="0" smtClean="0"/>
              <a:t> </a:t>
            </a:r>
            <a:r>
              <a:rPr lang="en-US" sz="2800" b="1" dirty="0" err="1" smtClean="0"/>
              <a:t>Hemopoetic</a:t>
            </a:r>
            <a:r>
              <a:rPr lang="en-US" sz="2800" b="1" dirty="0" smtClean="0"/>
              <a:t> system care</a:t>
            </a:r>
          </a:p>
          <a:p>
            <a:pPr algn="l" eaLnBrk="1" hangingPunct="1">
              <a:buSzTx/>
              <a:buFontTx/>
              <a:buChar char="•"/>
              <a:defRPr/>
            </a:pPr>
            <a:r>
              <a:rPr lang="en-US" sz="2800" b="1" dirty="0" smtClean="0"/>
              <a:t> Renal replacement therapy</a:t>
            </a:r>
          </a:p>
          <a:p>
            <a:pPr algn="l" eaLnBrk="1" hangingPunct="1">
              <a:buSzTx/>
              <a:buFontTx/>
              <a:buChar char="•"/>
              <a:defRPr/>
            </a:pPr>
            <a:r>
              <a:rPr lang="en-US" sz="2800" b="1" dirty="0" smtClean="0"/>
              <a:t> Infections etc (MRSA &amp; MRO) </a:t>
            </a:r>
          </a:p>
          <a:p>
            <a:pPr algn="l" eaLnBrk="1" hangingPunct="1">
              <a:buSzTx/>
              <a:buFontTx/>
              <a:buChar char="•"/>
              <a:defRPr/>
            </a:pPr>
            <a:r>
              <a:rPr lang="en-US" sz="2800" b="1" dirty="0" smtClean="0"/>
              <a:t>Sepsis  care,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457200" y="0"/>
            <a:ext cx="8153400" cy="1219200"/>
          </a:xfrm>
        </p:spPr>
        <p:txBody>
          <a:bodyPr/>
          <a:lstStyle/>
          <a:p>
            <a:pPr eaLnBrk="1" hangingPunct="1">
              <a:defRPr/>
            </a:pPr>
            <a:r>
              <a:rPr lang="en-US" dirty="0" smtClean="0">
                <a:solidFill>
                  <a:schemeClr val="hlink"/>
                </a:solidFill>
                <a:latin typeface="Arial" charset="0"/>
              </a:rPr>
              <a:t>Holistic Approach </a:t>
            </a:r>
          </a:p>
        </p:txBody>
      </p:sp>
      <p:sp>
        <p:nvSpPr>
          <p:cNvPr id="286723" name="Rectangle 3"/>
          <p:cNvSpPr>
            <a:spLocks noGrp="1" noChangeArrowheads="1"/>
          </p:cNvSpPr>
          <p:nvPr>
            <p:ph type="subTitle" idx="1"/>
          </p:nvPr>
        </p:nvSpPr>
        <p:spPr>
          <a:xfrm>
            <a:off x="304800" y="1600200"/>
            <a:ext cx="8839200" cy="5257800"/>
          </a:xfrm>
        </p:spPr>
        <p:txBody>
          <a:bodyPr/>
          <a:lstStyle/>
          <a:p>
            <a:pPr algn="l" eaLnBrk="1" hangingPunct="1">
              <a:buSzTx/>
              <a:buFontTx/>
              <a:buChar char="•"/>
              <a:defRPr/>
            </a:pPr>
            <a:r>
              <a:rPr lang="en-US" sz="2800" b="1" dirty="0" smtClean="0"/>
              <a:t> GIT   (Stress ulcer - Severe Bleeding etc.)</a:t>
            </a:r>
          </a:p>
          <a:p>
            <a:pPr algn="l" eaLnBrk="1" hangingPunct="1">
              <a:buSzTx/>
              <a:buFontTx/>
              <a:buChar char="•"/>
              <a:defRPr/>
            </a:pPr>
            <a:r>
              <a:rPr lang="en-US" sz="2800" b="1" dirty="0" smtClean="0"/>
              <a:t> Nutritional care: fluid &amp; electrolyte status maintenance</a:t>
            </a:r>
          </a:p>
          <a:p>
            <a:pPr algn="l" eaLnBrk="1" hangingPunct="1">
              <a:buSzTx/>
              <a:buFontTx/>
              <a:buChar char="•"/>
              <a:defRPr/>
            </a:pPr>
            <a:r>
              <a:rPr lang="en-US" sz="2800" b="1" dirty="0" smtClean="0"/>
              <a:t> Psychological</a:t>
            </a:r>
          </a:p>
          <a:p>
            <a:pPr algn="l" eaLnBrk="1" hangingPunct="1">
              <a:buSzTx/>
              <a:buFontTx/>
              <a:buChar char="•"/>
              <a:defRPr/>
            </a:pPr>
            <a:r>
              <a:rPr lang="en-US" sz="2800" b="1" dirty="0" smtClean="0"/>
              <a:t> </a:t>
            </a:r>
            <a:r>
              <a:rPr lang="en-US" sz="2800" b="1" dirty="0" err="1" smtClean="0"/>
              <a:t>Locomotor</a:t>
            </a:r>
            <a:r>
              <a:rPr lang="en-US" sz="2800" b="1" dirty="0" smtClean="0"/>
              <a:t> system</a:t>
            </a:r>
          </a:p>
          <a:p>
            <a:pPr algn="l" eaLnBrk="1" hangingPunct="1">
              <a:buSzTx/>
              <a:buFontTx/>
              <a:buChar char="•"/>
              <a:defRPr/>
            </a:pPr>
            <a:r>
              <a:rPr lang="en-US" sz="2800" b="1" dirty="0" smtClean="0"/>
              <a:t> Skin care    (Bed sores)</a:t>
            </a:r>
          </a:p>
          <a:p>
            <a:pPr algn="l" eaLnBrk="1" hangingPunct="1">
              <a:buSzTx/>
              <a:buFontTx/>
              <a:buChar char="•"/>
              <a:defRPr/>
            </a:pPr>
            <a:r>
              <a:rPr lang="en-US" sz="2800" b="1" dirty="0" smtClean="0"/>
              <a:t> </a:t>
            </a:r>
            <a:r>
              <a:rPr lang="en-US" sz="2800" b="1" dirty="0" smtClean="0">
                <a:solidFill>
                  <a:srgbClr val="FF0000"/>
                </a:solidFill>
              </a:rPr>
              <a:t>Prevention of </a:t>
            </a:r>
            <a:r>
              <a:rPr lang="en-US" sz="2800" b="1" dirty="0" err="1" smtClean="0">
                <a:solidFill>
                  <a:srgbClr val="FF0000"/>
                </a:solidFill>
              </a:rPr>
              <a:t>nosocomial</a:t>
            </a:r>
            <a:r>
              <a:rPr lang="en-US" sz="2800" b="1" dirty="0" smtClean="0">
                <a:solidFill>
                  <a:srgbClr val="FF0000"/>
                </a:solidFill>
              </a:rPr>
              <a:t> infection</a:t>
            </a:r>
          </a:p>
          <a:p>
            <a:pPr algn="l" eaLnBrk="1" hangingPunct="1">
              <a:buSzTx/>
              <a:buFontTx/>
              <a:buChar char="•"/>
              <a:defRPr/>
            </a:pPr>
            <a:r>
              <a:rPr lang="en-US" sz="2800" b="1" dirty="0" smtClean="0"/>
              <a:t> Patients are/may become </a:t>
            </a:r>
            <a:r>
              <a:rPr lang="en-US" sz="2800" b="1" dirty="0" err="1" smtClean="0"/>
              <a:t>immunocompromised</a:t>
            </a:r>
            <a:r>
              <a:rPr lang="en-US" sz="2800" b="1" dirty="0" smtClean="0"/>
              <a:t> </a:t>
            </a:r>
          </a:p>
          <a:p>
            <a:pPr algn="l" eaLnBrk="1" hangingPunct="1">
              <a:buSzTx/>
              <a:buFontTx/>
              <a:buChar char="•"/>
              <a:defRPr/>
            </a:pPr>
            <a:r>
              <a:rPr lang="en-US" sz="2800" b="1" dirty="0" smtClean="0">
                <a:solidFill>
                  <a:srgbClr val="FF0000"/>
                </a:solidFill>
              </a:rPr>
              <a:t>Iatrogenic problems &amp; Complications</a:t>
            </a:r>
          </a:p>
          <a:p>
            <a:pPr algn="l" eaLnBrk="1" hangingPunct="1">
              <a:buSzTx/>
              <a:buFontTx/>
              <a:buChar char="•"/>
              <a:defRPr/>
            </a:pPr>
            <a:r>
              <a:rPr lang="en-US" sz="2800" b="1" dirty="0" smtClean="0"/>
              <a:t>Drug Interactions</a:t>
            </a:r>
          </a:p>
          <a:p>
            <a:pPr algn="l" eaLnBrk="1" hangingPunct="1">
              <a:buSzTx/>
              <a:buFontTx/>
              <a:buChar char="•"/>
              <a:defRPr/>
            </a:pPr>
            <a:r>
              <a:rPr lang="en-US" sz="2800" b="1" dirty="0" smtClean="0"/>
              <a:t> In case of death or demise  sympathy with kin or kith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Patient Care in the ICU</a:t>
            </a:r>
          </a:p>
        </p:txBody>
      </p:sp>
      <p:sp>
        <p:nvSpPr>
          <p:cNvPr id="148483" name="Slide Number Placeholder 4"/>
          <p:cNvSpPr>
            <a:spLocks noGrp="1"/>
          </p:cNvSpPr>
          <p:nvPr>
            <p:ph type="sldNum" sz="quarter" idx="11"/>
          </p:nvPr>
        </p:nvSpPr>
        <p:spPr>
          <a:noFill/>
        </p:spPr>
        <p:txBody>
          <a:bodyPr/>
          <a:lstStyle/>
          <a:p>
            <a:fld id="{1A8319FA-9ABF-4530-8F36-0038EBBB9F0E}" type="slidenum">
              <a:rPr lang="ar-SA" smtClean="0"/>
              <a:pPr/>
              <a:t>12</a:t>
            </a:fld>
            <a:endParaRPr lang="en-US" smtClean="0"/>
          </a:p>
        </p:txBody>
      </p:sp>
      <p:sp>
        <p:nvSpPr>
          <p:cNvPr id="148484" name="Date Placeholder 5"/>
          <p:cNvSpPr>
            <a:spLocks noGrp="1"/>
          </p:cNvSpPr>
          <p:nvPr>
            <p:ph type="dt" sz="quarter" idx="12"/>
          </p:nvPr>
        </p:nvSpPr>
        <p:spPr>
          <a:noFill/>
        </p:spPr>
        <p:txBody>
          <a:bodyPr/>
          <a:lstStyle/>
          <a:p>
            <a:fld id="{810A5CD8-AB2A-411A-82E1-883B20256882}" type="datetime1">
              <a:rPr lang="en-US" smtClean="0"/>
              <a:pPr/>
              <a:t>10/19/2011</a:t>
            </a:fld>
            <a:endParaRPr lang="en-US" smtClean="0"/>
          </a:p>
        </p:txBody>
      </p:sp>
      <p:sp>
        <p:nvSpPr>
          <p:cNvPr id="601090" name="Rectangle 2"/>
          <p:cNvSpPr>
            <a:spLocks noGrp="1" noChangeArrowheads="1"/>
          </p:cNvSpPr>
          <p:nvPr>
            <p:ph type="title"/>
          </p:nvPr>
        </p:nvSpPr>
        <p:spPr>
          <a:xfrm>
            <a:off x="1581150" y="266700"/>
            <a:ext cx="7181850" cy="1104900"/>
          </a:xfrm>
        </p:spPr>
        <p:txBody>
          <a:bodyPr/>
          <a:lstStyle/>
          <a:p>
            <a:pPr eaLnBrk="1" hangingPunct="1">
              <a:defRPr/>
            </a:pPr>
            <a:r>
              <a:rPr lang="en-US" sz="5400" b="1" smtClean="0"/>
              <a:t>Patient Care in the ICU</a:t>
            </a:r>
          </a:p>
        </p:txBody>
      </p:sp>
      <p:sp>
        <p:nvSpPr>
          <p:cNvPr id="601091" name="Rectangle 3"/>
          <p:cNvSpPr>
            <a:spLocks noGrp="1" noChangeArrowheads="1"/>
          </p:cNvSpPr>
          <p:nvPr>
            <p:ph type="body" idx="1"/>
          </p:nvPr>
        </p:nvSpPr>
        <p:spPr>
          <a:xfrm>
            <a:off x="1066800" y="1143000"/>
            <a:ext cx="7848600" cy="5029200"/>
          </a:xfrm>
        </p:spPr>
        <p:txBody>
          <a:bodyPr/>
          <a:lstStyle/>
          <a:p>
            <a:pPr eaLnBrk="1" hangingPunct="1">
              <a:lnSpc>
                <a:spcPct val="90000"/>
              </a:lnSpc>
              <a:buFont typeface="Wingdings" pitchFamily="2" charset="2"/>
              <a:buNone/>
            </a:pPr>
            <a:r>
              <a:rPr lang="en-US" sz="2400" dirty="0" smtClean="0"/>
              <a:t> </a:t>
            </a:r>
          </a:p>
          <a:p>
            <a:pPr eaLnBrk="1" hangingPunct="1">
              <a:lnSpc>
                <a:spcPct val="90000"/>
              </a:lnSpc>
            </a:pPr>
            <a:r>
              <a:rPr lang="en-US" sz="2400" dirty="0" smtClean="0"/>
              <a:t>Assess current status, interval history, and examination</a:t>
            </a:r>
          </a:p>
          <a:p>
            <a:pPr eaLnBrk="1" hangingPunct="1">
              <a:lnSpc>
                <a:spcPct val="90000"/>
              </a:lnSpc>
            </a:pPr>
            <a:r>
              <a:rPr lang="en-US" sz="2400" dirty="0" smtClean="0"/>
              <a:t>Review vital signs for interval period (since last review) </a:t>
            </a:r>
          </a:p>
          <a:p>
            <a:pPr eaLnBrk="1" hangingPunct="1">
              <a:lnSpc>
                <a:spcPct val="90000"/>
              </a:lnSpc>
            </a:pPr>
            <a:r>
              <a:rPr lang="en-US" sz="2400" dirty="0" smtClean="0">
                <a:solidFill>
                  <a:srgbClr val="FF99FF"/>
                </a:solidFill>
              </a:rPr>
              <a:t>Review medication record</a:t>
            </a:r>
            <a:r>
              <a:rPr lang="en-US" sz="2400" dirty="0" smtClean="0"/>
              <a:t>, </a:t>
            </a:r>
          </a:p>
          <a:p>
            <a:pPr eaLnBrk="1" hangingPunct="1">
              <a:lnSpc>
                <a:spcPct val="90000"/>
              </a:lnSpc>
            </a:pPr>
            <a:r>
              <a:rPr lang="en-US" sz="2400" dirty="0" smtClean="0"/>
              <a:t>including continuous infusions: Duration and dose. </a:t>
            </a:r>
          </a:p>
          <a:p>
            <a:pPr eaLnBrk="1" hangingPunct="1">
              <a:lnSpc>
                <a:spcPct val="90000"/>
              </a:lnSpc>
            </a:pPr>
            <a:r>
              <a:rPr lang="en-US" sz="2400" dirty="0" smtClean="0"/>
              <a:t>Change in dose or frequency </a:t>
            </a:r>
          </a:p>
          <a:p>
            <a:pPr eaLnBrk="1" hangingPunct="1">
              <a:lnSpc>
                <a:spcPct val="90000"/>
              </a:lnSpc>
            </a:pPr>
            <a:r>
              <a:rPr lang="en-US" sz="2400" dirty="0" smtClean="0"/>
              <a:t>based on changes in </a:t>
            </a:r>
            <a:r>
              <a:rPr lang="en-US" sz="2400" dirty="0" smtClean="0">
                <a:solidFill>
                  <a:srgbClr val="FF99FF"/>
                </a:solidFill>
              </a:rPr>
              <a:t>renal, hepatic or other pharmacokinetic function.</a:t>
            </a:r>
            <a:r>
              <a:rPr lang="en-US" sz="2400" dirty="0" smtClean="0"/>
              <a:t>   Changes in route of administration.   </a:t>
            </a:r>
          </a:p>
          <a:p>
            <a:pPr eaLnBrk="1" hangingPunct="1">
              <a:lnSpc>
                <a:spcPct val="90000"/>
              </a:lnSpc>
            </a:pPr>
            <a:r>
              <a:rPr lang="en-US" sz="2400" dirty="0" smtClean="0">
                <a:solidFill>
                  <a:srgbClr val="FF99FF"/>
                </a:solidFill>
              </a:rPr>
              <a:t>Potential drug interactions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0109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109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0109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0109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0109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01091">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01091">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01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Patient Care in the ICU</a:t>
            </a:r>
          </a:p>
        </p:txBody>
      </p:sp>
      <p:sp>
        <p:nvSpPr>
          <p:cNvPr id="149507" name="Slide Number Placeholder 4"/>
          <p:cNvSpPr>
            <a:spLocks noGrp="1"/>
          </p:cNvSpPr>
          <p:nvPr>
            <p:ph type="sldNum" sz="quarter" idx="11"/>
          </p:nvPr>
        </p:nvSpPr>
        <p:spPr>
          <a:noFill/>
        </p:spPr>
        <p:txBody>
          <a:bodyPr/>
          <a:lstStyle/>
          <a:p>
            <a:fld id="{3FE3DDD2-B6F0-4467-8E02-F167C182BE53}" type="slidenum">
              <a:rPr lang="ar-SA" smtClean="0"/>
              <a:pPr/>
              <a:t>13</a:t>
            </a:fld>
            <a:endParaRPr lang="en-US" smtClean="0"/>
          </a:p>
        </p:txBody>
      </p:sp>
      <p:sp>
        <p:nvSpPr>
          <p:cNvPr id="149508" name="Date Placeholder 5"/>
          <p:cNvSpPr>
            <a:spLocks noGrp="1"/>
          </p:cNvSpPr>
          <p:nvPr>
            <p:ph type="dt" sz="quarter" idx="12"/>
          </p:nvPr>
        </p:nvSpPr>
        <p:spPr>
          <a:noFill/>
        </p:spPr>
        <p:txBody>
          <a:bodyPr/>
          <a:lstStyle/>
          <a:p>
            <a:fld id="{250DCD6C-4A31-4B66-B38D-329D73F29447}" type="datetime1">
              <a:rPr lang="en-US" smtClean="0"/>
              <a:pPr/>
              <a:t>10/19/2011</a:t>
            </a:fld>
            <a:endParaRPr lang="en-US" smtClean="0"/>
          </a:p>
        </p:txBody>
      </p:sp>
      <p:sp>
        <p:nvSpPr>
          <p:cNvPr id="448514" name="Rectangle 2"/>
          <p:cNvSpPr>
            <a:spLocks noGrp="1" noChangeArrowheads="1"/>
          </p:cNvSpPr>
          <p:nvPr>
            <p:ph type="title"/>
          </p:nvPr>
        </p:nvSpPr>
        <p:spPr/>
        <p:txBody>
          <a:bodyPr/>
          <a:lstStyle/>
          <a:p>
            <a:pPr algn="ctr" eaLnBrk="1" hangingPunct="1">
              <a:defRPr/>
            </a:pPr>
            <a:r>
              <a:rPr lang="en-US" sz="5400" b="1" smtClean="0"/>
              <a:t>Patient Care in the ICU</a:t>
            </a:r>
            <a:r>
              <a:rPr lang="en-US" smtClean="0"/>
              <a:t> </a:t>
            </a:r>
          </a:p>
        </p:txBody>
      </p:sp>
      <p:sp>
        <p:nvSpPr>
          <p:cNvPr id="149510" name="Rectangle 3"/>
          <p:cNvSpPr>
            <a:spLocks noGrp="1" noChangeArrowheads="1"/>
          </p:cNvSpPr>
          <p:nvPr>
            <p:ph type="body" idx="1"/>
          </p:nvPr>
        </p:nvSpPr>
        <p:spPr>
          <a:xfrm>
            <a:off x="990600" y="1790700"/>
            <a:ext cx="7924800" cy="4381500"/>
          </a:xfrm>
        </p:spPr>
        <p:txBody>
          <a:bodyPr/>
          <a:lstStyle/>
          <a:p>
            <a:pPr eaLnBrk="1" hangingPunct="1">
              <a:lnSpc>
                <a:spcPct val="90000"/>
              </a:lnSpc>
            </a:pPr>
            <a:r>
              <a:rPr lang="en-US" dirty="0" smtClean="0">
                <a:solidFill>
                  <a:srgbClr val="FFFF00"/>
                </a:solidFill>
              </a:rPr>
              <a:t>Correlate changes with </a:t>
            </a:r>
            <a:r>
              <a:rPr lang="en-US" dirty="0" smtClean="0">
                <a:solidFill>
                  <a:srgbClr val="F6310A"/>
                </a:solidFill>
              </a:rPr>
              <a:t>vital signs</a:t>
            </a:r>
            <a:r>
              <a:rPr lang="en-US" dirty="0" smtClean="0"/>
              <a:t> with </a:t>
            </a:r>
            <a:r>
              <a:rPr lang="en-US" dirty="0" smtClean="0">
                <a:solidFill>
                  <a:srgbClr val="F6310A"/>
                </a:solidFill>
              </a:rPr>
              <a:t>medication administration</a:t>
            </a:r>
            <a:r>
              <a:rPr lang="en-US" dirty="0" smtClean="0"/>
              <a:t> and other changes by use of chronologic charting</a:t>
            </a:r>
          </a:p>
          <a:p>
            <a:pPr eaLnBrk="1" hangingPunct="1">
              <a:lnSpc>
                <a:spcPct val="90000"/>
              </a:lnSpc>
            </a:pPr>
            <a:r>
              <a:rPr lang="en-US" dirty="0" err="1" smtClean="0">
                <a:solidFill>
                  <a:srgbClr val="FFFF00"/>
                </a:solidFill>
              </a:rPr>
              <a:t>Review,AGAIN</a:t>
            </a:r>
            <a:r>
              <a:rPr lang="en-US" dirty="0" smtClean="0">
                <a:solidFill>
                  <a:srgbClr val="FFFF00"/>
                </a:solidFill>
              </a:rPr>
              <a:t> &amp;AGAIN </a:t>
            </a:r>
            <a:r>
              <a:rPr lang="en-US" dirty="0" smtClean="0"/>
              <a:t>if indicated: </a:t>
            </a:r>
          </a:p>
          <a:p>
            <a:pPr lvl="1" eaLnBrk="1" hangingPunct="1">
              <a:lnSpc>
                <a:spcPct val="90000"/>
              </a:lnSpc>
              <a:buFont typeface="Wingdings" pitchFamily="2" charset="2"/>
              <a:buChar char="Ø"/>
            </a:pPr>
            <a:r>
              <a:rPr lang="en-US" dirty="0" smtClean="0"/>
              <a:t> Respiratory therapy flow chart </a:t>
            </a:r>
          </a:p>
          <a:p>
            <a:pPr lvl="1" eaLnBrk="1" hangingPunct="1">
              <a:lnSpc>
                <a:spcPct val="90000"/>
              </a:lnSpc>
              <a:buFont typeface="Wingdings" pitchFamily="2" charset="2"/>
              <a:buChar char="Ø"/>
            </a:pPr>
            <a:r>
              <a:rPr lang="en-US" dirty="0" smtClean="0"/>
              <a:t> </a:t>
            </a:r>
            <a:r>
              <a:rPr lang="en-US" dirty="0" err="1" smtClean="0"/>
              <a:t>Hemodynamics</a:t>
            </a:r>
            <a:r>
              <a:rPr lang="en-US" dirty="0" smtClean="0"/>
              <a:t> records </a:t>
            </a:r>
          </a:p>
          <a:p>
            <a:pPr lvl="1" eaLnBrk="1" hangingPunct="1">
              <a:lnSpc>
                <a:spcPct val="90000"/>
              </a:lnSpc>
              <a:buFont typeface="Wingdings" pitchFamily="2" charset="2"/>
              <a:buChar char="Ø"/>
            </a:pPr>
            <a:r>
              <a:rPr lang="en-US" dirty="0" smtClean="0"/>
              <a:t> Laboratory flow sheets </a:t>
            </a:r>
          </a:p>
          <a:p>
            <a:pPr lvl="1" eaLnBrk="1" hangingPunct="1">
              <a:lnSpc>
                <a:spcPct val="90000"/>
              </a:lnSpc>
              <a:buFont typeface="Wingdings" pitchFamily="2" charset="2"/>
              <a:buChar char="Ø"/>
            </a:pPr>
            <a:r>
              <a:rPr lang="en-US" dirty="0" smtClean="0"/>
              <a:t> Other continuous monitoring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Patient Care in the ICU</a:t>
            </a:r>
          </a:p>
        </p:txBody>
      </p:sp>
      <p:sp>
        <p:nvSpPr>
          <p:cNvPr id="150531" name="Slide Number Placeholder 4"/>
          <p:cNvSpPr>
            <a:spLocks noGrp="1"/>
          </p:cNvSpPr>
          <p:nvPr>
            <p:ph type="sldNum" sz="quarter" idx="11"/>
          </p:nvPr>
        </p:nvSpPr>
        <p:spPr>
          <a:noFill/>
        </p:spPr>
        <p:txBody>
          <a:bodyPr/>
          <a:lstStyle/>
          <a:p>
            <a:fld id="{62CFA439-5D64-428D-85AC-42103567C712}" type="slidenum">
              <a:rPr lang="ar-SA" smtClean="0"/>
              <a:pPr/>
              <a:t>14</a:t>
            </a:fld>
            <a:endParaRPr lang="en-US" smtClean="0"/>
          </a:p>
        </p:txBody>
      </p:sp>
      <p:sp>
        <p:nvSpPr>
          <p:cNvPr id="150532" name="Date Placeholder 5"/>
          <p:cNvSpPr>
            <a:spLocks noGrp="1"/>
          </p:cNvSpPr>
          <p:nvPr>
            <p:ph type="dt" sz="quarter" idx="12"/>
          </p:nvPr>
        </p:nvSpPr>
        <p:spPr>
          <a:noFill/>
        </p:spPr>
        <p:txBody>
          <a:bodyPr/>
          <a:lstStyle/>
          <a:p>
            <a:fld id="{2333C4BD-D527-4BDB-9F09-0C6D642ACFF7}" type="datetime1">
              <a:rPr lang="en-US" smtClean="0"/>
              <a:pPr/>
              <a:t>10/19/2011</a:t>
            </a:fld>
            <a:endParaRPr lang="en-US" smtClean="0"/>
          </a:p>
        </p:txBody>
      </p:sp>
      <p:sp>
        <p:nvSpPr>
          <p:cNvPr id="449538" name="Rectangle 2"/>
          <p:cNvSpPr>
            <a:spLocks noGrp="1" noChangeArrowheads="1"/>
          </p:cNvSpPr>
          <p:nvPr>
            <p:ph type="title"/>
          </p:nvPr>
        </p:nvSpPr>
        <p:spPr/>
        <p:txBody>
          <a:bodyPr/>
          <a:lstStyle/>
          <a:p>
            <a:pPr algn="ctr" eaLnBrk="1" hangingPunct="1">
              <a:defRPr/>
            </a:pPr>
            <a:r>
              <a:rPr lang="en-US" sz="5400" b="1" smtClean="0"/>
              <a:t>Patient Care in the ICU</a:t>
            </a:r>
          </a:p>
        </p:txBody>
      </p:sp>
      <p:sp>
        <p:nvSpPr>
          <p:cNvPr id="150534" name="Rectangle 3"/>
          <p:cNvSpPr>
            <a:spLocks noGrp="1" noChangeArrowheads="1"/>
          </p:cNvSpPr>
          <p:nvPr>
            <p:ph type="body" idx="1"/>
          </p:nvPr>
        </p:nvSpPr>
        <p:spPr>
          <a:xfrm>
            <a:off x="228600" y="1790700"/>
            <a:ext cx="8686800" cy="4381500"/>
          </a:xfrm>
        </p:spPr>
        <p:txBody>
          <a:bodyPr/>
          <a:lstStyle/>
          <a:p>
            <a:pPr eaLnBrk="1" hangingPunct="1">
              <a:lnSpc>
                <a:spcPct val="90000"/>
              </a:lnSpc>
            </a:pPr>
            <a:r>
              <a:rPr lang="en-US" sz="2400" dirty="0" smtClean="0">
                <a:solidFill>
                  <a:srgbClr val="F6310A"/>
                </a:solidFill>
              </a:rPr>
              <a:t>Integrate </a:t>
            </a:r>
            <a:r>
              <a:rPr lang="en-US" sz="2400" dirty="0" smtClean="0"/>
              <a:t>nursing, Pharmacist respiratory therapists                        </a:t>
            </a:r>
            <a:r>
              <a:rPr lang="en-US" sz="2400" dirty="0" err="1" smtClean="0"/>
              <a:t>patient,s</a:t>
            </a:r>
            <a:r>
              <a:rPr lang="en-US" sz="2400" dirty="0" smtClean="0"/>
              <a:t> family,</a:t>
            </a:r>
          </a:p>
          <a:p>
            <a:pPr eaLnBrk="1" hangingPunct="1">
              <a:lnSpc>
                <a:spcPct val="90000"/>
              </a:lnSpc>
            </a:pPr>
            <a:r>
              <a:rPr lang="en-US" sz="2400" dirty="0" smtClean="0"/>
              <a:t>Social worker and other observations. </a:t>
            </a:r>
          </a:p>
          <a:p>
            <a:pPr eaLnBrk="1" hangingPunct="1">
              <a:lnSpc>
                <a:spcPct val="90000"/>
              </a:lnSpc>
            </a:pPr>
            <a:r>
              <a:rPr lang="en-US" sz="2400" dirty="0" smtClean="0">
                <a:solidFill>
                  <a:srgbClr val="F6310A"/>
                </a:solidFill>
              </a:rPr>
              <a:t>Review all problems</a:t>
            </a:r>
            <a:r>
              <a:rPr lang="en-US" sz="2400" dirty="0" smtClean="0"/>
              <a:t>, including adding, updating, consolidating or removing problems as indicated</a:t>
            </a:r>
          </a:p>
          <a:p>
            <a:pPr eaLnBrk="1" hangingPunct="1">
              <a:lnSpc>
                <a:spcPct val="90000"/>
              </a:lnSpc>
            </a:pPr>
            <a:r>
              <a:rPr lang="en-US" sz="2400" dirty="0" smtClean="0"/>
              <a:t>Periodically, review supportive care: </a:t>
            </a:r>
          </a:p>
          <a:p>
            <a:pPr eaLnBrk="1" hangingPunct="1">
              <a:lnSpc>
                <a:spcPct val="90000"/>
              </a:lnSpc>
              <a:buFont typeface="Wingdings" pitchFamily="2" charset="2"/>
              <a:buChar char="Ø"/>
            </a:pPr>
            <a:r>
              <a:rPr lang="en-US" sz="2400" dirty="0" smtClean="0">
                <a:solidFill>
                  <a:srgbClr val="FFFF00"/>
                </a:solidFill>
              </a:rPr>
              <a:t>Intravenous fluids</a:t>
            </a:r>
          </a:p>
          <a:p>
            <a:pPr lvl="2" eaLnBrk="1" hangingPunct="1">
              <a:lnSpc>
                <a:spcPct val="90000"/>
              </a:lnSpc>
              <a:buFont typeface="Wingdings" pitchFamily="2" charset="2"/>
              <a:buChar char="Ø"/>
            </a:pPr>
            <a:r>
              <a:rPr lang="en-US" sz="2400" dirty="0" smtClean="0">
                <a:solidFill>
                  <a:srgbClr val="FFFF00"/>
                </a:solidFill>
              </a:rPr>
              <a:t>Nutritional status and support</a:t>
            </a:r>
          </a:p>
          <a:p>
            <a:pPr lvl="2" eaLnBrk="1" hangingPunct="1">
              <a:lnSpc>
                <a:spcPct val="90000"/>
              </a:lnSpc>
              <a:buFont typeface="Wingdings" pitchFamily="2" charset="2"/>
              <a:buChar char="Ø"/>
            </a:pPr>
            <a:r>
              <a:rPr lang="en-US" sz="2400" dirty="0" smtClean="0">
                <a:solidFill>
                  <a:srgbClr val="FFFF00"/>
                </a:solidFill>
              </a:rPr>
              <a:t>Prophylactic treatment and support </a:t>
            </a:r>
          </a:p>
          <a:p>
            <a:pPr lvl="2" eaLnBrk="1" hangingPunct="1">
              <a:lnSpc>
                <a:spcPct val="90000"/>
              </a:lnSpc>
              <a:buFont typeface="Wingdings" pitchFamily="2" charset="2"/>
              <a:buChar char="Ø"/>
            </a:pPr>
            <a:r>
              <a:rPr lang="en-US" sz="2800" dirty="0" smtClean="0">
                <a:solidFill>
                  <a:srgbClr val="FFFF00"/>
                </a:solidFill>
              </a:rPr>
              <a:t>Duration of catheters and other </a:t>
            </a:r>
          </a:p>
          <a:p>
            <a:pPr lvl="2" eaLnBrk="1" hangingPunct="1">
              <a:lnSpc>
                <a:spcPct val="90000"/>
              </a:lnSpc>
              <a:buFont typeface="Wingdings" pitchFamily="2" charset="2"/>
              <a:buChar char="Ø"/>
            </a:pPr>
            <a:r>
              <a:rPr lang="en-US" sz="2800" dirty="0" smtClean="0">
                <a:solidFill>
                  <a:srgbClr val="FFFF00"/>
                </a:solidFill>
              </a:rPr>
              <a:t>invasive devices </a:t>
            </a:r>
          </a:p>
          <a:p>
            <a:pPr eaLnBrk="1" hangingPunct="1">
              <a:lnSpc>
                <a:spcPct val="90000"/>
              </a:lnSpc>
              <a:buFont typeface="Wingdings" pitchFamily="2" charset="2"/>
              <a:buChar char="q"/>
            </a:pPr>
            <a:r>
              <a:rPr lang="en-US" sz="2400" dirty="0" smtClean="0">
                <a:solidFill>
                  <a:srgbClr val="FFC000"/>
                </a:solidFill>
              </a:rPr>
              <a:t>Review the risk and benefits of the stay in intensive care.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Patient Care in the ICU</a:t>
            </a:r>
          </a:p>
        </p:txBody>
      </p:sp>
      <p:sp>
        <p:nvSpPr>
          <p:cNvPr id="151555" name="Slide Number Placeholder 4"/>
          <p:cNvSpPr>
            <a:spLocks noGrp="1"/>
          </p:cNvSpPr>
          <p:nvPr>
            <p:ph type="sldNum" sz="quarter" idx="11"/>
          </p:nvPr>
        </p:nvSpPr>
        <p:spPr>
          <a:noFill/>
        </p:spPr>
        <p:txBody>
          <a:bodyPr/>
          <a:lstStyle/>
          <a:p>
            <a:fld id="{197C533B-8EC0-4068-8C0D-86B728C45B90}" type="slidenum">
              <a:rPr lang="ar-SA" smtClean="0"/>
              <a:pPr/>
              <a:t>15</a:t>
            </a:fld>
            <a:endParaRPr lang="en-US" smtClean="0"/>
          </a:p>
        </p:txBody>
      </p:sp>
      <p:sp>
        <p:nvSpPr>
          <p:cNvPr id="151556" name="Date Placeholder 5"/>
          <p:cNvSpPr>
            <a:spLocks noGrp="1"/>
          </p:cNvSpPr>
          <p:nvPr>
            <p:ph type="dt" sz="quarter" idx="12"/>
          </p:nvPr>
        </p:nvSpPr>
        <p:spPr>
          <a:noFill/>
        </p:spPr>
        <p:txBody>
          <a:bodyPr/>
          <a:lstStyle/>
          <a:p>
            <a:fld id="{B4E31EB3-EC87-4A22-8233-89E42D727E0A}" type="datetime1">
              <a:rPr lang="en-US" smtClean="0"/>
              <a:pPr/>
              <a:t>10/19/2011</a:t>
            </a:fld>
            <a:endParaRPr lang="en-US" smtClean="0"/>
          </a:p>
        </p:txBody>
      </p:sp>
      <p:sp>
        <p:nvSpPr>
          <p:cNvPr id="450562" name="Rectangle 2"/>
          <p:cNvSpPr>
            <a:spLocks noGrp="1" noChangeArrowheads="1"/>
          </p:cNvSpPr>
          <p:nvPr>
            <p:ph type="title"/>
          </p:nvPr>
        </p:nvSpPr>
        <p:spPr/>
        <p:txBody>
          <a:bodyPr/>
          <a:lstStyle/>
          <a:p>
            <a:pPr algn="ctr" eaLnBrk="1" hangingPunct="1">
              <a:defRPr/>
            </a:pPr>
            <a:r>
              <a:rPr lang="en-US" sz="5400" b="1" smtClean="0"/>
              <a:t>General ICU Care</a:t>
            </a:r>
          </a:p>
        </p:txBody>
      </p:sp>
      <p:sp>
        <p:nvSpPr>
          <p:cNvPr id="151558" name="Rectangle 3"/>
          <p:cNvSpPr>
            <a:spLocks noGrp="1" noChangeArrowheads="1"/>
          </p:cNvSpPr>
          <p:nvPr>
            <p:ph type="body" idx="1"/>
          </p:nvPr>
        </p:nvSpPr>
        <p:spPr>
          <a:xfrm>
            <a:off x="1066800" y="1600200"/>
            <a:ext cx="7848600" cy="4572000"/>
          </a:xfrm>
        </p:spPr>
        <p:txBody>
          <a:bodyPr/>
          <a:lstStyle/>
          <a:p>
            <a:pPr eaLnBrk="1" hangingPunct="1">
              <a:lnSpc>
                <a:spcPct val="90000"/>
              </a:lnSpc>
              <a:buFont typeface="Wingdings" pitchFamily="2" charset="2"/>
              <a:buChar char="ü"/>
            </a:pPr>
            <a:r>
              <a:rPr lang="en-US" sz="2800" smtClean="0">
                <a:solidFill>
                  <a:srgbClr val="66FFFF"/>
                </a:solidFill>
              </a:rPr>
              <a:t>Nosocomial infections</a:t>
            </a:r>
            <a:r>
              <a:rPr lang="en-US" sz="2800" smtClean="0"/>
              <a:t>, especially line-and catheter related.</a:t>
            </a:r>
          </a:p>
          <a:p>
            <a:pPr eaLnBrk="1" hangingPunct="1">
              <a:lnSpc>
                <a:spcPct val="90000"/>
              </a:lnSpc>
              <a:buFont typeface="Wingdings" pitchFamily="2" charset="2"/>
              <a:buChar char="ü"/>
            </a:pPr>
            <a:r>
              <a:rPr lang="en-US" sz="2800" smtClean="0"/>
              <a:t>Stress gastritis</a:t>
            </a:r>
          </a:p>
          <a:p>
            <a:pPr eaLnBrk="1" hangingPunct="1">
              <a:lnSpc>
                <a:spcPct val="90000"/>
              </a:lnSpc>
              <a:buFont typeface="Wingdings" pitchFamily="2" charset="2"/>
              <a:buChar char="ü"/>
            </a:pPr>
            <a:r>
              <a:rPr lang="en-US" sz="2800" smtClean="0"/>
              <a:t>Deep venous thrombosis and pulmonary embolism </a:t>
            </a:r>
          </a:p>
          <a:p>
            <a:pPr eaLnBrk="1" hangingPunct="1">
              <a:lnSpc>
                <a:spcPct val="90000"/>
              </a:lnSpc>
              <a:buFont typeface="Wingdings" pitchFamily="2" charset="2"/>
              <a:buChar char="ü"/>
            </a:pPr>
            <a:r>
              <a:rPr lang="en-US" sz="2800" smtClean="0"/>
              <a:t>Decubitus ulcers </a:t>
            </a:r>
          </a:p>
          <a:p>
            <a:pPr eaLnBrk="1" hangingPunct="1">
              <a:lnSpc>
                <a:spcPct val="90000"/>
              </a:lnSpc>
              <a:buFont typeface="Wingdings" pitchFamily="2" charset="2"/>
              <a:buChar char="ü"/>
            </a:pPr>
            <a:r>
              <a:rPr lang="en-US" sz="2800" smtClean="0"/>
              <a:t>Psychosocial needs and adjustments. </a:t>
            </a:r>
          </a:p>
          <a:p>
            <a:pPr eaLnBrk="1" hangingPunct="1">
              <a:lnSpc>
                <a:spcPct val="90000"/>
              </a:lnSpc>
              <a:buFont typeface="Wingdings" pitchFamily="2" charset="2"/>
              <a:buChar char="ü"/>
            </a:pPr>
            <a:r>
              <a:rPr lang="en-US" sz="2800" smtClean="0"/>
              <a:t>Toxicity of drugs (renal, pulmonary, hepatic, CNS)</a:t>
            </a:r>
          </a:p>
          <a:p>
            <a:pPr eaLnBrk="1" hangingPunct="1">
              <a:lnSpc>
                <a:spcPct val="90000"/>
              </a:lnSpc>
              <a:buFont typeface="Wingdings" pitchFamily="2" charset="2"/>
              <a:buChar char="ü"/>
            </a:pPr>
            <a:r>
              <a:rPr lang="en-US" sz="2800" smtClean="0"/>
              <a:t>Development of antibiotic-resistant organisms.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Patient Care in the ICU</a:t>
            </a:r>
          </a:p>
        </p:txBody>
      </p:sp>
      <p:sp>
        <p:nvSpPr>
          <p:cNvPr id="152579" name="Slide Number Placeholder 4"/>
          <p:cNvSpPr>
            <a:spLocks noGrp="1"/>
          </p:cNvSpPr>
          <p:nvPr>
            <p:ph type="sldNum" sz="quarter" idx="11"/>
          </p:nvPr>
        </p:nvSpPr>
        <p:spPr>
          <a:noFill/>
        </p:spPr>
        <p:txBody>
          <a:bodyPr/>
          <a:lstStyle/>
          <a:p>
            <a:fld id="{F4451D53-BD49-49C2-BE98-ADD704476755}" type="slidenum">
              <a:rPr lang="ar-SA" smtClean="0"/>
              <a:pPr/>
              <a:t>16</a:t>
            </a:fld>
            <a:endParaRPr lang="en-US" smtClean="0"/>
          </a:p>
        </p:txBody>
      </p:sp>
      <p:sp>
        <p:nvSpPr>
          <p:cNvPr id="152580" name="Date Placeholder 5"/>
          <p:cNvSpPr>
            <a:spLocks noGrp="1"/>
          </p:cNvSpPr>
          <p:nvPr>
            <p:ph type="dt" sz="quarter" idx="12"/>
          </p:nvPr>
        </p:nvSpPr>
        <p:spPr>
          <a:noFill/>
        </p:spPr>
        <p:txBody>
          <a:bodyPr/>
          <a:lstStyle/>
          <a:p>
            <a:fld id="{B43278B3-555C-4B1F-8AD0-0E95920FE582}" type="datetime1">
              <a:rPr lang="en-US" smtClean="0"/>
              <a:pPr/>
              <a:t>10/19/2011</a:t>
            </a:fld>
            <a:endParaRPr lang="en-US" smtClean="0"/>
          </a:p>
        </p:txBody>
      </p:sp>
      <p:sp>
        <p:nvSpPr>
          <p:cNvPr id="451586" name="Rectangle 2"/>
          <p:cNvSpPr>
            <a:spLocks noGrp="1" noChangeArrowheads="1"/>
          </p:cNvSpPr>
          <p:nvPr>
            <p:ph type="title"/>
          </p:nvPr>
        </p:nvSpPr>
        <p:spPr/>
        <p:txBody>
          <a:bodyPr/>
          <a:lstStyle/>
          <a:p>
            <a:pPr algn="ctr" eaLnBrk="1" hangingPunct="1">
              <a:defRPr/>
            </a:pPr>
            <a:r>
              <a:rPr lang="en-US" sz="5400" b="1" smtClean="0"/>
              <a:t>General ICU Care</a:t>
            </a:r>
          </a:p>
        </p:txBody>
      </p:sp>
      <p:sp>
        <p:nvSpPr>
          <p:cNvPr id="152582" name="Rectangle 3"/>
          <p:cNvSpPr>
            <a:spLocks noGrp="1" noChangeArrowheads="1"/>
          </p:cNvSpPr>
          <p:nvPr>
            <p:ph type="body" idx="1"/>
          </p:nvPr>
        </p:nvSpPr>
        <p:spPr/>
        <p:txBody>
          <a:bodyPr/>
          <a:lstStyle/>
          <a:p>
            <a:pPr eaLnBrk="1" hangingPunct="1">
              <a:lnSpc>
                <a:spcPct val="90000"/>
              </a:lnSpc>
              <a:buFont typeface="Wingdings" pitchFamily="2" charset="2"/>
              <a:buChar char="ü"/>
            </a:pPr>
            <a:r>
              <a:rPr lang="en-US" sz="2400" dirty="0" smtClean="0"/>
              <a:t>Complications of diagnostic tests</a:t>
            </a:r>
          </a:p>
          <a:p>
            <a:pPr eaLnBrk="1" hangingPunct="1">
              <a:lnSpc>
                <a:spcPct val="90000"/>
              </a:lnSpc>
              <a:buFont typeface="Wingdings" pitchFamily="2" charset="2"/>
              <a:buChar char="ü"/>
            </a:pPr>
            <a:r>
              <a:rPr lang="en-US" sz="2400" dirty="0" smtClean="0"/>
              <a:t>Correct placement of catheters and tubes </a:t>
            </a:r>
          </a:p>
          <a:p>
            <a:pPr eaLnBrk="1" hangingPunct="1">
              <a:lnSpc>
                <a:spcPct val="90000"/>
              </a:lnSpc>
              <a:buFont typeface="Wingdings" pitchFamily="2" charset="2"/>
              <a:buChar char="ü"/>
            </a:pPr>
            <a:r>
              <a:rPr lang="en-US" sz="2400" dirty="0" smtClean="0"/>
              <a:t>Need for vitamins (thiamine,  C, K) glutamine etc.</a:t>
            </a:r>
          </a:p>
          <a:p>
            <a:pPr eaLnBrk="1" hangingPunct="1">
              <a:lnSpc>
                <a:spcPct val="90000"/>
              </a:lnSpc>
              <a:buFont typeface="Wingdings" pitchFamily="2" charset="2"/>
              <a:buChar char="ü"/>
            </a:pPr>
            <a:r>
              <a:rPr lang="en-US" sz="2400" dirty="0" smtClean="0"/>
              <a:t>adrenal insufficiency, </a:t>
            </a:r>
          </a:p>
          <a:p>
            <a:pPr eaLnBrk="1" hangingPunct="1">
              <a:lnSpc>
                <a:spcPct val="90000"/>
              </a:lnSpc>
              <a:buFont typeface="Wingdings" pitchFamily="2" charset="2"/>
              <a:buChar char="ü"/>
            </a:pPr>
            <a:r>
              <a:rPr lang="en-US" sz="2400" dirty="0" smtClean="0"/>
              <a:t>fungal sepsis, </a:t>
            </a:r>
          </a:p>
          <a:p>
            <a:pPr eaLnBrk="1" hangingPunct="1">
              <a:lnSpc>
                <a:spcPct val="90000"/>
              </a:lnSpc>
              <a:buFont typeface="Wingdings" pitchFamily="2" charset="2"/>
              <a:buChar char="ü"/>
            </a:pPr>
            <a:r>
              <a:rPr lang="en-US" sz="2400" dirty="0" smtClean="0"/>
              <a:t>myocardial infarction, </a:t>
            </a:r>
          </a:p>
          <a:p>
            <a:pPr eaLnBrk="1" hangingPunct="1">
              <a:lnSpc>
                <a:spcPct val="90000"/>
              </a:lnSpc>
              <a:buFont typeface="Wingdings" pitchFamily="2" charset="2"/>
              <a:buChar char="ü"/>
            </a:pPr>
            <a:r>
              <a:rPr lang="en-US" sz="2400" dirty="0" err="1" smtClean="0"/>
              <a:t>pneumothorax</a:t>
            </a:r>
            <a:r>
              <a:rPr lang="en-US" sz="2400" dirty="0" smtClean="0"/>
              <a:t>, </a:t>
            </a:r>
          </a:p>
          <a:p>
            <a:pPr eaLnBrk="1" hangingPunct="1">
              <a:lnSpc>
                <a:spcPct val="90000"/>
              </a:lnSpc>
              <a:buFont typeface="Wingdings" pitchFamily="2" charset="2"/>
              <a:buChar char="ü"/>
            </a:pPr>
            <a:r>
              <a:rPr lang="en-US" sz="2400" dirty="0" smtClean="0"/>
              <a:t>volume overload or volume depletion, </a:t>
            </a:r>
          </a:p>
          <a:p>
            <a:pPr eaLnBrk="1" hangingPunct="1">
              <a:lnSpc>
                <a:spcPct val="90000"/>
              </a:lnSpc>
              <a:buFont typeface="Wingdings" pitchFamily="2" charset="2"/>
              <a:buChar char="ü"/>
            </a:pPr>
            <a:r>
              <a:rPr lang="en-US" sz="2400" dirty="0" smtClean="0"/>
              <a:t>decreased renal function with normal serum </a:t>
            </a:r>
            <a:r>
              <a:rPr lang="en-US" sz="2400" dirty="0" err="1" smtClean="0"/>
              <a:t>ceratinine</a:t>
            </a:r>
            <a:r>
              <a:rPr lang="en-US" sz="2400" dirty="0" smtClean="0"/>
              <a:t>, </a:t>
            </a:r>
          </a:p>
          <a:p>
            <a:pPr eaLnBrk="1" hangingPunct="1">
              <a:lnSpc>
                <a:spcPct val="90000"/>
              </a:lnSpc>
              <a:buFont typeface="Wingdings" pitchFamily="2" charset="2"/>
              <a:buChar char="ü"/>
            </a:pPr>
            <a:r>
              <a:rPr lang="en-US" sz="2400" dirty="0" smtClean="0"/>
              <a:t>errors in drug administration or charting,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381000"/>
            <a:ext cx="8534400" cy="1371600"/>
          </a:xfrm>
        </p:spPr>
        <p:txBody>
          <a:bodyPr/>
          <a:lstStyle/>
          <a:p>
            <a:pPr algn="ctr" eaLnBrk="1" hangingPunct="1"/>
            <a:r>
              <a:rPr lang="en-US" sz="4800" smtClean="0">
                <a:solidFill>
                  <a:srgbClr val="FF0000"/>
                </a:solidFill>
              </a:rPr>
              <a:t>FAST HUG</a:t>
            </a:r>
            <a:r>
              <a:rPr lang="en-US" sz="4800" smtClean="0">
                <a:solidFill>
                  <a:schemeClr val="tx1"/>
                </a:solidFill>
              </a:rPr>
              <a:t> APPROACH</a:t>
            </a:r>
          </a:p>
        </p:txBody>
      </p:sp>
      <p:sp>
        <p:nvSpPr>
          <p:cNvPr id="153603" name="Text Box 3"/>
          <p:cNvSpPr txBox="1">
            <a:spLocks noChangeArrowheads="1"/>
          </p:cNvSpPr>
          <p:nvPr/>
        </p:nvSpPr>
        <p:spPr bwMode="auto">
          <a:xfrm>
            <a:off x="990600" y="1371600"/>
            <a:ext cx="8153400" cy="5099050"/>
          </a:xfrm>
          <a:prstGeom prst="rect">
            <a:avLst/>
          </a:prstGeom>
          <a:noFill/>
          <a:ln w="12700">
            <a:noFill/>
            <a:miter lim="800000"/>
            <a:headEnd type="none" w="sm" len="sm"/>
            <a:tailEnd type="none" w="sm" len="sm"/>
          </a:ln>
        </p:spPr>
        <p:txBody>
          <a:bodyPr>
            <a:spAutoFit/>
          </a:bodyPr>
          <a:lstStyle/>
          <a:p>
            <a:pPr eaLnBrk="0" hangingPunct="0">
              <a:lnSpc>
                <a:spcPct val="100000"/>
              </a:lnSpc>
              <a:spcBef>
                <a:spcPct val="50000"/>
              </a:spcBef>
              <a:buClrTx/>
              <a:buSzTx/>
              <a:buFontTx/>
              <a:buNone/>
            </a:pPr>
            <a:r>
              <a:rPr lang="en-US" sz="2800" b="1">
                <a:solidFill>
                  <a:srgbClr val="FF0000"/>
                </a:solidFill>
                <a:latin typeface="Times New Roman" pitchFamily="18" charset="0"/>
              </a:rPr>
              <a:t>F</a:t>
            </a:r>
            <a:r>
              <a:rPr lang="en-US" sz="2800" b="1">
                <a:latin typeface="Times New Roman" pitchFamily="18" charset="0"/>
              </a:rPr>
              <a:t> - Feeding</a:t>
            </a:r>
          </a:p>
          <a:p>
            <a:pPr eaLnBrk="0" hangingPunct="0">
              <a:lnSpc>
                <a:spcPct val="100000"/>
              </a:lnSpc>
              <a:spcBef>
                <a:spcPct val="50000"/>
              </a:spcBef>
              <a:buClrTx/>
              <a:buSzTx/>
              <a:buFontTx/>
              <a:buNone/>
            </a:pPr>
            <a:r>
              <a:rPr lang="en-US" sz="2800" b="1">
                <a:solidFill>
                  <a:srgbClr val="FF0000"/>
                </a:solidFill>
                <a:latin typeface="Times New Roman" pitchFamily="18" charset="0"/>
              </a:rPr>
              <a:t>A</a:t>
            </a:r>
            <a:r>
              <a:rPr lang="en-US" sz="2800" b="1">
                <a:latin typeface="Times New Roman" pitchFamily="18" charset="0"/>
              </a:rPr>
              <a:t> - Analgesia </a:t>
            </a:r>
          </a:p>
          <a:p>
            <a:pPr eaLnBrk="0" hangingPunct="0">
              <a:lnSpc>
                <a:spcPct val="100000"/>
              </a:lnSpc>
              <a:spcBef>
                <a:spcPct val="50000"/>
              </a:spcBef>
              <a:buClrTx/>
              <a:buSzTx/>
              <a:buFontTx/>
              <a:buNone/>
            </a:pPr>
            <a:r>
              <a:rPr lang="en-US" sz="2800" b="1">
                <a:solidFill>
                  <a:srgbClr val="FF0000"/>
                </a:solidFill>
                <a:latin typeface="Times New Roman" pitchFamily="18" charset="0"/>
              </a:rPr>
              <a:t>S</a:t>
            </a:r>
            <a:r>
              <a:rPr lang="en-US" sz="2800" b="1">
                <a:latin typeface="Times New Roman" pitchFamily="18" charset="0"/>
              </a:rPr>
              <a:t> - Sedation</a:t>
            </a:r>
          </a:p>
          <a:p>
            <a:pPr eaLnBrk="0" hangingPunct="0">
              <a:lnSpc>
                <a:spcPct val="100000"/>
              </a:lnSpc>
              <a:spcBef>
                <a:spcPct val="50000"/>
              </a:spcBef>
              <a:buClrTx/>
              <a:buSzTx/>
              <a:buFontTx/>
              <a:buNone/>
            </a:pPr>
            <a:r>
              <a:rPr lang="en-US" sz="2800" b="1">
                <a:solidFill>
                  <a:srgbClr val="FF0000"/>
                </a:solidFill>
                <a:latin typeface="Times New Roman" pitchFamily="18" charset="0"/>
              </a:rPr>
              <a:t>T</a:t>
            </a:r>
            <a:r>
              <a:rPr lang="en-US" sz="2800" b="1">
                <a:latin typeface="Times New Roman" pitchFamily="18" charset="0"/>
              </a:rPr>
              <a:t> - Thrombo prophylaxis</a:t>
            </a:r>
          </a:p>
          <a:p>
            <a:pPr eaLnBrk="0" hangingPunct="0">
              <a:lnSpc>
                <a:spcPct val="100000"/>
              </a:lnSpc>
              <a:spcBef>
                <a:spcPct val="50000"/>
              </a:spcBef>
              <a:buClrTx/>
              <a:buSzTx/>
              <a:buFontTx/>
              <a:buNone/>
            </a:pPr>
            <a:r>
              <a:rPr lang="en-US" sz="2800" b="1">
                <a:solidFill>
                  <a:srgbClr val="FF0000"/>
                </a:solidFill>
                <a:latin typeface="Times New Roman" pitchFamily="18" charset="0"/>
              </a:rPr>
              <a:t>H</a:t>
            </a:r>
            <a:r>
              <a:rPr lang="en-US" sz="2800" b="1">
                <a:latin typeface="Times New Roman" pitchFamily="18" charset="0"/>
              </a:rPr>
              <a:t> - Head elevation (30 degree UP)</a:t>
            </a:r>
          </a:p>
          <a:p>
            <a:pPr eaLnBrk="0" hangingPunct="0">
              <a:lnSpc>
                <a:spcPct val="100000"/>
              </a:lnSpc>
              <a:spcBef>
                <a:spcPct val="50000"/>
              </a:spcBef>
              <a:buClrTx/>
              <a:buSzTx/>
              <a:buFontTx/>
              <a:buNone/>
            </a:pPr>
            <a:r>
              <a:rPr lang="en-US" sz="2800" b="1">
                <a:solidFill>
                  <a:srgbClr val="FF0000"/>
                </a:solidFill>
                <a:latin typeface="Times New Roman" pitchFamily="18" charset="0"/>
              </a:rPr>
              <a:t>U</a:t>
            </a:r>
            <a:r>
              <a:rPr lang="en-US" sz="2800" b="1">
                <a:latin typeface="Times New Roman" pitchFamily="18" charset="0"/>
              </a:rPr>
              <a:t> - Ulcer prophylaxis </a:t>
            </a:r>
          </a:p>
          <a:p>
            <a:pPr eaLnBrk="0" hangingPunct="0">
              <a:lnSpc>
                <a:spcPct val="100000"/>
              </a:lnSpc>
              <a:spcBef>
                <a:spcPct val="50000"/>
              </a:spcBef>
              <a:buClrTx/>
              <a:buSzTx/>
              <a:buFontTx/>
              <a:buNone/>
            </a:pPr>
            <a:r>
              <a:rPr lang="en-US" sz="2800" b="1">
                <a:solidFill>
                  <a:srgbClr val="FF0000"/>
                </a:solidFill>
                <a:latin typeface="Times New Roman" pitchFamily="18" charset="0"/>
              </a:rPr>
              <a:t>G </a:t>
            </a:r>
            <a:r>
              <a:rPr lang="en-US" sz="2800" b="1">
                <a:latin typeface="Times New Roman" pitchFamily="18" charset="0"/>
              </a:rPr>
              <a:t>- Glycemic control</a:t>
            </a:r>
            <a:r>
              <a:rPr lang="en-US" sz="2000" b="1">
                <a:latin typeface="Times New Roman" pitchFamily="18" charset="0"/>
              </a:rPr>
              <a:t> </a:t>
            </a:r>
          </a:p>
          <a:p>
            <a:pPr eaLnBrk="0" hangingPunct="0">
              <a:lnSpc>
                <a:spcPct val="100000"/>
              </a:lnSpc>
              <a:spcBef>
                <a:spcPct val="50000"/>
              </a:spcBef>
              <a:buClrTx/>
              <a:buSzTx/>
              <a:buFontTx/>
              <a:buNone/>
            </a:pPr>
            <a:r>
              <a:rPr lang="en-US" sz="3200" b="1">
                <a:solidFill>
                  <a:srgbClr val="66FFFF"/>
                </a:solidFill>
                <a:latin typeface="Times New Roman" pitchFamily="18" charset="0"/>
              </a:rPr>
              <a:t>BUNDLE CONCEPT OF TREATMENTS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ctrTitle"/>
          </p:nvPr>
        </p:nvSpPr>
        <p:spPr>
          <a:xfrm>
            <a:off x="609600" y="457200"/>
            <a:ext cx="7772400" cy="1431925"/>
          </a:xfrm>
        </p:spPr>
        <p:txBody>
          <a:bodyPr/>
          <a:lstStyle/>
          <a:p>
            <a:pPr eaLnBrk="1" hangingPunct="1">
              <a:defRPr/>
            </a:pPr>
            <a:r>
              <a:rPr lang="en-US" sz="4000" b="1" smtClean="0"/>
              <a:t>Factors influencing outcome from a critical illness</a:t>
            </a:r>
          </a:p>
        </p:txBody>
      </p:sp>
      <p:sp>
        <p:nvSpPr>
          <p:cNvPr id="460803" name="Rectangle 3"/>
          <p:cNvSpPr>
            <a:spLocks noGrp="1" noChangeArrowheads="1"/>
          </p:cNvSpPr>
          <p:nvPr>
            <p:ph type="subTitle" idx="1"/>
          </p:nvPr>
        </p:nvSpPr>
        <p:spPr>
          <a:xfrm>
            <a:off x="990600" y="2057400"/>
            <a:ext cx="7543800" cy="4495800"/>
          </a:xfrm>
        </p:spPr>
        <p:txBody>
          <a:bodyPr/>
          <a:lstStyle/>
          <a:p>
            <a:pPr algn="l" eaLnBrk="1" hangingPunct="1">
              <a:lnSpc>
                <a:spcPct val="80000"/>
              </a:lnSpc>
              <a:defRPr/>
            </a:pPr>
            <a:r>
              <a:rPr lang="en-US" sz="2000" b="1" dirty="0" smtClean="0">
                <a:solidFill>
                  <a:srgbClr val="F6310A"/>
                </a:solidFill>
              </a:rPr>
              <a:t>Patient factors</a:t>
            </a:r>
            <a:r>
              <a:rPr lang="en-US" sz="2000" b="1" dirty="0" smtClean="0"/>
              <a:t> </a:t>
            </a:r>
            <a:endParaRPr lang="en-US" sz="2000" dirty="0" smtClean="0"/>
          </a:p>
          <a:p>
            <a:pPr algn="l" eaLnBrk="1" hangingPunct="1">
              <a:lnSpc>
                <a:spcPct val="80000"/>
              </a:lnSpc>
              <a:defRPr/>
            </a:pPr>
            <a:r>
              <a:rPr lang="en-US" sz="2000" dirty="0" smtClean="0"/>
              <a:t>- Pervious health status</a:t>
            </a:r>
          </a:p>
          <a:p>
            <a:pPr algn="l" eaLnBrk="1" hangingPunct="1">
              <a:lnSpc>
                <a:spcPct val="80000"/>
              </a:lnSpc>
              <a:defRPr/>
            </a:pPr>
            <a:r>
              <a:rPr lang="en-US" sz="2000" dirty="0" smtClean="0"/>
              <a:t>- Physiological reserves</a:t>
            </a:r>
          </a:p>
          <a:p>
            <a:pPr algn="l" eaLnBrk="1" hangingPunct="1">
              <a:lnSpc>
                <a:spcPct val="80000"/>
              </a:lnSpc>
              <a:defRPr/>
            </a:pPr>
            <a:r>
              <a:rPr lang="en-US" sz="2000" dirty="0" smtClean="0"/>
              <a:t>	- Biological age</a:t>
            </a:r>
          </a:p>
          <a:p>
            <a:pPr algn="l" eaLnBrk="1" hangingPunct="1">
              <a:lnSpc>
                <a:spcPct val="80000"/>
              </a:lnSpc>
              <a:defRPr/>
            </a:pPr>
            <a:r>
              <a:rPr lang="en-US" sz="2000" dirty="0" smtClean="0"/>
              <a:t>	- Co morbidities</a:t>
            </a:r>
            <a:endParaRPr lang="en-US" sz="2000" b="1" dirty="0" smtClean="0"/>
          </a:p>
          <a:p>
            <a:pPr algn="l" eaLnBrk="1" hangingPunct="1">
              <a:lnSpc>
                <a:spcPct val="80000"/>
              </a:lnSpc>
              <a:defRPr/>
            </a:pPr>
            <a:r>
              <a:rPr lang="en-US" sz="2000" b="1" dirty="0" smtClean="0">
                <a:solidFill>
                  <a:srgbClr val="F6310A"/>
                </a:solidFill>
              </a:rPr>
              <a:t>Disease factors</a:t>
            </a:r>
            <a:endParaRPr lang="en-US" sz="2000" dirty="0" smtClean="0">
              <a:solidFill>
                <a:srgbClr val="F6310A"/>
              </a:solidFill>
            </a:endParaRPr>
          </a:p>
          <a:p>
            <a:pPr algn="l" eaLnBrk="1" hangingPunct="1">
              <a:lnSpc>
                <a:spcPct val="80000"/>
              </a:lnSpc>
              <a:defRPr/>
            </a:pPr>
            <a:r>
              <a:rPr lang="en-US" sz="2000" dirty="0" smtClean="0"/>
              <a:t>- Type of disease</a:t>
            </a:r>
          </a:p>
          <a:p>
            <a:pPr algn="l" eaLnBrk="1" hangingPunct="1">
              <a:lnSpc>
                <a:spcPct val="80000"/>
              </a:lnSpc>
              <a:defRPr/>
            </a:pPr>
            <a:r>
              <a:rPr lang="en-US" sz="2000" dirty="0" smtClean="0"/>
              <a:t>- Severity of disease</a:t>
            </a:r>
            <a:endParaRPr lang="en-US" sz="2000" b="1" dirty="0" smtClean="0"/>
          </a:p>
          <a:p>
            <a:pPr algn="l" eaLnBrk="1" hangingPunct="1">
              <a:lnSpc>
                <a:spcPct val="80000"/>
              </a:lnSpc>
              <a:defRPr/>
            </a:pPr>
            <a:r>
              <a:rPr lang="en-US" sz="2000" b="1" dirty="0" smtClean="0">
                <a:solidFill>
                  <a:srgbClr val="F6310A"/>
                </a:solidFill>
              </a:rPr>
              <a:t>Treatment factors</a:t>
            </a:r>
          </a:p>
          <a:p>
            <a:pPr algn="l" eaLnBrk="1" hangingPunct="1">
              <a:lnSpc>
                <a:spcPct val="80000"/>
              </a:lnSpc>
              <a:defRPr/>
            </a:pPr>
            <a:r>
              <a:rPr lang="en-US" sz="2000" b="1" dirty="0" smtClean="0"/>
              <a:t>- </a:t>
            </a:r>
            <a:r>
              <a:rPr lang="en-US" sz="2000" dirty="0" smtClean="0"/>
              <a:t>Treatment available?</a:t>
            </a:r>
          </a:p>
          <a:p>
            <a:pPr algn="l" eaLnBrk="1" hangingPunct="1">
              <a:lnSpc>
                <a:spcPct val="80000"/>
              </a:lnSpc>
              <a:defRPr/>
            </a:pPr>
            <a:r>
              <a:rPr lang="en-US" sz="2000" dirty="0" smtClean="0"/>
              <a:t>- Timing if therapy</a:t>
            </a:r>
          </a:p>
          <a:p>
            <a:pPr algn="l" eaLnBrk="1" hangingPunct="1">
              <a:lnSpc>
                <a:spcPct val="80000"/>
              </a:lnSpc>
              <a:defRPr/>
            </a:pPr>
            <a:r>
              <a:rPr lang="en-US" sz="2000" dirty="0" smtClean="0"/>
              <a:t>- Suitability of therapy</a:t>
            </a:r>
          </a:p>
          <a:p>
            <a:pPr algn="l" eaLnBrk="1" hangingPunct="1">
              <a:lnSpc>
                <a:spcPct val="80000"/>
              </a:lnSpc>
              <a:defRPr/>
            </a:pPr>
            <a:r>
              <a:rPr lang="en-US" sz="2000" dirty="0" smtClean="0"/>
              <a:t>- Response to treatment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0" y="2209800"/>
            <a:ext cx="2895600" cy="971550"/>
          </a:xfrm>
        </p:spPr>
        <p:txBody>
          <a:bodyPr/>
          <a:lstStyle/>
          <a:p>
            <a:pPr eaLnBrk="1" hangingPunct="1">
              <a:defRPr/>
            </a:pPr>
            <a:r>
              <a:rPr lang="en-US" sz="3200" b="1" smtClean="0">
                <a:solidFill>
                  <a:srgbClr val="FFFF66"/>
                </a:solidFill>
                <a:effectLst>
                  <a:outerShdw blurRad="38100" dist="38100" dir="2700000" algn="tl">
                    <a:srgbClr val="000000"/>
                  </a:outerShdw>
                </a:effectLst>
              </a:rPr>
              <a:t>Types of Data Used in Patient monitoring in different ICU’s</a:t>
            </a:r>
            <a:endParaRPr lang="en-US" smtClean="0">
              <a:solidFill>
                <a:srgbClr val="FFFF66"/>
              </a:solidFill>
              <a:effectLst>
                <a:outerShdw blurRad="38100" dist="38100" dir="2700000" algn="tl">
                  <a:srgbClr val="000000"/>
                </a:outerShdw>
              </a:effectLst>
            </a:endParaRPr>
          </a:p>
        </p:txBody>
      </p:sp>
      <p:graphicFrame>
        <p:nvGraphicFramePr>
          <p:cNvPr id="2050" name="Object 3"/>
          <p:cNvGraphicFramePr>
            <a:graphicFrameLocks noChangeAspect="1"/>
          </p:cNvGraphicFramePr>
          <p:nvPr>
            <p:ph type="tbl" idx="1"/>
          </p:nvPr>
        </p:nvGraphicFramePr>
        <p:xfrm>
          <a:off x="3200400" y="304800"/>
          <a:ext cx="4781550" cy="6745288"/>
        </p:xfrm>
        <a:graphic>
          <a:graphicData uri="http://schemas.openxmlformats.org/presentationml/2006/ole">
            <p:oleObj spid="_x0000_s2050" name="Document" r:id="rId4" imgW="5971437" imgH="8435032" progId="Word.Documen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Footer Placeholder 3"/>
          <p:cNvSpPr txBox="1">
            <a:spLocks noGrp="1"/>
          </p:cNvSpPr>
          <p:nvPr/>
        </p:nvSpPr>
        <p:spPr bwMode="auto">
          <a:xfrm>
            <a:off x="3276600" y="6400800"/>
            <a:ext cx="2895600" cy="457200"/>
          </a:xfrm>
          <a:prstGeom prst="rect">
            <a:avLst/>
          </a:prstGeom>
          <a:noFill/>
          <a:ln w="9525">
            <a:noFill/>
            <a:miter lim="800000"/>
            <a:headEnd/>
            <a:tailEnd/>
          </a:ln>
        </p:spPr>
        <p:txBody>
          <a:bodyPr lIns="92075" tIns="46038" rIns="92075" bIns="46038" anchor="ctr"/>
          <a:lstStyle/>
          <a:p>
            <a:pPr algn="ctr">
              <a:lnSpc>
                <a:spcPct val="100000"/>
              </a:lnSpc>
              <a:spcBef>
                <a:spcPct val="0"/>
              </a:spcBef>
              <a:buClrTx/>
              <a:buSzTx/>
              <a:buFontTx/>
              <a:buNone/>
            </a:pPr>
            <a:r>
              <a:rPr lang="en-US" sz="1400"/>
              <a:t>Patient Care in the ICU</a:t>
            </a:r>
          </a:p>
        </p:txBody>
      </p:sp>
      <p:sp>
        <p:nvSpPr>
          <p:cNvPr id="141315" name="Slide Number Placeholder 4"/>
          <p:cNvSpPr txBox="1">
            <a:spLocks noGrp="1"/>
          </p:cNvSpPr>
          <p:nvPr/>
        </p:nvSpPr>
        <p:spPr bwMode="auto">
          <a:xfrm>
            <a:off x="7010400" y="6400800"/>
            <a:ext cx="1905000" cy="457200"/>
          </a:xfrm>
          <a:prstGeom prst="rect">
            <a:avLst/>
          </a:prstGeom>
          <a:noFill/>
          <a:ln w="9525">
            <a:noFill/>
            <a:miter lim="800000"/>
            <a:headEnd/>
            <a:tailEnd/>
          </a:ln>
        </p:spPr>
        <p:txBody>
          <a:bodyPr wrap="none" lIns="92075" tIns="46038" rIns="92075" bIns="46038" anchor="ctr"/>
          <a:lstStyle/>
          <a:p>
            <a:pPr algn="r">
              <a:lnSpc>
                <a:spcPct val="100000"/>
              </a:lnSpc>
              <a:spcBef>
                <a:spcPct val="0"/>
              </a:spcBef>
              <a:buClrTx/>
              <a:buSzTx/>
              <a:buFontTx/>
              <a:buNone/>
            </a:pPr>
            <a:fld id="{ED45EC5A-DFC3-4916-9147-2C78227A636A}" type="slidenum">
              <a:rPr lang="ar-SA" sz="1400"/>
              <a:pPr algn="r">
                <a:lnSpc>
                  <a:spcPct val="100000"/>
                </a:lnSpc>
                <a:spcBef>
                  <a:spcPct val="0"/>
                </a:spcBef>
                <a:buClrTx/>
                <a:buSzTx/>
                <a:buFontTx/>
                <a:buNone/>
              </a:pPr>
              <a:t>2</a:t>
            </a:fld>
            <a:endParaRPr lang="en-US" sz="1400"/>
          </a:p>
        </p:txBody>
      </p:sp>
      <p:sp>
        <p:nvSpPr>
          <p:cNvPr id="141316" name="Date Placeholder 5"/>
          <p:cNvSpPr txBox="1">
            <a:spLocks noGrp="1"/>
          </p:cNvSpPr>
          <p:nvPr/>
        </p:nvSpPr>
        <p:spPr bwMode="auto">
          <a:xfrm>
            <a:off x="0" y="6400800"/>
            <a:ext cx="1905000" cy="457200"/>
          </a:xfrm>
          <a:prstGeom prst="rect">
            <a:avLst/>
          </a:prstGeom>
          <a:noFill/>
          <a:ln w="9525">
            <a:noFill/>
            <a:miter lim="800000"/>
            <a:headEnd/>
            <a:tailEnd/>
          </a:ln>
        </p:spPr>
        <p:txBody>
          <a:bodyPr lIns="92075" tIns="46038" rIns="92075" bIns="46038" anchor="ctr"/>
          <a:lstStyle/>
          <a:p>
            <a:pPr>
              <a:lnSpc>
                <a:spcPct val="100000"/>
              </a:lnSpc>
              <a:spcBef>
                <a:spcPct val="0"/>
              </a:spcBef>
              <a:buClrTx/>
              <a:buSzTx/>
              <a:buFontTx/>
              <a:buNone/>
            </a:pPr>
            <a:fld id="{2D06C353-48F6-43C3-9620-1C3FD8786713}" type="datetime1">
              <a:rPr lang="en-US" sz="1400"/>
              <a:pPr>
                <a:lnSpc>
                  <a:spcPct val="100000"/>
                </a:lnSpc>
                <a:spcBef>
                  <a:spcPct val="0"/>
                </a:spcBef>
                <a:buClrTx/>
                <a:buSzTx/>
                <a:buFontTx/>
                <a:buNone/>
              </a:pPr>
              <a:t>10/19/2011</a:t>
            </a:fld>
            <a:endParaRPr lang="en-US" sz="1400"/>
          </a:p>
        </p:txBody>
      </p:sp>
      <p:sp>
        <p:nvSpPr>
          <p:cNvPr id="563202" name="Rectangle 2"/>
          <p:cNvSpPr>
            <a:spLocks noGrp="1" noChangeArrowheads="1"/>
          </p:cNvSpPr>
          <p:nvPr>
            <p:ph type="title" idx="4294967295"/>
          </p:nvPr>
        </p:nvSpPr>
        <p:spPr/>
        <p:txBody>
          <a:bodyPr/>
          <a:lstStyle/>
          <a:p>
            <a:pPr eaLnBrk="1" hangingPunct="1">
              <a:defRPr/>
            </a:pPr>
            <a:r>
              <a:rPr lang="en-US" smtClean="0"/>
              <a:t>Critically ill patient</a:t>
            </a:r>
          </a:p>
        </p:txBody>
      </p:sp>
      <p:sp>
        <p:nvSpPr>
          <p:cNvPr id="563203" name="Rectangle 3"/>
          <p:cNvSpPr>
            <a:spLocks noGrp="1" noChangeArrowheads="1"/>
          </p:cNvSpPr>
          <p:nvPr>
            <p:ph type="body" idx="4294967295"/>
          </p:nvPr>
        </p:nvSpPr>
        <p:spPr>
          <a:xfrm>
            <a:off x="762000" y="1828800"/>
            <a:ext cx="8763000" cy="4381500"/>
          </a:xfrm>
        </p:spPr>
        <p:txBody>
          <a:bodyPr/>
          <a:lstStyle/>
          <a:p>
            <a:pPr algn="l" eaLnBrk="1" hangingPunct="1"/>
            <a:r>
              <a:rPr lang="en-US" dirty="0" smtClean="0">
                <a:solidFill>
                  <a:srgbClr val="FF0066"/>
                </a:solidFill>
              </a:rPr>
              <a:t>Unstable conditions</a:t>
            </a:r>
            <a:r>
              <a:rPr lang="en-US" dirty="0" smtClean="0"/>
              <a:t> in whom small changes  in organ function may lead to a serious deterioration in overall body function with </a:t>
            </a:r>
            <a:r>
              <a:rPr lang="en-US" dirty="0" err="1" smtClean="0"/>
              <a:t>irrevesible</a:t>
            </a:r>
            <a:r>
              <a:rPr lang="en-US" dirty="0" smtClean="0"/>
              <a:t> organ damage and death.</a:t>
            </a:r>
          </a:p>
          <a:p>
            <a:pPr algn="l" eaLnBrk="1" hangingPunct="1"/>
            <a:r>
              <a:rPr lang="en-US" dirty="0" smtClean="0">
                <a:solidFill>
                  <a:srgbClr val="FF0066"/>
                </a:solidFill>
              </a:rPr>
              <a:t>Monitoring:</a:t>
            </a:r>
            <a:r>
              <a:rPr lang="en-US" dirty="0" smtClean="0"/>
              <a:t> early to provide optimal treatment and restore a more stable physiologic condition to prevent organ damage and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anim calcmode="lin" valueType="num">
                                      <p:cBhvr additive="base">
                                        <p:cTn id="7" dur="500" fill="hold"/>
                                        <p:tgtEl>
                                          <p:spTgt spid="563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03">
                                            <p:txEl>
                                              <p:pRg st="1" end="1"/>
                                            </p:txEl>
                                          </p:spTgt>
                                        </p:tgtEl>
                                        <p:attrNameLst>
                                          <p:attrName>style.visibility</p:attrName>
                                        </p:attrNameLst>
                                      </p:cBhvr>
                                      <p:to>
                                        <p:strVal val="visible"/>
                                      </p:to>
                                    </p:set>
                                    <p:anim calcmode="lin" valueType="num">
                                      <p:cBhvr additive="base">
                                        <p:cTn id="13" dur="500" fill="hold"/>
                                        <p:tgtEl>
                                          <p:spTgt spid="563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kuvalight"/>
          <p:cNvPicPr>
            <a:picLocks noChangeAspect="1" noChangeArrowheads="1"/>
          </p:cNvPicPr>
          <p:nvPr/>
        </p:nvPicPr>
        <p:blipFill>
          <a:blip r:embed="rId3" cstate="print"/>
          <a:srcRect/>
          <a:stretch>
            <a:fillRect/>
          </a:stretch>
        </p:blipFill>
        <p:spPr bwMode="auto">
          <a:xfrm>
            <a:off x="0" y="0"/>
            <a:ext cx="9144000" cy="6854825"/>
          </a:xfrm>
          <a:prstGeom prst="rect">
            <a:avLst/>
          </a:prstGeom>
          <a:noFill/>
        </p:spPr>
      </p:pic>
      <p:sp>
        <p:nvSpPr>
          <p:cNvPr id="34819" name="Text Box 3"/>
          <p:cNvSpPr txBox="1">
            <a:spLocks noChangeArrowheads="1"/>
          </p:cNvSpPr>
          <p:nvPr/>
        </p:nvSpPr>
        <p:spPr bwMode="auto">
          <a:xfrm>
            <a:off x="1203325" y="41275"/>
            <a:ext cx="4654550" cy="457200"/>
          </a:xfrm>
          <a:prstGeom prst="rect">
            <a:avLst/>
          </a:prstGeom>
          <a:noFill/>
          <a:ln w="9525">
            <a:noFill/>
            <a:miter lim="800000"/>
            <a:headEnd/>
            <a:tailEnd/>
          </a:ln>
          <a:effectLst/>
        </p:spPr>
        <p:txBody>
          <a:bodyPr wrap="none">
            <a:spAutoFit/>
          </a:bodyPr>
          <a:lstStyle/>
          <a:p>
            <a:pPr eaLnBrk="0" hangingPunct="0">
              <a:lnSpc>
                <a:spcPct val="100000"/>
              </a:lnSpc>
              <a:spcBef>
                <a:spcPct val="0"/>
              </a:spcBef>
              <a:buClrTx/>
              <a:buSzTx/>
              <a:buFontTx/>
              <a:buNone/>
            </a:pPr>
            <a:r>
              <a:rPr lang="fi-FI" smtClean="0">
                <a:solidFill>
                  <a:srgbClr val="FFFFFF"/>
                </a:solidFill>
                <a:latin typeface="Times New Roman" pitchFamily="18" charset="0"/>
                <a:cs typeface="+mn-cs"/>
              </a:rPr>
              <a:t>Typical display. Perceptible output? </a:t>
            </a:r>
            <a:endParaRPr lang="en-US" smtClean="0">
              <a:solidFill>
                <a:srgbClr val="FFFFFF"/>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p:cNvSpPr>
            <a:spLocks noGrp="1"/>
          </p:cNvSpPr>
          <p:nvPr>
            <p:ph type="ftr" sz="quarter" idx="10"/>
          </p:nvPr>
        </p:nvSpPr>
        <p:spPr>
          <a:noFill/>
        </p:spPr>
        <p:txBody>
          <a:bodyPr/>
          <a:lstStyle/>
          <a:p>
            <a:r>
              <a:rPr lang="en-US" smtClean="0"/>
              <a:t>Patient Care in the ICU</a:t>
            </a:r>
          </a:p>
        </p:txBody>
      </p:sp>
      <p:sp>
        <p:nvSpPr>
          <p:cNvPr id="3076" name="Slide Number Placeholder 4"/>
          <p:cNvSpPr>
            <a:spLocks noGrp="1"/>
          </p:cNvSpPr>
          <p:nvPr>
            <p:ph type="sldNum" sz="quarter" idx="11"/>
          </p:nvPr>
        </p:nvSpPr>
        <p:spPr>
          <a:noFill/>
        </p:spPr>
        <p:txBody>
          <a:bodyPr/>
          <a:lstStyle/>
          <a:p>
            <a:fld id="{2830C0D7-C3DC-4A6F-B644-A7032D9A7773}" type="slidenum">
              <a:rPr lang="ar-SA" smtClean="0"/>
              <a:pPr/>
              <a:t>21</a:t>
            </a:fld>
            <a:endParaRPr lang="en-US" smtClean="0"/>
          </a:p>
        </p:txBody>
      </p:sp>
      <p:sp>
        <p:nvSpPr>
          <p:cNvPr id="3077" name="Date Placeholder 5"/>
          <p:cNvSpPr>
            <a:spLocks noGrp="1"/>
          </p:cNvSpPr>
          <p:nvPr>
            <p:ph type="dt" sz="quarter" idx="12"/>
          </p:nvPr>
        </p:nvSpPr>
        <p:spPr>
          <a:noFill/>
        </p:spPr>
        <p:txBody>
          <a:bodyPr/>
          <a:lstStyle/>
          <a:p>
            <a:fld id="{C860C240-04B8-4BBE-8DCD-E76363823D21}" type="datetime1">
              <a:rPr lang="en-US" smtClean="0"/>
              <a:pPr/>
              <a:t>10/19/2011</a:t>
            </a:fld>
            <a:endParaRPr lang="en-US" smtClean="0"/>
          </a:p>
        </p:txBody>
      </p:sp>
      <p:sp>
        <p:nvSpPr>
          <p:cNvPr id="3078" name="Rectangle 2"/>
          <p:cNvSpPr>
            <a:spLocks noGrp="1" noChangeArrowheads="1"/>
          </p:cNvSpPr>
          <p:nvPr>
            <p:ph idx="1"/>
          </p:nvPr>
        </p:nvSpPr>
        <p:spPr/>
        <p:txBody>
          <a:bodyPr/>
          <a:lstStyle/>
          <a:p>
            <a:pPr eaLnBrk="1" hangingPunct="1"/>
            <a:endParaRPr lang="en-US" smtClean="0"/>
          </a:p>
        </p:txBody>
      </p:sp>
      <p:graphicFrame>
        <p:nvGraphicFramePr>
          <p:cNvPr id="3074" name="Object 3"/>
          <p:cNvGraphicFramePr>
            <a:graphicFrameLocks noChangeAspect="1"/>
          </p:cNvGraphicFramePr>
          <p:nvPr>
            <p:ph type="title"/>
          </p:nvPr>
        </p:nvGraphicFramePr>
        <p:xfrm>
          <a:off x="0" y="0"/>
          <a:ext cx="9144000" cy="6843713"/>
        </p:xfrm>
        <a:graphic>
          <a:graphicData uri="http://schemas.openxmlformats.org/presentationml/2006/ole">
            <p:oleObj spid="_x0000_s3074" name="Bitmap Image" r:id="rId4" imgW="6095238" imgH="4563112" progId="PBrush">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quarter" idx="10"/>
          </p:nvPr>
        </p:nvSpPr>
        <p:spPr/>
        <p:txBody>
          <a:bodyPr/>
          <a:lstStyle/>
          <a:p>
            <a:pPr>
              <a:defRPr/>
            </a:pPr>
            <a:fld id="{3CD3ADCA-0674-4845-8786-14CB4BBE6A3D}" type="datetime1">
              <a:rPr lang="en-US"/>
              <a:pPr>
                <a:defRPr/>
              </a:pPr>
              <a:t>10/19/2011</a:t>
            </a:fld>
            <a:endParaRPr lang="en-US"/>
          </a:p>
        </p:txBody>
      </p:sp>
      <p:sp>
        <p:nvSpPr>
          <p:cNvPr id="17" name="Footer Placeholder 2"/>
          <p:cNvSpPr>
            <a:spLocks noGrp="1"/>
          </p:cNvSpPr>
          <p:nvPr>
            <p:ph type="ftr" sz="quarter" idx="11"/>
          </p:nvPr>
        </p:nvSpPr>
        <p:spPr/>
        <p:txBody>
          <a:bodyPr/>
          <a:lstStyle/>
          <a:p>
            <a:pPr>
              <a:defRPr/>
            </a:pPr>
            <a:r>
              <a:rPr lang="en-US"/>
              <a:t>Patient Care in the ICU</a:t>
            </a:r>
          </a:p>
        </p:txBody>
      </p:sp>
      <p:sp>
        <p:nvSpPr>
          <p:cNvPr id="155652" name="Slide Number Placeholder 3"/>
          <p:cNvSpPr>
            <a:spLocks noGrp="1"/>
          </p:cNvSpPr>
          <p:nvPr>
            <p:ph type="sldNum" sz="quarter" idx="12"/>
          </p:nvPr>
        </p:nvSpPr>
        <p:spPr>
          <a:noFill/>
        </p:spPr>
        <p:txBody>
          <a:bodyPr/>
          <a:lstStyle/>
          <a:p>
            <a:fld id="{7E408EA1-7495-4F86-8881-4A02BEC1A672}" type="slidenum">
              <a:rPr lang="ar-SA" smtClean="0"/>
              <a:pPr/>
              <a:t>22</a:t>
            </a:fld>
            <a:endParaRPr lang="en-US" smtClean="0"/>
          </a:p>
        </p:txBody>
      </p:sp>
      <p:pic>
        <p:nvPicPr>
          <p:cNvPr id="155653" name="Picture 2" descr="clutter"/>
          <p:cNvPicPr>
            <a:picLocks noChangeAspect="1" noChangeArrowheads="1"/>
          </p:cNvPicPr>
          <p:nvPr/>
        </p:nvPicPr>
        <p:blipFill>
          <a:blip r:embed="rId3" cstate="print"/>
          <a:srcRect/>
          <a:stretch>
            <a:fillRect/>
          </a:stretch>
        </p:blipFill>
        <p:spPr bwMode="auto">
          <a:xfrm>
            <a:off x="1295400" y="1524000"/>
            <a:ext cx="6553200" cy="5113338"/>
          </a:xfrm>
          <a:prstGeom prst="rect">
            <a:avLst/>
          </a:prstGeom>
          <a:noFill/>
          <a:ln w="9525">
            <a:noFill/>
            <a:miter lim="800000"/>
            <a:headEnd/>
            <a:tailEnd/>
          </a:ln>
        </p:spPr>
      </p:pic>
      <p:sp>
        <p:nvSpPr>
          <p:cNvPr id="155654" name="Text Box 3"/>
          <p:cNvSpPr txBox="1">
            <a:spLocks noChangeArrowheads="1"/>
          </p:cNvSpPr>
          <p:nvPr/>
        </p:nvSpPr>
        <p:spPr bwMode="auto">
          <a:xfrm>
            <a:off x="76200" y="517525"/>
            <a:ext cx="4495800" cy="549275"/>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3000">
                <a:solidFill>
                  <a:schemeClr val="bg1"/>
                </a:solidFill>
                <a:latin typeface="Verdana" pitchFamily="34" charset="0"/>
              </a:rPr>
              <a:t>Concept Development</a:t>
            </a:r>
          </a:p>
        </p:txBody>
      </p:sp>
      <p:grpSp>
        <p:nvGrpSpPr>
          <p:cNvPr id="2" name="Group 4"/>
          <p:cNvGrpSpPr>
            <a:grpSpLocks/>
          </p:cNvGrpSpPr>
          <p:nvPr/>
        </p:nvGrpSpPr>
        <p:grpSpPr bwMode="auto">
          <a:xfrm>
            <a:off x="1295400" y="3200400"/>
            <a:ext cx="1447800" cy="2133600"/>
            <a:chOff x="816" y="2016"/>
            <a:chExt cx="912" cy="1344"/>
          </a:xfrm>
        </p:grpSpPr>
        <p:sp>
          <p:nvSpPr>
            <p:cNvPr id="155665" name="Oval 5"/>
            <p:cNvSpPr>
              <a:spLocks noChangeArrowheads="1"/>
            </p:cNvSpPr>
            <p:nvPr/>
          </p:nvSpPr>
          <p:spPr bwMode="auto">
            <a:xfrm>
              <a:off x="816" y="2304"/>
              <a:ext cx="912" cy="1056"/>
            </a:xfrm>
            <a:prstGeom prst="ellipse">
              <a:avLst/>
            </a:prstGeom>
            <a:noFill/>
            <a:ln w="41275">
              <a:solidFill>
                <a:srgbClr val="FF0000"/>
              </a:solidFill>
              <a:round/>
              <a:headEnd/>
              <a:tailEnd/>
            </a:ln>
          </p:spPr>
          <p:txBody>
            <a:bodyPr wrap="none" anchor="ctr"/>
            <a:lstStyle/>
            <a:p>
              <a:endParaRPr lang="en-GB"/>
            </a:p>
          </p:txBody>
        </p:sp>
        <p:sp>
          <p:nvSpPr>
            <p:cNvPr id="155666" name="Text Box 6"/>
            <p:cNvSpPr txBox="1">
              <a:spLocks noChangeArrowheads="1"/>
            </p:cNvSpPr>
            <p:nvPr/>
          </p:nvSpPr>
          <p:spPr bwMode="auto">
            <a:xfrm>
              <a:off x="912" y="2016"/>
              <a:ext cx="768" cy="288"/>
            </a:xfrm>
            <a:prstGeom prst="rect">
              <a:avLst/>
            </a:prstGeom>
            <a:noFill/>
            <a:ln w="9525">
              <a:noFill/>
              <a:miter lim="800000"/>
              <a:headEnd/>
              <a:tailEnd/>
            </a:ln>
          </p:spPr>
          <p:txBody>
            <a:bodyPr>
              <a:spAutoFit/>
            </a:bodyPr>
            <a:lstStyle/>
            <a:p>
              <a:pPr algn="ctr">
                <a:lnSpc>
                  <a:spcPct val="100000"/>
                </a:lnSpc>
                <a:spcBef>
                  <a:spcPct val="50000"/>
                </a:spcBef>
                <a:buClrTx/>
                <a:buSzTx/>
                <a:buFontTx/>
                <a:buNone/>
              </a:pPr>
              <a:r>
                <a:rPr lang="en-IE">
                  <a:latin typeface="Verdana" pitchFamily="34" charset="0"/>
                </a:rPr>
                <a:t>CRRT</a:t>
              </a:r>
              <a:endParaRPr lang="en-GB">
                <a:latin typeface="Verdana" pitchFamily="34" charset="0"/>
              </a:endParaRPr>
            </a:p>
          </p:txBody>
        </p:sp>
      </p:grpSp>
      <p:grpSp>
        <p:nvGrpSpPr>
          <p:cNvPr id="3" name="Group 7"/>
          <p:cNvGrpSpPr>
            <a:grpSpLocks/>
          </p:cNvGrpSpPr>
          <p:nvPr/>
        </p:nvGrpSpPr>
        <p:grpSpPr bwMode="auto">
          <a:xfrm>
            <a:off x="1854200" y="3505200"/>
            <a:ext cx="2717800" cy="1981200"/>
            <a:chOff x="1168" y="2208"/>
            <a:chExt cx="1712" cy="1248"/>
          </a:xfrm>
        </p:grpSpPr>
        <p:sp>
          <p:nvSpPr>
            <p:cNvPr id="155663" name="Oval 8"/>
            <p:cNvSpPr>
              <a:spLocks noChangeArrowheads="1"/>
            </p:cNvSpPr>
            <p:nvPr/>
          </p:nvSpPr>
          <p:spPr bwMode="auto">
            <a:xfrm>
              <a:off x="1488" y="2400"/>
              <a:ext cx="912" cy="1056"/>
            </a:xfrm>
            <a:prstGeom prst="ellipse">
              <a:avLst/>
            </a:prstGeom>
            <a:noFill/>
            <a:ln w="41275">
              <a:solidFill>
                <a:srgbClr val="00FF00"/>
              </a:solidFill>
              <a:round/>
              <a:headEnd/>
              <a:tailEnd/>
            </a:ln>
          </p:spPr>
          <p:txBody>
            <a:bodyPr wrap="none" anchor="ctr"/>
            <a:lstStyle/>
            <a:p>
              <a:endParaRPr lang="en-GB"/>
            </a:p>
          </p:txBody>
        </p:sp>
        <p:sp>
          <p:nvSpPr>
            <p:cNvPr id="155664" name="Text Box 9"/>
            <p:cNvSpPr txBox="1">
              <a:spLocks noChangeArrowheads="1"/>
            </p:cNvSpPr>
            <p:nvPr/>
          </p:nvSpPr>
          <p:spPr bwMode="auto">
            <a:xfrm>
              <a:off x="1168" y="2208"/>
              <a:ext cx="1712" cy="28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IE">
                  <a:latin typeface="Verdana" pitchFamily="34" charset="0"/>
                </a:rPr>
                <a:t>Infusion Devices</a:t>
              </a:r>
              <a:endParaRPr lang="en-GB">
                <a:latin typeface="Verdana" pitchFamily="34" charset="0"/>
              </a:endParaRPr>
            </a:p>
          </p:txBody>
        </p:sp>
      </p:grpSp>
      <p:grpSp>
        <p:nvGrpSpPr>
          <p:cNvPr id="4" name="Group 10"/>
          <p:cNvGrpSpPr>
            <a:grpSpLocks/>
          </p:cNvGrpSpPr>
          <p:nvPr/>
        </p:nvGrpSpPr>
        <p:grpSpPr bwMode="auto">
          <a:xfrm>
            <a:off x="3810000" y="1066800"/>
            <a:ext cx="3875088" cy="2133600"/>
            <a:chOff x="2400" y="672"/>
            <a:chExt cx="2441" cy="1344"/>
          </a:xfrm>
        </p:grpSpPr>
        <p:sp>
          <p:nvSpPr>
            <p:cNvPr id="155661" name="Oval 11"/>
            <p:cNvSpPr>
              <a:spLocks noChangeArrowheads="1"/>
            </p:cNvSpPr>
            <p:nvPr/>
          </p:nvSpPr>
          <p:spPr bwMode="auto">
            <a:xfrm>
              <a:off x="3200" y="960"/>
              <a:ext cx="912" cy="1056"/>
            </a:xfrm>
            <a:prstGeom prst="ellipse">
              <a:avLst/>
            </a:prstGeom>
            <a:noFill/>
            <a:ln w="41275">
              <a:solidFill>
                <a:srgbClr val="FFCC00"/>
              </a:solidFill>
              <a:round/>
              <a:headEnd/>
              <a:tailEnd/>
            </a:ln>
          </p:spPr>
          <p:txBody>
            <a:bodyPr wrap="none" anchor="ctr"/>
            <a:lstStyle/>
            <a:p>
              <a:endParaRPr lang="en-GB"/>
            </a:p>
          </p:txBody>
        </p:sp>
        <p:sp>
          <p:nvSpPr>
            <p:cNvPr id="155662" name="Text Box 12"/>
            <p:cNvSpPr txBox="1">
              <a:spLocks noChangeArrowheads="1"/>
            </p:cNvSpPr>
            <p:nvPr/>
          </p:nvSpPr>
          <p:spPr bwMode="auto">
            <a:xfrm>
              <a:off x="2400" y="672"/>
              <a:ext cx="2441" cy="28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IE">
                  <a:solidFill>
                    <a:schemeClr val="bg1"/>
                  </a:solidFill>
                  <a:latin typeface="Verdana" pitchFamily="34" charset="0"/>
                </a:rPr>
                <a:t>Physiological Monitoring</a:t>
              </a:r>
              <a:endParaRPr lang="en-GB">
                <a:solidFill>
                  <a:schemeClr val="bg1"/>
                </a:solidFill>
                <a:latin typeface="Verdana" pitchFamily="34" charset="0"/>
              </a:endParaRPr>
            </a:p>
          </p:txBody>
        </p:sp>
      </p:grpSp>
      <p:grpSp>
        <p:nvGrpSpPr>
          <p:cNvPr id="5" name="Group 13"/>
          <p:cNvGrpSpPr>
            <a:grpSpLocks/>
          </p:cNvGrpSpPr>
          <p:nvPr/>
        </p:nvGrpSpPr>
        <p:grpSpPr bwMode="auto">
          <a:xfrm>
            <a:off x="5334000" y="3200400"/>
            <a:ext cx="1822450" cy="3124200"/>
            <a:chOff x="3360" y="2016"/>
            <a:chExt cx="1148" cy="1968"/>
          </a:xfrm>
        </p:grpSpPr>
        <p:sp>
          <p:nvSpPr>
            <p:cNvPr id="155659" name="Oval 14"/>
            <p:cNvSpPr>
              <a:spLocks noChangeArrowheads="1"/>
            </p:cNvSpPr>
            <p:nvPr/>
          </p:nvSpPr>
          <p:spPr bwMode="auto">
            <a:xfrm>
              <a:off x="3360" y="2208"/>
              <a:ext cx="1056" cy="1776"/>
            </a:xfrm>
            <a:prstGeom prst="ellipse">
              <a:avLst/>
            </a:prstGeom>
            <a:noFill/>
            <a:ln w="41275">
              <a:solidFill>
                <a:srgbClr val="00CCFF"/>
              </a:solidFill>
              <a:round/>
              <a:headEnd/>
              <a:tailEnd/>
            </a:ln>
          </p:spPr>
          <p:txBody>
            <a:bodyPr wrap="none" anchor="ctr"/>
            <a:lstStyle/>
            <a:p>
              <a:endParaRPr lang="en-GB"/>
            </a:p>
          </p:txBody>
        </p:sp>
        <p:sp>
          <p:nvSpPr>
            <p:cNvPr id="155660" name="Text Box 15"/>
            <p:cNvSpPr txBox="1">
              <a:spLocks noChangeArrowheads="1"/>
            </p:cNvSpPr>
            <p:nvPr/>
          </p:nvSpPr>
          <p:spPr bwMode="auto">
            <a:xfrm>
              <a:off x="3360" y="2016"/>
              <a:ext cx="1148" cy="28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IE">
                  <a:solidFill>
                    <a:schemeClr val="bg1"/>
                  </a:solidFill>
                  <a:latin typeface="Verdana" pitchFamily="34" charset="0"/>
                </a:rPr>
                <a:t>Ventilation</a:t>
              </a:r>
              <a:endParaRPr lang="en-GB">
                <a:solidFill>
                  <a:schemeClr val="bg1"/>
                </a:solidFill>
                <a:latin typeface="Verdan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fld id="{D6A5C1F1-D9F4-4850-8A64-EB14F54E1D96}" type="datetime1">
              <a:rPr lang="en-US"/>
              <a:pPr>
                <a:defRPr/>
              </a:pPr>
              <a:t>10/19/2011</a:t>
            </a:fld>
            <a:endParaRPr lang="en-US"/>
          </a:p>
        </p:txBody>
      </p:sp>
      <p:sp>
        <p:nvSpPr>
          <p:cNvPr id="5" name="Footer Placeholder 2"/>
          <p:cNvSpPr>
            <a:spLocks noGrp="1"/>
          </p:cNvSpPr>
          <p:nvPr>
            <p:ph type="ftr" sz="quarter" idx="11"/>
          </p:nvPr>
        </p:nvSpPr>
        <p:spPr/>
        <p:txBody>
          <a:bodyPr/>
          <a:lstStyle/>
          <a:p>
            <a:pPr>
              <a:defRPr/>
            </a:pPr>
            <a:r>
              <a:rPr lang="en-US"/>
              <a:t>Patient Care in the ICU</a:t>
            </a:r>
          </a:p>
        </p:txBody>
      </p:sp>
      <p:sp>
        <p:nvSpPr>
          <p:cNvPr id="160772" name="Slide Number Placeholder 3"/>
          <p:cNvSpPr>
            <a:spLocks noGrp="1"/>
          </p:cNvSpPr>
          <p:nvPr>
            <p:ph type="sldNum" sz="quarter" idx="12"/>
          </p:nvPr>
        </p:nvSpPr>
        <p:spPr>
          <a:noFill/>
        </p:spPr>
        <p:txBody>
          <a:bodyPr/>
          <a:lstStyle/>
          <a:p>
            <a:fld id="{5A2F8E70-6D37-46F7-95CB-BC5C0DC0C2A0}" type="slidenum">
              <a:rPr lang="ar-SA" smtClean="0"/>
              <a:pPr/>
              <a:t>23</a:t>
            </a:fld>
            <a:endParaRPr lang="en-US" smtClean="0"/>
          </a:p>
        </p:txBody>
      </p:sp>
      <p:sp>
        <p:nvSpPr>
          <p:cNvPr id="160773" name="Text Box 2"/>
          <p:cNvSpPr txBox="1">
            <a:spLocks noChangeArrowheads="1"/>
          </p:cNvSpPr>
          <p:nvPr/>
        </p:nvSpPr>
        <p:spPr bwMode="auto">
          <a:xfrm>
            <a:off x="609600" y="517525"/>
            <a:ext cx="8534400" cy="549275"/>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a:solidFill>
                  <a:schemeClr val="bg1"/>
                </a:solidFill>
                <a:latin typeface="Verdana" pitchFamily="34" charset="0"/>
              </a:rPr>
              <a:t>Practical Issues		     </a:t>
            </a:r>
            <a:r>
              <a:rPr lang="en-US" sz="3000">
                <a:solidFill>
                  <a:schemeClr val="bg1"/>
                </a:solidFill>
                <a:latin typeface="Verdana" pitchFamily="34" charset="0"/>
              </a:rPr>
              <a:t>1.Placing Technology</a:t>
            </a:r>
          </a:p>
        </p:txBody>
      </p:sp>
      <p:pic>
        <p:nvPicPr>
          <p:cNvPr id="160774" name="Picture 3" descr="IMGA0073"/>
          <p:cNvPicPr>
            <a:picLocks noChangeAspect="1" noChangeArrowheads="1"/>
          </p:cNvPicPr>
          <p:nvPr/>
        </p:nvPicPr>
        <p:blipFill>
          <a:blip r:embed="rId3" cstate="print"/>
          <a:srcRect/>
          <a:stretch>
            <a:fillRect/>
          </a:stretch>
        </p:blipFill>
        <p:spPr bwMode="auto">
          <a:xfrm>
            <a:off x="1219200" y="1524000"/>
            <a:ext cx="6705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p:cNvSpPr>
            <a:spLocks noGrp="1"/>
          </p:cNvSpPr>
          <p:nvPr>
            <p:ph type="ftr" sz="quarter" idx="10"/>
          </p:nvPr>
        </p:nvSpPr>
        <p:spPr>
          <a:noFill/>
        </p:spPr>
        <p:txBody>
          <a:bodyPr/>
          <a:lstStyle/>
          <a:p>
            <a:r>
              <a:rPr lang="en-US" smtClean="0"/>
              <a:t>Patient Care in the ICU</a:t>
            </a:r>
          </a:p>
        </p:txBody>
      </p:sp>
      <p:sp>
        <p:nvSpPr>
          <p:cNvPr id="4100" name="Slide Number Placeholder 4"/>
          <p:cNvSpPr>
            <a:spLocks noGrp="1"/>
          </p:cNvSpPr>
          <p:nvPr>
            <p:ph type="sldNum" sz="quarter" idx="11"/>
          </p:nvPr>
        </p:nvSpPr>
        <p:spPr>
          <a:noFill/>
        </p:spPr>
        <p:txBody>
          <a:bodyPr/>
          <a:lstStyle/>
          <a:p>
            <a:fld id="{DF8F82A8-480E-4C6F-BA18-35103F8F79C0}" type="slidenum">
              <a:rPr lang="ar-SA" smtClean="0"/>
              <a:pPr/>
              <a:t>24</a:t>
            </a:fld>
            <a:endParaRPr lang="en-US" smtClean="0"/>
          </a:p>
        </p:txBody>
      </p:sp>
      <p:sp>
        <p:nvSpPr>
          <p:cNvPr id="4101" name="Date Placeholder 5"/>
          <p:cNvSpPr>
            <a:spLocks noGrp="1"/>
          </p:cNvSpPr>
          <p:nvPr>
            <p:ph type="dt" sz="quarter" idx="12"/>
          </p:nvPr>
        </p:nvSpPr>
        <p:spPr>
          <a:noFill/>
        </p:spPr>
        <p:txBody>
          <a:bodyPr/>
          <a:lstStyle/>
          <a:p>
            <a:fld id="{33E883E4-E25E-40DA-AF72-972C3F734CA2}" type="datetime1">
              <a:rPr lang="en-US" smtClean="0"/>
              <a:pPr/>
              <a:t>10/19/2011</a:t>
            </a:fld>
            <a:endParaRPr lang="en-US" smtClean="0"/>
          </a:p>
        </p:txBody>
      </p:sp>
      <p:sp>
        <p:nvSpPr>
          <p:cNvPr id="4102" name="Rectangle 2"/>
          <p:cNvSpPr>
            <a:spLocks noGrp="1" noChangeArrowheads="1"/>
          </p:cNvSpPr>
          <p:nvPr>
            <p:ph idx="1"/>
          </p:nvPr>
        </p:nvSpPr>
        <p:spPr/>
        <p:txBody>
          <a:bodyPr/>
          <a:lstStyle/>
          <a:p>
            <a:pPr eaLnBrk="1" hangingPunct="1"/>
            <a:endParaRPr lang="en-US" smtClean="0"/>
          </a:p>
        </p:txBody>
      </p:sp>
      <p:graphicFrame>
        <p:nvGraphicFramePr>
          <p:cNvPr id="4098" name="Object 3"/>
          <p:cNvGraphicFramePr>
            <a:graphicFrameLocks noChangeAspect="1"/>
          </p:cNvGraphicFramePr>
          <p:nvPr>
            <p:ph type="title"/>
          </p:nvPr>
        </p:nvGraphicFramePr>
        <p:xfrm>
          <a:off x="0" y="0"/>
          <a:ext cx="9144000" cy="6923088"/>
        </p:xfrm>
        <a:graphic>
          <a:graphicData uri="http://schemas.openxmlformats.org/presentationml/2006/ole">
            <p:oleObj spid="_x0000_s4098" name="Bitmap Image" r:id="rId4" imgW="5477640" imgH="4563112" progId="PBrush">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2"/>
          <p:cNvSpPr>
            <a:spLocks noGrp="1"/>
          </p:cNvSpPr>
          <p:nvPr>
            <p:ph type="ftr" sz="quarter" idx="10"/>
          </p:nvPr>
        </p:nvSpPr>
        <p:spPr>
          <a:noFill/>
        </p:spPr>
        <p:txBody>
          <a:bodyPr/>
          <a:lstStyle/>
          <a:p>
            <a:r>
              <a:rPr lang="en-US" smtClean="0"/>
              <a:t>Patient Care in the ICU</a:t>
            </a:r>
          </a:p>
        </p:txBody>
      </p:sp>
      <p:sp>
        <p:nvSpPr>
          <p:cNvPr id="164867" name="Slide Number Placeholder 3"/>
          <p:cNvSpPr>
            <a:spLocks noGrp="1"/>
          </p:cNvSpPr>
          <p:nvPr>
            <p:ph type="sldNum" sz="quarter" idx="11"/>
          </p:nvPr>
        </p:nvSpPr>
        <p:spPr>
          <a:noFill/>
        </p:spPr>
        <p:txBody>
          <a:bodyPr/>
          <a:lstStyle/>
          <a:p>
            <a:fld id="{F8408272-1A7C-4736-AC4B-4AEFA35AEE00}" type="slidenum">
              <a:rPr lang="ar-SA" smtClean="0"/>
              <a:pPr/>
              <a:t>25</a:t>
            </a:fld>
            <a:endParaRPr lang="en-US" smtClean="0"/>
          </a:p>
        </p:txBody>
      </p:sp>
      <p:sp>
        <p:nvSpPr>
          <p:cNvPr id="164868" name="Date Placeholder 4"/>
          <p:cNvSpPr>
            <a:spLocks noGrp="1"/>
          </p:cNvSpPr>
          <p:nvPr>
            <p:ph type="dt" sz="quarter" idx="12"/>
          </p:nvPr>
        </p:nvSpPr>
        <p:spPr>
          <a:noFill/>
        </p:spPr>
        <p:txBody>
          <a:bodyPr/>
          <a:lstStyle/>
          <a:p>
            <a:fld id="{3EC9121A-F85F-497E-9DF0-C53EA6DDE8D1}" type="datetime1">
              <a:rPr lang="en-US" smtClean="0"/>
              <a:pPr/>
              <a:t>10/19/2011</a:t>
            </a:fld>
            <a:endParaRPr lang="en-US" smtClean="0"/>
          </a:p>
        </p:txBody>
      </p:sp>
      <p:sp>
        <p:nvSpPr>
          <p:cNvPr id="456706" name="Rectangle 2"/>
          <p:cNvSpPr>
            <a:spLocks noGrp="1" noChangeArrowheads="1"/>
          </p:cNvSpPr>
          <p:nvPr>
            <p:ph type="title"/>
          </p:nvPr>
        </p:nvSpPr>
        <p:spPr>
          <a:xfrm>
            <a:off x="711200" y="114300"/>
            <a:ext cx="7772400" cy="1143000"/>
          </a:xfrm>
        </p:spPr>
        <p:txBody>
          <a:bodyPr/>
          <a:lstStyle/>
          <a:p>
            <a:pPr eaLnBrk="1" hangingPunct="1">
              <a:defRPr/>
            </a:pPr>
            <a:r>
              <a:rPr lang="en-US" smtClean="0"/>
              <a:t>ICU </a:t>
            </a:r>
          </a:p>
        </p:txBody>
      </p:sp>
      <p:sp>
        <p:nvSpPr>
          <p:cNvPr id="164870" name="Rectangle 3"/>
          <p:cNvSpPr>
            <a:spLocks noChangeArrowheads="1"/>
          </p:cNvSpPr>
          <p:nvPr/>
        </p:nvSpPr>
        <p:spPr bwMode="auto">
          <a:xfrm>
            <a:off x="508000" y="1714500"/>
            <a:ext cx="1016000" cy="800100"/>
          </a:xfrm>
          <a:prstGeom prst="rect">
            <a:avLst/>
          </a:prstGeom>
          <a:solidFill>
            <a:schemeClr val="bg1"/>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atin typeface="Times New Roman" pitchFamily="18" charset="0"/>
                <a:cs typeface="Times New Roman (Hebrew)" pitchFamily="26" charset="-79"/>
              </a:rPr>
              <a:t>Bed</a:t>
            </a:r>
          </a:p>
        </p:txBody>
      </p:sp>
      <p:sp>
        <p:nvSpPr>
          <p:cNvPr id="164871" name="Rectangle 4"/>
          <p:cNvSpPr>
            <a:spLocks noChangeArrowheads="1"/>
          </p:cNvSpPr>
          <p:nvPr/>
        </p:nvSpPr>
        <p:spPr bwMode="auto">
          <a:xfrm>
            <a:off x="3860800" y="1714500"/>
            <a:ext cx="1016000" cy="800100"/>
          </a:xfrm>
          <a:prstGeom prst="rect">
            <a:avLst/>
          </a:prstGeom>
          <a:solidFill>
            <a:schemeClr val="bg1"/>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atin typeface="Times New Roman" pitchFamily="18" charset="0"/>
                <a:cs typeface="Times New Roman (Hebrew)" pitchFamily="26" charset="-79"/>
              </a:rPr>
              <a:t>Bed</a:t>
            </a:r>
          </a:p>
        </p:txBody>
      </p:sp>
      <p:sp>
        <p:nvSpPr>
          <p:cNvPr id="164872" name="Rectangle 5"/>
          <p:cNvSpPr>
            <a:spLocks noChangeArrowheads="1"/>
          </p:cNvSpPr>
          <p:nvPr/>
        </p:nvSpPr>
        <p:spPr bwMode="auto">
          <a:xfrm>
            <a:off x="7416800" y="1714500"/>
            <a:ext cx="1016000" cy="800100"/>
          </a:xfrm>
          <a:prstGeom prst="rect">
            <a:avLst/>
          </a:prstGeom>
          <a:solidFill>
            <a:schemeClr val="bg1"/>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atin typeface="Times New Roman" pitchFamily="18" charset="0"/>
                <a:cs typeface="Times New Roman (Hebrew)" pitchFamily="26" charset="-79"/>
              </a:rPr>
              <a:t>Bed</a:t>
            </a:r>
          </a:p>
        </p:txBody>
      </p:sp>
      <p:sp>
        <p:nvSpPr>
          <p:cNvPr id="164873" name="Rectangle 6"/>
          <p:cNvSpPr>
            <a:spLocks noChangeArrowheads="1"/>
          </p:cNvSpPr>
          <p:nvPr/>
        </p:nvSpPr>
        <p:spPr bwMode="auto">
          <a:xfrm>
            <a:off x="2133600" y="1714500"/>
            <a:ext cx="1016000" cy="800100"/>
          </a:xfrm>
          <a:prstGeom prst="rect">
            <a:avLst/>
          </a:prstGeom>
          <a:solidFill>
            <a:schemeClr val="bg1"/>
          </a:solidFill>
          <a:ln w="9525">
            <a:solidFill>
              <a:schemeClr val="tx1"/>
            </a:solidFill>
            <a:miter lim="800000"/>
            <a:headEnd/>
            <a:tailEnd/>
          </a:ln>
        </p:spPr>
        <p:txBody>
          <a:bodyPr wrap="none" anchor="ctr"/>
          <a:lstStyle/>
          <a:p>
            <a:pPr algn="ctr" eaLnBrk="0" hangingPunct="0">
              <a:lnSpc>
                <a:spcPct val="100000"/>
              </a:lnSpc>
              <a:spcBef>
                <a:spcPct val="0"/>
              </a:spcBef>
              <a:buClrTx/>
              <a:buSzTx/>
              <a:buFontTx/>
              <a:buNone/>
            </a:pPr>
            <a:r>
              <a:rPr lang="en-US">
                <a:latin typeface="Times New Roman" pitchFamily="18" charset="0"/>
                <a:cs typeface="Times New Roman (Hebrew)" pitchFamily="26" charset="-79"/>
              </a:rPr>
              <a:t>Bed</a:t>
            </a:r>
          </a:p>
        </p:txBody>
      </p:sp>
      <p:pic>
        <p:nvPicPr>
          <p:cNvPr id="164874" name="Picture 7" descr="telemetry"/>
          <p:cNvPicPr>
            <a:picLocks noChangeAspect="1" noChangeArrowheads="1"/>
          </p:cNvPicPr>
          <p:nvPr/>
        </p:nvPicPr>
        <p:blipFill>
          <a:blip r:embed="rId3" cstate="print"/>
          <a:srcRect/>
          <a:stretch>
            <a:fillRect/>
          </a:stretch>
        </p:blipFill>
        <p:spPr bwMode="auto">
          <a:xfrm>
            <a:off x="5384800" y="4857750"/>
            <a:ext cx="3487738" cy="1695450"/>
          </a:xfrm>
          <a:prstGeom prst="rect">
            <a:avLst/>
          </a:prstGeom>
          <a:noFill/>
          <a:ln w="9525">
            <a:noFill/>
            <a:miter lim="800000"/>
            <a:headEnd/>
            <a:tailEnd/>
          </a:ln>
        </p:spPr>
      </p:pic>
      <p:pic>
        <p:nvPicPr>
          <p:cNvPr id="164875" name="Picture 8" descr="patient2_cmyk"/>
          <p:cNvPicPr>
            <a:picLocks noChangeAspect="1" noChangeArrowheads="1"/>
          </p:cNvPicPr>
          <p:nvPr/>
        </p:nvPicPr>
        <p:blipFill>
          <a:blip r:embed="rId4" cstate="print"/>
          <a:srcRect/>
          <a:stretch>
            <a:fillRect/>
          </a:stretch>
        </p:blipFill>
        <p:spPr bwMode="auto">
          <a:xfrm>
            <a:off x="6299200" y="3314700"/>
            <a:ext cx="2235200" cy="1008063"/>
          </a:xfrm>
          <a:prstGeom prst="rect">
            <a:avLst/>
          </a:prstGeom>
          <a:noFill/>
          <a:ln w="9525">
            <a:noFill/>
            <a:miter lim="800000"/>
            <a:headEnd/>
            <a:tailEnd/>
          </a:ln>
        </p:spPr>
      </p:pic>
      <p:pic>
        <p:nvPicPr>
          <p:cNvPr id="164876" name="Picture 9" descr="1500 monitor"/>
          <p:cNvPicPr>
            <a:picLocks noChangeAspect="1" noChangeArrowheads="1"/>
          </p:cNvPicPr>
          <p:nvPr/>
        </p:nvPicPr>
        <p:blipFill>
          <a:blip r:embed="rId5" cstate="print"/>
          <a:srcRect/>
          <a:stretch>
            <a:fillRect/>
          </a:stretch>
        </p:blipFill>
        <p:spPr bwMode="auto">
          <a:xfrm>
            <a:off x="1016000" y="2857500"/>
            <a:ext cx="3335338" cy="1724025"/>
          </a:xfrm>
          <a:prstGeom prst="rect">
            <a:avLst/>
          </a:prstGeom>
          <a:noFill/>
          <a:ln w="9525">
            <a:noFill/>
            <a:miter lim="800000"/>
            <a:headEnd/>
            <a:tailEnd/>
          </a:ln>
        </p:spPr>
      </p:pic>
      <p:pic>
        <p:nvPicPr>
          <p:cNvPr id="164877" name="Picture 10" descr="ultra eb source"/>
          <p:cNvPicPr>
            <a:picLocks noChangeAspect="1" noChangeArrowheads="1"/>
          </p:cNvPicPr>
          <p:nvPr/>
        </p:nvPicPr>
        <p:blipFill>
          <a:blip r:embed="rId6" cstate="print"/>
          <a:srcRect/>
          <a:stretch>
            <a:fillRect/>
          </a:stretch>
        </p:blipFill>
        <p:spPr bwMode="auto">
          <a:xfrm>
            <a:off x="406400" y="4857750"/>
            <a:ext cx="4233863" cy="1809750"/>
          </a:xfrm>
          <a:prstGeom prst="rect">
            <a:avLst/>
          </a:prstGeom>
          <a:noFill/>
          <a:ln w="9525">
            <a:noFill/>
            <a:miter lim="800000"/>
            <a:headEnd/>
            <a:tailEnd/>
          </a:ln>
        </p:spPr>
      </p:pic>
      <p:sp>
        <p:nvSpPr>
          <p:cNvPr id="164878" name="Line 11"/>
          <p:cNvSpPr>
            <a:spLocks noChangeShapeType="1"/>
          </p:cNvSpPr>
          <p:nvPr/>
        </p:nvSpPr>
        <p:spPr bwMode="auto">
          <a:xfrm>
            <a:off x="4876800" y="2114550"/>
            <a:ext cx="2540000" cy="0"/>
          </a:xfrm>
          <a:prstGeom prst="line">
            <a:avLst/>
          </a:prstGeom>
          <a:noFill/>
          <a:ln w="9525">
            <a:solidFill>
              <a:schemeClr val="tx1"/>
            </a:solidFill>
            <a:prstDash val="sysDot"/>
            <a:round/>
            <a:headEnd/>
            <a:tailEnd/>
          </a:ln>
        </p:spPr>
        <p:txBody>
          <a:bodyPr wrap="none" anchor="ctr"/>
          <a:lstStyle/>
          <a:p>
            <a:endParaRPr lang="en-US"/>
          </a:p>
        </p:txBody>
      </p:sp>
      <p:cxnSp>
        <p:nvCxnSpPr>
          <p:cNvPr id="164879" name="AutoShape 12"/>
          <p:cNvCxnSpPr>
            <a:cxnSpLocks noChangeShapeType="1"/>
            <a:stCxn id="164870" idx="2"/>
          </p:cNvCxnSpPr>
          <p:nvPr/>
        </p:nvCxnSpPr>
        <p:spPr bwMode="auto">
          <a:xfrm rot="16200000" flipH="1">
            <a:off x="-40481" y="4155281"/>
            <a:ext cx="1606550" cy="1588"/>
          </a:xfrm>
          <a:prstGeom prst="bentConnector4">
            <a:avLst>
              <a:gd name="adj1" fmla="val 14231"/>
              <a:gd name="adj2" fmla="val -14400005"/>
            </a:avLst>
          </a:prstGeom>
          <a:noFill/>
          <a:ln w="9525">
            <a:solidFill>
              <a:schemeClr val="tx1"/>
            </a:solidFill>
            <a:miter lim="800000"/>
            <a:headEnd/>
            <a:tailEnd/>
          </a:ln>
        </p:spPr>
      </p:cxnSp>
      <p:cxnSp>
        <p:nvCxnSpPr>
          <p:cNvPr id="164880" name="AutoShape 13"/>
          <p:cNvCxnSpPr>
            <a:cxnSpLocks noChangeShapeType="1"/>
            <a:stCxn id="164873" idx="2"/>
          </p:cNvCxnSpPr>
          <p:nvPr/>
        </p:nvCxnSpPr>
        <p:spPr bwMode="auto">
          <a:xfrm rot="16200000" flipH="1">
            <a:off x="1768475" y="3565525"/>
            <a:ext cx="457200" cy="31750"/>
          </a:xfrm>
          <a:prstGeom prst="bentConnector3">
            <a:avLst>
              <a:gd name="adj1" fmla="val 50000"/>
            </a:avLst>
          </a:prstGeom>
          <a:noFill/>
          <a:ln w="9525">
            <a:solidFill>
              <a:schemeClr val="tx1"/>
            </a:solidFill>
            <a:miter lim="800000"/>
            <a:headEnd/>
            <a:tailEnd/>
          </a:ln>
        </p:spPr>
      </p:cxnSp>
      <p:cxnSp>
        <p:nvCxnSpPr>
          <p:cNvPr id="164881" name="AutoShape 14"/>
          <p:cNvCxnSpPr>
            <a:cxnSpLocks noChangeShapeType="1"/>
            <a:stCxn id="164871" idx="2"/>
          </p:cNvCxnSpPr>
          <p:nvPr/>
        </p:nvCxnSpPr>
        <p:spPr bwMode="auto">
          <a:xfrm rot="5400000">
            <a:off x="2416175" y="2949575"/>
            <a:ext cx="457200" cy="1263650"/>
          </a:xfrm>
          <a:prstGeom prst="bentConnector3">
            <a:avLst>
              <a:gd name="adj1" fmla="val 50000"/>
            </a:avLst>
          </a:prstGeom>
          <a:noFill/>
          <a:ln w="9525">
            <a:solidFill>
              <a:schemeClr val="tx1"/>
            </a:solidFill>
            <a:miter lim="800000"/>
            <a:headEnd/>
            <a:tailEnd/>
          </a:ln>
        </p:spPr>
      </p:cxnSp>
      <p:cxnSp>
        <p:nvCxnSpPr>
          <p:cNvPr id="164882" name="AutoShape 15"/>
          <p:cNvCxnSpPr>
            <a:cxnSpLocks noChangeShapeType="1"/>
            <a:stCxn id="164872" idx="1"/>
          </p:cNvCxnSpPr>
          <p:nvPr/>
        </p:nvCxnSpPr>
        <p:spPr bwMode="auto">
          <a:xfrm rot="10800000" flipV="1">
            <a:off x="3048000" y="2819400"/>
            <a:ext cx="2514600" cy="1758950"/>
          </a:xfrm>
          <a:prstGeom prst="bentConnector3">
            <a:avLst>
              <a:gd name="adj1" fmla="val 50000"/>
            </a:avLst>
          </a:prstGeom>
          <a:noFill/>
          <a:ln w="9525">
            <a:solidFill>
              <a:schemeClr val="tx1"/>
            </a:solidFill>
            <a:miter lim="800000"/>
            <a:headEnd/>
            <a:tailEnd/>
          </a:ln>
        </p:spPr>
      </p:cxnSp>
      <p:cxnSp>
        <p:nvCxnSpPr>
          <p:cNvPr id="164883" name="AutoShape 16"/>
          <p:cNvCxnSpPr>
            <a:cxnSpLocks noChangeShapeType="1"/>
          </p:cNvCxnSpPr>
          <p:nvPr/>
        </p:nvCxnSpPr>
        <p:spPr bwMode="auto">
          <a:xfrm rot="10800000">
            <a:off x="3263900" y="4959350"/>
            <a:ext cx="774700" cy="2647950"/>
          </a:xfrm>
          <a:prstGeom prst="bentConnector3">
            <a:avLst>
              <a:gd name="adj1" fmla="val 50000"/>
            </a:avLst>
          </a:prstGeom>
          <a:noFill/>
          <a:ln w="9525">
            <a:solidFill>
              <a:schemeClr val="tx1"/>
            </a:solidFill>
            <a:miter lim="800000"/>
            <a:headEnd/>
            <a:tailEnd/>
          </a:ln>
        </p:spPr>
      </p:cxnSp>
      <p:cxnSp>
        <p:nvCxnSpPr>
          <p:cNvPr id="164884" name="AutoShape 17"/>
          <p:cNvCxnSpPr>
            <a:cxnSpLocks noChangeShapeType="1"/>
          </p:cNvCxnSpPr>
          <p:nvPr/>
        </p:nvCxnSpPr>
        <p:spPr bwMode="auto">
          <a:xfrm rot="5400000">
            <a:off x="1768475" y="6232525"/>
            <a:ext cx="368300" cy="120650"/>
          </a:xfrm>
          <a:prstGeom prst="bentConnector3">
            <a:avLst>
              <a:gd name="adj1" fmla="val 50000"/>
            </a:avLst>
          </a:prstGeom>
          <a:noFill/>
          <a:ln w="9525">
            <a:solidFill>
              <a:schemeClr val="tx1"/>
            </a:solidFill>
            <a:miter lim="800000"/>
            <a:headEnd/>
            <a:tailEnd/>
          </a:ln>
        </p:spPr>
      </p:cxnSp>
      <p:cxnSp>
        <p:nvCxnSpPr>
          <p:cNvPr id="164885" name="AutoShape 18"/>
          <p:cNvCxnSpPr>
            <a:cxnSpLocks noChangeShapeType="1"/>
          </p:cNvCxnSpPr>
          <p:nvPr/>
        </p:nvCxnSpPr>
        <p:spPr bwMode="auto">
          <a:xfrm rot="5400000">
            <a:off x="5097462" y="6011863"/>
            <a:ext cx="714375" cy="215900"/>
          </a:xfrm>
          <a:prstGeom prst="bentConnector3">
            <a:avLst>
              <a:gd name="adj1" fmla="val 50000"/>
            </a:avLst>
          </a:prstGeom>
          <a:noFill/>
          <a:ln w="9525">
            <a:solidFill>
              <a:schemeClr val="tx1"/>
            </a:solidFill>
            <a:miter lim="800000"/>
            <a:headEnd/>
            <a:tailEnd/>
          </a:ln>
        </p:spPr>
      </p:cxnSp>
      <p:sp>
        <p:nvSpPr>
          <p:cNvPr id="164886" name="Text Box 19"/>
          <p:cNvSpPr txBox="1">
            <a:spLocks noChangeArrowheads="1"/>
          </p:cNvSpPr>
          <p:nvPr/>
        </p:nvSpPr>
        <p:spPr bwMode="auto">
          <a:xfrm>
            <a:off x="304800" y="4457700"/>
            <a:ext cx="2014538" cy="274638"/>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sz="1800">
                <a:latin typeface="Times New Roman" pitchFamily="18" charset="0"/>
                <a:cs typeface="Times New Roman (Hebrew)" pitchFamily="26" charset="-79"/>
              </a:rPr>
              <a:t>Nurse station</a:t>
            </a:r>
          </a:p>
        </p:txBody>
      </p:sp>
      <p:sp>
        <p:nvSpPr>
          <p:cNvPr id="164887" name="Text Box 20"/>
          <p:cNvSpPr txBox="1">
            <a:spLocks noChangeArrowheads="1"/>
          </p:cNvSpPr>
          <p:nvPr/>
        </p:nvSpPr>
        <p:spPr bwMode="auto">
          <a:xfrm>
            <a:off x="5283200" y="4629150"/>
            <a:ext cx="2114550" cy="342900"/>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a:latin typeface="Times New Roman" pitchFamily="18" charset="0"/>
                <a:cs typeface="Times New Roman (Hebrew)" pitchFamily="26" charset="-79"/>
              </a:rPr>
              <a:t>Telemetry</a:t>
            </a:r>
          </a:p>
        </p:txBody>
      </p:sp>
      <p:sp>
        <p:nvSpPr>
          <p:cNvPr id="164888" name="Text Box 21"/>
          <p:cNvSpPr txBox="1">
            <a:spLocks noChangeArrowheads="1"/>
          </p:cNvSpPr>
          <p:nvPr/>
        </p:nvSpPr>
        <p:spPr bwMode="auto">
          <a:xfrm>
            <a:off x="0" y="4857750"/>
            <a:ext cx="1785938" cy="481013"/>
          </a:xfrm>
          <a:prstGeom prst="rect">
            <a:avLst/>
          </a:prstGeom>
          <a:noFill/>
          <a:ln w="9525">
            <a:noFill/>
            <a:miter lim="800000"/>
            <a:headEnd/>
            <a:tailEnd/>
          </a:ln>
        </p:spPr>
        <p:txBody>
          <a:bodyPr wrap="none">
            <a:spAutoFit/>
          </a:bodyPr>
          <a:lstStyle/>
          <a:p>
            <a:pPr eaLnBrk="0" hangingPunct="0">
              <a:lnSpc>
                <a:spcPct val="100000"/>
              </a:lnSpc>
              <a:spcBef>
                <a:spcPct val="0"/>
              </a:spcBef>
              <a:buClrTx/>
              <a:buSzTx/>
              <a:buFontTx/>
              <a:buNone/>
            </a:pPr>
            <a:r>
              <a:rPr lang="en-US" sz="1800">
                <a:latin typeface="Times New Roman" pitchFamily="18" charset="0"/>
                <a:cs typeface="Times New Roman (Hebrew)" pitchFamily="26" charset="-79"/>
              </a:rPr>
              <a:t>WEB </a:t>
            </a:r>
          </a:p>
          <a:p>
            <a:pPr eaLnBrk="0" hangingPunct="0">
              <a:lnSpc>
                <a:spcPct val="100000"/>
              </a:lnSpc>
              <a:spcBef>
                <a:spcPct val="0"/>
              </a:spcBef>
              <a:buClrTx/>
              <a:buSzTx/>
              <a:buFontTx/>
              <a:buNone/>
            </a:pPr>
            <a:r>
              <a:rPr lang="en-US" sz="1800">
                <a:latin typeface="Times New Roman" pitchFamily="18" charset="0"/>
                <a:cs typeface="Times New Roman (Hebrew)" pitchFamily="26" charset="-79"/>
              </a:rPr>
              <a:t>connection</a:t>
            </a:r>
            <a:endParaRPr lang="en-US">
              <a:latin typeface="Times New Roman" pitchFamily="18" charset="0"/>
              <a:cs typeface="Times New Roman (Hebrew)" pitchFamily="26" charset="-79"/>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2"/>
          <p:cNvSpPr>
            <a:spLocks noGrp="1"/>
          </p:cNvSpPr>
          <p:nvPr>
            <p:ph type="ftr" sz="quarter" idx="10"/>
          </p:nvPr>
        </p:nvSpPr>
        <p:spPr>
          <a:noFill/>
        </p:spPr>
        <p:txBody>
          <a:bodyPr/>
          <a:lstStyle/>
          <a:p>
            <a:r>
              <a:rPr lang="en-US" smtClean="0"/>
              <a:t>Patient Care in the ICU</a:t>
            </a:r>
          </a:p>
        </p:txBody>
      </p:sp>
      <p:sp>
        <p:nvSpPr>
          <p:cNvPr id="165891" name="Slide Number Placeholder 3"/>
          <p:cNvSpPr>
            <a:spLocks noGrp="1"/>
          </p:cNvSpPr>
          <p:nvPr>
            <p:ph type="sldNum" sz="quarter" idx="11"/>
          </p:nvPr>
        </p:nvSpPr>
        <p:spPr>
          <a:noFill/>
        </p:spPr>
        <p:txBody>
          <a:bodyPr/>
          <a:lstStyle/>
          <a:p>
            <a:fld id="{70D30DF0-F509-4CC3-9FBB-6CB838A7EE75}" type="slidenum">
              <a:rPr lang="ar-SA" smtClean="0"/>
              <a:pPr/>
              <a:t>26</a:t>
            </a:fld>
            <a:endParaRPr lang="en-US" smtClean="0"/>
          </a:p>
        </p:txBody>
      </p:sp>
      <p:sp>
        <p:nvSpPr>
          <p:cNvPr id="165892" name="Date Placeholder 4"/>
          <p:cNvSpPr>
            <a:spLocks noGrp="1"/>
          </p:cNvSpPr>
          <p:nvPr>
            <p:ph type="dt" sz="quarter" idx="12"/>
          </p:nvPr>
        </p:nvSpPr>
        <p:spPr>
          <a:noFill/>
        </p:spPr>
        <p:txBody>
          <a:bodyPr/>
          <a:lstStyle/>
          <a:p>
            <a:fld id="{4D71571F-FD8E-4F30-B8B2-A3B2992490C9}" type="datetime1">
              <a:rPr lang="en-US" smtClean="0"/>
              <a:pPr/>
              <a:t>10/19/2011</a:t>
            </a:fld>
            <a:endParaRPr lang="en-US" smtClean="0"/>
          </a:p>
        </p:txBody>
      </p:sp>
      <p:sp>
        <p:nvSpPr>
          <p:cNvPr id="457730" name="Rectangle 2"/>
          <p:cNvSpPr>
            <a:spLocks noGrp="1" noChangeArrowheads="1"/>
          </p:cNvSpPr>
          <p:nvPr>
            <p:ph type="title"/>
          </p:nvPr>
        </p:nvSpPr>
        <p:spPr>
          <a:xfrm>
            <a:off x="711200" y="171450"/>
            <a:ext cx="7772400" cy="514350"/>
          </a:xfrm>
        </p:spPr>
        <p:txBody>
          <a:bodyPr/>
          <a:lstStyle/>
          <a:p>
            <a:pPr eaLnBrk="1" hangingPunct="1">
              <a:defRPr/>
            </a:pPr>
            <a:r>
              <a:rPr lang="en-US" sz="3200" smtClean="0"/>
              <a:t>Some instruments in mind</a:t>
            </a:r>
            <a:endParaRPr lang="en-US" smtClean="0"/>
          </a:p>
        </p:txBody>
      </p:sp>
      <p:pic>
        <p:nvPicPr>
          <p:cNvPr id="165894" name="Picture 3" descr="Anaesthesia machine"/>
          <p:cNvPicPr>
            <a:picLocks noChangeAspect="1" noChangeArrowheads="1"/>
          </p:cNvPicPr>
          <p:nvPr/>
        </p:nvPicPr>
        <p:blipFill>
          <a:blip r:embed="rId3" cstate="print"/>
          <a:srcRect/>
          <a:stretch>
            <a:fillRect/>
          </a:stretch>
        </p:blipFill>
        <p:spPr bwMode="auto">
          <a:xfrm>
            <a:off x="812800" y="628650"/>
            <a:ext cx="1905000" cy="1414463"/>
          </a:xfrm>
          <a:prstGeom prst="rect">
            <a:avLst/>
          </a:prstGeom>
          <a:noFill/>
          <a:ln w="9525">
            <a:noFill/>
            <a:miter lim="800000"/>
            <a:headEnd/>
            <a:tailEnd/>
          </a:ln>
        </p:spPr>
      </p:pic>
      <p:pic>
        <p:nvPicPr>
          <p:cNvPr id="165895" name="Picture 4" descr="Portable monitor"/>
          <p:cNvPicPr>
            <a:picLocks noChangeAspect="1" noChangeArrowheads="1"/>
          </p:cNvPicPr>
          <p:nvPr/>
        </p:nvPicPr>
        <p:blipFill>
          <a:blip r:embed="rId4" cstate="print"/>
          <a:srcRect/>
          <a:stretch>
            <a:fillRect/>
          </a:stretch>
        </p:blipFill>
        <p:spPr bwMode="auto">
          <a:xfrm>
            <a:off x="304800" y="2114550"/>
            <a:ext cx="2159000" cy="1236663"/>
          </a:xfrm>
          <a:prstGeom prst="rect">
            <a:avLst/>
          </a:prstGeom>
          <a:noFill/>
          <a:ln w="9525">
            <a:noFill/>
            <a:miter lim="800000"/>
            <a:headEnd/>
            <a:tailEnd/>
          </a:ln>
        </p:spPr>
      </p:pic>
      <p:pic>
        <p:nvPicPr>
          <p:cNvPr id="165896" name="Picture 5" descr="ambulatory recorder"/>
          <p:cNvPicPr>
            <a:picLocks noChangeAspect="1" noChangeArrowheads="1"/>
          </p:cNvPicPr>
          <p:nvPr/>
        </p:nvPicPr>
        <p:blipFill>
          <a:blip r:embed="rId5" cstate="print"/>
          <a:srcRect/>
          <a:stretch>
            <a:fillRect/>
          </a:stretch>
        </p:blipFill>
        <p:spPr bwMode="auto">
          <a:xfrm>
            <a:off x="5486400" y="628650"/>
            <a:ext cx="3421063" cy="1200150"/>
          </a:xfrm>
          <a:prstGeom prst="rect">
            <a:avLst/>
          </a:prstGeom>
          <a:noFill/>
          <a:ln w="9525">
            <a:noFill/>
            <a:miter lim="800000"/>
            <a:headEnd/>
            <a:tailEnd/>
          </a:ln>
        </p:spPr>
      </p:pic>
      <p:pic>
        <p:nvPicPr>
          <p:cNvPr id="165897" name="Picture 6" descr="ECG"/>
          <p:cNvPicPr>
            <a:picLocks noChangeAspect="1" noChangeArrowheads="1"/>
          </p:cNvPicPr>
          <p:nvPr/>
        </p:nvPicPr>
        <p:blipFill>
          <a:blip r:embed="rId6" cstate="print"/>
          <a:srcRect/>
          <a:stretch>
            <a:fillRect/>
          </a:stretch>
        </p:blipFill>
        <p:spPr bwMode="auto">
          <a:xfrm>
            <a:off x="6197600" y="1943100"/>
            <a:ext cx="2674938" cy="2495550"/>
          </a:xfrm>
          <a:prstGeom prst="rect">
            <a:avLst/>
          </a:prstGeom>
          <a:noFill/>
          <a:ln w="9525">
            <a:noFill/>
            <a:miter lim="800000"/>
            <a:headEnd/>
            <a:tailEnd/>
          </a:ln>
        </p:spPr>
      </p:pic>
      <p:pic>
        <p:nvPicPr>
          <p:cNvPr id="165898" name="Picture 7" descr="EEG"/>
          <p:cNvPicPr>
            <a:picLocks noChangeAspect="1" noChangeArrowheads="1"/>
          </p:cNvPicPr>
          <p:nvPr/>
        </p:nvPicPr>
        <p:blipFill>
          <a:blip r:embed="rId7" cstate="print"/>
          <a:srcRect/>
          <a:stretch>
            <a:fillRect/>
          </a:stretch>
        </p:blipFill>
        <p:spPr bwMode="auto">
          <a:xfrm>
            <a:off x="406400" y="3371850"/>
            <a:ext cx="2239963" cy="2981325"/>
          </a:xfrm>
          <a:prstGeom prst="rect">
            <a:avLst/>
          </a:prstGeom>
          <a:noFill/>
          <a:ln w="9525">
            <a:noFill/>
            <a:miter lim="800000"/>
            <a:headEnd/>
            <a:tailEnd/>
          </a:ln>
        </p:spPr>
      </p:pic>
      <p:pic>
        <p:nvPicPr>
          <p:cNvPr id="165899" name="Picture 8" descr="Cathlab"/>
          <p:cNvPicPr>
            <a:picLocks noChangeAspect="1" noChangeArrowheads="1"/>
          </p:cNvPicPr>
          <p:nvPr/>
        </p:nvPicPr>
        <p:blipFill>
          <a:blip r:embed="rId8" cstate="print"/>
          <a:srcRect/>
          <a:stretch>
            <a:fillRect/>
          </a:stretch>
        </p:blipFill>
        <p:spPr bwMode="auto">
          <a:xfrm>
            <a:off x="2743200" y="1543050"/>
            <a:ext cx="3233738" cy="2867025"/>
          </a:xfrm>
          <a:prstGeom prst="rect">
            <a:avLst/>
          </a:prstGeom>
          <a:noFill/>
          <a:ln w="9525">
            <a:noFill/>
            <a:miter lim="800000"/>
            <a:headEnd/>
            <a:tailEnd/>
          </a:ln>
        </p:spPr>
      </p:pic>
      <p:pic>
        <p:nvPicPr>
          <p:cNvPr id="165900" name="Picture 9" descr="Defibrillator"/>
          <p:cNvPicPr>
            <a:picLocks noChangeAspect="1" noChangeArrowheads="1"/>
          </p:cNvPicPr>
          <p:nvPr/>
        </p:nvPicPr>
        <p:blipFill>
          <a:blip r:embed="rId9" cstate="print"/>
          <a:srcRect/>
          <a:stretch>
            <a:fillRect/>
          </a:stretch>
        </p:blipFill>
        <p:spPr bwMode="auto">
          <a:xfrm>
            <a:off x="4622800" y="4572000"/>
            <a:ext cx="4521200" cy="2028825"/>
          </a:xfrm>
          <a:prstGeom prst="rect">
            <a:avLst/>
          </a:prstGeom>
          <a:noFill/>
          <a:ln w="9525">
            <a:noFill/>
            <a:miter lim="800000"/>
            <a:headEnd/>
            <a:tailEnd/>
          </a:ln>
        </p:spPr>
      </p:pic>
      <p:pic>
        <p:nvPicPr>
          <p:cNvPr id="165901" name="Picture 10" descr="hematology analyzer"/>
          <p:cNvPicPr>
            <a:picLocks noChangeAspect="1" noChangeArrowheads="1"/>
          </p:cNvPicPr>
          <p:nvPr/>
        </p:nvPicPr>
        <p:blipFill>
          <a:blip r:embed="rId10" cstate="print"/>
          <a:srcRect/>
          <a:stretch>
            <a:fillRect/>
          </a:stretch>
        </p:blipFill>
        <p:spPr bwMode="auto">
          <a:xfrm>
            <a:off x="2743200" y="4972050"/>
            <a:ext cx="1625600" cy="803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p:cNvSpPr>
            <a:spLocks noGrp="1"/>
          </p:cNvSpPr>
          <p:nvPr>
            <p:ph type="dt" sz="quarter" idx="10"/>
          </p:nvPr>
        </p:nvSpPr>
        <p:spPr/>
        <p:txBody>
          <a:bodyPr/>
          <a:lstStyle/>
          <a:p>
            <a:pPr>
              <a:defRPr/>
            </a:pPr>
            <a:fld id="{E53D4BF5-A973-4266-A53C-D33D7E224F83}" type="datetime1">
              <a:rPr lang="en-US"/>
              <a:pPr>
                <a:defRPr/>
              </a:pPr>
              <a:t>10/19/2011</a:t>
            </a:fld>
            <a:endParaRPr lang="en-US"/>
          </a:p>
        </p:txBody>
      </p:sp>
      <p:sp>
        <p:nvSpPr>
          <p:cNvPr id="13" name="Footer Placeholder 5"/>
          <p:cNvSpPr>
            <a:spLocks noGrp="1"/>
          </p:cNvSpPr>
          <p:nvPr>
            <p:ph type="ftr" sz="quarter" idx="11"/>
          </p:nvPr>
        </p:nvSpPr>
        <p:spPr/>
        <p:txBody>
          <a:bodyPr/>
          <a:lstStyle/>
          <a:p>
            <a:pPr>
              <a:defRPr/>
            </a:pPr>
            <a:r>
              <a:rPr lang="en-US"/>
              <a:t>Patient Care in the ICU</a:t>
            </a:r>
          </a:p>
        </p:txBody>
      </p:sp>
      <p:sp>
        <p:nvSpPr>
          <p:cNvPr id="14" name="Slide Number Placeholder 6"/>
          <p:cNvSpPr>
            <a:spLocks noGrp="1"/>
          </p:cNvSpPr>
          <p:nvPr>
            <p:ph type="sldNum" sz="quarter" idx="12"/>
          </p:nvPr>
        </p:nvSpPr>
        <p:spPr/>
        <p:txBody>
          <a:bodyPr/>
          <a:lstStyle/>
          <a:p>
            <a:pPr>
              <a:defRPr/>
            </a:pPr>
            <a:fld id="{9C098211-AA3E-41F4-82F7-48CF215F1D8E}" type="slidenum">
              <a:rPr lang="ar-SA"/>
              <a:pPr>
                <a:defRPr/>
              </a:pPr>
              <a:t>27</a:t>
            </a:fld>
            <a:endParaRPr lang="en-US"/>
          </a:p>
        </p:txBody>
      </p:sp>
      <p:sp>
        <p:nvSpPr>
          <p:cNvPr id="428034" name="Rectangle 2"/>
          <p:cNvSpPr>
            <a:spLocks noGrp="1" noChangeArrowheads="1"/>
          </p:cNvSpPr>
          <p:nvPr>
            <p:ph type="title"/>
          </p:nvPr>
        </p:nvSpPr>
        <p:spPr>
          <a:xfrm>
            <a:off x="457200" y="292100"/>
            <a:ext cx="8229600" cy="698500"/>
          </a:xfrm>
        </p:spPr>
        <p:txBody>
          <a:bodyPr/>
          <a:lstStyle/>
          <a:p>
            <a:pPr algn="ctr" eaLnBrk="1" hangingPunct="1">
              <a:defRPr/>
            </a:pPr>
            <a:r>
              <a:rPr lang="en-US" sz="2400" b="1" smtClean="0"/>
              <a:t>Scoring systems for ICU &amp; surgical patients</a:t>
            </a:r>
            <a:r>
              <a:rPr lang="en-US" sz="4000" smtClean="0"/>
              <a:t> </a:t>
            </a:r>
          </a:p>
        </p:txBody>
      </p:sp>
      <p:sp>
        <p:nvSpPr>
          <p:cNvPr id="428035" name="Rectangle 3"/>
          <p:cNvSpPr>
            <a:spLocks noGrp="1" noChangeArrowheads="1"/>
          </p:cNvSpPr>
          <p:nvPr>
            <p:ph type="body" sz="half" idx="1"/>
          </p:nvPr>
        </p:nvSpPr>
        <p:spPr/>
        <p:txBody>
          <a:bodyPr/>
          <a:lstStyle/>
          <a:p>
            <a:pPr eaLnBrk="1" hangingPunct="1">
              <a:defRPr/>
            </a:pPr>
            <a:endParaRPr lang="en-US" sz="2800" smtClean="0"/>
          </a:p>
          <a:p>
            <a:pPr eaLnBrk="1" hangingPunct="1">
              <a:defRPr/>
            </a:pPr>
            <a:endParaRPr lang="en-US" sz="2800" smtClean="0"/>
          </a:p>
          <a:p>
            <a:pPr eaLnBrk="1" hangingPunct="1">
              <a:defRPr/>
            </a:pPr>
            <a:endParaRPr lang="en-US" sz="2800" smtClean="0"/>
          </a:p>
        </p:txBody>
      </p:sp>
      <p:graphicFrame>
        <p:nvGraphicFramePr>
          <p:cNvPr id="428036" name="Group 4"/>
          <p:cNvGraphicFramePr>
            <a:graphicFrameLocks noGrp="1"/>
          </p:cNvGraphicFramePr>
          <p:nvPr>
            <p:ph sz="half" idx="2"/>
          </p:nvPr>
        </p:nvGraphicFramePr>
        <p:xfrm>
          <a:off x="152400" y="1447800"/>
          <a:ext cx="8763000" cy="4929188"/>
        </p:xfrm>
        <a:graphic>
          <a:graphicData uri="http://schemas.openxmlformats.org/drawingml/2006/table">
            <a:tbl>
              <a:tblPr/>
              <a:tblGrid>
                <a:gridCol w="4876800"/>
                <a:gridCol w="3886200"/>
              </a:tblGrid>
              <a:tr h="4929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1"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General scores</a:t>
                      </a:r>
                      <a:endPar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3"/>
                        </a:rPr>
                        <a:t>SAPS II and predicted mortality</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4"/>
                        </a:rPr>
                        <a:t>APACHE II and predicted mortality</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APACHE III</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5"/>
                        </a:rPr>
                        <a:t>SOFA (Sequential Organ Failure Assessment)</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6"/>
                        </a:rPr>
                        <a:t>MODS (Multiple Organ Dysfunction Score)</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7"/>
                        </a:rPr>
                        <a:t>ODIN (Organ Dysfunctions and / or </a:t>
                      </a:r>
                      <a:r>
                        <a:rPr kumimoji="0" lang="en-US" sz="1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Arial" charset="0"/>
                          <a:hlinkClick r:id="rId7"/>
                        </a:rPr>
                        <a:t>INfection</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7"/>
                        </a:rPr>
                        <a:t>)</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MPM (Mortality Probability Model) </a:t>
                      </a:r>
                    </a:p>
                    <a:p>
                      <a:pPr marL="457200" marR="0" lvl="1" indent="0" algn="l" defTabSz="914400" rtl="0" eaLnBrk="1" fontAlgn="base" latinLnBrk="0" hangingPunct="1">
                        <a:lnSpc>
                          <a:spcPct val="100000"/>
                        </a:lnSpc>
                        <a:spcBef>
                          <a:spcPct val="20000"/>
                        </a:spcBef>
                        <a:spcAft>
                          <a:spcPct val="0"/>
                        </a:spcAft>
                        <a:buClrTx/>
                        <a:buSzTx/>
                        <a:buFont typeface="Tahoma" pitchFamily="34" charset="0"/>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8"/>
                        </a:rPr>
                        <a:t>on admission</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457200" marR="0" lvl="1" indent="0" algn="l" defTabSz="914400" rtl="0" eaLnBrk="1" fontAlgn="base" latinLnBrk="0" hangingPunct="1">
                        <a:lnSpc>
                          <a:spcPct val="100000"/>
                        </a:lnSpc>
                        <a:spcBef>
                          <a:spcPct val="20000"/>
                        </a:spcBef>
                        <a:spcAft>
                          <a:spcPct val="0"/>
                        </a:spcAft>
                        <a:buClrTx/>
                        <a:buSzTx/>
                        <a:buFont typeface="Tahoma" pitchFamily="34" charset="0"/>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9"/>
                        </a:rPr>
                        <a:t>24 hours</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457200" marR="0" lvl="1" indent="0" algn="l" defTabSz="914400" rtl="0" eaLnBrk="1" fontAlgn="base" latinLnBrk="0" hangingPunct="1">
                        <a:lnSpc>
                          <a:spcPct val="100000"/>
                        </a:lnSpc>
                        <a:spcBef>
                          <a:spcPct val="20000"/>
                        </a:spcBef>
                        <a:spcAft>
                          <a:spcPct val="0"/>
                        </a:spcAft>
                        <a:buClrTx/>
                        <a:buSzTx/>
                        <a:buFont typeface="Tahoma" pitchFamily="34" charset="0"/>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10"/>
                        </a:rPr>
                        <a:t>48 hours</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457200" marR="0" lvl="1" indent="0" algn="l" defTabSz="914400" rtl="0" eaLnBrk="1" fontAlgn="base" latinLnBrk="0" hangingPunct="1">
                        <a:lnSpc>
                          <a:spcPct val="100000"/>
                        </a:lnSpc>
                        <a:spcBef>
                          <a:spcPct val="20000"/>
                        </a:spcBef>
                        <a:spcAft>
                          <a:spcPct val="0"/>
                        </a:spcAft>
                        <a:buClrTx/>
                        <a:buSzTx/>
                        <a:buFont typeface="Tahoma" pitchFamily="34" charset="0"/>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11"/>
                        </a:rPr>
                        <a:t>MPM Over Time (admission-24 h-48 h)</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MPM II (Mortality Probability Model) </a:t>
                      </a:r>
                    </a:p>
                    <a:p>
                      <a:pPr marL="457200" marR="0" lvl="1" indent="0" algn="l" defTabSz="914400" rtl="0" eaLnBrk="1" fontAlgn="base" latinLnBrk="0" hangingPunct="1">
                        <a:lnSpc>
                          <a:spcPct val="100000"/>
                        </a:lnSpc>
                        <a:spcBef>
                          <a:spcPct val="20000"/>
                        </a:spcBef>
                        <a:spcAft>
                          <a:spcPct val="0"/>
                        </a:spcAft>
                        <a:buClrTx/>
                        <a:buSzTx/>
                        <a:buFont typeface="Tahoma" pitchFamily="34" charset="0"/>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12"/>
                        </a:rPr>
                        <a:t>on admission</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457200" marR="0" lvl="1" indent="0" algn="l" defTabSz="914400" rtl="0" eaLnBrk="1" fontAlgn="base" latinLnBrk="0" hangingPunct="1">
                        <a:lnSpc>
                          <a:spcPct val="100000"/>
                        </a:lnSpc>
                        <a:spcBef>
                          <a:spcPct val="20000"/>
                        </a:spcBef>
                        <a:spcAft>
                          <a:spcPct val="0"/>
                        </a:spcAft>
                        <a:buClrTx/>
                        <a:buSzTx/>
                        <a:buFont typeface="Tahoma" pitchFamily="34" charset="0"/>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13"/>
                        </a:rPr>
                        <a:t>24 h, 48 h, 72 h</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14"/>
                        </a:rPr>
                        <a:t>LODS (Logistic Organ Dysfunction System)</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hlinkClick r:id="rId15"/>
                        </a:rPr>
                        <a:t>TRIOS (Three days Recalibrated ICU Outcome Score)</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rgbClr val="00B0F0"/>
                          </a:solidFill>
                          <a:effectLst>
                            <a:outerShdw blurRad="38100" dist="38100" dir="2700000" algn="tl">
                              <a:srgbClr val="000000"/>
                            </a:outerShdw>
                          </a:effectLst>
                          <a:latin typeface="Tahoma" pitchFamily="34" charset="0"/>
                          <a:cs typeface="Arial" charset="0"/>
                        </a:rPr>
                        <a:t>RIYADH scoring system</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MEES (Mainz Emergency Evaluation System)</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PGH – MPM Philippines</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1"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General scores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6"/>
                        </a:rPr>
                        <a:t>PRISM (Pediatric RISk of Mortality)</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7"/>
                        </a:rPr>
                        <a:t>DORA (Dynamic Objective Risk Assessment)</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8"/>
                        </a:rPr>
                        <a:t>PELOD (Pediatric Logistic Organ Dysfunction)</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9"/>
                        </a:rPr>
                        <a:t>PIM II (Paediatric Index of Mortality II)</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20"/>
                        </a:rPr>
                        <a:t>PIM (Paediatric Index of Mortality)</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fld id="{7901EE88-BD5F-411E-9428-4B73EF52418F}" type="datetime1">
              <a:rPr lang="en-US"/>
              <a:pPr>
                <a:defRPr/>
              </a:pPr>
              <a:t>10/19/2011</a:t>
            </a:fld>
            <a:endParaRPr lang="en-US"/>
          </a:p>
        </p:txBody>
      </p:sp>
      <p:sp>
        <p:nvSpPr>
          <p:cNvPr id="12" name="Footer Placeholder 4"/>
          <p:cNvSpPr>
            <a:spLocks noGrp="1"/>
          </p:cNvSpPr>
          <p:nvPr>
            <p:ph type="ftr" sz="quarter" idx="11"/>
          </p:nvPr>
        </p:nvSpPr>
        <p:spPr/>
        <p:txBody>
          <a:bodyPr/>
          <a:lstStyle/>
          <a:p>
            <a:pPr>
              <a:defRPr/>
            </a:pPr>
            <a:r>
              <a:rPr lang="en-US"/>
              <a:t>Patient Care in the ICU</a:t>
            </a:r>
          </a:p>
        </p:txBody>
      </p:sp>
      <p:sp>
        <p:nvSpPr>
          <p:cNvPr id="13" name="Slide Number Placeholder 5"/>
          <p:cNvSpPr>
            <a:spLocks noGrp="1"/>
          </p:cNvSpPr>
          <p:nvPr>
            <p:ph type="sldNum" sz="quarter" idx="12"/>
          </p:nvPr>
        </p:nvSpPr>
        <p:spPr/>
        <p:txBody>
          <a:bodyPr/>
          <a:lstStyle/>
          <a:p>
            <a:pPr>
              <a:defRPr/>
            </a:pPr>
            <a:fld id="{8AD54FDB-FF11-46CF-A8CD-8DE8299054BD}" type="slidenum">
              <a:rPr lang="ar-SA"/>
              <a:pPr>
                <a:defRPr/>
              </a:pPr>
              <a:t>28</a:t>
            </a:fld>
            <a:endParaRPr lang="en-US"/>
          </a:p>
        </p:txBody>
      </p:sp>
      <p:sp>
        <p:nvSpPr>
          <p:cNvPr id="429058" name="Rectangle 2"/>
          <p:cNvSpPr>
            <a:spLocks noGrp="1" noChangeArrowheads="1"/>
          </p:cNvSpPr>
          <p:nvPr>
            <p:ph type="title"/>
          </p:nvPr>
        </p:nvSpPr>
        <p:spPr>
          <a:xfrm>
            <a:off x="457200" y="0"/>
            <a:ext cx="8229600" cy="990600"/>
          </a:xfrm>
        </p:spPr>
        <p:txBody>
          <a:bodyPr/>
          <a:lstStyle/>
          <a:p>
            <a:pPr algn="ctr" eaLnBrk="1" hangingPunct="1">
              <a:defRPr/>
            </a:pPr>
            <a:r>
              <a:rPr lang="en-US" sz="2800" b="1" smtClean="0"/>
              <a:t>Scoring systems for ICU &amp; surgical patients</a:t>
            </a:r>
          </a:p>
        </p:txBody>
      </p:sp>
      <p:graphicFrame>
        <p:nvGraphicFramePr>
          <p:cNvPr id="429059" name="Group 3"/>
          <p:cNvGraphicFramePr>
            <a:graphicFrameLocks noGrp="1"/>
          </p:cNvGraphicFramePr>
          <p:nvPr>
            <p:ph idx="1"/>
          </p:nvPr>
        </p:nvGraphicFramePr>
        <p:xfrm>
          <a:off x="381000" y="1219200"/>
          <a:ext cx="8458200" cy="5638800"/>
        </p:xfrm>
        <a:graphic>
          <a:graphicData uri="http://schemas.openxmlformats.org/drawingml/2006/table">
            <a:tbl>
              <a:tblPr/>
              <a:tblGrid>
                <a:gridCol w="4229100"/>
                <a:gridCol w="4229100"/>
              </a:tblGrid>
              <a:tr h="5638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0" i="1"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Specialized and Surgical Intensive Care - Preoperative evaluation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3"/>
                        </a:rPr>
                        <a:t>EUROSCORE</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(cardiac surgery)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4"/>
                        </a:rPr>
                        <a:t>ONTARIO</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(cardiac surgery)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5"/>
                        </a:rPr>
                        <a:t>Parsonnet score</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(cardiac surgery)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6"/>
                        </a:rPr>
                        <a:t>System 97 score</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(cardiac surgery)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7"/>
                        </a:rPr>
                        <a:t>QMMI score</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(coronary surgery)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8"/>
                        </a:rPr>
                        <a:t>Early mortality risk in redocoronary artery surgery</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9"/>
                        </a:rPr>
                        <a:t>MPM for cancer patients</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0"/>
                        </a:rPr>
                        <a:t>POSSUM (Physiologic and Operative Severity Score for the enUmeration of Mortality and Morbidity)</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(surgery, any)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1"/>
                        </a:rPr>
                        <a:t>Portsmouth POSSUM</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(surgery, any)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2"/>
                        </a:rPr>
                        <a:t>IRISS score : graft failure after lung transplantation</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3"/>
                        </a:rPr>
                        <a:t>Glasgow Coma Score</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1"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Specialized : Neonatal, Surgical, Meningococcal septic shock</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4"/>
                        </a:rPr>
                        <a:t>CRIB II (Clinical Risk Index for Babies)</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5"/>
                        </a:rPr>
                        <a:t>CRIB (Clinical Risk Index for Babies)</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6"/>
                        </a:rPr>
                        <a:t>SNAP (Score for Neonatal Acute Physiology)</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sv-SE"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7"/>
                        </a:rPr>
                        <a:t>SNAP-PE (SNAP Perinatal Extension)</a:t>
                      </a:r>
                      <a:r>
                        <a:rPr kumimoji="0" lang="sv-SE"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8"/>
                        </a:rPr>
                        <a:t>SNAP II and SNAPPE II</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19"/>
                        </a:rPr>
                        <a:t>MSSS (Meningococcal Septic Shock Score)</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20"/>
                        </a:rPr>
                        <a:t>GMSPS (Glasgow Meningococcal Septicaemia Prognostic Score)</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21"/>
                        </a:rPr>
                        <a:t>Rotterdam Score (meningococcal septic shock)</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22"/>
                        </a:rPr>
                        <a:t>Children's Coma Score (Raimondi)</a:t>
                      </a: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23"/>
                        </a:rPr>
                        <a:t>Paediatric Coma Scale (Simpson &amp; Reilly)</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fld id="{D6637E94-27DC-4181-9E7D-D742CFC84F77}" type="datetime1">
              <a:rPr lang="en-US"/>
              <a:pPr>
                <a:defRPr/>
              </a:pPr>
              <a:t>10/19/2011</a:t>
            </a:fld>
            <a:endParaRPr lang="en-US"/>
          </a:p>
        </p:txBody>
      </p:sp>
      <p:sp>
        <p:nvSpPr>
          <p:cNvPr id="12" name="Footer Placeholder 4"/>
          <p:cNvSpPr>
            <a:spLocks noGrp="1"/>
          </p:cNvSpPr>
          <p:nvPr>
            <p:ph type="ftr" sz="quarter" idx="11"/>
          </p:nvPr>
        </p:nvSpPr>
        <p:spPr/>
        <p:txBody>
          <a:bodyPr/>
          <a:lstStyle/>
          <a:p>
            <a:pPr>
              <a:defRPr/>
            </a:pPr>
            <a:r>
              <a:rPr lang="en-US"/>
              <a:t>Patient Care in the ICU</a:t>
            </a:r>
          </a:p>
        </p:txBody>
      </p:sp>
      <p:sp>
        <p:nvSpPr>
          <p:cNvPr id="13" name="Slide Number Placeholder 5"/>
          <p:cNvSpPr>
            <a:spLocks noGrp="1"/>
          </p:cNvSpPr>
          <p:nvPr>
            <p:ph type="sldNum" sz="quarter" idx="12"/>
          </p:nvPr>
        </p:nvSpPr>
        <p:spPr/>
        <p:txBody>
          <a:bodyPr/>
          <a:lstStyle/>
          <a:p>
            <a:pPr>
              <a:defRPr/>
            </a:pPr>
            <a:fld id="{F69BD422-44B9-4219-8584-7E2D78E74889}" type="slidenum">
              <a:rPr lang="ar-SA"/>
              <a:pPr>
                <a:defRPr/>
              </a:pPr>
              <a:t>29</a:t>
            </a:fld>
            <a:endParaRPr lang="en-US"/>
          </a:p>
        </p:txBody>
      </p:sp>
      <p:sp>
        <p:nvSpPr>
          <p:cNvPr id="430082" name="Rectangle 2"/>
          <p:cNvSpPr>
            <a:spLocks noGrp="1" noChangeArrowheads="1"/>
          </p:cNvSpPr>
          <p:nvPr>
            <p:ph type="title"/>
          </p:nvPr>
        </p:nvSpPr>
        <p:spPr>
          <a:xfrm>
            <a:off x="457200" y="292100"/>
            <a:ext cx="8229600" cy="774700"/>
          </a:xfrm>
        </p:spPr>
        <p:txBody>
          <a:bodyPr/>
          <a:lstStyle/>
          <a:p>
            <a:pPr algn="ctr" eaLnBrk="1" hangingPunct="1">
              <a:defRPr/>
            </a:pPr>
            <a:r>
              <a:rPr lang="en-US" sz="2800" b="1" smtClean="0"/>
              <a:t>Scoring systems for ICU &amp; surgical patients</a:t>
            </a:r>
          </a:p>
        </p:txBody>
      </p:sp>
      <p:graphicFrame>
        <p:nvGraphicFramePr>
          <p:cNvPr id="430083" name="Group 3"/>
          <p:cNvGraphicFramePr>
            <a:graphicFrameLocks noGrp="1"/>
          </p:cNvGraphicFramePr>
          <p:nvPr>
            <p:ph idx="1"/>
          </p:nvPr>
        </p:nvGraphicFramePr>
        <p:xfrm>
          <a:off x="152400" y="1447800"/>
          <a:ext cx="8763000" cy="5029200"/>
        </p:xfrm>
        <a:graphic>
          <a:graphicData uri="http://schemas.openxmlformats.org/drawingml/2006/table">
            <a:tbl>
              <a:tblPr/>
              <a:tblGrid>
                <a:gridCol w="4694238"/>
                <a:gridCol w="4068762"/>
              </a:tblGrid>
              <a:tr h="502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1"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Trauma scores</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3"/>
                        </a:rPr>
                        <a:t>ISS (Injury Severity Score), RTS (Revised Trauma Score), TRISS (Trauma Injury Severity Score</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4"/>
                        </a:rPr>
                        <a:t>ASCOT</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 Severity Characterization Of Trauma)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5"/>
                        </a:rPr>
                        <a:t>24 h - ICU Trauma Score</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1"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Pediatric Trauma Scores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6"/>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6"/>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6"/>
                        </a:rPr>
                        <a:t>Pediatric Trauma Score</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Date Placeholder 1"/>
          <p:cNvSpPr>
            <a:spLocks noGrp="1"/>
          </p:cNvSpPr>
          <p:nvPr>
            <p:ph type="dt" sz="quarter" idx="10"/>
          </p:nvPr>
        </p:nvSpPr>
        <p:spPr>
          <a:noFill/>
        </p:spPr>
        <p:txBody>
          <a:bodyPr/>
          <a:lstStyle/>
          <a:p>
            <a:fld id="{79BE75BE-B883-472E-A97A-58E9BAC68CB1}" type="datetime1">
              <a:rPr lang="en-US" smtClean="0">
                <a:solidFill>
                  <a:srgbClr val="FF9966"/>
                </a:solidFill>
              </a:rPr>
              <a:pPr/>
              <a:t>10/19/2011</a:t>
            </a:fld>
            <a:endParaRPr lang="en-US" smtClean="0">
              <a:solidFill>
                <a:srgbClr val="FF9966"/>
              </a:solidFill>
            </a:endParaRPr>
          </a:p>
        </p:txBody>
      </p:sp>
      <p:sp>
        <p:nvSpPr>
          <p:cNvPr id="144387" name="Footer Placeholder 2"/>
          <p:cNvSpPr>
            <a:spLocks noGrp="1"/>
          </p:cNvSpPr>
          <p:nvPr>
            <p:ph type="ftr" sz="quarter" idx="11"/>
          </p:nvPr>
        </p:nvSpPr>
        <p:spPr>
          <a:noFill/>
        </p:spPr>
        <p:txBody>
          <a:bodyPr/>
          <a:lstStyle/>
          <a:p>
            <a:r>
              <a:rPr lang="en-US" smtClean="0">
                <a:solidFill>
                  <a:srgbClr val="FF9966"/>
                </a:solidFill>
              </a:rPr>
              <a:t>Patient Care in the ICU</a:t>
            </a:r>
          </a:p>
        </p:txBody>
      </p:sp>
      <p:sp>
        <p:nvSpPr>
          <p:cNvPr id="144388" name="Slide Number Placeholder 3"/>
          <p:cNvSpPr>
            <a:spLocks noGrp="1"/>
          </p:cNvSpPr>
          <p:nvPr>
            <p:ph type="sldNum" sz="quarter" idx="12"/>
          </p:nvPr>
        </p:nvSpPr>
        <p:spPr>
          <a:noFill/>
        </p:spPr>
        <p:txBody>
          <a:bodyPr/>
          <a:lstStyle/>
          <a:p>
            <a:fld id="{3850EF40-E1EF-410F-8407-4514DB1BF310}" type="slidenum">
              <a:rPr lang="ar-SA" smtClean="0">
                <a:solidFill>
                  <a:srgbClr val="FF9966"/>
                </a:solidFill>
              </a:rPr>
              <a:pPr/>
              <a:t>3</a:t>
            </a:fld>
            <a:endParaRPr lang="en-US" smtClean="0">
              <a:solidFill>
                <a:srgbClr val="FF9966"/>
              </a:solidFill>
            </a:endParaRPr>
          </a:p>
        </p:txBody>
      </p:sp>
      <p:pic>
        <p:nvPicPr>
          <p:cNvPr id="144389" name="Picture 2" descr="icupic"/>
          <p:cNvPicPr>
            <a:picLocks noChangeAspect="1" noChangeArrowheads="1"/>
          </p:cNvPicPr>
          <p:nvPr/>
        </p:nvPicPr>
        <p:blipFill>
          <a:blip r:embed="rId3" cstate="print"/>
          <a:srcRect/>
          <a:stretch>
            <a:fillRect/>
          </a:stretch>
        </p:blipFill>
        <p:spPr bwMode="auto">
          <a:xfrm>
            <a:off x="2913063" y="-457200"/>
            <a:ext cx="8194675" cy="7848600"/>
          </a:xfrm>
          <a:prstGeom prst="rect">
            <a:avLst/>
          </a:prstGeom>
          <a:noFill/>
          <a:ln w="9525">
            <a:noFill/>
            <a:miter lim="800000"/>
            <a:headEnd/>
            <a:tailEnd/>
          </a:ln>
        </p:spPr>
      </p:pic>
      <p:sp>
        <p:nvSpPr>
          <p:cNvPr id="144390" name="Text Box 3"/>
          <p:cNvSpPr txBox="1">
            <a:spLocks noChangeArrowheads="1"/>
          </p:cNvSpPr>
          <p:nvPr/>
        </p:nvSpPr>
        <p:spPr bwMode="auto">
          <a:xfrm>
            <a:off x="-533400" y="0"/>
            <a:ext cx="3386138" cy="7756525"/>
          </a:xfrm>
          <a:prstGeom prst="rect">
            <a:avLst/>
          </a:prstGeom>
          <a:noFill/>
          <a:ln w="12700">
            <a:noFill/>
            <a:miter lim="800000"/>
            <a:headEnd/>
            <a:tailEnd/>
          </a:ln>
        </p:spPr>
        <p:txBody>
          <a:bodyPr>
            <a:spAutoFit/>
          </a:bodyPr>
          <a:lstStyle/>
          <a:p>
            <a:pPr lvl="2" eaLnBrk="0" hangingPunct="0">
              <a:lnSpc>
                <a:spcPct val="100000"/>
              </a:lnSpc>
              <a:spcBef>
                <a:spcPct val="0"/>
              </a:spcBef>
              <a:buClrTx/>
              <a:buSzTx/>
              <a:buFontTx/>
              <a:buNone/>
            </a:pPr>
            <a:r>
              <a:rPr lang="en-GB">
                <a:solidFill>
                  <a:srgbClr val="FF3300"/>
                </a:solidFill>
              </a:rPr>
              <a:t>Intensive Care Unit (ICU)</a:t>
            </a:r>
            <a:endParaRPr lang="en-GB">
              <a:solidFill>
                <a:srgbClr val="FF3300"/>
              </a:solidFill>
              <a:latin typeface="Times New Roman" pitchFamily="18" charset="0"/>
            </a:endParaRPr>
          </a:p>
          <a:p>
            <a:pPr marL="742950" lvl="1" indent="-285750" eaLnBrk="0" hangingPunct="0">
              <a:lnSpc>
                <a:spcPct val="100000"/>
              </a:lnSpc>
              <a:spcBef>
                <a:spcPct val="0"/>
              </a:spcBef>
              <a:buClrTx/>
              <a:buSzTx/>
              <a:buFont typeface="Symbol" pitchFamily="18" charset="2"/>
              <a:buChar char="·"/>
            </a:pPr>
            <a:r>
              <a:rPr lang="en-GB">
                <a:solidFill>
                  <a:srgbClr val="010000"/>
                </a:solidFill>
                <a:latin typeface="Times New Roman" pitchFamily="18" charset="0"/>
              </a:rPr>
              <a:t> </a:t>
            </a:r>
            <a:r>
              <a:rPr lang="en-GB">
                <a:solidFill>
                  <a:srgbClr val="FF0066"/>
                </a:solidFill>
                <a:latin typeface="Times New Roman" pitchFamily="18" charset="0"/>
              </a:rPr>
              <a:t>Specially staffed</a:t>
            </a:r>
          </a:p>
          <a:p>
            <a:pPr marL="1600200" lvl="3" indent="-228600" eaLnBrk="0" hangingPunct="0">
              <a:lnSpc>
                <a:spcPct val="100000"/>
              </a:lnSpc>
              <a:spcBef>
                <a:spcPct val="0"/>
              </a:spcBef>
              <a:buClrTx/>
              <a:buSzTx/>
              <a:buFont typeface="Symbol" pitchFamily="18" charset="2"/>
              <a:buNone/>
            </a:pPr>
            <a:r>
              <a:rPr lang="en-GB">
                <a:solidFill>
                  <a:srgbClr val="010000"/>
                </a:solidFill>
                <a:latin typeface="Times New Roman" pitchFamily="18" charset="0"/>
              </a:rPr>
              <a:t>   and </a:t>
            </a:r>
            <a:r>
              <a:rPr lang="en-GB">
                <a:solidFill>
                  <a:srgbClr val="FF0066"/>
                </a:solidFill>
                <a:latin typeface="Times New Roman" pitchFamily="18" charset="0"/>
              </a:rPr>
              <a:t>equipped</a:t>
            </a:r>
          </a:p>
          <a:p>
            <a:pPr marL="1600200" lvl="3" indent="-228600" eaLnBrk="0" hangingPunct="0">
              <a:lnSpc>
                <a:spcPct val="100000"/>
              </a:lnSpc>
              <a:spcBef>
                <a:spcPct val="0"/>
              </a:spcBef>
              <a:buClrTx/>
              <a:buSzTx/>
              <a:buFont typeface="Symbol" pitchFamily="18" charset="2"/>
              <a:buNone/>
            </a:pPr>
            <a:r>
              <a:rPr lang="en-GB">
                <a:solidFill>
                  <a:srgbClr val="FF0066"/>
                </a:solidFill>
                <a:latin typeface="Times New Roman" pitchFamily="18" charset="0"/>
              </a:rPr>
              <a:t>   hospital ward</a:t>
            </a:r>
          </a:p>
          <a:p>
            <a:pPr marL="1600200" lvl="3" indent="-228600" eaLnBrk="0" hangingPunct="0">
              <a:lnSpc>
                <a:spcPct val="75000"/>
              </a:lnSpc>
              <a:spcBef>
                <a:spcPct val="0"/>
              </a:spcBef>
              <a:buClrTx/>
              <a:buSzTx/>
              <a:buFont typeface="Symbol" pitchFamily="18" charset="2"/>
              <a:buNone/>
            </a:pPr>
            <a:endParaRPr lang="en-GB">
              <a:solidFill>
                <a:srgbClr val="FF0066"/>
              </a:solidFill>
              <a:latin typeface="Times New Roman" pitchFamily="18" charset="0"/>
            </a:endParaRPr>
          </a:p>
          <a:p>
            <a:pPr marL="742950" lvl="1" indent="-285750" eaLnBrk="0" hangingPunct="0">
              <a:lnSpc>
                <a:spcPct val="100000"/>
              </a:lnSpc>
              <a:spcBef>
                <a:spcPct val="0"/>
              </a:spcBef>
              <a:buClrTx/>
              <a:buSzTx/>
              <a:buFont typeface="Symbol" pitchFamily="18" charset="2"/>
              <a:buChar char="·"/>
            </a:pPr>
            <a:r>
              <a:rPr lang="en-GB">
                <a:solidFill>
                  <a:srgbClr val="010000"/>
                </a:solidFill>
                <a:latin typeface="Times New Roman" pitchFamily="18" charset="0"/>
              </a:rPr>
              <a:t> </a:t>
            </a:r>
            <a:r>
              <a:rPr lang="en-GB">
                <a:solidFill>
                  <a:srgbClr val="FF0066"/>
                </a:solidFill>
                <a:latin typeface="Times New Roman" pitchFamily="18" charset="0"/>
              </a:rPr>
              <a:t>Highly  trained </a:t>
            </a:r>
            <a:r>
              <a:rPr lang="en-GB">
                <a:solidFill>
                  <a:srgbClr val="FF0066"/>
                </a:solidFill>
              </a:rPr>
              <a:t>and      </a:t>
            </a:r>
            <a:r>
              <a:rPr lang="en-GB">
                <a:solidFill>
                  <a:srgbClr val="FF0066"/>
                </a:solidFill>
                <a:latin typeface="Times New Roman" pitchFamily="18" charset="0"/>
              </a:rPr>
              <a:t>Dedicated </a:t>
            </a:r>
            <a:r>
              <a:rPr lang="en-GB">
                <a:solidFill>
                  <a:srgbClr val="FF0066"/>
                </a:solidFill>
              </a:rPr>
              <a:t>staff</a:t>
            </a:r>
            <a:r>
              <a:rPr lang="en-GB">
                <a:solidFill>
                  <a:srgbClr val="010000"/>
                </a:solidFill>
              </a:rPr>
              <a:t> </a:t>
            </a:r>
            <a:r>
              <a:rPr lang="en-GB">
                <a:solidFill>
                  <a:srgbClr val="010000"/>
                </a:solidFill>
                <a:latin typeface="Times New Roman" pitchFamily="18" charset="0"/>
              </a:rPr>
              <a:t>to</a:t>
            </a:r>
          </a:p>
          <a:p>
            <a:pPr marL="1600200" lvl="3" indent="-228600" eaLnBrk="0" hangingPunct="0">
              <a:lnSpc>
                <a:spcPct val="100000"/>
              </a:lnSpc>
              <a:spcBef>
                <a:spcPct val="0"/>
              </a:spcBef>
              <a:buClrTx/>
              <a:buSzTx/>
              <a:buFont typeface="Symbol" pitchFamily="18" charset="2"/>
              <a:buNone/>
            </a:pPr>
            <a:r>
              <a:rPr lang="en-GB">
                <a:solidFill>
                  <a:srgbClr val="010000"/>
                </a:solidFill>
                <a:latin typeface="Times New Roman" pitchFamily="18" charset="0"/>
              </a:rPr>
              <a:t>   management of</a:t>
            </a:r>
          </a:p>
          <a:p>
            <a:pPr marL="1600200" lvl="3" indent="-228600" eaLnBrk="0" hangingPunct="0">
              <a:lnSpc>
                <a:spcPct val="100000"/>
              </a:lnSpc>
              <a:spcBef>
                <a:spcPct val="0"/>
              </a:spcBef>
              <a:buClrTx/>
              <a:buSzTx/>
              <a:buFont typeface="Symbol" pitchFamily="18" charset="2"/>
              <a:buNone/>
            </a:pPr>
            <a:r>
              <a:rPr lang="en-GB">
                <a:solidFill>
                  <a:srgbClr val="010000"/>
                </a:solidFill>
                <a:latin typeface="Times New Roman" pitchFamily="18" charset="0"/>
              </a:rPr>
              <a:t>   patients with</a:t>
            </a:r>
          </a:p>
          <a:p>
            <a:pPr marL="1600200" lvl="3" indent="-228600" eaLnBrk="0" hangingPunct="0">
              <a:lnSpc>
                <a:spcPct val="100000"/>
              </a:lnSpc>
              <a:spcBef>
                <a:spcPct val="0"/>
              </a:spcBef>
              <a:buClrTx/>
              <a:buSzTx/>
              <a:buFont typeface="Symbol" pitchFamily="18" charset="2"/>
              <a:buNone/>
            </a:pPr>
            <a:r>
              <a:rPr lang="en-GB">
                <a:solidFill>
                  <a:srgbClr val="010000"/>
                </a:solidFill>
                <a:latin typeface="Times New Roman" pitchFamily="18" charset="0"/>
              </a:rPr>
              <a:t>life-</a:t>
            </a:r>
          </a:p>
          <a:p>
            <a:pPr marL="1600200" lvl="3" indent="-228600" eaLnBrk="0" hangingPunct="0">
              <a:lnSpc>
                <a:spcPct val="100000"/>
              </a:lnSpc>
              <a:spcBef>
                <a:spcPct val="0"/>
              </a:spcBef>
              <a:buClrTx/>
              <a:buSzTx/>
              <a:buFont typeface="Symbol" pitchFamily="18" charset="2"/>
              <a:buNone/>
            </a:pPr>
            <a:r>
              <a:rPr lang="en-GB">
                <a:solidFill>
                  <a:srgbClr val="010000"/>
                </a:solidFill>
                <a:latin typeface="Times New Roman" pitchFamily="18" charset="0"/>
              </a:rPr>
              <a:t>   threatening illness, </a:t>
            </a:r>
          </a:p>
          <a:p>
            <a:pPr marL="1600200" lvl="3" indent="-228600" eaLnBrk="0" hangingPunct="0">
              <a:lnSpc>
                <a:spcPct val="100000"/>
              </a:lnSpc>
              <a:spcBef>
                <a:spcPct val="0"/>
              </a:spcBef>
              <a:buClrTx/>
              <a:buSzTx/>
              <a:buFont typeface="Symbol" pitchFamily="18" charset="2"/>
              <a:buNone/>
            </a:pPr>
            <a:r>
              <a:rPr lang="en-GB">
                <a:solidFill>
                  <a:srgbClr val="010000"/>
                </a:solidFill>
                <a:latin typeface="Times New Roman" pitchFamily="18" charset="0"/>
              </a:rPr>
              <a:t>   injuries and                  </a:t>
            </a:r>
          </a:p>
          <a:p>
            <a:pPr marL="1600200" lvl="3" indent="-228600" eaLnBrk="0" hangingPunct="0">
              <a:lnSpc>
                <a:spcPct val="100000"/>
              </a:lnSpc>
              <a:spcBef>
                <a:spcPct val="0"/>
              </a:spcBef>
              <a:buClrTx/>
              <a:buSzTx/>
              <a:buFont typeface="Symbol" pitchFamily="18" charset="2"/>
              <a:buNone/>
            </a:pPr>
            <a:r>
              <a:rPr lang="en-GB">
                <a:solidFill>
                  <a:srgbClr val="010000"/>
                </a:solidFill>
                <a:latin typeface="Times New Roman" pitchFamily="18" charset="0"/>
              </a:rPr>
              <a:t>   complicatios</a:t>
            </a:r>
          </a:p>
          <a:p>
            <a:pPr marL="1600200" lvl="3" indent="-228600" eaLnBrk="0" hangingPunct="0">
              <a:lnSpc>
                <a:spcPct val="100000"/>
              </a:lnSpc>
              <a:spcBef>
                <a:spcPct val="0"/>
              </a:spcBef>
              <a:buClrTx/>
              <a:buSzTx/>
              <a:buFontTx/>
              <a:buNone/>
            </a:pPr>
            <a:endParaRPr lang="en-GB">
              <a:solidFill>
                <a:srgbClr val="010000"/>
              </a:solidFill>
              <a:latin typeface="Times New Roman" pitchFamily="18" charset="0"/>
            </a:endParaRPr>
          </a:p>
          <a:p>
            <a:pPr eaLnBrk="0" hangingPunct="0">
              <a:lnSpc>
                <a:spcPct val="100000"/>
              </a:lnSpc>
              <a:spcBef>
                <a:spcPct val="0"/>
              </a:spcBef>
              <a:buClrTx/>
              <a:buSzTx/>
              <a:buFontTx/>
              <a:buNone/>
            </a:pPr>
            <a:endParaRPr lang="en-US">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fld id="{5352E584-817A-46CD-8060-2AB9F03F261A}" type="datetime1">
              <a:rPr lang="en-US"/>
              <a:pPr>
                <a:defRPr/>
              </a:pPr>
              <a:t>10/19/2011</a:t>
            </a:fld>
            <a:endParaRPr lang="en-US"/>
          </a:p>
        </p:txBody>
      </p:sp>
      <p:sp>
        <p:nvSpPr>
          <p:cNvPr id="12" name="Footer Placeholder 4"/>
          <p:cNvSpPr>
            <a:spLocks noGrp="1"/>
          </p:cNvSpPr>
          <p:nvPr>
            <p:ph type="ftr" sz="quarter" idx="11"/>
          </p:nvPr>
        </p:nvSpPr>
        <p:spPr/>
        <p:txBody>
          <a:bodyPr/>
          <a:lstStyle/>
          <a:p>
            <a:pPr>
              <a:defRPr/>
            </a:pPr>
            <a:r>
              <a:rPr lang="en-US"/>
              <a:t>Patient Care in the ICU</a:t>
            </a:r>
          </a:p>
        </p:txBody>
      </p:sp>
      <p:sp>
        <p:nvSpPr>
          <p:cNvPr id="13" name="Slide Number Placeholder 5"/>
          <p:cNvSpPr>
            <a:spLocks noGrp="1"/>
          </p:cNvSpPr>
          <p:nvPr>
            <p:ph type="sldNum" sz="quarter" idx="12"/>
          </p:nvPr>
        </p:nvSpPr>
        <p:spPr/>
        <p:txBody>
          <a:bodyPr/>
          <a:lstStyle/>
          <a:p>
            <a:pPr>
              <a:defRPr/>
            </a:pPr>
            <a:fld id="{70E43C54-B31C-4592-AA0E-C0F08716EC18}" type="slidenum">
              <a:rPr lang="ar-SA"/>
              <a:pPr>
                <a:defRPr/>
              </a:pPr>
              <a:t>30</a:t>
            </a:fld>
            <a:endParaRPr lang="en-US"/>
          </a:p>
        </p:txBody>
      </p:sp>
      <p:sp>
        <p:nvSpPr>
          <p:cNvPr id="431106" name="Rectangle 2"/>
          <p:cNvSpPr>
            <a:spLocks noGrp="1" noChangeArrowheads="1"/>
          </p:cNvSpPr>
          <p:nvPr>
            <p:ph type="title"/>
          </p:nvPr>
        </p:nvSpPr>
        <p:spPr/>
        <p:txBody>
          <a:bodyPr/>
          <a:lstStyle/>
          <a:p>
            <a:pPr algn="ctr" eaLnBrk="1" hangingPunct="1">
              <a:defRPr/>
            </a:pPr>
            <a:r>
              <a:rPr lang="en-US" sz="3600" b="1" smtClean="0"/>
              <a:t>TABLE 1: Scoring systems for ICU &amp; surgical patients</a:t>
            </a:r>
          </a:p>
        </p:txBody>
      </p:sp>
      <p:graphicFrame>
        <p:nvGraphicFramePr>
          <p:cNvPr id="431107" name="Group 3"/>
          <p:cNvGraphicFramePr>
            <a:graphicFrameLocks noGrp="1"/>
          </p:cNvGraphicFramePr>
          <p:nvPr>
            <p:ph idx="1"/>
          </p:nvPr>
        </p:nvGraphicFramePr>
        <p:xfrm>
          <a:off x="304800" y="1905000"/>
          <a:ext cx="8686800" cy="4419600"/>
        </p:xfrm>
        <a:graphic>
          <a:graphicData uri="http://schemas.openxmlformats.org/drawingml/2006/table">
            <a:tbl>
              <a:tblPr/>
              <a:tblGrid>
                <a:gridCol w="4191000"/>
                <a:gridCol w="4495800"/>
              </a:tblGrid>
              <a:tr h="441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1"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Therapeutic intervention, nursing ICU scores</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3"/>
                        </a:rPr>
                        <a:t>TISS (Therapeutic Intervention Scoring System)</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4"/>
                        </a:rPr>
                        <a:t>TISS-28</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 simplified TISS</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Pediatrics : therapeutic intervention, nursing ICU scores</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5"/>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hlinkClick r:id="rId5"/>
                        </a:rPr>
                        <a:t>NTISS : Neonatal Therapeutic Intervention Scoring System</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fld id="{3A9074C9-6266-4B68-986B-E5DF85D3A43F}" type="datetime1">
              <a:rPr lang="en-US"/>
              <a:pPr>
                <a:defRPr/>
              </a:pPr>
              <a:t>10/19/2011</a:t>
            </a:fld>
            <a:endParaRPr lang="en-US"/>
          </a:p>
        </p:txBody>
      </p:sp>
      <p:sp>
        <p:nvSpPr>
          <p:cNvPr id="12" name="Footer Placeholder 4"/>
          <p:cNvSpPr>
            <a:spLocks noGrp="1"/>
          </p:cNvSpPr>
          <p:nvPr>
            <p:ph type="ftr" sz="quarter" idx="11"/>
          </p:nvPr>
        </p:nvSpPr>
        <p:spPr/>
        <p:txBody>
          <a:bodyPr/>
          <a:lstStyle/>
          <a:p>
            <a:pPr>
              <a:defRPr/>
            </a:pPr>
            <a:r>
              <a:rPr lang="en-US"/>
              <a:t>Patient Care in the ICU</a:t>
            </a:r>
          </a:p>
        </p:txBody>
      </p:sp>
      <p:sp>
        <p:nvSpPr>
          <p:cNvPr id="13" name="Slide Number Placeholder 5"/>
          <p:cNvSpPr>
            <a:spLocks noGrp="1"/>
          </p:cNvSpPr>
          <p:nvPr>
            <p:ph type="sldNum" sz="quarter" idx="12"/>
          </p:nvPr>
        </p:nvSpPr>
        <p:spPr/>
        <p:txBody>
          <a:bodyPr/>
          <a:lstStyle/>
          <a:p>
            <a:pPr>
              <a:defRPr/>
            </a:pPr>
            <a:fld id="{C220AA11-F630-4386-B434-9D2CE64EAC26}" type="slidenum">
              <a:rPr lang="ar-SA"/>
              <a:pPr>
                <a:defRPr/>
              </a:pPr>
              <a:t>31</a:t>
            </a:fld>
            <a:endParaRPr lang="en-US"/>
          </a:p>
        </p:txBody>
      </p:sp>
      <p:sp>
        <p:nvSpPr>
          <p:cNvPr id="432130" name="Rectangle 2"/>
          <p:cNvSpPr>
            <a:spLocks noGrp="1" noChangeArrowheads="1"/>
          </p:cNvSpPr>
          <p:nvPr>
            <p:ph type="title"/>
          </p:nvPr>
        </p:nvSpPr>
        <p:spPr>
          <a:xfrm>
            <a:off x="457200" y="292100"/>
            <a:ext cx="8229600" cy="850900"/>
          </a:xfrm>
        </p:spPr>
        <p:txBody>
          <a:bodyPr/>
          <a:lstStyle/>
          <a:p>
            <a:pPr algn="ctr" eaLnBrk="1" hangingPunct="1">
              <a:defRPr/>
            </a:pPr>
            <a:r>
              <a:rPr lang="en-US" sz="2800" b="1" smtClean="0"/>
              <a:t> The APACHE II scoring system</a:t>
            </a:r>
            <a:r>
              <a:rPr lang="en-US" smtClean="0"/>
              <a:t> </a:t>
            </a:r>
          </a:p>
        </p:txBody>
      </p:sp>
      <p:sp>
        <p:nvSpPr>
          <p:cNvPr id="172038" name="Rectangle 3"/>
          <p:cNvSpPr>
            <a:spLocks noChangeArrowheads="1"/>
          </p:cNvSpPr>
          <p:nvPr/>
        </p:nvSpPr>
        <p:spPr bwMode="auto">
          <a:xfrm>
            <a:off x="0" y="1808163"/>
            <a:ext cx="9144000" cy="0"/>
          </a:xfrm>
          <a:prstGeom prst="rect">
            <a:avLst/>
          </a:prstGeom>
          <a:noFill/>
          <a:ln w="9525">
            <a:noFill/>
            <a:miter lim="800000"/>
            <a:headEnd/>
            <a:tailEnd/>
          </a:ln>
        </p:spPr>
        <p:txBody>
          <a:bodyPr wrap="none" anchor="ctr">
            <a:spAutoFit/>
          </a:bodyPr>
          <a:lstStyle/>
          <a:p>
            <a:endParaRPr lang="en-GB"/>
          </a:p>
        </p:txBody>
      </p:sp>
      <p:sp>
        <p:nvSpPr>
          <p:cNvPr id="172039" name="Rectangle 4"/>
          <p:cNvSpPr>
            <a:spLocks noChangeArrowheads="1"/>
          </p:cNvSpPr>
          <p:nvPr/>
        </p:nvSpPr>
        <p:spPr bwMode="auto">
          <a:xfrm>
            <a:off x="685800" y="1295400"/>
            <a:ext cx="8153400" cy="396875"/>
          </a:xfrm>
          <a:prstGeom prst="rect">
            <a:avLst/>
          </a:prstGeom>
          <a:solidFill>
            <a:srgbClr val="000080"/>
          </a:solidFill>
          <a:ln w="9525">
            <a:noFill/>
            <a:miter lim="800000"/>
            <a:headEnd/>
            <a:tailEnd/>
          </a:ln>
        </p:spPr>
        <p:txBody>
          <a:bodyPr anchor="ctr">
            <a:spAutoFit/>
          </a:bodyPr>
          <a:lstStyle/>
          <a:p>
            <a:pPr>
              <a:lnSpc>
                <a:spcPct val="100000"/>
              </a:lnSpc>
              <a:spcBef>
                <a:spcPct val="0"/>
              </a:spcBef>
              <a:buClrTx/>
              <a:buSzTx/>
              <a:buFontTx/>
              <a:buNone/>
            </a:pPr>
            <a:r>
              <a:rPr lang="en-US" sz="2000" b="1">
                <a:cs typeface="Times New Roman" pitchFamily="18" charset="0"/>
              </a:rPr>
              <a:t>Variable                                                                   Maximum points</a:t>
            </a:r>
            <a:endParaRPr lang="en-US" sz="2000"/>
          </a:p>
        </p:txBody>
      </p:sp>
      <p:graphicFrame>
        <p:nvGraphicFramePr>
          <p:cNvPr id="432139" name="Group 11"/>
          <p:cNvGraphicFramePr>
            <a:graphicFrameLocks noGrp="1"/>
          </p:cNvGraphicFramePr>
          <p:nvPr>
            <p:ph idx="1"/>
          </p:nvPr>
        </p:nvGraphicFramePr>
        <p:xfrm>
          <a:off x="457200" y="1600200"/>
          <a:ext cx="8077200" cy="5334000"/>
        </p:xfrm>
        <a:graphic>
          <a:graphicData uri="http://schemas.openxmlformats.org/drawingml/2006/table">
            <a:tbl>
              <a:tblPr/>
              <a:tblGrid>
                <a:gridCol w="8077200"/>
              </a:tblGrid>
              <a:tr h="533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Temperature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Mean arterial pressure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Heart rate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Respiratory rate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Oxygenation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Arterial pH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Sodium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Potassium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Arial" charset="0"/>
                        </a:rPr>
                        <a:t>Creatinine</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8</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Arial" charset="0"/>
                        </a:rPr>
                        <a:t>Haematocrit</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White cell count						4</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rgbClr val="00B0F0"/>
                          </a:solidFill>
                          <a:effectLst>
                            <a:outerShdw blurRad="38100" dist="38100" dir="2700000" algn="tl">
                              <a:srgbClr val="000000"/>
                            </a:outerShdw>
                          </a:effectLst>
                          <a:latin typeface="Tahoma" pitchFamily="34" charset="0"/>
                          <a:cs typeface="Arial" charset="0"/>
                        </a:rPr>
                        <a:t>Glasgow coma scale				           12	</a:t>
                      </a:r>
                      <a:endParaRPr kumimoji="0" lang="en-US" sz="1600" b="1" i="0" u="none" strike="noStrike" cap="none" normalizeH="0" baseline="0" dirty="0" smtClean="0">
                        <a:ln>
                          <a:noFill/>
                        </a:ln>
                        <a:solidFill>
                          <a:srgbClr val="00B0F0"/>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Acute physiology score				             16</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Age							6</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Chronic health evaluation				              5</a:t>
                      </a: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rPr>
                        <a:t>APACHE II score					            71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2008E53-92FB-4CF6-84C7-06497EE511F1}" type="datetime1">
              <a:rPr lang="en-US"/>
              <a:pPr>
                <a:defRPr/>
              </a:pPr>
              <a:t>10/19/2011</a:t>
            </a:fld>
            <a:endParaRPr lang="en-US"/>
          </a:p>
        </p:txBody>
      </p:sp>
      <p:sp>
        <p:nvSpPr>
          <p:cNvPr id="5" name="Footer Placeholder 4"/>
          <p:cNvSpPr>
            <a:spLocks noGrp="1"/>
          </p:cNvSpPr>
          <p:nvPr>
            <p:ph type="ftr" sz="quarter" idx="11"/>
          </p:nvPr>
        </p:nvSpPr>
        <p:spPr/>
        <p:txBody>
          <a:bodyPr/>
          <a:lstStyle/>
          <a:p>
            <a:pPr>
              <a:defRPr/>
            </a:pPr>
            <a:r>
              <a:rPr lang="en-US"/>
              <a:t>Patient Care in the ICU</a:t>
            </a:r>
          </a:p>
        </p:txBody>
      </p:sp>
      <p:sp>
        <p:nvSpPr>
          <p:cNvPr id="6" name="Slide Number Placeholder 5"/>
          <p:cNvSpPr>
            <a:spLocks noGrp="1"/>
          </p:cNvSpPr>
          <p:nvPr>
            <p:ph type="sldNum" sz="quarter" idx="12"/>
          </p:nvPr>
        </p:nvSpPr>
        <p:spPr/>
        <p:txBody>
          <a:bodyPr/>
          <a:lstStyle/>
          <a:p>
            <a:pPr>
              <a:defRPr/>
            </a:pPr>
            <a:fld id="{48C40FB3-7F01-4B07-93FC-26B6E011CDAF}" type="slidenum">
              <a:rPr lang="ar-SA"/>
              <a:pPr>
                <a:defRPr/>
              </a:pPr>
              <a:t>32</a:t>
            </a:fld>
            <a:endParaRPr lang="en-US"/>
          </a:p>
        </p:txBody>
      </p:sp>
      <p:sp>
        <p:nvSpPr>
          <p:cNvPr id="433154" name="Rectangle 2"/>
          <p:cNvSpPr>
            <a:spLocks noGrp="1" noChangeArrowheads="1"/>
          </p:cNvSpPr>
          <p:nvPr>
            <p:ph type="title"/>
          </p:nvPr>
        </p:nvSpPr>
        <p:spPr>
          <a:xfrm>
            <a:off x="457200" y="-152400"/>
            <a:ext cx="8229600" cy="1143000"/>
          </a:xfrm>
        </p:spPr>
        <p:txBody>
          <a:bodyPr/>
          <a:lstStyle/>
          <a:p>
            <a:pPr algn="ctr" eaLnBrk="1" hangingPunct="1">
              <a:defRPr/>
            </a:pPr>
            <a:r>
              <a:rPr lang="en-US" sz="2400" b="1" dirty="0" smtClean="0"/>
              <a:t>Scoring of Various Acute physiological Variables</a:t>
            </a:r>
            <a:r>
              <a:rPr lang="en-US" sz="4000" dirty="0" smtClean="0"/>
              <a:t> </a:t>
            </a:r>
          </a:p>
        </p:txBody>
      </p:sp>
      <p:sp>
        <p:nvSpPr>
          <p:cNvPr id="433155" name="Rectangle 3"/>
          <p:cNvSpPr>
            <a:spLocks noGrp="1" noChangeArrowheads="1"/>
          </p:cNvSpPr>
          <p:nvPr>
            <p:ph type="body" idx="1"/>
          </p:nvPr>
        </p:nvSpPr>
        <p:spPr>
          <a:xfrm>
            <a:off x="0" y="762000"/>
            <a:ext cx="9144000" cy="6096000"/>
          </a:xfrm>
        </p:spPr>
        <p:txBody>
          <a:bodyPr/>
          <a:lstStyle/>
          <a:p>
            <a:pPr algn="ctr" eaLnBrk="1" hangingPunct="1">
              <a:lnSpc>
                <a:spcPct val="80000"/>
              </a:lnSpc>
              <a:buFontTx/>
              <a:buNone/>
              <a:defRPr/>
            </a:pPr>
            <a:r>
              <a:rPr lang="en-US" sz="1800" b="1" dirty="0" smtClean="0"/>
              <a:t>A APACHE II</a:t>
            </a:r>
          </a:p>
          <a:p>
            <a:pPr eaLnBrk="1" hangingPunct="1">
              <a:lnSpc>
                <a:spcPct val="80000"/>
              </a:lnSpc>
              <a:defRPr/>
            </a:pPr>
            <a:endParaRPr lang="en-US" sz="1400" b="1" dirty="0" smtClean="0"/>
          </a:p>
          <a:p>
            <a:pPr eaLnBrk="1" hangingPunct="1">
              <a:lnSpc>
                <a:spcPct val="80000"/>
              </a:lnSpc>
              <a:defRPr/>
            </a:pPr>
            <a:r>
              <a:rPr lang="en-US" sz="1200" dirty="0" smtClean="0"/>
              <a:t>                                 + 4          + 3         + 2           + 1             </a:t>
            </a:r>
            <a:r>
              <a:rPr lang="en-US" sz="2000" dirty="0" smtClean="0">
                <a:solidFill>
                  <a:srgbClr val="FF0000"/>
                </a:solidFill>
              </a:rPr>
              <a:t>0</a:t>
            </a:r>
            <a:r>
              <a:rPr lang="en-US" sz="1200" dirty="0" smtClean="0"/>
              <a:t>	                    0 + 1	  + 2          + 3                + 4</a:t>
            </a:r>
          </a:p>
          <a:p>
            <a:pPr eaLnBrk="1" hangingPunct="1">
              <a:lnSpc>
                <a:spcPct val="80000"/>
              </a:lnSpc>
              <a:defRPr/>
            </a:pPr>
            <a:endParaRPr lang="en-US" sz="1200" dirty="0" smtClean="0"/>
          </a:p>
          <a:p>
            <a:pPr eaLnBrk="1" hangingPunct="1">
              <a:lnSpc>
                <a:spcPct val="80000"/>
              </a:lnSpc>
              <a:defRPr/>
            </a:pPr>
            <a:r>
              <a:rPr lang="en-US" sz="1200" dirty="0" smtClean="0"/>
              <a:t>Temperature	   ≥41      39-40.9	      38.5-38.9  </a:t>
            </a:r>
            <a:r>
              <a:rPr lang="en-US" sz="1200" dirty="0" smtClean="0">
                <a:solidFill>
                  <a:srgbClr val="F6310A"/>
                </a:solidFill>
              </a:rPr>
              <a:t> </a:t>
            </a:r>
            <a:r>
              <a:rPr lang="en-US" sz="1200" b="1" dirty="0" smtClean="0">
                <a:solidFill>
                  <a:srgbClr val="00B0F0"/>
                </a:solidFill>
              </a:rPr>
              <a:t>36-38.4</a:t>
            </a:r>
            <a:r>
              <a:rPr lang="en-US" sz="1200" dirty="0" smtClean="0">
                <a:solidFill>
                  <a:srgbClr val="00B0F0"/>
                </a:solidFill>
              </a:rPr>
              <a:t> </a:t>
            </a:r>
            <a:r>
              <a:rPr lang="en-US" sz="1200" dirty="0" smtClean="0"/>
              <a:t>    34-35.9	  32-33.9     30-31.9            ≤29.9</a:t>
            </a:r>
          </a:p>
          <a:p>
            <a:pPr eaLnBrk="1" hangingPunct="1">
              <a:lnSpc>
                <a:spcPct val="80000"/>
              </a:lnSpc>
              <a:defRPr/>
            </a:pPr>
            <a:endParaRPr lang="en-US" sz="1200" dirty="0" smtClean="0"/>
          </a:p>
          <a:p>
            <a:pPr eaLnBrk="1" hangingPunct="1">
              <a:lnSpc>
                <a:spcPct val="80000"/>
              </a:lnSpc>
              <a:defRPr/>
            </a:pPr>
            <a:r>
              <a:rPr lang="en-US" sz="1200" dirty="0" smtClean="0"/>
              <a:t>MAP		≥160       130-159    110-129	   </a:t>
            </a:r>
            <a:r>
              <a:rPr lang="en-US" sz="1200" b="1" dirty="0" smtClean="0">
                <a:solidFill>
                  <a:srgbClr val="00B0F0"/>
                </a:solidFill>
              </a:rPr>
              <a:t>70-109</a:t>
            </a:r>
            <a:r>
              <a:rPr lang="en-US" sz="1200" dirty="0" smtClean="0"/>
              <a:t>	                      50-69		  ≤49</a:t>
            </a:r>
          </a:p>
          <a:p>
            <a:pPr eaLnBrk="1" hangingPunct="1">
              <a:lnSpc>
                <a:spcPct val="80000"/>
              </a:lnSpc>
              <a:defRPr/>
            </a:pPr>
            <a:endParaRPr lang="en-US" sz="1200" dirty="0" smtClean="0"/>
          </a:p>
          <a:p>
            <a:pPr eaLnBrk="1" hangingPunct="1">
              <a:lnSpc>
                <a:spcPct val="80000"/>
              </a:lnSpc>
              <a:defRPr/>
            </a:pPr>
            <a:r>
              <a:rPr lang="en-US" sz="1200" dirty="0" smtClean="0"/>
              <a:t>HR		≥180       140-179    110-139	</a:t>
            </a:r>
            <a:r>
              <a:rPr lang="en-US" sz="1200" dirty="0" smtClean="0">
                <a:solidFill>
                  <a:srgbClr val="00B0F0"/>
                </a:solidFill>
              </a:rPr>
              <a:t>   </a:t>
            </a:r>
            <a:r>
              <a:rPr lang="en-US" sz="1200" b="1" dirty="0" smtClean="0">
                <a:solidFill>
                  <a:srgbClr val="00B0F0"/>
                </a:solidFill>
              </a:rPr>
              <a:t>70-109</a:t>
            </a:r>
            <a:r>
              <a:rPr lang="en-US" sz="1200" dirty="0" smtClean="0">
                <a:solidFill>
                  <a:srgbClr val="00B0F0"/>
                </a:solidFill>
              </a:rPr>
              <a:t>	</a:t>
            </a:r>
            <a:r>
              <a:rPr lang="en-US" sz="1200" dirty="0" smtClean="0"/>
              <a:t>                      55-69       40-54	  ≤39</a:t>
            </a:r>
          </a:p>
          <a:p>
            <a:pPr eaLnBrk="1" hangingPunct="1">
              <a:lnSpc>
                <a:spcPct val="80000"/>
              </a:lnSpc>
              <a:defRPr/>
            </a:pPr>
            <a:endParaRPr lang="en-US" sz="1200" dirty="0" smtClean="0"/>
          </a:p>
          <a:p>
            <a:pPr eaLnBrk="1" hangingPunct="1">
              <a:lnSpc>
                <a:spcPct val="80000"/>
              </a:lnSpc>
              <a:defRPr/>
            </a:pPr>
            <a:r>
              <a:rPr lang="en-US" sz="1200" dirty="0" smtClean="0"/>
              <a:t>RR		≥50          35-49	       25-34        </a:t>
            </a:r>
            <a:r>
              <a:rPr lang="en-US" sz="1200" b="1" dirty="0" smtClean="0">
                <a:solidFill>
                  <a:srgbClr val="00B0F0"/>
                </a:solidFill>
              </a:rPr>
              <a:t>12-24</a:t>
            </a:r>
            <a:r>
              <a:rPr lang="en-US" sz="1200" dirty="0" smtClean="0"/>
              <a:t>		   10-11         6-9	  ≤5</a:t>
            </a:r>
          </a:p>
          <a:p>
            <a:pPr eaLnBrk="1" hangingPunct="1">
              <a:lnSpc>
                <a:spcPct val="80000"/>
              </a:lnSpc>
              <a:defRPr/>
            </a:pPr>
            <a:endParaRPr lang="en-US" sz="1200" dirty="0" smtClean="0"/>
          </a:p>
          <a:p>
            <a:pPr eaLnBrk="1" hangingPunct="1">
              <a:lnSpc>
                <a:spcPct val="80000"/>
              </a:lnSpc>
              <a:defRPr/>
            </a:pPr>
            <a:r>
              <a:rPr lang="en-US" sz="1200" dirty="0" smtClean="0"/>
              <a:t>Oxygenation1	≥500       350-499    200-349	</a:t>
            </a:r>
            <a:r>
              <a:rPr lang="en-US" sz="1200" dirty="0" smtClean="0">
                <a:solidFill>
                  <a:srgbClr val="00B0F0"/>
                </a:solidFill>
              </a:rPr>
              <a:t>    </a:t>
            </a:r>
            <a:r>
              <a:rPr lang="en-US" sz="1200" b="1" dirty="0" smtClean="0">
                <a:solidFill>
                  <a:srgbClr val="00B0F0"/>
                </a:solidFill>
              </a:rPr>
              <a:t>&lt; 200</a:t>
            </a:r>
          </a:p>
          <a:p>
            <a:pPr eaLnBrk="1" hangingPunct="1">
              <a:lnSpc>
                <a:spcPct val="80000"/>
              </a:lnSpc>
              <a:defRPr/>
            </a:pPr>
            <a:r>
              <a:rPr lang="en-US" sz="1200" b="1" dirty="0" smtClean="0">
                <a:solidFill>
                  <a:srgbClr val="00B0F0"/>
                </a:solidFill>
              </a:rPr>
              <a:t>                                                                                                  PaO2&gt; 70    </a:t>
            </a:r>
            <a:r>
              <a:rPr lang="en-US" sz="1200" dirty="0" smtClean="0"/>
              <a:t>61-70	                   55-60	 &lt; 55</a:t>
            </a:r>
          </a:p>
          <a:p>
            <a:pPr eaLnBrk="1" hangingPunct="1">
              <a:lnSpc>
                <a:spcPct val="80000"/>
              </a:lnSpc>
              <a:defRPr/>
            </a:pPr>
            <a:r>
              <a:rPr lang="en-US" sz="1200" dirty="0" smtClean="0"/>
              <a:t>pH		≥7.7        7.6-7.69	       7.5-7.59   </a:t>
            </a:r>
            <a:r>
              <a:rPr lang="en-US" sz="1200" b="1" dirty="0" smtClean="0">
                <a:solidFill>
                  <a:srgbClr val="00B0F0"/>
                </a:solidFill>
              </a:rPr>
              <a:t>7.33-7.49</a:t>
            </a:r>
            <a:r>
              <a:rPr lang="en-US" sz="1200" b="1" dirty="0" smtClean="0"/>
              <a:t>   </a:t>
            </a:r>
            <a:r>
              <a:rPr lang="en-US" sz="1200" dirty="0" smtClean="0"/>
              <a:t>	 7.25-7.32    7.15-7.24	 &lt; 7.15</a:t>
            </a:r>
          </a:p>
          <a:p>
            <a:pPr eaLnBrk="1" hangingPunct="1">
              <a:lnSpc>
                <a:spcPct val="80000"/>
              </a:lnSpc>
              <a:defRPr/>
            </a:pPr>
            <a:endParaRPr lang="en-US" sz="1200" dirty="0" smtClean="0"/>
          </a:p>
          <a:p>
            <a:pPr eaLnBrk="1" hangingPunct="1">
              <a:lnSpc>
                <a:spcPct val="80000"/>
              </a:lnSpc>
              <a:defRPr/>
            </a:pPr>
            <a:r>
              <a:rPr lang="en-US" sz="1200" dirty="0" smtClean="0"/>
              <a:t>Na+		≥180       160-179    155-159    150-154   </a:t>
            </a:r>
            <a:r>
              <a:rPr lang="en-US" sz="1200" b="1" dirty="0" smtClean="0">
                <a:solidFill>
                  <a:srgbClr val="00B0F0"/>
                </a:solidFill>
              </a:rPr>
              <a:t>130-149</a:t>
            </a:r>
            <a:r>
              <a:rPr lang="en-US" sz="1200" dirty="0" smtClean="0">
                <a:solidFill>
                  <a:srgbClr val="00B0F0"/>
                </a:solidFill>
              </a:rPr>
              <a:t>	</a:t>
            </a:r>
            <a:r>
              <a:rPr lang="en-US" sz="1200" dirty="0" smtClean="0"/>
              <a:t>                      120-129    111-119	 ≤110</a:t>
            </a:r>
          </a:p>
          <a:p>
            <a:pPr eaLnBrk="1" hangingPunct="1">
              <a:lnSpc>
                <a:spcPct val="80000"/>
              </a:lnSpc>
              <a:defRPr/>
            </a:pPr>
            <a:endParaRPr lang="en-US" sz="1200" dirty="0" smtClean="0"/>
          </a:p>
          <a:p>
            <a:pPr eaLnBrk="1" hangingPunct="1">
              <a:lnSpc>
                <a:spcPct val="80000"/>
              </a:lnSpc>
              <a:defRPr/>
            </a:pPr>
            <a:r>
              <a:rPr lang="en-US" sz="1200" dirty="0" smtClean="0"/>
              <a:t>K+		≥7           6.6-6.9	        5.5-5.9     </a:t>
            </a:r>
            <a:r>
              <a:rPr lang="en-US" sz="1200" b="1" dirty="0" smtClean="0">
                <a:solidFill>
                  <a:srgbClr val="00B0F0"/>
                </a:solidFill>
              </a:rPr>
              <a:t>3.5-5.4 </a:t>
            </a:r>
            <a:r>
              <a:rPr lang="en-US" sz="1200" b="1" dirty="0" smtClean="0"/>
              <a:t>       </a:t>
            </a:r>
            <a:r>
              <a:rPr lang="en-US" sz="1200" dirty="0" smtClean="0"/>
              <a:t>3-3.4	   2.5-2.9		 &lt;2.5</a:t>
            </a:r>
          </a:p>
          <a:p>
            <a:pPr eaLnBrk="1" hangingPunct="1">
              <a:lnSpc>
                <a:spcPct val="80000"/>
              </a:lnSpc>
              <a:defRPr/>
            </a:pPr>
            <a:endParaRPr lang="en-US" sz="1200" dirty="0" smtClean="0"/>
          </a:p>
          <a:p>
            <a:pPr eaLnBrk="1" hangingPunct="1">
              <a:lnSpc>
                <a:spcPct val="80000"/>
              </a:lnSpc>
              <a:defRPr/>
            </a:pPr>
            <a:r>
              <a:rPr lang="en-US" sz="1200" dirty="0" err="1" smtClean="0"/>
              <a:t>Creat</a:t>
            </a:r>
            <a:r>
              <a:rPr lang="en-US" sz="1200" dirty="0" smtClean="0"/>
              <a:t>		≥</a:t>
            </a:r>
          </a:p>
          <a:p>
            <a:pPr eaLnBrk="1" hangingPunct="1">
              <a:lnSpc>
                <a:spcPct val="80000"/>
              </a:lnSpc>
              <a:defRPr/>
            </a:pPr>
            <a:endParaRPr lang="en-US" sz="1200" dirty="0" smtClean="0"/>
          </a:p>
          <a:p>
            <a:pPr eaLnBrk="1" hangingPunct="1">
              <a:lnSpc>
                <a:spcPct val="80000"/>
              </a:lnSpc>
              <a:defRPr/>
            </a:pPr>
            <a:r>
              <a:rPr lang="en-US" sz="1200" dirty="0" err="1" smtClean="0"/>
              <a:t>Hct</a:t>
            </a:r>
            <a:r>
              <a:rPr lang="en-US" sz="1200" dirty="0" smtClean="0"/>
              <a:t>		≥60	           50-59.9     46-49.9	    </a:t>
            </a:r>
            <a:r>
              <a:rPr lang="en-US" sz="1200" b="1" dirty="0" smtClean="0">
                <a:solidFill>
                  <a:srgbClr val="00B0F0"/>
                </a:solidFill>
              </a:rPr>
              <a:t>30-45.9</a:t>
            </a:r>
            <a:r>
              <a:rPr lang="en-US" sz="1200" dirty="0" smtClean="0">
                <a:solidFill>
                  <a:srgbClr val="00B0F0"/>
                </a:solidFill>
              </a:rPr>
              <a:t>	</a:t>
            </a:r>
            <a:r>
              <a:rPr lang="en-US" sz="1200" dirty="0" smtClean="0"/>
              <a:t>	  20-29.9		  &lt; 20</a:t>
            </a:r>
          </a:p>
          <a:p>
            <a:pPr eaLnBrk="1" hangingPunct="1">
              <a:lnSpc>
                <a:spcPct val="80000"/>
              </a:lnSpc>
              <a:defRPr/>
            </a:pPr>
            <a:endParaRPr lang="en-US" sz="1200" dirty="0" smtClean="0"/>
          </a:p>
          <a:p>
            <a:pPr eaLnBrk="1" hangingPunct="1">
              <a:lnSpc>
                <a:spcPct val="80000"/>
              </a:lnSpc>
              <a:defRPr/>
            </a:pPr>
            <a:r>
              <a:rPr lang="en-US" sz="1200" dirty="0" smtClean="0"/>
              <a:t>WCC		≥40	           20-39.9     15-19.9	</a:t>
            </a:r>
            <a:r>
              <a:rPr lang="en-US" sz="1200" dirty="0" smtClean="0">
                <a:solidFill>
                  <a:srgbClr val="00B0F0"/>
                </a:solidFill>
              </a:rPr>
              <a:t>     </a:t>
            </a:r>
            <a:r>
              <a:rPr lang="en-US" sz="1200" b="1" dirty="0" smtClean="0">
                <a:solidFill>
                  <a:srgbClr val="00B0F0"/>
                </a:solidFill>
              </a:rPr>
              <a:t>3-14.9</a:t>
            </a:r>
            <a:r>
              <a:rPr lang="en-US" sz="1200" dirty="0" smtClean="0">
                <a:solidFill>
                  <a:srgbClr val="00B0F0"/>
                </a:solidFill>
              </a:rPr>
              <a:t>	</a:t>
            </a:r>
            <a:r>
              <a:rPr lang="en-US" sz="1200" dirty="0" smtClean="0"/>
              <a:t>	    1-2.9		  &lt; 1</a:t>
            </a:r>
          </a:p>
          <a:p>
            <a:pPr eaLnBrk="1" hangingPunct="1">
              <a:lnSpc>
                <a:spcPct val="80000"/>
              </a:lnSpc>
              <a:defRPr/>
            </a:pPr>
            <a:endParaRPr lang="en-US" sz="1200" dirty="0" smtClean="0"/>
          </a:p>
          <a:p>
            <a:pPr eaLnBrk="1" hangingPunct="1">
              <a:lnSpc>
                <a:spcPct val="80000"/>
              </a:lnSpc>
              <a:defRPr/>
            </a:pPr>
            <a:r>
              <a:rPr lang="en-US" sz="1200" dirty="0" smtClean="0"/>
              <a:t>15-GCS</a:t>
            </a:r>
          </a:p>
          <a:p>
            <a:pPr eaLnBrk="1" hangingPunct="1">
              <a:lnSpc>
                <a:spcPct val="80000"/>
              </a:lnSpc>
              <a:buFontTx/>
              <a:buNone/>
              <a:defRPr/>
            </a:pPr>
            <a:endParaRPr lang="en-US" sz="1200" dirty="0" smtClean="0"/>
          </a:p>
          <a:p>
            <a:pPr eaLnBrk="1" hangingPunct="1">
              <a:lnSpc>
                <a:spcPct val="80000"/>
              </a:lnSpc>
              <a:defRPr/>
            </a:pPr>
            <a:r>
              <a:rPr lang="en-US" sz="1200" dirty="0" smtClean="0"/>
              <a:t>1	FIO2	&gt; 0.5 record δA-aO2			FIO2&lt; 0.5 record PAO2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txBox="1">
            <a:spLocks noGrp="1"/>
          </p:cNvSpPr>
          <p:nvPr/>
        </p:nvSpPr>
        <p:spPr bwMode="auto">
          <a:xfrm>
            <a:off x="685800" y="6477000"/>
            <a:ext cx="1676400" cy="304800"/>
          </a:xfrm>
          <a:prstGeom prst="rect">
            <a:avLst/>
          </a:prstGeom>
          <a:noFill/>
          <a:ln>
            <a:miter lim="800000"/>
            <a:headEnd/>
            <a:tailEnd/>
          </a:ln>
        </p:spPr>
        <p:txBody>
          <a:bodyPr/>
          <a:lstStyle/>
          <a:p>
            <a:pPr>
              <a:lnSpc>
                <a:spcPct val="100000"/>
              </a:lnSpc>
              <a:spcBef>
                <a:spcPct val="0"/>
              </a:spcBef>
              <a:buClrTx/>
              <a:buSzTx/>
              <a:buFontTx/>
              <a:buNone/>
              <a:defRPr/>
            </a:pPr>
            <a:fld id="{6997D79C-0BE1-42BE-8EBD-DACF1C4A97E7}" type="datetime1">
              <a:rPr lang="en-US" sz="1400">
                <a:latin typeface="+mn-lt"/>
              </a:rPr>
              <a:pPr>
                <a:lnSpc>
                  <a:spcPct val="100000"/>
                </a:lnSpc>
                <a:spcBef>
                  <a:spcPct val="0"/>
                </a:spcBef>
                <a:buClrTx/>
                <a:buSzTx/>
                <a:buFontTx/>
                <a:buNone/>
                <a:defRPr/>
              </a:pPr>
              <a:t>10/19/2011</a:t>
            </a:fld>
            <a:endParaRPr lang="en-US" sz="1400">
              <a:latin typeface="+mn-lt"/>
            </a:endParaRPr>
          </a:p>
        </p:txBody>
      </p:sp>
      <p:sp>
        <p:nvSpPr>
          <p:cNvPr id="174083" name="Slide Number Placeholder 2"/>
          <p:cNvSpPr txBox="1">
            <a:spLocks noGrp="1"/>
          </p:cNvSpPr>
          <p:nvPr/>
        </p:nvSpPr>
        <p:spPr bwMode="auto">
          <a:xfrm>
            <a:off x="7010400" y="6477000"/>
            <a:ext cx="1447800" cy="304800"/>
          </a:xfrm>
          <a:prstGeom prst="rect">
            <a:avLst/>
          </a:prstGeom>
          <a:noFill/>
          <a:ln w="9525">
            <a:noFill/>
            <a:miter lim="800000"/>
            <a:headEnd/>
            <a:tailEnd/>
          </a:ln>
        </p:spPr>
        <p:txBody>
          <a:bodyPr/>
          <a:lstStyle/>
          <a:p>
            <a:pPr algn="r">
              <a:lnSpc>
                <a:spcPct val="100000"/>
              </a:lnSpc>
              <a:spcBef>
                <a:spcPct val="0"/>
              </a:spcBef>
              <a:buClrTx/>
              <a:buSzTx/>
              <a:buFontTx/>
              <a:buNone/>
            </a:pPr>
            <a:fld id="{F44324ED-9E84-4178-8EE8-F39CA3F21CC2}" type="slidenum">
              <a:rPr lang="ar-SA" sz="1400">
                <a:latin typeface="Times New Roman" pitchFamily="18" charset="0"/>
              </a:rPr>
              <a:pPr algn="r">
                <a:lnSpc>
                  <a:spcPct val="100000"/>
                </a:lnSpc>
                <a:spcBef>
                  <a:spcPct val="0"/>
                </a:spcBef>
                <a:buClrTx/>
                <a:buSzTx/>
                <a:buFontTx/>
                <a:buNone/>
              </a:pPr>
              <a:t>33</a:t>
            </a:fld>
            <a:endParaRPr lang="en-US" sz="1400">
              <a:latin typeface="Times New Roman" pitchFamily="18" charset="0"/>
            </a:endParaRPr>
          </a:p>
        </p:txBody>
      </p:sp>
      <p:sp>
        <p:nvSpPr>
          <p:cNvPr id="18" name="Footer Placeholder 3"/>
          <p:cNvSpPr txBox="1">
            <a:spLocks noGrp="1"/>
          </p:cNvSpPr>
          <p:nvPr/>
        </p:nvSpPr>
        <p:spPr bwMode="auto">
          <a:xfrm>
            <a:off x="2514600" y="6477000"/>
            <a:ext cx="4343400" cy="304800"/>
          </a:xfrm>
          <a:prstGeom prst="rect">
            <a:avLst/>
          </a:prstGeom>
          <a:noFill/>
          <a:ln>
            <a:miter lim="800000"/>
            <a:headEnd/>
            <a:tailEnd/>
          </a:ln>
        </p:spPr>
        <p:txBody>
          <a:bodyPr/>
          <a:lstStyle/>
          <a:p>
            <a:pPr algn="ctr">
              <a:lnSpc>
                <a:spcPct val="100000"/>
              </a:lnSpc>
              <a:spcBef>
                <a:spcPct val="0"/>
              </a:spcBef>
              <a:buClrTx/>
              <a:buSzTx/>
              <a:buFontTx/>
              <a:buNone/>
              <a:defRPr/>
            </a:pPr>
            <a:r>
              <a:rPr lang="en-US" sz="1400">
                <a:latin typeface="+mn-lt"/>
              </a:rPr>
              <a:t>Patient Care in the ICU</a:t>
            </a:r>
          </a:p>
        </p:txBody>
      </p:sp>
      <p:sp>
        <p:nvSpPr>
          <p:cNvPr id="436226" name="AutoShape 2"/>
          <p:cNvSpPr>
            <a:spLocks noChangeArrowheads="1"/>
          </p:cNvSpPr>
          <p:nvPr/>
        </p:nvSpPr>
        <p:spPr bwMode="auto">
          <a:xfrm>
            <a:off x="4521200" y="2851150"/>
            <a:ext cx="438150" cy="685800"/>
          </a:xfrm>
          <a:prstGeom prst="upArrow">
            <a:avLst>
              <a:gd name="adj1" fmla="val 42583"/>
              <a:gd name="adj2" fmla="val 76993"/>
            </a:avLst>
          </a:prstGeom>
          <a:gradFill rotWithShape="0">
            <a:gsLst>
              <a:gs pos="0">
                <a:srgbClr val="FFCC00"/>
              </a:gs>
              <a:gs pos="100000">
                <a:srgbClr val="FFCC00">
                  <a:gamma/>
                  <a:shade val="56471"/>
                  <a:invGamma/>
                </a:srgbClr>
              </a:gs>
            </a:gsLst>
            <a:lin ang="5400000" scaled="1"/>
          </a:gradFill>
          <a:ln w="12700">
            <a:noFill/>
            <a:miter lim="800000"/>
            <a:headEnd/>
            <a:tailEnd/>
          </a:ln>
          <a:effectLst>
            <a:outerShdw dist="17961" dir="2700000" algn="ctr" rotWithShape="0">
              <a:schemeClr val="bg2"/>
            </a:outerShdw>
          </a:effectLst>
        </p:spPr>
        <p:txBody>
          <a:bodyPr wrap="none" anchor="ctr"/>
          <a:lstStyle/>
          <a:p>
            <a:pPr>
              <a:defRPr/>
            </a:pPr>
            <a:endParaRPr lang="en-GB"/>
          </a:p>
        </p:txBody>
      </p:sp>
      <p:sp>
        <p:nvSpPr>
          <p:cNvPr id="436227" name="AutoShape 3"/>
          <p:cNvSpPr>
            <a:spLocks noChangeArrowheads="1"/>
          </p:cNvSpPr>
          <p:nvPr/>
        </p:nvSpPr>
        <p:spPr bwMode="auto">
          <a:xfrm rot="2160155">
            <a:off x="2489200" y="2762250"/>
            <a:ext cx="438150" cy="838200"/>
          </a:xfrm>
          <a:prstGeom prst="upArrow">
            <a:avLst>
              <a:gd name="adj1" fmla="val 42583"/>
              <a:gd name="adj2" fmla="val 94102"/>
            </a:avLst>
          </a:prstGeom>
          <a:gradFill rotWithShape="0">
            <a:gsLst>
              <a:gs pos="0">
                <a:srgbClr val="FFCC00"/>
              </a:gs>
              <a:gs pos="100000">
                <a:srgbClr val="FFCC00">
                  <a:gamma/>
                  <a:shade val="56471"/>
                  <a:invGamma/>
                </a:srgbClr>
              </a:gs>
            </a:gsLst>
            <a:lin ang="5400000" scaled="1"/>
          </a:gradFill>
          <a:ln w="12700">
            <a:noFill/>
            <a:miter lim="800000"/>
            <a:headEnd/>
            <a:tailEnd/>
          </a:ln>
          <a:effectLst>
            <a:outerShdw dist="17961" dir="2700000" algn="ctr" rotWithShape="0">
              <a:schemeClr val="bg2"/>
            </a:outerShdw>
          </a:effectLst>
        </p:spPr>
        <p:txBody>
          <a:bodyPr wrap="none" anchor="ctr"/>
          <a:lstStyle/>
          <a:p>
            <a:pPr>
              <a:defRPr/>
            </a:pPr>
            <a:endParaRPr lang="en-GB"/>
          </a:p>
        </p:txBody>
      </p:sp>
      <p:sp>
        <p:nvSpPr>
          <p:cNvPr id="174087" name="Rectangle 4"/>
          <p:cNvSpPr>
            <a:spLocks noChangeArrowheads="1"/>
          </p:cNvSpPr>
          <p:nvPr/>
        </p:nvSpPr>
        <p:spPr bwMode="auto">
          <a:xfrm>
            <a:off x="457200" y="3429000"/>
            <a:ext cx="3505200" cy="3429000"/>
          </a:xfrm>
          <a:prstGeom prst="rect">
            <a:avLst/>
          </a:prstGeom>
          <a:solidFill>
            <a:schemeClr val="bg2"/>
          </a:solidFill>
          <a:ln w="12700">
            <a:solidFill>
              <a:srgbClr val="6699FF"/>
            </a:solidFill>
            <a:miter lim="800000"/>
            <a:headEnd/>
            <a:tailEnd/>
          </a:ln>
        </p:spPr>
        <p:txBody>
          <a:bodyPr wrap="none" anchor="ctr"/>
          <a:lstStyle/>
          <a:p>
            <a:endParaRPr lang="en-GB"/>
          </a:p>
        </p:txBody>
      </p:sp>
      <p:sp>
        <p:nvSpPr>
          <p:cNvPr id="174088" name="Rectangle 5"/>
          <p:cNvSpPr>
            <a:spLocks noChangeArrowheads="1"/>
          </p:cNvSpPr>
          <p:nvPr/>
        </p:nvSpPr>
        <p:spPr bwMode="auto">
          <a:xfrm>
            <a:off x="457200" y="-171450"/>
            <a:ext cx="8686800" cy="1428750"/>
          </a:xfrm>
          <a:prstGeom prst="rect">
            <a:avLst/>
          </a:prstGeom>
          <a:noFill/>
          <a:ln w="12700">
            <a:noFill/>
            <a:miter lim="800000"/>
            <a:headEnd/>
            <a:tailEnd/>
          </a:ln>
        </p:spPr>
        <p:txBody>
          <a:bodyPr tIns="44450" rIns="90488" bIns="44450" anchor="b">
            <a:spAutoFit/>
          </a:bodyPr>
          <a:lstStyle/>
          <a:p>
            <a:pPr algn="ctr">
              <a:lnSpc>
                <a:spcPct val="100000"/>
              </a:lnSpc>
              <a:spcBef>
                <a:spcPts val="300"/>
              </a:spcBef>
              <a:buClrTx/>
              <a:buSzTx/>
              <a:buFontTx/>
              <a:buNone/>
            </a:pPr>
            <a:r>
              <a:rPr lang="en-US" sz="4400" b="1">
                <a:solidFill>
                  <a:schemeClr val="tx2"/>
                </a:solidFill>
                <a:latin typeface="Times New Roman" pitchFamily="18" charset="0"/>
              </a:rPr>
              <a:t>Sepsis: Defining a Disease Continuum</a:t>
            </a:r>
          </a:p>
        </p:txBody>
      </p:sp>
      <p:sp>
        <p:nvSpPr>
          <p:cNvPr id="174089" name="Rectangle 6"/>
          <p:cNvSpPr>
            <a:spLocks noChangeArrowheads="1"/>
          </p:cNvSpPr>
          <p:nvPr/>
        </p:nvSpPr>
        <p:spPr bwMode="auto">
          <a:xfrm>
            <a:off x="381000" y="3514725"/>
            <a:ext cx="3571875" cy="2284413"/>
          </a:xfrm>
          <a:prstGeom prst="rect">
            <a:avLst/>
          </a:prstGeom>
          <a:noFill/>
          <a:ln w="12700">
            <a:noFill/>
            <a:miter lim="800000"/>
            <a:headEnd/>
            <a:tailEnd/>
          </a:ln>
        </p:spPr>
        <p:txBody>
          <a:bodyPr tIns="44450" rIns="90488" bIns="44450">
            <a:spAutoFit/>
          </a:bodyPr>
          <a:lstStyle/>
          <a:p>
            <a:pPr marL="169863" indent="-169863" defTabSz="658813">
              <a:lnSpc>
                <a:spcPct val="90000"/>
              </a:lnSpc>
              <a:spcBef>
                <a:spcPct val="5000"/>
              </a:spcBef>
              <a:spcAft>
                <a:spcPct val="5000"/>
              </a:spcAft>
              <a:buClrTx/>
              <a:buSzTx/>
              <a:buFontTx/>
              <a:buNone/>
            </a:pPr>
            <a:r>
              <a:rPr lang="en-US" sz="1900">
                <a:latin typeface="Times New Roman" pitchFamily="18" charset="0"/>
              </a:rPr>
              <a:t>   </a:t>
            </a:r>
            <a:r>
              <a:rPr lang="en-US" sz="1900">
                <a:solidFill>
                  <a:srgbClr val="000000"/>
                </a:solidFill>
                <a:latin typeface="Times New Roman" pitchFamily="18" charset="0"/>
              </a:rPr>
              <a:t>A clinical response arising from a nonspecific insult, including </a:t>
            </a:r>
            <a:r>
              <a:rPr lang="en-US" sz="1800">
                <a:solidFill>
                  <a:srgbClr val="000000"/>
                </a:solidFill>
                <a:latin typeface="Times New Roman" pitchFamily="18" charset="0"/>
                <a:sym typeface="Symbol" pitchFamily="18" charset="2"/>
              </a:rPr>
              <a:t> </a:t>
            </a:r>
            <a:r>
              <a:rPr lang="en-US" sz="1900">
                <a:solidFill>
                  <a:srgbClr val="000000"/>
                </a:solidFill>
                <a:latin typeface="Times New Roman" pitchFamily="18" charset="0"/>
              </a:rPr>
              <a:t>2 of the following:</a:t>
            </a:r>
            <a:endParaRPr lang="en-US" sz="1700">
              <a:solidFill>
                <a:srgbClr val="000000"/>
              </a:solidFill>
              <a:latin typeface="Times New Roman" pitchFamily="18" charset="0"/>
            </a:endParaRPr>
          </a:p>
          <a:p>
            <a:pPr marL="458788" lvl="1" indent="-174625" defTabSz="658813">
              <a:lnSpc>
                <a:spcPct val="90000"/>
              </a:lnSpc>
              <a:spcBef>
                <a:spcPts val="150"/>
              </a:spcBef>
              <a:buClr>
                <a:schemeClr val="tx1"/>
              </a:buClr>
              <a:buSzTx/>
              <a:buFontTx/>
              <a:buChar char="•"/>
            </a:pPr>
            <a:r>
              <a:rPr lang="en-US" sz="1600">
                <a:solidFill>
                  <a:srgbClr val="000000"/>
                </a:solidFill>
                <a:latin typeface="Times New Roman" pitchFamily="18" charset="0"/>
              </a:rPr>
              <a:t>Temperature </a:t>
            </a:r>
            <a:r>
              <a:rPr lang="en-US" sz="1600">
                <a:solidFill>
                  <a:srgbClr val="000000"/>
                </a:solidFill>
                <a:latin typeface="Times New Roman" pitchFamily="18" charset="0"/>
                <a:sym typeface="Symbol" pitchFamily="18" charset="2"/>
              </a:rPr>
              <a:t></a:t>
            </a:r>
            <a:r>
              <a:rPr lang="en-US" sz="1600">
                <a:solidFill>
                  <a:srgbClr val="000000"/>
                </a:solidFill>
                <a:latin typeface="Times New Roman" pitchFamily="18" charset="0"/>
              </a:rPr>
              <a:t>38</a:t>
            </a:r>
            <a:r>
              <a:rPr lang="en-US" sz="1600" baseline="30000">
                <a:solidFill>
                  <a:srgbClr val="000000"/>
                </a:solidFill>
                <a:latin typeface="Times New Roman" pitchFamily="18" charset="0"/>
              </a:rPr>
              <a:t>o</a:t>
            </a:r>
            <a:r>
              <a:rPr lang="en-US" sz="1600">
                <a:solidFill>
                  <a:srgbClr val="000000"/>
                </a:solidFill>
                <a:latin typeface="Times New Roman" pitchFamily="18" charset="0"/>
              </a:rPr>
              <a:t>C or </a:t>
            </a:r>
            <a:r>
              <a:rPr lang="en-US" sz="1600">
                <a:solidFill>
                  <a:srgbClr val="000000"/>
                </a:solidFill>
                <a:latin typeface="Times New Roman" pitchFamily="18" charset="0"/>
                <a:sym typeface="Symbol" pitchFamily="18" charset="2"/>
              </a:rPr>
              <a:t></a:t>
            </a:r>
            <a:r>
              <a:rPr lang="en-US" sz="1600">
                <a:solidFill>
                  <a:srgbClr val="000000"/>
                </a:solidFill>
                <a:latin typeface="Times New Roman" pitchFamily="18" charset="0"/>
              </a:rPr>
              <a:t>36</a:t>
            </a:r>
            <a:r>
              <a:rPr lang="en-US" sz="1600" baseline="30000">
                <a:solidFill>
                  <a:srgbClr val="000000"/>
                </a:solidFill>
                <a:latin typeface="Times New Roman" pitchFamily="18" charset="0"/>
              </a:rPr>
              <a:t>o</a:t>
            </a:r>
            <a:r>
              <a:rPr lang="en-US" sz="1600">
                <a:solidFill>
                  <a:srgbClr val="000000"/>
                </a:solidFill>
                <a:latin typeface="Times New Roman" pitchFamily="18" charset="0"/>
              </a:rPr>
              <a:t>C</a:t>
            </a:r>
          </a:p>
          <a:p>
            <a:pPr marL="458788" lvl="1" indent="-174625" defTabSz="658813">
              <a:lnSpc>
                <a:spcPct val="90000"/>
              </a:lnSpc>
              <a:spcBef>
                <a:spcPts val="150"/>
              </a:spcBef>
              <a:buClr>
                <a:schemeClr val="tx1"/>
              </a:buClr>
              <a:buSzTx/>
              <a:buFontTx/>
              <a:buChar char="•"/>
            </a:pPr>
            <a:r>
              <a:rPr lang="en-US" sz="1600">
                <a:solidFill>
                  <a:srgbClr val="000000"/>
                </a:solidFill>
                <a:latin typeface="Times New Roman" pitchFamily="18" charset="0"/>
              </a:rPr>
              <a:t>HR </a:t>
            </a:r>
            <a:r>
              <a:rPr lang="en-US" sz="1600">
                <a:solidFill>
                  <a:srgbClr val="000000"/>
                </a:solidFill>
                <a:latin typeface="Times New Roman" pitchFamily="18" charset="0"/>
                <a:sym typeface="Symbol" pitchFamily="18" charset="2"/>
              </a:rPr>
              <a:t></a:t>
            </a:r>
            <a:r>
              <a:rPr lang="en-US" sz="1600">
                <a:solidFill>
                  <a:srgbClr val="000000"/>
                </a:solidFill>
                <a:latin typeface="Times New Roman" pitchFamily="18" charset="0"/>
              </a:rPr>
              <a:t>90 beats/min</a:t>
            </a:r>
          </a:p>
          <a:p>
            <a:pPr marL="458788" lvl="1" indent="-174625" defTabSz="658813">
              <a:lnSpc>
                <a:spcPct val="90000"/>
              </a:lnSpc>
              <a:spcBef>
                <a:spcPts val="150"/>
              </a:spcBef>
              <a:buClr>
                <a:schemeClr val="tx1"/>
              </a:buClr>
              <a:buSzTx/>
              <a:buFontTx/>
              <a:buChar char="•"/>
            </a:pPr>
            <a:r>
              <a:rPr lang="en-US" sz="1600">
                <a:solidFill>
                  <a:srgbClr val="000000"/>
                </a:solidFill>
                <a:latin typeface="Times New Roman" pitchFamily="18" charset="0"/>
              </a:rPr>
              <a:t>Respirations </a:t>
            </a:r>
            <a:r>
              <a:rPr lang="en-US" sz="1600">
                <a:solidFill>
                  <a:srgbClr val="000000"/>
                </a:solidFill>
                <a:latin typeface="Times New Roman" pitchFamily="18" charset="0"/>
                <a:sym typeface="Symbol" pitchFamily="18" charset="2"/>
              </a:rPr>
              <a:t></a:t>
            </a:r>
            <a:r>
              <a:rPr lang="en-US" sz="1600">
                <a:solidFill>
                  <a:srgbClr val="000000"/>
                </a:solidFill>
                <a:latin typeface="Times New Roman" pitchFamily="18" charset="0"/>
              </a:rPr>
              <a:t>20/min</a:t>
            </a:r>
          </a:p>
          <a:p>
            <a:pPr marL="458788" lvl="1" indent="-174625" defTabSz="658813">
              <a:lnSpc>
                <a:spcPct val="90000"/>
              </a:lnSpc>
              <a:spcBef>
                <a:spcPts val="150"/>
              </a:spcBef>
              <a:buClr>
                <a:schemeClr val="tx1"/>
              </a:buClr>
              <a:buSzTx/>
              <a:buFontTx/>
              <a:buChar char="•"/>
            </a:pPr>
            <a:r>
              <a:rPr lang="en-US" sz="1600">
                <a:solidFill>
                  <a:srgbClr val="000000"/>
                </a:solidFill>
                <a:latin typeface="Times New Roman" pitchFamily="18" charset="0"/>
              </a:rPr>
              <a:t>WBC count </a:t>
            </a:r>
            <a:r>
              <a:rPr lang="en-US" sz="1600">
                <a:solidFill>
                  <a:srgbClr val="000000"/>
                </a:solidFill>
                <a:latin typeface="Times New Roman" pitchFamily="18" charset="0"/>
                <a:sym typeface="Symbol" pitchFamily="18" charset="2"/>
              </a:rPr>
              <a:t></a:t>
            </a:r>
            <a:r>
              <a:rPr lang="en-US" sz="1600">
                <a:solidFill>
                  <a:srgbClr val="000000"/>
                </a:solidFill>
                <a:latin typeface="Times New Roman" pitchFamily="18" charset="0"/>
              </a:rPr>
              <a:t>12,000/mm</a:t>
            </a:r>
            <a:r>
              <a:rPr lang="en-US" sz="1600" baseline="30000">
                <a:solidFill>
                  <a:srgbClr val="000000"/>
                </a:solidFill>
                <a:latin typeface="Times New Roman" pitchFamily="18" charset="0"/>
              </a:rPr>
              <a:t>3</a:t>
            </a:r>
            <a:r>
              <a:rPr lang="en-US" sz="1600">
                <a:solidFill>
                  <a:srgbClr val="000000"/>
                </a:solidFill>
                <a:latin typeface="Times New Roman" pitchFamily="18" charset="0"/>
              </a:rPr>
              <a:t> </a:t>
            </a:r>
            <a:r>
              <a:rPr lang="en-US" sz="1600">
                <a:solidFill>
                  <a:srgbClr val="000000"/>
                </a:solidFill>
                <a:latin typeface="Times New Roman" pitchFamily="18" charset="0"/>
                <a:sym typeface="Symbol" pitchFamily="18" charset="2"/>
              </a:rPr>
              <a:t>or</a:t>
            </a:r>
            <a:br>
              <a:rPr lang="en-US" sz="1600">
                <a:solidFill>
                  <a:srgbClr val="000000"/>
                </a:solidFill>
                <a:latin typeface="Times New Roman" pitchFamily="18" charset="0"/>
                <a:sym typeface="Symbol" pitchFamily="18" charset="2"/>
              </a:rPr>
            </a:br>
            <a:r>
              <a:rPr lang="en-US" sz="1600">
                <a:solidFill>
                  <a:srgbClr val="000000"/>
                </a:solidFill>
                <a:latin typeface="Times New Roman" pitchFamily="18" charset="0"/>
                <a:sym typeface="Symbol" pitchFamily="18" charset="2"/>
              </a:rPr>
              <a:t> 4,000/</a:t>
            </a:r>
            <a:r>
              <a:rPr lang="en-US" sz="1600">
                <a:solidFill>
                  <a:srgbClr val="000000"/>
                </a:solidFill>
                <a:latin typeface="Times New Roman" pitchFamily="18" charset="0"/>
              </a:rPr>
              <a:t>mm</a:t>
            </a:r>
            <a:r>
              <a:rPr lang="en-US" sz="1600" baseline="30000">
                <a:solidFill>
                  <a:srgbClr val="000000"/>
                </a:solidFill>
                <a:latin typeface="Times New Roman" pitchFamily="18" charset="0"/>
              </a:rPr>
              <a:t>3</a:t>
            </a:r>
            <a:r>
              <a:rPr lang="en-US" sz="1600">
                <a:solidFill>
                  <a:srgbClr val="000000"/>
                </a:solidFill>
                <a:latin typeface="Times New Roman" pitchFamily="18" charset="0"/>
                <a:sym typeface="Symbol" pitchFamily="18" charset="2"/>
              </a:rPr>
              <a:t> or &gt;10% immature neutrophils</a:t>
            </a:r>
          </a:p>
        </p:txBody>
      </p:sp>
      <p:sp>
        <p:nvSpPr>
          <p:cNvPr id="174090" name="Text Box 7"/>
          <p:cNvSpPr txBox="1">
            <a:spLocks noChangeArrowheads="1"/>
          </p:cNvSpPr>
          <p:nvPr/>
        </p:nvSpPr>
        <p:spPr bwMode="auto">
          <a:xfrm>
            <a:off x="3810000" y="4800600"/>
            <a:ext cx="5410200" cy="312738"/>
          </a:xfrm>
          <a:prstGeom prst="rect">
            <a:avLst/>
          </a:prstGeom>
          <a:noFill/>
          <a:ln w="12700">
            <a:noFill/>
            <a:miter lim="800000"/>
            <a:headEnd/>
            <a:tailEnd/>
          </a:ln>
        </p:spPr>
        <p:txBody>
          <a:bodyPr>
            <a:spAutoFit/>
          </a:bodyPr>
          <a:lstStyle/>
          <a:p>
            <a:pPr algn="ctr" eaLnBrk="0" hangingPunct="0">
              <a:lnSpc>
                <a:spcPct val="90000"/>
              </a:lnSpc>
              <a:spcBef>
                <a:spcPct val="50000"/>
              </a:spcBef>
              <a:buClrTx/>
              <a:buSzTx/>
              <a:buFontTx/>
              <a:buNone/>
            </a:pPr>
            <a:r>
              <a:rPr lang="en-US" sz="1600" b="1"/>
              <a:t>SIRS = Systemic Inflammatory Response Syndrome</a:t>
            </a:r>
          </a:p>
        </p:txBody>
      </p:sp>
      <p:sp>
        <p:nvSpPr>
          <p:cNvPr id="174091" name="Rectangle 8"/>
          <p:cNvSpPr>
            <a:spLocks noChangeArrowheads="1"/>
          </p:cNvSpPr>
          <p:nvPr/>
        </p:nvSpPr>
        <p:spPr bwMode="auto">
          <a:xfrm>
            <a:off x="4267200" y="3429000"/>
            <a:ext cx="2552700" cy="904875"/>
          </a:xfrm>
          <a:prstGeom prst="rect">
            <a:avLst/>
          </a:prstGeom>
          <a:solidFill>
            <a:schemeClr val="bg2"/>
          </a:solidFill>
          <a:ln w="12700">
            <a:solidFill>
              <a:srgbClr val="6699FF"/>
            </a:solidFill>
            <a:miter lim="800000"/>
            <a:headEnd/>
            <a:tailEnd/>
          </a:ln>
        </p:spPr>
        <p:txBody>
          <a:bodyPr wrap="none" anchor="ctr"/>
          <a:lstStyle/>
          <a:p>
            <a:endParaRPr lang="en-GB"/>
          </a:p>
        </p:txBody>
      </p:sp>
      <p:sp>
        <p:nvSpPr>
          <p:cNvPr id="174092" name="Rectangle 9"/>
          <p:cNvSpPr>
            <a:spLocks noChangeArrowheads="1"/>
          </p:cNvSpPr>
          <p:nvPr/>
        </p:nvSpPr>
        <p:spPr bwMode="auto">
          <a:xfrm>
            <a:off x="4267200" y="3505200"/>
            <a:ext cx="2760663" cy="876300"/>
          </a:xfrm>
          <a:prstGeom prst="rect">
            <a:avLst/>
          </a:prstGeom>
          <a:noFill/>
          <a:ln w="12700">
            <a:noFill/>
            <a:miter lim="800000"/>
            <a:headEnd/>
            <a:tailEnd/>
          </a:ln>
        </p:spPr>
        <p:txBody>
          <a:bodyPr lIns="66675" tIns="33337" rIns="66675" bIns="33337"/>
          <a:lstStyle/>
          <a:p>
            <a:pPr marL="228600" indent="-228600" eaLnBrk="0" hangingPunct="0">
              <a:lnSpc>
                <a:spcPct val="90000"/>
              </a:lnSpc>
              <a:spcBef>
                <a:spcPct val="5000"/>
              </a:spcBef>
              <a:spcAft>
                <a:spcPct val="5000"/>
              </a:spcAft>
              <a:buClrTx/>
              <a:buSzTx/>
              <a:buFontTx/>
              <a:buNone/>
              <a:tabLst>
                <a:tab pos="236538" algn="l"/>
              </a:tabLst>
            </a:pPr>
            <a:r>
              <a:rPr lang="en-US" sz="1800" b="1" dirty="0">
                <a:solidFill>
                  <a:srgbClr val="000000"/>
                </a:solidFill>
              </a:rPr>
              <a:t>SIRS with a presumed or confirmed </a:t>
            </a:r>
            <a:r>
              <a:rPr lang="en-US" sz="1800" b="1" dirty="0">
                <a:solidFill>
                  <a:srgbClr val="FFFF00"/>
                </a:solidFill>
              </a:rPr>
              <a:t>infectious process</a:t>
            </a:r>
          </a:p>
        </p:txBody>
      </p:sp>
      <p:sp>
        <p:nvSpPr>
          <p:cNvPr id="436234" name="Rectangle 10"/>
          <p:cNvSpPr>
            <a:spLocks noChangeArrowheads="1"/>
          </p:cNvSpPr>
          <p:nvPr/>
        </p:nvSpPr>
        <p:spPr bwMode="auto">
          <a:xfrm>
            <a:off x="474663" y="1771650"/>
            <a:ext cx="8218487" cy="1066800"/>
          </a:xfrm>
          <a:prstGeom prst="rect">
            <a:avLst/>
          </a:prstGeom>
          <a:gradFill rotWithShape="0">
            <a:gsLst>
              <a:gs pos="0">
                <a:srgbClr val="052471"/>
              </a:gs>
              <a:gs pos="100000">
                <a:srgbClr val="E00000"/>
              </a:gs>
            </a:gsLst>
            <a:lin ang="0" scaled="1"/>
          </a:gradFill>
          <a:ln w="12700">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436235" name="Rectangle 11"/>
          <p:cNvSpPr>
            <a:spLocks noChangeArrowheads="1"/>
          </p:cNvSpPr>
          <p:nvPr/>
        </p:nvSpPr>
        <p:spPr bwMode="auto">
          <a:xfrm>
            <a:off x="3927475" y="2063750"/>
            <a:ext cx="1677988" cy="482600"/>
          </a:xfrm>
          <a:prstGeom prst="rect">
            <a:avLst/>
          </a:prstGeom>
          <a:noFill/>
          <a:ln w="12700">
            <a:noFill/>
            <a:miter lim="800000"/>
            <a:headEnd/>
            <a:tailEnd/>
          </a:ln>
          <a:effectLst/>
        </p:spPr>
        <p:txBody>
          <a:bodyPr lIns="66675" tIns="33337" rIns="66675" bIns="33337"/>
          <a:lstStyle/>
          <a:p>
            <a:pPr algn="ctr" defTabSz="658813" eaLnBrk="0" hangingPunct="0">
              <a:lnSpc>
                <a:spcPct val="95000"/>
              </a:lnSpc>
              <a:spcBef>
                <a:spcPct val="10000"/>
              </a:spcBef>
              <a:spcAft>
                <a:spcPct val="10000"/>
              </a:spcAft>
              <a:buClrTx/>
              <a:buSzTx/>
              <a:buFontTx/>
              <a:buNone/>
              <a:defRPr/>
            </a:pPr>
            <a:r>
              <a:rPr lang="en-US" sz="3200">
                <a:solidFill>
                  <a:schemeClr val="tx2"/>
                </a:solidFill>
                <a:effectLst>
                  <a:outerShdw blurRad="38100" dist="38100" dir="2700000" algn="tl">
                    <a:srgbClr val="000000"/>
                  </a:outerShdw>
                </a:effectLst>
              </a:rPr>
              <a:t>Sepsis</a:t>
            </a:r>
            <a:endParaRPr lang="en-US" sz="3200" b="1">
              <a:solidFill>
                <a:schemeClr val="tx2"/>
              </a:solidFill>
              <a:effectLst>
                <a:outerShdw blurRad="38100" dist="38100" dir="2700000" algn="tl">
                  <a:srgbClr val="000000"/>
                </a:outerShdw>
              </a:effectLst>
            </a:endParaRPr>
          </a:p>
        </p:txBody>
      </p:sp>
      <p:sp>
        <p:nvSpPr>
          <p:cNvPr id="436236" name="Rectangle 12"/>
          <p:cNvSpPr>
            <a:spLocks noChangeArrowheads="1"/>
          </p:cNvSpPr>
          <p:nvPr/>
        </p:nvSpPr>
        <p:spPr bwMode="auto">
          <a:xfrm>
            <a:off x="2301875" y="2073275"/>
            <a:ext cx="1677988" cy="465138"/>
          </a:xfrm>
          <a:prstGeom prst="rect">
            <a:avLst/>
          </a:prstGeom>
          <a:noFill/>
          <a:ln w="12700">
            <a:noFill/>
            <a:miter lim="800000"/>
            <a:headEnd/>
            <a:tailEnd/>
          </a:ln>
          <a:effectLst/>
        </p:spPr>
        <p:txBody>
          <a:bodyPr lIns="66675" tIns="33337" rIns="66675" bIns="33337"/>
          <a:lstStyle/>
          <a:p>
            <a:pPr algn="ctr" defTabSz="658813" eaLnBrk="0" hangingPunct="0">
              <a:lnSpc>
                <a:spcPct val="95000"/>
              </a:lnSpc>
              <a:spcBef>
                <a:spcPct val="10000"/>
              </a:spcBef>
              <a:spcAft>
                <a:spcPct val="10000"/>
              </a:spcAft>
              <a:buClrTx/>
              <a:buSzTx/>
              <a:buFontTx/>
              <a:buNone/>
              <a:defRPr/>
            </a:pPr>
            <a:r>
              <a:rPr lang="en-US" sz="3200">
                <a:solidFill>
                  <a:schemeClr val="tx2"/>
                </a:solidFill>
                <a:effectLst>
                  <a:outerShdw blurRad="38100" dist="38100" dir="2700000" algn="tl">
                    <a:srgbClr val="000000"/>
                  </a:outerShdw>
                </a:effectLst>
              </a:rPr>
              <a:t>SIRS</a:t>
            </a:r>
            <a:endParaRPr lang="en-US" sz="3200" b="1">
              <a:solidFill>
                <a:schemeClr val="tx2"/>
              </a:solidFill>
              <a:effectLst>
                <a:outerShdw blurRad="38100" dist="38100" dir="2700000" algn="tl">
                  <a:srgbClr val="000000"/>
                </a:outerShdw>
              </a:effectLst>
            </a:endParaRPr>
          </a:p>
        </p:txBody>
      </p:sp>
      <p:sp>
        <p:nvSpPr>
          <p:cNvPr id="436237" name="Rectangle 13"/>
          <p:cNvSpPr>
            <a:spLocks noChangeArrowheads="1"/>
          </p:cNvSpPr>
          <p:nvPr/>
        </p:nvSpPr>
        <p:spPr bwMode="auto">
          <a:xfrm>
            <a:off x="598488" y="2000250"/>
            <a:ext cx="1822450" cy="465138"/>
          </a:xfrm>
          <a:prstGeom prst="rect">
            <a:avLst/>
          </a:prstGeom>
          <a:noFill/>
          <a:ln w="12700">
            <a:noFill/>
            <a:miter lim="800000"/>
            <a:headEnd/>
            <a:tailEnd/>
          </a:ln>
          <a:effectLst/>
        </p:spPr>
        <p:txBody>
          <a:bodyPr lIns="66675" tIns="33337" rIns="66675" bIns="33337"/>
          <a:lstStyle/>
          <a:p>
            <a:pPr algn="ctr" defTabSz="658813" eaLnBrk="0" hangingPunct="0">
              <a:lnSpc>
                <a:spcPct val="85000"/>
              </a:lnSpc>
              <a:spcBef>
                <a:spcPct val="10000"/>
              </a:spcBef>
              <a:spcAft>
                <a:spcPct val="10000"/>
              </a:spcAft>
              <a:buClrTx/>
              <a:buSzTx/>
              <a:buFontTx/>
              <a:buNone/>
              <a:defRPr/>
            </a:pPr>
            <a:r>
              <a:rPr lang="en-US">
                <a:effectLst>
                  <a:outerShdw blurRad="38100" dist="38100" dir="2700000" algn="tl">
                    <a:srgbClr val="000000"/>
                  </a:outerShdw>
                </a:effectLst>
              </a:rPr>
              <a:t>Infection/</a:t>
            </a:r>
            <a:br>
              <a:rPr lang="en-US">
                <a:effectLst>
                  <a:outerShdw blurRad="38100" dist="38100" dir="2700000" algn="tl">
                    <a:srgbClr val="000000"/>
                  </a:outerShdw>
                </a:effectLst>
              </a:rPr>
            </a:br>
            <a:r>
              <a:rPr lang="en-US">
                <a:effectLst>
                  <a:outerShdw blurRad="38100" dist="38100" dir="2700000" algn="tl">
                    <a:srgbClr val="000000"/>
                  </a:outerShdw>
                </a:effectLst>
              </a:rPr>
              <a:t>Trauma</a:t>
            </a:r>
            <a:endParaRPr lang="en-US" b="1">
              <a:effectLst>
                <a:outerShdw blurRad="38100" dist="38100" dir="2700000" algn="tl">
                  <a:srgbClr val="000000"/>
                </a:outerShdw>
              </a:effectLst>
            </a:endParaRPr>
          </a:p>
        </p:txBody>
      </p:sp>
      <p:sp>
        <p:nvSpPr>
          <p:cNvPr id="436238" name="Rectangle 14"/>
          <p:cNvSpPr>
            <a:spLocks noChangeArrowheads="1"/>
          </p:cNvSpPr>
          <p:nvPr/>
        </p:nvSpPr>
        <p:spPr bwMode="auto">
          <a:xfrm>
            <a:off x="5672138" y="2063750"/>
            <a:ext cx="2895600" cy="482600"/>
          </a:xfrm>
          <a:prstGeom prst="rect">
            <a:avLst/>
          </a:prstGeom>
          <a:noFill/>
          <a:ln w="12700">
            <a:noFill/>
            <a:miter lim="800000"/>
            <a:headEnd/>
            <a:tailEnd/>
          </a:ln>
          <a:effectLst/>
        </p:spPr>
        <p:txBody>
          <a:bodyPr lIns="66675" tIns="33337" rIns="66675" bIns="33337"/>
          <a:lstStyle/>
          <a:p>
            <a:pPr algn="ctr" defTabSz="658813" eaLnBrk="0" hangingPunct="0">
              <a:lnSpc>
                <a:spcPct val="95000"/>
              </a:lnSpc>
              <a:spcBef>
                <a:spcPct val="10000"/>
              </a:spcBef>
              <a:spcAft>
                <a:spcPct val="10000"/>
              </a:spcAft>
              <a:buClrTx/>
              <a:buSzTx/>
              <a:buFontTx/>
              <a:buNone/>
              <a:defRPr/>
            </a:pPr>
            <a:r>
              <a:rPr lang="en-US" sz="3200" b="1">
                <a:effectLst>
                  <a:outerShdw blurRad="38100" dist="38100" dir="2700000" algn="tl">
                    <a:srgbClr val="000000"/>
                  </a:outerShdw>
                </a:effectLst>
              </a:rPr>
              <a:t>Severe Sepsis</a:t>
            </a:r>
          </a:p>
        </p:txBody>
      </p:sp>
      <p:sp>
        <p:nvSpPr>
          <p:cNvPr id="174098" name="Text Box 15"/>
          <p:cNvSpPr txBox="1">
            <a:spLocks noChangeArrowheads="1"/>
          </p:cNvSpPr>
          <p:nvPr/>
        </p:nvSpPr>
        <p:spPr bwMode="auto">
          <a:xfrm>
            <a:off x="5035550" y="6096000"/>
            <a:ext cx="4108450" cy="403225"/>
          </a:xfrm>
          <a:prstGeom prst="rect">
            <a:avLst/>
          </a:prstGeom>
          <a:noFill/>
          <a:ln w="12700">
            <a:noFill/>
            <a:miter lim="800000"/>
            <a:headEnd/>
            <a:tailEnd/>
          </a:ln>
        </p:spPr>
        <p:txBody>
          <a:bodyPr wrap="none" lIns="0" tIns="0" rIns="0" bIns="0" anchor="ctr">
            <a:spAutoFit/>
          </a:bodyPr>
          <a:lstStyle/>
          <a:p>
            <a:pPr eaLnBrk="0" hangingPunct="0">
              <a:lnSpc>
                <a:spcPct val="95000"/>
              </a:lnSpc>
              <a:spcBef>
                <a:spcPct val="0"/>
              </a:spcBef>
              <a:buClrTx/>
              <a:buSzTx/>
              <a:buFontTx/>
              <a:buNone/>
            </a:pPr>
            <a:r>
              <a:rPr lang="en-US" altLang="en-US" sz="1400"/>
              <a:t>Adapted from: Bone RC, et al. </a:t>
            </a:r>
            <a:r>
              <a:rPr lang="en-US" altLang="en-US" sz="1400" i="1"/>
              <a:t>Chest</a:t>
            </a:r>
            <a:r>
              <a:rPr lang="en-US" altLang="en-US" sz="1400"/>
              <a:t> 1992;101:1644</a:t>
            </a:r>
          </a:p>
          <a:p>
            <a:pPr eaLnBrk="0" hangingPunct="0">
              <a:lnSpc>
                <a:spcPct val="95000"/>
              </a:lnSpc>
              <a:spcBef>
                <a:spcPct val="0"/>
              </a:spcBef>
              <a:buClrTx/>
              <a:buSzTx/>
              <a:buFontTx/>
              <a:buNone/>
            </a:pPr>
            <a:r>
              <a:rPr lang="en-US" altLang="en-US" sz="1400"/>
              <a:t>Opal SM, et al. </a:t>
            </a:r>
            <a:r>
              <a:rPr lang="en-US" altLang="en-US" sz="1400" i="1"/>
              <a:t>Crit Care Med</a:t>
            </a:r>
            <a:r>
              <a:rPr lang="en-US" altLang="en-US" sz="1400"/>
              <a:t> 2000;28:S81</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txBox="1">
            <a:spLocks noGrp="1"/>
          </p:cNvSpPr>
          <p:nvPr/>
        </p:nvSpPr>
        <p:spPr bwMode="auto">
          <a:xfrm>
            <a:off x="685800" y="6477000"/>
            <a:ext cx="1676400" cy="304800"/>
          </a:xfrm>
          <a:prstGeom prst="rect">
            <a:avLst/>
          </a:prstGeom>
          <a:noFill/>
          <a:ln>
            <a:miter lim="800000"/>
            <a:headEnd/>
            <a:tailEnd/>
          </a:ln>
        </p:spPr>
        <p:txBody>
          <a:bodyPr/>
          <a:lstStyle/>
          <a:p>
            <a:pPr>
              <a:lnSpc>
                <a:spcPct val="100000"/>
              </a:lnSpc>
              <a:spcBef>
                <a:spcPct val="0"/>
              </a:spcBef>
              <a:buClrTx/>
              <a:buSzTx/>
              <a:buFontTx/>
              <a:buNone/>
              <a:defRPr/>
            </a:pPr>
            <a:fld id="{60739002-81FA-44B0-9E23-D683E767A91E}" type="datetime1">
              <a:rPr lang="en-US" sz="1400">
                <a:latin typeface="+mn-lt"/>
              </a:rPr>
              <a:pPr>
                <a:lnSpc>
                  <a:spcPct val="100000"/>
                </a:lnSpc>
                <a:spcBef>
                  <a:spcPct val="0"/>
                </a:spcBef>
                <a:buClrTx/>
                <a:buSzTx/>
                <a:buFontTx/>
                <a:buNone/>
                <a:defRPr/>
              </a:pPr>
              <a:t>10/19/2011</a:t>
            </a:fld>
            <a:endParaRPr lang="en-US" sz="1400">
              <a:latin typeface="+mn-lt"/>
            </a:endParaRPr>
          </a:p>
        </p:txBody>
      </p:sp>
      <p:sp>
        <p:nvSpPr>
          <p:cNvPr id="175107" name="Slide Number Placeholder 2"/>
          <p:cNvSpPr txBox="1">
            <a:spLocks noGrp="1"/>
          </p:cNvSpPr>
          <p:nvPr/>
        </p:nvSpPr>
        <p:spPr bwMode="auto">
          <a:xfrm>
            <a:off x="7010400" y="6477000"/>
            <a:ext cx="1447800" cy="304800"/>
          </a:xfrm>
          <a:prstGeom prst="rect">
            <a:avLst/>
          </a:prstGeom>
          <a:noFill/>
          <a:ln w="9525">
            <a:noFill/>
            <a:miter lim="800000"/>
            <a:headEnd/>
            <a:tailEnd/>
          </a:ln>
        </p:spPr>
        <p:txBody>
          <a:bodyPr/>
          <a:lstStyle/>
          <a:p>
            <a:pPr algn="r">
              <a:lnSpc>
                <a:spcPct val="100000"/>
              </a:lnSpc>
              <a:spcBef>
                <a:spcPct val="0"/>
              </a:spcBef>
              <a:buClrTx/>
              <a:buSzTx/>
              <a:buFontTx/>
              <a:buNone/>
            </a:pPr>
            <a:fld id="{D09B9DD8-8FC8-4D82-8614-8EF303C74ED0}" type="slidenum">
              <a:rPr lang="ar-SA" sz="1400">
                <a:latin typeface="Times New Roman" pitchFamily="18" charset="0"/>
              </a:rPr>
              <a:pPr algn="r">
                <a:lnSpc>
                  <a:spcPct val="100000"/>
                </a:lnSpc>
                <a:spcBef>
                  <a:spcPct val="0"/>
                </a:spcBef>
                <a:buClrTx/>
                <a:buSzTx/>
                <a:buFontTx/>
                <a:buNone/>
              </a:pPr>
              <a:t>34</a:t>
            </a:fld>
            <a:endParaRPr lang="en-US" sz="1400">
              <a:latin typeface="Times New Roman" pitchFamily="18" charset="0"/>
            </a:endParaRPr>
          </a:p>
        </p:txBody>
      </p:sp>
      <p:sp>
        <p:nvSpPr>
          <p:cNvPr id="18" name="Footer Placeholder 3"/>
          <p:cNvSpPr txBox="1">
            <a:spLocks noGrp="1"/>
          </p:cNvSpPr>
          <p:nvPr/>
        </p:nvSpPr>
        <p:spPr bwMode="auto">
          <a:xfrm>
            <a:off x="2514600" y="6477000"/>
            <a:ext cx="4343400" cy="304800"/>
          </a:xfrm>
          <a:prstGeom prst="rect">
            <a:avLst/>
          </a:prstGeom>
          <a:noFill/>
          <a:ln>
            <a:miter lim="800000"/>
            <a:headEnd/>
            <a:tailEnd/>
          </a:ln>
        </p:spPr>
        <p:txBody>
          <a:bodyPr/>
          <a:lstStyle/>
          <a:p>
            <a:pPr algn="ctr">
              <a:lnSpc>
                <a:spcPct val="100000"/>
              </a:lnSpc>
              <a:spcBef>
                <a:spcPct val="0"/>
              </a:spcBef>
              <a:buClrTx/>
              <a:buSzTx/>
              <a:buFontTx/>
              <a:buNone/>
              <a:defRPr/>
            </a:pPr>
            <a:r>
              <a:rPr lang="en-US" sz="1400">
                <a:latin typeface="+mn-lt"/>
              </a:rPr>
              <a:t>Patient Care in the ICU</a:t>
            </a:r>
          </a:p>
        </p:txBody>
      </p:sp>
      <p:sp>
        <p:nvSpPr>
          <p:cNvPr id="437250" name="AutoShape 2"/>
          <p:cNvSpPr>
            <a:spLocks noChangeArrowheads="1"/>
          </p:cNvSpPr>
          <p:nvPr/>
        </p:nvSpPr>
        <p:spPr bwMode="auto">
          <a:xfrm rot="39068">
            <a:off x="6862763" y="2846388"/>
            <a:ext cx="436562" cy="838200"/>
          </a:xfrm>
          <a:prstGeom prst="upArrow">
            <a:avLst>
              <a:gd name="adj1" fmla="val 42583"/>
              <a:gd name="adj2" fmla="val 94445"/>
            </a:avLst>
          </a:prstGeom>
          <a:gradFill rotWithShape="0">
            <a:gsLst>
              <a:gs pos="0">
                <a:srgbClr val="FFCC00"/>
              </a:gs>
              <a:gs pos="100000">
                <a:srgbClr val="FFCC00">
                  <a:gamma/>
                  <a:shade val="56471"/>
                  <a:invGamma/>
                </a:srgbClr>
              </a:gs>
            </a:gsLst>
            <a:lin ang="5400000" scaled="1"/>
          </a:gradFill>
          <a:ln w="12700">
            <a:noFill/>
            <a:miter lim="800000"/>
            <a:headEnd/>
            <a:tailEnd/>
          </a:ln>
          <a:effectLst>
            <a:outerShdw dist="17961" dir="2700000" algn="ctr" rotWithShape="0">
              <a:schemeClr val="bg2"/>
            </a:outerShdw>
          </a:effectLst>
        </p:spPr>
        <p:txBody>
          <a:bodyPr wrap="none" anchor="ctr"/>
          <a:lstStyle/>
          <a:p>
            <a:pPr>
              <a:defRPr/>
            </a:pPr>
            <a:endParaRPr lang="en-GB"/>
          </a:p>
        </p:txBody>
      </p:sp>
      <p:sp>
        <p:nvSpPr>
          <p:cNvPr id="175110" name="Rectangle 3"/>
          <p:cNvSpPr>
            <a:spLocks noChangeArrowheads="1"/>
          </p:cNvSpPr>
          <p:nvPr/>
        </p:nvSpPr>
        <p:spPr bwMode="auto">
          <a:xfrm>
            <a:off x="457200" y="152400"/>
            <a:ext cx="8299450" cy="1428750"/>
          </a:xfrm>
          <a:prstGeom prst="rect">
            <a:avLst/>
          </a:prstGeom>
          <a:noFill/>
          <a:ln w="12700">
            <a:noFill/>
            <a:miter lim="800000"/>
            <a:headEnd/>
            <a:tailEnd/>
          </a:ln>
        </p:spPr>
        <p:txBody>
          <a:bodyPr tIns="44450" rIns="90488" bIns="44450" anchor="b">
            <a:spAutoFit/>
          </a:bodyPr>
          <a:lstStyle/>
          <a:p>
            <a:pPr algn="ctr">
              <a:lnSpc>
                <a:spcPct val="100000"/>
              </a:lnSpc>
              <a:spcBef>
                <a:spcPts val="300"/>
              </a:spcBef>
              <a:buClrTx/>
              <a:buSzTx/>
              <a:buFontTx/>
              <a:buNone/>
            </a:pPr>
            <a:r>
              <a:rPr lang="en-US" sz="4400" b="1">
                <a:solidFill>
                  <a:schemeClr val="tx2"/>
                </a:solidFill>
                <a:latin typeface="Times New Roman" pitchFamily="18" charset="0"/>
              </a:rPr>
              <a:t>Sepsis: Defining a Disease Continuum</a:t>
            </a:r>
          </a:p>
        </p:txBody>
      </p:sp>
      <p:sp>
        <p:nvSpPr>
          <p:cNvPr id="175111" name="Text Box 4"/>
          <p:cNvSpPr txBox="1">
            <a:spLocks noChangeArrowheads="1"/>
          </p:cNvSpPr>
          <p:nvPr/>
        </p:nvSpPr>
        <p:spPr bwMode="auto">
          <a:xfrm>
            <a:off x="401638" y="6348413"/>
            <a:ext cx="8183562" cy="284162"/>
          </a:xfrm>
          <a:prstGeom prst="rect">
            <a:avLst/>
          </a:prstGeom>
          <a:noFill/>
          <a:ln w="12700">
            <a:noFill/>
            <a:miter lim="800000"/>
            <a:headEnd/>
            <a:tailEnd/>
          </a:ln>
        </p:spPr>
        <p:txBody>
          <a:bodyPr>
            <a:spAutoFit/>
          </a:bodyPr>
          <a:lstStyle/>
          <a:p>
            <a:pPr eaLnBrk="0" hangingPunct="0">
              <a:lnSpc>
                <a:spcPct val="90000"/>
              </a:lnSpc>
              <a:spcBef>
                <a:spcPct val="50000"/>
              </a:spcBef>
              <a:buClrTx/>
              <a:buSzTx/>
              <a:buFontTx/>
              <a:buNone/>
            </a:pPr>
            <a:r>
              <a:rPr lang="en-US" sz="1400"/>
              <a:t>Bone et al. </a:t>
            </a:r>
            <a:r>
              <a:rPr lang="en-US" sz="1400" i="1"/>
              <a:t>Chest</a:t>
            </a:r>
            <a:r>
              <a:rPr lang="en-US" sz="1400"/>
              <a:t> 1992;101:1644; Wheeler and Bernard. </a:t>
            </a:r>
            <a:r>
              <a:rPr lang="en-US" sz="1400" i="1"/>
              <a:t>N Engl J Med</a:t>
            </a:r>
            <a:r>
              <a:rPr lang="en-US" sz="1400"/>
              <a:t> 1999;340:207</a:t>
            </a:r>
          </a:p>
        </p:txBody>
      </p:sp>
      <p:sp>
        <p:nvSpPr>
          <p:cNvPr id="437253" name="Rectangle 5"/>
          <p:cNvSpPr>
            <a:spLocks noChangeArrowheads="1"/>
          </p:cNvSpPr>
          <p:nvPr/>
        </p:nvSpPr>
        <p:spPr bwMode="auto">
          <a:xfrm>
            <a:off x="474663" y="1765300"/>
            <a:ext cx="8218487" cy="1066800"/>
          </a:xfrm>
          <a:prstGeom prst="rect">
            <a:avLst/>
          </a:prstGeom>
          <a:gradFill rotWithShape="0">
            <a:gsLst>
              <a:gs pos="0">
                <a:srgbClr val="052471"/>
              </a:gs>
              <a:gs pos="100000">
                <a:srgbClr val="E00000"/>
              </a:gs>
            </a:gsLst>
            <a:lin ang="0" scaled="1"/>
          </a:gradFill>
          <a:ln w="12700">
            <a:noFill/>
            <a:miter lim="800000"/>
            <a:headEnd/>
            <a:tailEnd/>
          </a:ln>
          <a:effectLst>
            <a:outerShdw dist="35921" dir="2700000" algn="ctr" rotWithShape="0">
              <a:schemeClr val="bg2"/>
            </a:outerShdw>
          </a:effectLst>
        </p:spPr>
        <p:txBody>
          <a:bodyPr wrap="none" anchor="ctr"/>
          <a:lstStyle/>
          <a:p>
            <a:pPr>
              <a:defRPr/>
            </a:pPr>
            <a:endParaRPr lang="en-GB"/>
          </a:p>
        </p:txBody>
      </p:sp>
      <p:sp>
        <p:nvSpPr>
          <p:cNvPr id="437254" name="Rectangle 6"/>
          <p:cNvSpPr>
            <a:spLocks noChangeArrowheads="1"/>
          </p:cNvSpPr>
          <p:nvPr/>
        </p:nvSpPr>
        <p:spPr bwMode="auto">
          <a:xfrm>
            <a:off x="3927475" y="2057400"/>
            <a:ext cx="1677988" cy="482600"/>
          </a:xfrm>
          <a:prstGeom prst="rect">
            <a:avLst/>
          </a:prstGeom>
          <a:noFill/>
          <a:ln w="12700">
            <a:noFill/>
            <a:miter lim="800000"/>
            <a:headEnd/>
            <a:tailEnd/>
          </a:ln>
          <a:effectLst/>
        </p:spPr>
        <p:txBody>
          <a:bodyPr lIns="66675" tIns="33337" rIns="66675" bIns="33337"/>
          <a:lstStyle/>
          <a:p>
            <a:pPr algn="ctr" defTabSz="658813" eaLnBrk="0" hangingPunct="0">
              <a:lnSpc>
                <a:spcPct val="95000"/>
              </a:lnSpc>
              <a:spcBef>
                <a:spcPct val="10000"/>
              </a:spcBef>
              <a:spcAft>
                <a:spcPct val="10000"/>
              </a:spcAft>
              <a:buClrTx/>
              <a:buSzTx/>
              <a:buFontTx/>
              <a:buNone/>
              <a:defRPr/>
            </a:pPr>
            <a:r>
              <a:rPr lang="en-US" sz="3200">
                <a:effectLst>
                  <a:outerShdw blurRad="38100" dist="38100" dir="2700000" algn="tl">
                    <a:srgbClr val="000000"/>
                  </a:outerShdw>
                </a:effectLst>
              </a:rPr>
              <a:t>Sepsis</a:t>
            </a:r>
            <a:endParaRPr lang="en-US" sz="3200" b="1">
              <a:effectLst>
                <a:outerShdw blurRad="38100" dist="38100" dir="2700000" algn="tl">
                  <a:srgbClr val="000000"/>
                </a:outerShdw>
              </a:effectLst>
            </a:endParaRPr>
          </a:p>
        </p:txBody>
      </p:sp>
      <p:sp>
        <p:nvSpPr>
          <p:cNvPr id="437255" name="Rectangle 7"/>
          <p:cNvSpPr>
            <a:spLocks noChangeArrowheads="1"/>
          </p:cNvSpPr>
          <p:nvPr/>
        </p:nvSpPr>
        <p:spPr bwMode="auto">
          <a:xfrm>
            <a:off x="2301875" y="2066925"/>
            <a:ext cx="1677988" cy="465138"/>
          </a:xfrm>
          <a:prstGeom prst="rect">
            <a:avLst/>
          </a:prstGeom>
          <a:noFill/>
          <a:ln w="12700">
            <a:noFill/>
            <a:miter lim="800000"/>
            <a:headEnd/>
            <a:tailEnd/>
          </a:ln>
          <a:effectLst/>
        </p:spPr>
        <p:txBody>
          <a:bodyPr lIns="66675" tIns="33337" rIns="66675" bIns="33337"/>
          <a:lstStyle/>
          <a:p>
            <a:pPr algn="ctr" defTabSz="658813" eaLnBrk="0" hangingPunct="0">
              <a:lnSpc>
                <a:spcPct val="95000"/>
              </a:lnSpc>
              <a:spcBef>
                <a:spcPct val="10000"/>
              </a:spcBef>
              <a:spcAft>
                <a:spcPct val="10000"/>
              </a:spcAft>
              <a:buClrTx/>
              <a:buSzTx/>
              <a:buFontTx/>
              <a:buNone/>
              <a:defRPr/>
            </a:pPr>
            <a:r>
              <a:rPr lang="en-US" sz="3200">
                <a:effectLst>
                  <a:outerShdw blurRad="38100" dist="38100" dir="2700000" algn="tl">
                    <a:srgbClr val="000000"/>
                  </a:outerShdw>
                </a:effectLst>
              </a:rPr>
              <a:t>SIRS</a:t>
            </a:r>
            <a:endParaRPr lang="en-US" sz="3200" b="1">
              <a:solidFill>
                <a:schemeClr val="tx2"/>
              </a:solidFill>
              <a:effectLst>
                <a:outerShdw blurRad="38100" dist="38100" dir="2700000" algn="tl">
                  <a:srgbClr val="000000"/>
                </a:outerShdw>
              </a:effectLst>
            </a:endParaRPr>
          </a:p>
        </p:txBody>
      </p:sp>
      <p:sp>
        <p:nvSpPr>
          <p:cNvPr id="437256" name="Rectangle 8"/>
          <p:cNvSpPr>
            <a:spLocks noChangeArrowheads="1"/>
          </p:cNvSpPr>
          <p:nvPr/>
        </p:nvSpPr>
        <p:spPr bwMode="auto">
          <a:xfrm>
            <a:off x="598488" y="1993900"/>
            <a:ext cx="1822450" cy="465138"/>
          </a:xfrm>
          <a:prstGeom prst="rect">
            <a:avLst/>
          </a:prstGeom>
          <a:noFill/>
          <a:ln w="12700">
            <a:noFill/>
            <a:miter lim="800000"/>
            <a:headEnd/>
            <a:tailEnd/>
          </a:ln>
          <a:effectLst/>
        </p:spPr>
        <p:txBody>
          <a:bodyPr lIns="66675" tIns="33337" rIns="66675" bIns="33337"/>
          <a:lstStyle/>
          <a:p>
            <a:pPr algn="ctr" defTabSz="658813" eaLnBrk="0" hangingPunct="0">
              <a:lnSpc>
                <a:spcPct val="85000"/>
              </a:lnSpc>
              <a:spcBef>
                <a:spcPct val="10000"/>
              </a:spcBef>
              <a:spcAft>
                <a:spcPct val="10000"/>
              </a:spcAft>
              <a:buClrTx/>
              <a:buSzTx/>
              <a:buFontTx/>
              <a:buNone/>
              <a:defRPr/>
            </a:pPr>
            <a:r>
              <a:rPr lang="en-US">
                <a:effectLst>
                  <a:outerShdw blurRad="38100" dist="38100" dir="2700000" algn="tl">
                    <a:srgbClr val="000000"/>
                  </a:outerShdw>
                </a:effectLst>
              </a:rPr>
              <a:t>Infection/</a:t>
            </a:r>
            <a:br>
              <a:rPr lang="en-US">
                <a:effectLst>
                  <a:outerShdw blurRad="38100" dist="38100" dir="2700000" algn="tl">
                    <a:srgbClr val="000000"/>
                  </a:outerShdw>
                </a:effectLst>
              </a:rPr>
            </a:br>
            <a:r>
              <a:rPr lang="en-US">
                <a:effectLst>
                  <a:outerShdw blurRad="38100" dist="38100" dir="2700000" algn="tl">
                    <a:srgbClr val="000000"/>
                  </a:outerShdw>
                </a:effectLst>
              </a:rPr>
              <a:t>Trauma</a:t>
            </a:r>
            <a:endParaRPr lang="en-US" b="1">
              <a:effectLst>
                <a:outerShdw blurRad="38100" dist="38100" dir="2700000" algn="tl">
                  <a:srgbClr val="000000"/>
                </a:outerShdw>
              </a:effectLst>
            </a:endParaRPr>
          </a:p>
        </p:txBody>
      </p:sp>
      <p:sp>
        <p:nvSpPr>
          <p:cNvPr id="437257" name="Rectangle 9"/>
          <p:cNvSpPr>
            <a:spLocks noChangeArrowheads="1"/>
          </p:cNvSpPr>
          <p:nvPr/>
        </p:nvSpPr>
        <p:spPr bwMode="auto">
          <a:xfrm>
            <a:off x="5672138" y="2057400"/>
            <a:ext cx="2895600" cy="482600"/>
          </a:xfrm>
          <a:prstGeom prst="rect">
            <a:avLst/>
          </a:prstGeom>
          <a:noFill/>
          <a:ln w="12700">
            <a:noFill/>
            <a:miter lim="800000"/>
            <a:headEnd/>
            <a:tailEnd/>
          </a:ln>
          <a:effectLst/>
        </p:spPr>
        <p:txBody>
          <a:bodyPr lIns="66675" tIns="33337" rIns="66675" bIns="33337"/>
          <a:lstStyle/>
          <a:p>
            <a:pPr algn="ctr" defTabSz="658813" eaLnBrk="0" hangingPunct="0">
              <a:lnSpc>
                <a:spcPct val="95000"/>
              </a:lnSpc>
              <a:spcBef>
                <a:spcPct val="10000"/>
              </a:spcBef>
              <a:spcAft>
                <a:spcPct val="10000"/>
              </a:spcAft>
              <a:buClrTx/>
              <a:buSzTx/>
              <a:buFontTx/>
              <a:buNone/>
              <a:defRPr/>
            </a:pPr>
            <a:r>
              <a:rPr lang="en-US" sz="3200" b="1">
                <a:solidFill>
                  <a:schemeClr val="tx2"/>
                </a:solidFill>
                <a:effectLst>
                  <a:outerShdw blurRad="38100" dist="38100" dir="2700000" algn="tl">
                    <a:srgbClr val="000000"/>
                  </a:outerShdw>
                </a:effectLst>
              </a:rPr>
              <a:t>Severe Sepsis</a:t>
            </a:r>
            <a:endParaRPr lang="en-US" sz="3200" b="1">
              <a:effectLst>
                <a:outerShdw blurRad="38100" dist="38100" dir="2700000" algn="tl">
                  <a:srgbClr val="000000"/>
                </a:outerShdw>
              </a:effectLst>
            </a:endParaRPr>
          </a:p>
        </p:txBody>
      </p:sp>
      <p:sp>
        <p:nvSpPr>
          <p:cNvPr id="175117" name="Rectangle 10"/>
          <p:cNvSpPr>
            <a:spLocks noChangeArrowheads="1"/>
          </p:cNvSpPr>
          <p:nvPr/>
        </p:nvSpPr>
        <p:spPr bwMode="auto">
          <a:xfrm>
            <a:off x="5546725" y="3435350"/>
            <a:ext cx="3225800" cy="2600325"/>
          </a:xfrm>
          <a:prstGeom prst="rect">
            <a:avLst/>
          </a:prstGeom>
          <a:solidFill>
            <a:schemeClr val="bg2"/>
          </a:solidFill>
          <a:ln w="12700">
            <a:solidFill>
              <a:srgbClr val="99CCFF"/>
            </a:solidFill>
            <a:miter lim="800000"/>
            <a:headEnd/>
            <a:tailEnd/>
          </a:ln>
        </p:spPr>
        <p:txBody>
          <a:bodyPr wrap="none" anchor="ctr"/>
          <a:lstStyle/>
          <a:p>
            <a:endParaRPr lang="en-GB"/>
          </a:p>
        </p:txBody>
      </p:sp>
      <p:sp>
        <p:nvSpPr>
          <p:cNvPr id="175118" name="Rectangle 11"/>
          <p:cNvSpPr>
            <a:spLocks noChangeArrowheads="1"/>
          </p:cNvSpPr>
          <p:nvPr/>
        </p:nvSpPr>
        <p:spPr bwMode="auto">
          <a:xfrm>
            <a:off x="5567363" y="3486150"/>
            <a:ext cx="3322637" cy="2620963"/>
          </a:xfrm>
          <a:prstGeom prst="rect">
            <a:avLst/>
          </a:prstGeom>
          <a:noFill/>
          <a:ln w="12700">
            <a:noFill/>
            <a:miter lim="800000"/>
            <a:headEnd/>
            <a:tailEnd/>
          </a:ln>
        </p:spPr>
        <p:txBody>
          <a:bodyPr lIns="66675" tIns="33337" rIns="66675" bIns="33337"/>
          <a:lstStyle/>
          <a:p>
            <a:pPr marL="230188" indent="-230188" eaLnBrk="0" hangingPunct="0">
              <a:lnSpc>
                <a:spcPct val="90000"/>
              </a:lnSpc>
              <a:spcBef>
                <a:spcPct val="15000"/>
              </a:spcBef>
              <a:spcAft>
                <a:spcPct val="10000"/>
              </a:spcAft>
              <a:buClrTx/>
              <a:buSzTx/>
              <a:buFontTx/>
              <a:buNone/>
            </a:pPr>
            <a:r>
              <a:rPr lang="en-US" sz="1800" b="1" dirty="0">
                <a:solidFill>
                  <a:srgbClr val="000000"/>
                </a:solidFill>
              </a:rPr>
              <a:t>Sepsis with </a:t>
            </a:r>
            <a:r>
              <a:rPr lang="en-US" sz="1700" b="1" dirty="0">
                <a:solidFill>
                  <a:srgbClr val="000000"/>
                </a:solidFill>
              </a:rPr>
              <a:t> </a:t>
            </a:r>
            <a:r>
              <a:rPr lang="en-US" sz="1700" b="1" dirty="0">
                <a:solidFill>
                  <a:srgbClr val="000000"/>
                </a:solidFill>
                <a:sym typeface="Symbol" pitchFamily="18" charset="2"/>
              </a:rPr>
              <a:t></a:t>
            </a:r>
            <a:r>
              <a:rPr lang="en-US" sz="1800" b="1" dirty="0">
                <a:solidFill>
                  <a:srgbClr val="000000"/>
                </a:solidFill>
              </a:rPr>
              <a:t>1 sign of organ failure</a:t>
            </a:r>
          </a:p>
          <a:p>
            <a:pPr marL="577850" lvl="1" indent="-233363" eaLnBrk="0" hangingPunct="0">
              <a:lnSpc>
                <a:spcPct val="90000"/>
              </a:lnSpc>
              <a:spcBef>
                <a:spcPct val="5000"/>
              </a:spcBef>
              <a:spcAft>
                <a:spcPct val="5000"/>
              </a:spcAft>
              <a:buClrTx/>
              <a:buSzTx/>
              <a:buFontTx/>
              <a:buNone/>
            </a:pPr>
            <a:r>
              <a:rPr lang="en-US" sz="1600" b="1" dirty="0">
                <a:solidFill>
                  <a:srgbClr val="FFFF00"/>
                </a:solidFill>
              </a:rPr>
              <a:t>Cardiovascular (refractory hypotension)</a:t>
            </a:r>
          </a:p>
          <a:p>
            <a:pPr marL="577850" lvl="1" indent="-233363" eaLnBrk="0" hangingPunct="0">
              <a:lnSpc>
                <a:spcPct val="90000"/>
              </a:lnSpc>
              <a:spcBef>
                <a:spcPct val="5000"/>
              </a:spcBef>
              <a:spcAft>
                <a:spcPct val="5000"/>
              </a:spcAft>
              <a:buClrTx/>
              <a:buSzTx/>
              <a:buFontTx/>
              <a:buNone/>
            </a:pPr>
            <a:r>
              <a:rPr lang="en-US" sz="1600" b="1" dirty="0">
                <a:solidFill>
                  <a:srgbClr val="000000"/>
                </a:solidFill>
              </a:rPr>
              <a:t>Renal</a:t>
            </a:r>
          </a:p>
          <a:p>
            <a:pPr marL="577850" lvl="1" indent="-233363" eaLnBrk="0" hangingPunct="0">
              <a:lnSpc>
                <a:spcPct val="90000"/>
              </a:lnSpc>
              <a:spcBef>
                <a:spcPct val="5000"/>
              </a:spcBef>
              <a:spcAft>
                <a:spcPct val="5000"/>
              </a:spcAft>
              <a:buClrTx/>
              <a:buSzTx/>
              <a:buFontTx/>
              <a:buNone/>
            </a:pPr>
            <a:r>
              <a:rPr lang="en-US" sz="1600" b="1" dirty="0">
                <a:solidFill>
                  <a:srgbClr val="000000"/>
                </a:solidFill>
              </a:rPr>
              <a:t>Respiratory</a:t>
            </a:r>
          </a:p>
          <a:p>
            <a:pPr marL="577850" lvl="1" indent="-233363" eaLnBrk="0" hangingPunct="0">
              <a:lnSpc>
                <a:spcPct val="90000"/>
              </a:lnSpc>
              <a:spcBef>
                <a:spcPct val="5000"/>
              </a:spcBef>
              <a:spcAft>
                <a:spcPct val="5000"/>
              </a:spcAft>
              <a:buClrTx/>
              <a:buSzTx/>
              <a:buFontTx/>
              <a:buNone/>
            </a:pPr>
            <a:r>
              <a:rPr lang="en-US" sz="1600" b="1" dirty="0">
                <a:solidFill>
                  <a:srgbClr val="000000"/>
                </a:solidFill>
              </a:rPr>
              <a:t>Hepatic</a:t>
            </a:r>
          </a:p>
          <a:p>
            <a:pPr marL="577850" lvl="1" indent="-233363" eaLnBrk="0" hangingPunct="0">
              <a:lnSpc>
                <a:spcPct val="90000"/>
              </a:lnSpc>
              <a:spcBef>
                <a:spcPct val="5000"/>
              </a:spcBef>
              <a:spcAft>
                <a:spcPct val="5000"/>
              </a:spcAft>
              <a:buClrTx/>
              <a:buSzTx/>
              <a:buFontTx/>
              <a:buNone/>
            </a:pPr>
            <a:r>
              <a:rPr lang="en-US" sz="1600" b="1" dirty="0">
                <a:solidFill>
                  <a:srgbClr val="000000"/>
                </a:solidFill>
              </a:rPr>
              <a:t>Hematologic</a:t>
            </a:r>
          </a:p>
          <a:p>
            <a:pPr marL="577850" lvl="1" indent="-233363" eaLnBrk="0" hangingPunct="0">
              <a:lnSpc>
                <a:spcPct val="90000"/>
              </a:lnSpc>
              <a:spcBef>
                <a:spcPct val="5000"/>
              </a:spcBef>
              <a:spcAft>
                <a:spcPct val="5000"/>
              </a:spcAft>
              <a:buClrTx/>
              <a:buSzTx/>
              <a:buFontTx/>
              <a:buNone/>
            </a:pPr>
            <a:r>
              <a:rPr lang="en-US" sz="1600" b="1" dirty="0">
                <a:solidFill>
                  <a:srgbClr val="000000"/>
                </a:solidFill>
              </a:rPr>
              <a:t>CNS</a:t>
            </a:r>
          </a:p>
          <a:p>
            <a:pPr marL="577850" lvl="1" indent="-233363" eaLnBrk="0" hangingPunct="0">
              <a:lnSpc>
                <a:spcPct val="90000"/>
              </a:lnSpc>
              <a:spcBef>
                <a:spcPct val="5000"/>
              </a:spcBef>
              <a:spcAft>
                <a:spcPct val="5000"/>
              </a:spcAft>
              <a:buClrTx/>
              <a:buSzTx/>
              <a:buFontTx/>
              <a:buNone/>
            </a:pPr>
            <a:r>
              <a:rPr lang="en-US" sz="1600" b="1" dirty="0">
                <a:solidFill>
                  <a:srgbClr val="000000"/>
                </a:solidFill>
              </a:rPr>
              <a:t>Metabolic acidosis</a:t>
            </a:r>
          </a:p>
        </p:txBody>
      </p:sp>
      <p:grpSp>
        <p:nvGrpSpPr>
          <p:cNvPr id="175119" name="Group 12"/>
          <p:cNvGrpSpPr>
            <a:grpSpLocks/>
          </p:cNvGrpSpPr>
          <p:nvPr/>
        </p:nvGrpSpPr>
        <p:grpSpPr bwMode="auto">
          <a:xfrm>
            <a:off x="7307263" y="4749800"/>
            <a:ext cx="1368425" cy="523875"/>
            <a:chOff x="5153" y="3051"/>
            <a:chExt cx="970" cy="351"/>
          </a:xfrm>
        </p:grpSpPr>
        <p:sp>
          <p:nvSpPr>
            <p:cNvPr id="175121" name="Rectangle 13"/>
            <p:cNvSpPr>
              <a:spLocks noChangeArrowheads="1"/>
            </p:cNvSpPr>
            <p:nvPr/>
          </p:nvSpPr>
          <p:spPr bwMode="auto">
            <a:xfrm>
              <a:off x="5170" y="3051"/>
              <a:ext cx="942" cy="351"/>
            </a:xfrm>
            <a:prstGeom prst="rect">
              <a:avLst/>
            </a:prstGeom>
            <a:solidFill>
              <a:srgbClr val="FF0000"/>
            </a:solidFill>
            <a:ln w="12700">
              <a:solidFill>
                <a:srgbClr val="6699FF"/>
              </a:solidFill>
              <a:miter lim="800000"/>
              <a:headEnd/>
              <a:tailEnd/>
            </a:ln>
          </p:spPr>
          <p:txBody>
            <a:bodyPr wrap="none" anchor="ctr"/>
            <a:lstStyle/>
            <a:p>
              <a:endParaRPr lang="en-GB"/>
            </a:p>
          </p:txBody>
        </p:sp>
        <p:sp>
          <p:nvSpPr>
            <p:cNvPr id="437262" name="Rectangle 14"/>
            <p:cNvSpPr>
              <a:spLocks noChangeArrowheads="1"/>
            </p:cNvSpPr>
            <p:nvPr/>
          </p:nvSpPr>
          <p:spPr bwMode="auto">
            <a:xfrm>
              <a:off x="5153" y="3052"/>
              <a:ext cx="970" cy="304"/>
            </a:xfrm>
            <a:prstGeom prst="rect">
              <a:avLst/>
            </a:prstGeom>
            <a:noFill/>
            <a:ln w="12700">
              <a:noFill/>
              <a:miter lim="800000"/>
              <a:headEnd/>
              <a:tailEnd/>
            </a:ln>
            <a:effectLst/>
          </p:spPr>
          <p:txBody>
            <a:bodyPr lIns="66675" tIns="33337" rIns="66675" bIns="33337"/>
            <a:lstStyle/>
            <a:p>
              <a:pPr algn="ctr" defTabSz="658813" eaLnBrk="0" hangingPunct="0">
                <a:lnSpc>
                  <a:spcPct val="95000"/>
                </a:lnSpc>
                <a:spcBef>
                  <a:spcPct val="10000"/>
                </a:spcBef>
                <a:spcAft>
                  <a:spcPct val="10000"/>
                </a:spcAft>
                <a:buClrTx/>
                <a:buSzTx/>
                <a:buFontTx/>
                <a:buNone/>
                <a:defRPr/>
              </a:pPr>
              <a:r>
                <a:rPr lang="en-US" sz="2800" b="1">
                  <a:effectLst>
                    <a:outerShdw blurRad="38100" dist="38100" dir="2700000" algn="tl">
                      <a:srgbClr val="000000"/>
                    </a:outerShdw>
                  </a:effectLst>
                </a:rPr>
                <a:t>Shock</a:t>
              </a:r>
            </a:p>
          </p:txBody>
        </p:sp>
      </p:grpSp>
      <p:sp>
        <p:nvSpPr>
          <p:cNvPr id="175120" name="Line 15"/>
          <p:cNvSpPr>
            <a:spLocks noChangeShapeType="1"/>
          </p:cNvSpPr>
          <p:nvPr/>
        </p:nvSpPr>
        <p:spPr bwMode="auto">
          <a:xfrm>
            <a:off x="7227888" y="4425950"/>
            <a:ext cx="366712" cy="258763"/>
          </a:xfrm>
          <a:prstGeom prst="line">
            <a:avLst/>
          </a:prstGeom>
          <a:noFill/>
          <a:ln w="28575">
            <a:solidFill>
              <a:srgbClr val="FFCC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Date Placeholder 4"/>
          <p:cNvSpPr txBox="1">
            <a:spLocks noGrp="1"/>
          </p:cNvSpPr>
          <p:nvPr/>
        </p:nvSpPr>
        <p:spPr bwMode="auto">
          <a:xfrm>
            <a:off x="685800" y="6477000"/>
            <a:ext cx="1676400" cy="304800"/>
          </a:xfrm>
          <a:prstGeom prst="rect">
            <a:avLst/>
          </a:prstGeom>
          <a:noFill/>
          <a:ln>
            <a:miter lim="800000"/>
            <a:headEnd/>
            <a:tailEnd/>
          </a:ln>
        </p:spPr>
        <p:txBody>
          <a:bodyPr/>
          <a:lstStyle/>
          <a:p>
            <a:pPr>
              <a:lnSpc>
                <a:spcPct val="100000"/>
              </a:lnSpc>
              <a:spcBef>
                <a:spcPct val="0"/>
              </a:spcBef>
              <a:buClrTx/>
              <a:buSzTx/>
              <a:buFontTx/>
              <a:buNone/>
              <a:defRPr/>
            </a:pPr>
            <a:fld id="{4E2AEBF9-47C3-43D2-A1C8-1E84FEF88C24}" type="datetime1">
              <a:rPr lang="en-US" sz="1400">
                <a:latin typeface="+mn-lt"/>
              </a:rPr>
              <a:pPr>
                <a:lnSpc>
                  <a:spcPct val="100000"/>
                </a:lnSpc>
                <a:spcBef>
                  <a:spcPct val="0"/>
                </a:spcBef>
                <a:buClrTx/>
                <a:buSzTx/>
                <a:buFontTx/>
                <a:buNone/>
                <a:defRPr/>
              </a:pPr>
              <a:t>10/19/2011</a:t>
            </a:fld>
            <a:endParaRPr lang="en-US" sz="1400">
              <a:latin typeface="+mn-lt"/>
            </a:endParaRPr>
          </a:p>
        </p:txBody>
      </p:sp>
      <p:sp>
        <p:nvSpPr>
          <p:cNvPr id="176131" name="Slide Number Placeholder 5"/>
          <p:cNvSpPr txBox="1">
            <a:spLocks noGrp="1"/>
          </p:cNvSpPr>
          <p:nvPr/>
        </p:nvSpPr>
        <p:spPr bwMode="auto">
          <a:xfrm>
            <a:off x="7010400" y="6477000"/>
            <a:ext cx="1447800" cy="304800"/>
          </a:xfrm>
          <a:prstGeom prst="rect">
            <a:avLst/>
          </a:prstGeom>
          <a:noFill/>
          <a:ln w="9525">
            <a:noFill/>
            <a:miter lim="800000"/>
            <a:headEnd/>
            <a:tailEnd/>
          </a:ln>
        </p:spPr>
        <p:txBody>
          <a:bodyPr/>
          <a:lstStyle/>
          <a:p>
            <a:pPr algn="r">
              <a:lnSpc>
                <a:spcPct val="100000"/>
              </a:lnSpc>
              <a:spcBef>
                <a:spcPct val="0"/>
              </a:spcBef>
              <a:buClrTx/>
              <a:buSzTx/>
              <a:buFontTx/>
              <a:buNone/>
            </a:pPr>
            <a:fld id="{158DB376-1613-4EDF-9508-571220DAB4B1}" type="slidenum">
              <a:rPr lang="ar-SA" sz="1400">
                <a:latin typeface="Times New Roman" pitchFamily="18" charset="0"/>
              </a:rPr>
              <a:pPr algn="r">
                <a:lnSpc>
                  <a:spcPct val="100000"/>
                </a:lnSpc>
                <a:spcBef>
                  <a:spcPct val="0"/>
                </a:spcBef>
                <a:buClrTx/>
                <a:buSzTx/>
                <a:buFontTx/>
                <a:buNone/>
              </a:pPr>
              <a:t>35</a:t>
            </a:fld>
            <a:endParaRPr lang="en-US" sz="1400">
              <a:latin typeface="Times New Roman" pitchFamily="18" charset="0"/>
            </a:endParaRPr>
          </a:p>
        </p:txBody>
      </p:sp>
      <p:sp>
        <p:nvSpPr>
          <p:cNvPr id="33" name="Footer Placeholder 6"/>
          <p:cNvSpPr txBox="1">
            <a:spLocks noGrp="1"/>
          </p:cNvSpPr>
          <p:nvPr/>
        </p:nvSpPr>
        <p:spPr bwMode="auto">
          <a:xfrm>
            <a:off x="2514600" y="6477000"/>
            <a:ext cx="4343400" cy="304800"/>
          </a:xfrm>
          <a:prstGeom prst="rect">
            <a:avLst/>
          </a:prstGeom>
          <a:noFill/>
          <a:ln>
            <a:miter lim="800000"/>
            <a:headEnd/>
            <a:tailEnd/>
          </a:ln>
        </p:spPr>
        <p:txBody>
          <a:bodyPr/>
          <a:lstStyle/>
          <a:p>
            <a:pPr algn="ctr">
              <a:lnSpc>
                <a:spcPct val="100000"/>
              </a:lnSpc>
              <a:spcBef>
                <a:spcPct val="0"/>
              </a:spcBef>
              <a:buClrTx/>
              <a:buSzTx/>
              <a:buFontTx/>
              <a:buNone/>
              <a:defRPr/>
            </a:pPr>
            <a:r>
              <a:rPr lang="en-US" sz="1400">
                <a:latin typeface="+mn-lt"/>
              </a:rPr>
              <a:t>Patient Care in the ICU</a:t>
            </a:r>
          </a:p>
        </p:txBody>
      </p:sp>
      <p:sp>
        <p:nvSpPr>
          <p:cNvPr id="438274" name="Text Box 2"/>
          <p:cNvSpPr txBox="1">
            <a:spLocks noChangeArrowheads="1"/>
          </p:cNvSpPr>
          <p:nvPr/>
        </p:nvSpPr>
        <p:spPr bwMode="auto">
          <a:xfrm>
            <a:off x="228600" y="6589713"/>
            <a:ext cx="2590800" cy="192087"/>
          </a:xfrm>
          <a:prstGeom prst="rect">
            <a:avLst/>
          </a:prstGeom>
          <a:noFill/>
          <a:ln w="12700">
            <a:noFill/>
            <a:miter lim="800000"/>
            <a:headEnd/>
            <a:tailEnd/>
          </a:ln>
          <a:effectLst/>
        </p:spPr>
        <p:txBody>
          <a:bodyPr wrap="none" lIns="0" tIns="0" rIns="0" bIns="0" anchor="ctr">
            <a:spAutoFit/>
          </a:bodyPr>
          <a:lstStyle/>
          <a:p>
            <a:pPr eaLnBrk="0" hangingPunct="0">
              <a:lnSpc>
                <a:spcPct val="90000"/>
              </a:lnSpc>
              <a:spcBef>
                <a:spcPct val="50000"/>
              </a:spcBef>
              <a:buClrTx/>
              <a:buSzTx/>
              <a:buFontTx/>
              <a:buNone/>
              <a:defRPr/>
            </a:pPr>
            <a:r>
              <a:rPr lang="en-US" sz="1400">
                <a:effectLst>
                  <a:outerShdw blurRad="38100" dist="38100" dir="2700000" algn="tl">
                    <a:srgbClr val="000000"/>
                  </a:outerShdw>
                </a:effectLst>
              </a:rPr>
              <a:t>Bone et al. </a:t>
            </a:r>
            <a:r>
              <a:rPr lang="en-US" sz="1400" i="1">
                <a:effectLst>
                  <a:outerShdw blurRad="38100" dist="38100" dir="2700000" algn="tl">
                    <a:srgbClr val="000000"/>
                  </a:outerShdw>
                </a:effectLst>
              </a:rPr>
              <a:t>Chest</a:t>
            </a:r>
            <a:r>
              <a:rPr lang="en-US" sz="1400">
                <a:effectLst>
                  <a:outerShdw blurRad="38100" dist="38100" dir="2700000" algn="tl">
                    <a:srgbClr val="000000"/>
                  </a:outerShdw>
                </a:effectLst>
              </a:rPr>
              <a:t> 1992;101:1644</a:t>
            </a:r>
          </a:p>
        </p:txBody>
      </p:sp>
      <p:sp>
        <p:nvSpPr>
          <p:cNvPr id="176134" name="Rectangle 3"/>
          <p:cNvSpPr>
            <a:spLocks noGrp="1" noChangeArrowheads="1"/>
          </p:cNvSpPr>
          <p:nvPr>
            <p:ph type="title" idx="4294967295"/>
          </p:nvPr>
        </p:nvSpPr>
        <p:spPr>
          <a:xfrm>
            <a:off x="685800" y="0"/>
            <a:ext cx="7772400" cy="1752600"/>
          </a:xfrm>
        </p:spPr>
        <p:txBody>
          <a:bodyPr/>
          <a:lstStyle/>
          <a:p>
            <a:pPr eaLnBrk="1" hangingPunct="1"/>
            <a:r>
              <a:rPr lang="en-US" sz="3600" dirty="0" smtClean="0"/>
              <a:t>Relationship Of Infection, SIRS, Sepsis Severe Sepsis and Septic Shock</a:t>
            </a:r>
          </a:p>
        </p:txBody>
      </p:sp>
      <p:grpSp>
        <p:nvGrpSpPr>
          <p:cNvPr id="2" name="Group 4"/>
          <p:cNvGrpSpPr>
            <a:grpSpLocks/>
          </p:cNvGrpSpPr>
          <p:nvPr/>
        </p:nvGrpSpPr>
        <p:grpSpPr bwMode="auto">
          <a:xfrm>
            <a:off x="3048000" y="1524000"/>
            <a:ext cx="5029200" cy="4876800"/>
            <a:chOff x="1920" y="960"/>
            <a:chExt cx="3168" cy="3072"/>
          </a:xfrm>
        </p:grpSpPr>
        <p:sp>
          <p:nvSpPr>
            <p:cNvPr id="176160" name="Oval 5"/>
            <p:cNvSpPr>
              <a:spLocks noChangeArrowheads="1"/>
            </p:cNvSpPr>
            <p:nvPr/>
          </p:nvSpPr>
          <p:spPr bwMode="auto">
            <a:xfrm>
              <a:off x="1920" y="960"/>
              <a:ext cx="3168" cy="3072"/>
            </a:xfrm>
            <a:prstGeom prst="ellipse">
              <a:avLst/>
            </a:prstGeom>
            <a:solidFill>
              <a:schemeClr val="accent1"/>
            </a:solidFill>
            <a:ln w="19050">
              <a:solidFill>
                <a:schemeClr val="tx1"/>
              </a:solidFill>
              <a:round/>
              <a:headEnd/>
              <a:tailEnd/>
            </a:ln>
          </p:spPr>
          <p:txBody>
            <a:bodyPr lIns="0" tIns="0" rIns="0" bIns="0" anchor="ctr">
              <a:spAutoFit/>
            </a:bodyPr>
            <a:lstStyle/>
            <a:p>
              <a:endParaRPr lang="en-GB"/>
            </a:p>
          </p:txBody>
        </p:sp>
        <p:sp>
          <p:nvSpPr>
            <p:cNvPr id="176161" name="Text Box 6"/>
            <p:cNvSpPr txBox="1">
              <a:spLocks noChangeArrowheads="1"/>
            </p:cNvSpPr>
            <p:nvPr/>
          </p:nvSpPr>
          <p:spPr bwMode="auto">
            <a:xfrm>
              <a:off x="3696" y="2352"/>
              <a:ext cx="522" cy="269"/>
            </a:xfrm>
            <a:prstGeom prst="rect">
              <a:avLst/>
            </a:prstGeom>
            <a:noFill/>
            <a:ln w="19050">
              <a:noFill/>
              <a:miter lim="800000"/>
              <a:headEnd/>
              <a:tailEnd/>
            </a:ln>
          </p:spPr>
          <p:txBody>
            <a:bodyPr wrap="none" lIns="0" tIns="0" rIns="0" bIns="0">
              <a:spAutoFit/>
            </a:bodyPr>
            <a:lstStyle/>
            <a:p>
              <a:pPr eaLnBrk="0" hangingPunct="0">
                <a:lnSpc>
                  <a:spcPct val="100000"/>
                </a:lnSpc>
                <a:spcBef>
                  <a:spcPct val="0"/>
                </a:spcBef>
                <a:buClrTx/>
                <a:buSzTx/>
                <a:buFontTx/>
                <a:buNone/>
              </a:pPr>
              <a:r>
                <a:rPr lang="en-US" sz="2800" b="1">
                  <a:solidFill>
                    <a:schemeClr val="bg1"/>
                  </a:solidFill>
                </a:rPr>
                <a:t>SIRS</a:t>
              </a:r>
            </a:p>
          </p:txBody>
        </p:sp>
      </p:grpSp>
      <p:grpSp>
        <p:nvGrpSpPr>
          <p:cNvPr id="3" name="Group 7"/>
          <p:cNvGrpSpPr>
            <a:grpSpLocks/>
          </p:cNvGrpSpPr>
          <p:nvPr/>
        </p:nvGrpSpPr>
        <p:grpSpPr bwMode="auto">
          <a:xfrm>
            <a:off x="762000" y="1524000"/>
            <a:ext cx="4800600" cy="4953000"/>
            <a:chOff x="480" y="960"/>
            <a:chExt cx="3024" cy="3120"/>
          </a:xfrm>
        </p:grpSpPr>
        <p:sp>
          <p:nvSpPr>
            <p:cNvPr id="438280" name="Oval 8"/>
            <p:cNvSpPr>
              <a:spLocks noChangeArrowheads="1"/>
            </p:cNvSpPr>
            <p:nvPr/>
          </p:nvSpPr>
          <p:spPr bwMode="auto">
            <a:xfrm>
              <a:off x="480" y="960"/>
              <a:ext cx="3024" cy="3120"/>
            </a:xfrm>
            <a:prstGeom prst="ellipse">
              <a:avLst/>
            </a:prstGeom>
            <a:solidFill>
              <a:srgbClr val="744494"/>
            </a:solidFill>
            <a:ln w="19050">
              <a:solidFill>
                <a:schemeClr val="tx1"/>
              </a:solidFill>
              <a:round/>
              <a:headEnd/>
              <a:tailEnd/>
            </a:ln>
            <a:effectLst/>
          </p:spPr>
          <p:txBody>
            <a:bodyPr wrap="none" lIns="0" tIns="0" rIns="0" bIns="0" anchor="ctr">
              <a:spAutoFit/>
            </a:bodyPr>
            <a:lstStyle/>
            <a:p>
              <a:pPr algn="ctr" eaLnBrk="0" hangingPunct="0">
                <a:lnSpc>
                  <a:spcPct val="100000"/>
                </a:lnSpc>
                <a:spcBef>
                  <a:spcPct val="0"/>
                </a:spcBef>
                <a:buClrTx/>
                <a:buSzTx/>
                <a:buFontTx/>
                <a:buNone/>
                <a:defRPr/>
              </a:pPr>
              <a:endParaRPr lang="en-US" sz="1800">
                <a:effectLst>
                  <a:outerShdw blurRad="38100" dist="38100" dir="2700000" algn="tl">
                    <a:srgbClr val="000000"/>
                  </a:outerShdw>
                </a:effectLst>
                <a:latin typeface="Futura Book" pitchFamily="2" charset="0"/>
              </a:endParaRPr>
            </a:p>
          </p:txBody>
        </p:sp>
        <p:sp>
          <p:nvSpPr>
            <p:cNvPr id="176159" name="Text Box 9"/>
            <p:cNvSpPr txBox="1">
              <a:spLocks noChangeArrowheads="1"/>
            </p:cNvSpPr>
            <p:nvPr/>
          </p:nvSpPr>
          <p:spPr bwMode="auto">
            <a:xfrm>
              <a:off x="576" y="2400"/>
              <a:ext cx="1207" cy="269"/>
            </a:xfrm>
            <a:prstGeom prst="rect">
              <a:avLst/>
            </a:prstGeom>
            <a:noFill/>
            <a:ln w="19050">
              <a:noFill/>
              <a:miter lim="800000"/>
              <a:headEnd/>
              <a:tailEnd/>
            </a:ln>
          </p:spPr>
          <p:txBody>
            <a:bodyPr wrap="none" lIns="0" tIns="0" rIns="0" bIns="0">
              <a:spAutoFit/>
            </a:bodyPr>
            <a:lstStyle/>
            <a:p>
              <a:pPr eaLnBrk="0" hangingPunct="0">
                <a:lnSpc>
                  <a:spcPct val="100000"/>
                </a:lnSpc>
                <a:spcBef>
                  <a:spcPct val="0"/>
                </a:spcBef>
                <a:buClrTx/>
                <a:buSzTx/>
                <a:buFontTx/>
                <a:buNone/>
              </a:pPr>
              <a:r>
                <a:rPr lang="en-US" sz="2800" b="1">
                  <a:solidFill>
                    <a:schemeClr val="bg1"/>
                  </a:solidFill>
                </a:rPr>
                <a:t>INFECTION</a:t>
              </a:r>
            </a:p>
          </p:txBody>
        </p:sp>
      </p:grpSp>
      <p:grpSp>
        <p:nvGrpSpPr>
          <p:cNvPr id="4" name="Group 10"/>
          <p:cNvGrpSpPr>
            <a:grpSpLocks/>
          </p:cNvGrpSpPr>
          <p:nvPr/>
        </p:nvGrpSpPr>
        <p:grpSpPr bwMode="auto">
          <a:xfrm>
            <a:off x="6172200" y="1524000"/>
            <a:ext cx="2057400" cy="1676400"/>
            <a:chOff x="3888" y="960"/>
            <a:chExt cx="1296" cy="1056"/>
          </a:xfrm>
        </p:grpSpPr>
        <p:sp>
          <p:nvSpPr>
            <p:cNvPr id="176156" name="Oval 11"/>
            <p:cNvSpPr>
              <a:spLocks noChangeArrowheads="1"/>
            </p:cNvSpPr>
            <p:nvPr/>
          </p:nvSpPr>
          <p:spPr bwMode="auto">
            <a:xfrm>
              <a:off x="3888" y="960"/>
              <a:ext cx="1296" cy="1056"/>
            </a:xfrm>
            <a:prstGeom prst="ellipse">
              <a:avLst/>
            </a:prstGeom>
            <a:solidFill>
              <a:schemeClr val="tx2"/>
            </a:solidFill>
            <a:ln w="19050">
              <a:solidFill>
                <a:schemeClr val="tx1"/>
              </a:solidFill>
              <a:round/>
              <a:headEnd/>
              <a:tailEnd/>
            </a:ln>
          </p:spPr>
          <p:txBody>
            <a:bodyPr lIns="0" tIns="0" rIns="0" bIns="0" anchor="ctr">
              <a:spAutoFit/>
            </a:bodyPr>
            <a:lstStyle/>
            <a:p>
              <a:endParaRPr lang="en-GB"/>
            </a:p>
          </p:txBody>
        </p:sp>
        <p:sp>
          <p:nvSpPr>
            <p:cNvPr id="176157" name="Text Box 12"/>
            <p:cNvSpPr txBox="1">
              <a:spLocks noChangeArrowheads="1"/>
            </p:cNvSpPr>
            <p:nvPr/>
          </p:nvSpPr>
          <p:spPr bwMode="auto">
            <a:xfrm>
              <a:off x="3936" y="1392"/>
              <a:ext cx="1185" cy="192"/>
            </a:xfrm>
            <a:prstGeom prst="rect">
              <a:avLst/>
            </a:prstGeom>
            <a:noFill/>
            <a:ln w="19050">
              <a:noFill/>
              <a:miter lim="800000"/>
              <a:headEnd/>
              <a:tailEnd/>
            </a:ln>
          </p:spPr>
          <p:txBody>
            <a:bodyPr wrap="none" lIns="0" tIns="0" rIns="0" bIns="0">
              <a:spAutoFit/>
            </a:bodyPr>
            <a:lstStyle/>
            <a:p>
              <a:pPr eaLnBrk="0" hangingPunct="0">
                <a:lnSpc>
                  <a:spcPct val="100000"/>
                </a:lnSpc>
                <a:spcBef>
                  <a:spcPct val="0"/>
                </a:spcBef>
                <a:buClrTx/>
                <a:buSzTx/>
                <a:buFontTx/>
                <a:buNone/>
              </a:pPr>
              <a:r>
                <a:rPr lang="en-US" sz="2000" b="1">
                  <a:solidFill>
                    <a:schemeClr val="bg2"/>
                  </a:solidFill>
                </a:rPr>
                <a:t>PANCREATITIS</a:t>
              </a:r>
            </a:p>
          </p:txBody>
        </p:sp>
      </p:grpSp>
      <p:grpSp>
        <p:nvGrpSpPr>
          <p:cNvPr id="5" name="Group 13"/>
          <p:cNvGrpSpPr>
            <a:grpSpLocks/>
          </p:cNvGrpSpPr>
          <p:nvPr/>
        </p:nvGrpSpPr>
        <p:grpSpPr bwMode="auto">
          <a:xfrm>
            <a:off x="7162800" y="3124200"/>
            <a:ext cx="1676400" cy="1447800"/>
            <a:chOff x="4512" y="1968"/>
            <a:chExt cx="1056" cy="912"/>
          </a:xfrm>
        </p:grpSpPr>
        <p:sp>
          <p:nvSpPr>
            <p:cNvPr id="176154" name="Oval 14"/>
            <p:cNvSpPr>
              <a:spLocks noChangeArrowheads="1"/>
            </p:cNvSpPr>
            <p:nvPr/>
          </p:nvSpPr>
          <p:spPr bwMode="auto">
            <a:xfrm>
              <a:off x="4512" y="1968"/>
              <a:ext cx="1056" cy="912"/>
            </a:xfrm>
            <a:prstGeom prst="ellipse">
              <a:avLst/>
            </a:prstGeom>
            <a:solidFill>
              <a:schemeClr val="accent2"/>
            </a:solidFill>
            <a:ln w="19050">
              <a:solidFill>
                <a:schemeClr val="tx1"/>
              </a:solidFill>
              <a:round/>
              <a:headEnd/>
              <a:tailEnd/>
            </a:ln>
          </p:spPr>
          <p:txBody>
            <a:bodyPr wrap="none" lIns="0" tIns="0" rIns="0" bIns="0" anchor="ctr">
              <a:spAutoFit/>
            </a:bodyPr>
            <a:lstStyle/>
            <a:p>
              <a:endParaRPr lang="en-GB"/>
            </a:p>
          </p:txBody>
        </p:sp>
        <p:sp>
          <p:nvSpPr>
            <p:cNvPr id="176155" name="Text Box 15"/>
            <p:cNvSpPr txBox="1">
              <a:spLocks noChangeArrowheads="1"/>
            </p:cNvSpPr>
            <p:nvPr/>
          </p:nvSpPr>
          <p:spPr bwMode="auto">
            <a:xfrm>
              <a:off x="4752" y="2352"/>
              <a:ext cx="571" cy="192"/>
            </a:xfrm>
            <a:prstGeom prst="rect">
              <a:avLst/>
            </a:prstGeom>
            <a:noFill/>
            <a:ln w="19050">
              <a:noFill/>
              <a:miter lim="800000"/>
              <a:headEnd/>
              <a:tailEnd/>
            </a:ln>
          </p:spPr>
          <p:txBody>
            <a:bodyPr wrap="none" lIns="0" tIns="0" rIns="0" bIns="0">
              <a:spAutoFit/>
            </a:bodyPr>
            <a:lstStyle/>
            <a:p>
              <a:pPr eaLnBrk="0" hangingPunct="0">
                <a:lnSpc>
                  <a:spcPct val="100000"/>
                </a:lnSpc>
                <a:spcBef>
                  <a:spcPct val="0"/>
                </a:spcBef>
                <a:buClrTx/>
                <a:buSzTx/>
                <a:buFontTx/>
                <a:buNone/>
              </a:pPr>
              <a:r>
                <a:rPr lang="en-US" sz="2000" b="1">
                  <a:solidFill>
                    <a:srgbClr val="FFFF66"/>
                  </a:solidFill>
                </a:rPr>
                <a:t>BURNS</a:t>
              </a:r>
            </a:p>
          </p:txBody>
        </p:sp>
      </p:grpSp>
      <p:grpSp>
        <p:nvGrpSpPr>
          <p:cNvPr id="6" name="Group 16"/>
          <p:cNvGrpSpPr>
            <a:grpSpLocks/>
          </p:cNvGrpSpPr>
          <p:nvPr/>
        </p:nvGrpSpPr>
        <p:grpSpPr bwMode="auto">
          <a:xfrm>
            <a:off x="6858000" y="4648200"/>
            <a:ext cx="1828800" cy="1676400"/>
            <a:chOff x="4320" y="2928"/>
            <a:chExt cx="1152" cy="1056"/>
          </a:xfrm>
        </p:grpSpPr>
        <p:sp>
          <p:nvSpPr>
            <p:cNvPr id="176152" name="Oval 17"/>
            <p:cNvSpPr>
              <a:spLocks noChangeArrowheads="1"/>
            </p:cNvSpPr>
            <p:nvPr/>
          </p:nvSpPr>
          <p:spPr bwMode="auto">
            <a:xfrm>
              <a:off x="4320" y="2928"/>
              <a:ext cx="1152" cy="1056"/>
            </a:xfrm>
            <a:prstGeom prst="ellipse">
              <a:avLst/>
            </a:prstGeom>
            <a:solidFill>
              <a:srgbClr val="FF0000"/>
            </a:solidFill>
            <a:ln w="19050">
              <a:solidFill>
                <a:schemeClr val="tx1"/>
              </a:solidFill>
              <a:round/>
              <a:headEnd/>
              <a:tailEnd/>
            </a:ln>
          </p:spPr>
          <p:txBody>
            <a:bodyPr wrap="none" lIns="0" tIns="0" rIns="0" bIns="0" anchor="ctr">
              <a:spAutoFit/>
            </a:bodyPr>
            <a:lstStyle/>
            <a:p>
              <a:endParaRPr lang="en-GB"/>
            </a:p>
          </p:txBody>
        </p:sp>
        <p:sp>
          <p:nvSpPr>
            <p:cNvPr id="176153" name="Text Box 18"/>
            <p:cNvSpPr txBox="1">
              <a:spLocks noChangeArrowheads="1"/>
            </p:cNvSpPr>
            <p:nvPr/>
          </p:nvSpPr>
          <p:spPr bwMode="auto">
            <a:xfrm>
              <a:off x="4512" y="3360"/>
              <a:ext cx="695" cy="192"/>
            </a:xfrm>
            <a:prstGeom prst="rect">
              <a:avLst/>
            </a:prstGeom>
            <a:noFill/>
            <a:ln w="19050">
              <a:noFill/>
              <a:miter lim="800000"/>
              <a:headEnd/>
              <a:tailEnd/>
            </a:ln>
          </p:spPr>
          <p:txBody>
            <a:bodyPr wrap="none" lIns="0" tIns="0" rIns="0" bIns="0">
              <a:spAutoFit/>
            </a:bodyPr>
            <a:lstStyle/>
            <a:p>
              <a:pPr eaLnBrk="0" hangingPunct="0">
                <a:lnSpc>
                  <a:spcPct val="100000"/>
                </a:lnSpc>
                <a:spcBef>
                  <a:spcPct val="0"/>
                </a:spcBef>
                <a:buClrTx/>
                <a:buSzTx/>
                <a:buFontTx/>
                <a:buNone/>
              </a:pPr>
              <a:r>
                <a:rPr lang="en-US" sz="2000" b="1">
                  <a:solidFill>
                    <a:schemeClr val="bg2"/>
                  </a:solidFill>
                </a:rPr>
                <a:t>TRAUMA</a:t>
              </a:r>
            </a:p>
          </p:txBody>
        </p:sp>
      </p:grpSp>
      <p:grpSp>
        <p:nvGrpSpPr>
          <p:cNvPr id="7" name="Group 19"/>
          <p:cNvGrpSpPr>
            <a:grpSpLocks/>
          </p:cNvGrpSpPr>
          <p:nvPr/>
        </p:nvGrpSpPr>
        <p:grpSpPr bwMode="auto">
          <a:xfrm>
            <a:off x="5410200" y="5257800"/>
            <a:ext cx="1447800" cy="1447800"/>
            <a:chOff x="3408" y="3312"/>
            <a:chExt cx="912" cy="912"/>
          </a:xfrm>
        </p:grpSpPr>
        <p:sp>
          <p:nvSpPr>
            <p:cNvPr id="176150" name="Oval 20"/>
            <p:cNvSpPr>
              <a:spLocks noChangeArrowheads="1"/>
            </p:cNvSpPr>
            <p:nvPr/>
          </p:nvSpPr>
          <p:spPr bwMode="auto">
            <a:xfrm>
              <a:off x="3408" y="3312"/>
              <a:ext cx="912" cy="912"/>
            </a:xfrm>
            <a:prstGeom prst="ellipse">
              <a:avLst/>
            </a:prstGeom>
            <a:solidFill>
              <a:schemeClr val="folHlink"/>
            </a:solidFill>
            <a:ln w="19050">
              <a:solidFill>
                <a:schemeClr val="tx1"/>
              </a:solidFill>
              <a:round/>
              <a:headEnd/>
              <a:tailEnd/>
            </a:ln>
          </p:spPr>
          <p:txBody>
            <a:bodyPr wrap="none" lIns="0" tIns="0" rIns="0" bIns="0" anchor="ctr">
              <a:spAutoFit/>
            </a:bodyPr>
            <a:lstStyle/>
            <a:p>
              <a:endParaRPr lang="en-GB"/>
            </a:p>
          </p:txBody>
        </p:sp>
        <p:sp>
          <p:nvSpPr>
            <p:cNvPr id="176151" name="Text Box 21"/>
            <p:cNvSpPr txBox="1">
              <a:spLocks noChangeArrowheads="1"/>
            </p:cNvSpPr>
            <p:nvPr/>
          </p:nvSpPr>
          <p:spPr bwMode="auto">
            <a:xfrm>
              <a:off x="3600" y="3696"/>
              <a:ext cx="561" cy="192"/>
            </a:xfrm>
            <a:prstGeom prst="rect">
              <a:avLst/>
            </a:prstGeom>
            <a:noFill/>
            <a:ln w="19050">
              <a:noFill/>
              <a:miter lim="800000"/>
              <a:headEnd/>
              <a:tailEnd/>
            </a:ln>
          </p:spPr>
          <p:txBody>
            <a:bodyPr wrap="none" lIns="0" tIns="0" rIns="0" bIns="0">
              <a:spAutoFit/>
            </a:bodyPr>
            <a:lstStyle/>
            <a:p>
              <a:pPr eaLnBrk="0" hangingPunct="0">
                <a:lnSpc>
                  <a:spcPct val="100000"/>
                </a:lnSpc>
                <a:spcBef>
                  <a:spcPct val="0"/>
                </a:spcBef>
                <a:buClrTx/>
                <a:buSzTx/>
                <a:buFontTx/>
                <a:buNone/>
              </a:pPr>
              <a:r>
                <a:rPr lang="en-US" sz="2000" b="1">
                  <a:solidFill>
                    <a:schemeClr val="bg1"/>
                  </a:solidFill>
                </a:rPr>
                <a:t>OTHER</a:t>
              </a:r>
            </a:p>
          </p:txBody>
        </p:sp>
      </p:grpSp>
      <p:grpSp>
        <p:nvGrpSpPr>
          <p:cNvPr id="8" name="Group 22"/>
          <p:cNvGrpSpPr>
            <a:grpSpLocks/>
          </p:cNvGrpSpPr>
          <p:nvPr/>
        </p:nvGrpSpPr>
        <p:grpSpPr bwMode="auto">
          <a:xfrm>
            <a:off x="2971800" y="1828800"/>
            <a:ext cx="2667000" cy="4343400"/>
            <a:chOff x="1872" y="1152"/>
            <a:chExt cx="1680" cy="2736"/>
          </a:xfrm>
        </p:grpSpPr>
        <p:sp>
          <p:nvSpPr>
            <p:cNvPr id="176148" name="Freeform 23"/>
            <p:cNvSpPr>
              <a:spLocks/>
            </p:cNvSpPr>
            <p:nvPr/>
          </p:nvSpPr>
          <p:spPr bwMode="auto">
            <a:xfrm>
              <a:off x="1872" y="1152"/>
              <a:ext cx="1680" cy="2736"/>
            </a:xfrm>
            <a:custGeom>
              <a:avLst/>
              <a:gdLst>
                <a:gd name="T0" fmla="*/ 103646 w 932"/>
                <a:gd name="T1" fmla="*/ 48874 h 1622"/>
                <a:gd name="T2" fmla="*/ 101651 w 932"/>
                <a:gd name="T3" fmla="*/ 40642 h 1622"/>
                <a:gd name="T4" fmla="*/ 98084 w 932"/>
                <a:gd name="T5" fmla="*/ 32910 h 1622"/>
                <a:gd name="T6" fmla="*/ 92757 w 932"/>
                <a:gd name="T7" fmla="*/ 25569 h 1622"/>
                <a:gd name="T8" fmla="*/ 86077 w 932"/>
                <a:gd name="T9" fmla="*/ 18611 h 1622"/>
                <a:gd name="T10" fmla="*/ 77801 w 932"/>
                <a:gd name="T11" fmla="*/ 12445 h 1622"/>
                <a:gd name="T12" fmla="*/ 68206 w 932"/>
                <a:gd name="T13" fmla="*/ 6800 h 1622"/>
                <a:gd name="T14" fmla="*/ 57778 w 932"/>
                <a:gd name="T15" fmla="*/ 2088 h 1622"/>
                <a:gd name="T16" fmla="*/ 46124 w 932"/>
                <a:gd name="T17" fmla="*/ 2088 h 1622"/>
                <a:gd name="T18" fmla="*/ 35687 w 932"/>
                <a:gd name="T19" fmla="*/ 6800 h 1622"/>
                <a:gd name="T20" fmla="*/ 26110 w 932"/>
                <a:gd name="T21" fmla="*/ 12445 h 1622"/>
                <a:gd name="T22" fmla="*/ 17813 w 932"/>
                <a:gd name="T23" fmla="*/ 18611 h 1622"/>
                <a:gd name="T24" fmla="*/ 11116 w 932"/>
                <a:gd name="T25" fmla="*/ 25569 h 1622"/>
                <a:gd name="T26" fmla="*/ 5802 w 932"/>
                <a:gd name="T27" fmla="*/ 32910 h 1622"/>
                <a:gd name="T28" fmla="*/ 2226 w 932"/>
                <a:gd name="T29" fmla="*/ 40642 h 1622"/>
                <a:gd name="T30" fmla="*/ 240 w 932"/>
                <a:gd name="T31" fmla="*/ 48874 h 1622"/>
                <a:gd name="T32" fmla="*/ 240 w 932"/>
                <a:gd name="T33" fmla="*/ 57262 h 1622"/>
                <a:gd name="T34" fmla="*/ 2226 w 932"/>
                <a:gd name="T35" fmla="*/ 65561 h 1622"/>
                <a:gd name="T36" fmla="*/ 5802 w 932"/>
                <a:gd name="T37" fmla="*/ 73273 h 1622"/>
                <a:gd name="T38" fmla="*/ 11116 w 932"/>
                <a:gd name="T39" fmla="*/ 80732 h 1622"/>
                <a:gd name="T40" fmla="*/ 17813 w 932"/>
                <a:gd name="T41" fmla="*/ 87571 h 1622"/>
                <a:gd name="T42" fmla="*/ 26110 w 932"/>
                <a:gd name="T43" fmla="*/ 93732 h 1622"/>
                <a:gd name="T44" fmla="*/ 35687 w 932"/>
                <a:gd name="T45" fmla="*/ 99350 h 1622"/>
                <a:gd name="T46" fmla="*/ 46124 w 932"/>
                <a:gd name="T47" fmla="*/ 104213 h 1622"/>
                <a:gd name="T48" fmla="*/ 57778 w 932"/>
                <a:gd name="T49" fmla="*/ 104213 h 1622"/>
                <a:gd name="T50" fmla="*/ 68206 w 932"/>
                <a:gd name="T51" fmla="*/ 99350 h 1622"/>
                <a:gd name="T52" fmla="*/ 77801 w 932"/>
                <a:gd name="T53" fmla="*/ 93732 h 1622"/>
                <a:gd name="T54" fmla="*/ 86077 w 932"/>
                <a:gd name="T55" fmla="*/ 87571 h 1622"/>
                <a:gd name="T56" fmla="*/ 92757 w 932"/>
                <a:gd name="T57" fmla="*/ 80732 h 1622"/>
                <a:gd name="T58" fmla="*/ 98084 w 932"/>
                <a:gd name="T59" fmla="*/ 73273 h 1622"/>
                <a:gd name="T60" fmla="*/ 101651 w 932"/>
                <a:gd name="T61" fmla="*/ 65561 h 1622"/>
                <a:gd name="T62" fmla="*/ 103646 w 932"/>
                <a:gd name="T63" fmla="*/ 57262 h 16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2"/>
                <a:gd name="T97" fmla="*/ 0 h 1622"/>
                <a:gd name="T98" fmla="*/ 932 w 932"/>
                <a:gd name="T99" fmla="*/ 1622 h 16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2" h="1622">
                  <a:moveTo>
                    <a:pt x="932" y="810"/>
                  </a:moveTo>
                  <a:lnTo>
                    <a:pt x="930" y="746"/>
                  </a:lnTo>
                  <a:lnTo>
                    <a:pt x="924" y="682"/>
                  </a:lnTo>
                  <a:lnTo>
                    <a:pt x="912" y="620"/>
                  </a:lnTo>
                  <a:lnTo>
                    <a:pt x="898" y="560"/>
                  </a:lnTo>
                  <a:lnTo>
                    <a:pt x="880" y="502"/>
                  </a:lnTo>
                  <a:lnTo>
                    <a:pt x="858" y="444"/>
                  </a:lnTo>
                  <a:lnTo>
                    <a:pt x="832" y="390"/>
                  </a:lnTo>
                  <a:lnTo>
                    <a:pt x="804" y="336"/>
                  </a:lnTo>
                  <a:lnTo>
                    <a:pt x="772" y="284"/>
                  </a:lnTo>
                  <a:lnTo>
                    <a:pt x="736" y="236"/>
                  </a:lnTo>
                  <a:lnTo>
                    <a:pt x="698" y="190"/>
                  </a:lnTo>
                  <a:lnTo>
                    <a:pt x="656" y="146"/>
                  </a:lnTo>
                  <a:lnTo>
                    <a:pt x="612" y="104"/>
                  </a:lnTo>
                  <a:lnTo>
                    <a:pt x="566" y="66"/>
                  </a:lnTo>
                  <a:lnTo>
                    <a:pt x="518" y="32"/>
                  </a:lnTo>
                  <a:lnTo>
                    <a:pt x="466" y="0"/>
                  </a:lnTo>
                  <a:lnTo>
                    <a:pt x="414" y="32"/>
                  </a:lnTo>
                  <a:lnTo>
                    <a:pt x="366" y="66"/>
                  </a:lnTo>
                  <a:lnTo>
                    <a:pt x="320" y="104"/>
                  </a:lnTo>
                  <a:lnTo>
                    <a:pt x="276" y="146"/>
                  </a:lnTo>
                  <a:lnTo>
                    <a:pt x="234" y="190"/>
                  </a:lnTo>
                  <a:lnTo>
                    <a:pt x="196" y="236"/>
                  </a:lnTo>
                  <a:lnTo>
                    <a:pt x="160" y="284"/>
                  </a:lnTo>
                  <a:lnTo>
                    <a:pt x="128" y="336"/>
                  </a:lnTo>
                  <a:lnTo>
                    <a:pt x="100" y="390"/>
                  </a:lnTo>
                  <a:lnTo>
                    <a:pt x="74" y="444"/>
                  </a:lnTo>
                  <a:lnTo>
                    <a:pt x="52" y="502"/>
                  </a:lnTo>
                  <a:lnTo>
                    <a:pt x="34" y="560"/>
                  </a:lnTo>
                  <a:lnTo>
                    <a:pt x="20" y="620"/>
                  </a:lnTo>
                  <a:lnTo>
                    <a:pt x="8" y="682"/>
                  </a:lnTo>
                  <a:lnTo>
                    <a:pt x="2" y="746"/>
                  </a:lnTo>
                  <a:lnTo>
                    <a:pt x="0" y="810"/>
                  </a:lnTo>
                  <a:lnTo>
                    <a:pt x="2" y="874"/>
                  </a:lnTo>
                  <a:lnTo>
                    <a:pt x="8" y="938"/>
                  </a:lnTo>
                  <a:lnTo>
                    <a:pt x="20" y="1000"/>
                  </a:lnTo>
                  <a:lnTo>
                    <a:pt x="34" y="1060"/>
                  </a:lnTo>
                  <a:lnTo>
                    <a:pt x="52" y="1118"/>
                  </a:lnTo>
                  <a:lnTo>
                    <a:pt x="74" y="1176"/>
                  </a:lnTo>
                  <a:lnTo>
                    <a:pt x="100" y="1232"/>
                  </a:lnTo>
                  <a:lnTo>
                    <a:pt x="128" y="1284"/>
                  </a:lnTo>
                  <a:lnTo>
                    <a:pt x="160" y="1336"/>
                  </a:lnTo>
                  <a:lnTo>
                    <a:pt x="196" y="1384"/>
                  </a:lnTo>
                  <a:lnTo>
                    <a:pt x="234" y="1430"/>
                  </a:lnTo>
                  <a:lnTo>
                    <a:pt x="276" y="1474"/>
                  </a:lnTo>
                  <a:lnTo>
                    <a:pt x="320" y="1516"/>
                  </a:lnTo>
                  <a:lnTo>
                    <a:pt x="366" y="1554"/>
                  </a:lnTo>
                  <a:lnTo>
                    <a:pt x="414" y="1590"/>
                  </a:lnTo>
                  <a:lnTo>
                    <a:pt x="466" y="1622"/>
                  </a:lnTo>
                  <a:lnTo>
                    <a:pt x="518" y="1590"/>
                  </a:lnTo>
                  <a:lnTo>
                    <a:pt x="566" y="1554"/>
                  </a:lnTo>
                  <a:lnTo>
                    <a:pt x="612" y="1516"/>
                  </a:lnTo>
                  <a:lnTo>
                    <a:pt x="656" y="1474"/>
                  </a:lnTo>
                  <a:lnTo>
                    <a:pt x="698" y="1430"/>
                  </a:lnTo>
                  <a:lnTo>
                    <a:pt x="736" y="1384"/>
                  </a:lnTo>
                  <a:lnTo>
                    <a:pt x="772" y="1336"/>
                  </a:lnTo>
                  <a:lnTo>
                    <a:pt x="804" y="1284"/>
                  </a:lnTo>
                  <a:lnTo>
                    <a:pt x="832" y="1232"/>
                  </a:lnTo>
                  <a:lnTo>
                    <a:pt x="858" y="1176"/>
                  </a:lnTo>
                  <a:lnTo>
                    <a:pt x="880" y="1118"/>
                  </a:lnTo>
                  <a:lnTo>
                    <a:pt x="898" y="1060"/>
                  </a:lnTo>
                  <a:lnTo>
                    <a:pt x="912" y="1000"/>
                  </a:lnTo>
                  <a:lnTo>
                    <a:pt x="924" y="938"/>
                  </a:lnTo>
                  <a:lnTo>
                    <a:pt x="930" y="874"/>
                  </a:lnTo>
                  <a:lnTo>
                    <a:pt x="932" y="810"/>
                  </a:lnTo>
                  <a:close/>
                </a:path>
              </a:pathLst>
            </a:custGeom>
            <a:solidFill>
              <a:srgbClr val="04820A"/>
            </a:solidFill>
            <a:ln w="28575">
              <a:noFill/>
              <a:round/>
              <a:headEnd/>
              <a:tailEnd/>
            </a:ln>
          </p:spPr>
          <p:txBody>
            <a:bodyPr/>
            <a:lstStyle/>
            <a:p>
              <a:endParaRPr lang="en-US"/>
            </a:p>
          </p:txBody>
        </p:sp>
        <p:sp>
          <p:nvSpPr>
            <p:cNvPr id="176149" name="Text Box 24"/>
            <p:cNvSpPr txBox="1">
              <a:spLocks noChangeArrowheads="1"/>
            </p:cNvSpPr>
            <p:nvPr/>
          </p:nvSpPr>
          <p:spPr bwMode="auto">
            <a:xfrm>
              <a:off x="2400" y="1392"/>
              <a:ext cx="624" cy="192"/>
            </a:xfrm>
            <a:prstGeom prst="rect">
              <a:avLst/>
            </a:prstGeom>
            <a:noFill/>
            <a:ln w="19050">
              <a:noFill/>
              <a:miter lim="800000"/>
              <a:headEnd/>
              <a:tailEnd/>
            </a:ln>
          </p:spPr>
          <p:txBody>
            <a:bodyPr lIns="0" tIns="0" rIns="0" bIns="0">
              <a:spAutoFit/>
            </a:bodyPr>
            <a:lstStyle/>
            <a:p>
              <a:pPr eaLnBrk="0" hangingPunct="0">
                <a:lnSpc>
                  <a:spcPct val="100000"/>
                </a:lnSpc>
                <a:spcBef>
                  <a:spcPct val="0"/>
                </a:spcBef>
                <a:buClrTx/>
                <a:buSzTx/>
                <a:buFontTx/>
                <a:buNone/>
              </a:pPr>
              <a:r>
                <a:rPr lang="en-US" sz="2000" b="1">
                  <a:solidFill>
                    <a:srgbClr val="000000"/>
                  </a:solidFill>
                </a:rPr>
                <a:t>SEPSIS</a:t>
              </a:r>
            </a:p>
          </p:txBody>
        </p:sp>
      </p:grpSp>
      <p:grpSp>
        <p:nvGrpSpPr>
          <p:cNvPr id="9" name="Group 25"/>
          <p:cNvGrpSpPr>
            <a:grpSpLocks/>
          </p:cNvGrpSpPr>
          <p:nvPr/>
        </p:nvGrpSpPr>
        <p:grpSpPr bwMode="auto">
          <a:xfrm>
            <a:off x="2971800" y="2590800"/>
            <a:ext cx="2667000" cy="2590800"/>
            <a:chOff x="1920" y="1680"/>
            <a:chExt cx="1584" cy="1632"/>
          </a:xfrm>
        </p:grpSpPr>
        <p:sp>
          <p:nvSpPr>
            <p:cNvPr id="176146" name="Oval 26"/>
            <p:cNvSpPr>
              <a:spLocks noChangeArrowheads="1"/>
            </p:cNvSpPr>
            <p:nvPr/>
          </p:nvSpPr>
          <p:spPr bwMode="auto">
            <a:xfrm>
              <a:off x="1920" y="1680"/>
              <a:ext cx="1584" cy="1632"/>
            </a:xfrm>
            <a:prstGeom prst="ellipse">
              <a:avLst/>
            </a:prstGeom>
            <a:solidFill>
              <a:schemeClr val="tx1"/>
            </a:solidFill>
            <a:ln w="19050">
              <a:solidFill>
                <a:schemeClr val="tx1"/>
              </a:solidFill>
              <a:round/>
              <a:headEnd/>
              <a:tailEnd/>
            </a:ln>
          </p:spPr>
          <p:txBody>
            <a:bodyPr lIns="0" tIns="0" rIns="0" bIns="0" anchor="ctr">
              <a:spAutoFit/>
            </a:bodyPr>
            <a:lstStyle/>
            <a:p>
              <a:endParaRPr lang="en-GB"/>
            </a:p>
          </p:txBody>
        </p:sp>
        <p:sp>
          <p:nvSpPr>
            <p:cNvPr id="176147" name="Text Box 27"/>
            <p:cNvSpPr txBox="1">
              <a:spLocks noChangeArrowheads="1"/>
            </p:cNvSpPr>
            <p:nvPr/>
          </p:nvSpPr>
          <p:spPr bwMode="auto">
            <a:xfrm>
              <a:off x="2418" y="1776"/>
              <a:ext cx="614" cy="384"/>
            </a:xfrm>
            <a:prstGeom prst="rect">
              <a:avLst/>
            </a:prstGeom>
            <a:noFill/>
            <a:ln w="19050">
              <a:noFill/>
              <a:miter lim="800000"/>
              <a:headEnd/>
              <a:tailEnd/>
            </a:ln>
          </p:spPr>
          <p:txBody>
            <a:bodyPr wrap="none" lIns="0" tIns="0" rIns="0" bIns="0">
              <a:spAutoFit/>
            </a:bodyPr>
            <a:lstStyle/>
            <a:p>
              <a:pPr algn="ctr" eaLnBrk="0" hangingPunct="0">
                <a:lnSpc>
                  <a:spcPct val="100000"/>
                </a:lnSpc>
                <a:spcBef>
                  <a:spcPct val="0"/>
                </a:spcBef>
                <a:buClrTx/>
                <a:buSzTx/>
                <a:buFontTx/>
                <a:buNone/>
              </a:pPr>
              <a:r>
                <a:rPr lang="en-US" sz="2000" b="1">
                  <a:solidFill>
                    <a:srgbClr val="000000"/>
                  </a:solidFill>
                </a:rPr>
                <a:t>SEVERE</a:t>
              </a:r>
            </a:p>
            <a:p>
              <a:pPr algn="ctr" eaLnBrk="0" hangingPunct="0">
                <a:lnSpc>
                  <a:spcPct val="100000"/>
                </a:lnSpc>
                <a:spcBef>
                  <a:spcPct val="0"/>
                </a:spcBef>
                <a:buClrTx/>
                <a:buSzTx/>
                <a:buFontTx/>
                <a:buNone/>
              </a:pPr>
              <a:r>
                <a:rPr lang="en-US" sz="2000" b="1">
                  <a:solidFill>
                    <a:srgbClr val="000000"/>
                  </a:solidFill>
                </a:rPr>
                <a:t>SEPSIS</a:t>
              </a:r>
            </a:p>
          </p:txBody>
        </p:sp>
      </p:grpSp>
      <p:grpSp>
        <p:nvGrpSpPr>
          <p:cNvPr id="10" name="Group 28"/>
          <p:cNvGrpSpPr>
            <a:grpSpLocks/>
          </p:cNvGrpSpPr>
          <p:nvPr/>
        </p:nvGrpSpPr>
        <p:grpSpPr bwMode="auto">
          <a:xfrm>
            <a:off x="3581400" y="3657600"/>
            <a:ext cx="1524000" cy="1524000"/>
            <a:chOff x="2256" y="2208"/>
            <a:chExt cx="960" cy="912"/>
          </a:xfrm>
        </p:grpSpPr>
        <p:sp>
          <p:nvSpPr>
            <p:cNvPr id="176144" name="Oval 29"/>
            <p:cNvSpPr>
              <a:spLocks noChangeArrowheads="1"/>
            </p:cNvSpPr>
            <p:nvPr/>
          </p:nvSpPr>
          <p:spPr bwMode="auto">
            <a:xfrm>
              <a:off x="2256" y="2208"/>
              <a:ext cx="960" cy="912"/>
            </a:xfrm>
            <a:prstGeom prst="ellipse">
              <a:avLst/>
            </a:prstGeom>
            <a:solidFill>
              <a:schemeClr val="hlink"/>
            </a:solidFill>
            <a:ln w="19050">
              <a:noFill/>
              <a:round/>
              <a:headEnd/>
              <a:tailEnd/>
            </a:ln>
          </p:spPr>
          <p:txBody>
            <a:bodyPr wrap="none" lIns="0" tIns="0" rIns="0" bIns="0" anchor="ctr">
              <a:spAutoFit/>
            </a:bodyPr>
            <a:lstStyle/>
            <a:p>
              <a:endParaRPr lang="en-GB"/>
            </a:p>
          </p:txBody>
        </p:sp>
        <p:sp>
          <p:nvSpPr>
            <p:cNvPr id="176145" name="Text Box 30"/>
            <p:cNvSpPr txBox="1">
              <a:spLocks noChangeArrowheads="1"/>
            </p:cNvSpPr>
            <p:nvPr/>
          </p:nvSpPr>
          <p:spPr bwMode="auto">
            <a:xfrm>
              <a:off x="2448" y="2448"/>
              <a:ext cx="579" cy="365"/>
            </a:xfrm>
            <a:prstGeom prst="rect">
              <a:avLst/>
            </a:prstGeom>
            <a:noFill/>
            <a:ln w="19050">
              <a:noFill/>
              <a:miter lim="800000"/>
              <a:headEnd/>
              <a:tailEnd/>
            </a:ln>
          </p:spPr>
          <p:txBody>
            <a:bodyPr wrap="none" lIns="0" tIns="0" rIns="0" bIns="0">
              <a:spAutoFit/>
            </a:bodyPr>
            <a:lstStyle/>
            <a:p>
              <a:pPr eaLnBrk="0" hangingPunct="0">
                <a:lnSpc>
                  <a:spcPct val="100000"/>
                </a:lnSpc>
                <a:spcBef>
                  <a:spcPct val="0"/>
                </a:spcBef>
                <a:buClrTx/>
                <a:buSzTx/>
                <a:buFontTx/>
                <a:buNone/>
              </a:pPr>
              <a:r>
                <a:rPr lang="en-US" sz="2000" b="1">
                  <a:solidFill>
                    <a:schemeClr val="accent2"/>
                  </a:solidFill>
                </a:rPr>
                <a:t>SEPTIC</a:t>
              </a:r>
              <a:br>
                <a:rPr lang="en-US" sz="2000" b="1">
                  <a:solidFill>
                    <a:schemeClr val="accent2"/>
                  </a:solidFill>
                </a:rPr>
              </a:br>
              <a:r>
                <a:rPr lang="en-US" sz="2000" b="1">
                  <a:solidFill>
                    <a:schemeClr val="accent2"/>
                  </a:solidFill>
                </a:rPr>
                <a:t>SHOCK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Question #1</a:t>
            </a:r>
          </a:p>
        </p:txBody>
      </p:sp>
      <p:sp>
        <p:nvSpPr>
          <p:cNvPr id="128003" name="Rectangle 3"/>
          <p:cNvSpPr>
            <a:spLocks noGrp="1" noChangeArrowheads="1"/>
          </p:cNvSpPr>
          <p:nvPr>
            <p:ph type="body" idx="1"/>
          </p:nvPr>
        </p:nvSpPr>
        <p:spPr/>
        <p:txBody>
          <a:bodyPr/>
          <a:lstStyle/>
          <a:p>
            <a:r>
              <a:rPr lang="en-US"/>
              <a:t>Which of the following is necessary in the definition of shock?</a:t>
            </a:r>
          </a:p>
          <a:p>
            <a:r>
              <a:rPr lang="en-US"/>
              <a:t>(a) Hypotension</a:t>
            </a:r>
          </a:p>
          <a:p>
            <a:r>
              <a:rPr lang="en-US"/>
              <a:t>(b) </a:t>
            </a:r>
            <a:r>
              <a:rPr lang="en-US">
                <a:solidFill>
                  <a:schemeClr val="hlink"/>
                </a:solidFill>
              </a:rPr>
              <a:t>Tissue hypoxia</a:t>
            </a:r>
          </a:p>
          <a:p>
            <a:r>
              <a:rPr lang="en-US"/>
              <a:t>(c) Use of pressors</a:t>
            </a:r>
          </a:p>
          <a:p>
            <a:r>
              <a:rPr lang="en-US"/>
              <a:t>(d) Multiple organ dysfunction</a:t>
            </a: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p:txBody>
          <a:bodyPr/>
          <a:lstStyle/>
          <a:p>
            <a:r>
              <a:rPr lang="en-US"/>
              <a:t>Question #3</a:t>
            </a:r>
          </a:p>
        </p:txBody>
      </p:sp>
      <p:sp>
        <p:nvSpPr>
          <p:cNvPr id="130051" name="Rectangle 1027"/>
          <p:cNvSpPr>
            <a:spLocks noGrp="1" noChangeArrowheads="1"/>
          </p:cNvSpPr>
          <p:nvPr>
            <p:ph type="body" idx="1"/>
          </p:nvPr>
        </p:nvSpPr>
        <p:spPr/>
        <p:txBody>
          <a:bodyPr/>
          <a:lstStyle/>
          <a:p>
            <a:r>
              <a:rPr lang="en-US"/>
              <a:t>Which can cause </a:t>
            </a:r>
            <a:r>
              <a:rPr lang="en-US" u="sng"/>
              <a:t>low</a:t>
            </a:r>
            <a:r>
              <a:rPr lang="en-US"/>
              <a:t> preload?</a:t>
            </a:r>
          </a:p>
          <a:p>
            <a:r>
              <a:rPr lang="en-US"/>
              <a:t>(a) High PEEP</a:t>
            </a:r>
          </a:p>
          <a:p>
            <a:r>
              <a:rPr lang="en-US"/>
              <a:t>(b) Tension pneumothorax</a:t>
            </a:r>
          </a:p>
          <a:p>
            <a:r>
              <a:rPr lang="en-US"/>
              <a:t>(c) Third spacing</a:t>
            </a:r>
          </a:p>
          <a:p>
            <a:r>
              <a:rPr lang="en-US"/>
              <a:t>(d) Positive pressure ventilation</a:t>
            </a:r>
          </a:p>
          <a:p>
            <a:r>
              <a:rPr lang="en-US"/>
              <a:t>(e) </a:t>
            </a:r>
            <a:r>
              <a:rPr lang="en-US">
                <a:solidFill>
                  <a:schemeClr val="hlink"/>
                </a:solidFill>
              </a:rPr>
              <a:t>All of the above</a:t>
            </a:r>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a:t>Question #4</a:t>
            </a:r>
          </a:p>
        </p:txBody>
      </p:sp>
      <p:sp>
        <p:nvSpPr>
          <p:cNvPr id="131075" name="Rectangle 3"/>
          <p:cNvSpPr>
            <a:spLocks noGrp="1" noChangeArrowheads="1"/>
          </p:cNvSpPr>
          <p:nvPr>
            <p:ph type="body" idx="1"/>
          </p:nvPr>
        </p:nvSpPr>
        <p:spPr/>
        <p:txBody>
          <a:bodyPr/>
          <a:lstStyle/>
          <a:p>
            <a:r>
              <a:rPr lang="en-US" dirty="0"/>
              <a:t>Which is </a:t>
            </a:r>
            <a:r>
              <a:rPr lang="en-US" u="sng" dirty="0">
                <a:solidFill>
                  <a:srgbClr val="FF0000"/>
                </a:solidFill>
              </a:rPr>
              <a:t>not</a:t>
            </a:r>
            <a:r>
              <a:rPr lang="en-US" dirty="0">
                <a:solidFill>
                  <a:srgbClr val="FF0000"/>
                </a:solidFill>
              </a:rPr>
              <a:t> </a:t>
            </a:r>
            <a:r>
              <a:rPr lang="en-US" dirty="0"/>
              <a:t>typical of sepsis?</a:t>
            </a:r>
          </a:p>
          <a:p>
            <a:r>
              <a:rPr lang="en-US" dirty="0"/>
              <a:t>(a) Low SVR</a:t>
            </a:r>
          </a:p>
          <a:p>
            <a:r>
              <a:rPr lang="en-US" dirty="0"/>
              <a:t>(b) High cardiac output</a:t>
            </a:r>
          </a:p>
          <a:p>
            <a:r>
              <a:rPr lang="en-US" dirty="0"/>
              <a:t>(c) </a:t>
            </a:r>
            <a:r>
              <a:rPr lang="en-US" dirty="0">
                <a:solidFill>
                  <a:schemeClr val="hlink"/>
                </a:solidFill>
              </a:rPr>
              <a:t>Low oxygen delivery</a:t>
            </a:r>
          </a:p>
          <a:p>
            <a:r>
              <a:rPr lang="en-US" dirty="0"/>
              <a:t>(d) Low wedge pressure</a:t>
            </a:r>
          </a:p>
        </p:txBody>
      </p:sp>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1905000" y="609600"/>
            <a:ext cx="5943600" cy="5943600"/>
          </a:xfrm>
          <a:prstGeom prst="rect">
            <a:avLst/>
          </a:prstGeom>
          <a:noFill/>
          <a:ln w="9525">
            <a:noFill/>
            <a:miter lim="800000"/>
            <a:headEnd/>
            <a:tailEnd/>
          </a:ln>
          <a:effectLst/>
        </p:spPr>
      </p:pic>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914400" y="304800"/>
            <a:ext cx="8229600" cy="1384300"/>
          </a:xfrm>
        </p:spPr>
        <p:txBody>
          <a:bodyPr/>
          <a:lstStyle/>
          <a:p>
            <a:pPr eaLnBrk="1" hangingPunct="1">
              <a:defRPr/>
            </a:pPr>
            <a:r>
              <a:rPr lang="en-US" smtClean="0">
                <a:solidFill>
                  <a:srgbClr val="FFFF00"/>
                </a:solidFill>
              </a:rPr>
              <a:t>Who is the Critical Patient?</a:t>
            </a:r>
          </a:p>
        </p:txBody>
      </p:sp>
      <p:sp>
        <p:nvSpPr>
          <p:cNvPr id="334851" name="Rectangle 3"/>
          <p:cNvSpPr>
            <a:spLocks noGrp="1" noChangeArrowheads="1"/>
          </p:cNvSpPr>
          <p:nvPr>
            <p:ph type="body" sz="half" idx="1"/>
          </p:nvPr>
        </p:nvSpPr>
        <p:spPr/>
        <p:txBody>
          <a:bodyPr/>
          <a:lstStyle/>
          <a:p>
            <a:pPr eaLnBrk="1" hangingPunct="1">
              <a:defRPr/>
            </a:pPr>
            <a:r>
              <a:rPr lang="en-US" sz="2400" dirty="0" smtClean="0"/>
              <a:t>Trauma  (poly trauma)</a:t>
            </a:r>
          </a:p>
          <a:p>
            <a:pPr eaLnBrk="1" hangingPunct="1">
              <a:defRPr/>
            </a:pPr>
            <a:r>
              <a:rPr lang="en-US" sz="2400" dirty="0" smtClean="0"/>
              <a:t>Post-operative  (Major)</a:t>
            </a:r>
          </a:p>
          <a:p>
            <a:pPr eaLnBrk="1" hangingPunct="1">
              <a:defRPr/>
            </a:pPr>
            <a:r>
              <a:rPr lang="en-US" sz="2400" dirty="0" err="1" smtClean="0"/>
              <a:t>Neurotrauma</a:t>
            </a:r>
            <a:endParaRPr lang="en-US" sz="2400" dirty="0" smtClean="0"/>
          </a:p>
          <a:p>
            <a:pPr eaLnBrk="1" hangingPunct="1">
              <a:defRPr/>
            </a:pPr>
            <a:r>
              <a:rPr lang="en-US" sz="2400" dirty="0" smtClean="0"/>
              <a:t>Cancer  Surgery</a:t>
            </a:r>
          </a:p>
          <a:p>
            <a:pPr eaLnBrk="1" hangingPunct="1">
              <a:defRPr/>
            </a:pPr>
            <a:r>
              <a:rPr lang="en-US" sz="2400" dirty="0" smtClean="0"/>
              <a:t>Septic</a:t>
            </a:r>
          </a:p>
          <a:p>
            <a:pPr eaLnBrk="1" hangingPunct="1">
              <a:defRPr/>
            </a:pPr>
            <a:r>
              <a:rPr lang="en-US" sz="2400" dirty="0" err="1" smtClean="0"/>
              <a:t>Pancreattitis</a:t>
            </a:r>
            <a:endParaRPr lang="en-US" sz="2400" dirty="0" smtClean="0"/>
          </a:p>
          <a:p>
            <a:pPr eaLnBrk="1" hangingPunct="1">
              <a:defRPr/>
            </a:pPr>
            <a:r>
              <a:rPr lang="en-US" sz="2400" dirty="0" smtClean="0"/>
              <a:t>Seizures</a:t>
            </a:r>
          </a:p>
          <a:p>
            <a:pPr eaLnBrk="1" hangingPunct="1">
              <a:defRPr/>
            </a:pPr>
            <a:r>
              <a:rPr lang="en-US" sz="2400" dirty="0" smtClean="0"/>
              <a:t>Acute coronary </a:t>
            </a:r>
            <a:r>
              <a:rPr lang="en-US" sz="2400" dirty="0" err="1" smtClean="0"/>
              <a:t>sydromes</a:t>
            </a: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p:txBody>
      </p:sp>
      <p:sp>
        <p:nvSpPr>
          <p:cNvPr id="334852" name="Rectangle 4"/>
          <p:cNvSpPr>
            <a:spLocks noGrp="1" noChangeArrowheads="1"/>
          </p:cNvSpPr>
          <p:nvPr>
            <p:ph type="body" sz="half" idx="2"/>
          </p:nvPr>
        </p:nvSpPr>
        <p:spPr>
          <a:xfrm>
            <a:off x="4648200" y="1905000"/>
            <a:ext cx="4495800" cy="4114800"/>
          </a:xfrm>
        </p:spPr>
        <p:txBody>
          <a:bodyPr/>
          <a:lstStyle/>
          <a:p>
            <a:pPr eaLnBrk="1" hangingPunct="1">
              <a:lnSpc>
                <a:spcPct val="80000"/>
              </a:lnSpc>
              <a:defRPr/>
            </a:pPr>
            <a:r>
              <a:rPr lang="en-US" sz="2400" dirty="0" smtClean="0"/>
              <a:t>Severe Gastroenteritis</a:t>
            </a:r>
          </a:p>
          <a:p>
            <a:pPr eaLnBrk="1" hangingPunct="1">
              <a:lnSpc>
                <a:spcPct val="80000"/>
              </a:lnSpc>
              <a:defRPr/>
            </a:pPr>
            <a:r>
              <a:rPr lang="en-US" sz="2400" dirty="0" smtClean="0"/>
              <a:t>Heart failure</a:t>
            </a:r>
          </a:p>
          <a:p>
            <a:pPr eaLnBrk="1" hangingPunct="1">
              <a:lnSpc>
                <a:spcPct val="80000"/>
              </a:lnSpc>
              <a:defRPr/>
            </a:pPr>
            <a:r>
              <a:rPr lang="en-US" sz="2400" dirty="0" smtClean="0"/>
              <a:t>Hemorrhage</a:t>
            </a:r>
          </a:p>
          <a:p>
            <a:pPr eaLnBrk="1" hangingPunct="1">
              <a:lnSpc>
                <a:spcPct val="80000"/>
              </a:lnSpc>
              <a:defRPr/>
            </a:pPr>
            <a:r>
              <a:rPr lang="en-US" sz="2400" dirty="0" smtClean="0"/>
              <a:t>Immune-mediated disease.</a:t>
            </a:r>
          </a:p>
          <a:p>
            <a:pPr eaLnBrk="1" hangingPunct="1">
              <a:lnSpc>
                <a:spcPct val="80000"/>
              </a:lnSpc>
              <a:defRPr/>
            </a:pPr>
            <a:r>
              <a:rPr lang="en-US" sz="2400" dirty="0" smtClean="0"/>
              <a:t>Renal failure</a:t>
            </a:r>
          </a:p>
          <a:p>
            <a:pPr eaLnBrk="1" hangingPunct="1">
              <a:lnSpc>
                <a:spcPct val="80000"/>
              </a:lnSpc>
              <a:defRPr/>
            </a:pPr>
            <a:r>
              <a:rPr lang="en-US" sz="2400" dirty="0" smtClean="0"/>
              <a:t>Liver failure</a:t>
            </a:r>
          </a:p>
          <a:p>
            <a:pPr eaLnBrk="1" hangingPunct="1">
              <a:lnSpc>
                <a:spcPct val="80000"/>
              </a:lnSpc>
              <a:defRPr/>
            </a:pPr>
            <a:r>
              <a:rPr lang="en-US" sz="2400" dirty="0" smtClean="0"/>
              <a:t>Resp. failure</a:t>
            </a:r>
          </a:p>
          <a:p>
            <a:pPr eaLnBrk="1" hangingPunct="1">
              <a:lnSpc>
                <a:spcPct val="80000"/>
              </a:lnSpc>
              <a:defRPr/>
            </a:pPr>
            <a:r>
              <a:rPr lang="en-US" sz="2400" dirty="0" err="1" smtClean="0"/>
              <a:t>Hemopoetic</a:t>
            </a:r>
            <a:r>
              <a:rPr lang="en-US" sz="2400" dirty="0" smtClean="0"/>
              <a:t> failure</a:t>
            </a:r>
          </a:p>
          <a:p>
            <a:pPr eaLnBrk="1" hangingPunct="1">
              <a:lnSpc>
                <a:spcPct val="80000"/>
              </a:lnSpc>
              <a:defRPr/>
            </a:pPr>
            <a:endParaRPr lang="en-US" sz="2400" dirty="0" smtClean="0"/>
          </a:p>
          <a:p>
            <a:pPr eaLnBrk="1" hangingPunct="1">
              <a:lnSpc>
                <a:spcPct val="80000"/>
              </a:lnSpc>
              <a:defRPr/>
            </a:pPr>
            <a:r>
              <a:rPr lang="en-US" sz="2400" dirty="0" smtClean="0"/>
              <a:t>And the </a:t>
            </a:r>
            <a:r>
              <a:rPr lang="en-US" sz="2400" dirty="0" smtClean="0">
                <a:solidFill>
                  <a:srgbClr val="FF0066"/>
                </a:solidFill>
              </a:rPr>
              <a:t>list goes on  </a:t>
            </a:r>
            <a:r>
              <a:rPr lang="en-US" sz="2400" dirty="0" err="1" smtClean="0">
                <a:solidFill>
                  <a:srgbClr val="FF0066"/>
                </a:solidFill>
              </a:rPr>
              <a:t>on</a:t>
            </a:r>
            <a:r>
              <a:rPr lang="en-US" sz="2400" dirty="0" smtClean="0">
                <a:solidFill>
                  <a:srgbClr val="FF0066"/>
                </a:solidFill>
              </a:rPr>
              <a:t>…        </a:t>
            </a:r>
            <a:r>
              <a:rPr lang="en-US" sz="2400" dirty="0" smtClean="0"/>
              <a:t>…….</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0"/>
          </p:nvPr>
        </p:nvSpPr>
        <p:spPr/>
        <p:txBody>
          <a:bodyPr/>
          <a:lstStyle/>
          <a:p>
            <a:fld id="{4FABE90C-CFBD-4EDC-99A8-1ED7EB27227B}" type="slidenum">
              <a:rPr lang="en-US">
                <a:solidFill>
                  <a:srgbClr val="000000"/>
                </a:solidFill>
              </a:rPr>
              <a:pPr/>
              <a:t>40</a:t>
            </a:fld>
            <a:endParaRPr lang="en-US">
              <a:solidFill>
                <a:srgbClr val="000000"/>
              </a:solidFill>
            </a:endParaRPr>
          </a:p>
        </p:txBody>
      </p:sp>
      <p:pic>
        <p:nvPicPr>
          <p:cNvPr id="53250" name="Picture 2" descr="sites of hecai1 copy"/>
          <p:cNvPicPr>
            <a:picLocks noChangeAspect="1" noChangeArrowheads="1"/>
          </p:cNvPicPr>
          <p:nvPr/>
        </p:nvPicPr>
        <p:blipFill>
          <a:blip r:embed="rId3" cstate="print"/>
          <a:srcRect/>
          <a:stretch>
            <a:fillRect/>
          </a:stretch>
        </p:blipFill>
        <p:spPr bwMode="auto">
          <a:xfrm>
            <a:off x="1979613" y="1628775"/>
            <a:ext cx="5400675" cy="4608513"/>
          </a:xfrm>
          <a:prstGeom prst="rect">
            <a:avLst/>
          </a:prstGeom>
          <a:noFill/>
          <a:ln w="9525">
            <a:noFill/>
            <a:miter lim="800000"/>
            <a:headEnd/>
            <a:tailEnd/>
          </a:ln>
        </p:spPr>
      </p:pic>
      <p:sp>
        <p:nvSpPr>
          <p:cNvPr id="53251" name="Text Box 3"/>
          <p:cNvSpPr txBox="1">
            <a:spLocks noChangeArrowheads="1"/>
          </p:cNvSpPr>
          <p:nvPr/>
        </p:nvSpPr>
        <p:spPr bwMode="auto">
          <a:xfrm>
            <a:off x="468313" y="2133600"/>
            <a:ext cx="184150" cy="366713"/>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endParaRPr lang="it-IT" sz="1800" smtClean="0">
              <a:solidFill>
                <a:srgbClr val="000000"/>
              </a:solidFill>
              <a:cs typeface="+mn-cs"/>
            </a:endParaRPr>
          </a:p>
        </p:txBody>
      </p:sp>
      <p:sp>
        <p:nvSpPr>
          <p:cNvPr id="53252" name="Text Box 4"/>
          <p:cNvSpPr txBox="1">
            <a:spLocks noChangeArrowheads="1"/>
          </p:cNvSpPr>
          <p:nvPr/>
        </p:nvSpPr>
        <p:spPr bwMode="auto">
          <a:xfrm>
            <a:off x="519113" y="2152650"/>
            <a:ext cx="184150" cy="366713"/>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endParaRPr lang="it-IT" sz="1800" smtClean="0">
              <a:solidFill>
                <a:srgbClr val="000000"/>
              </a:solidFill>
              <a:cs typeface="+mn-cs"/>
            </a:endParaRPr>
          </a:p>
        </p:txBody>
      </p:sp>
      <p:sp>
        <p:nvSpPr>
          <p:cNvPr id="53253" name="Rectangle 5"/>
          <p:cNvSpPr>
            <a:spLocks noGrp="1" noChangeArrowheads="1"/>
          </p:cNvSpPr>
          <p:nvPr>
            <p:ph type="title"/>
          </p:nvPr>
        </p:nvSpPr>
        <p:spPr>
          <a:xfrm>
            <a:off x="827088" y="765175"/>
            <a:ext cx="6913562" cy="719138"/>
          </a:xfrm>
        </p:spPr>
        <p:txBody>
          <a:bodyPr/>
          <a:lstStyle/>
          <a:p>
            <a:r>
              <a:rPr lang="it-IT" sz="3200" b="1"/>
              <a:t>Most frequent sites of infection and their risk factors</a:t>
            </a:r>
          </a:p>
        </p:txBody>
      </p:sp>
      <p:sp>
        <p:nvSpPr>
          <p:cNvPr id="53254" name="Text Box 6"/>
          <p:cNvSpPr txBox="1">
            <a:spLocks noChangeArrowheads="1"/>
          </p:cNvSpPr>
          <p:nvPr/>
        </p:nvSpPr>
        <p:spPr bwMode="auto">
          <a:xfrm>
            <a:off x="971550" y="1844675"/>
            <a:ext cx="660400" cy="385763"/>
          </a:xfrm>
          <a:prstGeom prst="rect">
            <a:avLst/>
          </a:prstGeom>
          <a:noFill/>
          <a:ln w="19050">
            <a:solidFill>
              <a:schemeClr val="accent2"/>
            </a:solidFill>
            <a:miter lim="800000"/>
            <a:headEnd/>
            <a:tailEnd/>
          </a:ln>
          <a:effectLst/>
        </p:spPr>
        <p:txBody>
          <a:bodyPr wrap="none">
            <a:spAutoFit/>
          </a:bodyPr>
          <a:lstStyle/>
          <a:p>
            <a:pPr>
              <a:lnSpc>
                <a:spcPct val="100000"/>
              </a:lnSpc>
              <a:spcBef>
                <a:spcPct val="0"/>
              </a:spcBef>
              <a:buClrTx/>
              <a:buSzTx/>
              <a:buFontTx/>
              <a:buNone/>
            </a:pPr>
            <a:r>
              <a:rPr lang="it-IT" sz="1800" b="1" smtClean="0">
                <a:solidFill>
                  <a:srgbClr val="FF9900"/>
                </a:solidFill>
                <a:cs typeface="+mn-cs"/>
              </a:rPr>
              <a:t>34%</a:t>
            </a:r>
          </a:p>
        </p:txBody>
      </p:sp>
      <p:sp>
        <p:nvSpPr>
          <p:cNvPr id="53255" name="Text Box 7"/>
          <p:cNvSpPr txBox="1">
            <a:spLocks noChangeArrowheads="1"/>
          </p:cNvSpPr>
          <p:nvPr/>
        </p:nvSpPr>
        <p:spPr bwMode="auto">
          <a:xfrm>
            <a:off x="900113" y="4292600"/>
            <a:ext cx="660400" cy="385763"/>
          </a:xfrm>
          <a:prstGeom prst="rect">
            <a:avLst/>
          </a:prstGeom>
          <a:noFill/>
          <a:ln w="19050">
            <a:solidFill>
              <a:schemeClr val="accent2"/>
            </a:solidFill>
            <a:miter lim="800000"/>
            <a:headEnd/>
            <a:tailEnd/>
          </a:ln>
          <a:effectLst/>
        </p:spPr>
        <p:txBody>
          <a:bodyPr wrap="none">
            <a:spAutoFit/>
          </a:bodyPr>
          <a:lstStyle/>
          <a:p>
            <a:pPr>
              <a:lnSpc>
                <a:spcPct val="100000"/>
              </a:lnSpc>
              <a:spcBef>
                <a:spcPct val="0"/>
              </a:spcBef>
              <a:buClrTx/>
              <a:buSzTx/>
              <a:buFontTx/>
              <a:buNone/>
            </a:pPr>
            <a:r>
              <a:rPr lang="it-IT" sz="1800" b="1" smtClean="0">
                <a:solidFill>
                  <a:srgbClr val="FF9900"/>
                </a:solidFill>
                <a:cs typeface="+mn-cs"/>
              </a:rPr>
              <a:t>17%</a:t>
            </a:r>
          </a:p>
        </p:txBody>
      </p:sp>
      <p:sp>
        <p:nvSpPr>
          <p:cNvPr id="53256" name="Text Box 8"/>
          <p:cNvSpPr txBox="1">
            <a:spLocks noChangeArrowheads="1"/>
          </p:cNvSpPr>
          <p:nvPr/>
        </p:nvSpPr>
        <p:spPr bwMode="auto">
          <a:xfrm>
            <a:off x="7235825" y="1844675"/>
            <a:ext cx="660400" cy="385763"/>
          </a:xfrm>
          <a:prstGeom prst="rect">
            <a:avLst/>
          </a:prstGeom>
          <a:noFill/>
          <a:ln w="19050">
            <a:solidFill>
              <a:schemeClr val="accent2"/>
            </a:solidFill>
            <a:miter lim="800000"/>
            <a:headEnd/>
            <a:tailEnd/>
          </a:ln>
          <a:effectLst/>
        </p:spPr>
        <p:txBody>
          <a:bodyPr wrap="none">
            <a:spAutoFit/>
          </a:bodyPr>
          <a:lstStyle/>
          <a:p>
            <a:pPr>
              <a:lnSpc>
                <a:spcPct val="100000"/>
              </a:lnSpc>
              <a:spcBef>
                <a:spcPct val="0"/>
              </a:spcBef>
              <a:buClrTx/>
              <a:buSzTx/>
              <a:buFontTx/>
              <a:buNone/>
            </a:pPr>
            <a:r>
              <a:rPr lang="it-IT" sz="1800" b="1" smtClean="0">
                <a:solidFill>
                  <a:srgbClr val="FF9900"/>
                </a:solidFill>
                <a:cs typeface="+mn-cs"/>
              </a:rPr>
              <a:t>13%</a:t>
            </a:r>
          </a:p>
        </p:txBody>
      </p:sp>
      <p:sp>
        <p:nvSpPr>
          <p:cNvPr id="53257" name="Text Box 9"/>
          <p:cNvSpPr txBox="1">
            <a:spLocks noChangeArrowheads="1"/>
          </p:cNvSpPr>
          <p:nvPr/>
        </p:nvSpPr>
        <p:spPr bwMode="auto">
          <a:xfrm>
            <a:off x="7451725" y="4581525"/>
            <a:ext cx="660400" cy="385763"/>
          </a:xfrm>
          <a:prstGeom prst="rect">
            <a:avLst/>
          </a:prstGeom>
          <a:noFill/>
          <a:ln w="19050">
            <a:solidFill>
              <a:schemeClr val="accent2"/>
            </a:solidFill>
            <a:miter lim="800000"/>
            <a:headEnd/>
            <a:tailEnd/>
          </a:ln>
          <a:effectLst/>
        </p:spPr>
        <p:txBody>
          <a:bodyPr wrap="none">
            <a:spAutoFit/>
          </a:bodyPr>
          <a:lstStyle/>
          <a:p>
            <a:pPr>
              <a:lnSpc>
                <a:spcPct val="100000"/>
              </a:lnSpc>
              <a:spcBef>
                <a:spcPct val="0"/>
              </a:spcBef>
              <a:buClrTx/>
              <a:buSzTx/>
              <a:buFontTx/>
              <a:buNone/>
            </a:pPr>
            <a:r>
              <a:rPr lang="it-IT" sz="1800" b="1" smtClean="0">
                <a:solidFill>
                  <a:srgbClr val="FF9900"/>
                </a:solidFill>
                <a:cs typeface="+mn-cs"/>
              </a:rPr>
              <a:t>14%</a:t>
            </a:r>
          </a:p>
        </p:txBody>
      </p:sp>
      <p:sp>
        <p:nvSpPr>
          <p:cNvPr id="53258" name="Line 10"/>
          <p:cNvSpPr>
            <a:spLocks noChangeShapeType="1"/>
          </p:cNvSpPr>
          <p:nvPr/>
        </p:nvSpPr>
        <p:spPr bwMode="auto">
          <a:xfrm>
            <a:off x="1619250" y="1844675"/>
            <a:ext cx="576263" cy="0"/>
          </a:xfrm>
          <a:prstGeom prst="line">
            <a:avLst/>
          </a:prstGeom>
          <a:noFill/>
          <a:ln w="19050">
            <a:solidFill>
              <a:schemeClr val="accent2"/>
            </a:solidFill>
            <a:round/>
            <a:headEnd/>
            <a:tailEnd/>
          </a:ln>
          <a:effectLst/>
        </p:spPr>
        <p:txBody>
          <a:bodyPr/>
          <a:lstStyle/>
          <a:p>
            <a:pPr>
              <a:lnSpc>
                <a:spcPct val="100000"/>
              </a:lnSpc>
              <a:buClrTx/>
              <a:buSzTx/>
              <a:buFont typeface="Times" pitchFamily="18" charset="0"/>
              <a:buNone/>
            </a:pPr>
            <a:endParaRPr lang="en-US" sz="3600" smtClean="0">
              <a:solidFill>
                <a:srgbClr val="000000"/>
              </a:solidFill>
              <a:latin typeface="Times" pitchFamily="18" charset="0"/>
              <a:cs typeface="+mn-cs"/>
            </a:endParaRPr>
          </a:p>
        </p:txBody>
      </p:sp>
      <p:sp>
        <p:nvSpPr>
          <p:cNvPr id="53259" name="Line 11"/>
          <p:cNvSpPr>
            <a:spLocks noChangeShapeType="1"/>
          </p:cNvSpPr>
          <p:nvPr/>
        </p:nvSpPr>
        <p:spPr bwMode="auto">
          <a:xfrm>
            <a:off x="1549400" y="4292600"/>
            <a:ext cx="647700" cy="0"/>
          </a:xfrm>
          <a:prstGeom prst="line">
            <a:avLst/>
          </a:prstGeom>
          <a:noFill/>
          <a:ln w="19050">
            <a:solidFill>
              <a:schemeClr val="accent2"/>
            </a:solidFill>
            <a:round/>
            <a:headEnd/>
            <a:tailEnd/>
          </a:ln>
          <a:effectLst/>
        </p:spPr>
        <p:txBody>
          <a:bodyPr/>
          <a:lstStyle/>
          <a:p>
            <a:pPr>
              <a:lnSpc>
                <a:spcPct val="100000"/>
              </a:lnSpc>
              <a:buClrTx/>
              <a:buSzTx/>
              <a:buFont typeface="Times" pitchFamily="18" charset="0"/>
              <a:buNone/>
            </a:pPr>
            <a:endParaRPr lang="en-US" sz="3600" smtClean="0">
              <a:solidFill>
                <a:srgbClr val="000000"/>
              </a:solidFill>
              <a:latin typeface="Times" pitchFamily="18" charset="0"/>
              <a:cs typeface="+mn-cs"/>
            </a:endParaRPr>
          </a:p>
        </p:txBody>
      </p:sp>
      <p:sp>
        <p:nvSpPr>
          <p:cNvPr id="53260" name="Line 12"/>
          <p:cNvSpPr>
            <a:spLocks noChangeShapeType="1"/>
          </p:cNvSpPr>
          <p:nvPr/>
        </p:nvSpPr>
        <p:spPr bwMode="auto">
          <a:xfrm>
            <a:off x="6588125" y="1844675"/>
            <a:ext cx="647700" cy="0"/>
          </a:xfrm>
          <a:prstGeom prst="line">
            <a:avLst/>
          </a:prstGeom>
          <a:noFill/>
          <a:ln w="19050">
            <a:solidFill>
              <a:schemeClr val="accent2"/>
            </a:solidFill>
            <a:round/>
            <a:headEnd/>
            <a:tailEnd/>
          </a:ln>
          <a:effectLst/>
        </p:spPr>
        <p:txBody>
          <a:bodyPr/>
          <a:lstStyle/>
          <a:p>
            <a:pPr>
              <a:lnSpc>
                <a:spcPct val="100000"/>
              </a:lnSpc>
              <a:buClrTx/>
              <a:buSzTx/>
              <a:buFont typeface="Times" pitchFamily="18" charset="0"/>
              <a:buNone/>
            </a:pPr>
            <a:endParaRPr lang="en-US" sz="3600" smtClean="0">
              <a:solidFill>
                <a:srgbClr val="000000"/>
              </a:solidFill>
              <a:latin typeface="Times" pitchFamily="18" charset="0"/>
              <a:cs typeface="+mn-cs"/>
            </a:endParaRPr>
          </a:p>
        </p:txBody>
      </p:sp>
      <p:sp>
        <p:nvSpPr>
          <p:cNvPr id="53261" name="Line 13"/>
          <p:cNvSpPr>
            <a:spLocks noChangeShapeType="1"/>
          </p:cNvSpPr>
          <p:nvPr/>
        </p:nvSpPr>
        <p:spPr bwMode="auto">
          <a:xfrm>
            <a:off x="6804025" y="4581525"/>
            <a:ext cx="719138" cy="0"/>
          </a:xfrm>
          <a:prstGeom prst="line">
            <a:avLst/>
          </a:prstGeom>
          <a:noFill/>
          <a:ln w="19050">
            <a:solidFill>
              <a:schemeClr val="accent2"/>
            </a:solidFill>
            <a:round/>
            <a:headEnd/>
            <a:tailEnd/>
          </a:ln>
          <a:effectLst/>
        </p:spPr>
        <p:txBody>
          <a:bodyPr/>
          <a:lstStyle/>
          <a:p>
            <a:pPr>
              <a:lnSpc>
                <a:spcPct val="100000"/>
              </a:lnSpc>
              <a:buClrTx/>
              <a:buSzTx/>
              <a:buFont typeface="Times" pitchFamily="18" charset="0"/>
              <a:buNone/>
            </a:pPr>
            <a:endParaRPr lang="en-US" sz="3600" smtClean="0">
              <a:solidFill>
                <a:srgbClr val="000000"/>
              </a:solidFill>
              <a:latin typeface="Times" pitchFamily="18" charset="0"/>
              <a:cs typeface="+mn-cs"/>
            </a:endParaRPr>
          </a:p>
        </p:txBody>
      </p:sp>
      <p:sp>
        <p:nvSpPr>
          <p:cNvPr id="53262" name="WordArt 14"/>
          <p:cNvSpPr>
            <a:spLocks noChangeArrowheads="1" noChangeShapeType="1" noTextEdit="1"/>
          </p:cNvSpPr>
          <p:nvPr/>
        </p:nvSpPr>
        <p:spPr bwMode="auto">
          <a:xfrm>
            <a:off x="777875" y="2636838"/>
            <a:ext cx="1400175" cy="200025"/>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3366FF"/>
                </a:solidFill>
                <a:latin typeface="Arial Black"/>
                <a:cs typeface="+mn-cs"/>
              </a:rPr>
              <a:t>Urinary catheter</a:t>
            </a:r>
          </a:p>
        </p:txBody>
      </p:sp>
      <p:sp>
        <p:nvSpPr>
          <p:cNvPr id="53263" name="WordArt 15"/>
          <p:cNvSpPr>
            <a:spLocks noChangeArrowheads="1" noChangeShapeType="1" noTextEdit="1"/>
          </p:cNvSpPr>
          <p:nvPr/>
        </p:nvSpPr>
        <p:spPr bwMode="auto">
          <a:xfrm>
            <a:off x="468313" y="2973388"/>
            <a:ext cx="1773237" cy="168275"/>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3366FF"/>
                </a:solidFill>
                <a:latin typeface="Arial Black"/>
                <a:cs typeface="+mn-cs"/>
              </a:rPr>
              <a:t>Urinary invasive procedures</a:t>
            </a:r>
          </a:p>
        </p:txBody>
      </p:sp>
      <p:sp>
        <p:nvSpPr>
          <p:cNvPr id="53264" name="WordArt 16"/>
          <p:cNvSpPr>
            <a:spLocks noChangeArrowheads="1" noChangeShapeType="1" noTextEdit="1"/>
          </p:cNvSpPr>
          <p:nvPr/>
        </p:nvSpPr>
        <p:spPr bwMode="auto">
          <a:xfrm>
            <a:off x="6870700" y="2636838"/>
            <a:ext cx="1733550" cy="215900"/>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FF6600"/>
                </a:solidFill>
                <a:latin typeface="Arial Black"/>
                <a:cs typeface="+mn-cs"/>
              </a:rPr>
              <a:t>Mechanical ventilation</a:t>
            </a:r>
          </a:p>
        </p:txBody>
      </p:sp>
      <p:sp>
        <p:nvSpPr>
          <p:cNvPr id="53265" name="WordArt 17"/>
          <p:cNvSpPr>
            <a:spLocks noChangeArrowheads="1" noChangeShapeType="1" noTextEdit="1"/>
          </p:cNvSpPr>
          <p:nvPr/>
        </p:nvSpPr>
        <p:spPr bwMode="auto">
          <a:xfrm>
            <a:off x="6804025" y="2997200"/>
            <a:ext cx="1733550" cy="215900"/>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FF6600"/>
                </a:solidFill>
                <a:latin typeface="Arial Black"/>
                <a:cs typeface="+mn-cs"/>
              </a:rPr>
              <a:t>Aspiration </a:t>
            </a:r>
          </a:p>
        </p:txBody>
      </p:sp>
      <p:sp>
        <p:nvSpPr>
          <p:cNvPr id="53266" name="WordArt 18"/>
          <p:cNvSpPr>
            <a:spLocks noChangeArrowheads="1" noChangeShapeType="1" noTextEdit="1"/>
          </p:cNvSpPr>
          <p:nvPr/>
        </p:nvSpPr>
        <p:spPr bwMode="auto">
          <a:xfrm>
            <a:off x="6804025" y="3357563"/>
            <a:ext cx="1733550" cy="215900"/>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FF6600"/>
                </a:solidFill>
                <a:latin typeface="Arial Black"/>
                <a:cs typeface="+mn-cs"/>
              </a:rPr>
              <a:t>Nasogastric tube</a:t>
            </a:r>
          </a:p>
        </p:txBody>
      </p:sp>
      <p:sp>
        <p:nvSpPr>
          <p:cNvPr id="53267" name="WordArt 19"/>
          <p:cNvSpPr>
            <a:spLocks noChangeArrowheads="1" noChangeShapeType="1" noTextEdit="1"/>
          </p:cNvSpPr>
          <p:nvPr/>
        </p:nvSpPr>
        <p:spPr bwMode="auto">
          <a:xfrm>
            <a:off x="611188" y="5013325"/>
            <a:ext cx="1495425" cy="269875"/>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00CC00"/>
                </a:solidFill>
                <a:latin typeface="Arial Black"/>
                <a:cs typeface="+mn-cs"/>
              </a:rPr>
              <a:t>Inadequate A/B prophylaxis</a:t>
            </a:r>
          </a:p>
        </p:txBody>
      </p:sp>
      <p:sp>
        <p:nvSpPr>
          <p:cNvPr id="53268" name="WordArt 20"/>
          <p:cNvSpPr>
            <a:spLocks noChangeArrowheads="1" noChangeShapeType="1" noTextEdit="1"/>
          </p:cNvSpPr>
          <p:nvPr/>
        </p:nvSpPr>
        <p:spPr bwMode="auto">
          <a:xfrm>
            <a:off x="539750" y="5373688"/>
            <a:ext cx="1655763" cy="207962"/>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00CC00"/>
                </a:solidFill>
                <a:latin typeface="Arial Black"/>
                <a:cs typeface="+mn-cs"/>
              </a:rPr>
              <a:t>Incorrect surgical skin preparation</a:t>
            </a:r>
          </a:p>
        </p:txBody>
      </p:sp>
      <p:sp>
        <p:nvSpPr>
          <p:cNvPr id="53269" name="WordArt 21"/>
          <p:cNvSpPr>
            <a:spLocks noChangeArrowheads="1" noChangeShapeType="1" noTextEdit="1"/>
          </p:cNvSpPr>
          <p:nvPr/>
        </p:nvSpPr>
        <p:spPr bwMode="auto">
          <a:xfrm>
            <a:off x="611188" y="5661025"/>
            <a:ext cx="1584325" cy="250825"/>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00CC00"/>
                </a:solidFill>
                <a:latin typeface="Arial Black"/>
                <a:cs typeface="+mn-cs"/>
              </a:rPr>
              <a:t>Inappropriate wound care</a:t>
            </a:r>
          </a:p>
        </p:txBody>
      </p:sp>
      <p:sp>
        <p:nvSpPr>
          <p:cNvPr id="53270" name="WordArt 22"/>
          <p:cNvSpPr>
            <a:spLocks noChangeArrowheads="1" noChangeShapeType="1" noTextEdit="1"/>
          </p:cNvSpPr>
          <p:nvPr/>
        </p:nvSpPr>
        <p:spPr bwMode="auto">
          <a:xfrm>
            <a:off x="6948488" y="5157788"/>
            <a:ext cx="1584325" cy="198437"/>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FF6633"/>
                </a:solidFill>
                <a:latin typeface="Arial Black"/>
                <a:cs typeface="+mn-cs"/>
              </a:rPr>
              <a:t>Vascular catheter</a:t>
            </a:r>
          </a:p>
        </p:txBody>
      </p:sp>
      <p:sp>
        <p:nvSpPr>
          <p:cNvPr id="53271" name="WordArt 23"/>
          <p:cNvSpPr>
            <a:spLocks noChangeArrowheads="1" noChangeShapeType="1" noTextEdit="1"/>
          </p:cNvSpPr>
          <p:nvPr/>
        </p:nvSpPr>
        <p:spPr bwMode="auto">
          <a:xfrm>
            <a:off x="6948488" y="5487988"/>
            <a:ext cx="1584325" cy="196850"/>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FF6633"/>
                </a:solidFill>
                <a:latin typeface="Arial Black"/>
                <a:cs typeface="+mn-cs"/>
              </a:rPr>
              <a:t>Neonatal age</a:t>
            </a:r>
          </a:p>
        </p:txBody>
      </p:sp>
      <p:sp>
        <p:nvSpPr>
          <p:cNvPr id="53272" name="WordArt 24"/>
          <p:cNvSpPr>
            <a:spLocks noChangeArrowheads="1" noChangeShapeType="1" noTextEdit="1"/>
          </p:cNvSpPr>
          <p:nvPr/>
        </p:nvSpPr>
        <p:spPr bwMode="auto">
          <a:xfrm>
            <a:off x="6948488" y="5751513"/>
            <a:ext cx="1584325" cy="196850"/>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400" kern="10" smtClean="0">
                <a:ln w="9525">
                  <a:solidFill>
                    <a:srgbClr val="000000"/>
                  </a:solidFill>
                  <a:round/>
                  <a:headEnd/>
                  <a:tailEnd/>
                </a:ln>
                <a:solidFill>
                  <a:srgbClr val="FF6633"/>
                </a:solidFill>
                <a:latin typeface="Arial Black"/>
                <a:cs typeface="+mn-cs"/>
              </a:rPr>
              <a:t>Critical care</a:t>
            </a:r>
          </a:p>
        </p:txBody>
      </p:sp>
      <p:sp>
        <p:nvSpPr>
          <p:cNvPr id="53273" name="WordArt 25"/>
          <p:cNvSpPr>
            <a:spLocks noChangeArrowheads="1" noChangeShapeType="1" noTextEdit="1"/>
          </p:cNvSpPr>
          <p:nvPr/>
        </p:nvSpPr>
        <p:spPr bwMode="auto">
          <a:xfrm rot="-1436397">
            <a:off x="2700338" y="3500438"/>
            <a:ext cx="3181350" cy="314325"/>
          </a:xfrm>
          <a:prstGeom prst="rect">
            <a:avLst/>
          </a:prstGeom>
        </p:spPr>
        <p:txBody>
          <a:bodyPr wrap="none" fromWordArt="1">
            <a:prstTxWarp prst="textPlain">
              <a:avLst>
                <a:gd name="adj" fmla="val 50000"/>
              </a:avLst>
            </a:prstTxWarp>
          </a:bodyPr>
          <a:lstStyle/>
          <a:p>
            <a:pPr algn="ctr">
              <a:lnSpc>
                <a:spcPct val="100000"/>
              </a:lnSpc>
              <a:buClrTx/>
              <a:buSzTx/>
              <a:buFont typeface="Times" pitchFamily="18" charset="0"/>
              <a:buNone/>
            </a:pPr>
            <a:r>
              <a:rPr lang="en-US" sz="1800" kern="10" smtClean="0">
                <a:ln w="9525">
                  <a:solidFill>
                    <a:srgbClr val="000000"/>
                  </a:solidFill>
                  <a:round/>
                  <a:headEnd/>
                  <a:tailEnd/>
                </a:ln>
                <a:solidFill>
                  <a:srgbClr val="FF0000"/>
                </a:solidFill>
                <a:latin typeface="Arial Black"/>
                <a:cs typeface="+mn-cs"/>
              </a:rPr>
              <a:t>LACK OF HAND HYGIENE</a:t>
            </a:r>
          </a:p>
        </p:txBody>
      </p:sp>
      <p:pic>
        <p:nvPicPr>
          <p:cNvPr id="53278" name="Picture 30"/>
          <p:cNvPicPr>
            <a:picLocks noChangeAspect="1" noChangeArrowheads="1"/>
          </p:cNvPicPr>
          <p:nvPr/>
        </p:nvPicPr>
        <p:blipFill>
          <a:blip r:embed="rId4" cstate="print"/>
          <a:srcRect/>
          <a:stretch>
            <a:fillRect/>
          </a:stretch>
        </p:blipFill>
        <p:spPr bwMode="auto">
          <a:xfrm>
            <a:off x="7794625" y="476250"/>
            <a:ext cx="881063" cy="9096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3273"/>
                                        </p:tgtEl>
                                        <p:attrNameLst>
                                          <p:attrName>style.visibility</p:attrName>
                                        </p:attrNameLst>
                                      </p:cBhvr>
                                      <p:to>
                                        <p:strVal val="visible"/>
                                      </p:to>
                                    </p:set>
                                    <p:anim calcmode="lin" valueType="num">
                                      <p:cBhvr>
                                        <p:cTn id="7" dur="1000" fill="hold"/>
                                        <p:tgtEl>
                                          <p:spTgt spid="53273"/>
                                        </p:tgtEl>
                                        <p:attrNameLst>
                                          <p:attrName>ppt_w</p:attrName>
                                        </p:attrNameLst>
                                      </p:cBhvr>
                                      <p:tavLst>
                                        <p:tav tm="0">
                                          <p:val>
                                            <p:fltVal val="0"/>
                                          </p:val>
                                        </p:tav>
                                        <p:tav tm="100000">
                                          <p:val>
                                            <p:strVal val="#ppt_w"/>
                                          </p:val>
                                        </p:tav>
                                      </p:tavLst>
                                    </p:anim>
                                    <p:anim calcmode="lin" valueType="num">
                                      <p:cBhvr>
                                        <p:cTn id="8" dur="1000" fill="hold"/>
                                        <p:tgtEl>
                                          <p:spTgt spid="53273"/>
                                        </p:tgtEl>
                                        <p:attrNameLst>
                                          <p:attrName>ppt_h</p:attrName>
                                        </p:attrNameLst>
                                      </p:cBhvr>
                                      <p:tavLst>
                                        <p:tav tm="0">
                                          <p:val>
                                            <p:fltVal val="0"/>
                                          </p:val>
                                        </p:tav>
                                        <p:tav tm="100000">
                                          <p:val>
                                            <p:strVal val="#ppt_h"/>
                                          </p:val>
                                        </p:tav>
                                      </p:tavLst>
                                    </p:anim>
                                    <p:anim calcmode="lin" valueType="num">
                                      <p:cBhvr>
                                        <p:cTn id="9" dur="1000" fill="hold"/>
                                        <p:tgtEl>
                                          <p:spTgt spid="53273"/>
                                        </p:tgtEl>
                                        <p:attrNameLst>
                                          <p:attrName>style.rotation</p:attrName>
                                        </p:attrNameLst>
                                      </p:cBhvr>
                                      <p:tavLst>
                                        <p:tav tm="0">
                                          <p:val>
                                            <p:fltVal val="90"/>
                                          </p:val>
                                        </p:tav>
                                        <p:tav tm="100000">
                                          <p:val>
                                            <p:fltVal val="0"/>
                                          </p:val>
                                        </p:tav>
                                      </p:tavLst>
                                    </p:anim>
                                    <p:animEffect transition="in" filter="fade">
                                      <p:cBhvr>
                                        <p:cTn id="10" dur="1000"/>
                                        <p:tgtEl>
                                          <p:spTgt spid="53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mtClean="0"/>
              <a:t> Ventilator Bundle</a:t>
            </a:r>
          </a:p>
        </p:txBody>
      </p:sp>
      <p:sp>
        <p:nvSpPr>
          <p:cNvPr id="177155" name="Rectangle 3"/>
          <p:cNvSpPr>
            <a:spLocks noGrp="1" noChangeArrowheads="1"/>
          </p:cNvSpPr>
          <p:nvPr>
            <p:ph type="body" idx="1"/>
          </p:nvPr>
        </p:nvSpPr>
        <p:spPr>
          <a:xfrm>
            <a:off x="533400" y="2286000"/>
            <a:ext cx="8008938" cy="4114800"/>
          </a:xfrm>
        </p:spPr>
        <p:txBody>
          <a:bodyPr/>
          <a:lstStyle/>
          <a:p>
            <a:pPr eaLnBrk="1" hangingPunct="1">
              <a:lnSpc>
                <a:spcPct val="90000"/>
              </a:lnSpc>
            </a:pPr>
            <a:r>
              <a:rPr lang="en-US" smtClean="0"/>
              <a:t>Head of Bed elevation</a:t>
            </a:r>
          </a:p>
          <a:p>
            <a:pPr eaLnBrk="1" hangingPunct="1">
              <a:lnSpc>
                <a:spcPct val="90000"/>
              </a:lnSpc>
            </a:pPr>
            <a:r>
              <a:rPr lang="en-US" smtClean="0"/>
              <a:t>Daily sedation vacation</a:t>
            </a:r>
          </a:p>
          <a:p>
            <a:pPr eaLnBrk="1" hangingPunct="1">
              <a:lnSpc>
                <a:spcPct val="90000"/>
              </a:lnSpc>
            </a:pPr>
            <a:r>
              <a:rPr lang="en-US" smtClean="0"/>
              <a:t>Daily trial of spontaneous breathing when appropriate</a:t>
            </a:r>
          </a:p>
          <a:p>
            <a:pPr eaLnBrk="1" hangingPunct="1">
              <a:lnSpc>
                <a:spcPct val="90000"/>
              </a:lnSpc>
            </a:pPr>
            <a:r>
              <a:rPr lang="en-US" smtClean="0"/>
              <a:t>DVT prophylaxis</a:t>
            </a:r>
          </a:p>
          <a:p>
            <a:pPr eaLnBrk="1" hangingPunct="1">
              <a:lnSpc>
                <a:spcPct val="90000"/>
              </a:lnSpc>
            </a:pPr>
            <a:r>
              <a:rPr lang="en-US" smtClean="0"/>
              <a:t>PUD prophylaxis</a:t>
            </a:r>
          </a:p>
          <a:p>
            <a:pPr eaLnBrk="1" hangingPunct="1">
              <a:lnSpc>
                <a:spcPct val="90000"/>
              </a:lnSpc>
            </a:pPr>
            <a:r>
              <a:rPr lang="en-US" smtClean="0"/>
              <a:t>ALI Screen </a:t>
            </a:r>
            <a:r>
              <a:rPr lang="en-US" smtClean="0">
                <a:solidFill>
                  <a:srgbClr val="D43A2A"/>
                </a:solidFill>
              </a:rPr>
              <a:t>New January 2005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z="3600" smtClean="0"/>
              <a:t>Central Line Bundle Elements</a:t>
            </a:r>
          </a:p>
        </p:txBody>
      </p:sp>
      <p:sp>
        <p:nvSpPr>
          <p:cNvPr id="485379" name="Rectangle 3"/>
          <p:cNvSpPr>
            <a:spLocks noGrp="1" noChangeArrowheads="1"/>
          </p:cNvSpPr>
          <p:nvPr>
            <p:ph type="body" idx="1"/>
          </p:nvPr>
        </p:nvSpPr>
        <p:spPr/>
        <p:txBody>
          <a:bodyPr/>
          <a:lstStyle/>
          <a:p>
            <a:pPr marL="609600" indent="-609600" eaLnBrk="1" hangingPunct="1">
              <a:lnSpc>
                <a:spcPct val="90000"/>
              </a:lnSpc>
              <a:buClr>
                <a:srgbClr val="FFFF00"/>
              </a:buClr>
              <a:buFont typeface="Wingdings" pitchFamily="2" charset="2"/>
              <a:buChar char="ü"/>
            </a:pPr>
            <a:endParaRPr lang="en-US" sz="2100" smtClean="0"/>
          </a:p>
          <a:p>
            <a:pPr marL="609600" indent="-609600" eaLnBrk="1" hangingPunct="1">
              <a:lnSpc>
                <a:spcPct val="90000"/>
              </a:lnSpc>
              <a:buFont typeface="Symbol" pitchFamily="18" charset="2"/>
              <a:buAutoNum type="arabicPeriod"/>
            </a:pPr>
            <a:r>
              <a:rPr lang="en-US" sz="3000" smtClean="0"/>
              <a:t>Hand hygiene</a:t>
            </a:r>
          </a:p>
          <a:p>
            <a:pPr marL="609600" indent="-609600" eaLnBrk="1" hangingPunct="1">
              <a:lnSpc>
                <a:spcPct val="90000"/>
              </a:lnSpc>
              <a:buFont typeface="Symbol" pitchFamily="18" charset="2"/>
              <a:buAutoNum type="arabicPeriod"/>
            </a:pPr>
            <a:r>
              <a:rPr lang="en-US" sz="3000" smtClean="0"/>
              <a:t>Maximal barrier precautions</a:t>
            </a:r>
          </a:p>
          <a:p>
            <a:pPr marL="609600" indent="-609600" eaLnBrk="1" hangingPunct="1">
              <a:lnSpc>
                <a:spcPct val="90000"/>
              </a:lnSpc>
              <a:buFont typeface="Symbol" pitchFamily="18" charset="2"/>
              <a:buAutoNum type="arabicPeriod"/>
            </a:pPr>
            <a:r>
              <a:rPr lang="en-US" sz="3000" smtClean="0"/>
              <a:t>Chlorhexidine skin antisepsis</a:t>
            </a:r>
          </a:p>
          <a:p>
            <a:pPr marL="609600" indent="-609600" eaLnBrk="1" hangingPunct="1">
              <a:lnSpc>
                <a:spcPct val="90000"/>
              </a:lnSpc>
              <a:buFont typeface="Symbol" pitchFamily="18" charset="2"/>
              <a:buAutoNum type="arabicPeriod"/>
            </a:pPr>
            <a:r>
              <a:rPr lang="en-US" sz="3000" smtClean="0"/>
              <a:t>Optimal catheter site selection, with </a:t>
            </a:r>
            <a:r>
              <a:rPr lang="en-US" sz="3000" smtClean="0">
                <a:solidFill>
                  <a:srgbClr val="E11FAE"/>
                </a:solidFill>
              </a:rPr>
              <a:t>subclavian vein</a:t>
            </a:r>
            <a:r>
              <a:rPr lang="en-US" sz="3000" smtClean="0"/>
              <a:t> as the preferred site for non-tunneled catheters in adults</a:t>
            </a:r>
          </a:p>
          <a:p>
            <a:pPr marL="609600" indent="-609600" eaLnBrk="1" hangingPunct="1">
              <a:lnSpc>
                <a:spcPct val="90000"/>
              </a:lnSpc>
              <a:buFont typeface="Symbol" pitchFamily="18" charset="2"/>
              <a:buAutoNum type="arabicPeriod"/>
            </a:pPr>
            <a:r>
              <a:rPr lang="en-US" sz="3000" smtClean="0"/>
              <a:t>Daily review of line necessity with prompt removal of unnecessary lines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5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5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53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53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5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679E3AC-0E43-410B-9C21-3C37ADAFE907}" type="datetime1">
              <a:rPr lang="en-US"/>
              <a:pPr>
                <a:defRPr/>
              </a:pPr>
              <a:t>10/19/2011</a:t>
            </a:fld>
            <a:endParaRPr lang="en-US"/>
          </a:p>
        </p:txBody>
      </p:sp>
      <p:sp>
        <p:nvSpPr>
          <p:cNvPr id="5" name="Footer Placeholder 4"/>
          <p:cNvSpPr>
            <a:spLocks noGrp="1"/>
          </p:cNvSpPr>
          <p:nvPr>
            <p:ph type="ftr" sz="quarter" idx="11"/>
          </p:nvPr>
        </p:nvSpPr>
        <p:spPr/>
        <p:txBody>
          <a:bodyPr/>
          <a:lstStyle/>
          <a:p>
            <a:pPr>
              <a:defRPr/>
            </a:pPr>
            <a:r>
              <a:rPr lang="en-US"/>
              <a:t>Patient Care in the ICU</a:t>
            </a:r>
          </a:p>
        </p:txBody>
      </p:sp>
      <p:sp>
        <p:nvSpPr>
          <p:cNvPr id="6" name="Slide Number Placeholder 5"/>
          <p:cNvSpPr>
            <a:spLocks noGrp="1"/>
          </p:cNvSpPr>
          <p:nvPr>
            <p:ph type="sldNum" sz="quarter" idx="12"/>
          </p:nvPr>
        </p:nvSpPr>
        <p:spPr/>
        <p:txBody>
          <a:bodyPr/>
          <a:lstStyle/>
          <a:p>
            <a:pPr>
              <a:defRPr/>
            </a:pPr>
            <a:fld id="{8A619C53-2F3F-4E55-822B-ED3034E5B546}" type="slidenum">
              <a:rPr lang="ar-SA"/>
              <a:pPr>
                <a:defRPr/>
              </a:pPr>
              <a:t>43</a:t>
            </a:fld>
            <a:endParaRPr lang="en-US"/>
          </a:p>
        </p:txBody>
      </p:sp>
      <p:sp>
        <p:nvSpPr>
          <p:cNvPr id="487426" name="Rectangle 2"/>
          <p:cNvSpPr>
            <a:spLocks noGrp="1" noChangeArrowheads="1"/>
          </p:cNvSpPr>
          <p:nvPr>
            <p:ph idx="1"/>
          </p:nvPr>
        </p:nvSpPr>
        <p:spPr/>
        <p:txBody>
          <a:bodyPr/>
          <a:lstStyle/>
          <a:p>
            <a:pPr eaLnBrk="1" hangingPunct="1">
              <a:defRPr/>
            </a:pPr>
            <a:endParaRPr lang="en-US" smtClean="0"/>
          </a:p>
        </p:txBody>
      </p:sp>
      <p:graphicFrame>
        <p:nvGraphicFramePr>
          <p:cNvPr id="5122" name="Object 3"/>
          <p:cNvGraphicFramePr>
            <a:graphicFrameLocks noChangeAspect="1"/>
          </p:cNvGraphicFramePr>
          <p:nvPr>
            <p:ph type="title"/>
          </p:nvPr>
        </p:nvGraphicFramePr>
        <p:xfrm>
          <a:off x="0" y="0"/>
          <a:ext cx="9144000" cy="6843713"/>
        </p:xfrm>
        <a:graphic>
          <a:graphicData uri="http://schemas.openxmlformats.org/presentationml/2006/ole">
            <p:oleObj spid="_x0000_s5122" name="Bitmap Image" r:id="rId4" imgW="6095238" imgH="4563112" progId="PBrush">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4034" name="Picture 1" descr="concept map.jpg"/>
          <p:cNvPicPr>
            <a:picLocks noChangeAspect="1"/>
          </p:cNvPicPr>
          <p:nvPr/>
        </p:nvPicPr>
        <p:blipFill>
          <a:blip r:embed="rId2" cstate="print"/>
          <a:srcRect/>
          <a:stretch>
            <a:fillRect/>
          </a:stretch>
        </p:blipFill>
        <p:spPr bwMode="auto">
          <a:xfrm>
            <a:off x="1238250" y="185738"/>
            <a:ext cx="6667500" cy="648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05"/>
          <p:cNvPicPr>
            <a:picLocks noChangeAspect="1" noChangeArrowheads="1"/>
          </p:cNvPicPr>
          <p:nvPr/>
        </p:nvPicPr>
        <p:blipFill>
          <a:blip r:embed="rId2" cstate="print"/>
          <a:srcRect/>
          <a:stretch>
            <a:fillRect/>
          </a:stretch>
        </p:blipFill>
        <p:spPr bwMode="auto">
          <a:xfrm>
            <a:off x="0" y="-901700"/>
            <a:ext cx="9144000" cy="775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7106" name="Picture 5" descr="15"/>
          <p:cNvPicPr>
            <a:picLocks noChangeAspect="1" noChangeArrowheads="1"/>
          </p:cNvPicPr>
          <p:nvPr/>
        </p:nvPicPr>
        <p:blipFill>
          <a:blip r:embed="rId2" cstate="print"/>
          <a:srcRect/>
          <a:stretch>
            <a:fillRect/>
          </a:stretch>
        </p:blipFill>
        <p:spPr bwMode="auto">
          <a:xfrm>
            <a:off x="914400" y="0"/>
            <a:ext cx="7391400" cy="706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2" name="Picture 2" descr="the cart"/>
          <p:cNvPicPr>
            <a:picLocks noChangeAspect="1" noChangeArrowheads="1"/>
          </p:cNvPicPr>
          <p:nvPr/>
        </p:nvPicPr>
        <p:blipFill>
          <a:blip r:embed="rId3" cstate="print">
            <a:lum bright="6000" contrast="6000"/>
          </a:blip>
          <a:srcRect/>
          <a:stretch>
            <a:fillRect/>
          </a:stretch>
        </p:blipFill>
        <p:spPr bwMode="auto">
          <a:xfrm>
            <a:off x="0" y="1905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0226" name="Picture 2" descr="DSC_2631"/>
          <p:cNvPicPr>
            <a:picLocks noChangeAspect="1" noChangeArrowheads="1"/>
          </p:cNvPicPr>
          <p:nvPr/>
        </p:nvPicPr>
        <p:blipFill>
          <a:blip r:embed="rId3" cstate="print"/>
          <a:srcRect/>
          <a:stretch>
            <a:fillRect/>
          </a:stretch>
        </p:blipFill>
        <p:spPr bwMode="auto">
          <a:xfrm>
            <a:off x="26988" y="19050"/>
            <a:ext cx="9090025" cy="6818313"/>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0498" name="central catheter.wmv">
            <a:hlinkClick r:id="" action="ppaction://media"/>
          </p:cNvPr>
          <p:cNvPicPr>
            <a:picLocks noRot="1" noChangeAspect="1" noChangeArrowheads="1"/>
          </p:cNvPicPr>
          <p:nvPr>
            <a:videoFile r:link="rId1"/>
          </p:nvPr>
        </p:nvPicPr>
        <p:blipFill>
          <a:blip r:embed="rId5" cstate="print"/>
          <a:srcRect/>
          <a:stretch>
            <a:fillRect/>
          </a:stretch>
        </p:blipFill>
        <p:spPr bwMode="auto">
          <a:xfrm>
            <a:off x="1524000" y="1143000"/>
            <a:ext cx="6096000" cy="4572000"/>
          </a:xfrm>
          <a:prstGeom prst="rect">
            <a:avLst/>
          </a:prstGeom>
          <a:noFill/>
          <a:ln w="9525">
            <a:noFill/>
            <a:miter lim="800000"/>
            <a:headEnd/>
            <a:tailEnd/>
          </a:ln>
        </p:spPr>
      </p:pic>
      <p:pic>
        <p:nvPicPr>
          <p:cNvPr id="490499" name="central catheter.wmv">
            <a:hlinkClick r:id="" action="ppaction://media"/>
          </p:cNvPr>
          <p:cNvPicPr>
            <a:picLocks noRot="1" noChangeAspect="1" noChangeArrowheads="1"/>
          </p:cNvPicPr>
          <p:nvPr>
            <a:videoFile r:link="rId2"/>
          </p:nvPr>
        </p:nvPicPr>
        <p:blipFill>
          <a:blip r:embed="rId5" cstate="print"/>
          <a:srcRect/>
          <a:stretch>
            <a:fillRect/>
          </a:stretch>
        </p:blipFill>
        <p:spPr bwMode="auto">
          <a:xfrm>
            <a:off x="1524000" y="1143000"/>
            <a:ext cx="6096000"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9049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90498"/>
                                        </p:tgtEl>
                                      </p:cBhvr>
                                    </p:cmd>
                                  </p:childTnLst>
                                </p:cTn>
                              </p:par>
                            </p:childTnLst>
                          </p:cTn>
                        </p:par>
                      </p:childTnLst>
                    </p:cTn>
                  </p:par>
                </p:childTnLst>
              </p:cTn>
              <p:nextCondLst>
                <p:cond evt="onClick" delay="0">
                  <p:tgtEl>
                    <p:spTgt spid="490498"/>
                  </p:tgtEl>
                </p:cond>
              </p:nextCondLst>
            </p:seq>
            <p:video>
              <p:cMediaNode>
                <p:cTn id="7" fill="hold" display="0">
                  <p:stCondLst>
                    <p:cond delay="indefinite"/>
                  </p:stCondLst>
                  <p:endCondLst>
                    <p:cond evt="onNext" delay="0">
                      <p:tgtEl>
                        <p:sldTgt/>
                      </p:tgtEl>
                    </p:cond>
                    <p:cond evt="onPrev" delay="0">
                      <p:tgtEl>
                        <p:sldTgt/>
                      </p:tgtEl>
                    </p:cond>
                  </p:endCondLst>
                </p:cTn>
                <p:tgtEl>
                  <p:spTgt spid="490498"/>
                </p:tgtEl>
              </p:cMediaNode>
            </p:video>
            <p:seq concurrent="1" nextAc="seek">
              <p:cTn id="8" restart="whenNotActive" fill="hold" evtFilter="cancelBubble" nodeType="interactiveSeq">
                <p:stCondLst>
                  <p:cond evt="onClick" delay="0">
                    <p:tgtEl>
                      <p:spTgt spid="49049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90499"/>
                                        </p:tgtEl>
                                      </p:cBhvr>
                                    </p:cmd>
                                  </p:childTnLst>
                                </p:cTn>
                              </p:par>
                            </p:childTnLst>
                          </p:cTn>
                        </p:par>
                      </p:childTnLst>
                    </p:cTn>
                  </p:par>
                </p:childTnLst>
              </p:cTn>
              <p:nextCondLst>
                <p:cond evt="onClick" delay="0">
                  <p:tgtEl>
                    <p:spTgt spid="490499"/>
                  </p:tgtEl>
                </p:cond>
              </p:nextCondLst>
            </p:seq>
            <p:video>
              <p:cMediaNode>
                <p:cTn id="13" fill="hold" display="0">
                  <p:stCondLst>
                    <p:cond delay="indefinite"/>
                  </p:stCondLst>
                  <p:endCondLst>
                    <p:cond evt="onNext" delay="0">
                      <p:tgtEl>
                        <p:sldTgt/>
                      </p:tgtEl>
                    </p:cond>
                    <p:cond evt="onPrev" delay="0">
                      <p:tgtEl>
                        <p:sldTgt/>
                      </p:tgtEl>
                    </p:cond>
                  </p:endCondLst>
                </p:cTn>
                <p:tgtEl>
                  <p:spTgt spid="49049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955323" y="1489075"/>
            <a:ext cx="6064956" cy="4445000"/>
            <a:chOff x="616" y="992"/>
            <a:chExt cx="4298" cy="2800"/>
          </a:xfrm>
        </p:grpSpPr>
        <p:sp>
          <p:nvSpPr>
            <p:cNvPr id="728071" name="Freeform 7"/>
            <p:cNvSpPr>
              <a:spLocks noEditPoints="1"/>
            </p:cNvSpPr>
            <p:nvPr/>
          </p:nvSpPr>
          <p:spPr bwMode="gray">
            <a:xfrm>
              <a:off x="702" y="1248"/>
              <a:ext cx="4212" cy="2544"/>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tx1"/>
                </a:gs>
                <a:gs pos="100000">
                  <a:schemeClr val="hlink"/>
                </a:gs>
              </a:gsLst>
              <a:lin ang="5400000" scaled="1"/>
            </a:gradFill>
            <a:ln w="0">
              <a:noFill/>
              <a:prstDash val="solid"/>
              <a:round/>
              <a:headEnd/>
              <a:tailEnd/>
            </a:ln>
            <a:effectLst>
              <a:outerShdw dist="206741" dir="8249373" algn="ctr" rotWithShape="0">
                <a:srgbClr val="000000">
                  <a:alpha val="50000"/>
                </a:srgbClr>
              </a:outerShdw>
            </a:effectLst>
          </p:spPr>
          <p:txBody>
            <a:bodyPr/>
            <a:lstStyle/>
            <a:p>
              <a:endParaRPr lang="en-US"/>
            </a:p>
          </p:txBody>
        </p:sp>
        <p:sp>
          <p:nvSpPr>
            <p:cNvPr id="728072" name="Oval 8"/>
            <p:cNvSpPr>
              <a:spLocks noChangeArrowheads="1"/>
            </p:cNvSpPr>
            <p:nvPr/>
          </p:nvSpPr>
          <p:spPr bwMode="auto">
            <a:xfrm rot="-723406">
              <a:off x="2235" y="3152"/>
              <a:ext cx="1020" cy="420"/>
            </a:xfrm>
            <a:prstGeom prst="ellipse">
              <a:avLst/>
            </a:prstGeom>
            <a:solidFill>
              <a:srgbClr val="0F2145">
                <a:alpha val="30000"/>
              </a:srgbClr>
            </a:solidFill>
            <a:ln w="9525">
              <a:noFill/>
              <a:round/>
              <a:headEnd/>
              <a:tailEnd/>
            </a:ln>
            <a:effectLst/>
          </p:spPr>
          <p:txBody>
            <a:bodyPr wrap="none" anchor="ctr"/>
            <a:lstStyle/>
            <a:p>
              <a:endParaRPr lang="en-US"/>
            </a:p>
          </p:txBody>
        </p:sp>
        <p:sp>
          <p:nvSpPr>
            <p:cNvPr id="728073" name="Oval 9"/>
            <p:cNvSpPr>
              <a:spLocks noChangeArrowheads="1"/>
            </p:cNvSpPr>
            <p:nvPr/>
          </p:nvSpPr>
          <p:spPr bwMode="gray">
            <a:xfrm>
              <a:off x="2187" y="2384"/>
              <a:ext cx="1208" cy="1075"/>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8074" name="Oval 10"/>
            <p:cNvSpPr>
              <a:spLocks noChangeArrowheads="1"/>
            </p:cNvSpPr>
            <p:nvPr/>
          </p:nvSpPr>
          <p:spPr bwMode="gray">
            <a:xfrm>
              <a:off x="2202" y="2390"/>
              <a:ext cx="1180" cy="1048"/>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8075" name="Oval 11"/>
            <p:cNvSpPr>
              <a:spLocks noChangeArrowheads="1"/>
            </p:cNvSpPr>
            <p:nvPr/>
          </p:nvSpPr>
          <p:spPr bwMode="gray">
            <a:xfrm>
              <a:off x="2214" y="2400"/>
              <a:ext cx="1397" cy="98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8076" name="Oval 12"/>
            <p:cNvSpPr>
              <a:spLocks noChangeArrowheads="1"/>
            </p:cNvSpPr>
            <p:nvPr/>
          </p:nvSpPr>
          <p:spPr bwMode="gray">
            <a:xfrm>
              <a:off x="2279" y="2428"/>
              <a:ext cx="999" cy="602"/>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728077" name="Text Box 13"/>
            <p:cNvSpPr txBox="1">
              <a:spLocks noChangeArrowheads="1"/>
            </p:cNvSpPr>
            <p:nvPr/>
          </p:nvSpPr>
          <p:spPr bwMode="gray">
            <a:xfrm>
              <a:off x="2126" y="2406"/>
              <a:ext cx="1293" cy="950"/>
            </a:xfrm>
            <a:prstGeom prst="rect">
              <a:avLst/>
            </a:prstGeom>
            <a:noFill/>
            <a:ln w="9525" algn="ctr">
              <a:noFill/>
              <a:miter lim="800000"/>
              <a:headEnd/>
              <a:tailEnd/>
            </a:ln>
            <a:effectLst/>
          </p:spPr>
          <p:txBody>
            <a:bodyPr wrap="square">
              <a:spAutoFit/>
            </a:bodyPr>
            <a:lstStyle/>
            <a:p>
              <a:pPr algn="ctr"/>
              <a:r>
                <a:rPr lang="en-US" sz="2000" b="0" dirty="0">
                  <a:solidFill>
                    <a:srgbClr val="000000"/>
                  </a:solidFill>
                </a:rPr>
                <a:t>Tissue</a:t>
              </a:r>
            </a:p>
            <a:p>
              <a:pPr algn="ctr"/>
              <a:r>
                <a:rPr lang="en-US" sz="2000" b="0" dirty="0">
                  <a:solidFill>
                    <a:srgbClr val="000000"/>
                  </a:solidFill>
                </a:rPr>
                <a:t>Hypoxia</a:t>
              </a:r>
            </a:p>
            <a:p>
              <a:pPr algn="ctr"/>
              <a:r>
                <a:rPr lang="en-US" sz="2000" b="0" dirty="0" smtClean="0">
                  <a:solidFill>
                    <a:srgbClr val="000000"/>
                  </a:solidFill>
                </a:rPr>
                <a:t>Inflammation</a:t>
              </a:r>
            </a:p>
            <a:p>
              <a:pPr algn="ctr"/>
              <a:r>
                <a:rPr lang="en-US" sz="2000" dirty="0" smtClean="0">
                  <a:solidFill>
                    <a:srgbClr val="000000"/>
                  </a:solidFill>
                </a:rPr>
                <a:t>Severe infections</a:t>
              </a:r>
              <a:endParaRPr lang="en-US" sz="2000" b="0" dirty="0">
                <a:solidFill>
                  <a:schemeClr val="tx1"/>
                </a:solidFill>
              </a:endParaRPr>
            </a:p>
          </p:txBody>
        </p:sp>
        <p:sp>
          <p:nvSpPr>
            <p:cNvPr id="728078" name="Oval 14"/>
            <p:cNvSpPr>
              <a:spLocks noChangeArrowheads="1"/>
            </p:cNvSpPr>
            <p:nvPr/>
          </p:nvSpPr>
          <p:spPr bwMode="auto">
            <a:xfrm rot="-772996">
              <a:off x="939" y="2768"/>
              <a:ext cx="804" cy="384"/>
            </a:xfrm>
            <a:prstGeom prst="ellipse">
              <a:avLst/>
            </a:prstGeom>
            <a:solidFill>
              <a:srgbClr val="0F2145">
                <a:alpha val="30000"/>
              </a:srgbClr>
            </a:solidFill>
            <a:ln w="9525">
              <a:noFill/>
              <a:round/>
              <a:headEnd/>
              <a:tailEnd/>
            </a:ln>
            <a:effectLst/>
          </p:spPr>
          <p:txBody>
            <a:bodyPr wrap="none" anchor="ctr"/>
            <a:lstStyle/>
            <a:p>
              <a:endParaRPr lang="en-US"/>
            </a:p>
          </p:txBody>
        </p:sp>
        <p:sp>
          <p:nvSpPr>
            <p:cNvPr id="728079" name="Oval 15"/>
            <p:cNvSpPr>
              <a:spLocks noChangeArrowheads="1"/>
            </p:cNvSpPr>
            <p:nvPr/>
          </p:nvSpPr>
          <p:spPr bwMode="gray">
            <a:xfrm>
              <a:off x="885" y="2144"/>
              <a:ext cx="972" cy="90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8080" name="Oval 16"/>
            <p:cNvSpPr>
              <a:spLocks noChangeArrowheads="1"/>
            </p:cNvSpPr>
            <p:nvPr/>
          </p:nvSpPr>
          <p:spPr bwMode="gray">
            <a:xfrm>
              <a:off x="898" y="2149"/>
              <a:ext cx="948" cy="885"/>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8081" name="Oval 17"/>
            <p:cNvSpPr>
              <a:spLocks noChangeArrowheads="1"/>
            </p:cNvSpPr>
            <p:nvPr/>
          </p:nvSpPr>
          <p:spPr bwMode="gray">
            <a:xfrm>
              <a:off x="907" y="2158"/>
              <a:ext cx="902" cy="82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8082" name="Oval 18"/>
            <p:cNvSpPr>
              <a:spLocks noChangeArrowheads="1"/>
            </p:cNvSpPr>
            <p:nvPr/>
          </p:nvSpPr>
          <p:spPr bwMode="gray">
            <a:xfrm>
              <a:off x="959" y="2181"/>
              <a:ext cx="802" cy="671"/>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728083" name="Oval 19"/>
            <p:cNvSpPr>
              <a:spLocks noChangeArrowheads="1"/>
            </p:cNvSpPr>
            <p:nvPr/>
          </p:nvSpPr>
          <p:spPr bwMode="auto">
            <a:xfrm>
              <a:off x="702" y="1662"/>
              <a:ext cx="648" cy="336"/>
            </a:xfrm>
            <a:prstGeom prst="ellipse">
              <a:avLst/>
            </a:prstGeom>
            <a:solidFill>
              <a:srgbClr val="0F2145">
                <a:alpha val="30000"/>
              </a:srgbClr>
            </a:solidFill>
            <a:ln w="9525">
              <a:noFill/>
              <a:round/>
              <a:headEnd/>
              <a:tailEnd/>
            </a:ln>
            <a:effectLst/>
          </p:spPr>
          <p:txBody>
            <a:bodyPr wrap="none" anchor="ctr"/>
            <a:lstStyle/>
            <a:p>
              <a:endParaRPr lang="en-US"/>
            </a:p>
          </p:txBody>
        </p:sp>
        <p:sp>
          <p:nvSpPr>
            <p:cNvPr id="728084" name="Oval 20"/>
            <p:cNvSpPr>
              <a:spLocks noChangeArrowheads="1"/>
            </p:cNvSpPr>
            <p:nvPr/>
          </p:nvSpPr>
          <p:spPr bwMode="gray">
            <a:xfrm>
              <a:off x="756" y="1280"/>
              <a:ext cx="726" cy="645"/>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8085" name="Oval 21"/>
            <p:cNvSpPr>
              <a:spLocks noChangeArrowheads="1"/>
            </p:cNvSpPr>
            <p:nvPr/>
          </p:nvSpPr>
          <p:spPr bwMode="gray">
            <a:xfrm>
              <a:off x="765" y="1283"/>
              <a:ext cx="709" cy="63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8086" name="Oval 22"/>
            <p:cNvSpPr>
              <a:spLocks noChangeArrowheads="1"/>
            </p:cNvSpPr>
            <p:nvPr/>
          </p:nvSpPr>
          <p:spPr bwMode="gray">
            <a:xfrm>
              <a:off x="773" y="1290"/>
              <a:ext cx="674" cy="588"/>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8087" name="Oval 23"/>
            <p:cNvSpPr>
              <a:spLocks noChangeArrowheads="1"/>
            </p:cNvSpPr>
            <p:nvPr/>
          </p:nvSpPr>
          <p:spPr bwMode="gray">
            <a:xfrm>
              <a:off x="811" y="1306"/>
              <a:ext cx="601" cy="47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728088" name="Oval 24"/>
            <p:cNvSpPr>
              <a:spLocks noChangeArrowheads="1"/>
            </p:cNvSpPr>
            <p:nvPr/>
          </p:nvSpPr>
          <p:spPr bwMode="auto">
            <a:xfrm>
              <a:off x="1620" y="1328"/>
              <a:ext cx="486" cy="144"/>
            </a:xfrm>
            <a:prstGeom prst="ellipse">
              <a:avLst/>
            </a:prstGeom>
            <a:solidFill>
              <a:srgbClr val="0F2145">
                <a:alpha val="30000"/>
              </a:srgbClr>
            </a:solidFill>
            <a:ln w="9525">
              <a:noFill/>
              <a:round/>
              <a:headEnd/>
              <a:tailEnd/>
            </a:ln>
            <a:effectLst/>
          </p:spPr>
          <p:txBody>
            <a:bodyPr wrap="none" anchor="ctr"/>
            <a:lstStyle/>
            <a:p>
              <a:endParaRPr lang="en-US"/>
            </a:p>
          </p:txBody>
        </p:sp>
        <p:sp>
          <p:nvSpPr>
            <p:cNvPr id="728089" name="Oval 25"/>
            <p:cNvSpPr>
              <a:spLocks noChangeArrowheads="1"/>
            </p:cNvSpPr>
            <p:nvPr/>
          </p:nvSpPr>
          <p:spPr bwMode="gray">
            <a:xfrm>
              <a:off x="1707" y="992"/>
              <a:ext cx="483" cy="430"/>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8090" name="Oval 26"/>
            <p:cNvSpPr>
              <a:spLocks noChangeArrowheads="1"/>
            </p:cNvSpPr>
            <p:nvPr/>
          </p:nvSpPr>
          <p:spPr bwMode="gray">
            <a:xfrm>
              <a:off x="1713" y="994"/>
              <a:ext cx="472" cy="42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8091" name="Oval 27"/>
            <p:cNvSpPr>
              <a:spLocks noChangeArrowheads="1"/>
            </p:cNvSpPr>
            <p:nvPr/>
          </p:nvSpPr>
          <p:spPr bwMode="gray">
            <a:xfrm>
              <a:off x="1718" y="998"/>
              <a:ext cx="449" cy="392"/>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8092" name="Oval 28"/>
            <p:cNvSpPr>
              <a:spLocks noChangeArrowheads="1"/>
            </p:cNvSpPr>
            <p:nvPr/>
          </p:nvSpPr>
          <p:spPr bwMode="gray">
            <a:xfrm>
              <a:off x="1744" y="1010"/>
              <a:ext cx="399" cy="31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728093" name="Text Box 29"/>
            <p:cNvSpPr txBox="1">
              <a:spLocks noChangeArrowheads="1"/>
            </p:cNvSpPr>
            <p:nvPr/>
          </p:nvSpPr>
          <p:spPr bwMode="gray">
            <a:xfrm>
              <a:off x="1633" y="1133"/>
              <a:ext cx="640" cy="167"/>
            </a:xfrm>
            <a:prstGeom prst="rect">
              <a:avLst/>
            </a:prstGeom>
            <a:noFill/>
            <a:ln w="9525" algn="ctr">
              <a:noFill/>
              <a:miter lim="800000"/>
              <a:headEnd/>
              <a:tailEnd/>
            </a:ln>
            <a:effectLst/>
          </p:spPr>
          <p:txBody>
            <a:bodyPr wrap="none">
              <a:spAutoFit/>
            </a:bodyPr>
            <a:lstStyle/>
            <a:p>
              <a:pPr algn="ctr"/>
              <a:r>
                <a:rPr lang="en-US" sz="1400">
                  <a:solidFill>
                    <a:srgbClr val="000000"/>
                  </a:solidFill>
                </a:rPr>
                <a:t>Volume</a:t>
              </a:r>
              <a:endParaRPr lang="en-US" sz="1800">
                <a:solidFill>
                  <a:schemeClr val="tx1"/>
                </a:solidFill>
              </a:endParaRPr>
            </a:p>
          </p:txBody>
        </p:sp>
        <p:sp>
          <p:nvSpPr>
            <p:cNvPr id="728094" name="Text Box 30"/>
            <p:cNvSpPr txBox="1">
              <a:spLocks noChangeArrowheads="1"/>
            </p:cNvSpPr>
            <p:nvPr/>
          </p:nvSpPr>
          <p:spPr bwMode="gray">
            <a:xfrm>
              <a:off x="616" y="1526"/>
              <a:ext cx="932" cy="198"/>
            </a:xfrm>
            <a:prstGeom prst="rect">
              <a:avLst/>
            </a:prstGeom>
            <a:noFill/>
            <a:ln w="9525" algn="ctr">
              <a:noFill/>
              <a:miter lim="800000"/>
              <a:headEnd/>
              <a:tailEnd/>
            </a:ln>
            <a:effectLst/>
          </p:spPr>
          <p:txBody>
            <a:bodyPr wrap="none">
              <a:spAutoFit/>
            </a:bodyPr>
            <a:lstStyle/>
            <a:p>
              <a:pPr algn="ctr"/>
              <a:r>
                <a:rPr lang="en-US" sz="1800" b="0">
                  <a:solidFill>
                    <a:srgbClr val="000000"/>
                  </a:solidFill>
                </a:rPr>
                <a:t>Perfusion</a:t>
              </a:r>
              <a:endParaRPr lang="en-US" sz="1800" b="0" baseline="-25000">
                <a:solidFill>
                  <a:srgbClr val="000000"/>
                </a:solidFill>
              </a:endParaRPr>
            </a:p>
          </p:txBody>
        </p:sp>
        <p:sp>
          <p:nvSpPr>
            <p:cNvPr id="728095" name="Text Box 31"/>
            <p:cNvSpPr txBox="1">
              <a:spLocks noChangeArrowheads="1"/>
            </p:cNvSpPr>
            <p:nvPr/>
          </p:nvSpPr>
          <p:spPr bwMode="gray">
            <a:xfrm>
              <a:off x="805" y="2462"/>
              <a:ext cx="1073" cy="407"/>
            </a:xfrm>
            <a:prstGeom prst="rect">
              <a:avLst/>
            </a:prstGeom>
            <a:noFill/>
            <a:ln w="9525" algn="ctr">
              <a:noFill/>
              <a:miter lim="800000"/>
              <a:headEnd/>
              <a:tailEnd/>
            </a:ln>
            <a:effectLst/>
          </p:spPr>
          <p:txBody>
            <a:bodyPr wrap="none">
              <a:spAutoFit/>
            </a:bodyPr>
            <a:lstStyle/>
            <a:p>
              <a:pPr algn="ctr"/>
              <a:r>
                <a:rPr lang="en-US" sz="2000" b="0">
                  <a:solidFill>
                    <a:srgbClr val="000000"/>
                  </a:solidFill>
                </a:rPr>
                <a:t>Micro-</a:t>
              </a:r>
            </a:p>
            <a:p>
              <a:pPr algn="ctr"/>
              <a:r>
                <a:rPr lang="en-US" sz="2000" b="0">
                  <a:solidFill>
                    <a:srgbClr val="000000"/>
                  </a:solidFill>
                </a:rPr>
                <a:t>circulation</a:t>
              </a:r>
              <a:endParaRPr lang="en-US" sz="2000" b="0" baseline="-25000">
                <a:solidFill>
                  <a:srgbClr val="000000"/>
                </a:solidFill>
              </a:endParaRPr>
            </a:p>
          </p:txBody>
        </p:sp>
      </p:grpSp>
      <p:sp>
        <p:nvSpPr>
          <p:cNvPr id="728097" name="Line 33"/>
          <p:cNvSpPr>
            <a:spLocks noChangeShapeType="1"/>
          </p:cNvSpPr>
          <p:nvPr/>
        </p:nvSpPr>
        <p:spPr bwMode="auto">
          <a:xfrm flipH="1">
            <a:off x="2075746" y="2324100"/>
            <a:ext cx="9877" cy="376238"/>
          </a:xfrm>
          <a:prstGeom prst="line">
            <a:avLst/>
          </a:prstGeom>
          <a:noFill/>
          <a:ln w="19050">
            <a:solidFill>
              <a:schemeClr val="tx1"/>
            </a:solidFill>
            <a:round/>
            <a:headEnd/>
            <a:tailEnd type="triangle" w="med" len="med"/>
          </a:ln>
          <a:effectLst/>
        </p:spPr>
        <p:txBody>
          <a:bodyPr/>
          <a:lstStyle/>
          <a:p>
            <a:endParaRPr lang="en-US"/>
          </a:p>
        </p:txBody>
      </p:sp>
      <p:sp>
        <p:nvSpPr>
          <p:cNvPr id="728098" name="Line 34"/>
          <p:cNvSpPr>
            <a:spLocks noChangeShapeType="1"/>
          </p:cNvSpPr>
          <p:nvPr/>
        </p:nvSpPr>
        <p:spPr bwMode="auto">
          <a:xfrm flipH="1">
            <a:off x="3204635" y="1625600"/>
            <a:ext cx="9877" cy="376238"/>
          </a:xfrm>
          <a:prstGeom prst="line">
            <a:avLst/>
          </a:prstGeom>
          <a:noFill/>
          <a:ln w="19050">
            <a:solidFill>
              <a:schemeClr val="tx1"/>
            </a:solidFill>
            <a:round/>
            <a:headEnd/>
            <a:tailEnd type="triangle" w="med" len="med"/>
          </a:ln>
          <a:effectLst/>
        </p:spPr>
        <p:txBody>
          <a:bodyPr/>
          <a:lstStyle/>
          <a:p>
            <a:endParaRPr lang="en-US"/>
          </a:p>
        </p:txBody>
      </p:sp>
      <p:sp>
        <p:nvSpPr>
          <p:cNvPr id="728099" name="Text Box 35"/>
          <p:cNvSpPr txBox="1">
            <a:spLocks noChangeArrowheads="1"/>
          </p:cNvSpPr>
          <p:nvPr/>
        </p:nvSpPr>
        <p:spPr bwMode="auto">
          <a:xfrm>
            <a:off x="4648200" y="2743200"/>
            <a:ext cx="4183148" cy="584775"/>
          </a:xfrm>
          <a:prstGeom prst="rect">
            <a:avLst/>
          </a:prstGeom>
          <a:noFill/>
          <a:ln w="9525">
            <a:noFill/>
            <a:miter lim="800000"/>
            <a:headEnd/>
            <a:tailEnd/>
          </a:ln>
          <a:effectLst/>
        </p:spPr>
        <p:txBody>
          <a:bodyPr wrap="square">
            <a:spAutoFit/>
          </a:bodyPr>
          <a:lstStyle/>
          <a:p>
            <a:pPr>
              <a:spcBef>
                <a:spcPct val="20000"/>
              </a:spcBef>
            </a:pPr>
            <a:r>
              <a:rPr lang="de-DE" sz="4000" b="0" dirty="0">
                <a:solidFill>
                  <a:srgbClr val="FFFF00"/>
                </a:solidFill>
                <a:latin typeface="DTLArgoT" pitchFamily="2" charset="0"/>
              </a:rPr>
              <a:t>Multi Organ </a:t>
            </a:r>
            <a:r>
              <a:rPr lang="en-GB" sz="4000" b="0" dirty="0">
                <a:solidFill>
                  <a:srgbClr val="FFFF00"/>
                </a:solidFill>
                <a:latin typeface="DTLArgoT" pitchFamily="2" charset="0"/>
              </a:rPr>
              <a:t>Failure</a:t>
            </a:r>
          </a:p>
        </p:txBody>
      </p:sp>
      <p:sp>
        <p:nvSpPr>
          <p:cNvPr id="728100" name="Line 36"/>
          <p:cNvSpPr>
            <a:spLocks noChangeShapeType="1"/>
          </p:cNvSpPr>
          <p:nvPr/>
        </p:nvSpPr>
        <p:spPr bwMode="auto">
          <a:xfrm flipH="1">
            <a:off x="2449689" y="3798888"/>
            <a:ext cx="9878" cy="376237"/>
          </a:xfrm>
          <a:prstGeom prst="line">
            <a:avLst/>
          </a:prstGeom>
          <a:noFill/>
          <a:ln w="19050">
            <a:solidFill>
              <a:schemeClr val="tx1"/>
            </a:solidFill>
            <a:round/>
            <a:headEnd/>
            <a:tailEnd type="triangle" w="med" len="me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685800" y="2286000"/>
            <a:ext cx="7772400" cy="1143000"/>
          </a:xfrm>
        </p:spPr>
        <p:txBody>
          <a:bodyPr/>
          <a:lstStyle/>
          <a:p>
            <a:pPr eaLnBrk="1" hangingPunct="1"/>
            <a:endParaRPr lang="en-US" smtClean="0"/>
          </a:p>
        </p:txBody>
      </p:sp>
      <p:sp>
        <p:nvSpPr>
          <p:cNvPr id="182275" name="Rectangle 3"/>
          <p:cNvSpPr>
            <a:spLocks noGrp="1" noChangeArrowheads="1"/>
          </p:cNvSpPr>
          <p:nvPr>
            <p:ph type="subTitle" idx="1"/>
          </p:nvPr>
        </p:nvSpPr>
        <p:spPr/>
        <p:txBody>
          <a:bodyPr/>
          <a:lstStyle/>
          <a:p>
            <a:pPr eaLnBrk="1" hangingPunct="1"/>
            <a:endParaRPr lang="en-US" smtClean="0"/>
          </a:p>
        </p:txBody>
      </p:sp>
      <p:pic>
        <p:nvPicPr>
          <p:cNvPr id="182276" name="Picture 4" descr="total body drape"/>
          <p:cNvPicPr>
            <a:picLocks noChangeAspect="1" noChangeArrowheads="1"/>
          </p:cNvPicPr>
          <p:nvPr/>
        </p:nvPicPr>
        <p:blipFill>
          <a:blip r:embed="rId3" cstate="print"/>
          <a:srcRect/>
          <a:stretch>
            <a:fillRect/>
          </a:stretch>
        </p:blipFill>
        <p:spPr bwMode="auto">
          <a:xfrm>
            <a:off x="26988" y="19050"/>
            <a:ext cx="9090025" cy="681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13"/>
          <p:cNvPicPr>
            <a:picLocks noChangeAspect="1" noChangeArrowheads="1"/>
          </p:cNvPicPr>
          <p:nvPr/>
        </p:nvPicPr>
        <p:blipFill>
          <a:blip r:embed="rId3" cstate="print"/>
          <a:srcRect/>
          <a:stretch>
            <a:fillRect/>
          </a:stretch>
        </p:blipFill>
        <p:spPr bwMode="auto">
          <a:xfrm>
            <a:off x="26988" y="19050"/>
            <a:ext cx="9090025" cy="681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2" name="Picture 2" descr="JV and carotid sax"/>
          <p:cNvPicPr>
            <a:picLocks noChangeAspect="1" noChangeArrowheads="1"/>
          </p:cNvPicPr>
          <p:nvPr/>
        </p:nvPicPr>
        <p:blipFill>
          <a:blip r:embed="rId3" cstate="print"/>
          <a:srcRect/>
          <a:stretch>
            <a:fillRect/>
          </a:stretch>
        </p:blipFill>
        <p:spPr bwMode="auto">
          <a:xfrm>
            <a:off x="1219200" y="838200"/>
            <a:ext cx="6584950" cy="492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endParaRPr lang="en-US" smtClean="0"/>
          </a:p>
        </p:txBody>
      </p:sp>
      <p:pic>
        <p:nvPicPr>
          <p:cNvPr id="185347" name="Picture 3" descr="150225_small_pressure_waveform_bw"/>
          <p:cNvPicPr>
            <a:picLocks noGrp="1" noChangeAspect="1" noChangeArrowheads="1"/>
          </p:cNvPicPr>
          <p:nvPr>
            <p:ph idx="1"/>
          </p:nvPr>
        </p:nvPicPr>
        <p:blipFill>
          <a:blip r:embed="rId3" cstate="print"/>
          <a:srcRect/>
          <a:stretch>
            <a:fillRect/>
          </a:stretch>
        </p:blipFill>
        <p:spPr>
          <a:xfrm>
            <a:off x="2362200" y="990600"/>
            <a:ext cx="4267200" cy="3175000"/>
          </a:xfrm>
          <a:noFill/>
        </p:spPr>
      </p:pic>
      <p:sp>
        <p:nvSpPr>
          <p:cNvPr id="185348" name="Text Box 4"/>
          <p:cNvSpPr txBox="1">
            <a:spLocks noChangeArrowheads="1"/>
          </p:cNvSpPr>
          <p:nvPr/>
        </p:nvSpPr>
        <p:spPr bwMode="auto">
          <a:xfrm>
            <a:off x="381000" y="5105400"/>
            <a:ext cx="8210550" cy="1465263"/>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800" i="1"/>
              <a:t>Jobes DR, Schwartz AJ, Stephenson LW, et al. </a:t>
            </a:r>
          </a:p>
          <a:p>
            <a:pPr>
              <a:lnSpc>
                <a:spcPct val="100000"/>
              </a:lnSpc>
              <a:spcBef>
                <a:spcPct val="0"/>
              </a:spcBef>
              <a:buClrTx/>
              <a:buSzTx/>
              <a:buFontTx/>
              <a:buNone/>
            </a:pPr>
            <a:r>
              <a:rPr lang="en-US" sz="1800" i="1"/>
              <a:t>Safer jugular vein cannulation: Recognition of arterial puncture and preferential </a:t>
            </a:r>
          </a:p>
          <a:p>
            <a:pPr>
              <a:lnSpc>
                <a:spcPct val="100000"/>
              </a:lnSpc>
              <a:spcBef>
                <a:spcPct val="0"/>
              </a:spcBef>
              <a:buClrTx/>
              <a:buSzTx/>
              <a:buFontTx/>
              <a:buNone/>
            </a:pPr>
            <a:r>
              <a:rPr lang="en-US" sz="1800" i="1"/>
              <a:t>use of the external jugular route. Anesthesiology 59:353-355, 1983.</a:t>
            </a:r>
            <a:br>
              <a:rPr lang="en-US" sz="1800" i="1"/>
            </a:br>
            <a:r>
              <a:rPr lang="en-US" sz="1800"/>
              <a:t/>
            </a:r>
            <a:br>
              <a:rPr lang="en-US" sz="1800"/>
            </a:br>
            <a:endParaRPr lang="en-US" sz="180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3" cstate="print"/>
          <a:srcRect/>
          <a:stretch>
            <a:fillRect/>
          </a:stretch>
        </p:blipFill>
        <p:spPr bwMode="auto">
          <a:xfrm>
            <a:off x="381000" y="0"/>
            <a:ext cx="8458200" cy="6821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cstate="print"/>
          <a:srcRect/>
          <a:stretch>
            <a:fillRect/>
          </a:stretch>
        </p:blipFill>
        <p:spPr bwMode="auto">
          <a:xfrm>
            <a:off x="381000" y="19050"/>
            <a:ext cx="8077200" cy="68199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If you are admitted to our ICU we will:</a:t>
            </a:r>
          </a:p>
        </p:txBody>
      </p:sp>
      <p:sp>
        <p:nvSpPr>
          <p:cNvPr id="188419" name="Rectangle 3"/>
          <p:cNvSpPr>
            <a:spLocks noGrp="1" noChangeArrowheads="1"/>
          </p:cNvSpPr>
          <p:nvPr>
            <p:ph type="body" idx="1"/>
          </p:nvPr>
        </p:nvSpPr>
        <p:spPr/>
        <p:txBody>
          <a:bodyPr/>
          <a:lstStyle/>
          <a:p>
            <a:pPr eaLnBrk="1" hangingPunct="1"/>
            <a:r>
              <a:rPr lang="en-US" smtClean="0"/>
              <a:t>Use proper hand hygiene</a:t>
            </a:r>
          </a:p>
          <a:p>
            <a:pPr eaLnBrk="1" hangingPunct="1"/>
            <a:r>
              <a:rPr lang="en-US" smtClean="0"/>
              <a:t>Identify and treat your ALI/ARDS with low volume ventilation</a:t>
            </a:r>
          </a:p>
          <a:p>
            <a:pPr eaLnBrk="1" hangingPunct="1"/>
            <a:r>
              <a:rPr lang="en-US" smtClean="0"/>
              <a:t>Use our “Vent Bundle” to prevent needless VAP and mechanical complications</a:t>
            </a:r>
          </a:p>
          <a:p>
            <a:pPr eaLnBrk="1" hangingPunct="1"/>
            <a:r>
              <a:rPr lang="en-US"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If you are admitted to our ICU we will:</a:t>
            </a:r>
          </a:p>
        </p:txBody>
      </p:sp>
      <p:sp>
        <p:nvSpPr>
          <p:cNvPr id="189443" name="Rectangle 3"/>
          <p:cNvSpPr>
            <a:spLocks noGrp="1" noChangeArrowheads="1"/>
          </p:cNvSpPr>
          <p:nvPr>
            <p:ph type="body" idx="1"/>
          </p:nvPr>
        </p:nvSpPr>
        <p:spPr/>
        <p:txBody>
          <a:bodyPr/>
          <a:lstStyle/>
          <a:p>
            <a:pPr eaLnBrk="1" hangingPunct="1"/>
            <a:r>
              <a:rPr lang="en-US" dirty="0" smtClean="0"/>
              <a:t>Tightly control your glucose </a:t>
            </a:r>
          </a:p>
          <a:p>
            <a:pPr eaLnBrk="1" hangingPunct="1"/>
            <a:r>
              <a:rPr lang="en-US" dirty="0" smtClean="0"/>
              <a:t>Promptly identify and treat your sepsis with the “Sepsis Bundle” with </a:t>
            </a:r>
          </a:p>
          <a:p>
            <a:pPr eaLnBrk="1" hangingPunct="1"/>
            <a:r>
              <a:rPr lang="en-US" dirty="0" smtClean="0">
                <a:solidFill>
                  <a:srgbClr val="00B0F0"/>
                </a:solidFill>
              </a:rPr>
              <a:t>Early  Goal Directed Therapy </a:t>
            </a:r>
          </a:p>
          <a:p>
            <a:pPr eaLnBrk="1" hangingPunct="1"/>
            <a:r>
              <a:rPr lang="en-US" dirty="0" smtClean="0"/>
              <a:t>Assess your need for supplemental steroids if you have septic shock</a:t>
            </a:r>
          </a:p>
          <a:p>
            <a:pPr eaLnBrk="1" hangingPunct="1"/>
            <a:r>
              <a:rPr lang="en-US" dirty="0" smtClean="0">
                <a:solidFill>
                  <a:srgbClr val="00B0F0"/>
                </a:solidFill>
              </a:rPr>
              <a:t>Prevent all avoidable skin breakdown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US" smtClean="0"/>
              <a:t>Therapies that make a difference</a:t>
            </a:r>
          </a:p>
        </p:txBody>
      </p:sp>
      <p:sp>
        <p:nvSpPr>
          <p:cNvPr id="190467" name="Rectangle 3"/>
          <p:cNvSpPr>
            <a:spLocks noGrp="1" noChangeArrowheads="1"/>
          </p:cNvSpPr>
          <p:nvPr>
            <p:ph type="body" idx="1"/>
          </p:nvPr>
        </p:nvSpPr>
        <p:spPr/>
        <p:txBody>
          <a:bodyPr/>
          <a:lstStyle/>
          <a:p>
            <a:pPr eaLnBrk="1" hangingPunct="1">
              <a:lnSpc>
                <a:spcPct val="80000"/>
              </a:lnSpc>
            </a:pPr>
            <a:r>
              <a:rPr lang="en-US" sz="2200" smtClean="0"/>
              <a:t>Limit tidal volume in ALI/ARDS </a:t>
            </a:r>
          </a:p>
          <a:p>
            <a:pPr eaLnBrk="1" hangingPunct="1">
              <a:lnSpc>
                <a:spcPct val="80000"/>
              </a:lnSpc>
            </a:pPr>
            <a:r>
              <a:rPr lang="en-US" sz="2200" smtClean="0"/>
              <a:t>Elevate HOB,</a:t>
            </a:r>
          </a:p>
          <a:p>
            <a:pPr eaLnBrk="1" hangingPunct="1">
              <a:lnSpc>
                <a:spcPct val="80000"/>
              </a:lnSpc>
            </a:pPr>
            <a:r>
              <a:rPr lang="en-US" sz="2200" smtClean="0"/>
              <a:t> Daily </a:t>
            </a:r>
            <a:r>
              <a:rPr lang="en-US" sz="2200" smtClean="0">
                <a:solidFill>
                  <a:srgbClr val="E92707"/>
                </a:solidFill>
              </a:rPr>
              <a:t>SBT</a:t>
            </a:r>
            <a:r>
              <a:rPr lang="en-US" sz="2200" smtClean="0"/>
              <a:t>, </a:t>
            </a:r>
          </a:p>
          <a:p>
            <a:pPr eaLnBrk="1" hangingPunct="1">
              <a:lnSpc>
                <a:spcPct val="80000"/>
              </a:lnSpc>
            </a:pPr>
            <a:r>
              <a:rPr lang="en-US" sz="2200" smtClean="0"/>
              <a:t>Daily sedation/analgesia holiday, </a:t>
            </a:r>
          </a:p>
          <a:p>
            <a:pPr eaLnBrk="1" hangingPunct="1">
              <a:lnSpc>
                <a:spcPct val="80000"/>
              </a:lnSpc>
            </a:pPr>
            <a:r>
              <a:rPr lang="en-US" sz="2200" smtClean="0"/>
              <a:t>DVT prophylaxis, </a:t>
            </a:r>
          </a:p>
          <a:p>
            <a:pPr eaLnBrk="1" hangingPunct="1">
              <a:lnSpc>
                <a:spcPct val="80000"/>
              </a:lnSpc>
            </a:pPr>
            <a:r>
              <a:rPr lang="en-US" sz="2200" smtClean="0"/>
              <a:t>SU prophylaxis,</a:t>
            </a:r>
          </a:p>
          <a:p>
            <a:pPr eaLnBrk="1" hangingPunct="1">
              <a:lnSpc>
                <a:spcPct val="80000"/>
              </a:lnSpc>
            </a:pPr>
            <a:r>
              <a:rPr lang="en-US" sz="2200" smtClean="0"/>
              <a:t>Ventilator Bundle to prevent VAP</a:t>
            </a:r>
          </a:p>
          <a:p>
            <a:pPr eaLnBrk="1" hangingPunct="1">
              <a:lnSpc>
                <a:spcPct val="80000"/>
              </a:lnSpc>
            </a:pPr>
            <a:r>
              <a:rPr lang="en-US" sz="2200" smtClean="0"/>
              <a:t>Maximum barrier protection to reduce device related blood stream infections</a:t>
            </a:r>
          </a:p>
          <a:p>
            <a:pPr eaLnBrk="1" hangingPunct="1">
              <a:lnSpc>
                <a:spcPct val="80000"/>
              </a:lnSpc>
            </a:pPr>
            <a:r>
              <a:rPr lang="en-US" sz="2200" smtClean="0"/>
              <a:t>Intensive Insulin Therapy in Critically Ill Patients</a:t>
            </a:r>
          </a:p>
          <a:p>
            <a:pPr eaLnBrk="1" hangingPunct="1">
              <a:lnSpc>
                <a:spcPct val="80000"/>
              </a:lnSpc>
            </a:pPr>
            <a:r>
              <a:rPr lang="en-US" sz="2200" smtClean="0">
                <a:solidFill>
                  <a:srgbClr val="FF0000"/>
                </a:solidFill>
              </a:rPr>
              <a:t>SBT=Spont..breathing  trial.</a:t>
            </a:r>
          </a:p>
          <a:p>
            <a:pPr eaLnBrk="1" hangingPunct="1">
              <a:lnSpc>
                <a:spcPct val="80000"/>
              </a:lnSpc>
            </a:pPr>
            <a:endParaRPr lang="en-US" sz="2200" smtClean="0">
              <a:solidFill>
                <a:srgbClr val="FF0000"/>
              </a:solidFill>
            </a:endParaRPr>
          </a:p>
        </p:txBody>
      </p:sp>
      <p:sp>
        <p:nvSpPr>
          <p:cNvPr id="190468" name="Text Box 4"/>
          <p:cNvSpPr txBox="1">
            <a:spLocks noChangeArrowheads="1"/>
          </p:cNvSpPr>
          <p:nvPr/>
        </p:nvSpPr>
        <p:spPr bwMode="auto">
          <a:xfrm>
            <a:off x="8077200" y="1981200"/>
            <a:ext cx="609600" cy="396875"/>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ct val="50000"/>
              </a:spcBef>
              <a:buClrTx/>
              <a:buSzTx/>
              <a:buFontTx/>
              <a:buNone/>
            </a:pPr>
            <a:r>
              <a:rPr lang="en-US" sz="2000">
                <a:latin typeface="Times New Roman" pitchFamily="18" charset="0"/>
              </a:rPr>
              <a:t>9%</a:t>
            </a:r>
          </a:p>
        </p:txBody>
      </p:sp>
      <p:sp>
        <p:nvSpPr>
          <p:cNvPr id="190469" name="Text Box 5"/>
          <p:cNvSpPr txBox="1">
            <a:spLocks noChangeArrowheads="1"/>
          </p:cNvSpPr>
          <p:nvPr/>
        </p:nvSpPr>
        <p:spPr bwMode="auto">
          <a:xfrm>
            <a:off x="8077200" y="2590800"/>
            <a:ext cx="609600" cy="396875"/>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ct val="50000"/>
              </a:spcBef>
              <a:buClrTx/>
              <a:buSzTx/>
              <a:buFontTx/>
              <a:buNone/>
            </a:pPr>
            <a:r>
              <a:rPr lang="en-US" sz="2000">
                <a:latin typeface="Times New Roman" pitchFamily="18" charset="0"/>
              </a:rPr>
              <a:t>?</a:t>
            </a:r>
          </a:p>
        </p:txBody>
      </p:sp>
      <p:sp>
        <p:nvSpPr>
          <p:cNvPr id="190470" name="Text Box 6"/>
          <p:cNvSpPr txBox="1">
            <a:spLocks noChangeArrowheads="1"/>
          </p:cNvSpPr>
          <p:nvPr/>
        </p:nvSpPr>
        <p:spPr bwMode="auto">
          <a:xfrm>
            <a:off x="8153400" y="4343400"/>
            <a:ext cx="609600" cy="396875"/>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ct val="50000"/>
              </a:spcBef>
              <a:buClrTx/>
              <a:buSzTx/>
              <a:buFontTx/>
              <a:buNone/>
            </a:pPr>
            <a:r>
              <a:rPr lang="en-US" sz="2000">
                <a:latin typeface="Times New Roman" pitchFamily="18" charset="0"/>
              </a:rPr>
              <a:t>?</a:t>
            </a:r>
          </a:p>
        </p:txBody>
      </p:sp>
      <p:sp>
        <p:nvSpPr>
          <p:cNvPr id="190471" name="Text Box 7"/>
          <p:cNvSpPr txBox="1">
            <a:spLocks noChangeArrowheads="1"/>
          </p:cNvSpPr>
          <p:nvPr/>
        </p:nvSpPr>
        <p:spPr bwMode="auto">
          <a:xfrm>
            <a:off x="8153400" y="5181600"/>
            <a:ext cx="838200" cy="396875"/>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ct val="50000"/>
              </a:spcBef>
              <a:buClrTx/>
              <a:buSzTx/>
              <a:buFontTx/>
              <a:buNone/>
            </a:pPr>
            <a:r>
              <a:rPr lang="en-US" sz="2000">
                <a:latin typeface="Times New Roman" pitchFamily="18" charset="0"/>
              </a:rPr>
              <a:t>10%</a:t>
            </a:r>
          </a:p>
        </p:txBody>
      </p:sp>
      <p:sp>
        <p:nvSpPr>
          <p:cNvPr id="190472" name="Text Box 8"/>
          <p:cNvSpPr txBox="1">
            <a:spLocks noChangeArrowheads="1"/>
          </p:cNvSpPr>
          <p:nvPr/>
        </p:nvSpPr>
        <p:spPr bwMode="auto">
          <a:xfrm>
            <a:off x="7467600" y="1295400"/>
            <a:ext cx="1676400" cy="701675"/>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ct val="50000"/>
              </a:spcBef>
              <a:buClrTx/>
              <a:buSzTx/>
              <a:buFontTx/>
              <a:buNone/>
            </a:pPr>
            <a:r>
              <a:rPr lang="en-US" sz="2000" b="1">
                <a:solidFill>
                  <a:srgbClr val="D43A2A"/>
                </a:solidFill>
                <a:latin typeface="Times New Roman" pitchFamily="18" charset="0"/>
              </a:rPr>
              <a:t>Mortality Reduction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Date Placeholder 3"/>
          <p:cNvSpPr>
            <a:spLocks noGrp="1"/>
          </p:cNvSpPr>
          <p:nvPr>
            <p:ph type="dt" sz="quarter" idx="10"/>
          </p:nvPr>
        </p:nvSpPr>
        <p:spPr>
          <a:noFill/>
        </p:spPr>
        <p:txBody>
          <a:bodyPr/>
          <a:lstStyle/>
          <a:p>
            <a:fld id="{342840B9-A12F-4EA6-8C49-6523AB2B30A6}" type="datetime1">
              <a:rPr lang="en-US" smtClean="0"/>
              <a:pPr/>
              <a:t>10/19/2011</a:t>
            </a:fld>
            <a:endParaRPr lang="en-US" smtClean="0"/>
          </a:p>
        </p:txBody>
      </p:sp>
      <p:sp>
        <p:nvSpPr>
          <p:cNvPr id="191491" name="Footer Placeholder 4"/>
          <p:cNvSpPr>
            <a:spLocks noGrp="1"/>
          </p:cNvSpPr>
          <p:nvPr>
            <p:ph type="ftr" sz="quarter" idx="11"/>
          </p:nvPr>
        </p:nvSpPr>
        <p:spPr>
          <a:noFill/>
        </p:spPr>
        <p:txBody>
          <a:bodyPr/>
          <a:lstStyle/>
          <a:p>
            <a:r>
              <a:rPr lang="en-US" smtClean="0"/>
              <a:t>Patient Care in the ICU</a:t>
            </a:r>
          </a:p>
        </p:txBody>
      </p:sp>
      <p:sp>
        <p:nvSpPr>
          <p:cNvPr id="191492" name="Slide Number Placeholder 5"/>
          <p:cNvSpPr>
            <a:spLocks noGrp="1"/>
          </p:cNvSpPr>
          <p:nvPr>
            <p:ph type="sldNum" sz="quarter" idx="12"/>
          </p:nvPr>
        </p:nvSpPr>
        <p:spPr>
          <a:noFill/>
        </p:spPr>
        <p:txBody>
          <a:bodyPr/>
          <a:lstStyle/>
          <a:p>
            <a:fld id="{1798DE4A-AD13-4F5F-995C-1C1C748E951D}" type="slidenum">
              <a:rPr lang="ar-SA" smtClean="0"/>
              <a:pPr/>
              <a:t>59</a:t>
            </a:fld>
            <a:endParaRPr lang="en-US" smtClean="0"/>
          </a:p>
        </p:txBody>
      </p:sp>
      <p:sp>
        <p:nvSpPr>
          <p:cNvPr id="191493" name="Rectangle 2"/>
          <p:cNvSpPr>
            <a:spLocks noGrp="1" noChangeArrowheads="1"/>
          </p:cNvSpPr>
          <p:nvPr>
            <p:ph type="title"/>
          </p:nvPr>
        </p:nvSpPr>
        <p:spPr/>
        <p:txBody>
          <a:bodyPr/>
          <a:lstStyle/>
          <a:p>
            <a:pPr eaLnBrk="1" hangingPunct="1"/>
            <a:r>
              <a:rPr lang="en-US" smtClean="0"/>
              <a:t>Modular Organ Support</a:t>
            </a:r>
          </a:p>
        </p:txBody>
      </p:sp>
      <p:sp>
        <p:nvSpPr>
          <p:cNvPr id="191494" name="Rectangle 3"/>
          <p:cNvSpPr>
            <a:spLocks noGrp="1" noChangeArrowheads="1"/>
          </p:cNvSpPr>
          <p:nvPr>
            <p:ph type="body" idx="1"/>
          </p:nvPr>
        </p:nvSpPr>
        <p:spPr>
          <a:xfrm>
            <a:off x="1447800" y="2438400"/>
            <a:ext cx="3581400" cy="3505200"/>
          </a:xfrm>
        </p:spPr>
        <p:txBody>
          <a:bodyPr/>
          <a:lstStyle/>
          <a:p>
            <a:pPr eaLnBrk="1" hangingPunct="1">
              <a:spcBef>
                <a:spcPct val="40000"/>
              </a:spcBef>
            </a:pPr>
            <a:r>
              <a:rPr lang="en-US" smtClean="0"/>
              <a:t>Respiratory</a:t>
            </a:r>
          </a:p>
          <a:p>
            <a:pPr eaLnBrk="1" hangingPunct="1">
              <a:spcBef>
                <a:spcPct val="40000"/>
              </a:spcBef>
            </a:pPr>
            <a:r>
              <a:rPr lang="en-US" smtClean="0"/>
              <a:t>Renal</a:t>
            </a:r>
          </a:p>
          <a:p>
            <a:pPr eaLnBrk="1" hangingPunct="1">
              <a:spcBef>
                <a:spcPct val="40000"/>
              </a:spcBef>
            </a:pPr>
            <a:r>
              <a:rPr lang="en-US" smtClean="0"/>
              <a:t>Hepatic</a:t>
            </a:r>
          </a:p>
          <a:p>
            <a:pPr eaLnBrk="1" hangingPunct="1">
              <a:spcBef>
                <a:spcPct val="40000"/>
              </a:spcBef>
            </a:pPr>
            <a:r>
              <a:rPr lang="en-US" smtClean="0"/>
              <a:t>Cardiac</a:t>
            </a:r>
          </a:p>
          <a:p>
            <a:pPr eaLnBrk="1" hangingPunct="1">
              <a:spcBef>
                <a:spcPct val="40000"/>
              </a:spcBef>
            </a:pPr>
            <a:r>
              <a:rPr lang="en-US" smtClean="0"/>
              <a:t>Others…</a:t>
            </a:r>
          </a:p>
        </p:txBody>
      </p:sp>
      <p:pic>
        <p:nvPicPr>
          <p:cNvPr id="191495" name="Picture 4" descr="Liver"/>
          <p:cNvPicPr>
            <a:picLocks noChangeAspect="1" noChangeArrowheads="1"/>
          </p:cNvPicPr>
          <p:nvPr/>
        </p:nvPicPr>
        <p:blipFill>
          <a:blip r:embed="rId3" cstate="print"/>
          <a:srcRect/>
          <a:stretch>
            <a:fillRect/>
          </a:stretch>
        </p:blipFill>
        <p:spPr bwMode="auto">
          <a:xfrm>
            <a:off x="5843588" y="990600"/>
            <a:ext cx="2843212"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p:cNvSpPr>
            <a:spLocks noGrp="1" noChangeArrowheads="1"/>
          </p:cNvSpPr>
          <p:nvPr>
            <p:ph type="ctrTitle" idx="4294967295"/>
          </p:nvPr>
        </p:nvSpPr>
        <p:spPr>
          <a:xfrm>
            <a:off x="457200" y="152400"/>
            <a:ext cx="8153400" cy="2057400"/>
          </a:xfrm>
        </p:spPr>
        <p:txBody>
          <a:bodyPr/>
          <a:lstStyle/>
          <a:p>
            <a:pPr eaLnBrk="1" hangingPunct="1">
              <a:defRPr/>
            </a:pPr>
            <a:r>
              <a:rPr lang="en-US" sz="5400" dirty="0" smtClean="0">
                <a:solidFill>
                  <a:schemeClr val="hlink"/>
                </a:solidFill>
                <a:effectLst>
                  <a:outerShdw blurRad="38100" dist="38100" dir="2700000" algn="tl">
                    <a:srgbClr val="000000"/>
                  </a:outerShdw>
                </a:effectLst>
                <a:latin typeface="Arial" charset="0"/>
              </a:rPr>
              <a:t>Critical Care </a:t>
            </a:r>
            <a:br>
              <a:rPr lang="en-US" sz="5400" dirty="0" smtClean="0">
                <a:solidFill>
                  <a:schemeClr val="hlink"/>
                </a:solidFill>
                <a:effectLst>
                  <a:outerShdw blurRad="38100" dist="38100" dir="2700000" algn="tl">
                    <a:srgbClr val="000000"/>
                  </a:outerShdw>
                </a:effectLst>
                <a:latin typeface="Arial" charset="0"/>
              </a:rPr>
            </a:br>
            <a:r>
              <a:rPr lang="en-US" sz="5400" dirty="0" smtClean="0">
                <a:solidFill>
                  <a:schemeClr val="hlink"/>
                </a:solidFill>
                <a:effectLst>
                  <a:outerShdw blurRad="38100" dist="38100" dir="2700000" algn="tl">
                    <a:srgbClr val="000000"/>
                  </a:outerShdw>
                </a:effectLst>
                <a:latin typeface="Arial" charset="0"/>
              </a:rPr>
              <a:t>of </a:t>
            </a:r>
            <a:br>
              <a:rPr lang="en-US" sz="5400" dirty="0" smtClean="0">
                <a:solidFill>
                  <a:schemeClr val="hlink"/>
                </a:solidFill>
                <a:effectLst>
                  <a:outerShdw blurRad="38100" dist="38100" dir="2700000" algn="tl">
                    <a:srgbClr val="000000"/>
                  </a:outerShdw>
                </a:effectLst>
                <a:latin typeface="Arial" charset="0"/>
              </a:rPr>
            </a:br>
            <a:r>
              <a:rPr lang="en-US" sz="5400" dirty="0" smtClean="0">
                <a:solidFill>
                  <a:schemeClr val="hlink"/>
                </a:solidFill>
                <a:effectLst>
                  <a:outerShdw blurRad="38100" dist="38100" dir="2700000" algn="tl">
                    <a:srgbClr val="000000"/>
                  </a:outerShdw>
                </a:effectLst>
                <a:latin typeface="Arial" charset="0"/>
              </a:rPr>
              <a:t>MORIBUND Patient </a:t>
            </a:r>
          </a:p>
        </p:txBody>
      </p:sp>
      <p:sp>
        <p:nvSpPr>
          <p:cNvPr id="351235" name="Rectangle 3"/>
          <p:cNvSpPr>
            <a:spLocks noGrp="1" noChangeArrowheads="1"/>
          </p:cNvSpPr>
          <p:nvPr>
            <p:ph type="subTitle" idx="4294967295"/>
          </p:nvPr>
        </p:nvSpPr>
        <p:spPr>
          <a:xfrm>
            <a:off x="304800" y="2057400"/>
            <a:ext cx="8305800" cy="4419600"/>
          </a:xfrm>
        </p:spPr>
        <p:txBody>
          <a:bodyPr/>
          <a:lstStyle/>
          <a:p>
            <a:pPr marL="0" indent="0" algn="l" eaLnBrk="1" hangingPunct="1">
              <a:buFont typeface="Wingdings" pitchFamily="2" charset="2"/>
              <a:buNone/>
              <a:defRPr/>
            </a:pPr>
            <a:endParaRPr lang="en-US" dirty="0" smtClean="0">
              <a:effectLst>
                <a:outerShdw blurRad="38100" dist="38100" dir="2700000" algn="tl">
                  <a:srgbClr val="000000"/>
                </a:outerShdw>
              </a:effectLst>
            </a:endParaRPr>
          </a:p>
          <a:p>
            <a:pPr marL="0" indent="0" algn="l" eaLnBrk="1" hangingPunct="1">
              <a:buFont typeface="Wingdings" pitchFamily="2" charset="2"/>
              <a:buNone/>
              <a:defRPr/>
            </a:pPr>
            <a:r>
              <a:rPr lang="en-US" dirty="0" smtClean="0">
                <a:effectLst>
                  <a:outerShdw blurRad="38100" dist="38100" dir="2700000" algn="tl">
                    <a:srgbClr val="000000"/>
                  </a:outerShdw>
                </a:effectLst>
              </a:rPr>
              <a:t>:</a:t>
            </a:r>
          </a:p>
          <a:p>
            <a:pPr marL="0" indent="0" algn="l" eaLnBrk="1" hangingPunct="1">
              <a:buFont typeface="Wingdings" pitchFamily="2" charset="2"/>
              <a:buNone/>
              <a:defRPr/>
            </a:pPr>
            <a:endParaRPr lang="en-US" dirty="0" smtClean="0">
              <a:effectLst>
                <a:outerShdw blurRad="38100" dist="38100" dir="2700000" algn="tl">
                  <a:srgbClr val="000000"/>
                </a:outerShdw>
              </a:effectLst>
            </a:endParaRPr>
          </a:p>
          <a:p>
            <a:pPr marL="0" indent="0" algn="ctr" eaLnBrk="1" hangingPunct="1">
              <a:buFont typeface="Wingdings" pitchFamily="2" charset="2"/>
              <a:buNone/>
              <a:defRPr/>
            </a:pPr>
            <a:r>
              <a:rPr lang="en-US" sz="3600" b="1" dirty="0" smtClean="0">
                <a:solidFill>
                  <a:schemeClr val="hlink"/>
                </a:solidFill>
                <a:effectLst>
                  <a:outerShdw blurRad="38100" dist="38100" dir="2700000" algn="tl">
                    <a:srgbClr val="000000"/>
                  </a:outerShdw>
                </a:effectLst>
                <a:latin typeface="Arial" charset="0"/>
              </a:rPr>
              <a:t>“</a:t>
            </a:r>
            <a:r>
              <a:rPr lang="en-US" sz="3600" b="1" dirty="0" smtClean="0">
                <a:solidFill>
                  <a:schemeClr val="hlink"/>
                </a:solidFill>
                <a:effectLst>
                  <a:outerShdw blurRad="38100" dist="38100" dir="2700000" algn="tl">
                    <a:srgbClr val="000000"/>
                  </a:outerShdw>
                </a:effectLst>
              </a:rPr>
              <a:t>Care of the problem with which the patient has been admitted &amp; save the other organs or systems from any further insult or deterioration.</a:t>
            </a:r>
            <a:r>
              <a:rPr lang="en-US" sz="3600" b="1" dirty="0" smtClean="0">
                <a:solidFill>
                  <a:schemeClr val="hlink"/>
                </a:solidFill>
                <a:effectLst>
                  <a:outerShdw blurRad="38100" dist="38100" dir="2700000" algn="tl">
                    <a:srgbClr val="000000"/>
                  </a:outerShdw>
                </a:effectLst>
                <a:latin typeface="Arial" charset="0"/>
              </a:rPr>
              <a:t>”</a:t>
            </a:r>
            <a:endParaRPr lang="en-US" sz="3600" b="1" dirty="0" smtClean="0">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3"/>
          <p:cNvSpPr>
            <a:spLocks noGrp="1"/>
          </p:cNvSpPr>
          <p:nvPr>
            <p:ph type="ftr" sz="quarter" idx="10"/>
          </p:nvPr>
        </p:nvSpPr>
        <p:spPr>
          <a:noFill/>
        </p:spPr>
        <p:txBody>
          <a:bodyPr/>
          <a:lstStyle/>
          <a:p>
            <a:r>
              <a:rPr lang="en-US" smtClean="0"/>
              <a:t>Patient Care in the ICU</a:t>
            </a:r>
          </a:p>
        </p:txBody>
      </p:sp>
      <p:sp>
        <p:nvSpPr>
          <p:cNvPr id="192515" name="Slide Number Placeholder 4"/>
          <p:cNvSpPr>
            <a:spLocks noGrp="1"/>
          </p:cNvSpPr>
          <p:nvPr>
            <p:ph type="sldNum" sz="quarter" idx="11"/>
          </p:nvPr>
        </p:nvSpPr>
        <p:spPr>
          <a:noFill/>
        </p:spPr>
        <p:txBody>
          <a:bodyPr/>
          <a:lstStyle/>
          <a:p>
            <a:fld id="{E19A00D8-7E3A-4F7E-99E1-8334043872EA}" type="slidenum">
              <a:rPr lang="ar-SA" smtClean="0"/>
              <a:pPr/>
              <a:t>60</a:t>
            </a:fld>
            <a:endParaRPr lang="en-US" smtClean="0"/>
          </a:p>
        </p:txBody>
      </p:sp>
      <p:sp>
        <p:nvSpPr>
          <p:cNvPr id="192516" name="Date Placeholder 5"/>
          <p:cNvSpPr>
            <a:spLocks noGrp="1"/>
          </p:cNvSpPr>
          <p:nvPr>
            <p:ph type="dt" sz="quarter" idx="12"/>
          </p:nvPr>
        </p:nvSpPr>
        <p:spPr>
          <a:noFill/>
        </p:spPr>
        <p:txBody>
          <a:bodyPr/>
          <a:lstStyle/>
          <a:p>
            <a:fld id="{A53E62A4-676A-4F77-B486-5CAE228D0B26}" type="datetime1">
              <a:rPr lang="en-US" smtClean="0"/>
              <a:pPr/>
              <a:t>10/19/2011</a:t>
            </a:fld>
            <a:endParaRPr lang="en-US" smtClean="0"/>
          </a:p>
        </p:txBody>
      </p:sp>
      <p:sp>
        <p:nvSpPr>
          <p:cNvPr id="583682" name="Rectangle 2"/>
          <p:cNvSpPr>
            <a:spLocks noGrp="1" noChangeArrowheads="1"/>
          </p:cNvSpPr>
          <p:nvPr>
            <p:ph type="title"/>
          </p:nvPr>
        </p:nvSpPr>
        <p:spPr>
          <a:xfrm>
            <a:off x="76200" y="457200"/>
            <a:ext cx="7772400" cy="1143000"/>
          </a:xfrm>
        </p:spPr>
        <p:txBody>
          <a:bodyPr/>
          <a:lstStyle/>
          <a:p>
            <a:pPr eaLnBrk="1" hangingPunct="1">
              <a:defRPr/>
            </a:pPr>
            <a:r>
              <a:rPr lang="en-US" sz="4000" smtClean="0"/>
              <a:t>Hattler Respiratory Support Catheter</a:t>
            </a:r>
          </a:p>
        </p:txBody>
      </p:sp>
      <p:sp>
        <p:nvSpPr>
          <p:cNvPr id="192518" name="Rectangle 3"/>
          <p:cNvSpPr>
            <a:spLocks noGrp="1" noChangeArrowheads="1"/>
          </p:cNvSpPr>
          <p:nvPr>
            <p:ph type="body" idx="1"/>
          </p:nvPr>
        </p:nvSpPr>
        <p:spPr>
          <a:xfrm>
            <a:off x="685800" y="1752600"/>
            <a:ext cx="3581400" cy="4114800"/>
          </a:xfrm>
        </p:spPr>
        <p:txBody>
          <a:bodyPr/>
          <a:lstStyle/>
          <a:p>
            <a:pPr eaLnBrk="1" hangingPunct="1"/>
            <a:r>
              <a:rPr lang="en-US" sz="2800" smtClean="0"/>
              <a:t>Cylindrical bundle of microporous hollow fiber membranes</a:t>
            </a:r>
          </a:p>
          <a:p>
            <a:pPr eaLnBrk="1" hangingPunct="1"/>
            <a:r>
              <a:rPr lang="en-US" sz="2800" smtClean="0"/>
              <a:t>O</a:t>
            </a:r>
            <a:r>
              <a:rPr lang="en-US" sz="2800" baseline="-25000" smtClean="0"/>
              <a:t>2</a:t>
            </a:r>
            <a:r>
              <a:rPr lang="en-US" sz="2800" smtClean="0"/>
              <a:t> and CO</a:t>
            </a:r>
            <a:r>
              <a:rPr lang="en-US" sz="2800" baseline="-25000" smtClean="0"/>
              <a:t>2</a:t>
            </a:r>
            <a:r>
              <a:rPr lang="en-US" sz="2800" smtClean="0"/>
              <a:t> exchange</a:t>
            </a:r>
          </a:p>
          <a:p>
            <a:pPr eaLnBrk="1" hangingPunct="1"/>
            <a:r>
              <a:rPr lang="en-US" sz="2800" smtClean="0"/>
              <a:t>Expected Launch worldwide 2006</a:t>
            </a:r>
          </a:p>
        </p:txBody>
      </p:sp>
      <p:pic>
        <p:nvPicPr>
          <p:cNvPr id="192519" name="Picture 4" descr="EWJFwithRSC"/>
          <p:cNvPicPr>
            <a:picLocks noChangeAspect="1" noChangeArrowheads="1"/>
          </p:cNvPicPr>
          <p:nvPr/>
        </p:nvPicPr>
        <p:blipFill>
          <a:blip r:embed="rId3" cstate="print"/>
          <a:srcRect/>
          <a:stretch>
            <a:fillRect/>
          </a:stretch>
        </p:blipFill>
        <p:spPr bwMode="auto">
          <a:xfrm>
            <a:off x="6654800" y="1828800"/>
            <a:ext cx="2489200" cy="3733800"/>
          </a:xfrm>
          <a:prstGeom prst="rect">
            <a:avLst/>
          </a:prstGeom>
          <a:noFill/>
          <a:ln w="9525">
            <a:noFill/>
            <a:miter lim="800000"/>
            <a:headEnd/>
            <a:tailEnd/>
          </a:ln>
        </p:spPr>
      </p:pic>
      <p:pic>
        <p:nvPicPr>
          <p:cNvPr id="192520" name="Picture 5" descr="catheterphoto"/>
          <p:cNvPicPr>
            <a:picLocks noChangeAspect="1" noChangeArrowheads="1"/>
          </p:cNvPicPr>
          <p:nvPr/>
        </p:nvPicPr>
        <p:blipFill>
          <a:blip r:embed="rId4" cstate="print"/>
          <a:srcRect/>
          <a:stretch>
            <a:fillRect/>
          </a:stretch>
        </p:blipFill>
        <p:spPr bwMode="auto">
          <a:xfrm>
            <a:off x="4238625" y="5638800"/>
            <a:ext cx="4905375" cy="1014413"/>
          </a:xfrm>
          <a:prstGeom prst="rect">
            <a:avLst/>
          </a:prstGeom>
          <a:noFill/>
          <a:ln w="9525">
            <a:noFill/>
            <a:miter lim="800000"/>
            <a:headEnd/>
            <a:tailEnd/>
          </a:ln>
        </p:spPr>
      </p:pic>
      <p:pic>
        <p:nvPicPr>
          <p:cNvPr id="192521" name="Picture 6" descr="body"/>
          <p:cNvPicPr>
            <a:picLocks noChangeAspect="1" noChangeArrowheads="1"/>
          </p:cNvPicPr>
          <p:nvPr/>
        </p:nvPicPr>
        <p:blipFill>
          <a:blip r:embed="rId5" cstate="print"/>
          <a:srcRect/>
          <a:stretch>
            <a:fillRect/>
          </a:stretch>
        </p:blipFill>
        <p:spPr bwMode="auto">
          <a:xfrm>
            <a:off x="4367213" y="1828800"/>
            <a:ext cx="2243137" cy="3733800"/>
          </a:xfrm>
          <a:prstGeom prst="rect">
            <a:avLst/>
          </a:prstGeom>
          <a:noFill/>
          <a:ln w="9525">
            <a:noFill/>
            <a:miter lim="800000"/>
            <a:headEnd/>
            <a:tailEnd/>
          </a:ln>
        </p:spPr>
      </p:pic>
      <p:pic>
        <p:nvPicPr>
          <p:cNvPr id="192522" name="Picture 7" descr="schematic"/>
          <p:cNvPicPr>
            <a:picLocks noChangeAspect="1" noChangeArrowheads="1"/>
          </p:cNvPicPr>
          <p:nvPr/>
        </p:nvPicPr>
        <p:blipFill>
          <a:blip r:embed="rId6" cstate="print"/>
          <a:srcRect/>
          <a:stretch>
            <a:fillRect/>
          </a:stretch>
        </p:blipFill>
        <p:spPr bwMode="auto">
          <a:xfrm>
            <a:off x="304800" y="5486400"/>
            <a:ext cx="3810000" cy="1133475"/>
          </a:xfrm>
          <a:prstGeom prst="rect">
            <a:avLst/>
          </a:prstGeom>
          <a:noFill/>
          <a:ln w="9525">
            <a:noFill/>
            <a:miter lim="800000"/>
            <a:headEnd/>
            <a:tailEnd/>
          </a:ln>
        </p:spPr>
      </p:pic>
      <p:pic>
        <p:nvPicPr>
          <p:cNvPr id="192523" name="Picture 8" descr="logo">
            <a:hlinkClick r:id="rId7"/>
          </p:cNvPr>
          <p:cNvPicPr>
            <a:picLocks noChangeAspect="1" noChangeArrowheads="1"/>
          </p:cNvPicPr>
          <p:nvPr/>
        </p:nvPicPr>
        <p:blipFill>
          <a:blip r:embed="rId8" cstate="print"/>
          <a:srcRect/>
          <a:stretch>
            <a:fillRect/>
          </a:stretch>
        </p:blipFill>
        <p:spPr bwMode="auto">
          <a:xfrm>
            <a:off x="7553325" y="838200"/>
            <a:ext cx="1590675"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Date Placeholder 1"/>
          <p:cNvSpPr>
            <a:spLocks noGrp="1"/>
          </p:cNvSpPr>
          <p:nvPr>
            <p:ph type="dt" sz="quarter" idx="10"/>
          </p:nvPr>
        </p:nvSpPr>
        <p:spPr>
          <a:noFill/>
        </p:spPr>
        <p:txBody>
          <a:bodyPr/>
          <a:lstStyle/>
          <a:p>
            <a:fld id="{A21E9F6A-285B-4AA1-AFD4-410B2D2306AB}" type="datetime1">
              <a:rPr lang="en-US" smtClean="0"/>
              <a:pPr/>
              <a:t>10/19/2011</a:t>
            </a:fld>
            <a:endParaRPr lang="en-US" smtClean="0"/>
          </a:p>
        </p:txBody>
      </p:sp>
      <p:sp>
        <p:nvSpPr>
          <p:cNvPr id="193539" name="Footer Placeholder 2"/>
          <p:cNvSpPr>
            <a:spLocks noGrp="1"/>
          </p:cNvSpPr>
          <p:nvPr>
            <p:ph type="ftr" sz="quarter" idx="11"/>
          </p:nvPr>
        </p:nvSpPr>
        <p:spPr>
          <a:noFill/>
        </p:spPr>
        <p:txBody>
          <a:bodyPr/>
          <a:lstStyle/>
          <a:p>
            <a:r>
              <a:rPr lang="en-US" smtClean="0"/>
              <a:t>Patient Care in the ICU</a:t>
            </a:r>
          </a:p>
        </p:txBody>
      </p:sp>
      <p:sp>
        <p:nvSpPr>
          <p:cNvPr id="193540" name="Slide Number Placeholder 3"/>
          <p:cNvSpPr>
            <a:spLocks noGrp="1"/>
          </p:cNvSpPr>
          <p:nvPr>
            <p:ph type="sldNum" sz="quarter" idx="12"/>
          </p:nvPr>
        </p:nvSpPr>
        <p:spPr>
          <a:noFill/>
        </p:spPr>
        <p:txBody>
          <a:bodyPr/>
          <a:lstStyle/>
          <a:p>
            <a:fld id="{8B16E821-8A00-4821-A750-0171744F0DA9}" type="slidenum">
              <a:rPr lang="ar-SA" smtClean="0"/>
              <a:pPr/>
              <a:t>61</a:t>
            </a:fld>
            <a:endParaRPr lang="en-US" smtClean="0"/>
          </a:p>
        </p:txBody>
      </p:sp>
      <p:pic>
        <p:nvPicPr>
          <p:cNvPr id="193541" name="Picture 2" descr="Medos 7000"/>
          <p:cNvPicPr>
            <a:picLocks noChangeAspect="1" noChangeArrowheads="1"/>
          </p:cNvPicPr>
          <p:nvPr/>
        </p:nvPicPr>
        <p:blipFill>
          <a:blip r:embed="rId3" cstate="print"/>
          <a:srcRect/>
          <a:stretch>
            <a:fillRect/>
          </a:stretch>
        </p:blipFill>
        <p:spPr bwMode="auto">
          <a:xfrm>
            <a:off x="755650" y="2208213"/>
            <a:ext cx="2711450" cy="4581525"/>
          </a:xfrm>
          <a:prstGeom prst="rect">
            <a:avLst/>
          </a:prstGeom>
          <a:noFill/>
          <a:ln w="9525">
            <a:noFill/>
            <a:miter lim="800000"/>
            <a:headEnd/>
            <a:tailEnd/>
          </a:ln>
        </p:spPr>
      </p:pic>
      <p:grpSp>
        <p:nvGrpSpPr>
          <p:cNvPr id="193542" name="Group 3"/>
          <p:cNvGrpSpPr>
            <a:grpSpLocks/>
          </p:cNvGrpSpPr>
          <p:nvPr/>
        </p:nvGrpSpPr>
        <p:grpSpPr bwMode="auto">
          <a:xfrm>
            <a:off x="3808413" y="2492375"/>
            <a:ext cx="4902200" cy="3760788"/>
            <a:chOff x="2925" y="1570"/>
            <a:chExt cx="2562" cy="2232"/>
          </a:xfrm>
        </p:grpSpPr>
        <p:pic>
          <p:nvPicPr>
            <p:cNvPr id="193544" name="Picture 4" descr="neck cannula adult"/>
            <p:cNvPicPr>
              <a:picLocks noChangeAspect="1" noChangeArrowheads="1"/>
            </p:cNvPicPr>
            <p:nvPr/>
          </p:nvPicPr>
          <p:blipFill>
            <a:blip r:embed="rId4" cstate="print"/>
            <a:srcRect/>
            <a:stretch>
              <a:fillRect/>
            </a:stretch>
          </p:blipFill>
          <p:spPr bwMode="auto">
            <a:xfrm>
              <a:off x="2925" y="1570"/>
              <a:ext cx="2562" cy="2232"/>
            </a:xfrm>
            <a:prstGeom prst="rect">
              <a:avLst/>
            </a:prstGeom>
            <a:noFill/>
            <a:ln w="9525">
              <a:noFill/>
              <a:miter lim="800000"/>
              <a:headEnd/>
              <a:tailEnd/>
            </a:ln>
          </p:spPr>
        </p:pic>
        <p:sp>
          <p:nvSpPr>
            <p:cNvPr id="193545" name="Oval 5"/>
            <p:cNvSpPr>
              <a:spLocks noChangeArrowheads="1"/>
            </p:cNvSpPr>
            <p:nvPr/>
          </p:nvSpPr>
          <p:spPr bwMode="auto">
            <a:xfrm rot="-1471853">
              <a:off x="3288" y="1842"/>
              <a:ext cx="1179" cy="862"/>
            </a:xfrm>
            <a:prstGeom prst="ellipse">
              <a:avLst/>
            </a:prstGeom>
            <a:solidFill>
              <a:schemeClr val="accent1"/>
            </a:solidFill>
            <a:ln w="9525">
              <a:solidFill>
                <a:schemeClr val="tx1"/>
              </a:solidFill>
              <a:round/>
              <a:headEnd/>
              <a:tailEnd/>
            </a:ln>
          </p:spPr>
          <p:txBody>
            <a:bodyPr wrap="none" anchor="ctr"/>
            <a:lstStyle/>
            <a:p>
              <a:endParaRPr lang="en-GB"/>
            </a:p>
          </p:txBody>
        </p:sp>
      </p:grpSp>
      <p:pic>
        <p:nvPicPr>
          <p:cNvPr id="193543" name="Picture 6" descr="Header%2012th%20april%202001"/>
          <p:cNvPicPr>
            <a:picLocks noChangeAspect="1" noChangeArrowheads="1"/>
          </p:cNvPicPr>
          <p:nvPr/>
        </p:nvPicPr>
        <p:blipFill>
          <a:blip r:embed="rId5" cstate="print"/>
          <a:srcRect/>
          <a:stretch>
            <a:fillRect/>
          </a:stretch>
        </p:blipFill>
        <p:spPr bwMode="auto">
          <a:xfrm>
            <a:off x="0" y="69850"/>
            <a:ext cx="9163050"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3"/>
          <p:cNvSpPr>
            <a:spLocks noGrp="1"/>
          </p:cNvSpPr>
          <p:nvPr>
            <p:ph type="dt" sz="quarter" idx="10"/>
          </p:nvPr>
        </p:nvSpPr>
        <p:spPr>
          <a:noFill/>
        </p:spPr>
        <p:txBody>
          <a:bodyPr/>
          <a:lstStyle/>
          <a:p>
            <a:fld id="{9022C7E4-EF93-4744-8ADF-57D8620BB833}" type="datetime1">
              <a:rPr lang="en-US" smtClean="0"/>
              <a:pPr/>
              <a:t>10/19/2011</a:t>
            </a:fld>
            <a:endParaRPr lang="en-US" smtClean="0"/>
          </a:p>
        </p:txBody>
      </p:sp>
      <p:sp>
        <p:nvSpPr>
          <p:cNvPr id="194563" name="Footer Placeholder 4"/>
          <p:cNvSpPr>
            <a:spLocks noGrp="1"/>
          </p:cNvSpPr>
          <p:nvPr>
            <p:ph type="ftr" sz="quarter" idx="11"/>
          </p:nvPr>
        </p:nvSpPr>
        <p:spPr>
          <a:noFill/>
        </p:spPr>
        <p:txBody>
          <a:bodyPr/>
          <a:lstStyle/>
          <a:p>
            <a:r>
              <a:rPr lang="en-US" smtClean="0"/>
              <a:t>Patient Care in the ICU</a:t>
            </a:r>
          </a:p>
        </p:txBody>
      </p:sp>
      <p:sp>
        <p:nvSpPr>
          <p:cNvPr id="194564" name="Slide Number Placeholder 5"/>
          <p:cNvSpPr>
            <a:spLocks noGrp="1"/>
          </p:cNvSpPr>
          <p:nvPr>
            <p:ph type="sldNum" sz="quarter" idx="12"/>
          </p:nvPr>
        </p:nvSpPr>
        <p:spPr>
          <a:noFill/>
        </p:spPr>
        <p:txBody>
          <a:bodyPr/>
          <a:lstStyle/>
          <a:p>
            <a:fld id="{8A7A271A-B893-4F94-82E3-61A620606DB0}" type="slidenum">
              <a:rPr lang="ar-SA" smtClean="0"/>
              <a:pPr/>
              <a:t>62</a:t>
            </a:fld>
            <a:endParaRPr lang="en-US" smtClean="0"/>
          </a:p>
        </p:txBody>
      </p:sp>
      <p:sp>
        <p:nvSpPr>
          <p:cNvPr id="194565" name="Rectangle 2"/>
          <p:cNvSpPr>
            <a:spLocks noGrp="1" noChangeArrowheads="1"/>
          </p:cNvSpPr>
          <p:nvPr>
            <p:ph type="title"/>
          </p:nvPr>
        </p:nvSpPr>
        <p:spPr/>
        <p:txBody>
          <a:bodyPr/>
          <a:lstStyle/>
          <a:p>
            <a:pPr eaLnBrk="1" hangingPunct="1"/>
            <a:r>
              <a:rPr lang="en-US" smtClean="0"/>
              <a:t>Renal Support Systems - CRRT</a:t>
            </a:r>
          </a:p>
        </p:txBody>
      </p:sp>
      <p:pic>
        <p:nvPicPr>
          <p:cNvPr id="194566" name="Picture 3" descr="crrt_acuarius_small"/>
          <p:cNvPicPr>
            <a:picLocks noChangeAspect="1" noChangeArrowheads="1"/>
          </p:cNvPicPr>
          <p:nvPr/>
        </p:nvPicPr>
        <p:blipFill>
          <a:blip r:embed="rId3" cstate="print"/>
          <a:srcRect/>
          <a:stretch>
            <a:fillRect/>
          </a:stretch>
        </p:blipFill>
        <p:spPr bwMode="auto">
          <a:xfrm>
            <a:off x="533400" y="1600200"/>
            <a:ext cx="2076450" cy="2495550"/>
          </a:xfrm>
          <a:prstGeom prst="rect">
            <a:avLst/>
          </a:prstGeom>
          <a:noFill/>
          <a:ln w="9525">
            <a:noFill/>
            <a:miter lim="800000"/>
            <a:headEnd/>
            <a:tailEnd/>
          </a:ln>
        </p:spPr>
      </p:pic>
      <p:pic>
        <p:nvPicPr>
          <p:cNvPr id="194567" name="Picture 4" descr="crrt_braun"/>
          <p:cNvPicPr>
            <a:picLocks noChangeAspect="1" noChangeArrowheads="1"/>
          </p:cNvPicPr>
          <p:nvPr/>
        </p:nvPicPr>
        <p:blipFill>
          <a:blip r:embed="rId4" cstate="print"/>
          <a:srcRect/>
          <a:stretch>
            <a:fillRect/>
          </a:stretch>
        </p:blipFill>
        <p:spPr bwMode="auto">
          <a:xfrm>
            <a:off x="228600" y="4162425"/>
            <a:ext cx="2333625" cy="2543175"/>
          </a:xfrm>
          <a:prstGeom prst="rect">
            <a:avLst/>
          </a:prstGeom>
          <a:noFill/>
          <a:ln w="9525">
            <a:noFill/>
            <a:miter lim="800000"/>
            <a:headEnd/>
            <a:tailEnd/>
          </a:ln>
        </p:spPr>
      </p:pic>
      <p:pic>
        <p:nvPicPr>
          <p:cNvPr id="194568" name="Picture 5" descr="crrt_prisma"/>
          <p:cNvPicPr>
            <a:picLocks noChangeAspect="1" noChangeArrowheads="1"/>
          </p:cNvPicPr>
          <p:nvPr/>
        </p:nvPicPr>
        <p:blipFill>
          <a:blip r:embed="rId5" cstate="print"/>
          <a:srcRect/>
          <a:stretch>
            <a:fillRect/>
          </a:stretch>
        </p:blipFill>
        <p:spPr bwMode="auto">
          <a:xfrm>
            <a:off x="6430963" y="1676400"/>
            <a:ext cx="2713037" cy="2895600"/>
          </a:xfrm>
          <a:prstGeom prst="rect">
            <a:avLst/>
          </a:prstGeom>
          <a:noFill/>
          <a:ln w="9525">
            <a:noFill/>
            <a:miter lim="800000"/>
            <a:headEnd/>
            <a:tailEnd/>
          </a:ln>
        </p:spPr>
      </p:pic>
      <p:pic>
        <p:nvPicPr>
          <p:cNvPr id="194569" name="Picture 6" descr="CVVH">
            <a:hlinkClick r:id="rId6"/>
          </p:cNvPr>
          <p:cNvPicPr>
            <a:picLocks noChangeAspect="1" noChangeArrowheads="1"/>
          </p:cNvPicPr>
          <p:nvPr/>
        </p:nvPicPr>
        <p:blipFill>
          <a:blip r:embed="rId7" cstate="print"/>
          <a:srcRect/>
          <a:stretch>
            <a:fillRect/>
          </a:stretch>
        </p:blipFill>
        <p:spPr bwMode="auto">
          <a:xfrm>
            <a:off x="4648200" y="2819400"/>
            <a:ext cx="2303463" cy="3078163"/>
          </a:xfrm>
          <a:prstGeom prst="rect">
            <a:avLst/>
          </a:prstGeom>
          <a:noFill/>
          <a:ln w="9525">
            <a:noFill/>
            <a:miter lim="800000"/>
            <a:headEnd/>
            <a:tailEnd/>
          </a:ln>
        </p:spPr>
      </p:pic>
      <p:pic>
        <p:nvPicPr>
          <p:cNvPr id="194570" name="Picture 7" descr="Prisma_wptherm.gif (33681 bytes)"/>
          <p:cNvPicPr>
            <a:picLocks noGrp="1" noChangeAspect="1" noChangeArrowheads="1"/>
          </p:cNvPicPr>
          <p:nvPr>
            <p:ph idx="1"/>
          </p:nvPr>
        </p:nvPicPr>
        <p:blipFill>
          <a:blip r:embed="rId8" cstate="print"/>
          <a:srcRect/>
          <a:stretch>
            <a:fillRect/>
          </a:stretch>
        </p:blipFill>
        <p:spPr>
          <a:xfrm>
            <a:off x="2667000" y="3276600"/>
            <a:ext cx="1876425" cy="3429000"/>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4"/>
          <p:cNvSpPr>
            <a:spLocks noGrp="1"/>
          </p:cNvSpPr>
          <p:nvPr>
            <p:ph type="dt" sz="quarter" idx="10"/>
          </p:nvPr>
        </p:nvSpPr>
        <p:spPr>
          <a:noFill/>
        </p:spPr>
        <p:txBody>
          <a:bodyPr/>
          <a:lstStyle/>
          <a:p>
            <a:fld id="{86FA6414-F3BF-4238-A947-106E250216E8}" type="datetime1">
              <a:rPr lang="en-US" smtClean="0"/>
              <a:pPr/>
              <a:t>10/19/2011</a:t>
            </a:fld>
            <a:endParaRPr lang="en-US" smtClean="0"/>
          </a:p>
        </p:txBody>
      </p:sp>
      <p:sp>
        <p:nvSpPr>
          <p:cNvPr id="195587" name="Footer Placeholder 5"/>
          <p:cNvSpPr>
            <a:spLocks noGrp="1"/>
          </p:cNvSpPr>
          <p:nvPr>
            <p:ph type="ftr" sz="quarter" idx="11"/>
          </p:nvPr>
        </p:nvSpPr>
        <p:spPr>
          <a:noFill/>
        </p:spPr>
        <p:txBody>
          <a:bodyPr/>
          <a:lstStyle/>
          <a:p>
            <a:r>
              <a:rPr lang="en-US" smtClean="0"/>
              <a:t>Patient Care in the ICU</a:t>
            </a:r>
          </a:p>
        </p:txBody>
      </p:sp>
      <p:sp>
        <p:nvSpPr>
          <p:cNvPr id="195588" name="Slide Number Placeholder 6"/>
          <p:cNvSpPr>
            <a:spLocks noGrp="1"/>
          </p:cNvSpPr>
          <p:nvPr>
            <p:ph type="sldNum" sz="quarter" idx="12"/>
          </p:nvPr>
        </p:nvSpPr>
        <p:spPr>
          <a:noFill/>
        </p:spPr>
        <p:txBody>
          <a:bodyPr/>
          <a:lstStyle/>
          <a:p>
            <a:fld id="{513F9A39-E7AF-4AFD-B0B8-FA55873F0EA9}" type="slidenum">
              <a:rPr lang="ar-SA" smtClean="0"/>
              <a:pPr/>
              <a:t>63</a:t>
            </a:fld>
            <a:endParaRPr lang="en-US" smtClean="0"/>
          </a:p>
        </p:txBody>
      </p:sp>
      <p:sp>
        <p:nvSpPr>
          <p:cNvPr id="195589" name="Rectangle 2"/>
          <p:cNvSpPr>
            <a:spLocks noGrp="1" noChangeArrowheads="1"/>
          </p:cNvSpPr>
          <p:nvPr>
            <p:ph type="title"/>
          </p:nvPr>
        </p:nvSpPr>
        <p:spPr/>
        <p:txBody>
          <a:bodyPr/>
          <a:lstStyle/>
          <a:p>
            <a:pPr eaLnBrk="1" hangingPunct="1"/>
            <a:r>
              <a:rPr lang="en-US" smtClean="0"/>
              <a:t>Hepatic Support Systems</a:t>
            </a:r>
          </a:p>
        </p:txBody>
      </p:sp>
      <p:sp>
        <p:nvSpPr>
          <p:cNvPr id="195590" name="Rectangle 3"/>
          <p:cNvSpPr>
            <a:spLocks noGrp="1" noChangeArrowheads="1"/>
          </p:cNvSpPr>
          <p:nvPr>
            <p:ph type="body" sz="half" idx="1"/>
          </p:nvPr>
        </p:nvSpPr>
        <p:spPr>
          <a:xfrm>
            <a:off x="685800" y="1981200"/>
            <a:ext cx="4572000" cy="4572000"/>
          </a:xfrm>
        </p:spPr>
        <p:txBody>
          <a:bodyPr/>
          <a:lstStyle/>
          <a:p>
            <a:pPr eaLnBrk="1" hangingPunct="1"/>
            <a:r>
              <a:rPr lang="en-US" sz="2800" smtClean="0"/>
              <a:t>Methods of liver support:</a:t>
            </a:r>
          </a:p>
          <a:p>
            <a:pPr lvl="1" eaLnBrk="1" hangingPunct="1"/>
            <a:r>
              <a:rPr lang="en-US" sz="2400" smtClean="0"/>
              <a:t>Extracorporeal whole organ perfusion (historical)</a:t>
            </a:r>
          </a:p>
          <a:p>
            <a:pPr lvl="1" eaLnBrk="1" hangingPunct="1"/>
            <a:r>
              <a:rPr lang="en-US" sz="2400" smtClean="0"/>
              <a:t>Bioartificial livers</a:t>
            </a:r>
          </a:p>
          <a:p>
            <a:pPr lvl="1" eaLnBrk="1" hangingPunct="1"/>
            <a:r>
              <a:rPr lang="en-US" sz="2400" smtClean="0"/>
              <a:t>Extracorporeal liver-assist devices, including charcoal column hemoperfusion and plasmapheresis</a:t>
            </a:r>
          </a:p>
          <a:p>
            <a:pPr lvl="1" eaLnBrk="1" hangingPunct="1"/>
            <a:r>
              <a:rPr lang="en-US" sz="2400" smtClean="0"/>
              <a:t>Hepatocyte transplantation</a:t>
            </a:r>
          </a:p>
          <a:p>
            <a:pPr lvl="1" eaLnBrk="1" hangingPunct="1"/>
            <a:r>
              <a:rPr lang="en-US" sz="2400" smtClean="0"/>
              <a:t>Hepatic transplantation</a:t>
            </a:r>
          </a:p>
        </p:txBody>
      </p:sp>
      <p:pic>
        <p:nvPicPr>
          <p:cNvPr id="195591" name="Picture 4" descr="crrt_mars_epat"/>
          <p:cNvPicPr>
            <a:picLocks noGrp="1" noChangeAspect="1" noChangeArrowheads="1"/>
          </p:cNvPicPr>
          <p:nvPr>
            <p:ph sz="half" idx="2"/>
          </p:nvPr>
        </p:nvPicPr>
        <p:blipFill>
          <a:blip r:embed="rId3" cstate="print"/>
          <a:srcRect/>
          <a:stretch>
            <a:fillRect/>
          </a:stretch>
        </p:blipFill>
        <p:spPr>
          <a:xfrm>
            <a:off x="5626100" y="1752600"/>
            <a:ext cx="3060700" cy="4876800"/>
          </a:xfr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Date Placeholder 3"/>
          <p:cNvSpPr>
            <a:spLocks noGrp="1"/>
          </p:cNvSpPr>
          <p:nvPr>
            <p:ph type="dt" sz="quarter" idx="10"/>
          </p:nvPr>
        </p:nvSpPr>
        <p:spPr>
          <a:noFill/>
        </p:spPr>
        <p:txBody>
          <a:bodyPr/>
          <a:lstStyle/>
          <a:p>
            <a:fld id="{1AC3E1D0-D74A-43E3-AE26-B256ACDC9923}" type="datetime1">
              <a:rPr lang="en-US" smtClean="0"/>
              <a:pPr/>
              <a:t>10/19/2011</a:t>
            </a:fld>
            <a:endParaRPr lang="en-US" smtClean="0"/>
          </a:p>
        </p:txBody>
      </p:sp>
      <p:sp>
        <p:nvSpPr>
          <p:cNvPr id="196611" name="Footer Placeholder 4"/>
          <p:cNvSpPr>
            <a:spLocks noGrp="1"/>
          </p:cNvSpPr>
          <p:nvPr>
            <p:ph type="ftr" sz="quarter" idx="11"/>
          </p:nvPr>
        </p:nvSpPr>
        <p:spPr>
          <a:noFill/>
        </p:spPr>
        <p:txBody>
          <a:bodyPr/>
          <a:lstStyle/>
          <a:p>
            <a:r>
              <a:rPr lang="en-US" smtClean="0"/>
              <a:t>Patient Care in the ICU</a:t>
            </a:r>
          </a:p>
        </p:txBody>
      </p:sp>
      <p:sp>
        <p:nvSpPr>
          <p:cNvPr id="196612" name="Slide Number Placeholder 5"/>
          <p:cNvSpPr>
            <a:spLocks noGrp="1"/>
          </p:cNvSpPr>
          <p:nvPr>
            <p:ph type="sldNum" sz="quarter" idx="12"/>
          </p:nvPr>
        </p:nvSpPr>
        <p:spPr>
          <a:noFill/>
        </p:spPr>
        <p:txBody>
          <a:bodyPr/>
          <a:lstStyle/>
          <a:p>
            <a:fld id="{B0A0F0F8-8B74-4826-9CF5-EE6B8211B391}" type="slidenum">
              <a:rPr lang="ar-SA" smtClean="0"/>
              <a:pPr/>
              <a:t>64</a:t>
            </a:fld>
            <a:endParaRPr lang="en-US" smtClean="0"/>
          </a:p>
        </p:txBody>
      </p:sp>
      <p:sp>
        <p:nvSpPr>
          <p:cNvPr id="196613" name="Rectangle 2"/>
          <p:cNvSpPr>
            <a:spLocks noGrp="1" noChangeArrowheads="1"/>
          </p:cNvSpPr>
          <p:nvPr>
            <p:ph type="body" idx="1"/>
          </p:nvPr>
        </p:nvSpPr>
        <p:spPr>
          <a:xfrm>
            <a:off x="685800" y="1905000"/>
            <a:ext cx="5486400" cy="4114800"/>
          </a:xfrm>
        </p:spPr>
        <p:txBody>
          <a:bodyPr/>
          <a:lstStyle/>
          <a:p>
            <a:pPr eaLnBrk="1" hangingPunct="1"/>
            <a:r>
              <a:rPr lang="en-US" sz="2400" smtClean="0"/>
              <a:t>Modular Extracorporeal Liver Support (MELS) system</a:t>
            </a:r>
          </a:p>
          <a:p>
            <a:pPr eaLnBrk="1" hangingPunct="1"/>
            <a:r>
              <a:rPr lang="en-US" sz="2400" smtClean="0"/>
              <a:t>CellModule bioreactor for temporary liver support </a:t>
            </a:r>
          </a:p>
          <a:p>
            <a:pPr eaLnBrk="1" hangingPunct="1"/>
            <a:r>
              <a:rPr lang="en-US" sz="2400" smtClean="0"/>
              <a:t>Hollow-fiber bioreactor cartridge loaded with hepatocytes</a:t>
            </a:r>
          </a:p>
          <a:p>
            <a:pPr eaLnBrk="1" hangingPunct="1"/>
            <a:r>
              <a:rPr lang="en-US" sz="2400" smtClean="0"/>
              <a:t>Hollow fibers act as an immunoisolation barrier and as an artificial capillary network</a:t>
            </a:r>
          </a:p>
          <a:p>
            <a:pPr eaLnBrk="1" hangingPunct="1"/>
            <a:r>
              <a:rPr lang="en-US" sz="2400" smtClean="0"/>
              <a:t>Currently Phase I Trial</a:t>
            </a:r>
          </a:p>
        </p:txBody>
      </p:sp>
      <p:sp>
        <p:nvSpPr>
          <p:cNvPr id="196614" name="Text Box 3"/>
          <p:cNvSpPr txBox="1">
            <a:spLocks noChangeArrowheads="1"/>
          </p:cNvSpPr>
          <p:nvPr/>
        </p:nvSpPr>
        <p:spPr bwMode="auto">
          <a:xfrm>
            <a:off x="1447800" y="6032500"/>
            <a:ext cx="7620000" cy="825500"/>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sz="1600"/>
              <a:t>McGowan Institute for Regenerative Medicine, University of Pittsburgh</a:t>
            </a:r>
            <a:endParaRPr lang="en-US" sz="1600">
              <a:solidFill>
                <a:srgbClr val="FFFF00"/>
              </a:solidFill>
            </a:endParaRPr>
          </a:p>
          <a:p>
            <a:pPr lvl="3">
              <a:lnSpc>
                <a:spcPct val="100000"/>
              </a:lnSpc>
              <a:spcBef>
                <a:spcPct val="0"/>
              </a:spcBef>
              <a:buClrTx/>
              <a:buSzTx/>
              <a:buFontTx/>
              <a:buNone/>
            </a:pPr>
            <a:r>
              <a:rPr lang="en-US" sz="1600" i="1">
                <a:solidFill>
                  <a:srgbClr val="FFFFFF"/>
                </a:solidFill>
              </a:rPr>
              <a:t>Sauer IM, Gerlach JC et al. Primary human liver cells as source for modular extracorporeal liver support- a preliminary report. Int J Artif Organ 25:1001-5, 2002</a:t>
            </a:r>
            <a:endParaRPr lang="en-US" sz="1600"/>
          </a:p>
        </p:txBody>
      </p:sp>
      <p:pic>
        <p:nvPicPr>
          <p:cNvPr id="196615" name="Picture 4" descr="Liver"/>
          <p:cNvPicPr>
            <a:picLocks noChangeAspect="1" noChangeArrowheads="1"/>
          </p:cNvPicPr>
          <p:nvPr/>
        </p:nvPicPr>
        <p:blipFill>
          <a:blip r:embed="rId3" cstate="print"/>
          <a:srcRect/>
          <a:stretch>
            <a:fillRect/>
          </a:stretch>
        </p:blipFill>
        <p:spPr bwMode="auto">
          <a:xfrm>
            <a:off x="6324600" y="838200"/>
            <a:ext cx="2579688" cy="5048250"/>
          </a:xfrm>
          <a:prstGeom prst="rect">
            <a:avLst/>
          </a:prstGeom>
          <a:noFill/>
          <a:ln w="9525">
            <a:noFill/>
            <a:miter lim="800000"/>
            <a:headEnd/>
            <a:tailEnd/>
          </a:ln>
        </p:spPr>
      </p:pic>
      <p:sp>
        <p:nvSpPr>
          <p:cNvPr id="196616" name="Rectangle 5"/>
          <p:cNvSpPr>
            <a:spLocks noGrp="1" noChangeArrowheads="1"/>
          </p:cNvSpPr>
          <p:nvPr>
            <p:ph type="title"/>
          </p:nvPr>
        </p:nvSpPr>
        <p:spPr>
          <a:noFill/>
        </p:spPr>
        <p:txBody>
          <a:bodyPr/>
          <a:lstStyle/>
          <a:p>
            <a:pPr eaLnBrk="1" hangingPunct="1"/>
            <a:r>
              <a:rPr lang="en-US" smtClean="0"/>
              <a:t>Hepatic Support Systems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ate Placeholder 3"/>
          <p:cNvSpPr>
            <a:spLocks noGrp="1"/>
          </p:cNvSpPr>
          <p:nvPr>
            <p:ph type="dt" sz="quarter" idx="10"/>
          </p:nvPr>
        </p:nvSpPr>
        <p:spPr>
          <a:noFill/>
        </p:spPr>
        <p:txBody>
          <a:bodyPr/>
          <a:lstStyle/>
          <a:p>
            <a:fld id="{9993BCBA-983D-47D9-8DD3-9190CFA2049B}" type="datetime1">
              <a:rPr lang="en-US" smtClean="0"/>
              <a:pPr/>
              <a:t>10/19/2011</a:t>
            </a:fld>
            <a:endParaRPr lang="en-US" smtClean="0"/>
          </a:p>
        </p:txBody>
      </p:sp>
      <p:sp>
        <p:nvSpPr>
          <p:cNvPr id="197635" name="Footer Placeholder 4"/>
          <p:cNvSpPr>
            <a:spLocks noGrp="1"/>
          </p:cNvSpPr>
          <p:nvPr>
            <p:ph type="ftr" sz="quarter" idx="11"/>
          </p:nvPr>
        </p:nvSpPr>
        <p:spPr>
          <a:noFill/>
        </p:spPr>
        <p:txBody>
          <a:bodyPr/>
          <a:lstStyle/>
          <a:p>
            <a:r>
              <a:rPr lang="en-US" smtClean="0"/>
              <a:t>Patient Care in the ICU</a:t>
            </a:r>
          </a:p>
        </p:txBody>
      </p:sp>
      <p:sp>
        <p:nvSpPr>
          <p:cNvPr id="197636" name="Slide Number Placeholder 5"/>
          <p:cNvSpPr>
            <a:spLocks noGrp="1"/>
          </p:cNvSpPr>
          <p:nvPr>
            <p:ph type="sldNum" sz="quarter" idx="12"/>
          </p:nvPr>
        </p:nvSpPr>
        <p:spPr>
          <a:noFill/>
        </p:spPr>
        <p:txBody>
          <a:bodyPr/>
          <a:lstStyle/>
          <a:p>
            <a:fld id="{000C229F-BB20-4DE6-B331-CED7143A2767}" type="slidenum">
              <a:rPr lang="ar-SA" smtClean="0"/>
              <a:pPr/>
              <a:t>65</a:t>
            </a:fld>
            <a:endParaRPr lang="en-US" smtClean="0"/>
          </a:p>
        </p:txBody>
      </p:sp>
      <p:sp>
        <p:nvSpPr>
          <p:cNvPr id="197637" name="Rectangle 2"/>
          <p:cNvSpPr>
            <a:spLocks noGrp="1" noChangeArrowheads="1"/>
          </p:cNvSpPr>
          <p:nvPr>
            <p:ph type="title"/>
          </p:nvPr>
        </p:nvSpPr>
        <p:spPr>
          <a:xfrm>
            <a:off x="304800" y="228600"/>
            <a:ext cx="7772400" cy="1143000"/>
          </a:xfrm>
        </p:spPr>
        <p:txBody>
          <a:bodyPr/>
          <a:lstStyle/>
          <a:p>
            <a:pPr eaLnBrk="1" hangingPunct="1"/>
            <a:r>
              <a:rPr lang="en-US" smtClean="0"/>
              <a:t>Cardiac Support Devices</a:t>
            </a:r>
          </a:p>
        </p:txBody>
      </p:sp>
      <p:pic>
        <p:nvPicPr>
          <p:cNvPr id="197638" name="Picture 3"/>
          <p:cNvPicPr>
            <a:picLocks noGrp="1" noChangeAspect="1" noChangeArrowheads="1"/>
          </p:cNvPicPr>
          <p:nvPr>
            <p:ph type="body" idx="1"/>
          </p:nvPr>
        </p:nvPicPr>
        <p:blipFill>
          <a:blip r:embed="rId3" cstate="print"/>
          <a:srcRect/>
          <a:stretch>
            <a:fillRect/>
          </a:stretch>
        </p:blipFill>
        <p:spPr>
          <a:xfrm>
            <a:off x="685800" y="2165350"/>
            <a:ext cx="7772400" cy="3744913"/>
          </a:xfrm>
          <a:noFill/>
        </p:spPr>
      </p:pic>
      <p:sp>
        <p:nvSpPr>
          <p:cNvPr id="197639" name="Text Box 4"/>
          <p:cNvSpPr txBox="1">
            <a:spLocks noChangeArrowheads="1"/>
          </p:cNvSpPr>
          <p:nvPr/>
        </p:nvSpPr>
        <p:spPr bwMode="auto">
          <a:xfrm>
            <a:off x="1127125" y="6284913"/>
            <a:ext cx="5251450" cy="366712"/>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800"/>
              <a:t>N Engl J Med 2001 November;345(20):1435-1443</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Date Placeholder 3"/>
          <p:cNvSpPr>
            <a:spLocks noGrp="1"/>
          </p:cNvSpPr>
          <p:nvPr>
            <p:ph type="dt" sz="quarter" idx="10"/>
          </p:nvPr>
        </p:nvSpPr>
        <p:spPr>
          <a:noFill/>
        </p:spPr>
        <p:txBody>
          <a:bodyPr/>
          <a:lstStyle/>
          <a:p>
            <a:fld id="{A1592AF3-F563-4BAE-91E6-6396019BC3F0}" type="datetime1">
              <a:rPr lang="en-US" smtClean="0"/>
              <a:pPr/>
              <a:t>10/19/2011</a:t>
            </a:fld>
            <a:endParaRPr lang="en-US" smtClean="0"/>
          </a:p>
        </p:txBody>
      </p:sp>
      <p:sp>
        <p:nvSpPr>
          <p:cNvPr id="198659" name="Footer Placeholder 4"/>
          <p:cNvSpPr>
            <a:spLocks noGrp="1"/>
          </p:cNvSpPr>
          <p:nvPr>
            <p:ph type="ftr" sz="quarter" idx="11"/>
          </p:nvPr>
        </p:nvSpPr>
        <p:spPr>
          <a:noFill/>
        </p:spPr>
        <p:txBody>
          <a:bodyPr/>
          <a:lstStyle/>
          <a:p>
            <a:r>
              <a:rPr lang="en-US" smtClean="0"/>
              <a:t>Patient Care in the ICU</a:t>
            </a:r>
          </a:p>
        </p:txBody>
      </p:sp>
      <p:sp>
        <p:nvSpPr>
          <p:cNvPr id="198660" name="Slide Number Placeholder 5"/>
          <p:cNvSpPr>
            <a:spLocks noGrp="1"/>
          </p:cNvSpPr>
          <p:nvPr>
            <p:ph type="sldNum" sz="quarter" idx="12"/>
          </p:nvPr>
        </p:nvSpPr>
        <p:spPr>
          <a:noFill/>
        </p:spPr>
        <p:txBody>
          <a:bodyPr/>
          <a:lstStyle/>
          <a:p>
            <a:fld id="{CFB22854-68F6-4024-BD58-200BCEEEB3D9}" type="slidenum">
              <a:rPr lang="ar-SA" smtClean="0"/>
              <a:pPr/>
              <a:t>66</a:t>
            </a:fld>
            <a:endParaRPr lang="en-US" smtClean="0"/>
          </a:p>
        </p:txBody>
      </p:sp>
      <p:sp>
        <p:nvSpPr>
          <p:cNvPr id="198661" name="Rectangle 2"/>
          <p:cNvSpPr>
            <a:spLocks noGrp="1" noChangeArrowheads="1"/>
          </p:cNvSpPr>
          <p:nvPr>
            <p:ph type="title"/>
          </p:nvPr>
        </p:nvSpPr>
        <p:spPr>
          <a:xfrm>
            <a:off x="304800" y="0"/>
            <a:ext cx="8077200" cy="1143000"/>
          </a:xfrm>
        </p:spPr>
        <p:txBody>
          <a:bodyPr/>
          <a:lstStyle/>
          <a:p>
            <a:pPr eaLnBrk="1" hangingPunct="1"/>
            <a:r>
              <a:rPr lang="en-US" smtClean="0"/>
              <a:t>HeartMate Device – REMATCH Trial</a:t>
            </a:r>
          </a:p>
        </p:txBody>
      </p:sp>
      <p:sp>
        <p:nvSpPr>
          <p:cNvPr id="198662" name="Rectangle 3"/>
          <p:cNvSpPr>
            <a:spLocks noGrp="1" noChangeArrowheads="1"/>
          </p:cNvSpPr>
          <p:nvPr>
            <p:ph type="body" idx="1"/>
          </p:nvPr>
        </p:nvSpPr>
        <p:spPr>
          <a:xfrm>
            <a:off x="228600" y="1905000"/>
            <a:ext cx="3810000" cy="4572000"/>
          </a:xfrm>
        </p:spPr>
        <p:txBody>
          <a:bodyPr/>
          <a:lstStyle/>
          <a:p>
            <a:pPr eaLnBrk="1" hangingPunct="1">
              <a:lnSpc>
                <a:spcPct val="90000"/>
              </a:lnSpc>
              <a:spcBef>
                <a:spcPct val="30000"/>
              </a:spcBef>
            </a:pPr>
            <a:r>
              <a:rPr lang="en-US" sz="2400" smtClean="0"/>
              <a:t>LVAD vs. Medical Mgmt</a:t>
            </a:r>
          </a:p>
          <a:p>
            <a:pPr eaLnBrk="1" hangingPunct="1">
              <a:lnSpc>
                <a:spcPct val="90000"/>
              </a:lnSpc>
              <a:spcBef>
                <a:spcPct val="30000"/>
              </a:spcBef>
            </a:pPr>
            <a:r>
              <a:rPr lang="en-US" sz="2400" smtClean="0"/>
              <a:t>N=129, randomized</a:t>
            </a:r>
          </a:p>
          <a:p>
            <a:pPr eaLnBrk="1" hangingPunct="1">
              <a:lnSpc>
                <a:spcPct val="90000"/>
              </a:lnSpc>
              <a:spcBef>
                <a:spcPct val="30000"/>
              </a:spcBef>
            </a:pPr>
            <a:r>
              <a:rPr lang="en-US" sz="2400" smtClean="0"/>
              <a:t>NYHA class IV CHF</a:t>
            </a:r>
          </a:p>
          <a:p>
            <a:pPr eaLnBrk="1" hangingPunct="1">
              <a:lnSpc>
                <a:spcPct val="90000"/>
              </a:lnSpc>
              <a:spcBef>
                <a:spcPct val="30000"/>
              </a:spcBef>
            </a:pPr>
            <a:r>
              <a:rPr lang="en-US" sz="2400" smtClean="0"/>
              <a:t>1998-2001</a:t>
            </a:r>
          </a:p>
          <a:p>
            <a:pPr eaLnBrk="1" hangingPunct="1">
              <a:lnSpc>
                <a:spcPct val="90000"/>
              </a:lnSpc>
              <a:spcBef>
                <a:spcPct val="30000"/>
              </a:spcBef>
            </a:pPr>
            <a:r>
              <a:rPr lang="en-US" sz="2400" smtClean="0"/>
              <a:t>48% reduction in risk of death from any cause with LVAD, RR 0.52 (95% CI 0.34-0.78, p=0.001)</a:t>
            </a:r>
          </a:p>
          <a:p>
            <a:pPr eaLnBrk="1" hangingPunct="1">
              <a:lnSpc>
                <a:spcPct val="90000"/>
              </a:lnSpc>
              <a:spcBef>
                <a:spcPct val="30000"/>
              </a:spcBef>
            </a:pPr>
            <a:r>
              <a:rPr lang="en-US" sz="2400" smtClean="0"/>
              <a:t>LVAD is acceptable therapy in pts not candidates for cardiac transplantation.</a:t>
            </a:r>
          </a:p>
        </p:txBody>
      </p:sp>
      <p:pic>
        <p:nvPicPr>
          <p:cNvPr id="198663" name="Picture 4"/>
          <p:cNvPicPr>
            <a:picLocks noChangeAspect="1" noChangeArrowheads="1"/>
          </p:cNvPicPr>
          <p:nvPr/>
        </p:nvPicPr>
        <p:blipFill>
          <a:blip r:embed="rId3" cstate="print"/>
          <a:srcRect l="1355" r="9230"/>
          <a:stretch>
            <a:fillRect/>
          </a:stretch>
        </p:blipFill>
        <p:spPr bwMode="auto">
          <a:xfrm>
            <a:off x="4114800" y="981075"/>
            <a:ext cx="502920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Date Placeholder 3"/>
          <p:cNvSpPr>
            <a:spLocks noGrp="1"/>
          </p:cNvSpPr>
          <p:nvPr>
            <p:ph type="dt" sz="quarter" idx="10"/>
          </p:nvPr>
        </p:nvSpPr>
        <p:spPr>
          <a:noFill/>
        </p:spPr>
        <p:txBody>
          <a:bodyPr/>
          <a:lstStyle/>
          <a:p>
            <a:fld id="{A85E32C6-A84C-413B-9196-63EA15F97A02}" type="datetime1">
              <a:rPr lang="en-US" smtClean="0"/>
              <a:pPr/>
              <a:t>10/19/2011</a:t>
            </a:fld>
            <a:endParaRPr lang="en-US" smtClean="0"/>
          </a:p>
        </p:txBody>
      </p:sp>
      <p:sp>
        <p:nvSpPr>
          <p:cNvPr id="199683" name="Footer Placeholder 4"/>
          <p:cNvSpPr>
            <a:spLocks noGrp="1"/>
          </p:cNvSpPr>
          <p:nvPr>
            <p:ph type="ftr" sz="quarter" idx="11"/>
          </p:nvPr>
        </p:nvSpPr>
        <p:spPr>
          <a:noFill/>
        </p:spPr>
        <p:txBody>
          <a:bodyPr/>
          <a:lstStyle/>
          <a:p>
            <a:r>
              <a:rPr lang="en-US" smtClean="0"/>
              <a:t>Patient Care in the ICU</a:t>
            </a:r>
          </a:p>
        </p:txBody>
      </p:sp>
      <p:sp>
        <p:nvSpPr>
          <p:cNvPr id="199684" name="Slide Number Placeholder 5"/>
          <p:cNvSpPr>
            <a:spLocks noGrp="1"/>
          </p:cNvSpPr>
          <p:nvPr>
            <p:ph type="sldNum" sz="quarter" idx="12"/>
          </p:nvPr>
        </p:nvSpPr>
        <p:spPr>
          <a:noFill/>
        </p:spPr>
        <p:txBody>
          <a:bodyPr/>
          <a:lstStyle/>
          <a:p>
            <a:fld id="{5739C5C9-20E5-4005-AF6F-E2D54A2ED374}" type="slidenum">
              <a:rPr lang="ar-SA" smtClean="0"/>
              <a:pPr/>
              <a:t>67</a:t>
            </a:fld>
            <a:endParaRPr lang="en-US" smtClean="0"/>
          </a:p>
        </p:txBody>
      </p:sp>
      <p:sp>
        <p:nvSpPr>
          <p:cNvPr id="199685" name="Rectangle 2"/>
          <p:cNvSpPr>
            <a:spLocks noGrp="1" noChangeArrowheads="1"/>
          </p:cNvSpPr>
          <p:nvPr>
            <p:ph type="title"/>
          </p:nvPr>
        </p:nvSpPr>
        <p:spPr/>
        <p:txBody>
          <a:bodyPr/>
          <a:lstStyle/>
          <a:p>
            <a:pPr eaLnBrk="1" hangingPunct="1"/>
            <a:r>
              <a:rPr lang="en-US" smtClean="0"/>
              <a:t>Tandem Heart</a:t>
            </a:r>
          </a:p>
        </p:txBody>
      </p:sp>
      <p:sp>
        <p:nvSpPr>
          <p:cNvPr id="199686" name="Rectangle 3"/>
          <p:cNvSpPr>
            <a:spLocks noGrp="1" noChangeArrowheads="1"/>
          </p:cNvSpPr>
          <p:nvPr>
            <p:ph type="body" idx="1"/>
          </p:nvPr>
        </p:nvSpPr>
        <p:spPr>
          <a:xfrm>
            <a:off x="685800" y="1981200"/>
            <a:ext cx="5334000" cy="4114800"/>
          </a:xfrm>
        </p:spPr>
        <p:txBody>
          <a:bodyPr/>
          <a:lstStyle/>
          <a:p>
            <a:pPr eaLnBrk="1" hangingPunct="1">
              <a:lnSpc>
                <a:spcPct val="80000"/>
              </a:lnSpc>
            </a:pPr>
            <a:r>
              <a:rPr lang="en-US" sz="2800" smtClean="0"/>
              <a:t>May be inserted in Cardiac Cath lab with percutaneous cannulae</a:t>
            </a:r>
          </a:p>
          <a:p>
            <a:pPr eaLnBrk="1" hangingPunct="1">
              <a:lnSpc>
                <a:spcPct val="80000"/>
              </a:lnSpc>
            </a:pPr>
            <a:r>
              <a:rPr lang="en-US" sz="2800" smtClean="0"/>
              <a:t>Centrifugal pump</a:t>
            </a:r>
          </a:p>
          <a:p>
            <a:pPr eaLnBrk="1" hangingPunct="1">
              <a:lnSpc>
                <a:spcPct val="80000"/>
              </a:lnSpc>
            </a:pPr>
            <a:r>
              <a:rPr lang="en-US" sz="2800" smtClean="0"/>
              <a:t>Very small, priming volume of only 7ml</a:t>
            </a:r>
          </a:p>
          <a:p>
            <a:pPr eaLnBrk="1" hangingPunct="1">
              <a:lnSpc>
                <a:spcPct val="80000"/>
              </a:lnSpc>
            </a:pPr>
            <a:r>
              <a:rPr lang="en-US" sz="2800" smtClean="0"/>
              <a:t>Inflow cannula placed through atrial septum from RA into LA</a:t>
            </a:r>
          </a:p>
          <a:p>
            <a:pPr eaLnBrk="1" hangingPunct="1">
              <a:lnSpc>
                <a:spcPct val="80000"/>
              </a:lnSpc>
            </a:pPr>
            <a:r>
              <a:rPr lang="en-US" sz="2800" smtClean="0"/>
              <a:t>Short-term device</a:t>
            </a:r>
          </a:p>
          <a:p>
            <a:pPr eaLnBrk="1" hangingPunct="1">
              <a:lnSpc>
                <a:spcPct val="80000"/>
              </a:lnSpc>
            </a:pPr>
            <a:r>
              <a:rPr lang="en-US" sz="2800" smtClean="0"/>
              <a:t>More support than IABP</a:t>
            </a:r>
          </a:p>
        </p:txBody>
      </p:sp>
      <p:pic>
        <p:nvPicPr>
          <p:cNvPr id="199687" name="Picture 4" descr="ahp_tech1"/>
          <p:cNvPicPr>
            <a:picLocks noChangeAspect="1" noChangeArrowheads="1"/>
          </p:cNvPicPr>
          <p:nvPr/>
        </p:nvPicPr>
        <p:blipFill>
          <a:blip r:embed="rId3" cstate="print"/>
          <a:srcRect/>
          <a:stretch>
            <a:fillRect/>
          </a:stretch>
        </p:blipFill>
        <p:spPr bwMode="auto">
          <a:xfrm>
            <a:off x="6324600" y="1676400"/>
            <a:ext cx="2381250" cy="4333875"/>
          </a:xfrm>
          <a:prstGeom prst="rect">
            <a:avLst/>
          </a:prstGeom>
          <a:noFill/>
          <a:ln w="9525">
            <a:noFill/>
            <a:miter lim="800000"/>
            <a:headEnd/>
            <a:tailEnd/>
          </a:ln>
        </p:spPr>
      </p:pic>
      <p:sp>
        <p:nvSpPr>
          <p:cNvPr id="199688" name="Text Box 5"/>
          <p:cNvSpPr txBox="1">
            <a:spLocks noChangeArrowheads="1"/>
          </p:cNvSpPr>
          <p:nvPr/>
        </p:nvSpPr>
        <p:spPr bwMode="auto">
          <a:xfrm>
            <a:off x="1050925" y="6132513"/>
            <a:ext cx="3663950" cy="366712"/>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800"/>
              <a:t>Cardiac Assist Inc., Pittsburgh, PA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Date Placeholder 3"/>
          <p:cNvSpPr>
            <a:spLocks noGrp="1"/>
          </p:cNvSpPr>
          <p:nvPr>
            <p:ph type="dt" sz="quarter" idx="10"/>
          </p:nvPr>
        </p:nvSpPr>
        <p:spPr>
          <a:noFill/>
        </p:spPr>
        <p:txBody>
          <a:bodyPr/>
          <a:lstStyle/>
          <a:p>
            <a:fld id="{43FBE811-EB5F-40C2-9CB2-B95F7A0C7944}" type="datetime1">
              <a:rPr lang="en-US" smtClean="0"/>
              <a:pPr/>
              <a:t>10/19/2011</a:t>
            </a:fld>
            <a:endParaRPr lang="en-US" smtClean="0"/>
          </a:p>
        </p:txBody>
      </p:sp>
      <p:sp>
        <p:nvSpPr>
          <p:cNvPr id="200707" name="Footer Placeholder 4"/>
          <p:cNvSpPr>
            <a:spLocks noGrp="1"/>
          </p:cNvSpPr>
          <p:nvPr>
            <p:ph type="ftr" sz="quarter" idx="11"/>
          </p:nvPr>
        </p:nvSpPr>
        <p:spPr>
          <a:noFill/>
        </p:spPr>
        <p:txBody>
          <a:bodyPr/>
          <a:lstStyle/>
          <a:p>
            <a:r>
              <a:rPr lang="en-US" smtClean="0"/>
              <a:t>Patient Care in the ICU</a:t>
            </a:r>
          </a:p>
        </p:txBody>
      </p:sp>
      <p:sp>
        <p:nvSpPr>
          <p:cNvPr id="200708" name="Slide Number Placeholder 5"/>
          <p:cNvSpPr>
            <a:spLocks noGrp="1"/>
          </p:cNvSpPr>
          <p:nvPr>
            <p:ph type="sldNum" sz="quarter" idx="12"/>
          </p:nvPr>
        </p:nvSpPr>
        <p:spPr>
          <a:noFill/>
        </p:spPr>
        <p:txBody>
          <a:bodyPr/>
          <a:lstStyle/>
          <a:p>
            <a:fld id="{24F05BA4-E58D-4394-84E4-2695F4D153E7}" type="slidenum">
              <a:rPr lang="ar-SA" smtClean="0"/>
              <a:pPr/>
              <a:t>68</a:t>
            </a:fld>
            <a:endParaRPr lang="en-US" smtClean="0"/>
          </a:p>
        </p:txBody>
      </p:sp>
      <p:sp>
        <p:nvSpPr>
          <p:cNvPr id="200709" name="Rectangle 2"/>
          <p:cNvSpPr>
            <a:spLocks noGrp="1" noChangeArrowheads="1"/>
          </p:cNvSpPr>
          <p:nvPr>
            <p:ph type="title"/>
          </p:nvPr>
        </p:nvSpPr>
        <p:spPr/>
        <p:txBody>
          <a:bodyPr/>
          <a:lstStyle/>
          <a:p>
            <a:pPr eaLnBrk="1" hangingPunct="1"/>
            <a:r>
              <a:rPr lang="en-US" smtClean="0"/>
              <a:t>WorldHeart – Novacor LVAS</a:t>
            </a:r>
          </a:p>
        </p:txBody>
      </p:sp>
      <p:sp>
        <p:nvSpPr>
          <p:cNvPr id="200710" name="Rectangle 3"/>
          <p:cNvSpPr>
            <a:spLocks noGrp="1" noChangeArrowheads="1"/>
          </p:cNvSpPr>
          <p:nvPr>
            <p:ph type="body" idx="1"/>
          </p:nvPr>
        </p:nvSpPr>
        <p:spPr>
          <a:xfrm>
            <a:off x="0" y="1981200"/>
            <a:ext cx="4876800" cy="4572000"/>
          </a:xfrm>
        </p:spPr>
        <p:txBody>
          <a:bodyPr/>
          <a:lstStyle/>
          <a:p>
            <a:pPr eaLnBrk="1" hangingPunct="1">
              <a:lnSpc>
                <a:spcPct val="90000"/>
              </a:lnSpc>
            </a:pPr>
            <a:r>
              <a:rPr lang="en-US" sz="1800" smtClean="0"/>
              <a:t>Commercially available for bridge to cardiac transplantation in the US, Europe, Canada and parts of Asia. </a:t>
            </a:r>
          </a:p>
          <a:p>
            <a:pPr eaLnBrk="1" hangingPunct="1">
              <a:lnSpc>
                <a:spcPct val="90000"/>
              </a:lnSpc>
            </a:pPr>
            <a:r>
              <a:rPr lang="en-US" sz="1800" smtClean="0"/>
              <a:t>A clinical trial is currently underway in the US and Canada to evaluate the long-term use as an alternative to medical therapy in non-transplant-eligible patients who are inotrope dependent. </a:t>
            </a:r>
          </a:p>
          <a:p>
            <a:pPr eaLnBrk="1" hangingPunct="1">
              <a:lnSpc>
                <a:spcPct val="90000"/>
              </a:lnSpc>
            </a:pPr>
            <a:r>
              <a:rPr lang="en-US" sz="1800" smtClean="0"/>
              <a:t>In Europe, the device is already available without restriction for use by HF patients. </a:t>
            </a:r>
          </a:p>
          <a:p>
            <a:pPr eaLnBrk="1" hangingPunct="1">
              <a:lnSpc>
                <a:spcPct val="90000"/>
              </a:lnSpc>
            </a:pPr>
            <a:r>
              <a:rPr lang="en-US" sz="1800" smtClean="0"/>
              <a:t>To demonstrate its high level of confidence in the durability and reliability of Novacor LVAS, WorldHeart has announced a 3-yr warranty for all implanted components. </a:t>
            </a:r>
          </a:p>
          <a:p>
            <a:pPr eaLnBrk="1" hangingPunct="1">
              <a:lnSpc>
                <a:spcPct val="90000"/>
              </a:lnSpc>
            </a:pPr>
            <a:r>
              <a:rPr lang="en-US" sz="1800" smtClean="0"/>
              <a:t>Over 100 recipients have been supported by the Novacor LVAS for more than 1 year, with some recipients supported for more than 4 years. </a:t>
            </a:r>
          </a:p>
        </p:txBody>
      </p:sp>
      <p:pic>
        <p:nvPicPr>
          <p:cNvPr id="200711" name="Picture 4" descr="ahp_tech5"/>
          <p:cNvPicPr>
            <a:picLocks noChangeAspect="1" noChangeArrowheads="1"/>
          </p:cNvPicPr>
          <p:nvPr/>
        </p:nvPicPr>
        <p:blipFill>
          <a:blip r:embed="rId3" cstate="print"/>
          <a:srcRect/>
          <a:stretch>
            <a:fillRect/>
          </a:stretch>
        </p:blipFill>
        <p:spPr bwMode="auto">
          <a:xfrm>
            <a:off x="4848225" y="1524000"/>
            <a:ext cx="437197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Date Placeholder 3"/>
          <p:cNvSpPr>
            <a:spLocks noGrp="1"/>
          </p:cNvSpPr>
          <p:nvPr>
            <p:ph type="dt" sz="quarter" idx="10"/>
          </p:nvPr>
        </p:nvSpPr>
        <p:spPr>
          <a:noFill/>
        </p:spPr>
        <p:txBody>
          <a:bodyPr/>
          <a:lstStyle/>
          <a:p>
            <a:fld id="{D9D62037-DD4C-4DE0-AE09-A9B099EAAD5A}" type="datetime1">
              <a:rPr lang="en-US" smtClean="0"/>
              <a:pPr/>
              <a:t>10/19/2011</a:t>
            </a:fld>
            <a:endParaRPr lang="en-US" smtClean="0"/>
          </a:p>
        </p:txBody>
      </p:sp>
      <p:sp>
        <p:nvSpPr>
          <p:cNvPr id="201731" name="Footer Placeholder 4"/>
          <p:cNvSpPr>
            <a:spLocks noGrp="1"/>
          </p:cNvSpPr>
          <p:nvPr>
            <p:ph type="ftr" sz="quarter" idx="11"/>
          </p:nvPr>
        </p:nvSpPr>
        <p:spPr>
          <a:noFill/>
        </p:spPr>
        <p:txBody>
          <a:bodyPr/>
          <a:lstStyle/>
          <a:p>
            <a:r>
              <a:rPr lang="en-US" smtClean="0"/>
              <a:t>Patient Care in the ICU</a:t>
            </a:r>
          </a:p>
        </p:txBody>
      </p:sp>
      <p:sp>
        <p:nvSpPr>
          <p:cNvPr id="201732" name="Slide Number Placeholder 5"/>
          <p:cNvSpPr>
            <a:spLocks noGrp="1"/>
          </p:cNvSpPr>
          <p:nvPr>
            <p:ph type="sldNum" sz="quarter" idx="12"/>
          </p:nvPr>
        </p:nvSpPr>
        <p:spPr>
          <a:noFill/>
        </p:spPr>
        <p:txBody>
          <a:bodyPr/>
          <a:lstStyle/>
          <a:p>
            <a:fld id="{1CD5B32F-E42D-4057-A4B0-1F4585254D77}" type="slidenum">
              <a:rPr lang="ar-SA" smtClean="0"/>
              <a:pPr/>
              <a:t>69</a:t>
            </a:fld>
            <a:endParaRPr lang="en-US" smtClean="0"/>
          </a:p>
        </p:txBody>
      </p:sp>
      <p:sp>
        <p:nvSpPr>
          <p:cNvPr id="201733" name="Rectangle 2"/>
          <p:cNvSpPr>
            <a:spLocks noGrp="1" noChangeArrowheads="1"/>
          </p:cNvSpPr>
          <p:nvPr>
            <p:ph type="title"/>
          </p:nvPr>
        </p:nvSpPr>
        <p:spPr>
          <a:xfrm>
            <a:off x="304800" y="304800"/>
            <a:ext cx="7772400" cy="1143000"/>
          </a:xfrm>
        </p:spPr>
        <p:txBody>
          <a:bodyPr/>
          <a:lstStyle/>
          <a:p>
            <a:pPr eaLnBrk="1" hangingPunct="1"/>
            <a:r>
              <a:rPr lang="en-US" smtClean="0"/>
              <a:t>Totally implanted Artificial Heart</a:t>
            </a:r>
          </a:p>
        </p:txBody>
      </p:sp>
      <p:sp>
        <p:nvSpPr>
          <p:cNvPr id="201734" name="Rectangle 3"/>
          <p:cNvSpPr>
            <a:spLocks noGrp="1" noChangeArrowheads="1"/>
          </p:cNvSpPr>
          <p:nvPr>
            <p:ph type="body" idx="1"/>
          </p:nvPr>
        </p:nvSpPr>
        <p:spPr>
          <a:xfrm>
            <a:off x="685800" y="1981200"/>
            <a:ext cx="4191000" cy="4114800"/>
          </a:xfrm>
        </p:spPr>
        <p:txBody>
          <a:bodyPr/>
          <a:lstStyle/>
          <a:p>
            <a:pPr eaLnBrk="1" hangingPunct="1">
              <a:lnSpc>
                <a:spcPct val="90000"/>
              </a:lnSpc>
            </a:pPr>
            <a:endParaRPr lang="en-US" smtClean="0"/>
          </a:p>
          <a:p>
            <a:pPr eaLnBrk="1" hangingPunct="1">
              <a:lnSpc>
                <a:spcPct val="90000"/>
              </a:lnSpc>
            </a:pPr>
            <a:r>
              <a:rPr lang="en-US" smtClean="0"/>
              <a:t>AbioCor</a:t>
            </a:r>
          </a:p>
          <a:p>
            <a:pPr eaLnBrk="1" hangingPunct="1">
              <a:lnSpc>
                <a:spcPct val="90000"/>
              </a:lnSpc>
            </a:pPr>
            <a:r>
              <a:rPr lang="en-US" smtClean="0"/>
              <a:t>Artificial Heart</a:t>
            </a:r>
          </a:p>
          <a:p>
            <a:pPr eaLnBrk="1" hangingPunct="1">
              <a:lnSpc>
                <a:spcPct val="90000"/>
              </a:lnSpc>
            </a:pPr>
            <a:r>
              <a:rPr lang="en-US" smtClean="0"/>
              <a:t>Replaces RV &amp; LV</a:t>
            </a:r>
          </a:p>
          <a:p>
            <a:pPr eaLnBrk="1" hangingPunct="1">
              <a:lnSpc>
                <a:spcPct val="90000"/>
              </a:lnSpc>
            </a:pPr>
            <a:r>
              <a:rPr lang="en-US" smtClean="0"/>
              <a:t>For biventricular cardiac failure</a:t>
            </a:r>
          </a:p>
          <a:p>
            <a:pPr eaLnBrk="1" hangingPunct="1">
              <a:lnSpc>
                <a:spcPct val="90000"/>
              </a:lnSpc>
            </a:pPr>
            <a:r>
              <a:rPr lang="en-US" smtClean="0"/>
              <a:t>Requires removal of the native heart</a:t>
            </a:r>
          </a:p>
        </p:txBody>
      </p:sp>
      <p:pic>
        <p:nvPicPr>
          <p:cNvPr id="201735" name="Picture 4" descr=" ">
            <a:hlinkClick r:id="rId3"/>
          </p:cNvPr>
          <p:cNvPicPr>
            <a:picLocks noChangeAspect="1" noChangeArrowheads="1"/>
          </p:cNvPicPr>
          <p:nvPr/>
        </p:nvPicPr>
        <p:blipFill>
          <a:blip r:embed="rId4" cstate="print"/>
          <a:srcRect/>
          <a:stretch>
            <a:fillRect/>
          </a:stretch>
        </p:blipFill>
        <p:spPr bwMode="auto">
          <a:xfrm>
            <a:off x="5334000" y="1371600"/>
            <a:ext cx="36290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Patient Care in the ICU</a:t>
            </a:r>
          </a:p>
        </p:txBody>
      </p:sp>
      <p:sp>
        <p:nvSpPr>
          <p:cNvPr id="145411" name="Slide Number Placeholder 4"/>
          <p:cNvSpPr>
            <a:spLocks noGrp="1"/>
          </p:cNvSpPr>
          <p:nvPr>
            <p:ph type="sldNum" sz="quarter" idx="11"/>
          </p:nvPr>
        </p:nvSpPr>
        <p:spPr>
          <a:noFill/>
        </p:spPr>
        <p:txBody>
          <a:bodyPr/>
          <a:lstStyle/>
          <a:p>
            <a:fld id="{214EEBD2-DA21-41D4-BF55-702DB0971362}" type="slidenum">
              <a:rPr lang="ar-SA" smtClean="0"/>
              <a:pPr/>
              <a:t>7</a:t>
            </a:fld>
            <a:endParaRPr lang="en-US" smtClean="0"/>
          </a:p>
        </p:txBody>
      </p:sp>
      <p:sp>
        <p:nvSpPr>
          <p:cNvPr id="145412" name="Date Placeholder 5"/>
          <p:cNvSpPr>
            <a:spLocks noGrp="1"/>
          </p:cNvSpPr>
          <p:nvPr>
            <p:ph type="dt" sz="quarter" idx="12"/>
          </p:nvPr>
        </p:nvSpPr>
        <p:spPr>
          <a:noFill/>
        </p:spPr>
        <p:txBody>
          <a:bodyPr/>
          <a:lstStyle/>
          <a:p>
            <a:fld id="{70641422-D1F9-479D-8A1B-CF2B2B1D759E}" type="datetime1">
              <a:rPr lang="en-US" smtClean="0"/>
              <a:pPr/>
              <a:t>10/19/2011</a:t>
            </a:fld>
            <a:endParaRPr lang="en-US" smtClean="0"/>
          </a:p>
        </p:txBody>
      </p:sp>
      <p:sp>
        <p:nvSpPr>
          <p:cNvPr id="353282" name="Rectangle 2"/>
          <p:cNvSpPr>
            <a:spLocks noGrp="1" noChangeArrowheads="1"/>
          </p:cNvSpPr>
          <p:nvPr>
            <p:ph type="title"/>
          </p:nvPr>
        </p:nvSpPr>
        <p:spPr/>
        <p:txBody>
          <a:bodyPr/>
          <a:lstStyle/>
          <a:p>
            <a:pPr eaLnBrk="1" hangingPunct="1">
              <a:defRPr/>
            </a:pPr>
            <a:r>
              <a:rPr lang="en-US" sz="4000" smtClean="0"/>
              <a:t>TYPE, SIZE AND SITE OF AN ICU</a:t>
            </a:r>
          </a:p>
        </p:txBody>
      </p:sp>
      <p:sp>
        <p:nvSpPr>
          <p:cNvPr id="145414" name="Rectangle 3"/>
          <p:cNvSpPr>
            <a:spLocks noGrp="1" noChangeArrowheads="1"/>
          </p:cNvSpPr>
          <p:nvPr>
            <p:ph type="body" idx="1"/>
          </p:nvPr>
        </p:nvSpPr>
        <p:spPr/>
        <p:txBody>
          <a:bodyPr/>
          <a:lstStyle/>
          <a:p>
            <a:pPr eaLnBrk="1" hangingPunct="1"/>
            <a:r>
              <a:rPr lang="en-US" smtClean="0"/>
              <a:t>Medical ICU      </a:t>
            </a:r>
          </a:p>
          <a:p>
            <a:pPr eaLnBrk="1" hangingPunct="1"/>
            <a:r>
              <a:rPr lang="en-US" smtClean="0"/>
              <a:t>CCU</a:t>
            </a:r>
          </a:p>
          <a:p>
            <a:pPr eaLnBrk="1" hangingPunct="1"/>
            <a:r>
              <a:rPr lang="en-US" smtClean="0"/>
              <a:t>Surgical ICU</a:t>
            </a:r>
          </a:p>
          <a:p>
            <a:pPr eaLnBrk="1" hangingPunct="1"/>
            <a:r>
              <a:rPr lang="en-US" smtClean="0"/>
              <a:t>Burns ICU</a:t>
            </a:r>
          </a:p>
          <a:p>
            <a:pPr eaLnBrk="1" hangingPunct="1"/>
            <a:r>
              <a:rPr lang="en-US" smtClean="0"/>
              <a:t>Pediatric ICU</a:t>
            </a:r>
          </a:p>
          <a:p>
            <a:pPr eaLnBrk="1" hangingPunct="1"/>
            <a:r>
              <a:rPr lang="en-US" smtClean="0"/>
              <a:t>Neonatal ICUs</a:t>
            </a:r>
          </a:p>
          <a:p>
            <a:pPr eaLnBrk="1" hangingPunct="1"/>
            <a:r>
              <a:rPr lang="en-US" smtClean="0"/>
              <a:t>Multidisciplinary ICU</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Date Placeholder 3"/>
          <p:cNvSpPr>
            <a:spLocks noGrp="1"/>
          </p:cNvSpPr>
          <p:nvPr>
            <p:ph type="dt" sz="quarter" idx="10"/>
          </p:nvPr>
        </p:nvSpPr>
        <p:spPr>
          <a:noFill/>
        </p:spPr>
        <p:txBody>
          <a:bodyPr/>
          <a:lstStyle/>
          <a:p>
            <a:fld id="{1ABC1363-A0BC-4CDB-A8EC-920B3F411252}" type="datetime1">
              <a:rPr lang="en-US" smtClean="0"/>
              <a:pPr/>
              <a:t>10/19/2011</a:t>
            </a:fld>
            <a:endParaRPr lang="en-US" smtClean="0"/>
          </a:p>
        </p:txBody>
      </p:sp>
      <p:sp>
        <p:nvSpPr>
          <p:cNvPr id="202755" name="Footer Placeholder 4"/>
          <p:cNvSpPr>
            <a:spLocks noGrp="1"/>
          </p:cNvSpPr>
          <p:nvPr>
            <p:ph type="ftr" sz="quarter" idx="11"/>
          </p:nvPr>
        </p:nvSpPr>
        <p:spPr>
          <a:noFill/>
        </p:spPr>
        <p:txBody>
          <a:bodyPr/>
          <a:lstStyle/>
          <a:p>
            <a:r>
              <a:rPr lang="en-US" smtClean="0"/>
              <a:t>Patient Care in the ICU</a:t>
            </a:r>
          </a:p>
        </p:txBody>
      </p:sp>
      <p:sp>
        <p:nvSpPr>
          <p:cNvPr id="202756" name="Slide Number Placeholder 5"/>
          <p:cNvSpPr>
            <a:spLocks noGrp="1"/>
          </p:cNvSpPr>
          <p:nvPr>
            <p:ph type="sldNum" sz="quarter" idx="12"/>
          </p:nvPr>
        </p:nvSpPr>
        <p:spPr>
          <a:noFill/>
        </p:spPr>
        <p:txBody>
          <a:bodyPr/>
          <a:lstStyle/>
          <a:p>
            <a:fld id="{B80D190E-871A-4645-AB48-9DA4D302A54F}" type="slidenum">
              <a:rPr lang="ar-SA" smtClean="0"/>
              <a:pPr/>
              <a:t>70</a:t>
            </a:fld>
            <a:endParaRPr lang="en-US" smtClean="0"/>
          </a:p>
        </p:txBody>
      </p:sp>
      <p:sp>
        <p:nvSpPr>
          <p:cNvPr id="202757" name="Rectangle 2"/>
          <p:cNvSpPr>
            <a:spLocks noGrp="1" noChangeArrowheads="1"/>
          </p:cNvSpPr>
          <p:nvPr>
            <p:ph type="title"/>
          </p:nvPr>
        </p:nvSpPr>
        <p:spPr/>
        <p:txBody>
          <a:bodyPr/>
          <a:lstStyle/>
          <a:p>
            <a:pPr eaLnBrk="1" hangingPunct="1"/>
            <a:r>
              <a:rPr lang="en-US" sz="4000" smtClean="0"/>
              <a:t>Jarvik-7</a:t>
            </a:r>
            <a:br>
              <a:rPr lang="en-US" sz="4000" smtClean="0"/>
            </a:br>
            <a:r>
              <a:rPr lang="en-US" sz="4000" smtClean="0"/>
              <a:t>CardioWest TAH</a:t>
            </a:r>
          </a:p>
        </p:txBody>
      </p:sp>
      <p:pic>
        <p:nvPicPr>
          <p:cNvPr id="202758" name="Picture 3"/>
          <p:cNvPicPr>
            <a:picLocks noChangeAspect="1" noChangeArrowheads="1"/>
          </p:cNvPicPr>
          <p:nvPr/>
        </p:nvPicPr>
        <p:blipFill>
          <a:blip r:embed="rId3" cstate="print"/>
          <a:srcRect/>
          <a:stretch>
            <a:fillRect/>
          </a:stretch>
        </p:blipFill>
        <p:spPr bwMode="auto">
          <a:xfrm>
            <a:off x="4741863" y="1447800"/>
            <a:ext cx="4554537" cy="5057775"/>
          </a:xfrm>
          <a:prstGeom prst="rect">
            <a:avLst/>
          </a:prstGeom>
          <a:noFill/>
          <a:ln w="9525">
            <a:noFill/>
            <a:miter lim="800000"/>
            <a:headEnd/>
            <a:tailEnd/>
          </a:ln>
        </p:spPr>
      </p:pic>
      <p:pic>
        <p:nvPicPr>
          <p:cNvPr id="202759" name="Picture 4"/>
          <p:cNvPicPr>
            <a:picLocks noChangeAspect="1" noChangeArrowheads="1"/>
          </p:cNvPicPr>
          <p:nvPr/>
        </p:nvPicPr>
        <p:blipFill>
          <a:blip r:embed="rId4" cstate="print"/>
          <a:srcRect/>
          <a:stretch>
            <a:fillRect/>
          </a:stretch>
        </p:blipFill>
        <p:spPr bwMode="auto">
          <a:xfrm>
            <a:off x="0" y="1925638"/>
            <a:ext cx="4800600" cy="4579937"/>
          </a:xfrm>
          <a:prstGeom prst="rect">
            <a:avLst/>
          </a:prstGeom>
          <a:noFill/>
          <a:ln w="9525">
            <a:noFill/>
            <a:miter lim="800000"/>
            <a:headEnd/>
            <a:tailEnd/>
          </a:ln>
        </p:spPr>
      </p:pic>
      <p:pic>
        <p:nvPicPr>
          <p:cNvPr id="202760" name="Picture 5" descr="CardioWest™ temporary Total Artificial Heart System by SynCardia Systems"/>
          <p:cNvPicPr>
            <a:picLocks noGrp="1" noChangeAspect="1" noChangeArrowheads="1"/>
          </p:cNvPicPr>
          <p:nvPr>
            <p:ph idx="1"/>
          </p:nvPr>
        </p:nvPicPr>
        <p:blipFill>
          <a:blip r:embed="rId5" cstate="print"/>
          <a:srcRect/>
          <a:stretch>
            <a:fillRect/>
          </a:stretch>
        </p:blipFill>
        <p:spPr>
          <a:xfrm>
            <a:off x="4002088" y="76200"/>
            <a:ext cx="2017712" cy="2819400"/>
          </a:xfrm>
          <a:noFill/>
        </p:spPr>
      </p:pic>
      <p:sp>
        <p:nvSpPr>
          <p:cNvPr id="202761" name="Rectangle 6"/>
          <p:cNvSpPr>
            <a:spLocks noChangeArrowheads="1"/>
          </p:cNvSpPr>
          <p:nvPr/>
        </p:nvSpPr>
        <p:spPr bwMode="auto">
          <a:xfrm>
            <a:off x="2038350" y="6491288"/>
            <a:ext cx="5429250" cy="366712"/>
          </a:xfrm>
          <a:prstGeom prst="rect">
            <a:avLst/>
          </a:prstGeom>
          <a:noFill/>
          <a:ln w="9525" algn="ctr">
            <a:noFill/>
            <a:miter lim="800000"/>
            <a:headEnd/>
            <a:tailEnd/>
          </a:ln>
        </p:spPr>
        <p:txBody>
          <a:bodyPr wrap="none">
            <a:spAutoFit/>
          </a:bodyPr>
          <a:lstStyle/>
          <a:p>
            <a:pPr algn="ctr">
              <a:lnSpc>
                <a:spcPct val="100000"/>
              </a:lnSpc>
              <a:spcBef>
                <a:spcPct val="0"/>
              </a:spcBef>
              <a:buClrTx/>
              <a:buSzTx/>
              <a:buFontTx/>
              <a:buNone/>
            </a:pPr>
            <a:r>
              <a:rPr lang="en-US" sz="1800"/>
              <a:t>Copeland GJ et al.  N Engl J Med 2004;351:859-67.</a:t>
            </a:r>
          </a:p>
        </p:txBody>
      </p:sp>
      <p:sp>
        <p:nvSpPr>
          <p:cNvPr id="202762" name="Text Box 7"/>
          <p:cNvSpPr txBox="1">
            <a:spLocks noChangeArrowheads="1"/>
          </p:cNvSpPr>
          <p:nvPr/>
        </p:nvSpPr>
        <p:spPr bwMode="auto">
          <a:xfrm>
            <a:off x="466725" y="1941513"/>
            <a:ext cx="1657350" cy="641350"/>
          </a:xfrm>
          <a:prstGeom prst="rect">
            <a:avLst/>
          </a:prstGeom>
          <a:noFill/>
          <a:ln w="9525" algn="ctr">
            <a:noFill/>
            <a:miter lim="800000"/>
            <a:headEnd/>
            <a:tailEnd/>
          </a:ln>
        </p:spPr>
        <p:txBody>
          <a:bodyPr wrap="none">
            <a:spAutoFit/>
          </a:bodyPr>
          <a:lstStyle/>
          <a:p>
            <a:pPr algn="ctr">
              <a:lnSpc>
                <a:spcPct val="100000"/>
              </a:lnSpc>
              <a:spcBef>
                <a:spcPct val="0"/>
              </a:spcBef>
              <a:buClrTx/>
              <a:buSzTx/>
              <a:buFontTx/>
              <a:buNone/>
            </a:pPr>
            <a:r>
              <a:rPr lang="en-US" sz="1800"/>
              <a:t>1 year survival</a:t>
            </a:r>
          </a:p>
          <a:p>
            <a:pPr algn="ctr">
              <a:lnSpc>
                <a:spcPct val="100000"/>
              </a:lnSpc>
              <a:spcBef>
                <a:spcPct val="0"/>
              </a:spcBef>
              <a:buClrTx/>
              <a:buSzTx/>
              <a:buFontTx/>
              <a:buNone/>
            </a:pPr>
            <a:r>
              <a:rPr lang="en-US" sz="1800"/>
              <a:t>70 vs. 3</a:t>
            </a:r>
          </a:p>
        </p:txBody>
      </p:sp>
      <p:sp>
        <p:nvSpPr>
          <p:cNvPr id="202763" name="Text Box 8"/>
          <p:cNvSpPr txBox="1">
            <a:spLocks noChangeArrowheads="1"/>
          </p:cNvSpPr>
          <p:nvPr/>
        </p:nvSpPr>
        <p:spPr bwMode="auto">
          <a:xfrm>
            <a:off x="2063750" y="2017713"/>
            <a:ext cx="1670050" cy="641350"/>
          </a:xfrm>
          <a:prstGeom prst="rect">
            <a:avLst/>
          </a:prstGeom>
          <a:solidFill>
            <a:srgbClr val="1C1C1C"/>
          </a:solidFill>
          <a:ln w="9525" algn="ctr">
            <a:noFill/>
            <a:miter lim="800000"/>
            <a:headEnd/>
            <a:tailEnd/>
          </a:ln>
        </p:spPr>
        <p:txBody>
          <a:bodyPr wrap="none">
            <a:spAutoFit/>
          </a:bodyPr>
          <a:lstStyle/>
          <a:p>
            <a:pPr algn="ctr">
              <a:lnSpc>
                <a:spcPct val="100000"/>
              </a:lnSpc>
              <a:spcBef>
                <a:spcPct val="0"/>
              </a:spcBef>
              <a:buClrTx/>
              <a:buSzTx/>
              <a:buFontTx/>
              <a:buNone/>
            </a:pPr>
            <a:r>
              <a:rPr lang="en-US" sz="1800"/>
              <a:t>1-year survival</a:t>
            </a:r>
          </a:p>
          <a:p>
            <a:pPr algn="ctr">
              <a:lnSpc>
                <a:spcPct val="100000"/>
              </a:lnSpc>
              <a:spcBef>
                <a:spcPct val="0"/>
              </a:spcBef>
              <a:buClrTx/>
              <a:buSzTx/>
              <a:buFontTx/>
              <a:buNone/>
            </a:pPr>
            <a:r>
              <a:rPr lang="en-US" sz="1800"/>
              <a:t>70 vs. 31%</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Date Placeholder 3"/>
          <p:cNvSpPr>
            <a:spLocks noGrp="1"/>
          </p:cNvSpPr>
          <p:nvPr>
            <p:ph type="dt" sz="quarter" idx="10"/>
          </p:nvPr>
        </p:nvSpPr>
        <p:spPr>
          <a:noFill/>
        </p:spPr>
        <p:txBody>
          <a:bodyPr/>
          <a:lstStyle/>
          <a:p>
            <a:fld id="{291DF8D1-9F96-4462-929D-1AA809F39023}" type="datetime1">
              <a:rPr lang="en-US" smtClean="0"/>
              <a:pPr/>
              <a:t>10/19/2011</a:t>
            </a:fld>
            <a:endParaRPr lang="en-US" smtClean="0"/>
          </a:p>
        </p:txBody>
      </p:sp>
      <p:sp>
        <p:nvSpPr>
          <p:cNvPr id="203779" name="Footer Placeholder 4"/>
          <p:cNvSpPr>
            <a:spLocks noGrp="1"/>
          </p:cNvSpPr>
          <p:nvPr>
            <p:ph type="ftr" sz="quarter" idx="11"/>
          </p:nvPr>
        </p:nvSpPr>
        <p:spPr>
          <a:noFill/>
        </p:spPr>
        <p:txBody>
          <a:bodyPr/>
          <a:lstStyle/>
          <a:p>
            <a:r>
              <a:rPr lang="en-US" smtClean="0"/>
              <a:t>Patient Care in the ICU</a:t>
            </a:r>
          </a:p>
        </p:txBody>
      </p:sp>
      <p:sp>
        <p:nvSpPr>
          <p:cNvPr id="203780" name="Slide Number Placeholder 5"/>
          <p:cNvSpPr>
            <a:spLocks noGrp="1"/>
          </p:cNvSpPr>
          <p:nvPr>
            <p:ph type="sldNum" sz="quarter" idx="12"/>
          </p:nvPr>
        </p:nvSpPr>
        <p:spPr>
          <a:noFill/>
        </p:spPr>
        <p:txBody>
          <a:bodyPr/>
          <a:lstStyle/>
          <a:p>
            <a:fld id="{F666F514-09C6-426D-B1AF-B193595051D2}" type="slidenum">
              <a:rPr lang="ar-SA" smtClean="0"/>
              <a:pPr/>
              <a:t>71</a:t>
            </a:fld>
            <a:endParaRPr lang="en-US" smtClean="0"/>
          </a:p>
        </p:txBody>
      </p:sp>
      <p:sp>
        <p:nvSpPr>
          <p:cNvPr id="203781" name="Rectangle 2"/>
          <p:cNvSpPr>
            <a:spLocks noGrp="1" noChangeArrowheads="1"/>
          </p:cNvSpPr>
          <p:nvPr>
            <p:ph type="title"/>
          </p:nvPr>
        </p:nvSpPr>
        <p:spPr/>
        <p:txBody>
          <a:bodyPr/>
          <a:lstStyle/>
          <a:p>
            <a:pPr eaLnBrk="1" hangingPunct="1"/>
            <a:r>
              <a:rPr lang="en-US" smtClean="0"/>
              <a:t>Thoratec IVAD System</a:t>
            </a:r>
          </a:p>
        </p:txBody>
      </p:sp>
      <p:sp>
        <p:nvSpPr>
          <p:cNvPr id="203782" name="Rectangle 3"/>
          <p:cNvSpPr>
            <a:spLocks noGrp="1" noChangeArrowheads="1"/>
          </p:cNvSpPr>
          <p:nvPr>
            <p:ph type="body" idx="1"/>
          </p:nvPr>
        </p:nvSpPr>
        <p:spPr>
          <a:xfrm>
            <a:off x="152400" y="2133600"/>
            <a:ext cx="4495800" cy="4648200"/>
          </a:xfrm>
        </p:spPr>
        <p:txBody>
          <a:bodyPr/>
          <a:lstStyle/>
          <a:p>
            <a:pPr eaLnBrk="1" hangingPunct="1">
              <a:lnSpc>
                <a:spcPct val="80000"/>
              </a:lnSpc>
            </a:pPr>
            <a:r>
              <a:rPr lang="en-US" sz="2000" smtClean="0"/>
              <a:t>Currently in clinical trials, is an implanted version of the external. </a:t>
            </a:r>
          </a:p>
          <a:p>
            <a:pPr eaLnBrk="1" hangingPunct="1">
              <a:lnSpc>
                <a:spcPct val="80000"/>
              </a:lnSpc>
            </a:pPr>
            <a:r>
              <a:rPr lang="en-US" sz="2000" smtClean="0"/>
              <a:t>Only implantable biventricular assist device, which does not require removal of the native heart. </a:t>
            </a:r>
          </a:p>
          <a:p>
            <a:pPr eaLnBrk="1" hangingPunct="1">
              <a:lnSpc>
                <a:spcPct val="80000"/>
              </a:lnSpc>
            </a:pPr>
            <a:r>
              <a:rPr lang="en-US" sz="2000" smtClean="0"/>
              <a:t>Very similar to the external system with exception of a titanium outer housing (allowing a smaller external dimension), and a transducer which measures pump emptying. The blood contacting components have not changed from the external version.</a:t>
            </a:r>
          </a:p>
          <a:p>
            <a:pPr eaLnBrk="1" hangingPunct="1">
              <a:lnSpc>
                <a:spcPct val="80000"/>
              </a:lnSpc>
            </a:pPr>
            <a:r>
              <a:rPr lang="en-US" sz="2000" smtClean="0"/>
              <a:t>May improve a patient's quality of life, especially when discharged from the hospital, by reducing the external components a patient must deal with. </a:t>
            </a:r>
          </a:p>
        </p:txBody>
      </p:sp>
      <p:pic>
        <p:nvPicPr>
          <p:cNvPr id="203783" name="Picture 4" descr="ahp_tech4"/>
          <p:cNvPicPr>
            <a:picLocks noChangeAspect="1" noChangeArrowheads="1"/>
          </p:cNvPicPr>
          <p:nvPr/>
        </p:nvPicPr>
        <p:blipFill>
          <a:blip r:embed="rId3" cstate="print"/>
          <a:srcRect l="14754"/>
          <a:stretch>
            <a:fillRect/>
          </a:stretch>
        </p:blipFill>
        <p:spPr bwMode="auto">
          <a:xfrm>
            <a:off x="4614863" y="1905000"/>
            <a:ext cx="452913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914400" y="2159000"/>
            <a:ext cx="1165225" cy="3937000"/>
          </a:xfrm>
          <a:prstGeom prst="rect">
            <a:avLst/>
          </a:prstGeom>
          <a:noFill/>
          <a:ln w="9525">
            <a:noFill/>
            <a:miter lim="800000"/>
            <a:headEnd/>
            <a:tailEnd/>
          </a:ln>
        </p:spPr>
        <p:txBody>
          <a:bodyPr wrap="none" lIns="18793" tIns="26623" rIns="18793" bIns="26623"/>
          <a:lstStyle/>
          <a:p>
            <a:pPr defTabSz="901700" eaLnBrk="0" hangingPunct="0">
              <a:lnSpc>
                <a:spcPts val="6313"/>
              </a:lnSpc>
              <a:spcBef>
                <a:spcPct val="0"/>
              </a:spcBef>
              <a:buClrTx/>
              <a:buSzTx/>
              <a:buFontTx/>
              <a:buNone/>
              <a:tabLst>
                <a:tab pos="450850" algn="l"/>
                <a:tab pos="901700" algn="l"/>
                <a:tab pos="1352550" algn="l"/>
              </a:tabLst>
            </a:pPr>
            <a:r>
              <a:rPr lang="en-US" sz="5300">
                <a:solidFill>
                  <a:srgbClr val="FF0000"/>
                </a:solidFill>
              </a:rPr>
              <a:t>E</a:t>
            </a:r>
          </a:p>
          <a:p>
            <a:pPr defTabSz="901700" eaLnBrk="0" hangingPunct="0">
              <a:lnSpc>
                <a:spcPts val="6313"/>
              </a:lnSpc>
              <a:spcBef>
                <a:spcPts val="1575"/>
              </a:spcBef>
              <a:buClrTx/>
              <a:buSzTx/>
              <a:buFontTx/>
              <a:buNone/>
              <a:tabLst>
                <a:tab pos="450850" algn="l"/>
                <a:tab pos="901700" algn="l"/>
                <a:tab pos="1352550" algn="l"/>
              </a:tabLst>
            </a:pPr>
            <a:r>
              <a:rPr lang="en-US" sz="5300">
                <a:solidFill>
                  <a:srgbClr val="FF0000"/>
                </a:solidFill>
              </a:rPr>
              <a:t>C</a:t>
            </a:r>
          </a:p>
          <a:p>
            <a:pPr defTabSz="901700" eaLnBrk="0" hangingPunct="0">
              <a:lnSpc>
                <a:spcPts val="6313"/>
              </a:lnSpc>
              <a:spcBef>
                <a:spcPts val="1575"/>
              </a:spcBef>
              <a:buClrTx/>
              <a:buSzTx/>
              <a:buFontTx/>
              <a:buNone/>
              <a:tabLst>
                <a:tab pos="450850" algn="l"/>
                <a:tab pos="901700" algn="l"/>
                <a:tab pos="1352550" algn="l"/>
              </a:tabLst>
            </a:pPr>
            <a:r>
              <a:rPr lang="en-US" sz="5300">
                <a:solidFill>
                  <a:srgbClr val="FF0000"/>
                </a:solidFill>
              </a:rPr>
              <a:t>L</a:t>
            </a:r>
          </a:p>
          <a:p>
            <a:pPr defTabSz="901700" eaLnBrk="0" hangingPunct="0">
              <a:lnSpc>
                <a:spcPts val="6313"/>
              </a:lnSpc>
              <a:spcBef>
                <a:spcPts val="1575"/>
              </a:spcBef>
              <a:buClrTx/>
              <a:buSzTx/>
              <a:buFontTx/>
              <a:buNone/>
              <a:tabLst>
                <a:tab pos="450850" algn="l"/>
                <a:tab pos="901700" algn="l"/>
                <a:tab pos="1352550" algn="l"/>
              </a:tabLst>
            </a:pPr>
            <a:r>
              <a:rPr lang="en-US" sz="5300">
                <a:solidFill>
                  <a:srgbClr val="FF0000"/>
                </a:solidFill>
              </a:rPr>
              <a:t>S</a:t>
            </a:r>
          </a:p>
        </p:txBody>
      </p:sp>
      <p:sp>
        <p:nvSpPr>
          <p:cNvPr id="204803" name="Rectangle 3"/>
          <p:cNvSpPr>
            <a:spLocks noChangeArrowheads="1"/>
          </p:cNvSpPr>
          <p:nvPr/>
        </p:nvSpPr>
        <p:spPr bwMode="auto">
          <a:xfrm>
            <a:off x="1590675" y="2286000"/>
            <a:ext cx="2705100" cy="665163"/>
          </a:xfrm>
          <a:prstGeom prst="rect">
            <a:avLst/>
          </a:prstGeom>
          <a:noFill/>
          <a:ln w="9525">
            <a:noFill/>
            <a:miter lim="800000"/>
            <a:headEnd/>
            <a:tailEnd/>
          </a:ln>
        </p:spPr>
        <p:txBody>
          <a:bodyPr wrap="none" lIns="18793" tIns="26623" rIns="18793" bIns="26623"/>
          <a:lstStyle/>
          <a:p>
            <a:pPr defTabSz="901700" eaLnBrk="0" hangingPunct="0">
              <a:lnSpc>
                <a:spcPts val="4238"/>
              </a:lnSpc>
              <a:spcBef>
                <a:spcPct val="0"/>
              </a:spcBef>
              <a:buClrTx/>
              <a:buSzTx/>
              <a:buFontTx/>
              <a:buNone/>
              <a:tabLst>
                <a:tab pos="450850" algn="l"/>
                <a:tab pos="901700" algn="l"/>
                <a:tab pos="1352550" algn="l"/>
              </a:tabLst>
            </a:pPr>
            <a:r>
              <a:rPr lang="en-US" sz="3600">
                <a:solidFill>
                  <a:srgbClr val="FFFF00"/>
                </a:solidFill>
              </a:rPr>
              <a:t>xtra</a:t>
            </a:r>
          </a:p>
        </p:txBody>
      </p:sp>
      <p:sp>
        <p:nvSpPr>
          <p:cNvPr id="204804" name="Rectangle 4"/>
          <p:cNvSpPr>
            <a:spLocks noChangeArrowheads="1"/>
          </p:cNvSpPr>
          <p:nvPr/>
        </p:nvSpPr>
        <p:spPr bwMode="auto">
          <a:xfrm>
            <a:off x="1577975" y="3276600"/>
            <a:ext cx="3608388" cy="665163"/>
          </a:xfrm>
          <a:prstGeom prst="rect">
            <a:avLst/>
          </a:prstGeom>
          <a:noFill/>
          <a:ln w="9525">
            <a:noFill/>
            <a:miter lim="800000"/>
            <a:headEnd/>
            <a:tailEnd/>
          </a:ln>
        </p:spPr>
        <p:txBody>
          <a:bodyPr wrap="none" lIns="18793" tIns="26623" rIns="18793" bIns="26623"/>
          <a:lstStyle/>
          <a:p>
            <a:pPr defTabSz="901700" eaLnBrk="0" hangingPunct="0">
              <a:lnSpc>
                <a:spcPts val="4238"/>
              </a:lnSpc>
              <a:spcBef>
                <a:spcPct val="0"/>
              </a:spcBef>
              <a:buClrTx/>
              <a:buSzTx/>
              <a:buFontTx/>
              <a:buNone/>
              <a:tabLst>
                <a:tab pos="450850" algn="l"/>
                <a:tab pos="901700" algn="l"/>
                <a:tab pos="1352550" algn="l"/>
              </a:tabLst>
            </a:pPr>
            <a:r>
              <a:rPr lang="en-US" sz="3600">
                <a:solidFill>
                  <a:srgbClr val="FFFF00"/>
                </a:solidFill>
              </a:rPr>
              <a:t>orporeal</a:t>
            </a:r>
          </a:p>
        </p:txBody>
      </p:sp>
      <p:sp>
        <p:nvSpPr>
          <p:cNvPr id="204805" name="Rectangle 5"/>
          <p:cNvSpPr>
            <a:spLocks noChangeArrowheads="1"/>
          </p:cNvSpPr>
          <p:nvPr/>
        </p:nvSpPr>
        <p:spPr bwMode="auto">
          <a:xfrm>
            <a:off x="1628775" y="4289425"/>
            <a:ext cx="3606800" cy="663575"/>
          </a:xfrm>
          <a:prstGeom prst="rect">
            <a:avLst/>
          </a:prstGeom>
          <a:noFill/>
          <a:ln w="9525">
            <a:noFill/>
            <a:miter lim="800000"/>
            <a:headEnd/>
            <a:tailEnd/>
          </a:ln>
        </p:spPr>
        <p:txBody>
          <a:bodyPr wrap="none" lIns="18793" tIns="26623" rIns="18793" bIns="26623"/>
          <a:lstStyle/>
          <a:p>
            <a:pPr defTabSz="901700" eaLnBrk="0" hangingPunct="0">
              <a:lnSpc>
                <a:spcPts val="4238"/>
              </a:lnSpc>
              <a:spcBef>
                <a:spcPct val="0"/>
              </a:spcBef>
              <a:buClrTx/>
              <a:buSzTx/>
              <a:buFontTx/>
              <a:buNone/>
              <a:tabLst>
                <a:tab pos="450850" algn="l"/>
                <a:tab pos="901700" algn="l"/>
                <a:tab pos="1352550" algn="l"/>
              </a:tabLst>
            </a:pPr>
            <a:r>
              <a:rPr lang="en-US" sz="3600">
                <a:solidFill>
                  <a:srgbClr val="FFFF00"/>
                </a:solidFill>
              </a:rPr>
              <a:t>ife</a:t>
            </a:r>
          </a:p>
        </p:txBody>
      </p:sp>
      <p:sp>
        <p:nvSpPr>
          <p:cNvPr id="204806" name="Rectangle 6"/>
          <p:cNvSpPr>
            <a:spLocks noChangeArrowheads="1"/>
          </p:cNvSpPr>
          <p:nvPr/>
        </p:nvSpPr>
        <p:spPr bwMode="auto">
          <a:xfrm>
            <a:off x="1603375" y="5278438"/>
            <a:ext cx="3068638" cy="665162"/>
          </a:xfrm>
          <a:prstGeom prst="rect">
            <a:avLst/>
          </a:prstGeom>
          <a:noFill/>
          <a:ln w="9525">
            <a:noFill/>
            <a:miter lim="800000"/>
            <a:headEnd/>
            <a:tailEnd/>
          </a:ln>
        </p:spPr>
        <p:txBody>
          <a:bodyPr wrap="none" lIns="18793" tIns="26623" rIns="18793" bIns="26623"/>
          <a:lstStyle/>
          <a:p>
            <a:pPr defTabSz="901700" eaLnBrk="0" hangingPunct="0">
              <a:lnSpc>
                <a:spcPts val="4238"/>
              </a:lnSpc>
              <a:spcBef>
                <a:spcPct val="0"/>
              </a:spcBef>
              <a:buClrTx/>
              <a:buSzTx/>
              <a:buFontTx/>
              <a:buNone/>
              <a:tabLst>
                <a:tab pos="450850" algn="l"/>
                <a:tab pos="901700" algn="l"/>
                <a:tab pos="1352550" algn="l"/>
              </a:tabLst>
            </a:pPr>
            <a:r>
              <a:rPr lang="en-US" sz="3600">
                <a:solidFill>
                  <a:srgbClr val="FFFF00"/>
                </a:solidFill>
              </a:rPr>
              <a:t>upport</a:t>
            </a:r>
          </a:p>
        </p:txBody>
      </p:sp>
      <p:pic>
        <p:nvPicPr>
          <p:cNvPr id="204807" name="Picture 7" descr="Adult010"/>
          <p:cNvPicPr>
            <a:picLocks noGrp="1" noChangeAspect="1" noChangeArrowheads="1"/>
          </p:cNvPicPr>
          <p:nvPr>
            <p:ph/>
          </p:nvPr>
        </p:nvPicPr>
        <p:blipFill>
          <a:blip r:embed="rId3" cstate="print"/>
          <a:srcRect/>
          <a:stretch>
            <a:fillRect/>
          </a:stretch>
        </p:blipFill>
        <p:spPr>
          <a:xfrm>
            <a:off x="4267200" y="685800"/>
            <a:ext cx="4114800" cy="5486400"/>
          </a:xfr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ate Placeholder 1"/>
          <p:cNvSpPr>
            <a:spLocks noGrp="1"/>
          </p:cNvSpPr>
          <p:nvPr>
            <p:ph type="dt" sz="quarter" idx="10"/>
          </p:nvPr>
        </p:nvSpPr>
        <p:spPr>
          <a:noFill/>
        </p:spPr>
        <p:txBody>
          <a:bodyPr/>
          <a:lstStyle/>
          <a:p>
            <a:fld id="{FF5F93F9-8255-43CB-A109-D3BBC5774BD2}" type="datetime1">
              <a:rPr lang="en-US" smtClean="0"/>
              <a:pPr/>
              <a:t>10/19/2011</a:t>
            </a:fld>
            <a:endParaRPr lang="en-US" smtClean="0"/>
          </a:p>
        </p:txBody>
      </p:sp>
      <p:sp>
        <p:nvSpPr>
          <p:cNvPr id="210947" name="Footer Placeholder 2"/>
          <p:cNvSpPr>
            <a:spLocks noGrp="1"/>
          </p:cNvSpPr>
          <p:nvPr>
            <p:ph type="ftr" sz="quarter" idx="11"/>
          </p:nvPr>
        </p:nvSpPr>
        <p:spPr>
          <a:noFill/>
        </p:spPr>
        <p:txBody>
          <a:bodyPr/>
          <a:lstStyle/>
          <a:p>
            <a:r>
              <a:rPr lang="en-US" smtClean="0"/>
              <a:t>Patient Care in the ICU</a:t>
            </a:r>
          </a:p>
        </p:txBody>
      </p:sp>
      <p:sp>
        <p:nvSpPr>
          <p:cNvPr id="210948" name="Slide Number Placeholder 3"/>
          <p:cNvSpPr>
            <a:spLocks noGrp="1"/>
          </p:cNvSpPr>
          <p:nvPr>
            <p:ph type="sldNum" sz="quarter" idx="12"/>
          </p:nvPr>
        </p:nvSpPr>
        <p:spPr>
          <a:noFill/>
        </p:spPr>
        <p:txBody>
          <a:bodyPr/>
          <a:lstStyle/>
          <a:p>
            <a:fld id="{C9A17E65-D0C7-45F8-872B-D4513B4C995A}" type="slidenum">
              <a:rPr lang="ar-SA" smtClean="0"/>
              <a:pPr/>
              <a:t>73</a:t>
            </a:fld>
            <a:endParaRPr lang="en-US" smtClean="0"/>
          </a:p>
        </p:txBody>
      </p:sp>
      <p:sp>
        <p:nvSpPr>
          <p:cNvPr id="210949" name="WordArt 2"/>
          <p:cNvSpPr>
            <a:spLocks noChangeArrowheads="1" noChangeShapeType="1" noTextEdit="1"/>
          </p:cNvSpPr>
          <p:nvPr/>
        </p:nvSpPr>
        <p:spPr bwMode="auto">
          <a:xfrm>
            <a:off x="1143000" y="2133600"/>
            <a:ext cx="6781800" cy="2438400"/>
          </a:xfrm>
          <a:prstGeom prst="rect">
            <a:avLst/>
          </a:prstGeom>
        </p:spPr>
        <p:txBody>
          <a:bodyPr wrap="none" fromWordArt="1">
            <a:prstTxWarp prst="textDeflateBottom">
              <a:avLst>
                <a:gd name="adj" fmla="val 66861"/>
              </a:avLst>
            </a:prstTxWarp>
          </a:bodyPr>
          <a:lstStyle/>
          <a:p>
            <a:pPr algn="ctr">
              <a:buClr>
                <a:srgbClr val="FFCC00"/>
              </a:buClr>
            </a:pP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THANK YOU.</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fld id="{BC7379E7-2A0B-400E-866A-F4207F693A43}" type="datetime1">
              <a:rPr lang="en-US" smtClean="0"/>
              <a:pPr/>
              <a:t>10/19/2011</a:t>
            </a:fld>
            <a:endParaRPr lang="en-US" smtClean="0"/>
          </a:p>
        </p:txBody>
      </p:sp>
      <p:sp>
        <p:nvSpPr>
          <p:cNvPr id="1028" name="Slide Number Placeholder 4"/>
          <p:cNvSpPr>
            <a:spLocks noGrp="1"/>
          </p:cNvSpPr>
          <p:nvPr>
            <p:ph type="sldNum" sz="quarter" idx="11"/>
          </p:nvPr>
        </p:nvSpPr>
        <p:spPr>
          <a:noFill/>
        </p:spPr>
        <p:txBody>
          <a:bodyPr/>
          <a:lstStyle/>
          <a:p>
            <a:fld id="{81DF1C57-5DDB-4F65-B92B-DFBFDC31E1FC}" type="slidenum">
              <a:rPr lang="ar-SA" smtClean="0"/>
              <a:pPr/>
              <a:t>8</a:t>
            </a:fld>
            <a:endParaRPr lang="en-US" smtClean="0"/>
          </a:p>
        </p:txBody>
      </p:sp>
      <p:sp>
        <p:nvSpPr>
          <p:cNvPr id="1029" name="Footer Placeholder 5"/>
          <p:cNvSpPr>
            <a:spLocks noGrp="1"/>
          </p:cNvSpPr>
          <p:nvPr>
            <p:ph type="ftr" sz="quarter" idx="12"/>
          </p:nvPr>
        </p:nvSpPr>
        <p:spPr>
          <a:noFill/>
        </p:spPr>
        <p:txBody>
          <a:bodyPr/>
          <a:lstStyle/>
          <a:p>
            <a:r>
              <a:rPr lang="en-US" smtClean="0"/>
              <a:t>Patient Care in the ICU</a:t>
            </a:r>
          </a:p>
        </p:txBody>
      </p:sp>
      <p:sp>
        <p:nvSpPr>
          <p:cNvPr id="290818" name="Rectangle 2"/>
          <p:cNvSpPr>
            <a:spLocks noGrp="1" noChangeArrowheads="1"/>
          </p:cNvSpPr>
          <p:nvPr>
            <p:ph idx="1"/>
          </p:nvPr>
        </p:nvSpPr>
        <p:spPr/>
        <p:txBody>
          <a:bodyPr/>
          <a:lstStyle/>
          <a:p>
            <a:pPr eaLnBrk="1" hangingPunct="1">
              <a:defRPr/>
            </a:pPr>
            <a:endParaRPr lang="en-US" smtClean="0"/>
          </a:p>
        </p:txBody>
      </p:sp>
      <p:graphicFrame>
        <p:nvGraphicFramePr>
          <p:cNvPr id="1026" name="Object 3"/>
          <p:cNvGraphicFramePr>
            <a:graphicFrameLocks noChangeAspect="1"/>
          </p:cNvGraphicFramePr>
          <p:nvPr>
            <p:ph type="title"/>
          </p:nvPr>
        </p:nvGraphicFramePr>
        <p:xfrm>
          <a:off x="0" y="152400"/>
          <a:ext cx="9144000" cy="6865938"/>
        </p:xfrm>
        <a:graphic>
          <a:graphicData uri="http://schemas.openxmlformats.org/presentationml/2006/ole">
            <p:oleObj spid="_x0000_s1026" name="Bitmap Image" r:id="rId4" imgW="6087325" imgH="4571429" progId="PBrush">
              <p:embed/>
            </p:oleObj>
          </a:graphicData>
        </a:graphic>
      </p:graphicFrame>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smtClean="0"/>
              <a:t>The Care Process is a Systematic Five Step Process</a:t>
            </a:r>
          </a:p>
        </p:txBody>
      </p:sp>
      <p:sp>
        <p:nvSpPr>
          <p:cNvPr id="6147" name="Rectangle 3"/>
          <p:cNvSpPr>
            <a:spLocks noGrp="1" noChangeArrowheads="1"/>
          </p:cNvSpPr>
          <p:nvPr>
            <p:ph type="body" idx="1"/>
          </p:nvPr>
        </p:nvSpPr>
        <p:spPr/>
        <p:txBody>
          <a:bodyPr/>
          <a:lstStyle/>
          <a:p>
            <a:pPr eaLnBrk="1" hangingPunct="1"/>
            <a:r>
              <a:rPr lang="en-US" smtClean="0"/>
              <a:t>Assessment</a:t>
            </a:r>
          </a:p>
          <a:p>
            <a:pPr eaLnBrk="1" hangingPunct="1"/>
            <a:r>
              <a:rPr lang="en-US" smtClean="0"/>
              <a:t>Diagnosis</a:t>
            </a:r>
          </a:p>
          <a:p>
            <a:pPr eaLnBrk="1" hangingPunct="1"/>
            <a:r>
              <a:rPr lang="en-US" smtClean="0"/>
              <a:t>Planning</a:t>
            </a:r>
          </a:p>
          <a:p>
            <a:pPr eaLnBrk="1" hangingPunct="1"/>
            <a:r>
              <a:rPr lang="en-US" smtClean="0"/>
              <a:t>Implementation</a:t>
            </a:r>
          </a:p>
          <a:p>
            <a:pPr eaLnBrk="1" hangingPunct="1"/>
            <a:r>
              <a:rPr lang="en-US" smtClean="0"/>
              <a:t>Evaluation</a:t>
            </a:r>
          </a:p>
        </p:txBody>
      </p:sp>
      <p:pic>
        <p:nvPicPr>
          <p:cNvPr id="6148" name="Picture 5" descr="Nursing process.gif"/>
          <p:cNvPicPr>
            <a:picLocks noChangeAspect="1"/>
          </p:cNvPicPr>
          <p:nvPr/>
        </p:nvPicPr>
        <p:blipFill>
          <a:blip r:embed="rId2" cstate="print"/>
          <a:srcRect/>
          <a:stretch>
            <a:fillRect/>
          </a:stretch>
        </p:blipFill>
        <p:spPr bwMode="auto">
          <a:xfrm>
            <a:off x="4572000" y="1905000"/>
            <a:ext cx="4572000" cy="4086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oject Post-Mortem">
  <a:themeElements>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Project Post-Mortem">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eneric (Standard)">
  <a:themeElements>
    <a:clrScheme name="">
      <a:dk1>
        <a:srgbClr val="000000"/>
      </a:dk1>
      <a:lt1>
        <a:srgbClr val="FFFFFF"/>
      </a:lt1>
      <a:dk2>
        <a:srgbClr val="FFFF00"/>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Generic (Standard)">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roject Post-Mortem">
  <a:themeElements>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Project Post-Mortem">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Project Post-Mortem">
  <a:themeElements>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Project Post-Mortem">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HH_Eng_newlogo_plain">
  <a:themeElements>
    <a:clrScheme name="HH_Eng_newlogo_plain 8">
      <a:dk1>
        <a:srgbClr val="000000"/>
      </a:dk1>
      <a:lt1>
        <a:srgbClr val="FFFFFF"/>
      </a:lt1>
      <a:dk2>
        <a:srgbClr val="000000"/>
      </a:dk2>
      <a:lt2>
        <a:srgbClr val="B2B2B2"/>
      </a:lt2>
      <a:accent1>
        <a:srgbClr val="CC3300"/>
      </a:accent1>
      <a:accent2>
        <a:srgbClr val="FF9900"/>
      </a:accent2>
      <a:accent3>
        <a:srgbClr val="FFFFFF"/>
      </a:accent3>
      <a:accent4>
        <a:srgbClr val="000000"/>
      </a:accent4>
      <a:accent5>
        <a:srgbClr val="E2ADAA"/>
      </a:accent5>
      <a:accent6>
        <a:srgbClr val="E78A00"/>
      </a:accent6>
      <a:hlink>
        <a:srgbClr val="333366"/>
      </a:hlink>
      <a:folHlink>
        <a:srgbClr val="FF6633"/>
      </a:folHlink>
    </a:clrScheme>
    <a:fontScheme name="HH_Eng_newlogo_plai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Times" pitchFamily="18" charset="0"/>
          <a:buNone/>
          <a:tabLst/>
          <a:defRPr kumimoji="0" lang="en-US" sz="3600" b="0" i="0" u="none" strike="noStrike" cap="none" normalizeH="0" baseline="0" smtClean="0">
            <a:ln>
              <a:noFill/>
            </a:ln>
            <a:solidFill>
              <a:srgbClr val="000000"/>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Times" pitchFamily="18" charset="0"/>
          <a:buNone/>
          <a:tabLst/>
          <a:defRPr kumimoji="0" lang="en-US" sz="3600" b="0" i="0" u="none" strike="noStrike" cap="none" normalizeH="0" baseline="0" smtClean="0">
            <a:ln>
              <a:noFill/>
            </a:ln>
            <a:solidFill>
              <a:srgbClr val="000000"/>
            </a:solidFill>
            <a:effectLst/>
            <a:latin typeface="Times" pitchFamily="18" charset="0"/>
          </a:defRPr>
        </a:defPPr>
      </a:lstStyle>
    </a:lnDef>
  </a:objectDefaults>
  <a:extraClrSchemeLst>
    <a:extraClrScheme>
      <a:clrScheme name="HH_Eng_newlogo_plai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H_Eng_newlogo_plai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H_Eng_newlogo_plai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H_Eng_newlogo_plai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H_Eng_newlogo_pla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H_Eng_newlogo_pla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H_Eng_newlogo_pla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H_Eng_newlogo_plain 8">
        <a:dk1>
          <a:srgbClr val="000000"/>
        </a:dk1>
        <a:lt1>
          <a:srgbClr val="FFFFFF"/>
        </a:lt1>
        <a:dk2>
          <a:srgbClr val="000000"/>
        </a:dk2>
        <a:lt2>
          <a:srgbClr val="B2B2B2"/>
        </a:lt2>
        <a:accent1>
          <a:srgbClr val="CC3300"/>
        </a:accent1>
        <a:accent2>
          <a:srgbClr val="FF9900"/>
        </a:accent2>
        <a:accent3>
          <a:srgbClr val="FFFFFF"/>
        </a:accent3>
        <a:accent4>
          <a:srgbClr val="000000"/>
        </a:accent4>
        <a:accent5>
          <a:srgbClr val="E2ADAA"/>
        </a:accent5>
        <a:accent6>
          <a:srgbClr val="E78A00"/>
        </a:accent6>
        <a:hlink>
          <a:srgbClr val="333366"/>
        </a:hlink>
        <a:folHlink>
          <a:srgbClr val="FF663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ends">
  <a:themeElements>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estley design">
  <a:themeElements>
    <a:clrScheme name="">
      <a:dk1>
        <a:srgbClr val="DADADA"/>
      </a:dk1>
      <a:lt1>
        <a:srgbClr val="FAFD00"/>
      </a:lt1>
      <a:dk2>
        <a:srgbClr val="00279F"/>
      </a:dk2>
      <a:lt2>
        <a:srgbClr val="FFFFFF"/>
      </a:lt2>
      <a:accent1>
        <a:srgbClr val="8CF4EA"/>
      </a:accent1>
      <a:accent2>
        <a:srgbClr val="51DC00"/>
      </a:accent2>
      <a:accent3>
        <a:srgbClr val="AAACCD"/>
      </a:accent3>
      <a:accent4>
        <a:srgbClr val="D6D800"/>
      </a:accent4>
      <a:accent5>
        <a:srgbClr val="C5F8F3"/>
      </a:accent5>
      <a:accent6>
        <a:srgbClr val="49C700"/>
      </a:accent6>
      <a:hlink>
        <a:srgbClr val="F39FD1"/>
      </a:hlink>
      <a:folHlink>
        <a:srgbClr val="EE7E44"/>
      </a:folHlink>
    </a:clrScheme>
    <a:fontScheme name="Westley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estley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stley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stley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stley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stley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stley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stley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In motion design template">
  <a:themeElements>
    <a:clrScheme name="In motion design template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In motion design templat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2"/>
          </a:buClr>
          <a:buSzPct val="90000"/>
          <a:buFont typeface="Wingdings" pitchFamily="2" charset="2"/>
          <a:buChar char="n"/>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In motion design template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 motion design template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 motion design template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 motion design template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 motion design template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 motion design template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 motion design template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 motion design template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 motion design template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roject Post-Mortem">
  <a:themeElements>
    <a:clrScheme name="2_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2_Project Post-Mortem">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2_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2_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2_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2_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2_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Project Post-Mortem</Template>
  <TotalTime>2680</TotalTime>
  <Words>3031</Words>
  <Application>Microsoft Office PowerPoint</Application>
  <PresentationFormat>On-screen Show (4:3)</PresentationFormat>
  <Paragraphs>688</Paragraphs>
  <Slides>73</Slides>
  <Notes>64</Notes>
  <HiddenSlides>2</HiddenSlides>
  <MMClips>2</MMClips>
  <ScaleCrop>false</ScaleCrop>
  <HeadingPairs>
    <vt:vector size="6" baseType="variant">
      <vt:variant>
        <vt:lpstr>Theme</vt:lpstr>
      </vt:variant>
      <vt:variant>
        <vt:i4>18</vt:i4>
      </vt:variant>
      <vt:variant>
        <vt:lpstr>Embedded OLE Servers</vt:lpstr>
      </vt:variant>
      <vt:variant>
        <vt:i4>2</vt:i4>
      </vt:variant>
      <vt:variant>
        <vt:lpstr>Slide Titles</vt:lpstr>
      </vt:variant>
      <vt:variant>
        <vt:i4>73</vt:i4>
      </vt:variant>
    </vt:vector>
  </HeadingPairs>
  <TitlesOfParts>
    <vt:vector size="93" baseType="lpstr">
      <vt:lpstr>Project Post-Mortem</vt:lpstr>
      <vt:lpstr>Ocean</vt:lpstr>
      <vt:lpstr>Stream</vt:lpstr>
      <vt:lpstr>1_Default Design</vt:lpstr>
      <vt:lpstr>Westley design</vt:lpstr>
      <vt:lpstr>2_Default Design</vt:lpstr>
      <vt:lpstr>In motion design template</vt:lpstr>
      <vt:lpstr>1_Ocean</vt:lpstr>
      <vt:lpstr>2_Project Post-Mortem</vt:lpstr>
      <vt:lpstr>2_Stream</vt:lpstr>
      <vt:lpstr>Default Design</vt:lpstr>
      <vt:lpstr>Generic (Standard)</vt:lpstr>
      <vt:lpstr>Network Blitz</vt:lpstr>
      <vt:lpstr>1_Project Post-Mortem</vt:lpstr>
      <vt:lpstr>3_Project Post-Mortem</vt:lpstr>
      <vt:lpstr>HH_Eng_newlogo_plain</vt:lpstr>
      <vt:lpstr>BLANK</vt:lpstr>
      <vt:lpstr>Blends</vt:lpstr>
      <vt:lpstr>Bitmap Image</vt:lpstr>
      <vt:lpstr>Document</vt:lpstr>
      <vt:lpstr>Alveolar Recruitment in Acute Lung Injury/ARDS</vt:lpstr>
      <vt:lpstr>Critically ill patient</vt:lpstr>
      <vt:lpstr>Slide 3</vt:lpstr>
      <vt:lpstr>Who is the Critical Patient?</vt:lpstr>
      <vt:lpstr>Slide 5</vt:lpstr>
      <vt:lpstr>Critical Care  of  MORIBUND Patient </vt:lpstr>
      <vt:lpstr>TYPE, SIZE AND SITE OF AN ICU</vt:lpstr>
      <vt:lpstr>Slide 8</vt:lpstr>
      <vt:lpstr>The Care Process is a Systematic Five Step Process</vt:lpstr>
      <vt:lpstr>CRAE PLAN   1.Holistic Approach            2.Challenges   </vt:lpstr>
      <vt:lpstr>Holistic Approach </vt:lpstr>
      <vt:lpstr>Patient Care in the ICU</vt:lpstr>
      <vt:lpstr>Patient Care in the ICU </vt:lpstr>
      <vt:lpstr>Patient Care in the ICU</vt:lpstr>
      <vt:lpstr>General ICU Care</vt:lpstr>
      <vt:lpstr>General ICU Care</vt:lpstr>
      <vt:lpstr>FAST HUG APPROACH</vt:lpstr>
      <vt:lpstr>Factors influencing outcome from a critical illness</vt:lpstr>
      <vt:lpstr>Types of Data Used in Patient monitoring in different ICU’s</vt:lpstr>
      <vt:lpstr>Slide 20</vt:lpstr>
      <vt:lpstr>Slide 21</vt:lpstr>
      <vt:lpstr>Slide 22</vt:lpstr>
      <vt:lpstr>Slide 23</vt:lpstr>
      <vt:lpstr>Slide 24</vt:lpstr>
      <vt:lpstr>ICU </vt:lpstr>
      <vt:lpstr>Some instruments in mind</vt:lpstr>
      <vt:lpstr>Scoring systems for ICU &amp; surgical patients </vt:lpstr>
      <vt:lpstr>Scoring systems for ICU &amp; surgical patients</vt:lpstr>
      <vt:lpstr>Scoring systems for ICU &amp; surgical patients</vt:lpstr>
      <vt:lpstr>TABLE 1: Scoring systems for ICU &amp; surgical patients</vt:lpstr>
      <vt:lpstr> The APACHE II scoring system </vt:lpstr>
      <vt:lpstr>Scoring of Various Acute physiological Variables </vt:lpstr>
      <vt:lpstr>Slide 33</vt:lpstr>
      <vt:lpstr>Slide 34</vt:lpstr>
      <vt:lpstr>Relationship Of Infection, SIRS, Sepsis Severe Sepsis and Septic Shock</vt:lpstr>
      <vt:lpstr>Question #1</vt:lpstr>
      <vt:lpstr>Question #3</vt:lpstr>
      <vt:lpstr>Question #4</vt:lpstr>
      <vt:lpstr>Slide 39</vt:lpstr>
      <vt:lpstr>Most frequent sites of infection and their risk factors</vt:lpstr>
      <vt:lpstr> Ventilator Bundle</vt:lpstr>
      <vt:lpstr>Central Line Bundle Elements</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If you are admitted to our ICU we will:</vt:lpstr>
      <vt:lpstr>If you are admitted to our ICU we will:</vt:lpstr>
      <vt:lpstr>Therapies that make a difference</vt:lpstr>
      <vt:lpstr>Modular Organ Support</vt:lpstr>
      <vt:lpstr>Hattler Respiratory Support Catheter</vt:lpstr>
      <vt:lpstr>Slide 61</vt:lpstr>
      <vt:lpstr>Renal Support Systems - CRRT</vt:lpstr>
      <vt:lpstr>Hepatic Support Systems</vt:lpstr>
      <vt:lpstr>Hepatic Support Systems</vt:lpstr>
      <vt:lpstr>Cardiac Support Devices</vt:lpstr>
      <vt:lpstr>HeartMate Device – REMATCH Trial</vt:lpstr>
      <vt:lpstr>Tandem Heart</vt:lpstr>
      <vt:lpstr>WorldHeart – Novacor LVAS</vt:lpstr>
      <vt:lpstr>Totally implanted Artificial Heart</vt:lpstr>
      <vt:lpstr>Jarvik-7 CardioWest TAH</vt:lpstr>
      <vt:lpstr>Thoratec IVAD System</vt:lpstr>
      <vt:lpstr>Slide 72</vt:lpstr>
      <vt:lpstr>Slide 73</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Embolism</dc:title>
  <dc:creator>Ahmed</dc:creator>
  <cp:lastModifiedBy>AMIR</cp:lastModifiedBy>
  <cp:revision>223</cp:revision>
  <dcterms:created xsi:type="dcterms:W3CDTF">2004-01-07T07:07:26Z</dcterms:created>
  <dcterms:modified xsi:type="dcterms:W3CDTF">2011-10-19T11:50:02Z</dcterms:modified>
</cp:coreProperties>
</file>