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9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70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3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2.xml" ContentType="application/vnd.openxmlformats-officedocument.drawingml.diagramLayout+xml"/>
  <Override PartName="/ppt/diagrams/layout5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390" r:id="rId3"/>
    <p:sldId id="257" r:id="rId4"/>
    <p:sldId id="258" r:id="rId5"/>
    <p:sldId id="259" r:id="rId6"/>
    <p:sldId id="260" r:id="rId7"/>
    <p:sldId id="261" r:id="rId8"/>
    <p:sldId id="363" r:id="rId9"/>
    <p:sldId id="309" r:id="rId10"/>
    <p:sldId id="310" r:id="rId11"/>
    <p:sldId id="311" r:id="rId12"/>
    <p:sldId id="312" r:id="rId13"/>
    <p:sldId id="313" r:id="rId14"/>
    <p:sldId id="412" r:id="rId15"/>
    <p:sldId id="314" r:id="rId16"/>
    <p:sldId id="396" r:id="rId17"/>
    <p:sldId id="391" r:id="rId18"/>
    <p:sldId id="358" r:id="rId19"/>
    <p:sldId id="410" r:id="rId20"/>
    <p:sldId id="401" r:id="rId21"/>
    <p:sldId id="323" r:id="rId22"/>
    <p:sldId id="315" r:id="rId23"/>
    <p:sldId id="316" r:id="rId24"/>
    <p:sldId id="402" r:id="rId25"/>
    <p:sldId id="332" r:id="rId26"/>
    <p:sldId id="320" r:id="rId27"/>
    <p:sldId id="392" r:id="rId28"/>
    <p:sldId id="319" r:id="rId29"/>
    <p:sldId id="333" r:id="rId30"/>
    <p:sldId id="405" r:id="rId31"/>
    <p:sldId id="407" r:id="rId32"/>
    <p:sldId id="386" r:id="rId33"/>
    <p:sldId id="370" r:id="rId34"/>
    <p:sldId id="369" r:id="rId35"/>
    <p:sldId id="373" r:id="rId36"/>
    <p:sldId id="388" r:id="rId37"/>
    <p:sldId id="284" r:id="rId38"/>
    <p:sldId id="379" r:id="rId39"/>
    <p:sldId id="413" r:id="rId40"/>
    <p:sldId id="380" r:id="rId41"/>
    <p:sldId id="327" r:id="rId42"/>
    <p:sldId id="330" r:id="rId43"/>
    <p:sldId id="411" r:id="rId44"/>
    <p:sldId id="328" r:id="rId45"/>
    <p:sldId id="285" r:id="rId46"/>
    <p:sldId id="286" r:id="rId47"/>
    <p:sldId id="268" r:id="rId48"/>
    <p:sldId id="346" r:id="rId49"/>
    <p:sldId id="335" r:id="rId50"/>
    <p:sldId id="336" r:id="rId51"/>
    <p:sldId id="348" r:id="rId52"/>
    <p:sldId id="347" r:id="rId53"/>
    <p:sldId id="342" r:id="rId54"/>
    <p:sldId id="378" r:id="rId55"/>
    <p:sldId id="384" r:id="rId56"/>
    <p:sldId id="408" r:id="rId57"/>
    <p:sldId id="409" r:id="rId58"/>
    <p:sldId id="341" r:id="rId59"/>
    <p:sldId id="398" r:id="rId60"/>
    <p:sldId id="399" r:id="rId61"/>
    <p:sldId id="400" r:id="rId62"/>
    <p:sldId id="352" r:id="rId63"/>
    <p:sldId id="287" r:id="rId64"/>
    <p:sldId id="353" r:id="rId65"/>
    <p:sldId id="271" r:id="rId66"/>
    <p:sldId id="282" r:id="rId67"/>
    <p:sldId id="288" r:id="rId68"/>
    <p:sldId id="289" r:id="rId69"/>
    <p:sldId id="394" r:id="rId70"/>
    <p:sldId id="308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66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94660"/>
  </p:normalViewPr>
  <p:slideViewPr>
    <p:cSldViewPr>
      <p:cViewPr>
        <p:scale>
          <a:sx n="75" d="100"/>
          <a:sy n="75" d="100"/>
        </p:scale>
        <p:origin x="-2040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79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871262069570489"/>
          <c:y val="5.0624890638670157E-2"/>
          <c:w val="0.86739341020324723"/>
          <c:h val="0.7959103237095362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Dialysis Population</c:v>
                </c:pt>
              </c:strCache>
            </c:strRef>
          </c:tx>
          <c:spPr>
            <a:ln w="28575">
              <a:solidFill>
                <a:srgbClr val="C00000"/>
              </a:solidFill>
            </a:ln>
            <a:effectLst>
              <a:outerShdw blurRad="50800" dist="50800" dir="5400000" sx="1000" sy="1000" algn="ctr" rotWithShape="0">
                <a:srgbClr val="000000">
                  <a:alpha val="92000"/>
                </a:srgbClr>
              </a:outerShdw>
            </a:effectLst>
          </c:spPr>
          <c:marker>
            <c:symbol val="plus"/>
            <c:size val="8"/>
            <c:spPr>
              <a:solidFill>
                <a:srgbClr val="33CCFF"/>
              </a:solidFill>
              <a:ln w="0"/>
              <a:effectLst>
                <a:outerShdw blurRad="50800" dist="50800" dir="5400000" sx="1000" sy="1000" algn="ctr" rotWithShape="0">
                  <a:srgbClr val="000000">
                    <a:alpha val="9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5818611849762441E-2"/>
                  <c:y val="7.272222222222300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8848322448172571E-2"/>
                  <c:y val="7.272222222222300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0812049239449801E-2"/>
                  <c:y val="6.161111111111112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1954538431309201E-2"/>
                  <c:y val="6.7166666666667013E-2"/>
                </c:manualLayout>
              </c:layout>
              <c:dLblPos val="r"/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2013</c:v>
                </c:pt>
                <c:pt idx="18">
                  <c:v>2015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3869</c:v>
                </c:pt>
                <c:pt idx="1">
                  <c:v>4322</c:v>
                </c:pt>
                <c:pt idx="2">
                  <c:v>4861</c:v>
                </c:pt>
                <c:pt idx="3">
                  <c:v>5206</c:v>
                </c:pt>
                <c:pt idx="4">
                  <c:v>6008</c:v>
                </c:pt>
                <c:pt idx="5">
                  <c:v>7029</c:v>
                </c:pt>
                <c:pt idx="6">
                  <c:v>7383</c:v>
                </c:pt>
                <c:pt idx="7">
                  <c:v>7833</c:v>
                </c:pt>
                <c:pt idx="8">
                  <c:v>7526</c:v>
                </c:pt>
                <c:pt idx="9">
                  <c:v>7809</c:v>
                </c:pt>
                <c:pt idx="10">
                  <c:v>8482</c:v>
                </c:pt>
                <c:pt idx="11">
                  <c:v>9533</c:v>
                </c:pt>
                <c:pt idx="12">
                  <c:v>10280</c:v>
                </c:pt>
                <c:pt idx="13">
                  <c:v>11168</c:v>
                </c:pt>
                <c:pt idx="14">
                  <c:v>12040</c:v>
                </c:pt>
                <c:pt idx="15">
                  <c:v>12633</c:v>
                </c:pt>
                <c:pt idx="16">
                  <c:v>13356</c:v>
                </c:pt>
                <c:pt idx="17">
                  <c:v>13928</c:v>
                </c:pt>
                <c:pt idx="18">
                  <c:v>15074</c:v>
                </c:pt>
              </c:numCache>
            </c:numRef>
          </c:val>
        </c:ser>
        <c:marker val="1"/>
        <c:axId val="79854208"/>
        <c:axId val="79880576"/>
      </c:lineChart>
      <c:catAx>
        <c:axId val="79854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>
                <a:latin typeface="Century Gothic" pitchFamily="34" charset="0"/>
              </a:defRPr>
            </a:pPr>
            <a:endParaRPr lang="en-US"/>
          </a:p>
        </c:txPr>
        <c:crossAx val="79880576"/>
        <c:crosses val="autoZero"/>
        <c:auto val="1"/>
        <c:lblAlgn val="ctr"/>
        <c:lblOffset val="100"/>
      </c:catAx>
      <c:valAx>
        <c:axId val="79880576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7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en-US"/>
          </a:p>
        </c:txPr>
        <c:crossAx val="79854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F8F39-99AC-48DE-A49C-C9D301C1C8DC}" type="doc">
      <dgm:prSet loTypeId="urn:microsoft.com/office/officeart/2005/8/layout/hierarchy5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8234E8A-15E8-4CB4-97DB-74DC75DE39A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Kidney damage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29287C05-F49E-4CCF-92A3-59DD9A4E2EB3}" type="parTrans" cxnId="{3193E372-7E26-4360-9897-6950DBA92DA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F8A48BEE-DC86-4A89-88D6-04D3F3B64A85}" type="sibTrans" cxnId="{3193E372-7E26-4360-9897-6950DBA92DA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A9B2F5BE-C106-49CD-A922-C4FFA20C0279}" type="asst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Structural abnormalities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0A3BA05E-B710-4DA2-A1FC-58AF7B0CA732}" type="parTrans" cxnId="{85943668-C8BC-4C66-8168-0182E5113F2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6B03EDF1-F778-4519-A660-BBFC4141215D}" type="sibTrans" cxnId="{85943668-C8BC-4C66-8168-0182E5113F2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2323418A-3FC5-438B-80DD-2EF5D35C9D6A}" type="asst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GFR &lt; 60 ml/min/1.73 m</a:t>
          </a:r>
          <a:r>
            <a:rPr lang="en-US" baseline="30000" dirty="0" smtClean="0">
              <a:solidFill>
                <a:schemeClr val="bg1"/>
              </a:solidFill>
              <a:latin typeface="Century Gothic" pitchFamily="34" charset="0"/>
            </a:rPr>
            <a:t>2</a:t>
          </a:r>
          <a:endParaRPr lang="en-US" baseline="30000" dirty="0">
            <a:solidFill>
              <a:schemeClr val="bg1"/>
            </a:solidFill>
            <a:latin typeface="Century Gothic" pitchFamily="34" charset="0"/>
          </a:endParaRPr>
        </a:p>
      </dgm:t>
    </dgm:pt>
    <dgm:pt modelId="{5C3DEFB3-2674-4DCA-A936-55C26BFA86D9}" type="parTrans" cxnId="{8F9B860C-AA9A-4E64-8916-7FDB391F323D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406D057E-57EE-4F86-A4E7-E61CC0901E0A}" type="sibTrans" cxnId="{8F9B860C-AA9A-4E64-8916-7FDB391F323D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F9D317EF-A07D-404F-9AF9-3735C87FD3B3}" type="asst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Functional abnormalities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0651E4A4-A861-4E48-BC3C-548164EF15D8}" type="parTrans" cxnId="{466D1A5B-31E9-44D3-9283-0624F311E4E0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F7B76C84-EEF8-4189-93BF-E90F69BCBA75}" type="sibTrans" cxnId="{466D1A5B-31E9-44D3-9283-0624F311E4E0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8FB36E48-B131-4507-9277-2274F996F5AE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for ≥3 months</a:t>
          </a:r>
          <a:endParaRPr lang="en-US" dirty="0">
            <a:solidFill>
              <a:schemeClr val="bg1"/>
            </a:solidFill>
          </a:endParaRPr>
        </a:p>
      </dgm:t>
    </dgm:pt>
    <dgm:pt modelId="{11A160C1-FE32-41D2-99C2-74DF986583ED}" type="parTrans" cxnId="{502B6C05-2837-40F9-869D-50DE53418F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3BF12EC-2772-4B74-BC95-37D2C7315075}" type="sibTrans" cxnId="{502B6C05-2837-40F9-869D-50DE53418F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3A51FC-8A69-4646-82AA-2CB6FC7985E5}" type="pres">
      <dgm:prSet presAssocID="{50EF8F39-99AC-48DE-A49C-C9D301C1C8D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823F6-6E67-42C7-9A30-BB759426F489}" type="pres">
      <dgm:prSet presAssocID="{50EF8F39-99AC-48DE-A49C-C9D301C1C8DC}" presName="hierFlow" presStyleCnt="0"/>
      <dgm:spPr/>
      <dgm:t>
        <a:bodyPr/>
        <a:lstStyle/>
        <a:p>
          <a:endParaRPr lang="en-US"/>
        </a:p>
      </dgm:t>
    </dgm:pt>
    <dgm:pt modelId="{EDC6B8E0-C1EE-459C-8C7C-595A0957DDFF}" type="pres">
      <dgm:prSet presAssocID="{50EF8F39-99AC-48DE-A49C-C9D301C1C8DC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A4A190-C02F-40A2-9D89-F8A288BAF9E6}" type="pres">
      <dgm:prSet presAssocID="{68234E8A-15E8-4CB4-97DB-74DC75DE39A9}" presName="Name17" presStyleCnt="0"/>
      <dgm:spPr/>
      <dgm:t>
        <a:bodyPr/>
        <a:lstStyle/>
        <a:p>
          <a:endParaRPr lang="en-US"/>
        </a:p>
      </dgm:t>
    </dgm:pt>
    <dgm:pt modelId="{39EBE703-41FB-46B1-8626-943F1733235D}" type="pres">
      <dgm:prSet presAssocID="{68234E8A-15E8-4CB4-97DB-74DC75DE39A9}" presName="level1Shape" presStyleLbl="node0" presStyleIdx="0" presStyleCnt="1" custScaleX="118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0F51E2-4E21-4782-B331-CF540EF36990}" type="pres">
      <dgm:prSet presAssocID="{68234E8A-15E8-4CB4-97DB-74DC75DE39A9}" presName="hierChild2" presStyleCnt="0"/>
      <dgm:spPr/>
      <dgm:t>
        <a:bodyPr/>
        <a:lstStyle/>
        <a:p>
          <a:endParaRPr lang="en-US"/>
        </a:p>
      </dgm:t>
    </dgm:pt>
    <dgm:pt modelId="{F9FA13BF-740F-4590-B46C-C82667CDE611}" type="pres">
      <dgm:prSet presAssocID="{0A3BA05E-B710-4DA2-A1FC-58AF7B0CA732}" presName="Name25" presStyleLbl="parChTrans1D2" presStyleIdx="0" presStyleCnt="4"/>
      <dgm:spPr/>
      <dgm:t>
        <a:bodyPr/>
        <a:lstStyle/>
        <a:p>
          <a:endParaRPr lang="en-US"/>
        </a:p>
      </dgm:t>
    </dgm:pt>
    <dgm:pt modelId="{9BDE8C00-3151-4D50-9419-4914D4E11AF1}" type="pres">
      <dgm:prSet presAssocID="{0A3BA05E-B710-4DA2-A1FC-58AF7B0CA73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4F2775-5182-496C-BAB6-2274546A34AD}" type="pres">
      <dgm:prSet presAssocID="{A9B2F5BE-C106-49CD-A922-C4FFA20C0279}" presName="Name30" presStyleCnt="0"/>
      <dgm:spPr/>
      <dgm:t>
        <a:bodyPr/>
        <a:lstStyle/>
        <a:p>
          <a:endParaRPr lang="en-US"/>
        </a:p>
      </dgm:t>
    </dgm:pt>
    <dgm:pt modelId="{A6A2E23C-99C8-4D79-A8CB-C92B04C3357E}" type="pres">
      <dgm:prSet presAssocID="{A9B2F5BE-C106-49CD-A922-C4FFA20C0279}" presName="level2Shape" presStyleLbl="asst1" presStyleIdx="0" presStyleCnt="3" custScaleX="118765"/>
      <dgm:spPr/>
      <dgm:t>
        <a:bodyPr/>
        <a:lstStyle/>
        <a:p>
          <a:endParaRPr lang="en-US"/>
        </a:p>
      </dgm:t>
    </dgm:pt>
    <dgm:pt modelId="{E00A0C71-E2B5-4B53-8AEB-BFFA49BECA96}" type="pres">
      <dgm:prSet presAssocID="{A9B2F5BE-C106-49CD-A922-C4FFA20C0279}" presName="hierChild3" presStyleCnt="0"/>
      <dgm:spPr/>
      <dgm:t>
        <a:bodyPr/>
        <a:lstStyle/>
        <a:p>
          <a:endParaRPr lang="en-US"/>
        </a:p>
      </dgm:t>
    </dgm:pt>
    <dgm:pt modelId="{61CA2179-8DB3-4657-95F8-6DB9F1A85A9E}" type="pres">
      <dgm:prSet presAssocID="{0651E4A4-A861-4E48-BC3C-548164EF15D8}" presName="Name25" presStyleLbl="parChTrans1D2" presStyleIdx="1" presStyleCnt="4"/>
      <dgm:spPr/>
      <dgm:t>
        <a:bodyPr/>
        <a:lstStyle/>
        <a:p>
          <a:endParaRPr lang="en-US"/>
        </a:p>
      </dgm:t>
    </dgm:pt>
    <dgm:pt modelId="{42FFDB36-9B7B-4922-AAB8-CD6A67B3B66A}" type="pres">
      <dgm:prSet presAssocID="{0651E4A4-A861-4E48-BC3C-548164EF15D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7184D81-3EB2-46A2-99DA-EE340027C9ED}" type="pres">
      <dgm:prSet presAssocID="{F9D317EF-A07D-404F-9AF9-3735C87FD3B3}" presName="Name30" presStyleCnt="0"/>
      <dgm:spPr/>
      <dgm:t>
        <a:bodyPr/>
        <a:lstStyle/>
        <a:p>
          <a:endParaRPr lang="en-US"/>
        </a:p>
      </dgm:t>
    </dgm:pt>
    <dgm:pt modelId="{9B512ABC-AC93-400F-8430-24FD3CEFADED}" type="pres">
      <dgm:prSet presAssocID="{F9D317EF-A07D-404F-9AF9-3735C87FD3B3}" presName="level2Shape" presStyleLbl="asst1" presStyleIdx="1" presStyleCnt="3" custScaleX="118765"/>
      <dgm:spPr/>
      <dgm:t>
        <a:bodyPr/>
        <a:lstStyle/>
        <a:p>
          <a:endParaRPr lang="en-US"/>
        </a:p>
      </dgm:t>
    </dgm:pt>
    <dgm:pt modelId="{208E35CD-3B64-4B56-9065-3B73920A84AE}" type="pres">
      <dgm:prSet presAssocID="{F9D317EF-A07D-404F-9AF9-3735C87FD3B3}" presName="hierChild3" presStyleCnt="0"/>
      <dgm:spPr/>
      <dgm:t>
        <a:bodyPr/>
        <a:lstStyle/>
        <a:p>
          <a:endParaRPr lang="en-US"/>
        </a:p>
      </dgm:t>
    </dgm:pt>
    <dgm:pt modelId="{BF1EBF2B-108B-4D12-81B4-5907EF745120}" type="pres">
      <dgm:prSet presAssocID="{5C3DEFB3-2674-4DCA-A936-55C26BFA86D9}" presName="Name25" presStyleLbl="parChTrans1D2" presStyleIdx="2" presStyleCnt="4"/>
      <dgm:spPr/>
      <dgm:t>
        <a:bodyPr/>
        <a:lstStyle/>
        <a:p>
          <a:endParaRPr lang="en-US"/>
        </a:p>
      </dgm:t>
    </dgm:pt>
    <dgm:pt modelId="{A685AB9F-A3D7-493C-850D-5512EA93E73F}" type="pres">
      <dgm:prSet presAssocID="{5C3DEFB3-2674-4DCA-A936-55C26BFA86D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3615E48-DEDD-49BB-AC82-A0BD36E9EBAA}" type="pres">
      <dgm:prSet presAssocID="{2323418A-3FC5-438B-80DD-2EF5D35C9D6A}" presName="Name30" presStyleCnt="0"/>
      <dgm:spPr/>
      <dgm:t>
        <a:bodyPr/>
        <a:lstStyle/>
        <a:p>
          <a:endParaRPr lang="en-US"/>
        </a:p>
      </dgm:t>
    </dgm:pt>
    <dgm:pt modelId="{082ADB1A-FCE4-422C-8494-3F202F673AA5}" type="pres">
      <dgm:prSet presAssocID="{2323418A-3FC5-438B-80DD-2EF5D35C9D6A}" presName="level2Shape" presStyleLbl="asst1" presStyleIdx="2" presStyleCnt="3" custScaleX="118708"/>
      <dgm:spPr/>
      <dgm:t>
        <a:bodyPr/>
        <a:lstStyle/>
        <a:p>
          <a:endParaRPr lang="en-US"/>
        </a:p>
      </dgm:t>
    </dgm:pt>
    <dgm:pt modelId="{49F80271-D3CE-4ADB-BA41-0538810AF209}" type="pres">
      <dgm:prSet presAssocID="{2323418A-3FC5-438B-80DD-2EF5D35C9D6A}" presName="hierChild3" presStyleCnt="0"/>
      <dgm:spPr/>
      <dgm:t>
        <a:bodyPr/>
        <a:lstStyle/>
        <a:p>
          <a:endParaRPr lang="en-US"/>
        </a:p>
      </dgm:t>
    </dgm:pt>
    <dgm:pt modelId="{1CE46DEA-2252-4ED3-8061-D831ADFF4EE4}" type="pres">
      <dgm:prSet presAssocID="{11A160C1-FE32-41D2-99C2-74DF986583ED}" presName="Name25" presStyleLbl="parChTrans1D2" presStyleIdx="3" presStyleCnt="4"/>
      <dgm:spPr/>
      <dgm:t>
        <a:bodyPr/>
        <a:lstStyle/>
        <a:p>
          <a:endParaRPr lang="en-US"/>
        </a:p>
      </dgm:t>
    </dgm:pt>
    <dgm:pt modelId="{4AC25BE6-C39B-4F22-A489-4548BB7A0CEA}" type="pres">
      <dgm:prSet presAssocID="{11A160C1-FE32-41D2-99C2-74DF986583E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EDF0A05-CC5B-489E-BB10-B69C2BEACE6E}" type="pres">
      <dgm:prSet presAssocID="{8FB36E48-B131-4507-9277-2274F996F5AE}" presName="Name30" presStyleCnt="0"/>
      <dgm:spPr/>
      <dgm:t>
        <a:bodyPr/>
        <a:lstStyle/>
        <a:p>
          <a:endParaRPr lang="en-US"/>
        </a:p>
      </dgm:t>
    </dgm:pt>
    <dgm:pt modelId="{AE2F10A7-1856-464C-9496-E5B03CACE5F0}" type="pres">
      <dgm:prSet presAssocID="{8FB36E48-B131-4507-9277-2274F996F5AE}" presName="level2Shape" presStyleLbl="node2" presStyleIdx="0" presStyleCnt="1" custScaleX="118765"/>
      <dgm:spPr/>
      <dgm:t>
        <a:bodyPr/>
        <a:lstStyle/>
        <a:p>
          <a:endParaRPr lang="en-US"/>
        </a:p>
      </dgm:t>
    </dgm:pt>
    <dgm:pt modelId="{860D3EF4-7DB4-4F74-B6A5-C0DDF4C1B58B}" type="pres">
      <dgm:prSet presAssocID="{8FB36E48-B131-4507-9277-2274F996F5AE}" presName="hierChild3" presStyleCnt="0"/>
      <dgm:spPr/>
      <dgm:t>
        <a:bodyPr/>
        <a:lstStyle/>
        <a:p>
          <a:endParaRPr lang="en-US"/>
        </a:p>
      </dgm:t>
    </dgm:pt>
    <dgm:pt modelId="{CFC4D231-D036-475B-A20B-E78547FE911D}" type="pres">
      <dgm:prSet presAssocID="{50EF8F39-99AC-48DE-A49C-C9D301C1C8DC}" presName="bgShapesFlow" presStyleCnt="0"/>
      <dgm:spPr/>
      <dgm:t>
        <a:bodyPr/>
        <a:lstStyle/>
        <a:p>
          <a:endParaRPr lang="en-US"/>
        </a:p>
      </dgm:t>
    </dgm:pt>
  </dgm:ptLst>
  <dgm:cxnLst>
    <dgm:cxn modelId="{FF57AFE7-FD00-4553-A8C1-0DDAF3B61470}" type="presOf" srcId="{5C3DEFB3-2674-4DCA-A936-55C26BFA86D9}" destId="{BF1EBF2B-108B-4D12-81B4-5907EF745120}" srcOrd="0" destOrd="0" presId="urn:microsoft.com/office/officeart/2005/8/layout/hierarchy5"/>
    <dgm:cxn modelId="{09317702-8841-4ABD-BA41-A52E88413C6D}" type="presOf" srcId="{8FB36E48-B131-4507-9277-2274F996F5AE}" destId="{AE2F10A7-1856-464C-9496-E5B03CACE5F0}" srcOrd="0" destOrd="0" presId="urn:microsoft.com/office/officeart/2005/8/layout/hierarchy5"/>
    <dgm:cxn modelId="{C10B8285-F78C-4053-AB69-13270EF30766}" type="presOf" srcId="{5C3DEFB3-2674-4DCA-A936-55C26BFA86D9}" destId="{A685AB9F-A3D7-493C-850D-5512EA93E73F}" srcOrd="1" destOrd="0" presId="urn:microsoft.com/office/officeart/2005/8/layout/hierarchy5"/>
    <dgm:cxn modelId="{E251FEDE-3A6D-4258-8955-5DB0B6973485}" type="presOf" srcId="{0A3BA05E-B710-4DA2-A1FC-58AF7B0CA732}" destId="{F9FA13BF-740F-4590-B46C-C82667CDE611}" srcOrd="0" destOrd="0" presId="urn:microsoft.com/office/officeart/2005/8/layout/hierarchy5"/>
    <dgm:cxn modelId="{56E7FFA2-1AB8-4586-8D0E-9805CB488696}" type="presOf" srcId="{11A160C1-FE32-41D2-99C2-74DF986583ED}" destId="{1CE46DEA-2252-4ED3-8061-D831ADFF4EE4}" srcOrd="0" destOrd="0" presId="urn:microsoft.com/office/officeart/2005/8/layout/hierarchy5"/>
    <dgm:cxn modelId="{3EFCA76E-135B-473A-A86E-5CEB9520DC8A}" type="presOf" srcId="{68234E8A-15E8-4CB4-97DB-74DC75DE39A9}" destId="{39EBE703-41FB-46B1-8626-943F1733235D}" srcOrd="0" destOrd="0" presId="urn:microsoft.com/office/officeart/2005/8/layout/hierarchy5"/>
    <dgm:cxn modelId="{33258E66-EE22-4369-9985-0A28FCBC398C}" type="presOf" srcId="{0651E4A4-A861-4E48-BC3C-548164EF15D8}" destId="{42FFDB36-9B7B-4922-AAB8-CD6A67B3B66A}" srcOrd="1" destOrd="0" presId="urn:microsoft.com/office/officeart/2005/8/layout/hierarchy5"/>
    <dgm:cxn modelId="{ED368CA3-1837-488C-BF15-B79E1B9D88A3}" type="presOf" srcId="{0651E4A4-A861-4E48-BC3C-548164EF15D8}" destId="{61CA2179-8DB3-4657-95F8-6DB9F1A85A9E}" srcOrd="0" destOrd="0" presId="urn:microsoft.com/office/officeart/2005/8/layout/hierarchy5"/>
    <dgm:cxn modelId="{D805AE3A-2C86-4986-B1A6-4D0859FCC19D}" type="presOf" srcId="{0A3BA05E-B710-4DA2-A1FC-58AF7B0CA732}" destId="{9BDE8C00-3151-4D50-9419-4914D4E11AF1}" srcOrd="1" destOrd="0" presId="urn:microsoft.com/office/officeart/2005/8/layout/hierarchy5"/>
    <dgm:cxn modelId="{502B6C05-2837-40F9-869D-50DE53418FEF}" srcId="{68234E8A-15E8-4CB4-97DB-74DC75DE39A9}" destId="{8FB36E48-B131-4507-9277-2274F996F5AE}" srcOrd="3" destOrd="0" parTransId="{11A160C1-FE32-41D2-99C2-74DF986583ED}" sibTransId="{43BF12EC-2772-4B74-BC95-37D2C7315075}"/>
    <dgm:cxn modelId="{85943668-C8BC-4C66-8168-0182E5113F23}" srcId="{68234E8A-15E8-4CB4-97DB-74DC75DE39A9}" destId="{A9B2F5BE-C106-49CD-A922-C4FFA20C0279}" srcOrd="0" destOrd="0" parTransId="{0A3BA05E-B710-4DA2-A1FC-58AF7B0CA732}" sibTransId="{6B03EDF1-F778-4519-A660-BBFC4141215D}"/>
    <dgm:cxn modelId="{9BDC5ABC-8A69-4744-ACE4-2097AA1F70C4}" type="presOf" srcId="{50EF8F39-99AC-48DE-A49C-C9D301C1C8DC}" destId="{133A51FC-8A69-4646-82AA-2CB6FC7985E5}" srcOrd="0" destOrd="0" presId="urn:microsoft.com/office/officeart/2005/8/layout/hierarchy5"/>
    <dgm:cxn modelId="{FD2C63E2-20D2-4EF1-8BD0-F0635EBB04A0}" type="presOf" srcId="{F9D317EF-A07D-404F-9AF9-3735C87FD3B3}" destId="{9B512ABC-AC93-400F-8430-24FD3CEFADED}" srcOrd="0" destOrd="0" presId="urn:microsoft.com/office/officeart/2005/8/layout/hierarchy5"/>
    <dgm:cxn modelId="{466D1A5B-31E9-44D3-9283-0624F311E4E0}" srcId="{68234E8A-15E8-4CB4-97DB-74DC75DE39A9}" destId="{F9D317EF-A07D-404F-9AF9-3735C87FD3B3}" srcOrd="1" destOrd="0" parTransId="{0651E4A4-A861-4E48-BC3C-548164EF15D8}" sibTransId="{F7B76C84-EEF8-4189-93BF-E90F69BCBA75}"/>
    <dgm:cxn modelId="{96C47F08-DA3F-476A-9442-24247D8AEA58}" type="presOf" srcId="{11A160C1-FE32-41D2-99C2-74DF986583ED}" destId="{4AC25BE6-C39B-4F22-A489-4548BB7A0CEA}" srcOrd="1" destOrd="0" presId="urn:microsoft.com/office/officeart/2005/8/layout/hierarchy5"/>
    <dgm:cxn modelId="{3193E372-7E26-4360-9897-6950DBA92DA3}" srcId="{50EF8F39-99AC-48DE-A49C-C9D301C1C8DC}" destId="{68234E8A-15E8-4CB4-97DB-74DC75DE39A9}" srcOrd="0" destOrd="0" parTransId="{29287C05-F49E-4CCF-92A3-59DD9A4E2EB3}" sibTransId="{F8A48BEE-DC86-4A89-88D6-04D3F3B64A85}"/>
    <dgm:cxn modelId="{8F9B860C-AA9A-4E64-8916-7FDB391F323D}" srcId="{68234E8A-15E8-4CB4-97DB-74DC75DE39A9}" destId="{2323418A-3FC5-438B-80DD-2EF5D35C9D6A}" srcOrd="2" destOrd="0" parTransId="{5C3DEFB3-2674-4DCA-A936-55C26BFA86D9}" sibTransId="{406D057E-57EE-4F86-A4E7-E61CC0901E0A}"/>
    <dgm:cxn modelId="{0F9F7730-C7D7-4D31-B974-534CF42F02E4}" type="presOf" srcId="{A9B2F5BE-C106-49CD-A922-C4FFA20C0279}" destId="{A6A2E23C-99C8-4D79-A8CB-C92B04C3357E}" srcOrd="0" destOrd="0" presId="urn:microsoft.com/office/officeart/2005/8/layout/hierarchy5"/>
    <dgm:cxn modelId="{9D36E3BC-EF47-483E-A4A9-E7CABC7F88A9}" type="presOf" srcId="{2323418A-3FC5-438B-80DD-2EF5D35C9D6A}" destId="{082ADB1A-FCE4-422C-8494-3F202F673AA5}" srcOrd="0" destOrd="0" presId="urn:microsoft.com/office/officeart/2005/8/layout/hierarchy5"/>
    <dgm:cxn modelId="{DCE245D0-5A95-46F3-A80B-8B6054E39247}" type="presParOf" srcId="{133A51FC-8A69-4646-82AA-2CB6FC7985E5}" destId="{078823F6-6E67-42C7-9A30-BB759426F489}" srcOrd="0" destOrd="0" presId="urn:microsoft.com/office/officeart/2005/8/layout/hierarchy5"/>
    <dgm:cxn modelId="{67561F27-C2B1-464E-A89C-9C3B4765FCF8}" type="presParOf" srcId="{078823F6-6E67-42C7-9A30-BB759426F489}" destId="{EDC6B8E0-C1EE-459C-8C7C-595A0957DDFF}" srcOrd="0" destOrd="0" presId="urn:microsoft.com/office/officeart/2005/8/layout/hierarchy5"/>
    <dgm:cxn modelId="{13D5C744-1758-4132-A1AC-9D76BE452DF0}" type="presParOf" srcId="{EDC6B8E0-C1EE-459C-8C7C-595A0957DDFF}" destId="{47A4A190-C02F-40A2-9D89-F8A288BAF9E6}" srcOrd="0" destOrd="0" presId="urn:microsoft.com/office/officeart/2005/8/layout/hierarchy5"/>
    <dgm:cxn modelId="{AC06F3E7-0326-4923-BA08-E5A1EBD00EDD}" type="presParOf" srcId="{47A4A190-C02F-40A2-9D89-F8A288BAF9E6}" destId="{39EBE703-41FB-46B1-8626-943F1733235D}" srcOrd="0" destOrd="0" presId="urn:microsoft.com/office/officeart/2005/8/layout/hierarchy5"/>
    <dgm:cxn modelId="{713FFBA8-A295-4B57-895E-3CBB2FD7E213}" type="presParOf" srcId="{47A4A190-C02F-40A2-9D89-F8A288BAF9E6}" destId="{7D0F51E2-4E21-4782-B331-CF540EF36990}" srcOrd="1" destOrd="0" presId="urn:microsoft.com/office/officeart/2005/8/layout/hierarchy5"/>
    <dgm:cxn modelId="{E9307BE8-404B-4168-A25B-2EB09143F84F}" type="presParOf" srcId="{7D0F51E2-4E21-4782-B331-CF540EF36990}" destId="{F9FA13BF-740F-4590-B46C-C82667CDE611}" srcOrd="0" destOrd="0" presId="urn:microsoft.com/office/officeart/2005/8/layout/hierarchy5"/>
    <dgm:cxn modelId="{E69180FB-01D3-49D8-BD75-7ED366D80B63}" type="presParOf" srcId="{F9FA13BF-740F-4590-B46C-C82667CDE611}" destId="{9BDE8C00-3151-4D50-9419-4914D4E11AF1}" srcOrd="0" destOrd="0" presId="urn:microsoft.com/office/officeart/2005/8/layout/hierarchy5"/>
    <dgm:cxn modelId="{47C18872-6595-4211-8237-E89C7AFF2D58}" type="presParOf" srcId="{7D0F51E2-4E21-4782-B331-CF540EF36990}" destId="{C54F2775-5182-496C-BAB6-2274546A34AD}" srcOrd="1" destOrd="0" presId="urn:microsoft.com/office/officeart/2005/8/layout/hierarchy5"/>
    <dgm:cxn modelId="{B9BBD89E-39D4-4ED5-BF5E-FB66913101CE}" type="presParOf" srcId="{C54F2775-5182-496C-BAB6-2274546A34AD}" destId="{A6A2E23C-99C8-4D79-A8CB-C92B04C3357E}" srcOrd="0" destOrd="0" presId="urn:microsoft.com/office/officeart/2005/8/layout/hierarchy5"/>
    <dgm:cxn modelId="{B97B79A0-031D-492D-A86A-731EA31C808F}" type="presParOf" srcId="{C54F2775-5182-496C-BAB6-2274546A34AD}" destId="{E00A0C71-E2B5-4B53-8AEB-BFFA49BECA96}" srcOrd="1" destOrd="0" presId="urn:microsoft.com/office/officeart/2005/8/layout/hierarchy5"/>
    <dgm:cxn modelId="{68D82849-F697-4F60-893C-F3DE61E57721}" type="presParOf" srcId="{7D0F51E2-4E21-4782-B331-CF540EF36990}" destId="{61CA2179-8DB3-4657-95F8-6DB9F1A85A9E}" srcOrd="2" destOrd="0" presId="urn:microsoft.com/office/officeart/2005/8/layout/hierarchy5"/>
    <dgm:cxn modelId="{F68B5888-8675-4F83-9EC0-4767120271BE}" type="presParOf" srcId="{61CA2179-8DB3-4657-95F8-6DB9F1A85A9E}" destId="{42FFDB36-9B7B-4922-AAB8-CD6A67B3B66A}" srcOrd="0" destOrd="0" presId="urn:microsoft.com/office/officeart/2005/8/layout/hierarchy5"/>
    <dgm:cxn modelId="{D3DECB77-B86B-44A3-BCAF-0651F1C5BE02}" type="presParOf" srcId="{7D0F51E2-4E21-4782-B331-CF540EF36990}" destId="{A7184D81-3EB2-46A2-99DA-EE340027C9ED}" srcOrd="3" destOrd="0" presId="urn:microsoft.com/office/officeart/2005/8/layout/hierarchy5"/>
    <dgm:cxn modelId="{7968F607-DA02-487D-86CF-AD66510E7347}" type="presParOf" srcId="{A7184D81-3EB2-46A2-99DA-EE340027C9ED}" destId="{9B512ABC-AC93-400F-8430-24FD3CEFADED}" srcOrd="0" destOrd="0" presId="urn:microsoft.com/office/officeart/2005/8/layout/hierarchy5"/>
    <dgm:cxn modelId="{0CD227CD-23CE-447B-9784-0BD3C47EC703}" type="presParOf" srcId="{A7184D81-3EB2-46A2-99DA-EE340027C9ED}" destId="{208E35CD-3B64-4B56-9065-3B73920A84AE}" srcOrd="1" destOrd="0" presId="urn:microsoft.com/office/officeart/2005/8/layout/hierarchy5"/>
    <dgm:cxn modelId="{59767DD7-EF3B-4F2C-A03F-B75F898EBFF6}" type="presParOf" srcId="{7D0F51E2-4E21-4782-B331-CF540EF36990}" destId="{BF1EBF2B-108B-4D12-81B4-5907EF745120}" srcOrd="4" destOrd="0" presId="urn:microsoft.com/office/officeart/2005/8/layout/hierarchy5"/>
    <dgm:cxn modelId="{BCF68416-9A2F-4516-AED2-10695AA86D1E}" type="presParOf" srcId="{BF1EBF2B-108B-4D12-81B4-5907EF745120}" destId="{A685AB9F-A3D7-493C-850D-5512EA93E73F}" srcOrd="0" destOrd="0" presId="urn:microsoft.com/office/officeart/2005/8/layout/hierarchy5"/>
    <dgm:cxn modelId="{E7D012A5-B993-46AC-A70C-A8830CC2EE50}" type="presParOf" srcId="{7D0F51E2-4E21-4782-B331-CF540EF36990}" destId="{C3615E48-DEDD-49BB-AC82-A0BD36E9EBAA}" srcOrd="5" destOrd="0" presId="urn:microsoft.com/office/officeart/2005/8/layout/hierarchy5"/>
    <dgm:cxn modelId="{BDAD62F0-F094-490E-88F1-A42736EB80A6}" type="presParOf" srcId="{C3615E48-DEDD-49BB-AC82-A0BD36E9EBAA}" destId="{082ADB1A-FCE4-422C-8494-3F202F673AA5}" srcOrd="0" destOrd="0" presId="urn:microsoft.com/office/officeart/2005/8/layout/hierarchy5"/>
    <dgm:cxn modelId="{0E85C837-644A-4153-B161-0F5441F6D4F5}" type="presParOf" srcId="{C3615E48-DEDD-49BB-AC82-A0BD36E9EBAA}" destId="{49F80271-D3CE-4ADB-BA41-0538810AF209}" srcOrd="1" destOrd="0" presId="urn:microsoft.com/office/officeart/2005/8/layout/hierarchy5"/>
    <dgm:cxn modelId="{98CDBDF7-0A4B-42E9-A51B-2F671D7183D5}" type="presParOf" srcId="{7D0F51E2-4E21-4782-B331-CF540EF36990}" destId="{1CE46DEA-2252-4ED3-8061-D831ADFF4EE4}" srcOrd="6" destOrd="0" presId="urn:microsoft.com/office/officeart/2005/8/layout/hierarchy5"/>
    <dgm:cxn modelId="{DA8CBBBA-8F02-4A27-B757-0DE918A8EBC7}" type="presParOf" srcId="{1CE46DEA-2252-4ED3-8061-D831ADFF4EE4}" destId="{4AC25BE6-C39B-4F22-A489-4548BB7A0CEA}" srcOrd="0" destOrd="0" presId="urn:microsoft.com/office/officeart/2005/8/layout/hierarchy5"/>
    <dgm:cxn modelId="{1FC5A795-213F-45BB-B774-171EF94F95E1}" type="presParOf" srcId="{7D0F51E2-4E21-4782-B331-CF540EF36990}" destId="{CEDF0A05-CC5B-489E-BB10-B69C2BEACE6E}" srcOrd="7" destOrd="0" presId="urn:microsoft.com/office/officeart/2005/8/layout/hierarchy5"/>
    <dgm:cxn modelId="{179A9639-A562-4219-B2D6-C795521436AB}" type="presParOf" srcId="{CEDF0A05-CC5B-489E-BB10-B69C2BEACE6E}" destId="{AE2F10A7-1856-464C-9496-E5B03CACE5F0}" srcOrd="0" destOrd="0" presId="urn:microsoft.com/office/officeart/2005/8/layout/hierarchy5"/>
    <dgm:cxn modelId="{FB5037C4-ED11-4CCB-BCDA-7DFDD72FD4F6}" type="presParOf" srcId="{CEDF0A05-CC5B-489E-BB10-B69C2BEACE6E}" destId="{860D3EF4-7DB4-4F74-B6A5-C0DDF4C1B58B}" srcOrd="1" destOrd="0" presId="urn:microsoft.com/office/officeart/2005/8/layout/hierarchy5"/>
    <dgm:cxn modelId="{48BA6088-3A52-421F-92BB-C4C5B62E962C}" type="presParOf" srcId="{133A51FC-8A69-4646-82AA-2CB6FC7985E5}" destId="{CFC4D231-D036-475B-A20B-E78547FE911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D7AD5-7490-4D0A-84DE-83782FE99CA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0F1338-5E5D-4361-B3E9-459C9C09C90F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Estimate and/or Measure GFR</a:t>
          </a:r>
          <a:endParaRPr lang="en-US" dirty="0">
            <a:latin typeface="Century Gothic" panose="020B0502020202020204" pitchFamily="34" charset="0"/>
          </a:endParaRPr>
        </a:p>
      </dgm:t>
    </dgm:pt>
    <dgm:pt modelId="{CEBAE993-0993-44E0-BC38-42DE133F4002}" type="parTrans" cxnId="{8DBFA277-1324-44D7-BDC2-08AEBE7E8F7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F1A60EC-A3CE-49AA-AEC5-5A58CF0BB299}" type="sibTrans" cxnId="{8DBFA277-1324-44D7-BDC2-08AEBE7E8F7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66A1BD6-EC89-4941-9C2B-0239AC426E60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Filtration Markers (Endogenous)</a:t>
          </a:r>
          <a:endParaRPr lang="en-US" dirty="0">
            <a:latin typeface="Century Gothic" panose="020B0502020202020204" pitchFamily="34" charset="0"/>
          </a:endParaRPr>
        </a:p>
      </dgm:t>
    </dgm:pt>
    <dgm:pt modelId="{559DD362-B76A-49C9-BC61-DC6DC12A3BAA}" type="parTrans" cxnId="{A67FC852-9D20-4226-9840-EA33781726A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336E6DB-D60B-4629-980E-55C5F345A281}" type="sibTrans" cxnId="{A67FC852-9D20-4226-9840-EA33781726A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6D26DAC-5DFC-45A3-BD9D-341A5031D5C7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Creatinine Clearance (</a:t>
          </a:r>
          <a:r>
            <a:rPr lang="en-US" dirty="0" err="1" smtClean="0">
              <a:latin typeface="Century Gothic" panose="020B0502020202020204" pitchFamily="34" charset="0"/>
            </a:rPr>
            <a:t>CrCl</a:t>
          </a:r>
          <a:r>
            <a:rPr lang="en-US" dirty="0" smtClean="0">
              <a:latin typeface="Century Gothic" panose="020B0502020202020204" pitchFamily="34" charset="0"/>
            </a:rPr>
            <a:t>)</a:t>
          </a:r>
          <a:endParaRPr lang="en-US" dirty="0">
            <a:latin typeface="Century Gothic" panose="020B0502020202020204" pitchFamily="34" charset="0"/>
          </a:endParaRPr>
        </a:p>
      </dgm:t>
    </dgm:pt>
    <dgm:pt modelId="{C8618072-C94A-431F-869F-53E3ACCC7A80}" type="parTrans" cxnId="{82CE2FA4-C814-4E06-8B72-FD9298042D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A25E80-C664-4A57-B46A-07137B606D8F}" type="sibTrans" cxnId="{82CE2FA4-C814-4E06-8B72-FD9298042D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ACADA5C-26BD-462F-B2F2-9B0C207386F6}">
      <dgm:prSet phldrT="[Text]" custT="1"/>
      <dgm:spPr/>
      <dgm:t>
        <a:bodyPr/>
        <a:lstStyle/>
        <a:p>
          <a:r>
            <a:rPr lang="en-US" sz="1400" dirty="0" err="1" smtClean="0">
              <a:latin typeface="Century Gothic" panose="020B0502020202020204" pitchFamily="34" charset="0"/>
            </a:rPr>
            <a:t>eGFR</a:t>
          </a:r>
          <a:r>
            <a:rPr lang="en-US" sz="1400" dirty="0" smtClean="0">
              <a:latin typeface="Century Gothic" panose="020B0502020202020204" pitchFamily="34" charset="0"/>
            </a:rPr>
            <a:t> equations</a:t>
          </a:r>
        </a:p>
        <a:p>
          <a:r>
            <a:rPr lang="en-US" sz="1400" dirty="0" err="1" smtClean="0">
              <a:latin typeface="Century Gothic" panose="020B0502020202020204" pitchFamily="34" charset="0"/>
            </a:rPr>
            <a:t>eCKD</a:t>
          </a:r>
          <a:r>
            <a:rPr lang="en-US" sz="1400" dirty="0" smtClean="0">
              <a:latin typeface="Century Gothic" panose="020B0502020202020204" pitchFamily="34" charset="0"/>
            </a:rPr>
            <a:t>- EPI </a:t>
          </a:r>
          <a:r>
            <a:rPr lang="en-US" sz="1400" dirty="0" err="1" smtClean="0">
              <a:latin typeface="Century Gothic" panose="020B0502020202020204" pitchFamily="34" charset="0"/>
            </a:rPr>
            <a:t>cr</a:t>
          </a:r>
          <a:endParaRPr lang="en-US" sz="1400" dirty="0" smtClean="0">
            <a:latin typeface="Century Gothic" panose="020B0502020202020204" pitchFamily="34" charset="0"/>
          </a:endParaRPr>
        </a:p>
        <a:p>
          <a:r>
            <a:rPr lang="en-US" sz="1400" dirty="0" smtClean="0">
              <a:latin typeface="Century Gothic" panose="020B0502020202020204" pitchFamily="34" charset="0"/>
            </a:rPr>
            <a:t>    </a:t>
          </a:r>
          <a:r>
            <a:rPr lang="en-US" sz="1400" dirty="0" err="1" smtClean="0">
              <a:latin typeface="Century Gothic" panose="020B0502020202020204" pitchFamily="34" charset="0"/>
            </a:rPr>
            <a:t>eCKD</a:t>
          </a:r>
          <a:r>
            <a:rPr lang="en-US" sz="1400" dirty="0" smtClean="0">
              <a:latin typeface="Century Gothic" panose="020B0502020202020204" pitchFamily="34" charset="0"/>
            </a:rPr>
            <a:t>-EPI-</a:t>
          </a:r>
          <a:r>
            <a:rPr lang="en-US" sz="1400" dirty="0" err="1" smtClean="0">
              <a:latin typeface="Century Gothic" panose="020B0502020202020204" pitchFamily="34" charset="0"/>
            </a:rPr>
            <a:t>cyc</a:t>
          </a:r>
          <a:endParaRPr lang="en-US" sz="1400" dirty="0" smtClean="0">
            <a:latin typeface="Century Gothic" panose="020B0502020202020204" pitchFamily="34" charset="0"/>
          </a:endParaRPr>
        </a:p>
      </dgm:t>
    </dgm:pt>
    <dgm:pt modelId="{B00F5C90-26A6-4BB8-B747-29A0C4F5670A}" type="parTrans" cxnId="{B746CD08-46BA-446A-8C43-B6026B3A982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485A00D-757A-4E4A-813A-7D76F8C5E9B5}" type="sibTrans" cxnId="{B746CD08-46BA-446A-8C43-B6026B3A982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4069D1F-F638-416C-95AC-96EC83EDA962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Filtration Markers (Exogenous)</a:t>
          </a:r>
          <a:endParaRPr lang="en-US" dirty="0">
            <a:latin typeface="Century Gothic" panose="020B0502020202020204" pitchFamily="34" charset="0"/>
          </a:endParaRPr>
        </a:p>
      </dgm:t>
    </dgm:pt>
    <dgm:pt modelId="{57416AD4-D780-4462-85DF-59CC8A3EFFF6}" type="parTrans" cxnId="{21CD11A9-2664-432B-809A-B384709592A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955E58E-5E76-406F-98A6-04692E25DB05}" type="sibTrans" cxnId="{21CD11A9-2664-432B-809A-B384709592A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82431B1-1B89-48DF-9BEF-589B5F1FE22D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Inulin, </a:t>
          </a:r>
          <a:r>
            <a:rPr lang="en-US" dirty="0" err="1" smtClean="0">
              <a:latin typeface="Century Gothic" panose="020B0502020202020204" pitchFamily="34" charset="0"/>
            </a:rPr>
            <a:t>iothalamate</a:t>
          </a:r>
          <a:r>
            <a:rPr lang="en-US" dirty="0" smtClean="0">
              <a:latin typeface="Century Gothic" panose="020B0502020202020204" pitchFamily="34" charset="0"/>
            </a:rPr>
            <a:t>, EDTA, </a:t>
          </a:r>
          <a:r>
            <a:rPr lang="en-US" dirty="0" err="1" smtClean="0">
              <a:latin typeface="Century Gothic" panose="020B0502020202020204" pitchFamily="34" charset="0"/>
            </a:rPr>
            <a:t>diethylene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triamine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petaacetic</a:t>
          </a:r>
          <a:r>
            <a:rPr lang="en-US" dirty="0" smtClean="0">
              <a:latin typeface="Century Gothic" panose="020B0502020202020204" pitchFamily="34" charset="0"/>
            </a:rPr>
            <a:t> acid, </a:t>
          </a:r>
          <a:r>
            <a:rPr lang="en-US" dirty="0" err="1" smtClean="0">
              <a:latin typeface="Century Gothic" panose="020B0502020202020204" pitchFamily="34" charset="0"/>
            </a:rPr>
            <a:t>iohexol</a:t>
          </a:r>
          <a:endParaRPr lang="en-US" dirty="0">
            <a:latin typeface="Century Gothic" panose="020B0502020202020204" pitchFamily="34" charset="0"/>
          </a:endParaRPr>
        </a:p>
      </dgm:t>
    </dgm:pt>
    <dgm:pt modelId="{8BF14E2D-0052-4C15-9999-1D22286D4625}" type="parTrans" cxnId="{D186B4B6-52B9-4ABA-B923-64B7A3BD23A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2EE3210-B9F7-4158-9EDF-B9630A42D35E}" type="sibTrans" cxnId="{D186B4B6-52B9-4ABA-B923-64B7A3BD23A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788F1C2-414E-44F8-B2CF-DF780A9976F8}">
      <dgm:prSet custT="1"/>
      <dgm:spPr/>
      <dgm:t>
        <a:bodyPr/>
        <a:lstStyle/>
        <a:p>
          <a:r>
            <a:rPr lang="en-US" sz="1600" dirty="0" err="1" smtClean="0">
              <a:latin typeface="Century Gothic" pitchFamily="34" charset="0"/>
            </a:rPr>
            <a:t>Cystatin</a:t>
          </a:r>
          <a:r>
            <a:rPr lang="en-US" sz="1600" dirty="0" smtClean="0">
              <a:latin typeface="Century Gothic" pitchFamily="34" charset="0"/>
            </a:rPr>
            <a:t> C</a:t>
          </a:r>
          <a:endParaRPr lang="en-US" sz="1600" dirty="0">
            <a:latin typeface="Century Gothic" pitchFamily="34" charset="0"/>
          </a:endParaRPr>
        </a:p>
      </dgm:t>
    </dgm:pt>
    <dgm:pt modelId="{281A7CB3-1D2D-4E38-8074-0D3301FA369A}" type="parTrans" cxnId="{8CD848E9-0337-4955-A6BE-3636E8F7237A}">
      <dgm:prSet/>
      <dgm:spPr/>
      <dgm:t>
        <a:bodyPr/>
        <a:lstStyle/>
        <a:p>
          <a:endParaRPr lang="en-US"/>
        </a:p>
      </dgm:t>
    </dgm:pt>
    <dgm:pt modelId="{655D8E3F-521D-4B36-B0CD-E7C8D57CAAF5}" type="sibTrans" cxnId="{8CD848E9-0337-4955-A6BE-3636E8F7237A}">
      <dgm:prSet/>
      <dgm:spPr/>
      <dgm:t>
        <a:bodyPr/>
        <a:lstStyle/>
        <a:p>
          <a:endParaRPr lang="en-US"/>
        </a:p>
      </dgm:t>
    </dgm:pt>
    <dgm:pt modelId="{C1B2308B-E6EE-430B-8E0E-F209FC30908A}" type="pres">
      <dgm:prSet presAssocID="{5B6D7AD5-7490-4D0A-84DE-83782FE99C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E155F7-6E14-4C2F-8787-0F3756D05EB8}" type="pres">
      <dgm:prSet presAssocID="{270F1338-5E5D-4361-B3E9-459C9C09C90F}" presName="hierRoot1" presStyleCnt="0"/>
      <dgm:spPr/>
      <dgm:t>
        <a:bodyPr/>
        <a:lstStyle/>
        <a:p>
          <a:endParaRPr lang="en-US"/>
        </a:p>
      </dgm:t>
    </dgm:pt>
    <dgm:pt modelId="{20D633F4-B2DE-4610-B1BD-E49AAC243CC6}" type="pres">
      <dgm:prSet presAssocID="{270F1338-5E5D-4361-B3E9-459C9C09C90F}" presName="composite" presStyleCnt="0"/>
      <dgm:spPr/>
      <dgm:t>
        <a:bodyPr/>
        <a:lstStyle/>
        <a:p>
          <a:endParaRPr lang="en-US"/>
        </a:p>
      </dgm:t>
    </dgm:pt>
    <dgm:pt modelId="{DA49B07C-63E9-42A9-84F9-1A432448CC6B}" type="pres">
      <dgm:prSet presAssocID="{270F1338-5E5D-4361-B3E9-459C9C09C90F}" presName="background" presStyleLbl="node0" presStyleIdx="0" presStyleCnt="1"/>
      <dgm:spPr/>
      <dgm:t>
        <a:bodyPr/>
        <a:lstStyle/>
        <a:p>
          <a:endParaRPr lang="en-US"/>
        </a:p>
      </dgm:t>
    </dgm:pt>
    <dgm:pt modelId="{7E71CBDD-B084-4011-882B-69C7C8FBBFA9}" type="pres">
      <dgm:prSet presAssocID="{270F1338-5E5D-4361-B3E9-459C9C09C90F}" presName="text" presStyleLbl="fgAcc0" presStyleIdx="0" presStyleCnt="1" custScaleX="212400" custScaleY="91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FEC79-E361-43AE-B6B8-0E6E16956689}" type="pres">
      <dgm:prSet presAssocID="{270F1338-5E5D-4361-B3E9-459C9C09C90F}" presName="hierChild2" presStyleCnt="0"/>
      <dgm:spPr/>
      <dgm:t>
        <a:bodyPr/>
        <a:lstStyle/>
        <a:p>
          <a:endParaRPr lang="en-US"/>
        </a:p>
      </dgm:t>
    </dgm:pt>
    <dgm:pt modelId="{7B029CDA-49DD-4DCE-961D-1B264B05FED3}" type="pres">
      <dgm:prSet presAssocID="{559DD362-B76A-49C9-BC61-DC6DC12A3BA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6096D62-8933-48AC-B2FD-FA542EB78705}" type="pres">
      <dgm:prSet presAssocID="{A66A1BD6-EC89-4941-9C2B-0239AC426E60}" presName="hierRoot2" presStyleCnt="0"/>
      <dgm:spPr/>
      <dgm:t>
        <a:bodyPr/>
        <a:lstStyle/>
        <a:p>
          <a:endParaRPr lang="en-US"/>
        </a:p>
      </dgm:t>
    </dgm:pt>
    <dgm:pt modelId="{8505BC09-9E64-40F3-9980-3556F930DA93}" type="pres">
      <dgm:prSet presAssocID="{A66A1BD6-EC89-4941-9C2B-0239AC426E60}" presName="composite2" presStyleCnt="0"/>
      <dgm:spPr/>
      <dgm:t>
        <a:bodyPr/>
        <a:lstStyle/>
        <a:p>
          <a:endParaRPr lang="en-US"/>
        </a:p>
      </dgm:t>
    </dgm:pt>
    <dgm:pt modelId="{25CBCF08-BB09-4F1E-BBC5-E93811E5FCD1}" type="pres">
      <dgm:prSet presAssocID="{A66A1BD6-EC89-4941-9C2B-0239AC426E60}" presName="background2" presStyleLbl="node2" presStyleIdx="0" presStyleCnt="2"/>
      <dgm:spPr/>
      <dgm:t>
        <a:bodyPr/>
        <a:lstStyle/>
        <a:p>
          <a:endParaRPr lang="en-US"/>
        </a:p>
      </dgm:t>
    </dgm:pt>
    <dgm:pt modelId="{70235043-089B-477D-8B36-BE6687809DE2}" type="pres">
      <dgm:prSet presAssocID="{A66A1BD6-EC89-4941-9C2B-0239AC426E60}" presName="text2" presStyleLbl="fgAcc2" presStyleIdx="0" presStyleCnt="2" custScaleX="1499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BAD1D8-7558-4507-AE98-890B37B08BD0}" type="pres">
      <dgm:prSet presAssocID="{A66A1BD6-EC89-4941-9C2B-0239AC426E60}" presName="hierChild3" presStyleCnt="0"/>
      <dgm:spPr/>
      <dgm:t>
        <a:bodyPr/>
        <a:lstStyle/>
        <a:p>
          <a:endParaRPr lang="en-US"/>
        </a:p>
      </dgm:t>
    </dgm:pt>
    <dgm:pt modelId="{E4323970-A9DD-4656-AE34-A0B9DB1D0133}" type="pres">
      <dgm:prSet presAssocID="{C8618072-C94A-431F-869F-53E3ACCC7A80}" presName="Name17" presStyleLbl="parChTrans1D3" presStyleIdx="0" presStyleCnt="4"/>
      <dgm:spPr/>
      <dgm:t>
        <a:bodyPr/>
        <a:lstStyle/>
        <a:p>
          <a:endParaRPr lang="en-US"/>
        </a:p>
      </dgm:t>
    </dgm:pt>
    <dgm:pt modelId="{929E53BC-5F24-477F-9B9A-9410DBBD0D34}" type="pres">
      <dgm:prSet presAssocID="{06D26DAC-5DFC-45A3-BD9D-341A5031D5C7}" presName="hierRoot3" presStyleCnt="0"/>
      <dgm:spPr/>
      <dgm:t>
        <a:bodyPr/>
        <a:lstStyle/>
        <a:p>
          <a:endParaRPr lang="en-US"/>
        </a:p>
      </dgm:t>
    </dgm:pt>
    <dgm:pt modelId="{4C7D7B58-8DE0-4EE3-BF8D-FCCAA28EAB03}" type="pres">
      <dgm:prSet presAssocID="{06D26DAC-5DFC-45A3-BD9D-341A5031D5C7}" presName="composite3" presStyleCnt="0"/>
      <dgm:spPr/>
      <dgm:t>
        <a:bodyPr/>
        <a:lstStyle/>
        <a:p>
          <a:endParaRPr lang="en-US"/>
        </a:p>
      </dgm:t>
    </dgm:pt>
    <dgm:pt modelId="{2A0067D3-AA24-4198-8A11-4C609EEDFD52}" type="pres">
      <dgm:prSet presAssocID="{06D26DAC-5DFC-45A3-BD9D-341A5031D5C7}" presName="background3" presStyleLbl="node3" presStyleIdx="0" presStyleCnt="4"/>
      <dgm:spPr/>
      <dgm:t>
        <a:bodyPr/>
        <a:lstStyle/>
        <a:p>
          <a:endParaRPr lang="en-US"/>
        </a:p>
      </dgm:t>
    </dgm:pt>
    <dgm:pt modelId="{168DB713-7F19-4755-A951-525F34958BF4}" type="pres">
      <dgm:prSet presAssocID="{06D26DAC-5DFC-45A3-BD9D-341A5031D5C7}" presName="text3" presStyleLbl="fgAcc3" presStyleIdx="0" presStyleCnt="4" custScaleX="1597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CC34F6-03E6-4F18-969C-502915F54E04}" type="pres">
      <dgm:prSet presAssocID="{06D26DAC-5DFC-45A3-BD9D-341A5031D5C7}" presName="hierChild4" presStyleCnt="0"/>
      <dgm:spPr/>
      <dgm:t>
        <a:bodyPr/>
        <a:lstStyle/>
        <a:p>
          <a:endParaRPr lang="en-US"/>
        </a:p>
      </dgm:t>
    </dgm:pt>
    <dgm:pt modelId="{1C360CB2-1B0F-4056-82B9-237AC31E3073}" type="pres">
      <dgm:prSet presAssocID="{281A7CB3-1D2D-4E38-8074-0D3301FA369A}" presName="Name17" presStyleLbl="parChTrans1D3" presStyleIdx="1" presStyleCnt="4"/>
      <dgm:spPr/>
      <dgm:t>
        <a:bodyPr/>
        <a:lstStyle/>
        <a:p>
          <a:endParaRPr lang="en-US"/>
        </a:p>
      </dgm:t>
    </dgm:pt>
    <dgm:pt modelId="{F9954277-3E79-42F3-99C7-DFA4D80C3783}" type="pres">
      <dgm:prSet presAssocID="{9788F1C2-414E-44F8-B2CF-DF780A9976F8}" presName="hierRoot3" presStyleCnt="0"/>
      <dgm:spPr/>
    </dgm:pt>
    <dgm:pt modelId="{0A76F638-68AA-4E6B-97A8-E315DF6CF07A}" type="pres">
      <dgm:prSet presAssocID="{9788F1C2-414E-44F8-B2CF-DF780A9976F8}" presName="composite3" presStyleCnt="0"/>
      <dgm:spPr/>
    </dgm:pt>
    <dgm:pt modelId="{0E013AB5-33CF-47B7-8411-C88D8DE64AFD}" type="pres">
      <dgm:prSet presAssocID="{9788F1C2-414E-44F8-B2CF-DF780A9976F8}" presName="background3" presStyleLbl="node3" presStyleIdx="1" presStyleCnt="4"/>
      <dgm:spPr/>
    </dgm:pt>
    <dgm:pt modelId="{040793AE-491B-4C7C-B282-60459C041445}" type="pres">
      <dgm:prSet presAssocID="{9788F1C2-414E-44F8-B2CF-DF780A9976F8}" presName="text3" presStyleLbl="fgAcc3" presStyleIdx="1" presStyleCnt="4" custLinFactNeighborX="-1549" custLinFactNeighborY="-3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5E8014-D883-4038-A914-4A5AA6B1FA01}" type="pres">
      <dgm:prSet presAssocID="{9788F1C2-414E-44F8-B2CF-DF780A9976F8}" presName="hierChild4" presStyleCnt="0"/>
      <dgm:spPr/>
    </dgm:pt>
    <dgm:pt modelId="{F2C10A10-5C46-4E3A-BAA8-0A1C29B84CB5}" type="pres">
      <dgm:prSet presAssocID="{B00F5C90-26A6-4BB8-B747-29A0C4F5670A}" presName="Name17" presStyleLbl="parChTrans1D3" presStyleIdx="2" presStyleCnt="4"/>
      <dgm:spPr/>
      <dgm:t>
        <a:bodyPr/>
        <a:lstStyle/>
        <a:p>
          <a:endParaRPr lang="en-US"/>
        </a:p>
      </dgm:t>
    </dgm:pt>
    <dgm:pt modelId="{ED1D01FD-BBB0-4227-BEBA-5A94B8D6C0E1}" type="pres">
      <dgm:prSet presAssocID="{6ACADA5C-26BD-462F-B2F2-9B0C207386F6}" presName="hierRoot3" presStyleCnt="0"/>
      <dgm:spPr/>
      <dgm:t>
        <a:bodyPr/>
        <a:lstStyle/>
        <a:p>
          <a:endParaRPr lang="en-US"/>
        </a:p>
      </dgm:t>
    </dgm:pt>
    <dgm:pt modelId="{417C3826-58EE-4787-B9B4-13A40B80DF14}" type="pres">
      <dgm:prSet presAssocID="{6ACADA5C-26BD-462F-B2F2-9B0C207386F6}" presName="composite3" presStyleCnt="0"/>
      <dgm:spPr/>
      <dgm:t>
        <a:bodyPr/>
        <a:lstStyle/>
        <a:p>
          <a:endParaRPr lang="en-US"/>
        </a:p>
      </dgm:t>
    </dgm:pt>
    <dgm:pt modelId="{1AE787A7-5092-449D-AE71-34B9BF608CD5}" type="pres">
      <dgm:prSet presAssocID="{6ACADA5C-26BD-462F-B2F2-9B0C207386F6}" presName="background3" presStyleLbl="node3" presStyleIdx="2" presStyleCnt="4"/>
      <dgm:spPr/>
      <dgm:t>
        <a:bodyPr/>
        <a:lstStyle/>
        <a:p>
          <a:endParaRPr lang="en-US"/>
        </a:p>
      </dgm:t>
    </dgm:pt>
    <dgm:pt modelId="{9C9D683D-583D-4627-BE1C-AF163E1477C6}" type="pres">
      <dgm:prSet presAssocID="{6ACADA5C-26BD-462F-B2F2-9B0C207386F6}" presName="text3" presStyleLbl="fgAcc3" presStyleIdx="2" presStyleCnt="4" custScaleX="152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A2933-E9AE-4203-BEC2-0BAD14D59C52}" type="pres">
      <dgm:prSet presAssocID="{6ACADA5C-26BD-462F-B2F2-9B0C207386F6}" presName="hierChild4" presStyleCnt="0"/>
      <dgm:spPr/>
      <dgm:t>
        <a:bodyPr/>
        <a:lstStyle/>
        <a:p>
          <a:endParaRPr lang="en-US"/>
        </a:p>
      </dgm:t>
    </dgm:pt>
    <dgm:pt modelId="{73F45BDE-1BCD-4E65-B56C-C5930FBCB089}" type="pres">
      <dgm:prSet presAssocID="{57416AD4-D780-4462-85DF-59CC8A3EFFF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994F8EE-48D3-4E8E-BC6B-9959622E8718}" type="pres">
      <dgm:prSet presAssocID="{24069D1F-F638-416C-95AC-96EC83EDA962}" presName="hierRoot2" presStyleCnt="0"/>
      <dgm:spPr/>
      <dgm:t>
        <a:bodyPr/>
        <a:lstStyle/>
        <a:p>
          <a:endParaRPr lang="en-US"/>
        </a:p>
      </dgm:t>
    </dgm:pt>
    <dgm:pt modelId="{AB486752-BD57-44F5-921E-133C8D5798E7}" type="pres">
      <dgm:prSet presAssocID="{24069D1F-F638-416C-95AC-96EC83EDA962}" presName="composite2" presStyleCnt="0"/>
      <dgm:spPr/>
      <dgm:t>
        <a:bodyPr/>
        <a:lstStyle/>
        <a:p>
          <a:endParaRPr lang="en-US"/>
        </a:p>
      </dgm:t>
    </dgm:pt>
    <dgm:pt modelId="{F8DC5639-4E0C-47FD-B50A-5BFE2CEB8FAF}" type="pres">
      <dgm:prSet presAssocID="{24069D1F-F638-416C-95AC-96EC83EDA962}" presName="background2" presStyleLbl="node2" presStyleIdx="1" presStyleCnt="2"/>
      <dgm:spPr/>
      <dgm:t>
        <a:bodyPr/>
        <a:lstStyle/>
        <a:p>
          <a:endParaRPr lang="en-US"/>
        </a:p>
      </dgm:t>
    </dgm:pt>
    <dgm:pt modelId="{FD7F81FE-7898-4FD9-8E3D-3B3EB29644DE}" type="pres">
      <dgm:prSet presAssocID="{24069D1F-F638-416C-95AC-96EC83EDA962}" presName="text2" presStyleLbl="fgAcc2" presStyleIdx="1" presStyleCnt="2" custScaleX="190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9EFEA-1CDF-40CE-B47C-56F9038E4D27}" type="pres">
      <dgm:prSet presAssocID="{24069D1F-F638-416C-95AC-96EC83EDA962}" presName="hierChild3" presStyleCnt="0"/>
      <dgm:spPr/>
      <dgm:t>
        <a:bodyPr/>
        <a:lstStyle/>
        <a:p>
          <a:endParaRPr lang="en-US"/>
        </a:p>
      </dgm:t>
    </dgm:pt>
    <dgm:pt modelId="{06B4FEF4-0335-4D09-B50C-B746007BAEBA}" type="pres">
      <dgm:prSet presAssocID="{8BF14E2D-0052-4C15-9999-1D22286D4625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CE0F74A-2FD7-4255-8D6F-9DE692A74204}" type="pres">
      <dgm:prSet presAssocID="{582431B1-1B89-48DF-9BEF-589B5F1FE22D}" presName="hierRoot3" presStyleCnt="0"/>
      <dgm:spPr/>
      <dgm:t>
        <a:bodyPr/>
        <a:lstStyle/>
        <a:p>
          <a:endParaRPr lang="en-US"/>
        </a:p>
      </dgm:t>
    </dgm:pt>
    <dgm:pt modelId="{B5EE8337-5C5F-4E21-9417-5C6E8F1128AF}" type="pres">
      <dgm:prSet presAssocID="{582431B1-1B89-48DF-9BEF-589B5F1FE22D}" presName="composite3" presStyleCnt="0"/>
      <dgm:spPr/>
      <dgm:t>
        <a:bodyPr/>
        <a:lstStyle/>
        <a:p>
          <a:endParaRPr lang="en-US"/>
        </a:p>
      </dgm:t>
    </dgm:pt>
    <dgm:pt modelId="{7560DC32-004A-4B3B-9654-5FF2999EF4F8}" type="pres">
      <dgm:prSet presAssocID="{582431B1-1B89-48DF-9BEF-589B5F1FE22D}" presName="background3" presStyleLbl="node3" presStyleIdx="3" presStyleCnt="4"/>
      <dgm:spPr/>
      <dgm:t>
        <a:bodyPr/>
        <a:lstStyle/>
        <a:p>
          <a:endParaRPr lang="en-US"/>
        </a:p>
      </dgm:t>
    </dgm:pt>
    <dgm:pt modelId="{8965E2B7-5313-4D06-A07E-BDC3480D7DFB}" type="pres">
      <dgm:prSet presAssocID="{582431B1-1B89-48DF-9BEF-589B5F1FE22D}" presName="text3" presStyleLbl="fgAcc3" presStyleIdx="3" presStyleCnt="4" custScaleX="1735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2F7562-06DC-4938-A386-78F8DAD8439D}" type="pres">
      <dgm:prSet presAssocID="{582431B1-1B89-48DF-9BEF-589B5F1FE22D}" presName="hierChild4" presStyleCnt="0"/>
      <dgm:spPr/>
      <dgm:t>
        <a:bodyPr/>
        <a:lstStyle/>
        <a:p>
          <a:endParaRPr lang="en-US"/>
        </a:p>
      </dgm:t>
    </dgm:pt>
  </dgm:ptLst>
  <dgm:cxnLst>
    <dgm:cxn modelId="{A67FC852-9D20-4226-9840-EA33781726A7}" srcId="{270F1338-5E5D-4361-B3E9-459C9C09C90F}" destId="{A66A1BD6-EC89-4941-9C2B-0239AC426E60}" srcOrd="0" destOrd="0" parTransId="{559DD362-B76A-49C9-BC61-DC6DC12A3BAA}" sibTransId="{6336E6DB-D60B-4629-980E-55C5F345A281}"/>
    <dgm:cxn modelId="{1C7F3861-F654-419B-B0A0-E05854E3CEB3}" type="presOf" srcId="{9788F1C2-414E-44F8-B2CF-DF780A9976F8}" destId="{040793AE-491B-4C7C-B282-60459C041445}" srcOrd="0" destOrd="0" presId="urn:microsoft.com/office/officeart/2005/8/layout/hierarchy1"/>
    <dgm:cxn modelId="{6E78BF17-37EC-44C6-B67C-10643C550514}" type="presOf" srcId="{57416AD4-D780-4462-85DF-59CC8A3EFFF6}" destId="{73F45BDE-1BCD-4E65-B56C-C5930FBCB089}" srcOrd="0" destOrd="0" presId="urn:microsoft.com/office/officeart/2005/8/layout/hierarchy1"/>
    <dgm:cxn modelId="{45474B43-F61D-4844-B355-B82C8E280EFD}" type="presOf" srcId="{A66A1BD6-EC89-4941-9C2B-0239AC426E60}" destId="{70235043-089B-477D-8B36-BE6687809DE2}" srcOrd="0" destOrd="0" presId="urn:microsoft.com/office/officeart/2005/8/layout/hierarchy1"/>
    <dgm:cxn modelId="{9D9C6229-C2B7-4192-BA26-C0A22D00B8C5}" type="presOf" srcId="{270F1338-5E5D-4361-B3E9-459C9C09C90F}" destId="{7E71CBDD-B084-4011-882B-69C7C8FBBFA9}" srcOrd="0" destOrd="0" presId="urn:microsoft.com/office/officeart/2005/8/layout/hierarchy1"/>
    <dgm:cxn modelId="{21CD11A9-2664-432B-809A-B384709592AE}" srcId="{270F1338-5E5D-4361-B3E9-459C9C09C90F}" destId="{24069D1F-F638-416C-95AC-96EC83EDA962}" srcOrd="1" destOrd="0" parTransId="{57416AD4-D780-4462-85DF-59CC8A3EFFF6}" sibTransId="{2955E58E-5E76-406F-98A6-04692E25DB05}"/>
    <dgm:cxn modelId="{7832D853-B569-4011-9E6A-AE8B464E6A7A}" type="presOf" srcId="{B00F5C90-26A6-4BB8-B747-29A0C4F5670A}" destId="{F2C10A10-5C46-4E3A-BAA8-0A1C29B84CB5}" srcOrd="0" destOrd="0" presId="urn:microsoft.com/office/officeart/2005/8/layout/hierarchy1"/>
    <dgm:cxn modelId="{8DBFA277-1324-44D7-BDC2-08AEBE7E8F79}" srcId="{5B6D7AD5-7490-4D0A-84DE-83782FE99CA4}" destId="{270F1338-5E5D-4361-B3E9-459C9C09C90F}" srcOrd="0" destOrd="0" parTransId="{CEBAE993-0993-44E0-BC38-42DE133F4002}" sibTransId="{CF1A60EC-A3CE-49AA-AEC5-5A58CF0BB299}"/>
    <dgm:cxn modelId="{4CA92580-EF49-499C-B9D6-E0FC97CB1B8F}" type="presOf" srcId="{559DD362-B76A-49C9-BC61-DC6DC12A3BAA}" destId="{7B029CDA-49DD-4DCE-961D-1B264B05FED3}" srcOrd="0" destOrd="0" presId="urn:microsoft.com/office/officeart/2005/8/layout/hierarchy1"/>
    <dgm:cxn modelId="{9B2D8EEE-8590-4AC4-AC5C-72990E8D07A5}" type="presOf" srcId="{6ACADA5C-26BD-462F-B2F2-9B0C207386F6}" destId="{9C9D683D-583D-4627-BE1C-AF163E1477C6}" srcOrd="0" destOrd="0" presId="urn:microsoft.com/office/officeart/2005/8/layout/hierarchy1"/>
    <dgm:cxn modelId="{6FEC3321-4366-4CF6-8887-D9C798A1686C}" type="presOf" srcId="{06D26DAC-5DFC-45A3-BD9D-341A5031D5C7}" destId="{168DB713-7F19-4755-A951-525F34958BF4}" srcOrd="0" destOrd="0" presId="urn:microsoft.com/office/officeart/2005/8/layout/hierarchy1"/>
    <dgm:cxn modelId="{8CD848E9-0337-4955-A6BE-3636E8F7237A}" srcId="{A66A1BD6-EC89-4941-9C2B-0239AC426E60}" destId="{9788F1C2-414E-44F8-B2CF-DF780A9976F8}" srcOrd="1" destOrd="0" parTransId="{281A7CB3-1D2D-4E38-8074-0D3301FA369A}" sibTransId="{655D8E3F-521D-4B36-B0CD-E7C8D57CAAF5}"/>
    <dgm:cxn modelId="{BE2C5F6A-2D23-428A-8DD6-B9803059F85A}" type="presOf" srcId="{5B6D7AD5-7490-4D0A-84DE-83782FE99CA4}" destId="{C1B2308B-E6EE-430B-8E0E-F209FC30908A}" srcOrd="0" destOrd="0" presId="urn:microsoft.com/office/officeart/2005/8/layout/hierarchy1"/>
    <dgm:cxn modelId="{D6BAF939-D955-48C6-9E59-587660680B8D}" type="presOf" srcId="{8BF14E2D-0052-4C15-9999-1D22286D4625}" destId="{06B4FEF4-0335-4D09-B50C-B746007BAEBA}" srcOrd="0" destOrd="0" presId="urn:microsoft.com/office/officeart/2005/8/layout/hierarchy1"/>
    <dgm:cxn modelId="{82CE2FA4-C814-4E06-8B72-FD9298042DD7}" srcId="{A66A1BD6-EC89-4941-9C2B-0239AC426E60}" destId="{06D26DAC-5DFC-45A3-BD9D-341A5031D5C7}" srcOrd="0" destOrd="0" parTransId="{C8618072-C94A-431F-869F-53E3ACCC7A80}" sibTransId="{67A25E80-C664-4A57-B46A-07137B606D8F}"/>
    <dgm:cxn modelId="{1892D9D5-3E47-4693-BCF2-3D82A06A5959}" type="presOf" srcId="{582431B1-1B89-48DF-9BEF-589B5F1FE22D}" destId="{8965E2B7-5313-4D06-A07E-BDC3480D7DFB}" srcOrd="0" destOrd="0" presId="urn:microsoft.com/office/officeart/2005/8/layout/hierarchy1"/>
    <dgm:cxn modelId="{B746CD08-46BA-446A-8C43-B6026B3A982F}" srcId="{A66A1BD6-EC89-4941-9C2B-0239AC426E60}" destId="{6ACADA5C-26BD-462F-B2F2-9B0C207386F6}" srcOrd="2" destOrd="0" parTransId="{B00F5C90-26A6-4BB8-B747-29A0C4F5670A}" sibTransId="{4485A00D-757A-4E4A-813A-7D76F8C5E9B5}"/>
    <dgm:cxn modelId="{F9519EE2-5771-4059-9BF1-B41A7236CEC9}" type="presOf" srcId="{C8618072-C94A-431F-869F-53E3ACCC7A80}" destId="{E4323970-A9DD-4656-AE34-A0B9DB1D0133}" srcOrd="0" destOrd="0" presId="urn:microsoft.com/office/officeart/2005/8/layout/hierarchy1"/>
    <dgm:cxn modelId="{D186B4B6-52B9-4ABA-B923-64B7A3BD23AD}" srcId="{24069D1F-F638-416C-95AC-96EC83EDA962}" destId="{582431B1-1B89-48DF-9BEF-589B5F1FE22D}" srcOrd="0" destOrd="0" parTransId="{8BF14E2D-0052-4C15-9999-1D22286D4625}" sibTransId="{B2EE3210-B9F7-4158-9EDF-B9630A42D35E}"/>
    <dgm:cxn modelId="{9A8B9A9F-9867-45D7-B7D4-69F615F3B70A}" type="presOf" srcId="{24069D1F-F638-416C-95AC-96EC83EDA962}" destId="{FD7F81FE-7898-4FD9-8E3D-3B3EB29644DE}" srcOrd="0" destOrd="0" presId="urn:microsoft.com/office/officeart/2005/8/layout/hierarchy1"/>
    <dgm:cxn modelId="{CF05EECA-6592-4353-AFD9-3F86D477C017}" type="presOf" srcId="{281A7CB3-1D2D-4E38-8074-0D3301FA369A}" destId="{1C360CB2-1B0F-4056-82B9-237AC31E3073}" srcOrd="0" destOrd="0" presId="urn:microsoft.com/office/officeart/2005/8/layout/hierarchy1"/>
    <dgm:cxn modelId="{74CBBE95-1E9B-4AE8-AEDC-DFFCEA2259B1}" type="presParOf" srcId="{C1B2308B-E6EE-430B-8E0E-F209FC30908A}" destId="{B2E155F7-6E14-4C2F-8787-0F3756D05EB8}" srcOrd="0" destOrd="0" presId="urn:microsoft.com/office/officeart/2005/8/layout/hierarchy1"/>
    <dgm:cxn modelId="{8DBCCFBC-A54D-4CAD-B9FB-5F2AE655FD55}" type="presParOf" srcId="{B2E155F7-6E14-4C2F-8787-0F3756D05EB8}" destId="{20D633F4-B2DE-4610-B1BD-E49AAC243CC6}" srcOrd="0" destOrd="0" presId="urn:microsoft.com/office/officeart/2005/8/layout/hierarchy1"/>
    <dgm:cxn modelId="{1071BB09-24CE-4456-B3BE-F6B217E276EC}" type="presParOf" srcId="{20D633F4-B2DE-4610-B1BD-E49AAC243CC6}" destId="{DA49B07C-63E9-42A9-84F9-1A432448CC6B}" srcOrd="0" destOrd="0" presId="urn:microsoft.com/office/officeart/2005/8/layout/hierarchy1"/>
    <dgm:cxn modelId="{1201E491-AC79-4B73-B07C-D5D6412E3039}" type="presParOf" srcId="{20D633F4-B2DE-4610-B1BD-E49AAC243CC6}" destId="{7E71CBDD-B084-4011-882B-69C7C8FBBFA9}" srcOrd="1" destOrd="0" presId="urn:microsoft.com/office/officeart/2005/8/layout/hierarchy1"/>
    <dgm:cxn modelId="{B28408EA-2D4B-4C55-83D6-89D66D65EA3A}" type="presParOf" srcId="{B2E155F7-6E14-4C2F-8787-0F3756D05EB8}" destId="{EEFFEC79-E361-43AE-B6B8-0E6E16956689}" srcOrd="1" destOrd="0" presId="urn:microsoft.com/office/officeart/2005/8/layout/hierarchy1"/>
    <dgm:cxn modelId="{167318BF-3A83-42B5-A645-4F0951C2D993}" type="presParOf" srcId="{EEFFEC79-E361-43AE-B6B8-0E6E16956689}" destId="{7B029CDA-49DD-4DCE-961D-1B264B05FED3}" srcOrd="0" destOrd="0" presId="urn:microsoft.com/office/officeart/2005/8/layout/hierarchy1"/>
    <dgm:cxn modelId="{285764D7-890E-4075-A678-6C15032808B9}" type="presParOf" srcId="{EEFFEC79-E361-43AE-B6B8-0E6E16956689}" destId="{06096D62-8933-48AC-B2FD-FA542EB78705}" srcOrd="1" destOrd="0" presId="urn:microsoft.com/office/officeart/2005/8/layout/hierarchy1"/>
    <dgm:cxn modelId="{96FEC815-7EA5-43AC-8C92-8C745786D99F}" type="presParOf" srcId="{06096D62-8933-48AC-B2FD-FA542EB78705}" destId="{8505BC09-9E64-40F3-9980-3556F930DA93}" srcOrd="0" destOrd="0" presId="urn:microsoft.com/office/officeart/2005/8/layout/hierarchy1"/>
    <dgm:cxn modelId="{D9ECB5BC-D3F4-4608-85D0-2FC3CA930A79}" type="presParOf" srcId="{8505BC09-9E64-40F3-9980-3556F930DA93}" destId="{25CBCF08-BB09-4F1E-BBC5-E93811E5FCD1}" srcOrd="0" destOrd="0" presId="urn:microsoft.com/office/officeart/2005/8/layout/hierarchy1"/>
    <dgm:cxn modelId="{503F2DF8-2459-4C31-BDBC-08CAF90D02E8}" type="presParOf" srcId="{8505BC09-9E64-40F3-9980-3556F930DA93}" destId="{70235043-089B-477D-8B36-BE6687809DE2}" srcOrd="1" destOrd="0" presId="urn:microsoft.com/office/officeart/2005/8/layout/hierarchy1"/>
    <dgm:cxn modelId="{9E72D9EF-EE49-439A-8190-C6BD9A72B72D}" type="presParOf" srcId="{06096D62-8933-48AC-B2FD-FA542EB78705}" destId="{83BAD1D8-7558-4507-AE98-890B37B08BD0}" srcOrd="1" destOrd="0" presId="urn:microsoft.com/office/officeart/2005/8/layout/hierarchy1"/>
    <dgm:cxn modelId="{11D9B321-5774-4DF2-9877-FA86D0640107}" type="presParOf" srcId="{83BAD1D8-7558-4507-AE98-890B37B08BD0}" destId="{E4323970-A9DD-4656-AE34-A0B9DB1D0133}" srcOrd="0" destOrd="0" presId="urn:microsoft.com/office/officeart/2005/8/layout/hierarchy1"/>
    <dgm:cxn modelId="{908EE03C-0D39-4E60-A7DF-A0DFF50A7909}" type="presParOf" srcId="{83BAD1D8-7558-4507-AE98-890B37B08BD0}" destId="{929E53BC-5F24-477F-9B9A-9410DBBD0D34}" srcOrd="1" destOrd="0" presId="urn:microsoft.com/office/officeart/2005/8/layout/hierarchy1"/>
    <dgm:cxn modelId="{A01B40C2-3338-47A8-8EE6-6822FB8DDC07}" type="presParOf" srcId="{929E53BC-5F24-477F-9B9A-9410DBBD0D34}" destId="{4C7D7B58-8DE0-4EE3-BF8D-FCCAA28EAB03}" srcOrd="0" destOrd="0" presId="urn:microsoft.com/office/officeart/2005/8/layout/hierarchy1"/>
    <dgm:cxn modelId="{D0C65970-95D0-4137-B3F4-4EBDD1E5BC14}" type="presParOf" srcId="{4C7D7B58-8DE0-4EE3-BF8D-FCCAA28EAB03}" destId="{2A0067D3-AA24-4198-8A11-4C609EEDFD52}" srcOrd="0" destOrd="0" presId="urn:microsoft.com/office/officeart/2005/8/layout/hierarchy1"/>
    <dgm:cxn modelId="{44364CAB-F2A3-4F96-8ED1-630A4D8C54A0}" type="presParOf" srcId="{4C7D7B58-8DE0-4EE3-BF8D-FCCAA28EAB03}" destId="{168DB713-7F19-4755-A951-525F34958BF4}" srcOrd="1" destOrd="0" presId="urn:microsoft.com/office/officeart/2005/8/layout/hierarchy1"/>
    <dgm:cxn modelId="{D6E86FC0-C0F8-4E3C-96C8-A4F6341E443E}" type="presParOf" srcId="{929E53BC-5F24-477F-9B9A-9410DBBD0D34}" destId="{51CC34F6-03E6-4F18-969C-502915F54E04}" srcOrd="1" destOrd="0" presId="urn:microsoft.com/office/officeart/2005/8/layout/hierarchy1"/>
    <dgm:cxn modelId="{4B811DFC-DF85-407D-804C-9A3C8133DC97}" type="presParOf" srcId="{83BAD1D8-7558-4507-AE98-890B37B08BD0}" destId="{1C360CB2-1B0F-4056-82B9-237AC31E3073}" srcOrd="2" destOrd="0" presId="urn:microsoft.com/office/officeart/2005/8/layout/hierarchy1"/>
    <dgm:cxn modelId="{A5925CBF-F27F-45A0-8684-9F281CBDA41A}" type="presParOf" srcId="{83BAD1D8-7558-4507-AE98-890B37B08BD0}" destId="{F9954277-3E79-42F3-99C7-DFA4D80C3783}" srcOrd="3" destOrd="0" presId="urn:microsoft.com/office/officeart/2005/8/layout/hierarchy1"/>
    <dgm:cxn modelId="{4730986F-ED12-4FB0-B4FF-939B15DF0D80}" type="presParOf" srcId="{F9954277-3E79-42F3-99C7-DFA4D80C3783}" destId="{0A76F638-68AA-4E6B-97A8-E315DF6CF07A}" srcOrd="0" destOrd="0" presId="urn:microsoft.com/office/officeart/2005/8/layout/hierarchy1"/>
    <dgm:cxn modelId="{3EED62CD-FB41-4180-8BF2-22926FB3927E}" type="presParOf" srcId="{0A76F638-68AA-4E6B-97A8-E315DF6CF07A}" destId="{0E013AB5-33CF-47B7-8411-C88D8DE64AFD}" srcOrd="0" destOrd="0" presId="urn:microsoft.com/office/officeart/2005/8/layout/hierarchy1"/>
    <dgm:cxn modelId="{1F7C34FE-A2FC-4E4F-92D1-325D5F48E3ED}" type="presParOf" srcId="{0A76F638-68AA-4E6B-97A8-E315DF6CF07A}" destId="{040793AE-491B-4C7C-B282-60459C041445}" srcOrd="1" destOrd="0" presId="urn:microsoft.com/office/officeart/2005/8/layout/hierarchy1"/>
    <dgm:cxn modelId="{CFEC4835-52E5-43F8-863C-B0827C1899C8}" type="presParOf" srcId="{F9954277-3E79-42F3-99C7-DFA4D80C3783}" destId="{185E8014-D883-4038-A914-4A5AA6B1FA01}" srcOrd="1" destOrd="0" presId="urn:microsoft.com/office/officeart/2005/8/layout/hierarchy1"/>
    <dgm:cxn modelId="{B16E0A7B-3D9A-4A0B-96B7-368F3C386DA8}" type="presParOf" srcId="{83BAD1D8-7558-4507-AE98-890B37B08BD0}" destId="{F2C10A10-5C46-4E3A-BAA8-0A1C29B84CB5}" srcOrd="4" destOrd="0" presId="urn:microsoft.com/office/officeart/2005/8/layout/hierarchy1"/>
    <dgm:cxn modelId="{69B67B97-1607-45B7-8A26-3516C5DCB2C3}" type="presParOf" srcId="{83BAD1D8-7558-4507-AE98-890B37B08BD0}" destId="{ED1D01FD-BBB0-4227-BEBA-5A94B8D6C0E1}" srcOrd="5" destOrd="0" presId="urn:microsoft.com/office/officeart/2005/8/layout/hierarchy1"/>
    <dgm:cxn modelId="{A23268C1-0060-44EC-84D7-D7149ACAE564}" type="presParOf" srcId="{ED1D01FD-BBB0-4227-BEBA-5A94B8D6C0E1}" destId="{417C3826-58EE-4787-B9B4-13A40B80DF14}" srcOrd="0" destOrd="0" presId="urn:microsoft.com/office/officeart/2005/8/layout/hierarchy1"/>
    <dgm:cxn modelId="{748BE231-F9B6-4F61-B204-13A8129AA378}" type="presParOf" srcId="{417C3826-58EE-4787-B9B4-13A40B80DF14}" destId="{1AE787A7-5092-449D-AE71-34B9BF608CD5}" srcOrd="0" destOrd="0" presId="urn:microsoft.com/office/officeart/2005/8/layout/hierarchy1"/>
    <dgm:cxn modelId="{FFF47754-7A88-47F1-8C55-53839979CC07}" type="presParOf" srcId="{417C3826-58EE-4787-B9B4-13A40B80DF14}" destId="{9C9D683D-583D-4627-BE1C-AF163E1477C6}" srcOrd="1" destOrd="0" presId="urn:microsoft.com/office/officeart/2005/8/layout/hierarchy1"/>
    <dgm:cxn modelId="{F382C4B7-357A-4D5A-BA8A-842AB840B9B4}" type="presParOf" srcId="{ED1D01FD-BBB0-4227-BEBA-5A94B8D6C0E1}" destId="{B93A2933-E9AE-4203-BEC2-0BAD14D59C52}" srcOrd="1" destOrd="0" presId="urn:microsoft.com/office/officeart/2005/8/layout/hierarchy1"/>
    <dgm:cxn modelId="{A958479B-F745-4CE4-9298-D5B5837F3E96}" type="presParOf" srcId="{EEFFEC79-E361-43AE-B6B8-0E6E16956689}" destId="{73F45BDE-1BCD-4E65-B56C-C5930FBCB089}" srcOrd="2" destOrd="0" presId="urn:microsoft.com/office/officeart/2005/8/layout/hierarchy1"/>
    <dgm:cxn modelId="{A2EFA759-28E7-411D-B7D2-A76A6D55DF83}" type="presParOf" srcId="{EEFFEC79-E361-43AE-B6B8-0E6E16956689}" destId="{1994F8EE-48D3-4E8E-BC6B-9959622E8718}" srcOrd="3" destOrd="0" presId="urn:microsoft.com/office/officeart/2005/8/layout/hierarchy1"/>
    <dgm:cxn modelId="{4FD3FC92-09A0-4C45-8554-717D4616AE64}" type="presParOf" srcId="{1994F8EE-48D3-4E8E-BC6B-9959622E8718}" destId="{AB486752-BD57-44F5-921E-133C8D5798E7}" srcOrd="0" destOrd="0" presId="urn:microsoft.com/office/officeart/2005/8/layout/hierarchy1"/>
    <dgm:cxn modelId="{A9970451-1191-4AD4-9AD9-4454F5715F55}" type="presParOf" srcId="{AB486752-BD57-44F5-921E-133C8D5798E7}" destId="{F8DC5639-4E0C-47FD-B50A-5BFE2CEB8FAF}" srcOrd="0" destOrd="0" presId="urn:microsoft.com/office/officeart/2005/8/layout/hierarchy1"/>
    <dgm:cxn modelId="{397AD456-6E95-4569-B88E-6225AC6CA5CC}" type="presParOf" srcId="{AB486752-BD57-44F5-921E-133C8D5798E7}" destId="{FD7F81FE-7898-4FD9-8E3D-3B3EB29644DE}" srcOrd="1" destOrd="0" presId="urn:microsoft.com/office/officeart/2005/8/layout/hierarchy1"/>
    <dgm:cxn modelId="{78B2A79A-FF88-47A7-B0E5-BBD52EA8BAA0}" type="presParOf" srcId="{1994F8EE-48D3-4E8E-BC6B-9959622E8718}" destId="{7AA9EFEA-1CDF-40CE-B47C-56F9038E4D27}" srcOrd="1" destOrd="0" presId="urn:microsoft.com/office/officeart/2005/8/layout/hierarchy1"/>
    <dgm:cxn modelId="{B8E79D11-991F-45B7-9BB2-D12F51714FFA}" type="presParOf" srcId="{7AA9EFEA-1CDF-40CE-B47C-56F9038E4D27}" destId="{06B4FEF4-0335-4D09-B50C-B746007BAEBA}" srcOrd="0" destOrd="0" presId="urn:microsoft.com/office/officeart/2005/8/layout/hierarchy1"/>
    <dgm:cxn modelId="{17D91184-AF02-4755-B0F0-41C9E6DD24B0}" type="presParOf" srcId="{7AA9EFEA-1CDF-40CE-B47C-56F9038E4D27}" destId="{7CE0F74A-2FD7-4255-8D6F-9DE692A74204}" srcOrd="1" destOrd="0" presId="urn:microsoft.com/office/officeart/2005/8/layout/hierarchy1"/>
    <dgm:cxn modelId="{C341A09C-7D75-49BA-A3B4-7ED1AC80DBE1}" type="presParOf" srcId="{7CE0F74A-2FD7-4255-8D6F-9DE692A74204}" destId="{B5EE8337-5C5F-4E21-9417-5C6E8F1128AF}" srcOrd="0" destOrd="0" presId="urn:microsoft.com/office/officeart/2005/8/layout/hierarchy1"/>
    <dgm:cxn modelId="{E41F50DA-788B-4869-80DB-44F138A2EAC2}" type="presParOf" srcId="{B5EE8337-5C5F-4E21-9417-5C6E8F1128AF}" destId="{7560DC32-004A-4B3B-9654-5FF2999EF4F8}" srcOrd="0" destOrd="0" presId="urn:microsoft.com/office/officeart/2005/8/layout/hierarchy1"/>
    <dgm:cxn modelId="{1E328FA6-E64F-4FC8-9D20-CF92D47A7FE2}" type="presParOf" srcId="{B5EE8337-5C5F-4E21-9417-5C6E8F1128AF}" destId="{8965E2B7-5313-4D06-A07E-BDC3480D7DFB}" srcOrd="1" destOrd="0" presId="urn:microsoft.com/office/officeart/2005/8/layout/hierarchy1"/>
    <dgm:cxn modelId="{DB0256F1-F3FB-4BA6-A71E-F7F51B209C04}" type="presParOf" srcId="{7CE0F74A-2FD7-4255-8D6F-9DE692A74204}" destId="{532F7562-06DC-4938-A386-78F8DAD843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6D7AD5-7490-4D0A-84DE-83782FE99CA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0F1338-5E5D-4361-B3E9-459C9C09C90F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Estimate and/or Measure GFR</a:t>
          </a:r>
          <a:endParaRPr lang="en-US" dirty="0">
            <a:latin typeface="Century Gothic" panose="020B0502020202020204" pitchFamily="34" charset="0"/>
          </a:endParaRPr>
        </a:p>
      </dgm:t>
    </dgm:pt>
    <dgm:pt modelId="{CEBAE993-0993-44E0-BC38-42DE133F4002}" type="parTrans" cxnId="{8DBFA277-1324-44D7-BDC2-08AEBE7E8F7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F1A60EC-A3CE-49AA-AEC5-5A58CF0BB299}" type="sibTrans" cxnId="{8DBFA277-1324-44D7-BDC2-08AEBE7E8F7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66A1BD6-EC89-4941-9C2B-0239AC426E60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Filtration Markers (Endogenous)</a:t>
          </a:r>
          <a:endParaRPr lang="en-US" dirty="0">
            <a:latin typeface="Century Gothic" panose="020B0502020202020204" pitchFamily="34" charset="0"/>
          </a:endParaRPr>
        </a:p>
      </dgm:t>
    </dgm:pt>
    <dgm:pt modelId="{559DD362-B76A-49C9-BC61-DC6DC12A3BAA}" type="parTrans" cxnId="{A67FC852-9D20-4226-9840-EA33781726A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336E6DB-D60B-4629-980E-55C5F345A281}" type="sibTrans" cxnId="{A67FC852-9D20-4226-9840-EA33781726A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6D26DAC-5DFC-45A3-BD9D-341A5031D5C7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Creatinine Clearance (</a:t>
          </a:r>
          <a:r>
            <a:rPr lang="en-US" dirty="0" err="1" smtClean="0">
              <a:latin typeface="Century Gothic" panose="020B0502020202020204" pitchFamily="34" charset="0"/>
            </a:rPr>
            <a:t>CrCl</a:t>
          </a:r>
          <a:r>
            <a:rPr lang="en-US" dirty="0" smtClean="0">
              <a:latin typeface="Century Gothic" panose="020B0502020202020204" pitchFamily="34" charset="0"/>
            </a:rPr>
            <a:t>)</a:t>
          </a:r>
          <a:endParaRPr lang="en-US" dirty="0">
            <a:latin typeface="Century Gothic" panose="020B0502020202020204" pitchFamily="34" charset="0"/>
          </a:endParaRPr>
        </a:p>
      </dgm:t>
    </dgm:pt>
    <dgm:pt modelId="{C8618072-C94A-431F-869F-53E3ACCC7A80}" type="parTrans" cxnId="{82CE2FA4-C814-4E06-8B72-FD9298042D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A25E80-C664-4A57-B46A-07137B606D8F}" type="sibTrans" cxnId="{82CE2FA4-C814-4E06-8B72-FD9298042D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ACADA5C-26BD-462F-B2F2-9B0C207386F6}">
      <dgm:prSet phldrT="[Text]" custT="1"/>
      <dgm:spPr/>
      <dgm:t>
        <a:bodyPr/>
        <a:lstStyle/>
        <a:p>
          <a:r>
            <a:rPr lang="en-US" sz="2000" dirty="0" err="1" smtClean="0">
              <a:latin typeface="Century Gothic" panose="020B0502020202020204" pitchFamily="34" charset="0"/>
            </a:rPr>
            <a:t>eGFR</a:t>
          </a:r>
          <a:r>
            <a:rPr lang="en-US" sz="2000" dirty="0" smtClean="0">
              <a:latin typeface="Century Gothic" panose="020B0502020202020204" pitchFamily="34" charset="0"/>
            </a:rPr>
            <a:t> equations</a:t>
          </a:r>
        </a:p>
        <a:p>
          <a:r>
            <a:rPr lang="en-US" sz="2000" dirty="0" err="1" smtClean="0">
              <a:latin typeface="Century Gothic" panose="020B0502020202020204" pitchFamily="34" charset="0"/>
            </a:rPr>
            <a:t>eCKD</a:t>
          </a:r>
          <a:r>
            <a:rPr lang="en-US" sz="2000" dirty="0" smtClean="0">
              <a:latin typeface="Century Gothic" panose="020B0502020202020204" pitchFamily="34" charset="0"/>
            </a:rPr>
            <a:t>- EPI </a:t>
          </a:r>
          <a:r>
            <a:rPr lang="en-US" sz="2000" dirty="0" err="1" smtClean="0">
              <a:latin typeface="Century Gothic" panose="020B0502020202020204" pitchFamily="34" charset="0"/>
            </a:rPr>
            <a:t>cr</a:t>
          </a:r>
          <a:endParaRPr lang="en-US" sz="2000" dirty="0" smtClean="0">
            <a:latin typeface="Century Gothic" panose="020B0502020202020204" pitchFamily="34" charset="0"/>
          </a:endParaRPr>
        </a:p>
        <a:p>
          <a:r>
            <a:rPr lang="en-US" sz="2000" dirty="0" smtClean="0">
              <a:latin typeface="Century Gothic" panose="020B0502020202020204" pitchFamily="34" charset="0"/>
            </a:rPr>
            <a:t>    </a:t>
          </a:r>
          <a:r>
            <a:rPr lang="en-US" sz="2000" dirty="0" err="1" smtClean="0">
              <a:latin typeface="Century Gothic" panose="020B0502020202020204" pitchFamily="34" charset="0"/>
            </a:rPr>
            <a:t>eCKD</a:t>
          </a:r>
          <a:r>
            <a:rPr lang="en-US" sz="2000" dirty="0" smtClean="0">
              <a:latin typeface="Century Gothic" panose="020B0502020202020204" pitchFamily="34" charset="0"/>
            </a:rPr>
            <a:t>-EPI-</a:t>
          </a:r>
          <a:r>
            <a:rPr lang="en-US" sz="2000" dirty="0" err="1" smtClean="0">
              <a:latin typeface="Century Gothic" panose="020B0502020202020204" pitchFamily="34" charset="0"/>
            </a:rPr>
            <a:t>cyc</a:t>
          </a:r>
          <a:endParaRPr lang="en-US" sz="2000" dirty="0" smtClean="0">
            <a:latin typeface="Century Gothic" panose="020B0502020202020204" pitchFamily="34" charset="0"/>
          </a:endParaRPr>
        </a:p>
      </dgm:t>
    </dgm:pt>
    <dgm:pt modelId="{B00F5C90-26A6-4BB8-B747-29A0C4F5670A}" type="parTrans" cxnId="{B746CD08-46BA-446A-8C43-B6026B3A982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485A00D-757A-4E4A-813A-7D76F8C5E9B5}" type="sibTrans" cxnId="{B746CD08-46BA-446A-8C43-B6026B3A982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788F1C2-414E-44F8-B2CF-DF780A9976F8}">
      <dgm:prSet custT="1"/>
      <dgm:spPr/>
      <dgm:t>
        <a:bodyPr/>
        <a:lstStyle/>
        <a:p>
          <a:r>
            <a:rPr lang="en-US" sz="2500" dirty="0" err="1" smtClean="0">
              <a:latin typeface="Century Gothic" pitchFamily="34" charset="0"/>
            </a:rPr>
            <a:t>Cystatin</a:t>
          </a:r>
          <a:r>
            <a:rPr lang="en-US" sz="2500" dirty="0" smtClean="0">
              <a:latin typeface="Century Gothic" pitchFamily="34" charset="0"/>
            </a:rPr>
            <a:t> C</a:t>
          </a:r>
          <a:endParaRPr lang="en-US" sz="2500" dirty="0">
            <a:latin typeface="Century Gothic" pitchFamily="34" charset="0"/>
          </a:endParaRPr>
        </a:p>
      </dgm:t>
    </dgm:pt>
    <dgm:pt modelId="{281A7CB3-1D2D-4E38-8074-0D3301FA369A}" type="parTrans" cxnId="{8CD848E9-0337-4955-A6BE-3636E8F7237A}">
      <dgm:prSet/>
      <dgm:spPr/>
      <dgm:t>
        <a:bodyPr/>
        <a:lstStyle/>
        <a:p>
          <a:endParaRPr lang="en-US"/>
        </a:p>
      </dgm:t>
    </dgm:pt>
    <dgm:pt modelId="{655D8E3F-521D-4B36-B0CD-E7C8D57CAAF5}" type="sibTrans" cxnId="{8CD848E9-0337-4955-A6BE-3636E8F7237A}">
      <dgm:prSet/>
      <dgm:spPr/>
      <dgm:t>
        <a:bodyPr/>
        <a:lstStyle/>
        <a:p>
          <a:endParaRPr lang="en-US"/>
        </a:p>
      </dgm:t>
    </dgm:pt>
    <dgm:pt modelId="{C1B2308B-E6EE-430B-8E0E-F209FC30908A}" type="pres">
      <dgm:prSet presAssocID="{5B6D7AD5-7490-4D0A-84DE-83782FE99C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E155F7-6E14-4C2F-8787-0F3756D05EB8}" type="pres">
      <dgm:prSet presAssocID="{270F1338-5E5D-4361-B3E9-459C9C09C90F}" presName="hierRoot1" presStyleCnt="0"/>
      <dgm:spPr/>
      <dgm:t>
        <a:bodyPr/>
        <a:lstStyle/>
        <a:p>
          <a:endParaRPr lang="en-US"/>
        </a:p>
      </dgm:t>
    </dgm:pt>
    <dgm:pt modelId="{20D633F4-B2DE-4610-B1BD-E49AAC243CC6}" type="pres">
      <dgm:prSet presAssocID="{270F1338-5E5D-4361-B3E9-459C9C09C90F}" presName="composite" presStyleCnt="0"/>
      <dgm:spPr/>
      <dgm:t>
        <a:bodyPr/>
        <a:lstStyle/>
        <a:p>
          <a:endParaRPr lang="en-US"/>
        </a:p>
      </dgm:t>
    </dgm:pt>
    <dgm:pt modelId="{DA49B07C-63E9-42A9-84F9-1A432448CC6B}" type="pres">
      <dgm:prSet presAssocID="{270F1338-5E5D-4361-B3E9-459C9C09C90F}" presName="background" presStyleLbl="node0" presStyleIdx="0" presStyleCnt="1"/>
      <dgm:spPr/>
      <dgm:t>
        <a:bodyPr/>
        <a:lstStyle/>
        <a:p>
          <a:endParaRPr lang="en-US"/>
        </a:p>
      </dgm:t>
    </dgm:pt>
    <dgm:pt modelId="{7E71CBDD-B084-4011-882B-69C7C8FBBFA9}" type="pres">
      <dgm:prSet presAssocID="{270F1338-5E5D-4361-B3E9-459C9C09C90F}" presName="text" presStyleLbl="fgAcc0" presStyleIdx="0" presStyleCnt="1" custScaleX="212400" custScaleY="91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FEC79-E361-43AE-B6B8-0E6E16956689}" type="pres">
      <dgm:prSet presAssocID="{270F1338-5E5D-4361-B3E9-459C9C09C90F}" presName="hierChild2" presStyleCnt="0"/>
      <dgm:spPr/>
      <dgm:t>
        <a:bodyPr/>
        <a:lstStyle/>
        <a:p>
          <a:endParaRPr lang="en-US"/>
        </a:p>
      </dgm:t>
    </dgm:pt>
    <dgm:pt modelId="{7B029CDA-49DD-4DCE-961D-1B264B05FED3}" type="pres">
      <dgm:prSet presAssocID="{559DD362-B76A-49C9-BC61-DC6DC12A3BA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6096D62-8933-48AC-B2FD-FA542EB78705}" type="pres">
      <dgm:prSet presAssocID="{A66A1BD6-EC89-4941-9C2B-0239AC426E60}" presName="hierRoot2" presStyleCnt="0"/>
      <dgm:spPr/>
      <dgm:t>
        <a:bodyPr/>
        <a:lstStyle/>
        <a:p>
          <a:endParaRPr lang="en-US"/>
        </a:p>
      </dgm:t>
    </dgm:pt>
    <dgm:pt modelId="{8505BC09-9E64-40F3-9980-3556F930DA93}" type="pres">
      <dgm:prSet presAssocID="{A66A1BD6-EC89-4941-9C2B-0239AC426E60}" presName="composite2" presStyleCnt="0"/>
      <dgm:spPr/>
      <dgm:t>
        <a:bodyPr/>
        <a:lstStyle/>
        <a:p>
          <a:endParaRPr lang="en-US"/>
        </a:p>
      </dgm:t>
    </dgm:pt>
    <dgm:pt modelId="{25CBCF08-BB09-4F1E-BBC5-E93811E5FCD1}" type="pres">
      <dgm:prSet presAssocID="{A66A1BD6-EC89-4941-9C2B-0239AC426E60}" presName="background2" presStyleLbl="node2" presStyleIdx="0" presStyleCnt="1"/>
      <dgm:spPr/>
      <dgm:t>
        <a:bodyPr/>
        <a:lstStyle/>
        <a:p>
          <a:endParaRPr lang="en-US"/>
        </a:p>
      </dgm:t>
    </dgm:pt>
    <dgm:pt modelId="{70235043-089B-477D-8B36-BE6687809DE2}" type="pres">
      <dgm:prSet presAssocID="{A66A1BD6-EC89-4941-9C2B-0239AC426E60}" presName="text2" presStyleLbl="fgAcc2" presStyleIdx="0" presStyleCnt="1" custScaleX="1499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BAD1D8-7558-4507-AE98-890B37B08BD0}" type="pres">
      <dgm:prSet presAssocID="{A66A1BD6-EC89-4941-9C2B-0239AC426E60}" presName="hierChild3" presStyleCnt="0"/>
      <dgm:spPr/>
      <dgm:t>
        <a:bodyPr/>
        <a:lstStyle/>
        <a:p>
          <a:endParaRPr lang="en-US"/>
        </a:p>
      </dgm:t>
    </dgm:pt>
    <dgm:pt modelId="{E4323970-A9DD-4656-AE34-A0B9DB1D0133}" type="pres">
      <dgm:prSet presAssocID="{C8618072-C94A-431F-869F-53E3ACCC7A8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929E53BC-5F24-477F-9B9A-9410DBBD0D34}" type="pres">
      <dgm:prSet presAssocID="{06D26DAC-5DFC-45A3-BD9D-341A5031D5C7}" presName="hierRoot3" presStyleCnt="0"/>
      <dgm:spPr/>
      <dgm:t>
        <a:bodyPr/>
        <a:lstStyle/>
        <a:p>
          <a:endParaRPr lang="en-US"/>
        </a:p>
      </dgm:t>
    </dgm:pt>
    <dgm:pt modelId="{4C7D7B58-8DE0-4EE3-BF8D-FCCAA28EAB03}" type="pres">
      <dgm:prSet presAssocID="{06D26DAC-5DFC-45A3-BD9D-341A5031D5C7}" presName="composite3" presStyleCnt="0"/>
      <dgm:spPr/>
      <dgm:t>
        <a:bodyPr/>
        <a:lstStyle/>
        <a:p>
          <a:endParaRPr lang="en-US"/>
        </a:p>
      </dgm:t>
    </dgm:pt>
    <dgm:pt modelId="{2A0067D3-AA24-4198-8A11-4C609EEDFD52}" type="pres">
      <dgm:prSet presAssocID="{06D26DAC-5DFC-45A3-BD9D-341A5031D5C7}" presName="background3" presStyleLbl="node3" presStyleIdx="0" presStyleCnt="3"/>
      <dgm:spPr/>
      <dgm:t>
        <a:bodyPr/>
        <a:lstStyle/>
        <a:p>
          <a:endParaRPr lang="en-US"/>
        </a:p>
      </dgm:t>
    </dgm:pt>
    <dgm:pt modelId="{168DB713-7F19-4755-A951-525F34958BF4}" type="pres">
      <dgm:prSet presAssocID="{06D26DAC-5DFC-45A3-BD9D-341A5031D5C7}" presName="text3" presStyleLbl="fgAcc3" presStyleIdx="0" presStyleCnt="3" custScaleX="1597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CC34F6-03E6-4F18-969C-502915F54E04}" type="pres">
      <dgm:prSet presAssocID="{06D26DAC-5DFC-45A3-BD9D-341A5031D5C7}" presName="hierChild4" presStyleCnt="0"/>
      <dgm:spPr/>
      <dgm:t>
        <a:bodyPr/>
        <a:lstStyle/>
        <a:p>
          <a:endParaRPr lang="en-US"/>
        </a:p>
      </dgm:t>
    </dgm:pt>
    <dgm:pt modelId="{1C360CB2-1B0F-4056-82B9-237AC31E3073}" type="pres">
      <dgm:prSet presAssocID="{281A7CB3-1D2D-4E38-8074-0D3301FA369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9954277-3E79-42F3-99C7-DFA4D80C3783}" type="pres">
      <dgm:prSet presAssocID="{9788F1C2-414E-44F8-B2CF-DF780A9976F8}" presName="hierRoot3" presStyleCnt="0"/>
      <dgm:spPr/>
    </dgm:pt>
    <dgm:pt modelId="{0A76F638-68AA-4E6B-97A8-E315DF6CF07A}" type="pres">
      <dgm:prSet presAssocID="{9788F1C2-414E-44F8-B2CF-DF780A9976F8}" presName="composite3" presStyleCnt="0"/>
      <dgm:spPr/>
    </dgm:pt>
    <dgm:pt modelId="{0E013AB5-33CF-47B7-8411-C88D8DE64AFD}" type="pres">
      <dgm:prSet presAssocID="{9788F1C2-414E-44F8-B2CF-DF780A9976F8}" presName="background3" presStyleLbl="node3" presStyleIdx="1" presStyleCnt="3"/>
      <dgm:spPr/>
    </dgm:pt>
    <dgm:pt modelId="{040793AE-491B-4C7C-B282-60459C041445}" type="pres">
      <dgm:prSet presAssocID="{9788F1C2-414E-44F8-B2CF-DF780A9976F8}" presName="text3" presStyleLbl="fgAcc3" presStyleIdx="1" presStyleCnt="3" custLinFactNeighborX="-1549" custLinFactNeighborY="-3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5E8014-D883-4038-A914-4A5AA6B1FA01}" type="pres">
      <dgm:prSet presAssocID="{9788F1C2-414E-44F8-B2CF-DF780A9976F8}" presName="hierChild4" presStyleCnt="0"/>
      <dgm:spPr/>
    </dgm:pt>
    <dgm:pt modelId="{F2C10A10-5C46-4E3A-BAA8-0A1C29B84CB5}" type="pres">
      <dgm:prSet presAssocID="{B00F5C90-26A6-4BB8-B747-29A0C4F5670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D1D01FD-BBB0-4227-BEBA-5A94B8D6C0E1}" type="pres">
      <dgm:prSet presAssocID="{6ACADA5C-26BD-462F-B2F2-9B0C207386F6}" presName="hierRoot3" presStyleCnt="0"/>
      <dgm:spPr/>
      <dgm:t>
        <a:bodyPr/>
        <a:lstStyle/>
        <a:p>
          <a:endParaRPr lang="en-US"/>
        </a:p>
      </dgm:t>
    </dgm:pt>
    <dgm:pt modelId="{417C3826-58EE-4787-B9B4-13A40B80DF14}" type="pres">
      <dgm:prSet presAssocID="{6ACADA5C-26BD-462F-B2F2-9B0C207386F6}" presName="composite3" presStyleCnt="0"/>
      <dgm:spPr/>
      <dgm:t>
        <a:bodyPr/>
        <a:lstStyle/>
        <a:p>
          <a:endParaRPr lang="en-US"/>
        </a:p>
      </dgm:t>
    </dgm:pt>
    <dgm:pt modelId="{1AE787A7-5092-449D-AE71-34B9BF608CD5}" type="pres">
      <dgm:prSet presAssocID="{6ACADA5C-26BD-462F-B2F2-9B0C207386F6}" presName="background3" presStyleLbl="node3" presStyleIdx="2" presStyleCnt="3"/>
      <dgm:spPr/>
      <dgm:t>
        <a:bodyPr/>
        <a:lstStyle/>
        <a:p>
          <a:endParaRPr lang="en-US"/>
        </a:p>
      </dgm:t>
    </dgm:pt>
    <dgm:pt modelId="{9C9D683D-583D-4627-BE1C-AF163E1477C6}" type="pres">
      <dgm:prSet presAssocID="{6ACADA5C-26BD-462F-B2F2-9B0C207386F6}" presName="text3" presStyleLbl="fgAcc3" presStyleIdx="2" presStyleCnt="3" custScaleX="152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A2933-E9AE-4203-BEC2-0BAD14D59C52}" type="pres">
      <dgm:prSet presAssocID="{6ACADA5C-26BD-462F-B2F2-9B0C207386F6}" presName="hierChild4" presStyleCnt="0"/>
      <dgm:spPr/>
      <dgm:t>
        <a:bodyPr/>
        <a:lstStyle/>
        <a:p>
          <a:endParaRPr lang="en-US"/>
        </a:p>
      </dgm:t>
    </dgm:pt>
  </dgm:ptLst>
  <dgm:cxnLst>
    <dgm:cxn modelId="{730AE72A-9835-49D1-AD65-92ABFBF2A533}" type="presOf" srcId="{B00F5C90-26A6-4BB8-B747-29A0C4F5670A}" destId="{F2C10A10-5C46-4E3A-BAA8-0A1C29B84CB5}" srcOrd="0" destOrd="0" presId="urn:microsoft.com/office/officeart/2005/8/layout/hierarchy1"/>
    <dgm:cxn modelId="{42CDFA8A-EA68-4917-9C18-A7E87DB834EF}" type="presOf" srcId="{270F1338-5E5D-4361-B3E9-459C9C09C90F}" destId="{7E71CBDD-B084-4011-882B-69C7C8FBBFA9}" srcOrd="0" destOrd="0" presId="urn:microsoft.com/office/officeart/2005/8/layout/hierarchy1"/>
    <dgm:cxn modelId="{2EE98973-A1BE-4217-A576-8E8CFD881E73}" type="presOf" srcId="{559DD362-B76A-49C9-BC61-DC6DC12A3BAA}" destId="{7B029CDA-49DD-4DCE-961D-1B264B05FED3}" srcOrd="0" destOrd="0" presId="urn:microsoft.com/office/officeart/2005/8/layout/hierarchy1"/>
    <dgm:cxn modelId="{D4E01A7D-CB1A-4D8F-BB30-CD5D2DFEAD30}" type="presOf" srcId="{06D26DAC-5DFC-45A3-BD9D-341A5031D5C7}" destId="{168DB713-7F19-4755-A951-525F34958BF4}" srcOrd="0" destOrd="0" presId="urn:microsoft.com/office/officeart/2005/8/layout/hierarchy1"/>
    <dgm:cxn modelId="{F6274C11-B70B-4525-8AF9-482D7F6C7DE3}" type="presOf" srcId="{C8618072-C94A-431F-869F-53E3ACCC7A80}" destId="{E4323970-A9DD-4656-AE34-A0B9DB1D0133}" srcOrd="0" destOrd="0" presId="urn:microsoft.com/office/officeart/2005/8/layout/hierarchy1"/>
    <dgm:cxn modelId="{DD792553-D3C5-4480-A336-3FC514C8024B}" type="presOf" srcId="{A66A1BD6-EC89-4941-9C2B-0239AC426E60}" destId="{70235043-089B-477D-8B36-BE6687809DE2}" srcOrd="0" destOrd="0" presId="urn:microsoft.com/office/officeart/2005/8/layout/hierarchy1"/>
    <dgm:cxn modelId="{69F6AADB-5B95-4636-84C7-AC4731B60287}" type="presOf" srcId="{6ACADA5C-26BD-462F-B2F2-9B0C207386F6}" destId="{9C9D683D-583D-4627-BE1C-AF163E1477C6}" srcOrd="0" destOrd="0" presId="urn:microsoft.com/office/officeart/2005/8/layout/hierarchy1"/>
    <dgm:cxn modelId="{82CE2FA4-C814-4E06-8B72-FD9298042DD7}" srcId="{A66A1BD6-EC89-4941-9C2B-0239AC426E60}" destId="{06D26DAC-5DFC-45A3-BD9D-341A5031D5C7}" srcOrd="0" destOrd="0" parTransId="{C8618072-C94A-431F-869F-53E3ACCC7A80}" sibTransId="{67A25E80-C664-4A57-B46A-07137B606D8F}"/>
    <dgm:cxn modelId="{8DBFA277-1324-44D7-BDC2-08AEBE7E8F79}" srcId="{5B6D7AD5-7490-4D0A-84DE-83782FE99CA4}" destId="{270F1338-5E5D-4361-B3E9-459C9C09C90F}" srcOrd="0" destOrd="0" parTransId="{CEBAE993-0993-44E0-BC38-42DE133F4002}" sibTransId="{CF1A60EC-A3CE-49AA-AEC5-5A58CF0BB299}"/>
    <dgm:cxn modelId="{D88C141E-6F8F-494D-8193-A59CE6C2E6EE}" type="presOf" srcId="{281A7CB3-1D2D-4E38-8074-0D3301FA369A}" destId="{1C360CB2-1B0F-4056-82B9-237AC31E3073}" srcOrd="0" destOrd="0" presId="urn:microsoft.com/office/officeart/2005/8/layout/hierarchy1"/>
    <dgm:cxn modelId="{151898AD-2C6B-4871-A663-ADE8E01DCA2E}" type="presOf" srcId="{5B6D7AD5-7490-4D0A-84DE-83782FE99CA4}" destId="{C1B2308B-E6EE-430B-8E0E-F209FC30908A}" srcOrd="0" destOrd="0" presId="urn:microsoft.com/office/officeart/2005/8/layout/hierarchy1"/>
    <dgm:cxn modelId="{A67FC852-9D20-4226-9840-EA33781726A7}" srcId="{270F1338-5E5D-4361-B3E9-459C9C09C90F}" destId="{A66A1BD6-EC89-4941-9C2B-0239AC426E60}" srcOrd="0" destOrd="0" parTransId="{559DD362-B76A-49C9-BC61-DC6DC12A3BAA}" sibTransId="{6336E6DB-D60B-4629-980E-55C5F345A281}"/>
    <dgm:cxn modelId="{00152091-43F0-47E4-8FF5-A82D86E6CE5C}" type="presOf" srcId="{9788F1C2-414E-44F8-B2CF-DF780A9976F8}" destId="{040793AE-491B-4C7C-B282-60459C041445}" srcOrd="0" destOrd="0" presId="urn:microsoft.com/office/officeart/2005/8/layout/hierarchy1"/>
    <dgm:cxn modelId="{B746CD08-46BA-446A-8C43-B6026B3A982F}" srcId="{A66A1BD6-EC89-4941-9C2B-0239AC426E60}" destId="{6ACADA5C-26BD-462F-B2F2-9B0C207386F6}" srcOrd="2" destOrd="0" parTransId="{B00F5C90-26A6-4BB8-B747-29A0C4F5670A}" sibTransId="{4485A00D-757A-4E4A-813A-7D76F8C5E9B5}"/>
    <dgm:cxn modelId="{8CD848E9-0337-4955-A6BE-3636E8F7237A}" srcId="{A66A1BD6-EC89-4941-9C2B-0239AC426E60}" destId="{9788F1C2-414E-44F8-B2CF-DF780A9976F8}" srcOrd="1" destOrd="0" parTransId="{281A7CB3-1D2D-4E38-8074-0D3301FA369A}" sibTransId="{655D8E3F-521D-4B36-B0CD-E7C8D57CAAF5}"/>
    <dgm:cxn modelId="{4673A531-FE61-4BA5-B04C-36FCAE536AA5}" type="presParOf" srcId="{C1B2308B-E6EE-430B-8E0E-F209FC30908A}" destId="{B2E155F7-6E14-4C2F-8787-0F3756D05EB8}" srcOrd="0" destOrd="0" presId="urn:microsoft.com/office/officeart/2005/8/layout/hierarchy1"/>
    <dgm:cxn modelId="{11A2A201-A37D-4BA8-BF69-B109F701923C}" type="presParOf" srcId="{B2E155F7-6E14-4C2F-8787-0F3756D05EB8}" destId="{20D633F4-B2DE-4610-B1BD-E49AAC243CC6}" srcOrd="0" destOrd="0" presId="urn:microsoft.com/office/officeart/2005/8/layout/hierarchy1"/>
    <dgm:cxn modelId="{4E16A68C-A658-4A01-8AD4-EA1A113DCBF5}" type="presParOf" srcId="{20D633F4-B2DE-4610-B1BD-E49AAC243CC6}" destId="{DA49B07C-63E9-42A9-84F9-1A432448CC6B}" srcOrd="0" destOrd="0" presId="urn:microsoft.com/office/officeart/2005/8/layout/hierarchy1"/>
    <dgm:cxn modelId="{DAF525DA-1B86-4913-8B5D-1BDB16D2543C}" type="presParOf" srcId="{20D633F4-B2DE-4610-B1BD-E49AAC243CC6}" destId="{7E71CBDD-B084-4011-882B-69C7C8FBBFA9}" srcOrd="1" destOrd="0" presId="urn:microsoft.com/office/officeart/2005/8/layout/hierarchy1"/>
    <dgm:cxn modelId="{3A3E53BA-633A-4064-BD91-6117991E22E6}" type="presParOf" srcId="{B2E155F7-6E14-4C2F-8787-0F3756D05EB8}" destId="{EEFFEC79-E361-43AE-B6B8-0E6E16956689}" srcOrd="1" destOrd="0" presId="urn:microsoft.com/office/officeart/2005/8/layout/hierarchy1"/>
    <dgm:cxn modelId="{277F7093-C97E-4EED-9EC4-8756E9880329}" type="presParOf" srcId="{EEFFEC79-E361-43AE-B6B8-0E6E16956689}" destId="{7B029CDA-49DD-4DCE-961D-1B264B05FED3}" srcOrd="0" destOrd="0" presId="urn:microsoft.com/office/officeart/2005/8/layout/hierarchy1"/>
    <dgm:cxn modelId="{7F4703F5-0EBD-4DC0-AA60-2BAAA8180F12}" type="presParOf" srcId="{EEFFEC79-E361-43AE-B6B8-0E6E16956689}" destId="{06096D62-8933-48AC-B2FD-FA542EB78705}" srcOrd="1" destOrd="0" presId="urn:microsoft.com/office/officeart/2005/8/layout/hierarchy1"/>
    <dgm:cxn modelId="{4F6B982D-F4AB-4DF1-A3D3-6186889B68F3}" type="presParOf" srcId="{06096D62-8933-48AC-B2FD-FA542EB78705}" destId="{8505BC09-9E64-40F3-9980-3556F930DA93}" srcOrd="0" destOrd="0" presId="urn:microsoft.com/office/officeart/2005/8/layout/hierarchy1"/>
    <dgm:cxn modelId="{16D1BA84-7A07-48CC-A779-209D6C060FFD}" type="presParOf" srcId="{8505BC09-9E64-40F3-9980-3556F930DA93}" destId="{25CBCF08-BB09-4F1E-BBC5-E93811E5FCD1}" srcOrd="0" destOrd="0" presId="urn:microsoft.com/office/officeart/2005/8/layout/hierarchy1"/>
    <dgm:cxn modelId="{719C2956-E952-4560-82BA-3D737362DB91}" type="presParOf" srcId="{8505BC09-9E64-40F3-9980-3556F930DA93}" destId="{70235043-089B-477D-8B36-BE6687809DE2}" srcOrd="1" destOrd="0" presId="urn:microsoft.com/office/officeart/2005/8/layout/hierarchy1"/>
    <dgm:cxn modelId="{171F6F21-334A-41EC-9963-B8ABD962A122}" type="presParOf" srcId="{06096D62-8933-48AC-B2FD-FA542EB78705}" destId="{83BAD1D8-7558-4507-AE98-890B37B08BD0}" srcOrd="1" destOrd="0" presId="urn:microsoft.com/office/officeart/2005/8/layout/hierarchy1"/>
    <dgm:cxn modelId="{D47CAEEF-5442-48C7-9B6E-DDD112DBBB92}" type="presParOf" srcId="{83BAD1D8-7558-4507-AE98-890B37B08BD0}" destId="{E4323970-A9DD-4656-AE34-A0B9DB1D0133}" srcOrd="0" destOrd="0" presId="urn:microsoft.com/office/officeart/2005/8/layout/hierarchy1"/>
    <dgm:cxn modelId="{70097C52-B8D2-4238-A6FB-8017450C7E50}" type="presParOf" srcId="{83BAD1D8-7558-4507-AE98-890B37B08BD0}" destId="{929E53BC-5F24-477F-9B9A-9410DBBD0D34}" srcOrd="1" destOrd="0" presId="urn:microsoft.com/office/officeart/2005/8/layout/hierarchy1"/>
    <dgm:cxn modelId="{0D9D5357-D7A1-4ACC-89E0-863BB766646B}" type="presParOf" srcId="{929E53BC-5F24-477F-9B9A-9410DBBD0D34}" destId="{4C7D7B58-8DE0-4EE3-BF8D-FCCAA28EAB03}" srcOrd="0" destOrd="0" presId="urn:microsoft.com/office/officeart/2005/8/layout/hierarchy1"/>
    <dgm:cxn modelId="{DDB57E25-C2D7-4362-9C6F-13DEBF84CBAB}" type="presParOf" srcId="{4C7D7B58-8DE0-4EE3-BF8D-FCCAA28EAB03}" destId="{2A0067D3-AA24-4198-8A11-4C609EEDFD52}" srcOrd="0" destOrd="0" presId="urn:microsoft.com/office/officeart/2005/8/layout/hierarchy1"/>
    <dgm:cxn modelId="{20AB13CA-8AF5-4F93-8848-17DB12665DA4}" type="presParOf" srcId="{4C7D7B58-8DE0-4EE3-BF8D-FCCAA28EAB03}" destId="{168DB713-7F19-4755-A951-525F34958BF4}" srcOrd="1" destOrd="0" presId="urn:microsoft.com/office/officeart/2005/8/layout/hierarchy1"/>
    <dgm:cxn modelId="{B8F8C987-F69E-4766-BA74-078668155D92}" type="presParOf" srcId="{929E53BC-5F24-477F-9B9A-9410DBBD0D34}" destId="{51CC34F6-03E6-4F18-969C-502915F54E04}" srcOrd="1" destOrd="0" presId="urn:microsoft.com/office/officeart/2005/8/layout/hierarchy1"/>
    <dgm:cxn modelId="{189B33E1-F1F7-4098-BAD3-EEC44132C53A}" type="presParOf" srcId="{83BAD1D8-7558-4507-AE98-890B37B08BD0}" destId="{1C360CB2-1B0F-4056-82B9-237AC31E3073}" srcOrd="2" destOrd="0" presId="urn:microsoft.com/office/officeart/2005/8/layout/hierarchy1"/>
    <dgm:cxn modelId="{C144F9CD-7B32-4594-8638-D3E9CDDDCED2}" type="presParOf" srcId="{83BAD1D8-7558-4507-AE98-890B37B08BD0}" destId="{F9954277-3E79-42F3-99C7-DFA4D80C3783}" srcOrd="3" destOrd="0" presId="urn:microsoft.com/office/officeart/2005/8/layout/hierarchy1"/>
    <dgm:cxn modelId="{84D0D81B-E8BC-4C64-B2E4-617D622E4F5C}" type="presParOf" srcId="{F9954277-3E79-42F3-99C7-DFA4D80C3783}" destId="{0A76F638-68AA-4E6B-97A8-E315DF6CF07A}" srcOrd="0" destOrd="0" presId="urn:microsoft.com/office/officeart/2005/8/layout/hierarchy1"/>
    <dgm:cxn modelId="{DAD60212-5C3B-47D3-AFF5-FAB959CB5590}" type="presParOf" srcId="{0A76F638-68AA-4E6B-97A8-E315DF6CF07A}" destId="{0E013AB5-33CF-47B7-8411-C88D8DE64AFD}" srcOrd="0" destOrd="0" presId="urn:microsoft.com/office/officeart/2005/8/layout/hierarchy1"/>
    <dgm:cxn modelId="{7502BFC6-E085-46B8-9581-5C2206BC425B}" type="presParOf" srcId="{0A76F638-68AA-4E6B-97A8-E315DF6CF07A}" destId="{040793AE-491B-4C7C-B282-60459C041445}" srcOrd="1" destOrd="0" presId="urn:microsoft.com/office/officeart/2005/8/layout/hierarchy1"/>
    <dgm:cxn modelId="{FCF77BAA-3C00-46D1-9026-A204C32B0D91}" type="presParOf" srcId="{F9954277-3E79-42F3-99C7-DFA4D80C3783}" destId="{185E8014-D883-4038-A914-4A5AA6B1FA01}" srcOrd="1" destOrd="0" presId="urn:microsoft.com/office/officeart/2005/8/layout/hierarchy1"/>
    <dgm:cxn modelId="{FBD733F3-407A-4AF3-A8F9-5E609BC8C03C}" type="presParOf" srcId="{83BAD1D8-7558-4507-AE98-890B37B08BD0}" destId="{F2C10A10-5C46-4E3A-BAA8-0A1C29B84CB5}" srcOrd="4" destOrd="0" presId="urn:microsoft.com/office/officeart/2005/8/layout/hierarchy1"/>
    <dgm:cxn modelId="{4EB75C0B-A78A-4482-B848-9178B0B746D0}" type="presParOf" srcId="{83BAD1D8-7558-4507-AE98-890B37B08BD0}" destId="{ED1D01FD-BBB0-4227-BEBA-5A94B8D6C0E1}" srcOrd="5" destOrd="0" presId="urn:microsoft.com/office/officeart/2005/8/layout/hierarchy1"/>
    <dgm:cxn modelId="{6E575A9A-53BE-4C46-9DFE-09DA0DBE3340}" type="presParOf" srcId="{ED1D01FD-BBB0-4227-BEBA-5A94B8D6C0E1}" destId="{417C3826-58EE-4787-B9B4-13A40B80DF14}" srcOrd="0" destOrd="0" presId="urn:microsoft.com/office/officeart/2005/8/layout/hierarchy1"/>
    <dgm:cxn modelId="{8E1708CE-2F7B-4F7F-99F3-7571058476BB}" type="presParOf" srcId="{417C3826-58EE-4787-B9B4-13A40B80DF14}" destId="{1AE787A7-5092-449D-AE71-34B9BF608CD5}" srcOrd="0" destOrd="0" presId="urn:microsoft.com/office/officeart/2005/8/layout/hierarchy1"/>
    <dgm:cxn modelId="{165F9865-9938-49C7-90BB-E8915D798032}" type="presParOf" srcId="{417C3826-58EE-4787-B9B4-13A40B80DF14}" destId="{9C9D683D-583D-4627-BE1C-AF163E1477C6}" srcOrd="1" destOrd="0" presId="urn:microsoft.com/office/officeart/2005/8/layout/hierarchy1"/>
    <dgm:cxn modelId="{64CCF4CE-E44C-4E39-87BB-C5E538C09A50}" type="presParOf" srcId="{ED1D01FD-BBB0-4227-BEBA-5A94B8D6C0E1}" destId="{B93A2933-E9AE-4203-BEC2-0BAD14D59C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ACD5B7-491F-4D0A-8B64-E3308F9B1AD6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5B72CA-1E11-4001-A2A8-1C343F2F077D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Cystatin</a:t>
          </a:r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 C</a:t>
          </a:r>
          <a:endParaRPr lang="en-US" dirty="0">
            <a:solidFill>
              <a:schemeClr val="bg1"/>
            </a:solidFill>
          </a:endParaRPr>
        </a:p>
      </dgm:t>
    </dgm:pt>
    <dgm:pt modelId="{2AFE03FD-36F6-48F2-850B-9D2EB35B1D3B}" type="parTrans" cxnId="{E5317148-3791-4A4D-A4B0-DDD1B6E8C23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4D4EBB-7D8F-4F4B-9479-AFDEC858DEB2}" type="sibTrans" cxnId="{E5317148-3791-4A4D-A4B0-DDD1B6E8C23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BC2D72-8370-4FD7-B25B-0066E946A75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Virtually found in all tissues and body fluids</a:t>
          </a:r>
          <a:endParaRPr lang="en-US" dirty="0">
            <a:solidFill>
              <a:schemeClr val="bg1"/>
            </a:solidFill>
          </a:endParaRPr>
        </a:p>
      </dgm:t>
    </dgm:pt>
    <dgm:pt modelId="{5F04B418-0DC4-4D7B-AFB3-9B44020A3791}" type="parTrans" cxnId="{364AECB1-B459-4D6E-9CBB-7D1A74788E0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B696F8-9C4F-494E-83EE-BF6B1EE1832E}" type="sibTrans" cxnId="{364AECB1-B459-4D6E-9CBB-7D1A74788E0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48122E-E425-41CC-9E7A-08EB4FB8CB9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Potent inhibitor of </a:t>
          </a:r>
          <a:r>
            <a:rPr lang="en-US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lysosomal</a:t>
          </a:r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proteinases</a:t>
          </a:r>
          <a:endParaRPr lang="en-US" dirty="0">
            <a:solidFill>
              <a:schemeClr val="bg1"/>
            </a:solidFill>
          </a:endParaRPr>
        </a:p>
      </dgm:t>
    </dgm:pt>
    <dgm:pt modelId="{FC3D9B23-25C4-4D86-BD96-E41E12D35938}" type="parTrans" cxnId="{CC459600-FE88-4488-B11E-6E0C4ABD4D8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82B6C8B-6658-4A88-98CA-BA2999856200}" type="sibTrans" cxnId="{CC459600-FE88-4488-B11E-6E0C4ABD4D8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AEEA43D-F4EE-4172-A5D9-DF53DA9142C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Important extracellular inhibitors of </a:t>
          </a:r>
          <a:r>
            <a:rPr lang="en-US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cysteine</a:t>
          </a:r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 proteases</a:t>
          </a:r>
          <a:endParaRPr lang="en-US" dirty="0">
            <a:solidFill>
              <a:schemeClr val="bg1"/>
            </a:solidFill>
          </a:endParaRPr>
        </a:p>
      </dgm:t>
    </dgm:pt>
    <dgm:pt modelId="{D3E67400-2743-4359-BB25-54A58D722841}" type="parTrans" cxnId="{82689648-B9AF-4EEC-9022-D0908DF2610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2F25394-8AB8-4DF7-AA1C-0874AD5C9635}" type="sibTrans" cxnId="{82689648-B9AF-4EEC-9022-D0908DF2610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A504A8-11E3-4B68-8A07-980FBA792EDA}" type="pres">
      <dgm:prSet presAssocID="{CFACD5B7-491F-4D0A-8B64-E3308F9B1A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4F8338-D2AA-4FF0-A9F7-EDE32EB4A020}" type="pres">
      <dgm:prSet presAssocID="{5D5B72CA-1E11-4001-A2A8-1C343F2F077D}" presName="hierRoot1" presStyleCnt="0">
        <dgm:presLayoutVars>
          <dgm:hierBranch val="init"/>
        </dgm:presLayoutVars>
      </dgm:prSet>
      <dgm:spPr/>
    </dgm:pt>
    <dgm:pt modelId="{E324740B-CE87-4533-BDE0-8D96976E0635}" type="pres">
      <dgm:prSet presAssocID="{5D5B72CA-1E11-4001-A2A8-1C343F2F077D}" presName="rootComposite1" presStyleCnt="0"/>
      <dgm:spPr/>
    </dgm:pt>
    <dgm:pt modelId="{F8C2D325-4C5F-46FF-AF79-ED7691F8D615}" type="pres">
      <dgm:prSet presAssocID="{5D5B72CA-1E11-4001-A2A8-1C343F2F077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DE358-7D03-4DE0-8437-BA2DB3CFCD5A}" type="pres">
      <dgm:prSet presAssocID="{5D5B72CA-1E11-4001-A2A8-1C343F2F077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5E7426A-8341-470D-A455-706453743047}" type="pres">
      <dgm:prSet presAssocID="{5D5B72CA-1E11-4001-A2A8-1C343F2F077D}" presName="hierChild2" presStyleCnt="0"/>
      <dgm:spPr/>
    </dgm:pt>
    <dgm:pt modelId="{1961968B-0460-466C-9FC0-3E5EE1108066}" type="pres">
      <dgm:prSet presAssocID="{5F04B418-0DC4-4D7B-AFB3-9B44020A379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087877A-7E9F-4493-B66C-D37F1EC24A80}" type="pres">
      <dgm:prSet presAssocID="{CBBC2D72-8370-4FD7-B25B-0066E946A756}" presName="hierRoot2" presStyleCnt="0">
        <dgm:presLayoutVars>
          <dgm:hierBranch val="init"/>
        </dgm:presLayoutVars>
      </dgm:prSet>
      <dgm:spPr/>
    </dgm:pt>
    <dgm:pt modelId="{71386F06-3866-40E2-B774-E55F6BB9481B}" type="pres">
      <dgm:prSet presAssocID="{CBBC2D72-8370-4FD7-B25B-0066E946A756}" presName="rootComposite" presStyleCnt="0"/>
      <dgm:spPr/>
    </dgm:pt>
    <dgm:pt modelId="{6EAFFD01-0451-450C-AC38-CF467E175DF6}" type="pres">
      <dgm:prSet presAssocID="{CBBC2D72-8370-4FD7-B25B-0066E946A75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597B4E-072B-4B6F-8D31-B2C985E09944}" type="pres">
      <dgm:prSet presAssocID="{CBBC2D72-8370-4FD7-B25B-0066E946A756}" presName="rootConnector" presStyleLbl="node2" presStyleIdx="0" presStyleCnt="3"/>
      <dgm:spPr/>
      <dgm:t>
        <a:bodyPr/>
        <a:lstStyle/>
        <a:p>
          <a:endParaRPr lang="en-US"/>
        </a:p>
      </dgm:t>
    </dgm:pt>
    <dgm:pt modelId="{B3743E59-364C-4EEA-BEDD-BB75AD489587}" type="pres">
      <dgm:prSet presAssocID="{CBBC2D72-8370-4FD7-B25B-0066E946A756}" presName="hierChild4" presStyleCnt="0"/>
      <dgm:spPr/>
    </dgm:pt>
    <dgm:pt modelId="{3D129216-CC51-4E2A-A40A-D84E27AB909A}" type="pres">
      <dgm:prSet presAssocID="{CBBC2D72-8370-4FD7-B25B-0066E946A756}" presName="hierChild5" presStyleCnt="0"/>
      <dgm:spPr/>
    </dgm:pt>
    <dgm:pt modelId="{98DF207E-8000-4453-BEAF-7019258C5455}" type="pres">
      <dgm:prSet presAssocID="{FC3D9B23-25C4-4D86-BD96-E41E12D3593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0819E2F-4048-450A-8F84-48C650F078B4}" type="pres">
      <dgm:prSet presAssocID="{9C48122E-E425-41CC-9E7A-08EB4FB8CB98}" presName="hierRoot2" presStyleCnt="0">
        <dgm:presLayoutVars>
          <dgm:hierBranch val="init"/>
        </dgm:presLayoutVars>
      </dgm:prSet>
      <dgm:spPr/>
    </dgm:pt>
    <dgm:pt modelId="{C9CD7209-2545-48EF-9CAF-E8DF7D700ECC}" type="pres">
      <dgm:prSet presAssocID="{9C48122E-E425-41CC-9E7A-08EB4FB8CB98}" presName="rootComposite" presStyleCnt="0"/>
      <dgm:spPr/>
    </dgm:pt>
    <dgm:pt modelId="{62B87BB3-7184-477C-919D-4F620848EA20}" type="pres">
      <dgm:prSet presAssocID="{9C48122E-E425-41CC-9E7A-08EB4FB8CB9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8861C8-B136-492C-AE96-4786395B2290}" type="pres">
      <dgm:prSet presAssocID="{9C48122E-E425-41CC-9E7A-08EB4FB8CB98}" presName="rootConnector" presStyleLbl="node2" presStyleIdx="1" presStyleCnt="3"/>
      <dgm:spPr/>
      <dgm:t>
        <a:bodyPr/>
        <a:lstStyle/>
        <a:p>
          <a:endParaRPr lang="en-US"/>
        </a:p>
      </dgm:t>
    </dgm:pt>
    <dgm:pt modelId="{35E2D6CD-3E89-4D69-9E3F-6D37E1A39BD0}" type="pres">
      <dgm:prSet presAssocID="{9C48122E-E425-41CC-9E7A-08EB4FB8CB98}" presName="hierChild4" presStyleCnt="0"/>
      <dgm:spPr/>
    </dgm:pt>
    <dgm:pt modelId="{59B78E4B-2265-492E-A98D-737CCF1B4033}" type="pres">
      <dgm:prSet presAssocID="{9C48122E-E425-41CC-9E7A-08EB4FB8CB98}" presName="hierChild5" presStyleCnt="0"/>
      <dgm:spPr/>
    </dgm:pt>
    <dgm:pt modelId="{874A6367-6BB4-425C-A019-E85B3CA4B548}" type="pres">
      <dgm:prSet presAssocID="{D3E67400-2743-4359-BB25-54A58D72284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6B30917-D5FE-41BB-A59A-7E8396B7DFCF}" type="pres">
      <dgm:prSet presAssocID="{3AEEA43D-F4EE-4172-A5D9-DF53DA9142C0}" presName="hierRoot2" presStyleCnt="0">
        <dgm:presLayoutVars>
          <dgm:hierBranch val="init"/>
        </dgm:presLayoutVars>
      </dgm:prSet>
      <dgm:spPr/>
    </dgm:pt>
    <dgm:pt modelId="{DDD1EF40-24DA-4C6F-B574-B0F84C8DF65E}" type="pres">
      <dgm:prSet presAssocID="{3AEEA43D-F4EE-4172-A5D9-DF53DA9142C0}" presName="rootComposite" presStyleCnt="0"/>
      <dgm:spPr/>
    </dgm:pt>
    <dgm:pt modelId="{D21F083F-C070-4F00-B005-4C92802395A0}" type="pres">
      <dgm:prSet presAssocID="{3AEEA43D-F4EE-4172-A5D9-DF53DA9142C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389E61-2840-4303-95BE-8E20F9BCD9AD}" type="pres">
      <dgm:prSet presAssocID="{3AEEA43D-F4EE-4172-A5D9-DF53DA9142C0}" presName="rootConnector" presStyleLbl="node2" presStyleIdx="2" presStyleCnt="3"/>
      <dgm:spPr/>
      <dgm:t>
        <a:bodyPr/>
        <a:lstStyle/>
        <a:p>
          <a:endParaRPr lang="en-US"/>
        </a:p>
      </dgm:t>
    </dgm:pt>
    <dgm:pt modelId="{E32E5332-ECB2-4F3F-A1F7-A55D8C632519}" type="pres">
      <dgm:prSet presAssocID="{3AEEA43D-F4EE-4172-A5D9-DF53DA9142C0}" presName="hierChild4" presStyleCnt="0"/>
      <dgm:spPr/>
    </dgm:pt>
    <dgm:pt modelId="{540ACF47-FEAE-4218-A50E-2571AE281B8D}" type="pres">
      <dgm:prSet presAssocID="{3AEEA43D-F4EE-4172-A5D9-DF53DA9142C0}" presName="hierChild5" presStyleCnt="0"/>
      <dgm:spPr/>
    </dgm:pt>
    <dgm:pt modelId="{CE6667B8-3C36-40C7-8CEA-45ACA1B1EBF2}" type="pres">
      <dgm:prSet presAssocID="{5D5B72CA-1E11-4001-A2A8-1C343F2F077D}" presName="hierChild3" presStyleCnt="0"/>
      <dgm:spPr/>
    </dgm:pt>
  </dgm:ptLst>
  <dgm:cxnLst>
    <dgm:cxn modelId="{ABA87319-37F2-480A-A7B5-88FE31EE6EE6}" type="presOf" srcId="{CBBC2D72-8370-4FD7-B25B-0066E946A756}" destId="{F5597B4E-072B-4B6F-8D31-B2C985E09944}" srcOrd="1" destOrd="0" presId="urn:microsoft.com/office/officeart/2005/8/layout/orgChart1"/>
    <dgm:cxn modelId="{86AFB3B4-F3B5-4AD4-B24B-205CC5875D87}" type="presOf" srcId="{CFACD5B7-491F-4D0A-8B64-E3308F9B1AD6}" destId="{44A504A8-11E3-4B68-8A07-980FBA792EDA}" srcOrd="0" destOrd="0" presId="urn:microsoft.com/office/officeart/2005/8/layout/orgChart1"/>
    <dgm:cxn modelId="{E5317148-3791-4A4D-A4B0-DDD1B6E8C235}" srcId="{CFACD5B7-491F-4D0A-8B64-E3308F9B1AD6}" destId="{5D5B72CA-1E11-4001-A2A8-1C343F2F077D}" srcOrd="0" destOrd="0" parTransId="{2AFE03FD-36F6-48F2-850B-9D2EB35B1D3B}" sibTransId="{AB4D4EBB-7D8F-4F4B-9479-AFDEC858DEB2}"/>
    <dgm:cxn modelId="{5CB0EA29-68DD-4A62-8859-0A060710544A}" type="presOf" srcId="{3AEEA43D-F4EE-4172-A5D9-DF53DA9142C0}" destId="{D21F083F-C070-4F00-B005-4C92802395A0}" srcOrd="0" destOrd="0" presId="urn:microsoft.com/office/officeart/2005/8/layout/orgChart1"/>
    <dgm:cxn modelId="{6DCE43A2-9D7D-4F51-8387-F2EDE8B612E1}" type="presOf" srcId="{5D5B72CA-1E11-4001-A2A8-1C343F2F077D}" destId="{9EFDE358-7D03-4DE0-8437-BA2DB3CFCD5A}" srcOrd="1" destOrd="0" presId="urn:microsoft.com/office/officeart/2005/8/layout/orgChart1"/>
    <dgm:cxn modelId="{192C2B20-EAC7-4D61-87ED-90F7EE06C63D}" type="presOf" srcId="{9C48122E-E425-41CC-9E7A-08EB4FB8CB98}" destId="{62B87BB3-7184-477C-919D-4F620848EA20}" srcOrd="0" destOrd="0" presId="urn:microsoft.com/office/officeart/2005/8/layout/orgChart1"/>
    <dgm:cxn modelId="{A5715EB9-350D-4F10-8C15-2D0197CBFB0D}" type="presOf" srcId="{CBBC2D72-8370-4FD7-B25B-0066E946A756}" destId="{6EAFFD01-0451-450C-AC38-CF467E175DF6}" srcOrd="0" destOrd="0" presId="urn:microsoft.com/office/officeart/2005/8/layout/orgChart1"/>
    <dgm:cxn modelId="{364AECB1-B459-4D6E-9CBB-7D1A74788E07}" srcId="{5D5B72CA-1E11-4001-A2A8-1C343F2F077D}" destId="{CBBC2D72-8370-4FD7-B25B-0066E946A756}" srcOrd="0" destOrd="0" parTransId="{5F04B418-0DC4-4D7B-AFB3-9B44020A3791}" sibTransId="{19B696F8-9C4F-494E-83EE-BF6B1EE1832E}"/>
    <dgm:cxn modelId="{CC459600-FE88-4488-B11E-6E0C4ABD4D8D}" srcId="{5D5B72CA-1E11-4001-A2A8-1C343F2F077D}" destId="{9C48122E-E425-41CC-9E7A-08EB4FB8CB98}" srcOrd="1" destOrd="0" parTransId="{FC3D9B23-25C4-4D86-BD96-E41E12D35938}" sibTransId="{C82B6C8B-6658-4A88-98CA-BA2999856200}"/>
    <dgm:cxn modelId="{F148A117-FBB4-4A7D-9DFD-FD9249B7C352}" type="presOf" srcId="{FC3D9B23-25C4-4D86-BD96-E41E12D35938}" destId="{98DF207E-8000-4453-BEAF-7019258C5455}" srcOrd="0" destOrd="0" presId="urn:microsoft.com/office/officeart/2005/8/layout/orgChart1"/>
    <dgm:cxn modelId="{AC265BE2-E4C9-4CB3-B616-FDA5C4B61E3A}" type="presOf" srcId="{5F04B418-0DC4-4D7B-AFB3-9B44020A3791}" destId="{1961968B-0460-466C-9FC0-3E5EE1108066}" srcOrd="0" destOrd="0" presId="urn:microsoft.com/office/officeart/2005/8/layout/orgChart1"/>
    <dgm:cxn modelId="{A0C69B0F-58AA-4C0C-97A8-D906A1E13A10}" type="presOf" srcId="{3AEEA43D-F4EE-4172-A5D9-DF53DA9142C0}" destId="{7D389E61-2840-4303-95BE-8E20F9BCD9AD}" srcOrd="1" destOrd="0" presId="urn:microsoft.com/office/officeart/2005/8/layout/orgChart1"/>
    <dgm:cxn modelId="{5297E2D4-F031-4E23-872D-6656E258CD77}" type="presOf" srcId="{D3E67400-2743-4359-BB25-54A58D722841}" destId="{874A6367-6BB4-425C-A019-E85B3CA4B548}" srcOrd="0" destOrd="0" presId="urn:microsoft.com/office/officeart/2005/8/layout/orgChart1"/>
    <dgm:cxn modelId="{322560DF-E3B6-4D13-BE89-24706838F96C}" type="presOf" srcId="{5D5B72CA-1E11-4001-A2A8-1C343F2F077D}" destId="{F8C2D325-4C5F-46FF-AF79-ED7691F8D615}" srcOrd="0" destOrd="0" presId="urn:microsoft.com/office/officeart/2005/8/layout/orgChart1"/>
    <dgm:cxn modelId="{82689648-B9AF-4EEC-9022-D0908DF26106}" srcId="{5D5B72CA-1E11-4001-A2A8-1C343F2F077D}" destId="{3AEEA43D-F4EE-4172-A5D9-DF53DA9142C0}" srcOrd="2" destOrd="0" parTransId="{D3E67400-2743-4359-BB25-54A58D722841}" sibTransId="{B2F25394-8AB8-4DF7-AA1C-0874AD5C9635}"/>
    <dgm:cxn modelId="{4C2D9224-C8EF-4BFF-9250-BDDF480923D1}" type="presOf" srcId="{9C48122E-E425-41CC-9E7A-08EB4FB8CB98}" destId="{1D8861C8-B136-492C-AE96-4786395B2290}" srcOrd="1" destOrd="0" presId="urn:microsoft.com/office/officeart/2005/8/layout/orgChart1"/>
    <dgm:cxn modelId="{2C529EB9-3DD2-45EB-8A1D-A37D1E5E3FCD}" type="presParOf" srcId="{44A504A8-11E3-4B68-8A07-980FBA792EDA}" destId="{C84F8338-D2AA-4FF0-A9F7-EDE32EB4A020}" srcOrd="0" destOrd="0" presId="urn:microsoft.com/office/officeart/2005/8/layout/orgChart1"/>
    <dgm:cxn modelId="{42FF3B1F-4E98-4DAF-AE74-D3FA302492D0}" type="presParOf" srcId="{C84F8338-D2AA-4FF0-A9F7-EDE32EB4A020}" destId="{E324740B-CE87-4533-BDE0-8D96976E0635}" srcOrd="0" destOrd="0" presId="urn:microsoft.com/office/officeart/2005/8/layout/orgChart1"/>
    <dgm:cxn modelId="{84029356-4171-4AC5-A98F-A472733E5329}" type="presParOf" srcId="{E324740B-CE87-4533-BDE0-8D96976E0635}" destId="{F8C2D325-4C5F-46FF-AF79-ED7691F8D615}" srcOrd="0" destOrd="0" presId="urn:microsoft.com/office/officeart/2005/8/layout/orgChart1"/>
    <dgm:cxn modelId="{8F94888D-C3BC-494C-97D8-8E5578D6FA8B}" type="presParOf" srcId="{E324740B-CE87-4533-BDE0-8D96976E0635}" destId="{9EFDE358-7D03-4DE0-8437-BA2DB3CFCD5A}" srcOrd="1" destOrd="0" presId="urn:microsoft.com/office/officeart/2005/8/layout/orgChart1"/>
    <dgm:cxn modelId="{DD922388-D1E0-4517-AA3E-4F4465425483}" type="presParOf" srcId="{C84F8338-D2AA-4FF0-A9F7-EDE32EB4A020}" destId="{85E7426A-8341-470D-A455-706453743047}" srcOrd="1" destOrd="0" presId="urn:microsoft.com/office/officeart/2005/8/layout/orgChart1"/>
    <dgm:cxn modelId="{8FC946F7-AF25-4BE2-84CB-8F197A9FA679}" type="presParOf" srcId="{85E7426A-8341-470D-A455-706453743047}" destId="{1961968B-0460-466C-9FC0-3E5EE1108066}" srcOrd="0" destOrd="0" presId="urn:microsoft.com/office/officeart/2005/8/layout/orgChart1"/>
    <dgm:cxn modelId="{B0E045C1-6CA8-4165-9952-6169781B3A68}" type="presParOf" srcId="{85E7426A-8341-470D-A455-706453743047}" destId="{2087877A-7E9F-4493-B66C-D37F1EC24A80}" srcOrd="1" destOrd="0" presId="urn:microsoft.com/office/officeart/2005/8/layout/orgChart1"/>
    <dgm:cxn modelId="{7467DA3D-5BBC-4C08-BAE0-973BE19261E3}" type="presParOf" srcId="{2087877A-7E9F-4493-B66C-D37F1EC24A80}" destId="{71386F06-3866-40E2-B774-E55F6BB9481B}" srcOrd="0" destOrd="0" presId="urn:microsoft.com/office/officeart/2005/8/layout/orgChart1"/>
    <dgm:cxn modelId="{B5D1F7FB-BD9B-4F51-95CE-0965C2CA6ACC}" type="presParOf" srcId="{71386F06-3866-40E2-B774-E55F6BB9481B}" destId="{6EAFFD01-0451-450C-AC38-CF467E175DF6}" srcOrd="0" destOrd="0" presId="urn:microsoft.com/office/officeart/2005/8/layout/orgChart1"/>
    <dgm:cxn modelId="{8BEA525C-F014-481E-A582-6D5460223772}" type="presParOf" srcId="{71386F06-3866-40E2-B774-E55F6BB9481B}" destId="{F5597B4E-072B-4B6F-8D31-B2C985E09944}" srcOrd="1" destOrd="0" presId="urn:microsoft.com/office/officeart/2005/8/layout/orgChart1"/>
    <dgm:cxn modelId="{5491F9F4-D428-4FED-A782-9B90453A25C3}" type="presParOf" srcId="{2087877A-7E9F-4493-B66C-D37F1EC24A80}" destId="{B3743E59-364C-4EEA-BEDD-BB75AD489587}" srcOrd="1" destOrd="0" presId="urn:microsoft.com/office/officeart/2005/8/layout/orgChart1"/>
    <dgm:cxn modelId="{0A3ADC0C-8B0A-4D3C-8C42-92306DE96575}" type="presParOf" srcId="{2087877A-7E9F-4493-B66C-D37F1EC24A80}" destId="{3D129216-CC51-4E2A-A40A-D84E27AB909A}" srcOrd="2" destOrd="0" presId="urn:microsoft.com/office/officeart/2005/8/layout/orgChart1"/>
    <dgm:cxn modelId="{38866810-D046-4E0B-B686-80BF4209EFCA}" type="presParOf" srcId="{85E7426A-8341-470D-A455-706453743047}" destId="{98DF207E-8000-4453-BEAF-7019258C5455}" srcOrd="2" destOrd="0" presId="urn:microsoft.com/office/officeart/2005/8/layout/orgChart1"/>
    <dgm:cxn modelId="{8E8DE4CB-A738-48EF-8169-04285D94BA18}" type="presParOf" srcId="{85E7426A-8341-470D-A455-706453743047}" destId="{D0819E2F-4048-450A-8F84-48C650F078B4}" srcOrd="3" destOrd="0" presId="urn:microsoft.com/office/officeart/2005/8/layout/orgChart1"/>
    <dgm:cxn modelId="{7D45C42D-E0EE-45A0-B835-DDABDF3ECEFA}" type="presParOf" srcId="{D0819E2F-4048-450A-8F84-48C650F078B4}" destId="{C9CD7209-2545-48EF-9CAF-E8DF7D700ECC}" srcOrd="0" destOrd="0" presId="urn:microsoft.com/office/officeart/2005/8/layout/orgChart1"/>
    <dgm:cxn modelId="{19800593-AF1E-44FA-A51E-D3325A65560B}" type="presParOf" srcId="{C9CD7209-2545-48EF-9CAF-E8DF7D700ECC}" destId="{62B87BB3-7184-477C-919D-4F620848EA20}" srcOrd="0" destOrd="0" presId="urn:microsoft.com/office/officeart/2005/8/layout/orgChart1"/>
    <dgm:cxn modelId="{FD611F6D-DD4C-4011-A5B7-614402815610}" type="presParOf" srcId="{C9CD7209-2545-48EF-9CAF-E8DF7D700ECC}" destId="{1D8861C8-B136-492C-AE96-4786395B2290}" srcOrd="1" destOrd="0" presId="urn:microsoft.com/office/officeart/2005/8/layout/orgChart1"/>
    <dgm:cxn modelId="{C5C44444-4D9F-46CF-9EBD-B33E01C39AF7}" type="presParOf" srcId="{D0819E2F-4048-450A-8F84-48C650F078B4}" destId="{35E2D6CD-3E89-4D69-9E3F-6D37E1A39BD0}" srcOrd="1" destOrd="0" presId="urn:microsoft.com/office/officeart/2005/8/layout/orgChart1"/>
    <dgm:cxn modelId="{0DE6C0AC-312F-40AF-B691-946113936E77}" type="presParOf" srcId="{D0819E2F-4048-450A-8F84-48C650F078B4}" destId="{59B78E4B-2265-492E-A98D-737CCF1B4033}" srcOrd="2" destOrd="0" presId="urn:microsoft.com/office/officeart/2005/8/layout/orgChart1"/>
    <dgm:cxn modelId="{36239A34-3D81-411C-B9C4-BE1023C7A2CA}" type="presParOf" srcId="{85E7426A-8341-470D-A455-706453743047}" destId="{874A6367-6BB4-425C-A019-E85B3CA4B548}" srcOrd="4" destOrd="0" presId="urn:microsoft.com/office/officeart/2005/8/layout/orgChart1"/>
    <dgm:cxn modelId="{68298CD0-7092-456D-854E-7AA1C0323C7F}" type="presParOf" srcId="{85E7426A-8341-470D-A455-706453743047}" destId="{76B30917-D5FE-41BB-A59A-7E8396B7DFCF}" srcOrd="5" destOrd="0" presId="urn:microsoft.com/office/officeart/2005/8/layout/orgChart1"/>
    <dgm:cxn modelId="{1470798D-9DFE-4935-8E1E-B0A9A32D84F3}" type="presParOf" srcId="{76B30917-D5FE-41BB-A59A-7E8396B7DFCF}" destId="{DDD1EF40-24DA-4C6F-B574-B0F84C8DF65E}" srcOrd="0" destOrd="0" presId="urn:microsoft.com/office/officeart/2005/8/layout/orgChart1"/>
    <dgm:cxn modelId="{C8302737-C64E-461E-B986-5450A1F735CC}" type="presParOf" srcId="{DDD1EF40-24DA-4C6F-B574-B0F84C8DF65E}" destId="{D21F083F-C070-4F00-B005-4C92802395A0}" srcOrd="0" destOrd="0" presId="urn:microsoft.com/office/officeart/2005/8/layout/orgChart1"/>
    <dgm:cxn modelId="{AFFDB242-930A-463E-9048-762ED372DBC7}" type="presParOf" srcId="{DDD1EF40-24DA-4C6F-B574-B0F84C8DF65E}" destId="{7D389E61-2840-4303-95BE-8E20F9BCD9AD}" srcOrd="1" destOrd="0" presId="urn:microsoft.com/office/officeart/2005/8/layout/orgChart1"/>
    <dgm:cxn modelId="{BC4F7049-204D-4372-8D71-A1010DBF225B}" type="presParOf" srcId="{76B30917-D5FE-41BB-A59A-7E8396B7DFCF}" destId="{E32E5332-ECB2-4F3F-A1F7-A55D8C632519}" srcOrd="1" destOrd="0" presId="urn:microsoft.com/office/officeart/2005/8/layout/orgChart1"/>
    <dgm:cxn modelId="{B59A0214-8379-4BA4-8C87-986953355262}" type="presParOf" srcId="{76B30917-D5FE-41BB-A59A-7E8396B7DFCF}" destId="{540ACF47-FEAE-4218-A50E-2571AE281B8D}" srcOrd="2" destOrd="0" presId="urn:microsoft.com/office/officeart/2005/8/layout/orgChart1"/>
    <dgm:cxn modelId="{85E8BFBE-ACD8-44A5-A6A5-B5597D48A446}" type="presParOf" srcId="{C84F8338-D2AA-4FF0-A9F7-EDE32EB4A020}" destId="{CE6667B8-3C36-40C7-8CEA-45ACA1B1EB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0E94F0-86C5-4D3A-96B2-D9F87212774D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D803EB-BF03-45D4-9C69-D35BE2934CD5}">
      <dgm:prSet phldrT="[Text]" custT="1"/>
      <dgm:spPr/>
      <dgm:t>
        <a:bodyPr/>
        <a:lstStyle/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BP control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C2662A6-D9BD-4C86-BE95-CE1512F0FB56}" type="parTrans" cxnId="{5D14CDD2-8FDC-4F1D-9115-F7A778763367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F4AD9BBB-D6FF-4AEF-AA02-14020183DBAE}" type="sibTrans" cxnId="{5D14CDD2-8FDC-4F1D-9115-F7A778763367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FEB425C-C6F5-43FC-AB98-062115D4671A}">
      <dgm:prSet phldrT="[Text]" custT="1"/>
      <dgm:spPr/>
      <dgm:t>
        <a:bodyPr/>
        <a:lstStyle/>
        <a:p>
          <a:r>
            <a:rPr lang="en-US" sz="2600" b="1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Hyperlipidemia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60EC8B9-2D4A-499F-9F57-6B89F7FA8DE8}" type="parTrans" cxnId="{7C77FCF0-7D1D-438B-A519-AD1C021D3377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734569D-2438-433D-BBB3-C7E71BC05317}" type="sibTrans" cxnId="{7C77FCF0-7D1D-438B-A519-AD1C021D3377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C7092B6-7531-481A-8015-2DFE5EB471C4}">
      <dgm:prSet custT="1"/>
      <dgm:spPr/>
      <dgm:t>
        <a:bodyPr/>
        <a:lstStyle/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Correct Acidosis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8EFA552B-295F-4B9C-B513-578000E9EFC8}" type="parTrans" cxnId="{671C6CDD-1B00-40DB-BFBA-0F62D57245D6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70C412D-F9FE-4A75-86D5-7468E6891655}" type="sibTrans" cxnId="{671C6CDD-1B00-40DB-BFBA-0F62D57245D6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9087995-6959-4FA1-8228-9E0C3C33C418}">
      <dgm:prSet custT="1"/>
      <dgm:spPr/>
      <dgm:t>
        <a:bodyPr/>
        <a:lstStyle/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Diet </a:t>
          </a:r>
        </a:p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Protein, PO3 &amp; salt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2D6DB76-EAED-45D3-8722-470D34CEC444}" type="parTrans" cxnId="{DEF1D3BF-6AAD-4886-8E07-5EE9AC570FA8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20CDE39-3FBA-4ACC-A0E3-38CBDD6E0C9E}" type="sibTrans" cxnId="{DEF1D3BF-6AAD-4886-8E07-5EE9AC570FA8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4575D7A-0EFC-44CA-B76D-2A4E8B2013A1}">
      <dgm:prSet phldrT="[Text]" custT="1"/>
      <dgm:spPr/>
      <dgm:t>
        <a:bodyPr/>
        <a:lstStyle/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Prevention progress of CKD 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864315A-E047-4C9C-83F8-25E5C17A4A72}" type="sibTrans" cxnId="{CEA2655F-F1F6-4F99-B096-EC8275449AB1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0BA89A4-7902-4308-B04C-4F5A455A8635}" type="parTrans" cxnId="{CEA2655F-F1F6-4F99-B096-EC8275449AB1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2D43C0C-EAE8-47BD-B142-F5BBA4C17BC0}">
      <dgm:prSet phldrT="[Text]" custT="1"/>
      <dgm:spPr/>
      <dgm:t>
        <a:bodyPr/>
        <a:lstStyle/>
        <a:p>
          <a:r>
            <a:rPr lang="en-US" sz="2600" b="1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Glycemic</a:t>
          </a:r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 Control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15D2290-41AC-42E0-9421-C0F3EE00ECCA}" type="sibTrans" cxnId="{7BC21810-3C6D-4AAA-AE5C-B869572A4A3F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DED592E-98C5-48F0-90DF-0B2DEBA460A6}" type="parTrans" cxnId="{7BC21810-3C6D-4AAA-AE5C-B869572A4A3F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1A1D697-A567-4568-92AE-775E544A26AF}">
      <dgm:prSet custT="1"/>
      <dgm:spPr/>
      <dgm:t>
        <a:bodyPr/>
        <a:lstStyle/>
        <a:p>
          <a:r>
            <a:rPr lang="en-US" sz="2600" b="1" dirty="0" err="1" smtClean="0">
              <a:solidFill>
                <a:schemeClr val="bg1"/>
              </a:solidFill>
              <a:latin typeface="Century Gothic" pitchFamily="34" charset="0"/>
            </a:rPr>
            <a:t>Proteinuria</a:t>
          </a:r>
          <a:r>
            <a:rPr lang="en-US" sz="2600" b="1" dirty="0" smtClean="0">
              <a:solidFill>
                <a:schemeClr val="bg1"/>
              </a:solidFill>
              <a:latin typeface="Century Gothic" pitchFamily="34" charset="0"/>
            </a:rPr>
            <a:t>&amp; RAAS</a:t>
          </a:r>
          <a:endParaRPr lang="en-US" sz="26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D896B2BB-97E9-44DE-8C09-75D4C1810486}" type="parTrans" cxnId="{71079D84-6F7D-4A45-BF75-8DBBC212B46C}">
      <dgm:prSet/>
      <dgm:spPr/>
      <dgm:t>
        <a:bodyPr/>
        <a:lstStyle/>
        <a:p>
          <a:endParaRPr lang="en-US"/>
        </a:p>
      </dgm:t>
    </dgm:pt>
    <dgm:pt modelId="{A0E6ECFA-8F13-4C37-9C6B-201473BE423A}" type="sibTrans" cxnId="{71079D84-6F7D-4A45-BF75-8DBBC212B46C}">
      <dgm:prSet/>
      <dgm:spPr/>
      <dgm:t>
        <a:bodyPr/>
        <a:lstStyle/>
        <a:p>
          <a:endParaRPr lang="en-US"/>
        </a:p>
      </dgm:t>
    </dgm:pt>
    <dgm:pt modelId="{AB369B65-3C6F-46F0-BE92-62E9DE7EF12F}" type="pres">
      <dgm:prSet presAssocID="{570E94F0-86C5-4D3A-96B2-D9F8721277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7678C5-B30F-4CA1-8336-9ECE48FE7290}" type="pres">
      <dgm:prSet presAssocID="{74575D7A-0EFC-44CA-B76D-2A4E8B2013A1}" presName="root1" presStyleCnt="0"/>
      <dgm:spPr/>
    </dgm:pt>
    <dgm:pt modelId="{0425B338-AC5A-4C42-8C47-861121CE8EF3}" type="pres">
      <dgm:prSet presAssocID="{74575D7A-0EFC-44CA-B76D-2A4E8B2013A1}" presName="LevelOneTextNode" presStyleLbl="node0" presStyleIdx="0" presStyleCnt="1" custAng="5400000" custScaleX="130597" custScaleY="52459" custLinFactNeighborX="-34825" custLinFactNeighborY="2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935D08-AEB1-4665-A9DE-2BABE1D7AE90}" type="pres">
      <dgm:prSet presAssocID="{74575D7A-0EFC-44CA-B76D-2A4E8B2013A1}" presName="level2hierChild" presStyleCnt="0"/>
      <dgm:spPr/>
    </dgm:pt>
    <dgm:pt modelId="{5179FC0A-1A03-4A9F-917A-1B41CA57D35E}" type="pres">
      <dgm:prSet presAssocID="{DDED592E-98C5-48F0-90DF-0B2DEBA460A6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1BC71E8B-DFB6-466A-B28E-DA0F5139711A}" type="pres">
      <dgm:prSet presAssocID="{DDED592E-98C5-48F0-90DF-0B2DEBA460A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9A7682F-8634-4008-A6B1-22866E729401}" type="pres">
      <dgm:prSet presAssocID="{62D43C0C-EAE8-47BD-B142-F5BBA4C17BC0}" presName="root2" presStyleCnt="0"/>
      <dgm:spPr/>
    </dgm:pt>
    <dgm:pt modelId="{BC0BB3C5-16A9-4B0E-B9EC-6053F3F7FCCE}" type="pres">
      <dgm:prSet presAssocID="{62D43C0C-EAE8-47BD-B142-F5BBA4C17BC0}" presName="LevelTwoTextNode" presStyleLbl="node2" presStyleIdx="0" presStyleCnt="6" custLinFactNeighborX="40337" custLinFactNeighborY="-54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75C93-0973-4698-A947-C60CB056D158}" type="pres">
      <dgm:prSet presAssocID="{62D43C0C-EAE8-47BD-B142-F5BBA4C17BC0}" presName="level3hierChild" presStyleCnt="0"/>
      <dgm:spPr/>
    </dgm:pt>
    <dgm:pt modelId="{EECF3CE5-63F0-4CEE-B61A-E74B5E565820}" type="pres">
      <dgm:prSet presAssocID="{CC2662A6-D9BD-4C86-BE95-CE1512F0FB56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E7688E3F-BB31-4B5B-AA27-942413E80AD7}" type="pres">
      <dgm:prSet presAssocID="{CC2662A6-D9BD-4C86-BE95-CE1512F0FB5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32CBBB61-FD58-4592-8B93-C9ACA62B342A}" type="pres">
      <dgm:prSet presAssocID="{1AD803EB-BF03-45D4-9C69-D35BE2934CD5}" presName="root2" presStyleCnt="0"/>
      <dgm:spPr/>
    </dgm:pt>
    <dgm:pt modelId="{83C962F5-D9EA-4A48-BB80-8241210C1851}" type="pres">
      <dgm:prSet presAssocID="{1AD803EB-BF03-45D4-9C69-D35BE2934CD5}" presName="LevelTwoTextNode" presStyleLbl="node2" presStyleIdx="1" presStyleCnt="6" custLinFactNeighborX="39862" custLinFactNeighborY="9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B2B968-8B5C-47F4-872A-2D70D666DC83}" type="pres">
      <dgm:prSet presAssocID="{1AD803EB-BF03-45D4-9C69-D35BE2934CD5}" presName="level3hierChild" presStyleCnt="0"/>
      <dgm:spPr/>
    </dgm:pt>
    <dgm:pt modelId="{987A074B-E4BD-4270-9FC7-043B0C68077F}" type="pres">
      <dgm:prSet presAssocID="{D896B2BB-97E9-44DE-8C09-75D4C1810486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261EC3DF-C2A4-4E64-8A51-BAA226693F40}" type="pres">
      <dgm:prSet presAssocID="{D896B2BB-97E9-44DE-8C09-75D4C181048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04FE321-F9DB-4087-A867-1406263C3AEC}" type="pres">
      <dgm:prSet presAssocID="{C1A1D697-A567-4568-92AE-775E544A26AF}" presName="root2" presStyleCnt="0"/>
      <dgm:spPr/>
    </dgm:pt>
    <dgm:pt modelId="{35667898-1ABB-4FFF-A1A5-F70CB6AB37D4}" type="pres">
      <dgm:prSet presAssocID="{C1A1D697-A567-4568-92AE-775E544A26AF}" presName="LevelTwoTextNode" presStyleLbl="node2" presStyleIdx="2" presStyleCnt="6" custLinFactNeighborX="40420" custLinFactNeighborY="14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D10C4-4F31-4E44-9FDD-90B7CD715EF6}" type="pres">
      <dgm:prSet presAssocID="{C1A1D697-A567-4568-92AE-775E544A26AF}" presName="level3hierChild" presStyleCnt="0"/>
      <dgm:spPr/>
    </dgm:pt>
    <dgm:pt modelId="{4E0DD92C-02EA-414E-9D3C-772DDC96CDF6}" type="pres">
      <dgm:prSet presAssocID="{E2D6DB76-EAED-45D3-8722-470D34CEC444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02971B27-4D45-477B-8AD8-423752D1528D}" type="pres">
      <dgm:prSet presAssocID="{E2D6DB76-EAED-45D3-8722-470D34CEC44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3D8447B-3645-4EE9-A065-6825D27D83B5}" type="pres">
      <dgm:prSet presAssocID="{D9087995-6959-4FA1-8228-9E0C3C33C418}" presName="root2" presStyleCnt="0"/>
      <dgm:spPr/>
    </dgm:pt>
    <dgm:pt modelId="{F0AF1719-E2A2-4475-99BF-18F711D5A2EF}" type="pres">
      <dgm:prSet presAssocID="{D9087995-6959-4FA1-8228-9E0C3C33C418}" presName="LevelTwoTextNode" presStyleLbl="node2" presStyleIdx="3" presStyleCnt="6" custLinFactNeighborX="39862" custLinFactNeighborY="11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F44CA-2091-4CC9-8389-EA101B551E9A}" type="pres">
      <dgm:prSet presAssocID="{D9087995-6959-4FA1-8228-9E0C3C33C418}" presName="level3hierChild" presStyleCnt="0"/>
      <dgm:spPr/>
    </dgm:pt>
    <dgm:pt modelId="{31CEDD34-3A93-4151-A540-2D74C13F19BA}" type="pres">
      <dgm:prSet presAssocID="{8EFA552B-295F-4B9C-B513-578000E9EFC8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B8F479B4-C2B9-4390-8BC1-3745698180D5}" type="pres">
      <dgm:prSet presAssocID="{8EFA552B-295F-4B9C-B513-578000E9EFC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6837113-0955-49A1-A6BB-CA636788591B}" type="pres">
      <dgm:prSet presAssocID="{3C7092B6-7531-481A-8015-2DFE5EB471C4}" presName="root2" presStyleCnt="0"/>
      <dgm:spPr/>
    </dgm:pt>
    <dgm:pt modelId="{BE18AE69-6166-4A8B-B718-A38373B6C5C4}" type="pres">
      <dgm:prSet presAssocID="{3C7092B6-7531-481A-8015-2DFE5EB471C4}" presName="LevelTwoTextNode" presStyleLbl="node2" presStyleIdx="4" presStyleCnt="6" custLinFactNeighborX="39862" custLinFactNeighborY="7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48F55F-B00D-4E28-85E2-38ED0B20C029}" type="pres">
      <dgm:prSet presAssocID="{3C7092B6-7531-481A-8015-2DFE5EB471C4}" presName="level3hierChild" presStyleCnt="0"/>
      <dgm:spPr/>
    </dgm:pt>
    <dgm:pt modelId="{82A0B6E8-D304-425F-91AB-620688D26815}" type="pres">
      <dgm:prSet presAssocID="{E60EC8B9-2D4A-499F-9F57-6B89F7FA8DE8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FD1CE34C-9CCE-4A21-9A69-D4665FBF424C}" type="pres">
      <dgm:prSet presAssocID="{E60EC8B9-2D4A-499F-9F57-6B89F7FA8DE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A27C502D-81C2-481B-B83A-BA45FC8FE735}" type="pres">
      <dgm:prSet presAssocID="{AFEB425C-C6F5-43FC-AB98-062115D4671A}" presName="root2" presStyleCnt="0"/>
      <dgm:spPr/>
    </dgm:pt>
    <dgm:pt modelId="{06904D26-4702-4090-A952-AD5F088F46AB}" type="pres">
      <dgm:prSet presAssocID="{AFEB425C-C6F5-43FC-AB98-062115D4671A}" presName="LevelTwoTextNode" presStyleLbl="node2" presStyleIdx="5" presStyleCnt="6" custLinFactNeighborX="39862" custLinFactNeighborY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EB54E-65E4-4FC8-8084-7F1E625F2905}" type="pres">
      <dgm:prSet presAssocID="{AFEB425C-C6F5-43FC-AB98-062115D4671A}" presName="level3hierChild" presStyleCnt="0"/>
      <dgm:spPr/>
    </dgm:pt>
  </dgm:ptLst>
  <dgm:cxnLst>
    <dgm:cxn modelId="{F28F18D2-E5D8-40CE-8F3E-66BE9ED9086A}" type="presOf" srcId="{3C7092B6-7531-481A-8015-2DFE5EB471C4}" destId="{BE18AE69-6166-4A8B-B718-A38373B6C5C4}" srcOrd="0" destOrd="0" presId="urn:microsoft.com/office/officeart/2008/layout/HorizontalMultiLevelHierarchy"/>
    <dgm:cxn modelId="{EC79579D-DAA9-42D7-8880-9EFD51AAAED4}" type="presOf" srcId="{E60EC8B9-2D4A-499F-9F57-6B89F7FA8DE8}" destId="{FD1CE34C-9CCE-4A21-9A69-D4665FBF424C}" srcOrd="1" destOrd="0" presId="urn:microsoft.com/office/officeart/2008/layout/HorizontalMultiLevelHierarchy"/>
    <dgm:cxn modelId="{DEF1D3BF-6AAD-4886-8E07-5EE9AC570FA8}" srcId="{74575D7A-0EFC-44CA-B76D-2A4E8B2013A1}" destId="{D9087995-6959-4FA1-8228-9E0C3C33C418}" srcOrd="3" destOrd="0" parTransId="{E2D6DB76-EAED-45D3-8722-470D34CEC444}" sibTransId="{420CDE39-3FBA-4ACC-A0E3-38CBDD6E0C9E}"/>
    <dgm:cxn modelId="{D91BB0E5-9293-4500-98EC-A73735DB7A59}" type="presOf" srcId="{E2D6DB76-EAED-45D3-8722-470D34CEC444}" destId="{02971B27-4D45-477B-8AD8-423752D1528D}" srcOrd="1" destOrd="0" presId="urn:microsoft.com/office/officeart/2008/layout/HorizontalMultiLevelHierarchy"/>
    <dgm:cxn modelId="{C0D52C69-E8F1-4148-81B8-6C1394750740}" type="presOf" srcId="{D896B2BB-97E9-44DE-8C09-75D4C1810486}" destId="{261EC3DF-C2A4-4E64-8A51-BAA226693F40}" srcOrd="1" destOrd="0" presId="urn:microsoft.com/office/officeart/2008/layout/HorizontalMultiLevelHierarchy"/>
    <dgm:cxn modelId="{CEA2655F-F1F6-4F99-B096-EC8275449AB1}" srcId="{570E94F0-86C5-4D3A-96B2-D9F87212774D}" destId="{74575D7A-0EFC-44CA-B76D-2A4E8B2013A1}" srcOrd="0" destOrd="0" parTransId="{90BA89A4-7902-4308-B04C-4F5A455A8635}" sibTransId="{B864315A-E047-4C9C-83F8-25E5C17A4A72}"/>
    <dgm:cxn modelId="{E04603BE-F18E-46F5-9C24-2FAC65E2E15D}" type="presOf" srcId="{62D43C0C-EAE8-47BD-B142-F5BBA4C17BC0}" destId="{BC0BB3C5-16A9-4B0E-B9EC-6053F3F7FCCE}" srcOrd="0" destOrd="0" presId="urn:microsoft.com/office/officeart/2008/layout/HorizontalMultiLevelHierarchy"/>
    <dgm:cxn modelId="{8EA86210-FA42-4682-B0E6-A13A0393A86B}" type="presOf" srcId="{E2D6DB76-EAED-45D3-8722-470D34CEC444}" destId="{4E0DD92C-02EA-414E-9D3C-772DDC96CDF6}" srcOrd="0" destOrd="0" presId="urn:microsoft.com/office/officeart/2008/layout/HorizontalMultiLevelHierarchy"/>
    <dgm:cxn modelId="{E5C263D0-4A7B-4C1B-B1AB-696F8855AD6B}" type="presOf" srcId="{74575D7A-0EFC-44CA-B76D-2A4E8B2013A1}" destId="{0425B338-AC5A-4C42-8C47-861121CE8EF3}" srcOrd="0" destOrd="0" presId="urn:microsoft.com/office/officeart/2008/layout/HorizontalMultiLevelHierarchy"/>
    <dgm:cxn modelId="{D7D888D7-9C9D-452D-822A-2C59424F494D}" type="presOf" srcId="{DDED592E-98C5-48F0-90DF-0B2DEBA460A6}" destId="{1BC71E8B-DFB6-466A-B28E-DA0F5139711A}" srcOrd="1" destOrd="0" presId="urn:microsoft.com/office/officeart/2008/layout/HorizontalMultiLevelHierarchy"/>
    <dgm:cxn modelId="{5C0BF663-14F9-4AE3-BE94-80E8C3F6EF54}" type="presOf" srcId="{E60EC8B9-2D4A-499F-9F57-6B89F7FA8DE8}" destId="{82A0B6E8-D304-425F-91AB-620688D26815}" srcOrd="0" destOrd="0" presId="urn:microsoft.com/office/officeart/2008/layout/HorizontalMultiLevelHierarchy"/>
    <dgm:cxn modelId="{FF4C2FEB-83A2-4DA1-961C-5C40691DD9B2}" type="presOf" srcId="{570E94F0-86C5-4D3A-96B2-D9F87212774D}" destId="{AB369B65-3C6F-46F0-BE92-62E9DE7EF12F}" srcOrd="0" destOrd="0" presId="urn:microsoft.com/office/officeart/2008/layout/HorizontalMultiLevelHierarchy"/>
    <dgm:cxn modelId="{71079D84-6F7D-4A45-BF75-8DBBC212B46C}" srcId="{74575D7A-0EFC-44CA-B76D-2A4E8B2013A1}" destId="{C1A1D697-A567-4568-92AE-775E544A26AF}" srcOrd="2" destOrd="0" parTransId="{D896B2BB-97E9-44DE-8C09-75D4C1810486}" sibTransId="{A0E6ECFA-8F13-4C37-9C6B-201473BE423A}"/>
    <dgm:cxn modelId="{99C3E392-B7EE-4230-AA07-4CF6664F2B27}" type="presOf" srcId="{CC2662A6-D9BD-4C86-BE95-CE1512F0FB56}" destId="{E7688E3F-BB31-4B5B-AA27-942413E80AD7}" srcOrd="1" destOrd="0" presId="urn:microsoft.com/office/officeart/2008/layout/HorizontalMultiLevelHierarchy"/>
    <dgm:cxn modelId="{4864781D-C364-4A65-ADCE-9BAC9FBFEB89}" type="presOf" srcId="{C1A1D697-A567-4568-92AE-775E544A26AF}" destId="{35667898-1ABB-4FFF-A1A5-F70CB6AB37D4}" srcOrd="0" destOrd="0" presId="urn:microsoft.com/office/officeart/2008/layout/HorizontalMultiLevelHierarchy"/>
    <dgm:cxn modelId="{7C77FCF0-7D1D-438B-A519-AD1C021D3377}" srcId="{74575D7A-0EFC-44CA-B76D-2A4E8B2013A1}" destId="{AFEB425C-C6F5-43FC-AB98-062115D4671A}" srcOrd="5" destOrd="0" parTransId="{E60EC8B9-2D4A-499F-9F57-6B89F7FA8DE8}" sibTransId="{E734569D-2438-433D-BBB3-C7E71BC05317}"/>
    <dgm:cxn modelId="{671C6CDD-1B00-40DB-BFBA-0F62D57245D6}" srcId="{74575D7A-0EFC-44CA-B76D-2A4E8B2013A1}" destId="{3C7092B6-7531-481A-8015-2DFE5EB471C4}" srcOrd="4" destOrd="0" parTransId="{8EFA552B-295F-4B9C-B513-578000E9EFC8}" sibTransId="{770C412D-F9FE-4A75-86D5-7468E6891655}"/>
    <dgm:cxn modelId="{D23C72A8-BC4D-42DD-8876-E62B7D95E1A3}" type="presOf" srcId="{1AD803EB-BF03-45D4-9C69-D35BE2934CD5}" destId="{83C962F5-D9EA-4A48-BB80-8241210C1851}" srcOrd="0" destOrd="0" presId="urn:microsoft.com/office/officeart/2008/layout/HorizontalMultiLevelHierarchy"/>
    <dgm:cxn modelId="{FBDE77ED-BCE4-4AA2-B17F-8E0A3864DF2F}" type="presOf" srcId="{D896B2BB-97E9-44DE-8C09-75D4C1810486}" destId="{987A074B-E4BD-4270-9FC7-043B0C68077F}" srcOrd="0" destOrd="0" presId="urn:microsoft.com/office/officeart/2008/layout/HorizontalMultiLevelHierarchy"/>
    <dgm:cxn modelId="{7BC21810-3C6D-4AAA-AE5C-B869572A4A3F}" srcId="{74575D7A-0EFC-44CA-B76D-2A4E8B2013A1}" destId="{62D43C0C-EAE8-47BD-B142-F5BBA4C17BC0}" srcOrd="0" destOrd="0" parTransId="{DDED592E-98C5-48F0-90DF-0B2DEBA460A6}" sibTransId="{615D2290-41AC-42E0-9421-C0F3EE00ECCA}"/>
    <dgm:cxn modelId="{BC400660-6C45-4C7B-9044-D79C7B4FA6BB}" type="presOf" srcId="{CC2662A6-D9BD-4C86-BE95-CE1512F0FB56}" destId="{EECF3CE5-63F0-4CEE-B61A-E74B5E565820}" srcOrd="0" destOrd="0" presId="urn:microsoft.com/office/officeart/2008/layout/HorizontalMultiLevelHierarchy"/>
    <dgm:cxn modelId="{5D14CDD2-8FDC-4F1D-9115-F7A778763367}" srcId="{74575D7A-0EFC-44CA-B76D-2A4E8B2013A1}" destId="{1AD803EB-BF03-45D4-9C69-D35BE2934CD5}" srcOrd="1" destOrd="0" parTransId="{CC2662A6-D9BD-4C86-BE95-CE1512F0FB56}" sibTransId="{F4AD9BBB-D6FF-4AEF-AA02-14020183DBAE}"/>
    <dgm:cxn modelId="{F0804199-7AF2-4936-BF76-7C6CA633B1CA}" type="presOf" srcId="{8EFA552B-295F-4B9C-B513-578000E9EFC8}" destId="{31CEDD34-3A93-4151-A540-2D74C13F19BA}" srcOrd="0" destOrd="0" presId="urn:microsoft.com/office/officeart/2008/layout/HorizontalMultiLevelHierarchy"/>
    <dgm:cxn modelId="{D39B4FF2-0832-400B-BF43-3225C827CD40}" type="presOf" srcId="{D9087995-6959-4FA1-8228-9E0C3C33C418}" destId="{F0AF1719-E2A2-4475-99BF-18F711D5A2EF}" srcOrd="0" destOrd="0" presId="urn:microsoft.com/office/officeart/2008/layout/HorizontalMultiLevelHierarchy"/>
    <dgm:cxn modelId="{328513C6-3A07-4203-B403-E3D927525ED5}" type="presOf" srcId="{AFEB425C-C6F5-43FC-AB98-062115D4671A}" destId="{06904D26-4702-4090-A952-AD5F088F46AB}" srcOrd="0" destOrd="0" presId="urn:microsoft.com/office/officeart/2008/layout/HorizontalMultiLevelHierarchy"/>
    <dgm:cxn modelId="{C67FD211-83D1-4AEA-85B1-C9D40B2F1803}" type="presOf" srcId="{8EFA552B-295F-4B9C-B513-578000E9EFC8}" destId="{B8F479B4-C2B9-4390-8BC1-3745698180D5}" srcOrd="1" destOrd="0" presId="urn:microsoft.com/office/officeart/2008/layout/HorizontalMultiLevelHierarchy"/>
    <dgm:cxn modelId="{31DEF82D-36E0-42F4-8A29-6F208DEA8FD8}" type="presOf" srcId="{DDED592E-98C5-48F0-90DF-0B2DEBA460A6}" destId="{5179FC0A-1A03-4A9F-917A-1B41CA57D35E}" srcOrd="0" destOrd="0" presId="urn:microsoft.com/office/officeart/2008/layout/HorizontalMultiLevelHierarchy"/>
    <dgm:cxn modelId="{7C26A858-9634-4C43-9E7A-3AED71810C78}" type="presParOf" srcId="{AB369B65-3C6F-46F0-BE92-62E9DE7EF12F}" destId="{047678C5-B30F-4CA1-8336-9ECE48FE7290}" srcOrd="0" destOrd="0" presId="urn:microsoft.com/office/officeart/2008/layout/HorizontalMultiLevelHierarchy"/>
    <dgm:cxn modelId="{F323356E-F68D-41BD-BA65-777256E8F3D9}" type="presParOf" srcId="{047678C5-B30F-4CA1-8336-9ECE48FE7290}" destId="{0425B338-AC5A-4C42-8C47-861121CE8EF3}" srcOrd="0" destOrd="0" presId="urn:microsoft.com/office/officeart/2008/layout/HorizontalMultiLevelHierarchy"/>
    <dgm:cxn modelId="{278D5942-BE86-4C48-BCA5-5B11CDCFE8ED}" type="presParOf" srcId="{047678C5-B30F-4CA1-8336-9ECE48FE7290}" destId="{01935D08-AEB1-4665-A9DE-2BABE1D7AE90}" srcOrd="1" destOrd="0" presId="urn:microsoft.com/office/officeart/2008/layout/HorizontalMultiLevelHierarchy"/>
    <dgm:cxn modelId="{52434DC7-F827-45FE-AF65-636E6EE7B55E}" type="presParOf" srcId="{01935D08-AEB1-4665-A9DE-2BABE1D7AE90}" destId="{5179FC0A-1A03-4A9F-917A-1B41CA57D35E}" srcOrd="0" destOrd="0" presId="urn:microsoft.com/office/officeart/2008/layout/HorizontalMultiLevelHierarchy"/>
    <dgm:cxn modelId="{387A9732-0A13-49F1-95C4-5F78233C65C5}" type="presParOf" srcId="{5179FC0A-1A03-4A9F-917A-1B41CA57D35E}" destId="{1BC71E8B-DFB6-466A-B28E-DA0F5139711A}" srcOrd="0" destOrd="0" presId="urn:microsoft.com/office/officeart/2008/layout/HorizontalMultiLevelHierarchy"/>
    <dgm:cxn modelId="{4D2E754C-85AC-453C-A335-C55C13BDFE1D}" type="presParOf" srcId="{01935D08-AEB1-4665-A9DE-2BABE1D7AE90}" destId="{09A7682F-8634-4008-A6B1-22866E729401}" srcOrd="1" destOrd="0" presId="urn:microsoft.com/office/officeart/2008/layout/HorizontalMultiLevelHierarchy"/>
    <dgm:cxn modelId="{5C9C8344-C5D8-4DE7-A541-A7675D4943AD}" type="presParOf" srcId="{09A7682F-8634-4008-A6B1-22866E729401}" destId="{BC0BB3C5-16A9-4B0E-B9EC-6053F3F7FCCE}" srcOrd="0" destOrd="0" presId="urn:microsoft.com/office/officeart/2008/layout/HorizontalMultiLevelHierarchy"/>
    <dgm:cxn modelId="{AC0A05D3-E8CA-4273-93ED-A67AE6635419}" type="presParOf" srcId="{09A7682F-8634-4008-A6B1-22866E729401}" destId="{A4175C93-0973-4698-A947-C60CB056D158}" srcOrd="1" destOrd="0" presId="urn:microsoft.com/office/officeart/2008/layout/HorizontalMultiLevelHierarchy"/>
    <dgm:cxn modelId="{A769AECF-9FB2-49A7-855B-CE3B33003FB9}" type="presParOf" srcId="{01935D08-AEB1-4665-A9DE-2BABE1D7AE90}" destId="{EECF3CE5-63F0-4CEE-B61A-E74B5E565820}" srcOrd="2" destOrd="0" presId="urn:microsoft.com/office/officeart/2008/layout/HorizontalMultiLevelHierarchy"/>
    <dgm:cxn modelId="{9B941CFC-3B7F-45CA-AB5A-992E3971119E}" type="presParOf" srcId="{EECF3CE5-63F0-4CEE-B61A-E74B5E565820}" destId="{E7688E3F-BB31-4B5B-AA27-942413E80AD7}" srcOrd="0" destOrd="0" presId="urn:microsoft.com/office/officeart/2008/layout/HorizontalMultiLevelHierarchy"/>
    <dgm:cxn modelId="{EBAC02D1-64C2-4B86-9EF4-14B05A57183E}" type="presParOf" srcId="{01935D08-AEB1-4665-A9DE-2BABE1D7AE90}" destId="{32CBBB61-FD58-4592-8B93-C9ACA62B342A}" srcOrd="3" destOrd="0" presId="urn:microsoft.com/office/officeart/2008/layout/HorizontalMultiLevelHierarchy"/>
    <dgm:cxn modelId="{691C7B4C-2417-4F72-B911-FF0F00CACFE5}" type="presParOf" srcId="{32CBBB61-FD58-4592-8B93-C9ACA62B342A}" destId="{83C962F5-D9EA-4A48-BB80-8241210C1851}" srcOrd="0" destOrd="0" presId="urn:microsoft.com/office/officeart/2008/layout/HorizontalMultiLevelHierarchy"/>
    <dgm:cxn modelId="{BF7F82DD-17D7-4E83-AD25-70CCD345BF78}" type="presParOf" srcId="{32CBBB61-FD58-4592-8B93-C9ACA62B342A}" destId="{09B2B968-8B5C-47F4-872A-2D70D666DC83}" srcOrd="1" destOrd="0" presId="urn:microsoft.com/office/officeart/2008/layout/HorizontalMultiLevelHierarchy"/>
    <dgm:cxn modelId="{B1095E55-37C3-490E-9E28-FFE889C3061A}" type="presParOf" srcId="{01935D08-AEB1-4665-A9DE-2BABE1D7AE90}" destId="{987A074B-E4BD-4270-9FC7-043B0C68077F}" srcOrd="4" destOrd="0" presId="urn:microsoft.com/office/officeart/2008/layout/HorizontalMultiLevelHierarchy"/>
    <dgm:cxn modelId="{E279EA8E-2C59-490A-90A0-B7E37E6FBE46}" type="presParOf" srcId="{987A074B-E4BD-4270-9FC7-043B0C68077F}" destId="{261EC3DF-C2A4-4E64-8A51-BAA226693F40}" srcOrd="0" destOrd="0" presId="urn:microsoft.com/office/officeart/2008/layout/HorizontalMultiLevelHierarchy"/>
    <dgm:cxn modelId="{2BF4C463-BF89-4628-BE32-82F75E27DCF2}" type="presParOf" srcId="{01935D08-AEB1-4665-A9DE-2BABE1D7AE90}" destId="{F04FE321-F9DB-4087-A867-1406263C3AEC}" srcOrd="5" destOrd="0" presId="urn:microsoft.com/office/officeart/2008/layout/HorizontalMultiLevelHierarchy"/>
    <dgm:cxn modelId="{24872B05-3E16-4963-9411-4A266EB3F08B}" type="presParOf" srcId="{F04FE321-F9DB-4087-A867-1406263C3AEC}" destId="{35667898-1ABB-4FFF-A1A5-F70CB6AB37D4}" srcOrd="0" destOrd="0" presId="urn:microsoft.com/office/officeart/2008/layout/HorizontalMultiLevelHierarchy"/>
    <dgm:cxn modelId="{A9339CA2-FD04-4A2B-87E3-1936D7A4C97A}" type="presParOf" srcId="{F04FE321-F9DB-4087-A867-1406263C3AEC}" destId="{1B0D10C4-4F31-4E44-9FDD-90B7CD715EF6}" srcOrd="1" destOrd="0" presId="urn:microsoft.com/office/officeart/2008/layout/HorizontalMultiLevelHierarchy"/>
    <dgm:cxn modelId="{A90F94E9-1B9D-4A10-8EE2-A261BC16FCBD}" type="presParOf" srcId="{01935D08-AEB1-4665-A9DE-2BABE1D7AE90}" destId="{4E0DD92C-02EA-414E-9D3C-772DDC96CDF6}" srcOrd="6" destOrd="0" presId="urn:microsoft.com/office/officeart/2008/layout/HorizontalMultiLevelHierarchy"/>
    <dgm:cxn modelId="{BDAF42FE-5306-4552-9555-01BBA0CB3BBF}" type="presParOf" srcId="{4E0DD92C-02EA-414E-9D3C-772DDC96CDF6}" destId="{02971B27-4D45-477B-8AD8-423752D1528D}" srcOrd="0" destOrd="0" presId="urn:microsoft.com/office/officeart/2008/layout/HorizontalMultiLevelHierarchy"/>
    <dgm:cxn modelId="{C62B1508-1C00-4D94-A68F-5D0CF9DC2F1F}" type="presParOf" srcId="{01935D08-AEB1-4665-A9DE-2BABE1D7AE90}" destId="{23D8447B-3645-4EE9-A065-6825D27D83B5}" srcOrd="7" destOrd="0" presId="urn:microsoft.com/office/officeart/2008/layout/HorizontalMultiLevelHierarchy"/>
    <dgm:cxn modelId="{A71BB43A-70CF-441D-98B3-74204D4A5D67}" type="presParOf" srcId="{23D8447B-3645-4EE9-A065-6825D27D83B5}" destId="{F0AF1719-E2A2-4475-99BF-18F711D5A2EF}" srcOrd="0" destOrd="0" presId="urn:microsoft.com/office/officeart/2008/layout/HorizontalMultiLevelHierarchy"/>
    <dgm:cxn modelId="{71FB41CC-F527-48C7-94CE-857E3931EC03}" type="presParOf" srcId="{23D8447B-3645-4EE9-A065-6825D27D83B5}" destId="{090F44CA-2091-4CC9-8389-EA101B551E9A}" srcOrd="1" destOrd="0" presId="urn:microsoft.com/office/officeart/2008/layout/HorizontalMultiLevelHierarchy"/>
    <dgm:cxn modelId="{669150D1-BD2E-4A12-86DE-F3C403611DD4}" type="presParOf" srcId="{01935D08-AEB1-4665-A9DE-2BABE1D7AE90}" destId="{31CEDD34-3A93-4151-A540-2D74C13F19BA}" srcOrd="8" destOrd="0" presId="urn:microsoft.com/office/officeart/2008/layout/HorizontalMultiLevelHierarchy"/>
    <dgm:cxn modelId="{2140C556-647F-4902-9798-8DC871D17347}" type="presParOf" srcId="{31CEDD34-3A93-4151-A540-2D74C13F19BA}" destId="{B8F479B4-C2B9-4390-8BC1-3745698180D5}" srcOrd="0" destOrd="0" presId="urn:microsoft.com/office/officeart/2008/layout/HorizontalMultiLevelHierarchy"/>
    <dgm:cxn modelId="{00E25E0A-312F-4360-810E-F9454CA619B5}" type="presParOf" srcId="{01935D08-AEB1-4665-A9DE-2BABE1D7AE90}" destId="{56837113-0955-49A1-A6BB-CA636788591B}" srcOrd="9" destOrd="0" presId="urn:microsoft.com/office/officeart/2008/layout/HorizontalMultiLevelHierarchy"/>
    <dgm:cxn modelId="{9730FABD-C7A0-4C44-8F24-D6002871060A}" type="presParOf" srcId="{56837113-0955-49A1-A6BB-CA636788591B}" destId="{BE18AE69-6166-4A8B-B718-A38373B6C5C4}" srcOrd="0" destOrd="0" presId="urn:microsoft.com/office/officeart/2008/layout/HorizontalMultiLevelHierarchy"/>
    <dgm:cxn modelId="{7A13B54D-A706-41A6-AF5E-911C2F1C25C6}" type="presParOf" srcId="{56837113-0955-49A1-A6BB-CA636788591B}" destId="{1A48F55F-B00D-4E28-85E2-38ED0B20C029}" srcOrd="1" destOrd="0" presId="urn:microsoft.com/office/officeart/2008/layout/HorizontalMultiLevelHierarchy"/>
    <dgm:cxn modelId="{DF042768-F5E4-4244-992D-F58A3526503B}" type="presParOf" srcId="{01935D08-AEB1-4665-A9DE-2BABE1D7AE90}" destId="{82A0B6E8-D304-425F-91AB-620688D26815}" srcOrd="10" destOrd="0" presId="urn:microsoft.com/office/officeart/2008/layout/HorizontalMultiLevelHierarchy"/>
    <dgm:cxn modelId="{31D4879C-E208-4DE4-94E2-9C929EC55239}" type="presParOf" srcId="{82A0B6E8-D304-425F-91AB-620688D26815}" destId="{FD1CE34C-9CCE-4A21-9A69-D4665FBF424C}" srcOrd="0" destOrd="0" presId="urn:microsoft.com/office/officeart/2008/layout/HorizontalMultiLevelHierarchy"/>
    <dgm:cxn modelId="{70C582C1-9986-4281-BD47-1BF1E8953FC0}" type="presParOf" srcId="{01935D08-AEB1-4665-A9DE-2BABE1D7AE90}" destId="{A27C502D-81C2-481B-B83A-BA45FC8FE735}" srcOrd="11" destOrd="0" presId="urn:microsoft.com/office/officeart/2008/layout/HorizontalMultiLevelHierarchy"/>
    <dgm:cxn modelId="{0D8FD4CA-CA59-44B2-9B4A-4D36A52E63FA}" type="presParOf" srcId="{A27C502D-81C2-481B-B83A-BA45FC8FE735}" destId="{06904D26-4702-4090-A952-AD5F088F46AB}" srcOrd="0" destOrd="0" presId="urn:microsoft.com/office/officeart/2008/layout/HorizontalMultiLevelHierarchy"/>
    <dgm:cxn modelId="{09F394BF-8B5A-464E-B0E7-BBECD8EB040F}" type="presParOf" srcId="{A27C502D-81C2-481B-B83A-BA45FC8FE735}" destId="{C88EB54E-65E4-4FC8-8084-7F1E625F29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BE703-41FB-46B1-8626-943F1733235D}">
      <dsp:nvSpPr>
        <dsp:cNvPr id="0" name=""/>
        <dsp:cNvSpPr/>
      </dsp:nvSpPr>
      <dsp:spPr>
        <a:xfrm>
          <a:off x="828406" y="2186136"/>
          <a:ext cx="3008382" cy="1266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Century Gothic" pitchFamily="34" charset="0"/>
            </a:rPr>
            <a:t>Kidney damage</a:t>
          </a:r>
          <a:endParaRPr lang="en-US" sz="29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828406" y="2186136"/>
        <a:ext cx="3008382" cy="1266527"/>
      </dsp:txXfrm>
    </dsp:sp>
    <dsp:sp modelId="{F9FA13BF-740F-4590-B46C-C82667CDE611}">
      <dsp:nvSpPr>
        <dsp:cNvPr id="0" name=""/>
        <dsp:cNvSpPr/>
      </dsp:nvSpPr>
      <dsp:spPr>
        <a:xfrm rot="17692822">
          <a:off x="3139261" y="1706805"/>
          <a:ext cx="240827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08276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bg1"/>
            </a:solidFill>
            <a:latin typeface="Century Gothic" pitchFamily="34" charset="0"/>
          </a:endParaRPr>
        </a:p>
      </dsp:txBody>
      <dsp:txXfrm rot="17692822">
        <a:off x="4283193" y="1666813"/>
        <a:ext cx="120413" cy="120413"/>
      </dsp:txXfrm>
    </dsp:sp>
    <dsp:sp modelId="{A6A2E23C-99C8-4D79-A8CB-C92B04C3357E}">
      <dsp:nvSpPr>
        <dsp:cNvPr id="0" name=""/>
        <dsp:cNvSpPr/>
      </dsp:nvSpPr>
      <dsp:spPr>
        <a:xfrm>
          <a:off x="4850010" y="1376"/>
          <a:ext cx="3008382" cy="1266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Century Gothic" pitchFamily="34" charset="0"/>
            </a:rPr>
            <a:t>Structural abnormalities</a:t>
          </a:r>
          <a:endParaRPr lang="en-US" sz="29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4850010" y="1376"/>
        <a:ext cx="3008382" cy="1266527"/>
      </dsp:txXfrm>
    </dsp:sp>
    <dsp:sp modelId="{61CA2179-8DB3-4657-95F8-6DB9F1A85A9E}">
      <dsp:nvSpPr>
        <dsp:cNvPr id="0" name=""/>
        <dsp:cNvSpPr/>
      </dsp:nvSpPr>
      <dsp:spPr>
        <a:xfrm rot="19457599">
          <a:off x="3719506" y="2435058"/>
          <a:ext cx="12477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47786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Century Gothic" pitchFamily="34" charset="0"/>
          </a:endParaRPr>
        </a:p>
      </dsp:txBody>
      <dsp:txXfrm rot="19457599">
        <a:off x="4312205" y="2424078"/>
        <a:ext cx="62389" cy="62389"/>
      </dsp:txXfrm>
    </dsp:sp>
    <dsp:sp modelId="{9B512ABC-AC93-400F-8430-24FD3CEFADED}">
      <dsp:nvSpPr>
        <dsp:cNvPr id="0" name=""/>
        <dsp:cNvSpPr/>
      </dsp:nvSpPr>
      <dsp:spPr>
        <a:xfrm>
          <a:off x="4850010" y="1457883"/>
          <a:ext cx="3008382" cy="1266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Century Gothic" pitchFamily="34" charset="0"/>
            </a:rPr>
            <a:t>Functional abnormalities</a:t>
          </a:r>
          <a:endParaRPr lang="en-US" sz="29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4850010" y="1457883"/>
        <a:ext cx="3008382" cy="1266527"/>
      </dsp:txXfrm>
    </dsp:sp>
    <dsp:sp modelId="{BF1EBF2B-108B-4D12-81B4-5907EF745120}">
      <dsp:nvSpPr>
        <dsp:cNvPr id="0" name=""/>
        <dsp:cNvSpPr/>
      </dsp:nvSpPr>
      <dsp:spPr>
        <a:xfrm rot="2142401">
          <a:off x="3719506" y="3163311"/>
          <a:ext cx="12477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47786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Century Gothic" pitchFamily="34" charset="0"/>
          </a:endParaRPr>
        </a:p>
      </dsp:txBody>
      <dsp:txXfrm rot="2142401">
        <a:off x="4312205" y="3152331"/>
        <a:ext cx="62389" cy="62389"/>
      </dsp:txXfrm>
    </dsp:sp>
    <dsp:sp modelId="{082ADB1A-FCE4-422C-8494-3F202F673AA5}">
      <dsp:nvSpPr>
        <dsp:cNvPr id="0" name=""/>
        <dsp:cNvSpPr/>
      </dsp:nvSpPr>
      <dsp:spPr>
        <a:xfrm>
          <a:off x="4850010" y="2914389"/>
          <a:ext cx="3006938" cy="1266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Century Gothic" pitchFamily="34" charset="0"/>
            </a:rPr>
            <a:t>GFR &lt; 60 ml/min/1.73 m</a:t>
          </a:r>
          <a:r>
            <a:rPr lang="en-US" sz="2900" kern="1200" baseline="30000" dirty="0" smtClean="0">
              <a:solidFill>
                <a:schemeClr val="bg1"/>
              </a:solidFill>
              <a:latin typeface="Century Gothic" pitchFamily="34" charset="0"/>
            </a:rPr>
            <a:t>2</a:t>
          </a:r>
          <a:endParaRPr lang="en-US" sz="2900" kern="1200" baseline="300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4850010" y="2914389"/>
        <a:ext cx="3006938" cy="1266527"/>
      </dsp:txXfrm>
    </dsp:sp>
    <dsp:sp modelId="{1CE46DEA-2252-4ED3-8061-D831ADFF4EE4}">
      <dsp:nvSpPr>
        <dsp:cNvPr id="0" name=""/>
        <dsp:cNvSpPr/>
      </dsp:nvSpPr>
      <dsp:spPr>
        <a:xfrm rot="3907178">
          <a:off x="3139261" y="3891564"/>
          <a:ext cx="240827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08276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bg1"/>
            </a:solidFill>
          </a:endParaRPr>
        </a:p>
      </dsp:txBody>
      <dsp:txXfrm rot="3907178">
        <a:off x="4283193" y="3851572"/>
        <a:ext cx="120413" cy="120413"/>
      </dsp:txXfrm>
    </dsp:sp>
    <dsp:sp modelId="{AE2F10A7-1856-464C-9496-E5B03CACE5F0}">
      <dsp:nvSpPr>
        <dsp:cNvPr id="0" name=""/>
        <dsp:cNvSpPr/>
      </dsp:nvSpPr>
      <dsp:spPr>
        <a:xfrm>
          <a:off x="4850010" y="4370895"/>
          <a:ext cx="3008382" cy="1266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Century Gothic" pitchFamily="34" charset="0"/>
            </a:rPr>
            <a:t>for ≥3 months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4850010" y="4370895"/>
        <a:ext cx="3008382" cy="12665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4FEF4-0335-4D09-B50C-B746007BAEBA}">
      <dsp:nvSpPr>
        <dsp:cNvPr id="0" name=""/>
        <dsp:cNvSpPr/>
      </dsp:nvSpPr>
      <dsp:spPr>
        <a:xfrm>
          <a:off x="7583700" y="3751071"/>
          <a:ext cx="91440" cy="392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45BDE-1BCD-4E65-B56C-C5930FBCB089}">
      <dsp:nvSpPr>
        <dsp:cNvPr id="0" name=""/>
        <dsp:cNvSpPr/>
      </dsp:nvSpPr>
      <dsp:spPr>
        <a:xfrm>
          <a:off x="5491804" y="2502234"/>
          <a:ext cx="2137616" cy="39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40"/>
              </a:lnTo>
              <a:lnTo>
                <a:pt x="2137616" y="267340"/>
              </a:lnTo>
              <a:lnTo>
                <a:pt x="2137616" y="3922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10A10-5C46-4E3A-BAA8-0A1C29B84CB5}">
      <dsp:nvSpPr>
        <dsp:cNvPr id="0" name=""/>
        <dsp:cNvSpPr/>
      </dsp:nvSpPr>
      <dsp:spPr>
        <a:xfrm>
          <a:off x="3082145" y="3751071"/>
          <a:ext cx="2051325" cy="39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40"/>
              </a:lnTo>
              <a:lnTo>
                <a:pt x="2051325" y="267340"/>
              </a:lnTo>
              <a:lnTo>
                <a:pt x="2051325" y="3922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60CB2-1B0F-4056-82B9-237AC31E3073}">
      <dsp:nvSpPr>
        <dsp:cNvPr id="0" name=""/>
        <dsp:cNvSpPr/>
      </dsp:nvSpPr>
      <dsp:spPr>
        <a:xfrm>
          <a:off x="3036425" y="3751071"/>
          <a:ext cx="91440" cy="363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766"/>
              </a:lnTo>
              <a:lnTo>
                <a:pt x="76420" y="238766"/>
              </a:lnTo>
              <a:lnTo>
                <a:pt x="76420" y="3637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23970-A9DD-4656-AE34-A0B9DB1D0133}">
      <dsp:nvSpPr>
        <dsp:cNvPr id="0" name=""/>
        <dsp:cNvSpPr/>
      </dsp:nvSpPr>
      <dsp:spPr>
        <a:xfrm>
          <a:off x="1082415" y="3751071"/>
          <a:ext cx="1999730" cy="392299"/>
        </a:xfrm>
        <a:custGeom>
          <a:avLst/>
          <a:gdLst/>
          <a:ahLst/>
          <a:cxnLst/>
          <a:rect l="0" t="0" r="0" b="0"/>
          <a:pathLst>
            <a:path>
              <a:moveTo>
                <a:pt x="1999730" y="0"/>
              </a:moveTo>
              <a:lnTo>
                <a:pt x="1999730" y="267340"/>
              </a:lnTo>
              <a:lnTo>
                <a:pt x="0" y="267340"/>
              </a:lnTo>
              <a:lnTo>
                <a:pt x="0" y="3922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29CDA-49DD-4DCE-961D-1B264B05FED3}">
      <dsp:nvSpPr>
        <dsp:cNvPr id="0" name=""/>
        <dsp:cNvSpPr/>
      </dsp:nvSpPr>
      <dsp:spPr>
        <a:xfrm>
          <a:off x="3082145" y="2502234"/>
          <a:ext cx="2409658" cy="392299"/>
        </a:xfrm>
        <a:custGeom>
          <a:avLst/>
          <a:gdLst/>
          <a:ahLst/>
          <a:cxnLst/>
          <a:rect l="0" t="0" r="0" b="0"/>
          <a:pathLst>
            <a:path>
              <a:moveTo>
                <a:pt x="2409658" y="0"/>
              </a:moveTo>
              <a:lnTo>
                <a:pt x="2409658" y="267340"/>
              </a:lnTo>
              <a:lnTo>
                <a:pt x="0" y="267340"/>
              </a:lnTo>
              <a:lnTo>
                <a:pt x="0" y="3922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9B07C-63E9-42A9-84F9-1A432448CC6B}">
      <dsp:nvSpPr>
        <dsp:cNvPr id="0" name=""/>
        <dsp:cNvSpPr/>
      </dsp:nvSpPr>
      <dsp:spPr>
        <a:xfrm>
          <a:off x="4059294" y="1715708"/>
          <a:ext cx="2865020" cy="7865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1CBDD-B084-4011-882B-69C7C8FBBFA9}">
      <dsp:nvSpPr>
        <dsp:cNvPr id="0" name=""/>
        <dsp:cNvSpPr/>
      </dsp:nvSpPr>
      <dsp:spPr>
        <a:xfrm>
          <a:off x="4209169" y="1858090"/>
          <a:ext cx="2865020" cy="786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 panose="020B0502020202020204" pitchFamily="34" charset="0"/>
            </a:rPr>
            <a:t>Estimate and/or Measure GFR</a:t>
          </a:r>
          <a:endParaRPr lang="en-US" sz="1400" kern="1200" dirty="0">
            <a:latin typeface="Century Gothic" panose="020B0502020202020204" pitchFamily="34" charset="0"/>
          </a:endParaRPr>
        </a:p>
      </dsp:txBody>
      <dsp:txXfrm>
        <a:off x="4209169" y="1858090"/>
        <a:ext cx="2865020" cy="786525"/>
      </dsp:txXfrm>
    </dsp:sp>
    <dsp:sp modelId="{25CBCF08-BB09-4F1E-BBC5-E93811E5FCD1}">
      <dsp:nvSpPr>
        <dsp:cNvPr id="0" name=""/>
        <dsp:cNvSpPr/>
      </dsp:nvSpPr>
      <dsp:spPr>
        <a:xfrm>
          <a:off x="2070965" y="2894533"/>
          <a:ext cx="2022361" cy="8565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35043-089B-477D-8B36-BE6687809DE2}">
      <dsp:nvSpPr>
        <dsp:cNvPr id="0" name=""/>
        <dsp:cNvSpPr/>
      </dsp:nvSpPr>
      <dsp:spPr>
        <a:xfrm>
          <a:off x="2220840" y="3036914"/>
          <a:ext cx="2022361" cy="856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 panose="020B0502020202020204" pitchFamily="34" charset="0"/>
            </a:rPr>
            <a:t>Filtration Markers (Endogenous)</a:t>
          </a:r>
          <a:endParaRPr lang="en-US" sz="1400" kern="1200" dirty="0">
            <a:latin typeface="Century Gothic" panose="020B0502020202020204" pitchFamily="34" charset="0"/>
          </a:endParaRPr>
        </a:p>
      </dsp:txBody>
      <dsp:txXfrm>
        <a:off x="2220840" y="3036914"/>
        <a:ext cx="2022361" cy="856538"/>
      </dsp:txXfrm>
    </dsp:sp>
    <dsp:sp modelId="{2A0067D3-AA24-4198-8A11-4C609EEDFD52}">
      <dsp:nvSpPr>
        <dsp:cNvPr id="0" name=""/>
        <dsp:cNvSpPr/>
      </dsp:nvSpPr>
      <dsp:spPr>
        <a:xfrm>
          <a:off x="5281" y="4143370"/>
          <a:ext cx="2154268" cy="856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DB713-7F19-4755-A951-525F34958BF4}">
      <dsp:nvSpPr>
        <dsp:cNvPr id="0" name=""/>
        <dsp:cNvSpPr/>
      </dsp:nvSpPr>
      <dsp:spPr>
        <a:xfrm>
          <a:off x="155156" y="4285752"/>
          <a:ext cx="2154268" cy="856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 panose="020B0502020202020204" pitchFamily="34" charset="0"/>
            </a:rPr>
            <a:t>Creatinine Clearance (</a:t>
          </a:r>
          <a:r>
            <a:rPr lang="en-US" sz="1400" kern="1200" dirty="0" err="1" smtClean="0">
              <a:latin typeface="Century Gothic" panose="020B0502020202020204" pitchFamily="34" charset="0"/>
            </a:rPr>
            <a:t>CrCl</a:t>
          </a:r>
          <a:r>
            <a:rPr lang="en-US" sz="1400" kern="1200" dirty="0" smtClean="0">
              <a:latin typeface="Century Gothic" panose="020B0502020202020204" pitchFamily="34" charset="0"/>
            </a:rPr>
            <a:t>)</a:t>
          </a:r>
          <a:endParaRPr lang="en-US" sz="1400" kern="1200" dirty="0">
            <a:latin typeface="Century Gothic" panose="020B0502020202020204" pitchFamily="34" charset="0"/>
          </a:endParaRPr>
        </a:p>
      </dsp:txBody>
      <dsp:txXfrm>
        <a:off x="155156" y="4285752"/>
        <a:ext cx="2154268" cy="856538"/>
      </dsp:txXfrm>
    </dsp:sp>
    <dsp:sp modelId="{0E013AB5-33CF-47B7-8411-C88D8DE64AFD}">
      <dsp:nvSpPr>
        <dsp:cNvPr id="0" name=""/>
        <dsp:cNvSpPr/>
      </dsp:nvSpPr>
      <dsp:spPr>
        <a:xfrm>
          <a:off x="2438406" y="4114796"/>
          <a:ext cx="1348879" cy="856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793AE-491B-4C7C-B282-60459C041445}">
      <dsp:nvSpPr>
        <dsp:cNvPr id="0" name=""/>
        <dsp:cNvSpPr/>
      </dsp:nvSpPr>
      <dsp:spPr>
        <a:xfrm>
          <a:off x="2588282" y="4257178"/>
          <a:ext cx="1348879" cy="856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entury Gothic" pitchFamily="34" charset="0"/>
            </a:rPr>
            <a:t>Cystatin</a:t>
          </a:r>
          <a:r>
            <a:rPr lang="en-US" sz="1600" kern="1200" dirty="0" smtClean="0">
              <a:latin typeface="Century Gothic" pitchFamily="34" charset="0"/>
            </a:rPr>
            <a:t> C</a:t>
          </a:r>
          <a:endParaRPr lang="en-US" sz="1600" kern="1200" dirty="0">
            <a:latin typeface="Century Gothic" pitchFamily="34" charset="0"/>
          </a:endParaRPr>
        </a:p>
      </dsp:txBody>
      <dsp:txXfrm>
        <a:off x="2588282" y="4257178"/>
        <a:ext cx="1348879" cy="856538"/>
      </dsp:txXfrm>
    </dsp:sp>
    <dsp:sp modelId="{1AE787A7-5092-449D-AE71-34B9BF608CD5}">
      <dsp:nvSpPr>
        <dsp:cNvPr id="0" name=""/>
        <dsp:cNvSpPr/>
      </dsp:nvSpPr>
      <dsp:spPr>
        <a:xfrm>
          <a:off x="4107931" y="4143370"/>
          <a:ext cx="2051079" cy="856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83D-583D-4627-BE1C-AF163E1477C6}">
      <dsp:nvSpPr>
        <dsp:cNvPr id="0" name=""/>
        <dsp:cNvSpPr/>
      </dsp:nvSpPr>
      <dsp:spPr>
        <a:xfrm>
          <a:off x="4257806" y="4285752"/>
          <a:ext cx="2051079" cy="856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Century Gothic" panose="020B0502020202020204" pitchFamily="34" charset="0"/>
            </a:rPr>
            <a:t>eGFR</a:t>
          </a:r>
          <a:r>
            <a:rPr lang="en-US" sz="1400" kern="1200" dirty="0" smtClean="0">
              <a:latin typeface="Century Gothic" panose="020B0502020202020204" pitchFamily="34" charset="0"/>
            </a:rPr>
            <a:t> equations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Century Gothic" panose="020B0502020202020204" pitchFamily="34" charset="0"/>
            </a:rPr>
            <a:t>eCKD</a:t>
          </a:r>
          <a:r>
            <a:rPr lang="en-US" sz="1400" kern="1200" dirty="0" smtClean="0">
              <a:latin typeface="Century Gothic" panose="020B0502020202020204" pitchFamily="34" charset="0"/>
            </a:rPr>
            <a:t>- EPI </a:t>
          </a:r>
          <a:r>
            <a:rPr lang="en-US" sz="1400" kern="1200" dirty="0" err="1" smtClean="0">
              <a:latin typeface="Century Gothic" panose="020B0502020202020204" pitchFamily="34" charset="0"/>
            </a:rPr>
            <a:t>cr</a:t>
          </a:r>
          <a:endParaRPr lang="en-US" sz="1400" kern="1200" dirty="0" smtClean="0">
            <a:latin typeface="Century Gothic" panose="020B0502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 panose="020B0502020202020204" pitchFamily="34" charset="0"/>
            </a:rPr>
            <a:t>    </a:t>
          </a:r>
          <a:r>
            <a:rPr lang="en-US" sz="1400" kern="1200" dirty="0" err="1" smtClean="0">
              <a:latin typeface="Century Gothic" panose="020B0502020202020204" pitchFamily="34" charset="0"/>
            </a:rPr>
            <a:t>eCKD</a:t>
          </a:r>
          <a:r>
            <a:rPr lang="en-US" sz="1400" kern="1200" dirty="0" smtClean="0">
              <a:latin typeface="Century Gothic" panose="020B0502020202020204" pitchFamily="34" charset="0"/>
            </a:rPr>
            <a:t>-EPI-</a:t>
          </a:r>
          <a:r>
            <a:rPr lang="en-US" sz="1400" kern="1200" dirty="0" err="1" smtClean="0">
              <a:latin typeface="Century Gothic" panose="020B0502020202020204" pitchFamily="34" charset="0"/>
            </a:rPr>
            <a:t>cyc</a:t>
          </a:r>
          <a:endParaRPr lang="en-US" sz="1400" kern="1200" dirty="0" smtClean="0">
            <a:latin typeface="Century Gothic" panose="020B0502020202020204" pitchFamily="34" charset="0"/>
          </a:endParaRPr>
        </a:p>
      </dsp:txBody>
      <dsp:txXfrm>
        <a:off x="4257806" y="4285752"/>
        <a:ext cx="2051079" cy="856538"/>
      </dsp:txXfrm>
    </dsp:sp>
    <dsp:sp modelId="{F8DC5639-4E0C-47FD-B50A-5BFE2CEB8FAF}">
      <dsp:nvSpPr>
        <dsp:cNvPr id="0" name=""/>
        <dsp:cNvSpPr/>
      </dsp:nvSpPr>
      <dsp:spPr>
        <a:xfrm>
          <a:off x="6346197" y="2894533"/>
          <a:ext cx="2566445" cy="8565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F81FE-7898-4FD9-8E3D-3B3EB29644DE}">
      <dsp:nvSpPr>
        <dsp:cNvPr id="0" name=""/>
        <dsp:cNvSpPr/>
      </dsp:nvSpPr>
      <dsp:spPr>
        <a:xfrm>
          <a:off x="6496073" y="3036914"/>
          <a:ext cx="2566445" cy="856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 panose="020B0502020202020204" pitchFamily="34" charset="0"/>
            </a:rPr>
            <a:t>Filtration Markers (Exogenous)</a:t>
          </a:r>
          <a:endParaRPr lang="en-US" sz="1400" kern="1200" dirty="0">
            <a:latin typeface="Century Gothic" panose="020B0502020202020204" pitchFamily="34" charset="0"/>
          </a:endParaRPr>
        </a:p>
      </dsp:txBody>
      <dsp:txXfrm>
        <a:off x="6496073" y="3036914"/>
        <a:ext cx="2566445" cy="856538"/>
      </dsp:txXfrm>
    </dsp:sp>
    <dsp:sp modelId="{7560DC32-004A-4B3B-9654-5FF2999EF4F8}">
      <dsp:nvSpPr>
        <dsp:cNvPr id="0" name=""/>
        <dsp:cNvSpPr/>
      </dsp:nvSpPr>
      <dsp:spPr>
        <a:xfrm>
          <a:off x="6458761" y="4143370"/>
          <a:ext cx="2341317" cy="856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5E2B7-5313-4D06-A07E-BDC3480D7DFB}">
      <dsp:nvSpPr>
        <dsp:cNvPr id="0" name=""/>
        <dsp:cNvSpPr/>
      </dsp:nvSpPr>
      <dsp:spPr>
        <a:xfrm>
          <a:off x="6608637" y="4285752"/>
          <a:ext cx="2341317" cy="856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 panose="020B0502020202020204" pitchFamily="34" charset="0"/>
            </a:rPr>
            <a:t>Inulin, </a:t>
          </a:r>
          <a:r>
            <a:rPr lang="en-US" sz="1400" kern="1200" dirty="0" err="1" smtClean="0">
              <a:latin typeface="Century Gothic" panose="020B0502020202020204" pitchFamily="34" charset="0"/>
            </a:rPr>
            <a:t>iothalamate</a:t>
          </a:r>
          <a:r>
            <a:rPr lang="en-US" sz="1400" kern="1200" dirty="0" smtClean="0">
              <a:latin typeface="Century Gothic" panose="020B0502020202020204" pitchFamily="34" charset="0"/>
            </a:rPr>
            <a:t>, EDTA, </a:t>
          </a:r>
          <a:r>
            <a:rPr lang="en-US" sz="1400" kern="1200" dirty="0" err="1" smtClean="0">
              <a:latin typeface="Century Gothic" panose="020B0502020202020204" pitchFamily="34" charset="0"/>
            </a:rPr>
            <a:t>diethylene</a:t>
          </a:r>
          <a:r>
            <a:rPr lang="en-US" sz="1400" kern="1200" dirty="0" smtClean="0">
              <a:latin typeface="Century Gothic" panose="020B0502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</a:rPr>
            <a:t>triamine</a:t>
          </a:r>
          <a:r>
            <a:rPr lang="en-US" sz="1400" kern="1200" dirty="0" smtClean="0">
              <a:latin typeface="Century Gothic" panose="020B0502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</a:rPr>
            <a:t>petaacetic</a:t>
          </a:r>
          <a:r>
            <a:rPr lang="en-US" sz="1400" kern="1200" dirty="0" smtClean="0">
              <a:latin typeface="Century Gothic" panose="020B0502020202020204" pitchFamily="34" charset="0"/>
            </a:rPr>
            <a:t> acid, </a:t>
          </a:r>
          <a:r>
            <a:rPr lang="en-US" sz="1400" kern="1200" dirty="0" err="1" smtClean="0">
              <a:latin typeface="Century Gothic" panose="020B0502020202020204" pitchFamily="34" charset="0"/>
            </a:rPr>
            <a:t>iohexol</a:t>
          </a:r>
          <a:endParaRPr lang="en-US" sz="1400" kern="1200" dirty="0">
            <a:latin typeface="Century Gothic" panose="020B0502020202020204" pitchFamily="34" charset="0"/>
          </a:endParaRPr>
        </a:p>
      </dsp:txBody>
      <dsp:txXfrm>
        <a:off x="6608637" y="4285752"/>
        <a:ext cx="2341317" cy="8565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C10A10-5C46-4E3A-BAA8-0A1C29B84CB5}">
      <dsp:nvSpPr>
        <dsp:cNvPr id="0" name=""/>
        <dsp:cNvSpPr/>
      </dsp:nvSpPr>
      <dsp:spPr>
        <a:xfrm>
          <a:off x="4426197" y="3891888"/>
          <a:ext cx="2948211" cy="563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227"/>
              </a:lnTo>
              <a:lnTo>
                <a:pt x="2948211" y="384227"/>
              </a:lnTo>
              <a:lnTo>
                <a:pt x="2948211" y="5638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60CB2-1B0F-4056-82B9-237AC31E3073}">
      <dsp:nvSpPr>
        <dsp:cNvPr id="0" name=""/>
        <dsp:cNvSpPr/>
      </dsp:nvSpPr>
      <dsp:spPr>
        <a:xfrm>
          <a:off x="4380477" y="3891888"/>
          <a:ext cx="91440" cy="522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160"/>
              </a:lnTo>
              <a:lnTo>
                <a:pt x="89843" y="343160"/>
              </a:lnTo>
              <a:lnTo>
                <a:pt x="89843" y="5227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23970-A9DD-4656-AE34-A0B9DB1D0133}">
      <dsp:nvSpPr>
        <dsp:cNvPr id="0" name=""/>
        <dsp:cNvSpPr/>
      </dsp:nvSpPr>
      <dsp:spPr>
        <a:xfrm>
          <a:off x="1552139" y="3891888"/>
          <a:ext cx="2874058" cy="563821"/>
        </a:xfrm>
        <a:custGeom>
          <a:avLst/>
          <a:gdLst/>
          <a:ahLst/>
          <a:cxnLst/>
          <a:rect l="0" t="0" r="0" b="0"/>
          <a:pathLst>
            <a:path>
              <a:moveTo>
                <a:pt x="2874058" y="0"/>
              </a:moveTo>
              <a:lnTo>
                <a:pt x="2874058" y="384227"/>
              </a:lnTo>
              <a:lnTo>
                <a:pt x="0" y="384227"/>
              </a:lnTo>
              <a:lnTo>
                <a:pt x="0" y="5638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29CDA-49DD-4DCE-961D-1B264B05FED3}">
      <dsp:nvSpPr>
        <dsp:cNvPr id="0" name=""/>
        <dsp:cNvSpPr/>
      </dsp:nvSpPr>
      <dsp:spPr>
        <a:xfrm>
          <a:off x="4380477" y="2097030"/>
          <a:ext cx="91440" cy="563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38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9B07C-63E9-42A9-84F9-1A432448CC6B}">
      <dsp:nvSpPr>
        <dsp:cNvPr id="0" name=""/>
        <dsp:cNvSpPr/>
      </dsp:nvSpPr>
      <dsp:spPr>
        <a:xfrm>
          <a:off x="2367361" y="966618"/>
          <a:ext cx="4117672" cy="1130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1CBDD-B084-4011-882B-69C7C8FBBFA9}">
      <dsp:nvSpPr>
        <dsp:cNvPr id="0" name=""/>
        <dsp:cNvSpPr/>
      </dsp:nvSpPr>
      <dsp:spPr>
        <a:xfrm>
          <a:off x="2582765" y="1171252"/>
          <a:ext cx="4117672" cy="113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entury Gothic" panose="020B0502020202020204" pitchFamily="34" charset="0"/>
            </a:rPr>
            <a:t>Estimate and/or Measure GFR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2582765" y="1171252"/>
        <a:ext cx="4117672" cy="1130411"/>
      </dsp:txXfrm>
    </dsp:sp>
    <dsp:sp modelId="{25CBCF08-BB09-4F1E-BBC5-E93811E5FCD1}">
      <dsp:nvSpPr>
        <dsp:cNvPr id="0" name=""/>
        <dsp:cNvSpPr/>
      </dsp:nvSpPr>
      <dsp:spPr>
        <a:xfrm>
          <a:off x="2972905" y="2660851"/>
          <a:ext cx="2906584" cy="12310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35043-089B-477D-8B36-BE6687809DE2}">
      <dsp:nvSpPr>
        <dsp:cNvPr id="0" name=""/>
        <dsp:cNvSpPr/>
      </dsp:nvSpPr>
      <dsp:spPr>
        <a:xfrm>
          <a:off x="3188309" y="2865486"/>
          <a:ext cx="2906584" cy="1231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entury Gothic" panose="020B0502020202020204" pitchFamily="34" charset="0"/>
            </a:rPr>
            <a:t>Filtration Markers (Endogenous)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3188309" y="2865486"/>
        <a:ext cx="2906584" cy="1231036"/>
      </dsp:txXfrm>
    </dsp:sp>
    <dsp:sp modelId="{2A0067D3-AA24-4198-8A11-4C609EEDFD52}">
      <dsp:nvSpPr>
        <dsp:cNvPr id="0" name=""/>
        <dsp:cNvSpPr/>
      </dsp:nvSpPr>
      <dsp:spPr>
        <a:xfrm>
          <a:off x="4056" y="4455710"/>
          <a:ext cx="3096164" cy="123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DB713-7F19-4755-A951-525F34958BF4}">
      <dsp:nvSpPr>
        <dsp:cNvPr id="0" name=""/>
        <dsp:cNvSpPr/>
      </dsp:nvSpPr>
      <dsp:spPr>
        <a:xfrm>
          <a:off x="219461" y="4660344"/>
          <a:ext cx="3096164" cy="1231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entury Gothic" panose="020B0502020202020204" pitchFamily="34" charset="0"/>
            </a:rPr>
            <a:t>Creatinine Clearance (</a:t>
          </a:r>
          <a:r>
            <a:rPr lang="en-US" sz="2500" kern="1200" dirty="0" err="1" smtClean="0">
              <a:latin typeface="Century Gothic" panose="020B0502020202020204" pitchFamily="34" charset="0"/>
            </a:rPr>
            <a:t>CrCl</a:t>
          </a:r>
          <a:r>
            <a:rPr lang="en-US" sz="2500" kern="1200" dirty="0" smtClean="0">
              <a:latin typeface="Century Gothic" panose="020B0502020202020204" pitchFamily="34" charset="0"/>
            </a:rPr>
            <a:t>)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219461" y="4660344"/>
        <a:ext cx="3096164" cy="1231036"/>
      </dsp:txXfrm>
    </dsp:sp>
    <dsp:sp modelId="{0E013AB5-33CF-47B7-8411-C88D8DE64AFD}">
      <dsp:nvSpPr>
        <dsp:cNvPr id="0" name=""/>
        <dsp:cNvSpPr/>
      </dsp:nvSpPr>
      <dsp:spPr>
        <a:xfrm>
          <a:off x="3501000" y="4414642"/>
          <a:ext cx="1938640" cy="123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793AE-491B-4C7C-B282-60459C041445}">
      <dsp:nvSpPr>
        <dsp:cNvPr id="0" name=""/>
        <dsp:cNvSpPr/>
      </dsp:nvSpPr>
      <dsp:spPr>
        <a:xfrm>
          <a:off x="3716405" y="4619277"/>
          <a:ext cx="1938640" cy="1231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Century Gothic" pitchFamily="34" charset="0"/>
            </a:rPr>
            <a:t>Cystatin</a:t>
          </a:r>
          <a:r>
            <a:rPr lang="en-US" sz="2500" kern="1200" dirty="0" smtClean="0">
              <a:latin typeface="Century Gothic" pitchFamily="34" charset="0"/>
            </a:rPr>
            <a:t> C</a:t>
          </a:r>
          <a:endParaRPr lang="en-US" sz="2500" kern="1200" dirty="0">
            <a:latin typeface="Century Gothic" pitchFamily="34" charset="0"/>
          </a:endParaRPr>
        </a:p>
      </dsp:txBody>
      <dsp:txXfrm>
        <a:off x="3716405" y="4619277"/>
        <a:ext cx="1938640" cy="1231036"/>
      </dsp:txXfrm>
    </dsp:sp>
    <dsp:sp modelId="{1AE787A7-5092-449D-AE71-34B9BF608CD5}">
      <dsp:nvSpPr>
        <dsp:cNvPr id="0" name=""/>
        <dsp:cNvSpPr/>
      </dsp:nvSpPr>
      <dsp:spPr>
        <a:xfrm>
          <a:off x="5900480" y="4455710"/>
          <a:ext cx="2947858" cy="123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83D-583D-4627-BE1C-AF163E1477C6}">
      <dsp:nvSpPr>
        <dsp:cNvPr id="0" name=""/>
        <dsp:cNvSpPr/>
      </dsp:nvSpPr>
      <dsp:spPr>
        <a:xfrm>
          <a:off x="6115884" y="4660344"/>
          <a:ext cx="2947858" cy="1231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entury Gothic" panose="020B0502020202020204" pitchFamily="34" charset="0"/>
            </a:rPr>
            <a:t>eGFR</a:t>
          </a:r>
          <a:r>
            <a:rPr lang="en-US" sz="2000" kern="1200" dirty="0" smtClean="0">
              <a:latin typeface="Century Gothic" panose="020B0502020202020204" pitchFamily="34" charset="0"/>
            </a:rPr>
            <a:t> equations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entury Gothic" panose="020B0502020202020204" pitchFamily="34" charset="0"/>
            </a:rPr>
            <a:t>eCKD</a:t>
          </a:r>
          <a:r>
            <a:rPr lang="en-US" sz="2000" kern="1200" dirty="0" smtClean="0">
              <a:latin typeface="Century Gothic" panose="020B0502020202020204" pitchFamily="34" charset="0"/>
            </a:rPr>
            <a:t>- EPI </a:t>
          </a:r>
          <a:r>
            <a:rPr lang="en-US" sz="2000" kern="1200" dirty="0" err="1" smtClean="0">
              <a:latin typeface="Century Gothic" panose="020B0502020202020204" pitchFamily="34" charset="0"/>
            </a:rPr>
            <a:t>cr</a:t>
          </a:r>
          <a:endParaRPr lang="en-US" sz="2000" kern="1200" dirty="0" smtClean="0">
            <a:latin typeface="Century Gothic" panose="020B0502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    </a:t>
          </a:r>
          <a:r>
            <a:rPr lang="en-US" sz="2000" kern="1200" dirty="0" err="1" smtClean="0">
              <a:latin typeface="Century Gothic" panose="020B0502020202020204" pitchFamily="34" charset="0"/>
            </a:rPr>
            <a:t>eCKD</a:t>
          </a:r>
          <a:r>
            <a:rPr lang="en-US" sz="2000" kern="1200" dirty="0" smtClean="0">
              <a:latin typeface="Century Gothic" panose="020B0502020202020204" pitchFamily="34" charset="0"/>
            </a:rPr>
            <a:t>-EPI-</a:t>
          </a:r>
          <a:r>
            <a:rPr lang="en-US" sz="2000" kern="1200" dirty="0" err="1" smtClean="0">
              <a:latin typeface="Century Gothic" panose="020B0502020202020204" pitchFamily="34" charset="0"/>
            </a:rPr>
            <a:t>cyc</a:t>
          </a:r>
          <a:endParaRPr lang="en-US" sz="2000" kern="1200" dirty="0" smtClean="0">
            <a:latin typeface="Century Gothic" panose="020B0502020202020204" pitchFamily="34" charset="0"/>
          </a:endParaRPr>
        </a:p>
      </dsp:txBody>
      <dsp:txXfrm>
        <a:off x="6115884" y="4660344"/>
        <a:ext cx="2947858" cy="12310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4A6367-6BB4-425C-A019-E85B3CA4B548}">
      <dsp:nvSpPr>
        <dsp:cNvPr id="0" name=""/>
        <dsp:cNvSpPr/>
      </dsp:nvSpPr>
      <dsp:spPr>
        <a:xfrm>
          <a:off x="4343400" y="2590835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64"/>
              </a:lnTo>
              <a:lnTo>
                <a:pt x="3072987" y="266664"/>
              </a:lnTo>
              <a:lnTo>
                <a:pt x="3072987" y="533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F207E-8000-4453-BEAF-7019258C5455}">
      <dsp:nvSpPr>
        <dsp:cNvPr id="0" name=""/>
        <dsp:cNvSpPr/>
      </dsp:nvSpPr>
      <dsp:spPr>
        <a:xfrm>
          <a:off x="4297680" y="2590835"/>
          <a:ext cx="91440" cy="533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1968B-0460-466C-9FC0-3E5EE1108066}">
      <dsp:nvSpPr>
        <dsp:cNvPr id="0" name=""/>
        <dsp:cNvSpPr/>
      </dsp:nvSpPr>
      <dsp:spPr>
        <a:xfrm>
          <a:off x="1270412" y="2590835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3072987" y="0"/>
              </a:moveTo>
              <a:lnTo>
                <a:pt x="3072987" y="266664"/>
              </a:lnTo>
              <a:lnTo>
                <a:pt x="0" y="266664"/>
              </a:lnTo>
              <a:lnTo>
                <a:pt x="0" y="533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2D325-4C5F-46FF-AF79-ED7691F8D615}">
      <dsp:nvSpPr>
        <dsp:cNvPr id="0" name=""/>
        <dsp:cNvSpPr/>
      </dsp:nvSpPr>
      <dsp:spPr>
        <a:xfrm>
          <a:off x="3073570" y="1321006"/>
          <a:ext cx="2539658" cy="12698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Cystatin</a:t>
          </a: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C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073570" y="1321006"/>
        <a:ext cx="2539658" cy="1269829"/>
      </dsp:txXfrm>
    </dsp:sp>
    <dsp:sp modelId="{6EAFFD01-0451-450C-AC38-CF467E175DF6}">
      <dsp:nvSpPr>
        <dsp:cNvPr id="0" name=""/>
        <dsp:cNvSpPr/>
      </dsp:nvSpPr>
      <dsp:spPr>
        <a:xfrm>
          <a:off x="583" y="3124164"/>
          <a:ext cx="2539658" cy="12698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Virtually found in all tissues and body fluids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583" y="3124164"/>
        <a:ext cx="2539658" cy="1269829"/>
      </dsp:txXfrm>
    </dsp:sp>
    <dsp:sp modelId="{62B87BB3-7184-477C-919D-4F620848EA20}">
      <dsp:nvSpPr>
        <dsp:cNvPr id="0" name=""/>
        <dsp:cNvSpPr/>
      </dsp:nvSpPr>
      <dsp:spPr>
        <a:xfrm>
          <a:off x="3073570" y="3124164"/>
          <a:ext cx="2539658" cy="12698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Potent inhibitor of </a:t>
          </a:r>
          <a:r>
            <a:rPr lang="en-US" sz="21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lysosomal</a:t>
          </a: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en-US" sz="21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proteinases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073570" y="3124164"/>
        <a:ext cx="2539658" cy="1269829"/>
      </dsp:txXfrm>
    </dsp:sp>
    <dsp:sp modelId="{D21F083F-C070-4F00-B005-4C92802395A0}">
      <dsp:nvSpPr>
        <dsp:cNvPr id="0" name=""/>
        <dsp:cNvSpPr/>
      </dsp:nvSpPr>
      <dsp:spPr>
        <a:xfrm>
          <a:off x="6146557" y="3124164"/>
          <a:ext cx="2539658" cy="12698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Important extracellular inhibitors of </a:t>
          </a:r>
          <a:r>
            <a:rPr lang="en-US" sz="21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cysteine</a:t>
          </a: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proteases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6146557" y="3124164"/>
        <a:ext cx="2539658" cy="126982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A0B6E8-D304-425F-91AB-620688D26815}">
      <dsp:nvSpPr>
        <dsp:cNvPr id="0" name=""/>
        <dsp:cNvSpPr/>
      </dsp:nvSpPr>
      <dsp:spPr>
        <a:xfrm>
          <a:off x="3091911" y="3324841"/>
          <a:ext cx="2057132" cy="2691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8566" y="0"/>
              </a:lnTo>
              <a:lnTo>
                <a:pt x="1028566" y="2691348"/>
              </a:lnTo>
              <a:lnTo>
                <a:pt x="2057132" y="26913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035789" y="4585828"/>
        <a:ext cx="169374" cy="169374"/>
      </dsp:txXfrm>
    </dsp:sp>
    <dsp:sp modelId="{31CEDD34-3A93-4151-A540-2D74C13F19BA}">
      <dsp:nvSpPr>
        <dsp:cNvPr id="0" name=""/>
        <dsp:cNvSpPr/>
      </dsp:nvSpPr>
      <dsp:spPr>
        <a:xfrm>
          <a:off x="3091911" y="3324841"/>
          <a:ext cx="2057132" cy="1637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8566" y="0"/>
              </a:lnTo>
              <a:lnTo>
                <a:pt x="1028566" y="1637726"/>
              </a:lnTo>
              <a:lnTo>
                <a:pt x="2057132" y="16377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054741" y="4077969"/>
        <a:ext cx="131471" cy="131471"/>
      </dsp:txXfrm>
    </dsp:sp>
    <dsp:sp modelId="{4E0DD92C-02EA-414E-9D3C-772DDC96CDF6}">
      <dsp:nvSpPr>
        <dsp:cNvPr id="0" name=""/>
        <dsp:cNvSpPr/>
      </dsp:nvSpPr>
      <dsp:spPr>
        <a:xfrm>
          <a:off x="3091911" y="3324841"/>
          <a:ext cx="2057132" cy="566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8566" y="0"/>
              </a:lnTo>
              <a:lnTo>
                <a:pt x="1028566" y="566964"/>
              </a:lnTo>
              <a:lnTo>
                <a:pt x="2057132" y="56696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067131" y="3554978"/>
        <a:ext cx="106691" cy="106691"/>
      </dsp:txXfrm>
    </dsp:sp>
    <dsp:sp modelId="{987A074B-E4BD-4270-9FC7-043B0C68077F}">
      <dsp:nvSpPr>
        <dsp:cNvPr id="0" name=""/>
        <dsp:cNvSpPr/>
      </dsp:nvSpPr>
      <dsp:spPr>
        <a:xfrm>
          <a:off x="3091911" y="2807135"/>
          <a:ext cx="2073418" cy="517705"/>
        </a:xfrm>
        <a:custGeom>
          <a:avLst/>
          <a:gdLst/>
          <a:ahLst/>
          <a:cxnLst/>
          <a:rect l="0" t="0" r="0" b="0"/>
          <a:pathLst>
            <a:path>
              <a:moveTo>
                <a:pt x="0" y="517705"/>
              </a:moveTo>
              <a:lnTo>
                <a:pt x="1036709" y="517705"/>
              </a:lnTo>
              <a:lnTo>
                <a:pt x="1036709" y="0"/>
              </a:lnTo>
              <a:lnTo>
                <a:pt x="207341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075193" y="3012562"/>
        <a:ext cx="106853" cy="106853"/>
      </dsp:txXfrm>
    </dsp:sp>
    <dsp:sp modelId="{EECF3CE5-63F0-4CEE-B61A-E74B5E565820}">
      <dsp:nvSpPr>
        <dsp:cNvPr id="0" name=""/>
        <dsp:cNvSpPr/>
      </dsp:nvSpPr>
      <dsp:spPr>
        <a:xfrm>
          <a:off x="3091911" y="1645722"/>
          <a:ext cx="2057132" cy="1679118"/>
        </a:xfrm>
        <a:custGeom>
          <a:avLst/>
          <a:gdLst/>
          <a:ahLst/>
          <a:cxnLst/>
          <a:rect l="0" t="0" r="0" b="0"/>
          <a:pathLst>
            <a:path>
              <a:moveTo>
                <a:pt x="0" y="1679118"/>
              </a:moveTo>
              <a:lnTo>
                <a:pt x="1028566" y="1679118"/>
              </a:lnTo>
              <a:lnTo>
                <a:pt x="1028566" y="0"/>
              </a:lnTo>
              <a:lnTo>
                <a:pt x="2057132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054092" y="2418896"/>
        <a:ext cx="132770" cy="132770"/>
      </dsp:txXfrm>
    </dsp:sp>
    <dsp:sp modelId="{5179FC0A-1A03-4A9F-917A-1B41CA57D35E}">
      <dsp:nvSpPr>
        <dsp:cNvPr id="0" name=""/>
        <dsp:cNvSpPr/>
      </dsp:nvSpPr>
      <dsp:spPr>
        <a:xfrm>
          <a:off x="3091911" y="444934"/>
          <a:ext cx="2070996" cy="2879907"/>
        </a:xfrm>
        <a:custGeom>
          <a:avLst/>
          <a:gdLst/>
          <a:ahLst/>
          <a:cxnLst/>
          <a:rect l="0" t="0" r="0" b="0"/>
          <a:pathLst>
            <a:path>
              <a:moveTo>
                <a:pt x="0" y="2879907"/>
              </a:moveTo>
              <a:lnTo>
                <a:pt x="1035498" y="2879907"/>
              </a:lnTo>
              <a:lnTo>
                <a:pt x="1035498" y="0"/>
              </a:lnTo>
              <a:lnTo>
                <a:pt x="207099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038728" y="1796207"/>
        <a:ext cx="177361" cy="177361"/>
      </dsp:txXfrm>
    </dsp:sp>
    <dsp:sp modelId="{0425B338-AC5A-4C42-8C47-861121CE8EF3}">
      <dsp:nvSpPr>
        <dsp:cNvPr id="0" name=""/>
        <dsp:cNvSpPr/>
      </dsp:nvSpPr>
      <dsp:spPr>
        <a:xfrm>
          <a:off x="1282375" y="2743770"/>
          <a:ext cx="2456929" cy="11621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Prevention progress of CKD </a:t>
          </a:r>
          <a:endParaRPr lang="en-US" sz="2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282375" y="2743770"/>
        <a:ext cx="2456929" cy="1162142"/>
      </dsp:txXfrm>
    </dsp:sp>
    <dsp:sp modelId="{BC0BB3C5-16A9-4B0E-B9EC-6053F3F7FCCE}">
      <dsp:nvSpPr>
        <dsp:cNvPr id="0" name=""/>
        <dsp:cNvSpPr/>
      </dsp:nvSpPr>
      <dsp:spPr>
        <a:xfrm>
          <a:off x="5162907" y="0"/>
          <a:ext cx="2918771" cy="889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Glycemic</a:t>
          </a:r>
          <a:r>
            <a:rPr lang="en-US" sz="2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Control</a:t>
          </a:r>
          <a:endParaRPr lang="en-US" sz="2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162907" y="0"/>
        <a:ext cx="2918771" cy="889869"/>
      </dsp:txXfrm>
    </dsp:sp>
    <dsp:sp modelId="{83C962F5-D9EA-4A48-BB80-8241210C1851}">
      <dsp:nvSpPr>
        <dsp:cNvPr id="0" name=""/>
        <dsp:cNvSpPr/>
      </dsp:nvSpPr>
      <dsp:spPr>
        <a:xfrm>
          <a:off x="5149043" y="1200788"/>
          <a:ext cx="2918771" cy="889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BP control</a:t>
          </a:r>
          <a:endParaRPr lang="en-US" sz="2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149043" y="1200788"/>
        <a:ext cx="2918771" cy="889869"/>
      </dsp:txXfrm>
    </dsp:sp>
    <dsp:sp modelId="{35667898-1ABB-4FFF-A1A5-F70CB6AB37D4}">
      <dsp:nvSpPr>
        <dsp:cNvPr id="0" name=""/>
        <dsp:cNvSpPr/>
      </dsp:nvSpPr>
      <dsp:spPr>
        <a:xfrm>
          <a:off x="5165330" y="2362201"/>
          <a:ext cx="2918771" cy="889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bg1"/>
              </a:solidFill>
              <a:latin typeface="Century Gothic" pitchFamily="34" charset="0"/>
            </a:rPr>
            <a:t>Proteinuria</a:t>
          </a:r>
          <a:r>
            <a:rPr lang="en-US" sz="2600" b="1" kern="1200" dirty="0" smtClean="0">
              <a:solidFill>
                <a:schemeClr val="bg1"/>
              </a:solidFill>
              <a:latin typeface="Century Gothic" pitchFamily="34" charset="0"/>
            </a:rPr>
            <a:t>&amp; RAAS</a:t>
          </a:r>
          <a:endParaRPr lang="en-US" sz="2600" b="1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5165330" y="2362201"/>
        <a:ext cx="2918771" cy="889869"/>
      </dsp:txXfrm>
    </dsp:sp>
    <dsp:sp modelId="{F0AF1719-E2A2-4475-99BF-18F711D5A2EF}">
      <dsp:nvSpPr>
        <dsp:cNvPr id="0" name=""/>
        <dsp:cNvSpPr/>
      </dsp:nvSpPr>
      <dsp:spPr>
        <a:xfrm>
          <a:off x="5149043" y="3446871"/>
          <a:ext cx="2918771" cy="889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Diet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Protein, PO3 &amp; salt</a:t>
          </a:r>
          <a:endParaRPr lang="en-US" sz="2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149043" y="3446871"/>
        <a:ext cx="2918771" cy="889869"/>
      </dsp:txXfrm>
    </dsp:sp>
    <dsp:sp modelId="{BE18AE69-6166-4A8B-B718-A38373B6C5C4}">
      <dsp:nvSpPr>
        <dsp:cNvPr id="0" name=""/>
        <dsp:cNvSpPr/>
      </dsp:nvSpPr>
      <dsp:spPr>
        <a:xfrm>
          <a:off x="5149043" y="4517634"/>
          <a:ext cx="2918771" cy="889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Correct Acidosis</a:t>
          </a:r>
          <a:endParaRPr lang="en-US" sz="2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149043" y="4517634"/>
        <a:ext cx="2918771" cy="889869"/>
      </dsp:txXfrm>
    </dsp:sp>
    <dsp:sp modelId="{06904D26-4702-4090-A952-AD5F088F46AB}">
      <dsp:nvSpPr>
        <dsp:cNvPr id="0" name=""/>
        <dsp:cNvSpPr/>
      </dsp:nvSpPr>
      <dsp:spPr>
        <a:xfrm>
          <a:off x="5149043" y="5571255"/>
          <a:ext cx="2918771" cy="889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Hyperlipidemia</a:t>
          </a:r>
          <a:endParaRPr lang="en-US" sz="2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149043" y="5571255"/>
        <a:ext cx="2918771" cy="88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DC0F8-6170-4B94-9AD2-7EB09FCE8AE4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036FC-50A8-4804-956C-E13A37C1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08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bg1"/>
                </a:solidFill>
              </a:rPr>
              <a:t>Recommend not using an angiotensinconverting</a:t>
            </a:r>
          </a:p>
          <a:p>
            <a:r>
              <a:rPr lang="en-US" smtClean="0">
                <a:solidFill>
                  <a:schemeClr val="bg1"/>
                </a:solidFill>
              </a:rPr>
              <a:t>enzyme inhibitor (ACE-I) or an</a:t>
            </a:r>
          </a:p>
          <a:p>
            <a:r>
              <a:rPr lang="en-US" smtClean="0">
                <a:solidFill>
                  <a:schemeClr val="bg1"/>
                </a:solidFill>
              </a:rPr>
              <a:t>angiotensin receptor blocker (ARB) for the</a:t>
            </a:r>
          </a:p>
          <a:p>
            <a:r>
              <a:rPr lang="en-US" smtClean="0">
                <a:solidFill>
                  <a:schemeClr val="bg1"/>
                </a:solidFill>
              </a:rPr>
              <a:t>primary prevention of DKD in normotensive</a:t>
            </a:r>
          </a:p>
          <a:p>
            <a:r>
              <a:rPr lang="en-US" smtClean="0">
                <a:solidFill>
                  <a:schemeClr val="bg1"/>
                </a:solidFill>
              </a:rPr>
              <a:t>Suggest using an ACE-I or an ARB in</a:t>
            </a:r>
          </a:p>
          <a:p>
            <a:r>
              <a:rPr lang="en-US" smtClean="0">
                <a:solidFill>
                  <a:schemeClr val="bg1"/>
                </a:solidFill>
              </a:rPr>
              <a:t>normotensive patients with diabetes and</a:t>
            </a:r>
          </a:p>
          <a:p>
            <a:r>
              <a:rPr lang="en-US" smtClean="0">
                <a:solidFill>
                  <a:schemeClr val="bg1"/>
                </a:solidFill>
              </a:rPr>
              <a:t>albuminuria levels &gt;30 mg/g who are at high</a:t>
            </a:r>
          </a:p>
          <a:p>
            <a:r>
              <a:rPr lang="en-US" smtClean="0">
                <a:solidFill>
                  <a:schemeClr val="bg1"/>
                </a:solidFill>
              </a:rPr>
              <a:t>risk of DKD or its progressionnormoalbuminuric patients with diabete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9BCF97-E458-49D5-AF79-91F4823C5B7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49E462-6E8F-4046-AD03-694731C6E3A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15E3-94CC-489C-B94F-DD842822581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D1CB3-5284-482A-9F23-6C37C2710A2E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&amp;esrc=s&amp;frm=1&amp;source=images&amp;cd=&amp;cad=rja&amp;uact=8&amp;docid=r9hJuf80WVtBDM&amp;tbnid=WXO1g-_npOem8M:&amp;ved=0CAYQjRw&amp;url=http://geetanjalihospitalhisar.com/specialties.html&amp;ei=6NMhU4OpLKeP0AXq54GgCQ&amp;psig=AFQjCNHSHr_ETuSpBYk2ISGN18d2EDqrCQ&amp;ust=1394812236890983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hyperlink" Target="http://www.google.com.sa/url?sa=i&amp;source=images&amp;cd=&amp;cad=rja&amp;uact=8&amp;docid=fW_9x1IAFVnG8M&amp;tbnid=W_xVitlpZ_Ox7M&amp;ved=0CAgQjRw&amp;url=http://footage.shutterstock.com/clip-499123-stock-footage--d-animation-of-infected-cells-multiplying.html&amp;ei=f9QhU5O4FY_s0gWW-YDQDQ&amp;psig=AFQjCNHjGWEHserjmcloAR2iMk6O_FmR1Q&amp;ust=139481241542373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a/url?sa=i&amp;rct=j&amp;q=&amp;esrc=s&amp;frm=1&amp;source=images&amp;cd=&amp;cad=rja&amp;uact=8&amp;docid=s7KDbYSp_T5ISM&amp;tbnid=CwMvGtXBKfTZLM:&amp;ved=0CAYQjRw&amp;url=http://www.stroke.org/site/PageServer?pagename=BrainiacKids_art&amp;ei=fdEhU6WZK-Sf0QWt2oDACg&amp;psig=AFQjCNE23Is0voiBZjHOyId2sq_8iomG6Q&amp;ust=1394811636087317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hyperlink" Target="http://www.google.com.sa/url?sa=i&amp;rct=j&amp;q=&amp;esrc=s&amp;frm=1&amp;source=images&amp;cd=&amp;cad=rja&amp;uact=8&amp;docid=NVkkwkyug-Df1M&amp;tbnid=8PmHSMb1nIMsxM:&amp;ved=0CAYQjRw&amp;url=http://morningsniffles.com/2011/11/peritoneal-dialysis-versus-hemodialysis/&amp;ei=J9QhU6aPC-OQ1AXv6YDQBA&amp;psig=AFQjCNGEJRcSdcZFXUFsTrqIr-fZt2qACw&amp;ust=1394812309087753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jpeg"/><Relationship Id="rId1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242975-overview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241185-overview" TargetMode="External"/><Relationship Id="rId2" Type="http://schemas.openxmlformats.org/officeDocument/2006/relationships/hyperlink" Target="http://emedicine.medscape.com/article/1389854-over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medicine.medscape.com/article/127351-overview" TargetMode="External"/><Relationship Id="rId4" Type="http://schemas.openxmlformats.org/officeDocument/2006/relationships/hyperlink" Target="http://emedicine.medscape.com/article/241893-overview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www.google.com.sa/url?sa=i&amp;rct=j&amp;q=&amp;esrc=s&amp;frm=1&amp;source=images&amp;cd=&amp;cad=rja&amp;docid=l9gD0C0ja6PTiM&amp;tbnid=SsP-8xRNiSwoUM:&amp;ved=0CAUQjRw&amp;url=http://www.emsuds.com/news.html&amp;ei=PyY0UrSVKYi80QWJy4DoBQ&amp;psig=AFQjCNEw7JDlEu2TTOCcXJSqdYf1zWTwHg&amp;ust=137923576597822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17526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Constantia" pitchFamily="18" charset="0"/>
              </a:rPr>
              <a:t>Prof. Jamal Al </a:t>
            </a:r>
            <a:r>
              <a:rPr lang="en-US" sz="3000" dirty="0" err="1" smtClean="0">
                <a:solidFill>
                  <a:schemeClr val="bg1"/>
                </a:solidFill>
                <a:latin typeface="Constantia" pitchFamily="18" charset="0"/>
              </a:rPr>
              <a:t>Wakeel</a:t>
            </a:r>
            <a:endParaRPr lang="en-US" sz="3000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Professor of Internal Medicine, Nephrology Consultant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Nephrology Unit, Department of Medicine</a:t>
            </a:r>
            <a:endParaRPr lang="en-US" sz="28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7924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Chronic Kidney Disease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Cardiovascular examination 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16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JVP – 5cm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S1 + S2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ESM grade II at apex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No pericardial rub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Chest examination 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Scratch mark in the back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Right side – stony dullness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↓TVF in right side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Bilateral basal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crepitation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↓breathing sound at right side 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Abdominal examination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362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Scratch mark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organomegaly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No  aortic or renal bruits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suprapubic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mass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No shifting dullness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CNS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Drowsiness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Fundus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examination &gt; diabetic retinopathy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asthraxis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Normal power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Decrease Touch Sensation and vibration &amp; sensation in both legs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Normal Coordination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Diabetic Retinopathy</a:t>
            </a:r>
            <a:endParaRPr lang="en-US" sz="32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2" name="Picture 2" descr="http://kenteyesurgery.co.uk/wp-content/uploads/2012/04/Diabetes-fundus_10495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4343400" cy="3290127"/>
          </a:xfrm>
          <a:prstGeom prst="rect">
            <a:avLst/>
          </a:prstGeom>
          <a:noFill/>
        </p:spPr>
      </p:pic>
      <p:pic>
        <p:nvPicPr>
          <p:cNvPr id="5124" name="Picture 4" descr="http://www.umiacs.umd.edu/~ajain/index_files/DR_cvpr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00400"/>
            <a:ext cx="4597400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Clinical Diagnosis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467600" cy="34289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CKD due to DM and HTN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Diabetic retinopathy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Hypertension Stage III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Anemia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Functional  murmur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Itching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Right pleural effusion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Fluid overload with pulmonary edema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Bradycardia</a:t>
            </a:r>
            <a:endParaRPr lang="en-US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Diabetic peripheral neuropathy 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1988" name="Picture 4" descr="https://encrypted-tbn3.gstatic.com/images?q=tbn:ANd9GcR1hAlxrLfBo5pDr3a0OVPy6iHmKAnOlxNKhN52jg-EQo5wpT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571750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686800" cy="865188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en-US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European Society of Nephrology Classification of Blood Pressure Levels </a:t>
            </a:r>
            <a:endParaRPr lang="en-US" sz="320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191795"/>
          <a:ext cx="8458199" cy="5437605"/>
        </p:xfrm>
        <a:graphic>
          <a:graphicData uri="http://schemas.openxmlformats.org/drawingml/2006/table">
            <a:tbl>
              <a:tblPr/>
              <a:tblGrid>
                <a:gridCol w="3124200"/>
                <a:gridCol w="2745747"/>
                <a:gridCol w="2588252"/>
              </a:tblGrid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Category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Systolic blood pressure (mmHg)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Diastolic blood pressure (mmHg)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Optimal blood pressure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&lt;120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&lt;80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Normal blood pressure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&lt;130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&lt;85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High-normal blood pressure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130-139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85-89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Grade 1 hypertension (mild)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140-159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90-99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Grade 2 hypertension (moderate)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160-179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100-109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Grade 3 hypertension (severe)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&gt;/= 180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&gt;/= 110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Isolated systolic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hypertension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&gt;140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&lt;90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59898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2672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 descr="E: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DELL\AppData\Local\Microsoft\Windows\Temporary Internet Files\Content.IE5\0C62FGZW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59898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2672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Investigation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</a:t>
            </a:r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nvestigation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 pitchFamily="34" charset="0"/>
              </a:rPr>
              <a:t>CBC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Hemoglobin –85g/L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WBC – 5,000/L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Platelet – 120,000/L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MCV – 82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fL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entury Gothic" pitchFamily="34" charset="0"/>
              </a:rPr>
              <a:t>Biochemistry (Repeated)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NA – 132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K – 6.4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Cr – 320 </a:t>
            </a:r>
            <a:r>
              <a:rPr lang="el-GR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μ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mol/L- 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eGFR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 =18 ml/min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Urea – 24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mmol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/L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Investigation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Ca – 1.9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PO</a:t>
            </a:r>
            <a:r>
              <a:rPr lang="en-US" sz="2800" baseline="-25000" dirty="0" smtClean="0">
                <a:solidFill>
                  <a:schemeClr val="bg1"/>
                </a:solidFill>
                <a:latin typeface="Century Gothic" pitchFamily="34" charset="0"/>
              </a:rPr>
              <a:t>4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– 3.9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Albumin – 29 g/L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Uric acid -  690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Bicarbonate  14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Chloride  105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Investigations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4419600" cy="495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Century Gothic" pitchFamily="34" charset="0"/>
              </a:rPr>
              <a:t>Urine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pH - 6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Urine RBC = negative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WBC – 5 cu/L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Protein = ++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ve</a:t>
            </a: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Specific gravity – 1010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Broad waxy cast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Century Gothic" pitchFamily="34" charset="0"/>
              </a:rPr>
              <a:t>Urine albumin </a:t>
            </a:r>
            <a:r>
              <a:rPr lang="en-US" sz="2400" dirty="0" err="1" smtClean="0">
                <a:solidFill>
                  <a:srgbClr val="C00000"/>
                </a:solidFill>
                <a:latin typeface="Century Gothic" pitchFamily="34" charset="0"/>
              </a:rPr>
              <a:t>creatinine</a:t>
            </a:r>
            <a:r>
              <a:rPr lang="en-US" sz="2400" dirty="0" smtClean="0">
                <a:solidFill>
                  <a:srgbClr val="C00000"/>
                </a:solidFill>
                <a:latin typeface="Century Gothic" pitchFamily="34" charset="0"/>
              </a:rPr>
              <a:t> ratio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Century Gothic" pitchFamily="34" charset="0"/>
              </a:rPr>
              <a:t>24 hour urine collection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Creatinine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clearance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Proteinuria</a:t>
            </a: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02" name="Picture 2" descr="http://www.pulsetoday.co.uk/Pictures/web/t/x/w/urine_testing_incontinence_women__P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990600"/>
            <a:ext cx="320039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Investigation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54059"/>
            <a:ext cx="6781800" cy="475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914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Normal size kidneys – 12 cm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 Normal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Echogenicity</a:t>
            </a:r>
            <a:endParaRPr lang="en-US" sz="2400" dirty="0" smtClean="0">
              <a:solidFill>
                <a:schemeClr val="bg1"/>
              </a:solidFill>
              <a:latin typeface="Century Gothic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Diagnosis</a:t>
            </a:r>
            <a:r>
              <a:rPr lang="en-US" sz="4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sz="4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181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CKD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    - cause possible hypertension &amp; DM Nephropathy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    -stage G  4 (</a:t>
            </a:r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eGFR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18 ml/min)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                  A +3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Hyperkalemia</a:t>
            </a:r>
            <a:endParaRPr lang="en-US" sz="2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Metabolic acidosis –high anion gap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Anemia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Hypocalcemia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Hyperphosphatemia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Hyperuricemia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Diabetic Neuropathy and Retinopathy</a:t>
            </a:r>
            <a:endParaRPr lang="en-US" sz="2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Prevalence of CKD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CKD in aged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≥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20 yrs is &gt;10% -18%</a:t>
            </a:r>
          </a:p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The prevalence of CKD increases with age:   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4% at age 29-39 y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47% at age &gt;70 y    </a:t>
            </a:r>
          </a:p>
          <a:p>
            <a:pPr lvl="1"/>
            <a:endParaRPr lang="en-US" i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Prevalence of CKD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Prevalence of CKD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Prevalence of CKD in Saudi Arabia – 5-8%</a:t>
            </a:r>
          </a:p>
          <a:p>
            <a:endParaRPr lang="en-US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Prevalence of ESRD in Saudi Arabia-19,527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Hemodialysis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– 12,844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Peritoneal dialysis – 1,327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Renal Transplantation – 5,356</a:t>
            </a:r>
          </a:p>
          <a:p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Dialysis Population-Current and Projected </a:t>
            </a:r>
            <a:br>
              <a:rPr lang="en-US" b="1" dirty="0" smtClean="0">
                <a:solidFill>
                  <a:srgbClr val="990033"/>
                </a:solidFill>
              </a:rPr>
            </a:br>
            <a:r>
              <a:rPr lang="en-US" b="1" dirty="0" smtClean="0">
                <a:solidFill>
                  <a:srgbClr val="990033"/>
                </a:solidFill>
              </a:rPr>
              <a:t>(1995-2015)</a:t>
            </a:r>
            <a:endParaRPr lang="en-US" b="1" dirty="0">
              <a:solidFill>
                <a:srgbClr val="990033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7526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638800" y="6553200"/>
            <a:ext cx="342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  <a:t>Saudi  J Kidney  </a:t>
            </a:r>
            <a:r>
              <a:rPr lang="en-US" sz="1000" dirty="0" err="1" smtClean="0">
                <a:solidFill>
                  <a:schemeClr val="bg1"/>
                </a:solidFill>
                <a:latin typeface="Century Gothic" pitchFamily="34" charset="0"/>
              </a:rPr>
              <a:t>Dis</a:t>
            </a:r>
            <a: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  <a:t> Transplant 2012;23 (4):881-889</a:t>
            </a:r>
            <a:endParaRPr lang="en-US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Chronic Kidney Disease 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Objective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Epidemiology of CKD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Definition of CKD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Classification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Symptoms, signs and complications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Management of CKD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0000"/>
                </a:solidFill>
                <a:effectLst/>
                <a:latin typeface="Batang" pitchFamily="18" charset="-127"/>
                <a:ea typeface="Batang" pitchFamily="18" charset="-127"/>
              </a:rPr>
              <a:t>Risk Factors CKD</a:t>
            </a:r>
            <a:endParaRPr lang="en-US" sz="3000" dirty="0">
              <a:solidFill>
                <a:srgbClr val="FF0000"/>
              </a:solidFill>
              <a:effectLst/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1038"/>
          <a:ext cx="2819400" cy="610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</a:tblGrid>
              <a:tr h="884177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Diabetes Mellitus 30%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</a:t>
                      </a:r>
                      <a:endParaRPr lang="en-US" sz="1600" b="1" dirty="0"/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3654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4177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Hypertension 25%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4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Old age 50%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9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Low GFR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AKI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4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Obesity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410200" y="1143000"/>
          <a:ext cx="2743200" cy="5029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91440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Cardiovascular disease</a:t>
                      </a:r>
                    </a:p>
                  </a:txBody>
                  <a:tcPr marT="45723" marB="45723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23" marB="457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NSAID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23" marB="45723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23" marB="457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lvl="1" algn="ctr" eaLnBrk="1" hangingPunct="1">
                        <a:buClr>
                          <a:srgbClr val="FF0000"/>
                        </a:buClr>
                        <a:buSzPct val="90000"/>
                      </a:pPr>
                      <a:r>
                        <a:rPr lang="en-US" altLang="en-US" sz="2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Family history</a:t>
                      </a:r>
                    </a:p>
                  </a:txBody>
                  <a:tcPr marT="45723" marB="45723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23" marB="457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lvl="1" algn="ctr" eaLnBrk="1" hangingPunct="1">
                        <a:buClr>
                          <a:srgbClr val="FF0000"/>
                        </a:buClr>
                        <a:buSzPct val="90000"/>
                      </a:pPr>
                      <a:r>
                        <a:rPr lang="en-US" altLang="en-US" sz="2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Smoking</a:t>
                      </a:r>
                    </a:p>
                  </a:txBody>
                  <a:tcPr marT="45723" marB="45723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CKD Complications and Managements</a:t>
            </a:r>
            <a:endParaRPr lang="en-US" sz="3200" dirty="0">
              <a:solidFill>
                <a:srgbClr val="FF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334000" y="2438400"/>
            <a:ext cx="3200400" cy="12192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Stroke</a:t>
            </a:r>
          </a:p>
        </p:txBody>
      </p:sp>
      <p:pic>
        <p:nvPicPr>
          <p:cNvPr id="13316" name="Picture 2" descr="http://wedishnutrition.files.wordpress.com/2013/11/anemi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10000"/>
            <a:ext cx="11541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Alternate Process 5"/>
          <p:cNvSpPr/>
          <p:nvPr/>
        </p:nvSpPr>
        <p:spPr>
          <a:xfrm>
            <a:off x="457200" y="609600"/>
            <a:ext cx="3733800" cy="17272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entury Gothic" panose="020B0502020202020204" pitchFamily="34" charset="0"/>
              </a:rPr>
              <a:t>Cardiovascular Disease</a:t>
            </a: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3318" name="Picture 4" descr="http://toorminamedical.com.au/wp-content/uploads/2012/09/Cardiovascular-Dise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1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owchart: Alternate Process 7"/>
          <p:cNvSpPr/>
          <p:nvPr/>
        </p:nvSpPr>
        <p:spPr>
          <a:xfrm>
            <a:off x="533400" y="5715000"/>
            <a:ext cx="3124200" cy="9652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47688" indent="-411163">
              <a:buClr>
                <a:srgbClr val="FF0000"/>
              </a:buClr>
              <a:buSzPct val="70000"/>
              <a:defRPr/>
            </a:pPr>
            <a:r>
              <a:rPr lang="en-US" sz="1500" b="1" dirty="0">
                <a:solidFill>
                  <a:schemeClr val="bg1"/>
                </a:solidFill>
                <a:latin typeface="Century Gothic" pitchFamily="34" charset="0"/>
              </a:rPr>
              <a:t>	Recognized as the 9</a:t>
            </a:r>
            <a:r>
              <a:rPr lang="en-US" sz="1500" b="1" baseline="30000" dirty="0">
                <a:solidFill>
                  <a:schemeClr val="bg1"/>
                </a:solidFill>
                <a:latin typeface="Century Gothic" pitchFamily="34" charset="0"/>
              </a:rPr>
              <a:t>th</a:t>
            </a:r>
            <a:r>
              <a:rPr lang="en-US" sz="1500" b="1" dirty="0">
                <a:solidFill>
                  <a:schemeClr val="bg1"/>
                </a:solidFill>
                <a:latin typeface="Century Gothic" pitchFamily="34" charset="0"/>
              </a:rPr>
              <a:t> leading cause of death in the United States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5334000" y="558800"/>
            <a:ext cx="3200400" cy="17272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sz="1700" b="1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sz="1700" b="1" dirty="0">
                <a:latin typeface="Century Gothic" panose="020B0502020202020204" pitchFamily="34" charset="0"/>
              </a:rPr>
              <a:t>     Mineral </a:t>
            </a:r>
          </a:p>
          <a:p>
            <a:pPr>
              <a:defRPr/>
            </a:pPr>
            <a:r>
              <a:rPr lang="en-US" sz="1700" b="1" dirty="0">
                <a:latin typeface="Century Gothic" panose="020B0502020202020204" pitchFamily="34" charset="0"/>
              </a:rPr>
              <a:t>       and </a:t>
            </a:r>
          </a:p>
          <a:p>
            <a:pPr>
              <a:defRPr/>
            </a:pPr>
            <a:r>
              <a:rPr lang="en-US" sz="1700" b="1" dirty="0">
                <a:latin typeface="Century Gothic" panose="020B0502020202020204" pitchFamily="34" charset="0"/>
              </a:rPr>
              <a:t>Bone Disorder</a:t>
            </a: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3321" name="Picture 8" descr="http://www.nyas.org/image.axd?id=46e47126-9137-405c-9488-2bfafc3008bb&amp;t=63500759737963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100" y="649288"/>
            <a:ext cx="1371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50618" y="3738470"/>
            <a:ext cx="890293" cy="67710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</a:t>
            </a:r>
          </a:p>
        </p:txBody>
      </p:sp>
      <p:sp>
        <p:nvSpPr>
          <p:cNvPr id="7" name="Down Arrow 6"/>
          <p:cNvSpPr/>
          <p:nvPr/>
        </p:nvSpPr>
        <p:spPr>
          <a:xfrm>
            <a:off x="1925907" y="3683325"/>
            <a:ext cx="487443" cy="787399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Alternate Process 13"/>
          <p:cNvSpPr/>
          <p:nvPr/>
        </p:nvSpPr>
        <p:spPr>
          <a:xfrm>
            <a:off x="457200" y="3581400"/>
            <a:ext cx="3733800" cy="9906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Century Gothic" panose="020B0502020202020204" pitchFamily="34" charset="0"/>
              </a:rPr>
              <a:t>Acidosis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6477000" y="4953000"/>
            <a:ext cx="2438400" cy="1755775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entury Gothic" panose="020B0502020202020204" pitchFamily="34" charset="0"/>
              </a:rPr>
              <a:t>Drug Dosing</a:t>
            </a: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3328" name="AutoShape 10" descr="data:image/jpeg;base64,/9j/4AAQSkZJRgABAQAAAQABAAD/2wCEAAkGBhQREA8NDxIQEA0QEA0NDw8QEA8PEBAQFBAXFBcQFBUYHSYgGhsjGRISIjEiIycqLCwsFSIxNTIqNiYrLCkBCQoKDgwOGg8PGiwlHyQ1LCk0KiotLC8pLSk1KjUpLCwtNS8wLC4sLC0pLSw0LC0qLDYpNTAqNSw1LCk0LC01Kf/AABEIAMEBBQMBIgACEQEDEQH/xAAcAAEAAQUBAQAAAAAAAAAAAAAABQIDBAYHAQj/xABWEAABBAABBAkKEgcIAgMAAAABAAIDBBEFBhIhBxMxQVFUcZPSFCIyNWFykZSy0RUWNEJDRFJzdIGCkqGxs7TB0wgjM1NVg4Q2RWJklaKkwyQlY8LE/8QAGwEBAAIDAQEAAAAAAAAAAAAAAAEDAgUGBAf/xAAzEQACAQMBBQYEBgMBAAAAAAAAAQIDBBFSEiExQVEFExRhkbEVMlOhNHGB0eHwIjPxI//aAAwDAQACEQMRAD8A7iiIgCIiAIiIAiIgCIiAIiIAiIgCIiALGyllKOvFJYne2OGJpe97twAfSTuAAayTgFkrk/6QWUyyvRra9rnsSPeBji7amDRbq3tKQHlaEBdn2YZZXkVK0bYsetfZe/bHDh2tgwb84nkWXBn5ed7HSHxWfOuNZOs1w9sT2P2w4YMDJi448AC2D0SoRObHMyVkjgCGOjtBxBOAIHKCgOqwZyX3etoj5FrpLPgu5Rdv0B/Lt9Jc3nvZPrNa+1DPCxx0Q6SG60F2GOA7qm8m2cmvh6qbVtvraL5NubXygY9BmOk7EHcGi7wIDc5ZMotGONA/yrfSUfPlvKDN6ifkWuktbpZfyNac6OpFYsSNbpubFBlB5a3EDSOvcxI8Kh8t5cyVA8wzRzQygB21yRXWOwO4cCUBtc+et9vrKR+TZ86j59k26z2GmfGPOtVyq+nEwyvgsRxjDF74bbWjE4DEnukKB6qqTBzoI5HgHAlsdggE7xQG7z7M1xnteofjsedR8uz9bacOpah+XOueWrdcuMbQ7TxLdHRlxxxwwwUVbcwHWHN5Q4IDq42f7fFanz51kVdn2xpDbaddzN8RzSsd8RLXBcfDmAaRBw1a8HYK4x8eGlg7R4cH4ID6wzUzugyjDt9ckFp0JYngCWJ+GOi4DuawRiDvFTS+edg7KmhlMRR6W1WIJ2PHXBrnR4SNdr3xg8fLK+hkAREQBERAEREAREQBERAEREAREQBERAEREAXGv0if7p9+tfVEuyrjX6RP90+/WvqiQHJ63bKvyxeSszPfthW97r/bPWHW7ZV+WLyVmZ8dsK3vdf7Z6A2rZj9SVvhD/syttzI/s3/QZS/71qWzH6krfCH/AGZW25kf2a/oMpf96A0f9H/1bc+BH7xEorZp7av94r+QpX9H/wBW3PgR+8RKK2ae2snvFfyEBtmyR2um/p/tWLTMxf2Nj3xnklbnskdrpv6f7Vi0zMX9hY98Z5JQGvS+rX/CJPLK8y32TflfgqpfVz/hEnllU5b7JvyvwQFM/wCxHIz8FXD6ndyO8pUT/sRyM/BVw+p3cjvKQG87B/bOn3l77Fy+ll807B/bOn3l77Fy+lkAREQBERAEREAREQBERAEREAREQBERAEREAXGv0if7p9+tfVEuyrl2zvm9LYgp2Io3ysrSzGURh7nsbI1uEmDdeALMDhuaQO5igOJ1u2Vfli8lZmfHbCt73X+2esrJ+ToNISSNcHtwOmXWGuGG/jjqU4ynk2RzZJnMe4AYPfYsEgA4jAl/dTJOC5sx+pa3wh/2ZW2Zk/2a/oMpf96iHxZJmAbZmZK0HSAluWngHhAMmoqaoSZGZHtAtMZBouZtTco3WR6LsdJugJcMDicR3SoyMM0X9H/1bc+BH7xEonZo7bSe81vIXUa9PIFcl9WavC9zdFzob9uNxbiDoktlGIxA1dxRGVqWRZnmSSSCWQgDTkuWZHEDcGLpCVORhmDsk9rpv6f7Vq03MX9hY98Z5JW35Sdk6RpY6cSMOGLXXLT2nA4jUXngUG+ClGCIXtYDrIZPOAT3cHKMoYZpkvq1/wAIk8sqnLfZN+V+Cm7VWvpF7cNLEnSD5SceHHFRVqBpO453KXn60yhhmPP+xHIz8FXD6ndyO8pXBXaRgQ7Dg6/BX4qIIwDHlmsahKW90akyMM27YO7Z0+9vfYuX0suBbCmbUnogy22KRlaCKcOke2RrC97QwMZpbp1uJw3ANe6F31SQEREAREQBERAEREAREQBERAEREAREQBERAF4XcK57shbIL4JDk+kQ2wA11ixgHbQHDFsbGnUZCCDiQQ0EaiXDDBzVyBFIx125jO7dMlhzp3+F+PgC887iMZbHM9MLaUobb3L3OhZacDWsgHWYJ8Nf/wAZXI69WTaYRg79lCN/3AWzvyrXGIirQ4DcJY38Fi2c6XDsY4wO8b+K1N5XpV8LPA3Flb1qGXjiatZoye5d9KwDk+XHsXfStitZ3S7zYx/Lj8yjn52zE+s+YzzLxpU+rPa5Vei9SPFCX3LvpVQoye5d9KyjnJKeDwBUejkh3wsWoGadTyLQqP4HfSvep38B+lVnKzzvrw3nHfVT2S1ORSWkbuK9DjwnwqkyE7q9CpZesmTE48J8K6RsYvHULsT7bv7/APmHLm0SrGSoXEudDC5xOJc6KNxJ4SSNa9tlcKhJtrOTwX1s7iKinjG87oHDeOP0r1cThyJBuiCFpG45kbY3DuhzQCPiK2XIudEtNzWzyPnoEhrnyuL5quJwEhkOt8WJ67Sxc0ddiQCBuqN/TqS2WsGjr9nVKUdpPJ0dERbA1oREQBERAEREAREQBERAEREAREQBEXhQHzX1YZp5rDuymnnmd8qUkD4hojkAXRLVnQoQxjVpuJPIAPOVzPJ3/wBneUVudi5pMiZvNC56rPDn/eZ0tKGVDy/Yya24saysmtuLGsrVczb8iJsqOduqRsqOduq+J55FQVYVAVYUMlFYVYVAVYVbLEVhVhUBVhYMsRkRLNiWFEs2JSiGZsSy2xBwLHAFrgWuB3C0jAg/ESsSJZsG6PiVqKZG6Zj2nSZOpueS54hbE5x1lxjJjLj3ToY/Gis7Hna2tyTfbvRdhHgcVLizY0RFJAREQBERAEREAREQBERAEREAXhXq8KA4BkXMiaWGKds8DWytEoa6KUlocccCQ8YqchzKsjD9fV+OGf8AMWXmvlAtp1R1PdcBDGNJlOw9jtW61wbgR3QpqPLH+Wyh4ha6Kqla0Zb3Evjd1o7lIioc07e4J6fMWPzFU7Ma072xTH8ix+YpyPLoHtbKHiFvorJZnG0e18of6fb6Cq8Fb6fct8fca/Y1KbY2sn2zV8Xn/MWI7YxscZreLzfmLeX5yt4vlD/T7fQVl+cTeL5Q/wBPt9FSrShpId7X1expJ2N7A9s1uYm/MVJ2P7A9sVuYm/MW4vy+OL3/ABC30VYflwcXv+I2uip8HQ0keNuNXsakcxrA9nrczN01SczbA9mrczN01tD8s/5e/wCI2uirL8rf5e94lZ6KeCt9KHjrjV7GtHNWwPZq3NTdNUnN2wPZa3NTdNbA/KZ4ve8Ss9FWX5QPF7vidnoqfA22lD4hc6n9iEGR7A9krc1N01UKtkevq83P01JPvHi93xOx0VZfbdxe74pY6KlWNtpX3Hj7nU/sYm2WRv1ebn6aqblG0OK/Mn6aqfYdxe54pP0VZdK/i9zxWfzLJWVtpXqzB31zqf2Om7Grycl1CcMSJscMcMdvk3F6qNjE/wDqqm6NU+ojAg9USaiN4orOBRxNpREQBERAEREAREQBERAEREAREQBeFerwoDTsyB/62h8Gh8lTgCgMzwfQuno9l1HHo73XbXq+lRop5Q91Lz0fSVc57PJs9ltbKsm3OMcdXg3MBegLntvKNqJ5jklla8AEjTB1EYjWFZ9HrH7+X5xVLuUuTNlHsOpJZU44/U6O4K24LSKM1yYOdFJK4NIa47Y1uBIx3yFfNS/7qXno/OslXzvUWUy7LUHsyqwT82bY5W3LVTVv+6k52Pzrw1r3upOdZ51PfPSzH4bH60PU2dytuWtGtd91JzrPOqTXue6k51nnTvnpY+HQ+tD1NicrZWvmvb4X84zzrwwW+F/OM86d89LHw2H1oepOuCtuChDBa4X843zqkw2eF/z2+dO+elj4bH60PUmXBUYaxyhRUUVjSbpF2jpNx69p1Y699Su+OUKyE9rlg8dzbqi0lNSz0eSa2OO1tfvrf3uVE2OO1tfvrf3uVFmeU2ZERAEREAREQBERAEREAREQBERAF4V6vCgNPzI7W0Pg0PkqcCg8yO1tD4ND5KnAgNDzu9VP7yLyVDKZzu9VP7yLyVDLU1fnZ9Asfw1P8l7GfPbfFknKEsT3RyNfW0XscWubjIwHAjuEj41zv03XOOWufl866hQyhHBk+7PPEJ4WPh04SGEPxc1o1OBGokHXwLXzsiZP/hcfzKnRWwo/60ch2n+Ln+nsjTvTbc43a5+Tzp6bLnG7XPyedbedkLJ/8Lj+ZU6KpOyBQ/hkfzKvRVxrjUfTVb43Z5+Tzp6abfGrPPSedbYc/wCh/DI/mVeiqTn7Q/hsfzKvRQGqemi3xqzz0nnXnpntcasc9J51tRz7o/w2P5lborw580f4cz5lbooDVvTLa4zY56Tzrz0yWuM2Oek862g58Uv4cz5lboqk57Uv4ez5lbooCU2O78ksVgzSPkLZWAF7nPIGhjgMVtW+OUKFzUyvFYZK6CAV2te1rmgRjSJbjj1oCmt8coQE1scdra/fW/vcqJscdra/fW/vcqIDZkREAREQBERAEREAREQBERAEWNlHKMdeJ88zgyJgBJwJOJOAa0DW5xJADRiSSAMSVrj7Nqx175H0oT2EEIidZ0eGaVwc1p/wsGr3ZQG2LwrTfQ+RnXRXLrHcL5W2GHlZK1ww5MOUKSyNnE4yCpbDBO4OMM0eIhshoxc0NJJjkA1lhJxAJaTg4NnAI/MjtbQ+DQ+SpwKDzI7W0Pg0PkqcCgGh53eqn95F5KhlP51VHusuc1j3N0Y9bWOcOx4QFEeh8v7qXm3+Zaqonts76yqRVvT3rgvYlskzzMo3H1IxLZD4drjLdIOxLQdWI9aXHd3lEnL+WuIR8wfzFNZNzfNmlbpyF8G2vi68sOkA0tfiAcMexw+NRB2GGccl5lnSWwo/Ijke0mndTa8vZFo5ey1xGPmT+YqTl3LPEY+ZP5iunYbZxuXmWdJUHYdZxuXmWdJWmvLZy7ljiMfMn8xZuQsqZSfYjZaqsjrnT2x4i0S3BhI16Z9cGjc31iHYgZxuXmW9JZuQ9jhtWxHZFh8hj0+sMbWg6TC3d0v8SA2tzBwDwBW3MHAPArzlbcgLLmDgHgVtzBwDwK85W3IC0QqN8coVxyt745QgJrY47W1++t/e5UTY47W1++t/e5UQGzIiIAiIgCIiAIiIAiIgCxsoZQjgifPM4MiYMXOOJ3TgGgDW5xJAAGJJIAxJVV26yGN80zmxxRtL3vccGtaN8rn2T86mXrpdMHMaw45OheAGdjg6Zw/fkaWAPYtOA16ajKTwZxpyknJLcuPkTLGSWJG3LTSzQJNSqSD1OCMNukw1Gcgkb4YCWt1lznZckmGveSWUAYncUbZtY8nAs0its8s2ceTeCh8suO1OkZqlhIswnglhO2N+IluB4Q4jfWXLIovKj3OZtEeuaw4VYRwyS9bjyNGk88DWE7ysxuMMmyZjSg5MyedQxqwHDHcxYDgp0PHCPCub5q5uVjTqF1as9xgjxe+vC5zjh2TiW6yp2PNepxSp4rB0VXsmeTbRIOEeFeiQcI8K1yLNWnxOn4rX6Kyo80qXEqXilfoqMAmHSDhHhVtzxwjwqNfmlS4lS8Ur9FWH5p0+JUvFa/RUEkq544R4Vbc8cI8Khn5q0+J0/Fa/RVh+a9TidPxWDoqcEZJxzxwjwq2544R4Vr782anFKni0HRVh+bdXitXxaDoqdkZNic8cIVtzxwha0/N2rxWr4vB0VYfm/W4tW8Xh6KnYI2jaHPHCFbc8cIWpvyBW4tW5iHoqw/IVfi9fmIvMp2BtG3ueOEKjTGI1jdC0x+RK/F6/MReZWHZGg/cQczF5k7sjbOq7G/a2v31v71Kio2MGgZKpgAAATAAagB1RJqRVmZN5VyzHWaHSk6TzoRRMaXyyvwx0I2DW44AngABJIAJUQcvW36461eJu8LFp5lw/xNijc0Hke5R2Tp9vfJlF5xMpfHWx3IqbX4MDeDbNHbHHf0mg6mNwkBZHCFOCMj0XvfuaB/qbQ/6CvfRq7xeif62yP/zJt44R4QvOqRwhMDJC3Nk6WGWSCSnGXxua0mO25zDjG14w0oWnceN5WxstHiZ+KyzoLTs5L8fVtvF7QdtYCDu+p4t5RZyrF7r/AGu8y19SvOMmlg66z7Jt61CM5KWWuX/DpDNlsY9dTlw39GaFx+IHD61sub+eVe4SyJzmTgaRgmboS6PugMSHDc1tJAx1risV6N2oPGPAcW/WskAgtexzmSMcHxyN1OjeNxze79YxB1EpC5lnfwFx2JR2X3Tal58Dvqs3LjIY3zSubHFG0ve9xwa1o3SSo/NbLXVdSGw4ASEOZK0bglY4sfh3NJpI7hC55siZddYtOqA/+NVc0Fo3JLGiHF7uEMDmgDedpHeGHrnNQjtHO2trO4rKkt3Xy6mDnVnU+/INTo6cbtKGE6nPcNyaUcPA31u6eu3IOxM1jdJ5wGojDssRrGjhrxxw17ypt2RG0vPIBwngWtWrZeS5xxP0AcAWrnUcpZfE723tKdGl3cF/jz8/zOh5r599UO6lsnCfEiGQ4ATN9yd4SAfOwxG+Fsckq4dI78CCCQQQcQQd44763bNrPfTaK9nSdYGDYnNaXOsncDA0bsu5qHZbvCtnbV9v/GXE5DtXs3uJOpS+Xp0/g2u7dDBpHEklrGsaC58j3HBsbGjW5xOoALac0s1HREXbYBuOaWxxghzKkbsMWNO46Q4DSf3MBqHXM0s0zG4XbYBuEERRAhzKjHDW1p3HSEdk/wCS3ViXbWV6JSzuRpIrB85ZKzktMjZFHOGxsBYwbRA7BoJAGJbiVN1sv3D7aw/pqvQWrVYi1z2O1OZJLG4cDmyOaR4QVO0lz1e6rRk0pHSULSjKKbibBBlO4Rj1Y7xap0FTJl+63cuHxWp0F5W3FjWV4vG18/Me3wFvj5EUz533x7b/AOLU6Cw3Z63+Mjxar0Vj2VHO3VarytqKnZUNJL+nC8fbI8Wq9FPTTdPtn/jVuiooKsI7yvqCsqGkkfTHcPtn/j1uivPRy2fbP/HrdFYQVYWLva+ozVjb6EZXotaPtk8xW6K89ELJ9snmK3RVkKsLB31xrZmrC20IvNmsHdsu5it0VdbBMd2y/ma3QVESzYlKvrjWyHYW2hFpuTJTu2pOZrdBXmZvvOH/AJUvM1egqrVjQEfC+aCIfHICf9ocpeDe+JWq9uMZ22Uuyt+Gwja9jaPRyXUbjjgJhicAT+vfr1Irux8zDJtMn10bpR3r5HPafmuC8XSLgcvLiankKcirXidqdBG2q9vuZIP1LwflRuWdt6yc583JIpZLlVhlhmIfZrsGMjZA0DqiJvrsQBpMGsluk3Ekh2uR5dhcSBLGHDU5jniORp4HMdg5p7hAV8cMqe4mtvXu3KJGUmfvI/nt86qF5vu2/OCywRk5rnXL/wCfc9+b9jGFFbYsjOewOrbZxH7bhH7tg/BRm3jhHhC0daH/AKM+g9n3CjbU1nkjM2xSGT8tujwa7F0fBvjkP4KE28cI8IWyZm5j2MpSN2pro6mP6y25v6trd8Rk9m/gA1Dfw38Y05N7i6ve0oQbqPd/eB2bYr66gZRjoS2LD48dWLQRGTh30b1z/LURbcutdqcLdpxx4HyGRv8Asexdpybk5leGKtC3RhhYyKNu7g1owGvfOrd31p2fuaD5H9XVml8miG2IW9nI1vYysG+4DURukAYa2gO99WntQwuRyNheKlcupLhLP6ZeTjmXrGMmhvMAHxnWfw8Ch3vV/KNjGWXHEO03YtcC17de45p1g9wqxSpyWJGwV43zTu7GOMaTuU8A7pwA3ytcoNs7KdzCNNPKx1KIYXSPZFE10ksjgyONgxc9x3GgLv2xvsbsyewWJw2TKEjcHOGtsDT7FGfrdv8AImxtsbNyezqifRkyhI3BzhrbA0+xRn63b/It6WxpUtje+Jxt/fu4lsx+X3CIivNWcZ2SM0XVbMuUI2k0rDttlcBiK87uyL+Bjz12luBznA4Ytxh6W8u+uaCCCMQdRB1gjgWiZ37H0LYX2aEG12o3smMVd0jGzRh36yMQg6BcWFxHW4kgcK1t1Zd5mUHv6G0tL7u8Qmt3U1qtuLGsq7k+w17NJjg5u5iNeB4CN49w6wrVkLnMYeGdPnKyiJsqOduqRtKPO6rolMj0KsKgKsKGEVhVhUBVaPKsGWIuBVhWdp7r/ic4J1KDvyc7KPqKw3GW8zoVliQNGk4hrRrJcQ0D4yopmS2Hd20/zrHSV1mQKw650MZw1l0mL8O6S4lZxUOr9P5MJOfJL1/gs1cpi5dhZDi6tV05nyetfKWFjQOTSPLrW2Vaj7chpVycT1tmdvY1Yz2RJ3NtIxDW7uJ0iMAr+Y+aENrbZ5IyKIEcddkb5YIpn4uMk2jGWh7dcbQTiDouw1YE9JpUI4WNhgjZFE3sY42tYwcgGpb2hZKWzOXDp+5z9e+cdqEePX9iqtWbGxkUYDY42tjY0bjWtGAaOQAIrqLbGnBXO9lX2LvfxKIgOUXFEzr1FBJN5E9Tjv3qxc30RZFfMtZH9Uxd+3619N1OwZ3jPqXqIZIuoURQScH/AEhf28PeD61tuwT6gk79v1IiA6WiIgCIiAIURAfMOzP22s/I8kLRCiLCXEsXApK8RFACIiAL1EQBERCT0LNyP+3h79n1oiLiQ+B9kVuwZ3rfqCuoisKwiIgP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altLang="ar-SA"/>
          </a:p>
        </p:txBody>
      </p:sp>
      <p:sp>
        <p:nvSpPr>
          <p:cNvPr id="13329" name="AutoShape 12" descr="data:image/jpeg;base64,/9j/4AAQSkZJRgABAQAAAQABAAD/2wCEAAkGBhQREA8NDxIQEA0QEA0NDw8QEA8PEBAQFBAXFBcQFBUYHSYgGhsjGRISIjEiIycqLCwsFSIxNTIqNiYrLCkBCQoKDgwOGg8PGiwlHyQ1LCk0KiotLC8pLSk1KjUpLCwtNS8wLC4sLC0pLSw0LC0qLDYpNTAqNSw1LCk0LC01Kf/AABEIAMEBBQMBIgACEQEDEQH/xAAcAAEAAQUBAQAAAAAAAAAAAAAABQIDBAYHAQj/xABWEAABBAABBAkKEgcIAgMAAAABAAIDBBEFBhIhBxMxQVFUcZPSFCIyNWFykZSy0RUWNEJDRFJzdIGCkqGxs7TB0wgjM1NVg4Q2RWJklaKkwyQlY8LE/8QAGwEBAAIDAQEAAAAAAAAAAAAAAAEDAgUGBAf/xAAzEQACAQMBBQYEBgMBAAAAAAAAAQIDBBFSEiExQVEFExRhkbEVMlOhNHGB0eHwIjPxI//aAAwDAQACEQMRAD8A7iiIgCIiAIiIAiIgCIiAIiIAiIgCIiALGyllKOvFJYne2OGJpe97twAfSTuAAayTgFkrk/6QWUyyvRra9rnsSPeBji7amDRbq3tKQHlaEBdn2YZZXkVK0bYsetfZe/bHDh2tgwb84nkWXBn5ed7HSHxWfOuNZOs1w9sT2P2w4YMDJi448AC2D0SoRObHMyVkjgCGOjtBxBOAIHKCgOqwZyX3etoj5FrpLPgu5Rdv0B/Lt9Jc3nvZPrNa+1DPCxx0Q6SG60F2GOA7qm8m2cmvh6qbVtvraL5NubXygY9BmOk7EHcGi7wIDc5ZMotGONA/yrfSUfPlvKDN6ifkWuktbpZfyNac6OpFYsSNbpubFBlB5a3EDSOvcxI8Kh8t5cyVA8wzRzQygB21yRXWOwO4cCUBtc+et9vrKR+TZ86j59k26z2GmfGPOtVyq+nEwyvgsRxjDF74bbWjE4DEnukKB6qqTBzoI5HgHAlsdggE7xQG7z7M1xnteofjsedR8uz9bacOpah+XOueWrdcuMbQ7TxLdHRlxxxwwwUVbcwHWHN5Q4IDq42f7fFanz51kVdn2xpDbaddzN8RzSsd8RLXBcfDmAaRBw1a8HYK4x8eGlg7R4cH4ID6wzUzugyjDt9ckFp0JYngCWJ+GOi4DuawRiDvFTS+edg7KmhlMRR6W1WIJ2PHXBrnR4SNdr3xg8fLK+hkAREQBERAEREAREQBERAEREAREQBERAEREAXGv0if7p9+tfVEuyrjX6RP90+/WvqiQHJ63bKvyxeSszPfthW97r/bPWHW7ZV+WLyVmZ8dsK3vdf7Z6A2rZj9SVvhD/syttzI/s3/QZS/71qWzH6krfCH/AGZW25kf2a/oMpf96A0f9H/1bc+BH7xEorZp7av94r+QpX9H/wBW3PgR+8RKK2ae2snvFfyEBtmyR2um/p/tWLTMxf2Nj3xnklbnskdrpv6f7Vi0zMX9hY98Z5JQGvS+rX/CJPLK8y32TflfgqpfVz/hEnllU5b7JvyvwQFM/wCxHIz8FXD6ndyO8pUT/sRyM/BVw+p3cjvKQG87B/bOn3l77Fy+ll807B/bOn3l77Fy+lkAREQBERAEREAREQBERAEREAREQBERAEREAXGv0if7p9+tfVEuyrl2zvm9LYgp2Io3ysrSzGURh7nsbI1uEmDdeALMDhuaQO5igOJ1u2Vfli8lZmfHbCt73X+2esrJ+ToNISSNcHtwOmXWGuGG/jjqU4ynk2RzZJnMe4AYPfYsEgA4jAl/dTJOC5sx+pa3wh/2ZW2Zk/2a/oMpf96iHxZJmAbZmZK0HSAluWngHhAMmoqaoSZGZHtAtMZBouZtTco3WR6LsdJugJcMDicR3SoyMM0X9H/1bc+BH7xEonZo7bSe81vIXUa9PIFcl9WavC9zdFzob9uNxbiDoktlGIxA1dxRGVqWRZnmSSSCWQgDTkuWZHEDcGLpCVORhmDsk9rpv6f7Vq03MX9hY98Z5JW35Sdk6RpY6cSMOGLXXLT2nA4jUXngUG+ClGCIXtYDrIZPOAT3cHKMoYZpkvq1/wAIk8sqnLfZN+V+Cm7VWvpF7cNLEnSD5SceHHFRVqBpO453KXn60yhhmPP+xHIz8FXD6ndyO8pXBXaRgQ7Dg6/BX4qIIwDHlmsahKW90akyMM27YO7Z0+9vfYuX0suBbCmbUnogy22KRlaCKcOke2RrC97QwMZpbp1uJw3ANe6F31SQEREAREQBERAEREAREQBERAEREAREQBERAF4XcK57shbIL4JDk+kQ2wA11ixgHbQHDFsbGnUZCCDiQQ0EaiXDDBzVyBFIx125jO7dMlhzp3+F+PgC887iMZbHM9MLaUobb3L3OhZacDWsgHWYJ8Nf/wAZXI69WTaYRg79lCN/3AWzvyrXGIirQ4DcJY38Fi2c6XDsY4wO8b+K1N5XpV8LPA3Flb1qGXjiatZoye5d9KwDk+XHsXfStitZ3S7zYx/Lj8yjn52zE+s+YzzLxpU+rPa5Vei9SPFCX3LvpVQoye5d9KyjnJKeDwBUejkh3wsWoGadTyLQqP4HfSvep38B+lVnKzzvrw3nHfVT2S1ORSWkbuK9DjwnwqkyE7q9CpZesmTE48J8K6RsYvHULsT7bv7/APmHLm0SrGSoXEudDC5xOJc6KNxJ4SSNa9tlcKhJtrOTwX1s7iKinjG87oHDeOP0r1cThyJBuiCFpG45kbY3DuhzQCPiK2XIudEtNzWzyPnoEhrnyuL5quJwEhkOt8WJ67Sxc0ddiQCBuqN/TqS2WsGjr9nVKUdpPJ0dERbA1oREQBERAEREAREQBERAEREAREQBEXhQHzX1YZp5rDuymnnmd8qUkD4hojkAXRLVnQoQxjVpuJPIAPOVzPJ3/wBneUVudi5pMiZvNC56rPDn/eZ0tKGVDy/Yya24saysmtuLGsrVczb8iJsqOduqRsqOduq+J55FQVYVAVYUMlFYVYVAVYVbLEVhVhUBVhYMsRkRLNiWFEs2JSiGZsSy2xBwLHAFrgWuB3C0jAg/ESsSJZsG6PiVqKZG6Zj2nSZOpueS54hbE5x1lxjJjLj3ToY/Gis7Hna2tyTfbvRdhHgcVLizY0RFJAREQBERAEREAREQBERAEREAXhXq8KA4BkXMiaWGKds8DWytEoa6KUlocccCQ8YqchzKsjD9fV+OGf8AMWXmvlAtp1R1PdcBDGNJlOw9jtW61wbgR3QpqPLH+Wyh4ha6Kqla0Zb3Evjd1o7lIioc07e4J6fMWPzFU7Ma072xTH8ix+YpyPLoHtbKHiFvorJZnG0e18of6fb6Cq8Fb6fct8fca/Y1KbY2sn2zV8Xn/MWI7YxscZreLzfmLeX5yt4vlD/T7fQVl+cTeL5Q/wBPt9FSrShpId7X1expJ2N7A9s1uYm/MVJ2P7A9sVuYm/MW4vy+OL3/ABC30VYflwcXv+I2uip8HQ0keNuNXsakcxrA9nrczN01SczbA9mrczN01tD8s/5e/wCI2uirL8rf5e94lZ6KeCt9KHjrjV7GtHNWwPZq3NTdNUnN2wPZa3NTdNbA/KZ4ve8Ss9FWX5QPF7vidnoqfA22lD4hc6n9iEGR7A9krc1N01UKtkevq83P01JPvHi93xOx0VZfbdxe74pY6KlWNtpX3Hj7nU/sYm2WRv1ebn6aqblG0OK/Mn6aqfYdxe54pP0VZdK/i9zxWfzLJWVtpXqzB31zqf2Om7Grycl1CcMSJscMcMdvk3F6qNjE/wDqqm6NU+ojAg9USaiN4orOBRxNpREQBERAEREAREQBERAEREAREQBeFerwoDTsyB/62h8Gh8lTgCgMzwfQuno9l1HHo73XbXq+lRop5Q91Lz0fSVc57PJs9ltbKsm3OMcdXg3MBegLntvKNqJ5jklla8AEjTB1EYjWFZ9HrH7+X5xVLuUuTNlHsOpJZU44/U6O4K24LSKM1yYOdFJK4NIa47Y1uBIx3yFfNS/7qXno/OslXzvUWUy7LUHsyqwT82bY5W3LVTVv+6k52Pzrw1r3upOdZ51PfPSzH4bH60PU2dytuWtGtd91JzrPOqTXue6k51nnTvnpY+HQ+tD1NicrZWvmvb4X84zzrwwW+F/OM86d89LHw2H1oepOuCtuChDBa4X843zqkw2eF/z2+dO+elj4bH60PUmXBUYaxyhRUUVjSbpF2jpNx69p1Y699Su+OUKyE9rlg8dzbqi0lNSz0eSa2OO1tfvrf3uVE2OO1tfvrf3uVFmeU2ZERAEREAREQBERAEREAREQBERAF4V6vCgNPzI7W0Pg0PkqcCg8yO1tD4ND5KnAgNDzu9VP7yLyVDKZzu9VP7yLyVDLU1fnZ9Asfw1P8l7GfPbfFknKEsT3RyNfW0XscWubjIwHAjuEj41zv03XOOWufl866hQyhHBk+7PPEJ4WPh04SGEPxc1o1OBGokHXwLXzsiZP/hcfzKnRWwo/60ch2n+Ln+nsjTvTbc43a5+Tzp6bLnG7XPyedbedkLJ/8Lj+ZU6KpOyBQ/hkfzKvRVxrjUfTVb43Z5+Tzp6abfGrPPSedbYc/wCh/DI/mVeiqTn7Q/hsfzKvRQGqemi3xqzz0nnXnpntcasc9J51tRz7o/w2P5lborw580f4cz5lbooDVvTLa4zY56Tzrz0yWuM2Oek862g58Uv4cz5lboqk57Uv4ez5lbooCU2O78ksVgzSPkLZWAF7nPIGhjgMVtW+OUKFzUyvFYZK6CAV2te1rmgRjSJbjj1oCmt8coQE1scdra/fW/vcqJscdra/fW/vcqIDZkREAREQBERAEREAREQBERAEWNlHKMdeJ88zgyJgBJwJOJOAa0DW5xJADRiSSAMSVrj7Nqx175H0oT2EEIidZ0eGaVwc1p/wsGr3ZQG2LwrTfQ+RnXRXLrHcL5W2GHlZK1ww5MOUKSyNnE4yCpbDBO4OMM0eIhshoxc0NJJjkA1lhJxAJaTg4NnAI/MjtbQ+DQ+SpwKDzI7W0Pg0PkqcCgGh53eqn95F5KhlP51VHusuc1j3N0Y9bWOcOx4QFEeh8v7qXm3+Zaqonts76yqRVvT3rgvYlskzzMo3H1IxLZD4drjLdIOxLQdWI9aXHd3lEnL+WuIR8wfzFNZNzfNmlbpyF8G2vi68sOkA0tfiAcMexw+NRB2GGccl5lnSWwo/Ijke0mndTa8vZFo5ey1xGPmT+YqTl3LPEY+ZP5iunYbZxuXmWdJUHYdZxuXmWdJWmvLZy7ljiMfMn8xZuQsqZSfYjZaqsjrnT2x4i0S3BhI16Z9cGjc31iHYgZxuXmW9JZuQ9jhtWxHZFh8hj0+sMbWg6TC3d0v8SA2tzBwDwBW3MHAPArzlbcgLLmDgHgVtzBwDwK85W3IC0QqN8coVxyt745QgJrY47W1++t/e5UTY47W1++t/e5UQGzIiIAiIgCIiAIiIAiIgCxsoZQjgifPM4MiYMXOOJ3TgGgDW5xJAAGJJIAxJVV26yGN80zmxxRtL3vccGtaN8rn2T86mXrpdMHMaw45OheAGdjg6Zw/fkaWAPYtOA16ajKTwZxpyknJLcuPkTLGSWJG3LTSzQJNSqSD1OCMNukw1Gcgkb4YCWt1lznZckmGveSWUAYncUbZtY8nAs0its8s2ceTeCh8suO1OkZqlhIswnglhO2N+IluB4Q4jfWXLIovKj3OZtEeuaw4VYRwyS9bjyNGk88DWE7ysxuMMmyZjSg5MyedQxqwHDHcxYDgp0PHCPCub5q5uVjTqF1as9xgjxe+vC5zjh2TiW6yp2PNepxSp4rB0VXsmeTbRIOEeFeiQcI8K1yLNWnxOn4rX6Kyo80qXEqXilfoqMAmHSDhHhVtzxwjwqNfmlS4lS8Ur9FWH5p0+JUvFa/RUEkq544R4Vbc8cI8Khn5q0+J0/Fa/RVh+a9TidPxWDoqcEZJxzxwjwq2544R4Vr782anFKni0HRVh+bdXitXxaDoqdkZNic8cIVtzxwha0/N2rxWr4vB0VYfm/W4tW8Xh6KnYI2jaHPHCFbc8cIWpvyBW4tW5iHoqw/IVfi9fmIvMp2BtG3ueOEKjTGI1jdC0x+RK/F6/MReZWHZGg/cQczF5k7sjbOq7G/a2v31v71Kio2MGgZKpgAAATAAagB1RJqRVmZN5VyzHWaHSk6TzoRRMaXyyvwx0I2DW44AngABJIAJUQcvW36461eJu8LFp5lw/xNijc0Hke5R2Tp9vfJlF5xMpfHWx3IqbX4MDeDbNHbHHf0mg6mNwkBZHCFOCMj0XvfuaB/qbQ/6CvfRq7xeif62yP/zJt44R4QvOqRwhMDJC3Nk6WGWSCSnGXxua0mO25zDjG14w0oWnceN5WxstHiZ+KyzoLTs5L8fVtvF7QdtYCDu+p4t5RZyrF7r/AGu8y19SvOMmlg66z7Jt61CM5KWWuX/DpDNlsY9dTlw39GaFx+IHD61sub+eVe4SyJzmTgaRgmboS6PugMSHDc1tJAx1risV6N2oPGPAcW/WskAgtexzmSMcHxyN1OjeNxze79YxB1EpC5lnfwFx2JR2X3Tal58Dvqs3LjIY3zSubHFG0ve9xwa1o3SSo/NbLXVdSGw4ASEOZK0bglY4sfh3NJpI7hC55siZddYtOqA/+NVc0Fo3JLGiHF7uEMDmgDedpHeGHrnNQjtHO2trO4rKkt3Xy6mDnVnU+/INTo6cbtKGE6nPcNyaUcPA31u6eu3IOxM1jdJ5wGojDssRrGjhrxxw17ypt2RG0vPIBwngWtWrZeS5xxP0AcAWrnUcpZfE723tKdGl3cF/jz8/zOh5r599UO6lsnCfEiGQ4ATN9yd4SAfOwxG+Fsckq4dI78CCCQQQcQQd44763bNrPfTaK9nSdYGDYnNaXOsncDA0bsu5qHZbvCtnbV9v/GXE5DtXs3uJOpS+Xp0/g2u7dDBpHEklrGsaC58j3HBsbGjW5xOoALac0s1HREXbYBuOaWxxghzKkbsMWNO46Q4DSf3MBqHXM0s0zG4XbYBuEERRAhzKjHDW1p3HSEdk/wCS3ViXbWV6JSzuRpIrB85ZKzktMjZFHOGxsBYwbRA7BoJAGJbiVN1sv3D7aw/pqvQWrVYi1z2O1OZJLG4cDmyOaR4QVO0lz1e6rRk0pHSULSjKKbibBBlO4Rj1Y7xap0FTJl+63cuHxWp0F5W3FjWV4vG18/Me3wFvj5EUz533x7b/AOLU6Cw3Z63+Mjxar0Vj2VHO3VarytqKnZUNJL+nC8fbI8Wq9FPTTdPtn/jVuiooKsI7yvqCsqGkkfTHcPtn/j1uivPRy2fbP/HrdFYQVYWLva+ozVjb6EZXotaPtk8xW6K89ELJ9snmK3RVkKsLB31xrZmrC20IvNmsHdsu5it0VdbBMd2y/ma3QVESzYlKvrjWyHYW2hFpuTJTu2pOZrdBXmZvvOH/AJUvM1egqrVjQEfC+aCIfHICf9ocpeDe+JWq9uMZ22Uuyt+Gwja9jaPRyXUbjjgJhicAT+vfr1Irux8zDJtMn10bpR3r5HPafmuC8XSLgcvLiankKcirXidqdBG2q9vuZIP1LwflRuWdt6yc583JIpZLlVhlhmIfZrsGMjZA0DqiJvrsQBpMGsluk3Ekh2uR5dhcSBLGHDU5jniORp4HMdg5p7hAV8cMqe4mtvXu3KJGUmfvI/nt86qF5vu2/OCywRk5rnXL/wCfc9+b9jGFFbYsjOewOrbZxH7bhH7tg/BRm3jhHhC0daH/AKM+g9n3CjbU1nkjM2xSGT8tujwa7F0fBvjkP4KE28cI8IWyZm5j2MpSN2pro6mP6y25v6trd8Rk9m/gA1Dfw38Y05N7i6ve0oQbqPd/eB2bYr66gZRjoS2LD48dWLQRGTh30b1z/LURbcutdqcLdpxx4HyGRv8Asexdpybk5leGKtC3RhhYyKNu7g1owGvfOrd31p2fuaD5H9XVml8miG2IW9nI1vYysG+4DURukAYa2gO99WntQwuRyNheKlcupLhLP6ZeTjmXrGMmhvMAHxnWfw8Ch3vV/KNjGWXHEO03YtcC17de45p1g9wqxSpyWJGwV43zTu7GOMaTuU8A7pwA3ytcoNs7KdzCNNPKx1KIYXSPZFE10ksjgyONgxc9x3GgLv2xvsbsyewWJw2TKEjcHOGtsDT7FGfrdv8AImxtsbNyezqifRkyhI3BzhrbA0+xRn63b/It6WxpUtje+Jxt/fu4lsx+X3CIivNWcZ2SM0XVbMuUI2k0rDttlcBiK87uyL+Bjz12luBznA4Ytxh6W8u+uaCCCMQdRB1gjgWiZ37H0LYX2aEG12o3smMVd0jGzRh36yMQg6BcWFxHW4kgcK1t1Zd5mUHv6G0tL7u8Qmt3U1qtuLGsq7k+w17NJjg5u5iNeB4CN49w6wrVkLnMYeGdPnKyiJsqOduqRtKPO6rolMj0KsKgKsKGEVhVhUBVaPKsGWIuBVhWdp7r/ic4J1KDvyc7KPqKw3GW8zoVliQNGk4hrRrJcQ0D4yopmS2Hd20/zrHSV1mQKw650MZw1l0mL8O6S4lZxUOr9P5MJOfJL1/gs1cpi5dhZDi6tV05nyetfKWFjQOTSPLrW2Vaj7chpVycT1tmdvY1Yz2RJ3NtIxDW7uJ0iMAr+Y+aENrbZ5IyKIEcddkb5YIpn4uMk2jGWh7dcbQTiDouw1YE9JpUI4WNhgjZFE3sY42tYwcgGpb2hZKWzOXDp+5z9e+cdqEePX9iqtWbGxkUYDY42tjY0bjWtGAaOQAIrqLbGnBXO9lX2LvfxKIgOUXFEzr1FBJN5E9Tjv3qxc30RZFfMtZH9Uxd+3619N1OwZ3jPqXqIZIuoURQScH/AEhf28PeD61tuwT6gk79v1IiA6WiIgCIiAIURAfMOzP22s/I8kLRCiLCXEsXApK8RFACIiAL1EQBERCT0LNyP+3h79n1oiLiQ+B9kVuwZ3rfqCuoisKwiIgP/9k=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altLang="ar-SA"/>
          </a:p>
        </p:txBody>
      </p:sp>
      <p:sp>
        <p:nvSpPr>
          <p:cNvPr id="13330" name="AutoShape 14" descr="data:image/jpeg;base64,/9j/4AAQSkZJRgABAQAAAQABAAD/2wCEAAkGBhQREA8NDxIQEA0QEA0NDw8QEA8PEBAQFBAXFBcQFBUYHSYgGhsjGRISIjEiIycqLCwsFSIxNTIqNiYrLCkBCQoKDgwOGg8PGiwlHyQ1LCk0KiotLC8pLSk1KjUpLCwtNS8wLC4sLC0pLSw0LC0qLDYpNTAqNSw1LCk0LC01Kf/AABEIAMEBBQMBIgACEQEDEQH/xAAcAAEAAQUBAQAAAAAAAAAAAAAABQIDBAYHAQj/xABWEAABBAABBAkKEgcIAgMAAAABAAIDBBEFBhIhBxMxQVFUcZPSFCIyNWFykZSy0RUWNEJDRFJzdIGCkqGxs7TB0wgjM1NVg4Q2RWJklaKkwyQlY8LE/8QAGwEBAAIDAQEAAAAAAAAAAAAAAAEDAgUGBAf/xAAzEQACAQMBBQYEBgMBAAAAAAAAAQIDBBFSEiExQVEFExRhkbEVMlOhNHGB0eHwIjPxI//aAAwDAQACEQMRAD8A7iiIgCIiAIiIAiIgCIiAIiIAiIgCIiALGyllKOvFJYne2OGJpe97twAfSTuAAayTgFkrk/6QWUyyvRra9rnsSPeBji7amDRbq3tKQHlaEBdn2YZZXkVK0bYsetfZe/bHDh2tgwb84nkWXBn5ed7HSHxWfOuNZOs1w9sT2P2w4YMDJi448AC2D0SoRObHMyVkjgCGOjtBxBOAIHKCgOqwZyX3etoj5FrpLPgu5Rdv0B/Lt9Jc3nvZPrNa+1DPCxx0Q6SG60F2GOA7qm8m2cmvh6qbVtvraL5NubXygY9BmOk7EHcGi7wIDc5ZMotGONA/yrfSUfPlvKDN6ifkWuktbpZfyNac6OpFYsSNbpubFBlB5a3EDSOvcxI8Kh8t5cyVA8wzRzQygB21yRXWOwO4cCUBtc+et9vrKR+TZ86j59k26z2GmfGPOtVyq+nEwyvgsRxjDF74bbWjE4DEnukKB6qqTBzoI5HgHAlsdggE7xQG7z7M1xnteofjsedR8uz9bacOpah+XOueWrdcuMbQ7TxLdHRlxxxwwwUVbcwHWHN5Q4IDq42f7fFanz51kVdn2xpDbaddzN8RzSsd8RLXBcfDmAaRBw1a8HYK4x8eGlg7R4cH4ID6wzUzugyjDt9ckFp0JYngCWJ+GOi4DuawRiDvFTS+edg7KmhlMRR6W1WIJ2PHXBrnR4SNdr3xg8fLK+hkAREQBERAEREAREQBERAEREAREQBERAEREAXGv0if7p9+tfVEuyrjX6RP90+/WvqiQHJ63bKvyxeSszPfthW97r/bPWHW7ZV+WLyVmZ8dsK3vdf7Z6A2rZj9SVvhD/syttzI/s3/QZS/71qWzH6krfCH/AGZW25kf2a/oMpf96A0f9H/1bc+BH7xEorZp7av94r+QpX9H/wBW3PgR+8RKK2ae2snvFfyEBtmyR2um/p/tWLTMxf2Nj3xnklbnskdrpv6f7Vi0zMX9hY98Z5JQGvS+rX/CJPLK8y32TflfgqpfVz/hEnllU5b7JvyvwQFM/wCxHIz8FXD6ndyO8pUT/sRyM/BVw+p3cjvKQG87B/bOn3l77Fy+ll807B/bOn3l77Fy+lkAREQBERAEREAREQBERAEREAREQBERAEREAXGv0if7p9+tfVEuyrl2zvm9LYgp2Io3ysrSzGURh7nsbI1uEmDdeALMDhuaQO5igOJ1u2Vfli8lZmfHbCt73X+2esrJ+ToNISSNcHtwOmXWGuGG/jjqU4ynk2RzZJnMe4AYPfYsEgA4jAl/dTJOC5sx+pa3wh/2ZW2Zk/2a/oMpf96iHxZJmAbZmZK0HSAluWngHhAMmoqaoSZGZHtAtMZBouZtTco3WR6LsdJugJcMDicR3SoyMM0X9H/1bc+BH7xEonZo7bSe81vIXUa9PIFcl9WavC9zdFzob9uNxbiDoktlGIxA1dxRGVqWRZnmSSSCWQgDTkuWZHEDcGLpCVORhmDsk9rpv6f7Vq03MX9hY98Z5JW35Sdk6RpY6cSMOGLXXLT2nA4jUXngUG+ClGCIXtYDrIZPOAT3cHKMoYZpkvq1/wAIk8sqnLfZN+V+Cm7VWvpF7cNLEnSD5SceHHFRVqBpO453KXn60yhhmPP+xHIz8FXD6ndyO8pXBXaRgQ7Dg6/BX4qIIwDHlmsahKW90akyMM27YO7Z0+9vfYuX0suBbCmbUnogy22KRlaCKcOke2RrC97QwMZpbp1uJw3ANe6F31SQEREAREQBERAEREAREQBERAEREAREQBERAF4XcK57shbIL4JDk+kQ2wA11ixgHbQHDFsbGnUZCCDiQQ0EaiXDDBzVyBFIx125jO7dMlhzp3+F+PgC887iMZbHM9MLaUobb3L3OhZacDWsgHWYJ8Nf/wAZXI69WTaYRg79lCN/3AWzvyrXGIirQ4DcJY38Fi2c6XDsY4wO8b+K1N5XpV8LPA3Flb1qGXjiatZoye5d9KwDk+XHsXfStitZ3S7zYx/Lj8yjn52zE+s+YzzLxpU+rPa5Vei9SPFCX3LvpVQoye5d9KyjnJKeDwBUejkh3wsWoGadTyLQqP4HfSvep38B+lVnKzzvrw3nHfVT2S1ORSWkbuK9DjwnwqkyE7q9CpZesmTE48J8K6RsYvHULsT7bv7/APmHLm0SrGSoXEudDC5xOJc6KNxJ4SSNa9tlcKhJtrOTwX1s7iKinjG87oHDeOP0r1cThyJBuiCFpG45kbY3DuhzQCPiK2XIudEtNzWzyPnoEhrnyuL5quJwEhkOt8WJ67Sxc0ddiQCBuqN/TqS2WsGjr9nVKUdpPJ0dERbA1oREQBERAEREAREQBERAEREAREQBEXhQHzX1YZp5rDuymnnmd8qUkD4hojkAXRLVnQoQxjVpuJPIAPOVzPJ3/wBneUVudi5pMiZvNC56rPDn/eZ0tKGVDy/Yya24saysmtuLGsrVczb8iJsqOduqRsqOduq+J55FQVYVAVYUMlFYVYVAVYVbLEVhVhUBVhYMsRkRLNiWFEs2JSiGZsSy2xBwLHAFrgWuB3C0jAg/ESsSJZsG6PiVqKZG6Zj2nSZOpueS54hbE5x1lxjJjLj3ToY/Gis7Hna2tyTfbvRdhHgcVLizY0RFJAREQBERAEREAREQBERAEREAXhXq8KA4BkXMiaWGKds8DWytEoa6KUlocccCQ8YqchzKsjD9fV+OGf8AMWXmvlAtp1R1PdcBDGNJlOw9jtW61wbgR3QpqPLH+Wyh4ha6Kqla0Zb3Evjd1o7lIioc07e4J6fMWPzFU7Ma072xTH8ix+YpyPLoHtbKHiFvorJZnG0e18of6fb6Cq8Fb6fct8fca/Y1KbY2sn2zV8Xn/MWI7YxscZreLzfmLeX5yt4vlD/T7fQVl+cTeL5Q/wBPt9FSrShpId7X1expJ2N7A9s1uYm/MVJ2P7A9sVuYm/MW4vy+OL3/ABC30VYflwcXv+I2uip8HQ0keNuNXsakcxrA9nrczN01SczbA9mrczN01tD8s/5e/wCI2uirL8rf5e94lZ6KeCt9KHjrjV7GtHNWwPZq3NTdNUnN2wPZa3NTdNbA/KZ4ve8Ss9FWX5QPF7vidnoqfA22lD4hc6n9iEGR7A9krc1N01UKtkevq83P01JPvHi93xOx0VZfbdxe74pY6KlWNtpX3Hj7nU/sYm2WRv1ebn6aqblG0OK/Mn6aqfYdxe54pP0VZdK/i9zxWfzLJWVtpXqzB31zqf2Om7Grycl1CcMSJscMcMdvk3F6qNjE/wDqqm6NU+ojAg9USaiN4orOBRxNpREQBERAEREAREQBERAEREAREQBeFerwoDTsyB/62h8Gh8lTgCgMzwfQuno9l1HHo73XbXq+lRop5Q91Lz0fSVc57PJs9ltbKsm3OMcdXg3MBegLntvKNqJ5jklla8AEjTB1EYjWFZ9HrH7+X5xVLuUuTNlHsOpJZU44/U6O4K24LSKM1yYOdFJK4NIa47Y1uBIx3yFfNS/7qXno/OslXzvUWUy7LUHsyqwT82bY5W3LVTVv+6k52Pzrw1r3upOdZ51PfPSzH4bH60PU2dytuWtGtd91JzrPOqTXue6k51nnTvnpY+HQ+tD1NicrZWvmvb4X84zzrwwW+F/OM86d89LHw2H1oepOuCtuChDBa4X843zqkw2eF/z2+dO+elj4bH60PUmXBUYaxyhRUUVjSbpF2jpNx69p1Y699Su+OUKyE9rlg8dzbqi0lNSz0eSa2OO1tfvrf3uVE2OO1tfvrf3uVFmeU2ZERAEREAREQBERAEREAREQBERAF4V6vCgNPzI7W0Pg0PkqcCg8yO1tD4ND5KnAgNDzu9VP7yLyVDKZzu9VP7yLyVDLU1fnZ9Asfw1P8l7GfPbfFknKEsT3RyNfW0XscWubjIwHAjuEj41zv03XOOWufl866hQyhHBk+7PPEJ4WPh04SGEPxc1o1OBGokHXwLXzsiZP/hcfzKnRWwo/60ch2n+Ln+nsjTvTbc43a5+Tzp6bLnG7XPyedbedkLJ/8Lj+ZU6KpOyBQ/hkfzKvRVxrjUfTVb43Z5+Tzp6abfGrPPSedbYc/wCh/DI/mVeiqTn7Q/hsfzKvRQGqemi3xqzz0nnXnpntcasc9J51tRz7o/w2P5lborw580f4cz5lbooDVvTLa4zY56Tzrz0yWuM2Oek862g58Uv4cz5lboqk57Uv4ez5lbooCU2O78ksVgzSPkLZWAF7nPIGhjgMVtW+OUKFzUyvFYZK6CAV2te1rmgRjSJbjj1oCmt8coQE1scdra/fW/vcqJscdra/fW/vcqIDZkREAREQBERAEREAREQBERAEWNlHKMdeJ88zgyJgBJwJOJOAa0DW5xJADRiSSAMSVrj7Nqx175H0oT2EEIidZ0eGaVwc1p/wsGr3ZQG2LwrTfQ+RnXRXLrHcL5W2GHlZK1ww5MOUKSyNnE4yCpbDBO4OMM0eIhshoxc0NJJjkA1lhJxAJaTg4NnAI/MjtbQ+DQ+SpwKDzI7W0Pg0PkqcCgGh53eqn95F5KhlP51VHusuc1j3N0Y9bWOcOx4QFEeh8v7qXm3+Zaqonts76yqRVvT3rgvYlskzzMo3H1IxLZD4drjLdIOxLQdWI9aXHd3lEnL+WuIR8wfzFNZNzfNmlbpyF8G2vi68sOkA0tfiAcMexw+NRB2GGccl5lnSWwo/Ijke0mndTa8vZFo5ey1xGPmT+YqTl3LPEY+ZP5iunYbZxuXmWdJUHYdZxuXmWdJWmvLZy7ljiMfMn8xZuQsqZSfYjZaqsjrnT2x4i0S3BhI16Z9cGjc31iHYgZxuXmW9JZuQ9jhtWxHZFh8hj0+sMbWg6TC3d0v8SA2tzBwDwBW3MHAPArzlbcgLLmDgHgVtzBwDwK85W3IC0QqN8coVxyt745QgJrY47W1++t/e5UTY47W1++t/e5UQGzIiIAiIgCIiAIiIAiIgCxsoZQjgifPM4MiYMXOOJ3TgGgDW5xJAAGJJIAxJVV26yGN80zmxxRtL3vccGtaN8rn2T86mXrpdMHMaw45OheAGdjg6Zw/fkaWAPYtOA16ajKTwZxpyknJLcuPkTLGSWJG3LTSzQJNSqSD1OCMNukw1Gcgkb4YCWt1lznZckmGveSWUAYncUbZtY8nAs0its8s2ceTeCh8suO1OkZqlhIswnglhO2N+IluB4Q4jfWXLIovKj3OZtEeuaw4VYRwyS9bjyNGk88DWE7ysxuMMmyZjSg5MyedQxqwHDHcxYDgp0PHCPCub5q5uVjTqF1as9xgjxe+vC5zjh2TiW6yp2PNepxSp4rB0VXsmeTbRIOEeFeiQcI8K1yLNWnxOn4rX6Kyo80qXEqXilfoqMAmHSDhHhVtzxwjwqNfmlS4lS8Ur9FWH5p0+JUvFa/RUEkq544R4Vbc8cI8Khn5q0+J0/Fa/RVh+a9TidPxWDoqcEZJxzxwjwq2544R4Vr782anFKni0HRVh+bdXitXxaDoqdkZNic8cIVtzxwha0/N2rxWr4vB0VYfm/W4tW8Xh6KnYI2jaHPHCFbc8cIWpvyBW4tW5iHoqw/IVfi9fmIvMp2BtG3ueOEKjTGI1jdC0x+RK/F6/MReZWHZGg/cQczF5k7sjbOq7G/a2v31v71Kio2MGgZKpgAAATAAagB1RJqRVmZN5VyzHWaHSk6TzoRRMaXyyvwx0I2DW44AngABJIAJUQcvW36461eJu8LFp5lw/xNijc0Hke5R2Tp9vfJlF5xMpfHWx3IqbX4MDeDbNHbHHf0mg6mNwkBZHCFOCMj0XvfuaB/qbQ/6CvfRq7xeif62yP/zJt44R4QvOqRwhMDJC3Nk6WGWSCSnGXxua0mO25zDjG14w0oWnceN5WxstHiZ+KyzoLTs5L8fVtvF7QdtYCDu+p4t5RZyrF7r/AGu8y19SvOMmlg66z7Jt61CM5KWWuX/DpDNlsY9dTlw39GaFx+IHD61sub+eVe4SyJzmTgaRgmboS6PugMSHDc1tJAx1risV6N2oPGPAcW/WskAgtexzmSMcHxyN1OjeNxze79YxB1EpC5lnfwFx2JR2X3Tal58Dvqs3LjIY3zSubHFG0ve9xwa1o3SSo/NbLXVdSGw4ASEOZK0bglY4sfh3NJpI7hC55siZddYtOqA/+NVc0Fo3JLGiHF7uEMDmgDedpHeGHrnNQjtHO2trO4rKkt3Xy6mDnVnU+/INTo6cbtKGE6nPcNyaUcPA31u6eu3IOxM1jdJ5wGojDssRrGjhrxxw17ypt2RG0vPIBwngWtWrZeS5xxP0AcAWrnUcpZfE723tKdGl3cF/jz8/zOh5r599UO6lsnCfEiGQ4ATN9yd4SAfOwxG+Fsckq4dI78CCCQQQcQQd44763bNrPfTaK9nSdYGDYnNaXOsncDA0bsu5qHZbvCtnbV9v/GXE5DtXs3uJOpS+Xp0/g2u7dDBpHEklrGsaC58j3HBsbGjW5xOoALac0s1HREXbYBuOaWxxghzKkbsMWNO46Q4DSf3MBqHXM0s0zG4XbYBuEERRAhzKjHDW1p3HSEdk/wCS3ViXbWV6JSzuRpIrB85ZKzktMjZFHOGxsBYwbRA7BoJAGJbiVN1sv3D7aw/pqvQWrVYi1z2O1OZJLG4cDmyOaR4QVO0lz1e6rRk0pHSULSjKKbibBBlO4Rj1Y7xap0FTJl+63cuHxWp0F5W3FjWV4vG18/Me3wFvj5EUz533x7b/AOLU6Cw3Z63+Mjxar0Vj2VHO3VarytqKnZUNJL+nC8fbI8Wq9FPTTdPtn/jVuiooKsI7yvqCsqGkkfTHcPtn/j1uivPRy2fbP/HrdFYQVYWLva+ozVjb6EZXotaPtk8xW6K89ELJ9snmK3RVkKsLB31xrZmrC20IvNmsHdsu5it0VdbBMd2y/ma3QVESzYlKvrjWyHYW2hFpuTJTu2pOZrdBXmZvvOH/AJUvM1egqrVjQEfC+aCIfHICf9ocpeDe+JWq9uMZ22Uuyt+Gwja9jaPRyXUbjjgJhicAT+vfr1Irux8zDJtMn10bpR3r5HPafmuC8XSLgcvLiankKcirXidqdBG2q9vuZIP1LwflRuWdt6yc583JIpZLlVhlhmIfZrsGMjZA0DqiJvrsQBpMGsluk3Ekh2uR5dhcSBLGHDU5jniORp4HMdg5p7hAV8cMqe4mtvXu3KJGUmfvI/nt86qF5vu2/OCywRk5rnXL/wCfc9+b9jGFFbYsjOewOrbZxH7bhH7tg/BRm3jhHhC0daH/AKM+g9n3CjbU1nkjM2xSGT8tujwa7F0fBvjkP4KE28cI8IWyZm5j2MpSN2pro6mP6y25v6trd8Rk9m/gA1Dfw38Y05N7i6ve0oQbqPd/eB2bYr66gZRjoS2LD48dWLQRGTh30b1z/LURbcutdqcLdpxx4HyGRv8Asexdpybk5leGKtC3RhhYyKNu7g1owGvfOrd31p2fuaD5H9XVml8miG2IW9nI1vYysG+4DURukAYa2gO99WntQwuRyNheKlcupLhLP6ZeTjmXrGMmhvMAHxnWfw8Ch3vV/KNjGWXHEO03YtcC17de45p1g9wqxSpyWJGwV43zTu7GOMaTuU8A7pwA3ytcoNs7KdzCNNPKx1KIYXSPZFE10ksjgyONgxc9x3GgLv2xvsbsyewWJw2TKEjcHOGtsDT7FGfrdv8AImxtsbNyezqifRkyhI3BzhrbA0+xRn63b/It6WxpUtje+Jxt/fu4lsx+X3CIivNWcZ2SM0XVbMuUI2k0rDttlcBiK87uyL+Bjz12luBznA4Ytxh6W8u+uaCCCMQdRB1gjgWiZ37H0LYX2aEG12o3smMVd0jGzRh36yMQg6BcWFxHW4kgcK1t1Zd5mUHv6G0tL7u8Qmt3U1qtuLGsq7k+w17NJjg5u5iNeB4CN49w6wrVkLnMYeGdPnKyiJsqOduqRtKPO6rolMj0KsKgKsKGEVhVhUBVaPKsGWIuBVhWdp7r/ic4J1KDvyc7KPqKw3GW8zoVliQNGk4hrRrJcQ0D4yopmS2Hd20/zrHSV1mQKw650MZw1l0mL8O6S4lZxUOr9P5MJOfJL1/gs1cpi5dhZDi6tV05nyetfKWFjQOTSPLrW2Vaj7chpVycT1tmdvY1Yz2RJ3NtIxDW7uJ0iMAr+Y+aENrbZ5IyKIEcddkb5YIpn4uMk2jGWh7dcbQTiDouw1YE9JpUI4WNhgjZFE3sY42tYwcgGpb2hZKWzOXDp+5z9e+cdqEePX9iqtWbGxkUYDY42tjY0bjWtGAaOQAIrqLbGnBXO9lX2LvfxKIgOUXFEzr1FBJN5E9Tjv3qxc30RZFfMtZH9Uxd+3619N1OwZ3jPqXqIZIuoURQScH/AEhf28PeD61tuwT6gk79v1IiA6WiIgCIiAIURAfMOzP22s/I8kLRCiLCXEsXApK8RFACIiAL1EQBERCT0LNyP+3h79n1oiLiQ+B9kVuwZ3rfqCuoisKwiIgP/9k=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altLang="ar-SA"/>
          </a:p>
        </p:txBody>
      </p:sp>
      <p:sp>
        <p:nvSpPr>
          <p:cNvPr id="13331" name="AutoShape 16" descr="data:image/jpeg;base64,/9j/4AAQSkZJRgABAQAAAQABAAD/2wCEAAkGBhQREA8NDxIQEA0QEA0NDw8QEA8PEBAQFBAXFBcQFBUYHSYgGhsjGRISIjEiIycqLCwsFSIxNTIqNiYrLCkBCQoKDgwOGg8PGiwlHyQ1LCk0KiotLC8pLSk1KjUpLCwtNS8wLC4sLC0pLSw0LC0qLDYpNTAqNSw1LCk0LC01Kf/AABEIAMEBBQMBIgACEQEDEQH/xAAcAAEAAQUBAQAAAAAAAAAAAAAABQIDBAYHAQj/xABWEAABBAABBAkKEgcIAgMAAAABAAIDBBEFBhIhBxMxQVFUcZPSFCIyNWFykZSy0RUWNEJDRFJzdIGCkqGxs7TB0wgjM1NVg4Q2RWJklaKkwyQlY8LE/8QAGwEBAAIDAQEAAAAAAAAAAAAAAAEDAgUGBAf/xAAzEQACAQMBBQYEBgMBAAAAAAAAAQIDBBFSEiExQVEFExRhkbEVMlOhNHGB0eHwIjPxI//aAAwDAQACEQMRAD8A7iiIgCIiAIiIAiIgCIiAIiIAiIgCIiALGyllKOvFJYne2OGJpe97twAfSTuAAayTgFkrk/6QWUyyvRra9rnsSPeBji7amDRbq3tKQHlaEBdn2YZZXkVK0bYsetfZe/bHDh2tgwb84nkWXBn5ed7HSHxWfOuNZOs1w9sT2P2w4YMDJi448AC2D0SoRObHMyVkjgCGOjtBxBOAIHKCgOqwZyX3etoj5FrpLPgu5Rdv0B/Lt9Jc3nvZPrNa+1DPCxx0Q6SG60F2GOA7qm8m2cmvh6qbVtvraL5NubXygY9BmOk7EHcGi7wIDc5ZMotGONA/yrfSUfPlvKDN6ifkWuktbpZfyNac6OpFYsSNbpubFBlB5a3EDSOvcxI8Kh8t5cyVA8wzRzQygB21yRXWOwO4cCUBtc+et9vrKR+TZ86j59k26z2GmfGPOtVyq+nEwyvgsRxjDF74bbWjE4DEnukKB6qqTBzoI5HgHAlsdggE7xQG7z7M1xnteofjsedR8uz9bacOpah+XOueWrdcuMbQ7TxLdHRlxxxwwwUVbcwHWHN5Q4IDq42f7fFanz51kVdn2xpDbaddzN8RzSsd8RLXBcfDmAaRBw1a8HYK4x8eGlg7R4cH4ID6wzUzugyjDt9ckFp0JYngCWJ+GOi4DuawRiDvFTS+edg7KmhlMRR6W1WIJ2PHXBrnR4SNdr3xg8fLK+hkAREQBERAEREAREQBERAEREAREQBERAEREAXGv0if7p9+tfVEuyrjX6RP90+/WvqiQHJ63bKvyxeSszPfthW97r/bPWHW7ZV+WLyVmZ8dsK3vdf7Z6A2rZj9SVvhD/syttzI/s3/QZS/71qWzH6krfCH/AGZW25kf2a/oMpf96A0f9H/1bc+BH7xEorZp7av94r+QpX9H/wBW3PgR+8RKK2ae2snvFfyEBtmyR2um/p/tWLTMxf2Nj3xnklbnskdrpv6f7Vi0zMX9hY98Z5JQGvS+rX/CJPLK8y32TflfgqpfVz/hEnllU5b7JvyvwQFM/wCxHIz8FXD6ndyO8pUT/sRyM/BVw+p3cjvKQG87B/bOn3l77Fy+ll807B/bOn3l77Fy+lkAREQBERAEREAREQBERAEREAREQBERAEREAXGv0if7p9+tfVEuyrl2zvm9LYgp2Io3ysrSzGURh7nsbI1uEmDdeALMDhuaQO5igOJ1u2Vfli8lZmfHbCt73X+2esrJ+ToNISSNcHtwOmXWGuGG/jjqU4ynk2RzZJnMe4AYPfYsEgA4jAl/dTJOC5sx+pa3wh/2ZW2Zk/2a/oMpf96iHxZJmAbZmZK0HSAluWngHhAMmoqaoSZGZHtAtMZBouZtTco3WR6LsdJugJcMDicR3SoyMM0X9H/1bc+BH7xEonZo7bSe81vIXUa9PIFcl9WavC9zdFzob9uNxbiDoktlGIxA1dxRGVqWRZnmSSSCWQgDTkuWZHEDcGLpCVORhmDsk9rpv6f7Vq03MX9hY98Z5JW35Sdk6RpY6cSMOGLXXLT2nA4jUXngUG+ClGCIXtYDrIZPOAT3cHKMoYZpkvq1/wAIk8sqnLfZN+V+Cm7VWvpF7cNLEnSD5SceHHFRVqBpO453KXn60yhhmPP+xHIz8FXD6ndyO8pXBXaRgQ7Dg6/BX4qIIwDHlmsahKW90akyMM27YO7Z0+9vfYuX0suBbCmbUnogy22KRlaCKcOke2RrC97QwMZpbp1uJw3ANe6F31SQEREAREQBERAEREAREQBERAEREAREQBERAF4XcK57shbIL4JDk+kQ2wA11ixgHbQHDFsbGnUZCCDiQQ0EaiXDDBzVyBFIx125jO7dMlhzp3+F+PgC887iMZbHM9MLaUobb3L3OhZacDWsgHWYJ8Nf/wAZXI69WTaYRg79lCN/3AWzvyrXGIirQ4DcJY38Fi2c6XDsY4wO8b+K1N5XpV8LPA3Flb1qGXjiatZoye5d9KwDk+XHsXfStitZ3S7zYx/Lj8yjn52zE+s+YzzLxpU+rPa5Vei9SPFCX3LvpVQoye5d9KyjnJKeDwBUejkh3wsWoGadTyLQqP4HfSvep38B+lVnKzzvrw3nHfVT2S1ORSWkbuK9DjwnwqkyE7q9CpZesmTE48J8K6RsYvHULsT7bv7/APmHLm0SrGSoXEudDC5xOJc6KNxJ4SSNa9tlcKhJtrOTwX1s7iKinjG87oHDeOP0r1cThyJBuiCFpG45kbY3DuhzQCPiK2XIudEtNzWzyPnoEhrnyuL5quJwEhkOt8WJ67Sxc0ddiQCBuqN/TqS2WsGjr9nVKUdpPJ0dERbA1oREQBERAEREAREQBERAEREAREQBEXhQHzX1YZp5rDuymnnmd8qUkD4hojkAXRLVnQoQxjVpuJPIAPOVzPJ3/wBneUVudi5pMiZvNC56rPDn/eZ0tKGVDy/Yya24saysmtuLGsrVczb8iJsqOduqRsqOduq+J55FQVYVAVYUMlFYVYVAVYVbLEVhVhUBVhYMsRkRLNiWFEs2JSiGZsSy2xBwLHAFrgWuB3C0jAg/ESsSJZsG6PiVqKZG6Zj2nSZOpueS54hbE5x1lxjJjLj3ToY/Gis7Hna2tyTfbvRdhHgcVLizY0RFJAREQBERAEREAREQBERAEREAXhXq8KA4BkXMiaWGKds8DWytEoa6KUlocccCQ8YqchzKsjD9fV+OGf8AMWXmvlAtp1R1PdcBDGNJlOw9jtW61wbgR3QpqPLH+Wyh4ha6Kqla0Zb3Evjd1o7lIioc07e4J6fMWPzFU7Ma072xTH8ix+YpyPLoHtbKHiFvorJZnG0e18of6fb6Cq8Fb6fct8fca/Y1KbY2sn2zV8Xn/MWI7YxscZreLzfmLeX5yt4vlD/T7fQVl+cTeL5Q/wBPt9FSrShpId7X1expJ2N7A9s1uYm/MVJ2P7A9sVuYm/MW4vy+OL3/ABC30VYflwcXv+I2uip8HQ0keNuNXsakcxrA9nrczN01SczbA9mrczN01tD8s/5e/wCI2uirL8rf5e94lZ6KeCt9KHjrjV7GtHNWwPZq3NTdNUnN2wPZa3NTdNbA/KZ4ve8Ss9FWX5QPF7vidnoqfA22lD4hc6n9iEGR7A9krc1N01UKtkevq83P01JPvHi93xOx0VZfbdxe74pY6KlWNtpX3Hj7nU/sYm2WRv1ebn6aqblG0OK/Mn6aqfYdxe54pP0VZdK/i9zxWfzLJWVtpXqzB31zqf2Om7Grycl1CcMSJscMcMdvk3F6qNjE/wDqqm6NU+ojAg9USaiN4orOBRxNpREQBERAEREAREQBERAEREAREQBeFerwoDTsyB/62h8Gh8lTgCgMzwfQuno9l1HHo73XbXq+lRop5Q91Lz0fSVc57PJs9ltbKsm3OMcdXg3MBegLntvKNqJ5jklla8AEjTB1EYjWFZ9HrH7+X5xVLuUuTNlHsOpJZU44/U6O4K24LSKM1yYOdFJK4NIa47Y1uBIx3yFfNS/7qXno/OslXzvUWUy7LUHsyqwT82bY5W3LVTVv+6k52Pzrw1r3upOdZ51PfPSzH4bH60PU2dytuWtGtd91JzrPOqTXue6k51nnTvnpY+HQ+tD1NicrZWvmvb4X84zzrwwW+F/OM86d89LHw2H1oepOuCtuChDBa4X843zqkw2eF/z2+dO+elj4bH60PUmXBUYaxyhRUUVjSbpF2jpNx69p1Y699Su+OUKyE9rlg8dzbqi0lNSz0eSa2OO1tfvrf3uVE2OO1tfvrf3uVFmeU2ZERAEREAREQBERAEREAREQBERAF4V6vCgNPzI7W0Pg0PkqcCg8yO1tD4ND5KnAgNDzu9VP7yLyVDKZzu9VP7yLyVDLU1fnZ9Asfw1P8l7GfPbfFknKEsT3RyNfW0XscWubjIwHAjuEj41zv03XOOWufl866hQyhHBk+7PPEJ4WPh04SGEPxc1o1OBGokHXwLXzsiZP/hcfzKnRWwo/60ch2n+Ln+nsjTvTbc43a5+Tzp6bLnG7XPyedbedkLJ/8Lj+ZU6KpOyBQ/hkfzKvRVxrjUfTVb43Z5+Tzp6abfGrPPSedbYc/wCh/DI/mVeiqTn7Q/hsfzKvRQGqemi3xqzz0nnXnpntcasc9J51tRz7o/w2P5lborw580f4cz5lbooDVvTLa4zY56Tzrz0yWuM2Oek862g58Uv4cz5lboqk57Uv4ez5lbooCU2O78ksVgzSPkLZWAF7nPIGhjgMVtW+OUKFzUyvFYZK6CAV2te1rmgRjSJbjj1oCmt8coQE1scdra/fW/vcqJscdra/fW/vcqIDZkREAREQBERAEREAREQBERAEWNlHKMdeJ88zgyJgBJwJOJOAa0DW5xJADRiSSAMSVrj7Nqx175H0oT2EEIidZ0eGaVwc1p/wsGr3ZQG2LwrTfQ+RnXRXLrHcL5W2GHlZK1ww5MOUKSyNnE4yCpbDBO4OMM0eIhshoxc0NJJjkA1lhJxAJaTg4NnAI/MjtbQ+DQ+SpwKDzI7W0Pg0PkqcCgGh53eqn95F5KhlP51VHusuc1j3N0Y9bWOcOx4QFEeh8v7qXm3+Zaqonts76yqRVvT3rgvYlskzzMo3H1IxLZD4drjLdIOxLQdWI9aXHd3lEnL+WuIR8wfzFNZNzfNmlbpyF8G2vi68sOkA0tfiAcMexw+NRB2GGccl5lnSWwo/Ijke0mndTa8vZFo5ey1xGPmT+YqTl3LPEY+ZP5iunYbZxuXmWdJUHYdZxuXmWdJWmvLZy7ljiMfMn8xZuQsqZSfYjZaqsjrnT2x4i0S3BhI16Z9cGjc31iHYgZxuXmW9JZuQ9jhtWxHZFh8hj0+sMbWg6TC3d0v8SA2tzBwDwBW3MHAPArzlbcgLLmDgHgVtzBwDwK85W3IC0QqN8coVxyt745QgJrY47W1++t/e5UTY47W1++t/e5UQGzIiIAiIgCIiAIiIAiIgCxsoZQjgifPM4MiYMXOOJ3TgGgDW5xJAAGJJIAxJVV26yGN80zmxxRtL3vccGtaN8rn2T86mXrpdMHMaw45OheAGdjg6Zw/fkaWAPYtOA16ajKTwZxpyknJLcuPkTLGSWJG3LTSzQJNSqSD1OCMNukw1Gcgkb4YCWt1lznZckmGveSWUAYncUbZtY8nAs0its8s2ceTeCh8suO1OkZqlhIswnglhO2N+IluB4Q4jfWXLIovKj3OZtEeuaw4VYRwyS9bjyNGk88DWE7ysxuMMmyZjSg5MyedQxqwHDHcxYDgp0PHCPCub5q5uVjTqF1as9xgjxe+vC5zjh2TiW6yp2PNepxSp4rB0VXsmeTbRIOEeFeiQcI8K1yLNWnxOn4rX6Kyo80qXEqXilfoqMAmHSDhHhVtzxwjwqNfmlS4lS8Ur9FWH5p0+JUvFa/RUEkq544R4Vbc8cI8Khn5q0+J0/Fa/RVh+a9TidPxWDoqcEZJxzxwjwq2544R4Vr782anFKni0HRVh+bdXitXxaDoqdkZNic8cIVtzxwha0/N2rxWr4vB0VYfm/W4tW8Xh6KnYI2jaHPHCFbc8cIWpvyBW4tW5iHoqw/IVfi9fmIvMp2BtG3ueOEKjTGI1jdC0x+RK/F6/MReZWHZGg/cQczF5k7sjbOq7G/a2v31v71Kio2MGgZKpgAAATAAagB1RJqRVmZN5VyzHWaHSk6TzoRRMaXyyvwx0I2DW44AngABJIAJUQcvW36461eJu8LFp5lw/xNijc0Hke5R2Tp9vfJlF5xMpfHWx3IqbX4MDeDbNHbHHf0mg6mNwkBZHCFOCMj0XvfuaB/qbQ/6CvfRq7xeif62yP/zJt44R4QvOqRwhMDJC3Nk6WGWSCSnGXxua0mO25zDjG14w0oWnceN5WxstHiZ+KyzoLTs5L8fVtvF7QdtYCDu+p4t5RZyrF7r/AGu8y19SvOMmlg66z7Jt61CM5KWWuX/DpDNlsY9dTlw39GaFx+IHD61sub+eVe4SyJzmTgaRgmboS6PugMSHDc1tJAx1risV6N2oPGPAcW/WskAgtexzmSMcHxyN1OjeNxze79YxB1EpC5lnfwFx2JR2X3Tal58Dvqs3LjIY3zSubHFG0ve9xwa1o3SSo/NbLXVdSGw4ASEOZK0bglY4sfh3NJpI7hC55siZddYtOqA/+NVc0Fo3JLGiHF7uEMDmgDedpHeGHrnNQjtHO2trO4rKkt3Xy6mDnVnU+/INTo6cbtKGE6nPcNyaUcPA31u6eu3IOxM1jdJ5wGojDssRrGjhrxxw17ypt2RG0vPIBwngWtWrZeS5xxP0AcAWrnUcpZfE723tKdGl3cF/jz8/zOh5r599UO6lsnCfEiGQ4ATN9yd4SAfOwxG+Fsckq4dI78CCCQQQcQQd44763bNrPfTaK9nSdYGDYnNaXOsncDA0bsu5qHZbvCtnbV9v/GXE5DtXs3uJOpS+Xp0/g2u7dDBpHEklrGsaC58j3HBsbGjW5xOoALac0s1HREXbYBuOaWxxghzKkbsMWNO46Q4DSf3MBqHXM0s0zG4XbYBuEERRAhzKjHDW1p3HSEdk/wCS3ViXbWV6JSzuRpIrB85ZKzktMjZFHOGxsBYwbRA7BoJAGJbiVN1sv3D7aw/pqvQWrVYi1z2O1OZJLG4cDmyOaR4QVO0lz1e6rRk0pHSULSjKKbibBBlO4Rj1Y7xap0FTJl+63cuHxWp0F5W3FjWV4vG18/Me3wFvj5EUz533x7b/AOLU6Cw3Z63+Mjxar0Vj2VHO3VarytqKnZUNJL+nC8fbI8Wq9FPTTdPtn/jVuiooKsI7yvqCsqGkkfTHcPtn/j1uivPRy2fbP/HrdFYQVYWLva+ozVjb6EZXotaPtk8xW6K89ELJ9snmK3RVkKsLB31xrZmrC20IvNmsHdsu5it0VdbBMd2y/ma3QVESzYlKvrjWyHYW2hFpuTJTu2pOZrdBXmZvvOH/AJUvM1egqrVjQEfC+aCIfHICf9ocpeDe+JWq9uMZ22Uuyt+Gwja9jaPRyXUbjjgJhicAT+vfr1Irux8zDJtMn10bpR3r5HPafmuC8XSLgcvLiankKcirXidqdBG2q9vuZIP1LwflRuWdt6yc583JIpZLlVhlhmIfZrsGMjZA0DqiJvrsQBpMGsluk3Ekh2uR5dhcSBLGHDU5jniORp4HMdg5p7hAV8cMqe4mtvXu3KJGUmfvI/nt86qF5vu2/OCywRk5rnXL/wCfc9+b9jGFFbYsjOewOrbZxH7bhH7tg/BRm3jhHhC0daH/AKM+g9n3CjbU1nkjM2xSGT8tujwa7F0fBvjkP4KE28cI8IWyZm5j2MpSN2pro6mP6y25v6trd8Rk9m/gA1Dfw38Y05N7i6ve0oQbqPd/eB2bYr66gZRjoS2LD48dWLQRGTh30b1z/LURbcutdqcLdpxx4HyGRv8Asexdpybk5leGKtC3RhhYyKNu7g1owGvfOrd31p2fuaD5H9XVml8miG2IW9nI1vYysG+4DURukAYa2gO99WntQwuRyNheKlcupLhLP6ZeTjmXrGMmhvMAHxnWfw8Ch3vV/KNjGWXHEO03YtcC17de45p1g9wqxSpyWJGwV43zTu7GOMaTuU8A7pwA3ytcoNs7KdzCNNPKx1KIYXSPZFE10ksjgyONgxc9x3GgLv2xvsbsyewWJw2TKEjcHOGtsDT7FGfrdv8AImxtsbNyezqifRkyhI3BzhrbA0+xRn63b/It6WxpUtje+Jxt/fu4lsx+X3CIivNWcZ2SM0XVbMuUI2k0rDttlcBiK87uyL+Bjz12luBznA4Ytxh6W8u+uaCCCMQdRB1gjgWiZ37H0LYX2aEG12o3smMVd0jGzRh36yMQg6BcWFxHW4kgcK1t1Zd5mUHv6G0tL7u8Qmt3U1qtuLGsq7k+w17NJjg5u5iNeB4CN49w6wrVkLnMYeGdPnKyiJsqOduqRtKPO6rolMj0KsKgKsKGEVhVhUBVaPKsGWIuBVhWdp7r/ic4J1KDvyc7KPqKw3GW8zoVliQNGk4hrRrJcQ0D4yopmS2Hd20/zrHSV1mQKw650MZw1l0mL8O6S4lZxUOr9P5MJOfJL1/gs1cpi5dhZDi6tV05nyetfKWFjQOTSPLrW2Vaj7chpVycT1tmdvY1Yz2RJ3NtIxDW7uJ0iMAr+Y+aENrbZ5IyKIEcddkb5YIpn4uMk2jGWh7dcbQTiDouw1YE9JpUI4WNhgjZFE3sY42tYwcgGpb2hZKWzOXDp+5z9e+cdqEePX9iqtWbGxkUYDY42tjY0bjWtGAaOQAIrqLbGnBXO9lX2LvfxKIgOUXFEzr1FBJN5E9Tjv3qxc30RZFfMtZH9Uxd+3619N1OwZ3jPqXqIZIuoURQScH/AEhf28PeD61tuwT6gk79v1IiA6WiIgCIiAIURAfMOzP22s/I8kLRCiLCXEsXApK8RFACIiAL1EQBERCT0LNyP+3h79n1oiLiQ+B9kVuwZ3rfqCuoisKwiIgP/9k=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altLang="ar-SA"/>
          </a:p>
        </p:txBody>
      </p:sp>
      <p:sp>
        <p:nvSpPr>
          <p:cNvPr id="13332" name="AutoShape 18" descr="data:image/jpeg;base64,/9j/4AAQSkZJRgABAQAAAQABAAD/2wCEAAkGBhQREA8NDxIQEA0QEA0NDw8QEA8PEBAQFBAXFBcQFBUYHSYgGhsjGRISIjEiIycqLCwsFSIxNTIqNiYrLCkBCQoKDgwOGg8PGiwlHyQ1LCk0KiotLC8pLSk1KjUpLCwtNS8wLC4sLC0pLSw0LC0qLDYpNTAqNSw1LCk0LC01Kf/AABEIAMEBBQMBIgACEQEDEQH/xAAcAAEAAQUBAQAAAAAAAAAAAAAABQIDBAYHAQj/xABWEAABBAABBAkKEgcIAgMAAAABAAIDBBEFBhIhBxMxQVFUcZPSFCIyNWFykZSy0RUWNEJDRFJzdIGCkqGxs7TB0wgjM1NVg4Q2RWJklaKkwyQlY8LE/8QAGwEBAAIDAQEAAAAAAAAAAAAAAAEDAgUGBAf/xAAzEQACAQMBBQYEBgMBAAAAAAAAAQIDBBFSEiExQVEFExRhkbEVMlOhNHGB0eHwIjPxI//aAAwDAQACEQMRAD8A7iiIgCIiAIiIAiIgCIiAIiIAiIgCIiALGyllKOvFJYne2OGJpe97twAfSTuAAayTgFkrk/6QWUyyvRra9rnsSPeBji7amDRbq3tKQHlaEBdn2YZZXkVK0bYsetfZe/bHDh2tgwb84nkWXBn5ed7HSHxWfOuNZOs1w9sT2P2w4YMDJi448AC2D0SoRObHMyVkjgCGOjtBxBOAIHKCgOqwZyX3etoj5FrpLPgu5Rdv0B/Lt9Jc3nvZPrNa+1DPCxx0Q6SG60F2GOA7qm8m2cmvh6qbVtvraL5NubXygY9BmOk7EHcGi7wIDc5ZMotGONA/yrfSUfPlvKDN6ifkWuktbpZfyNac6OpFYsSNbpubFBlB5a3EDSOvcxI8Kh8t5cyVA8wzRzQygB21yRXWOwO4cCUBtc+et9vrKR+TZ86j59k26z2GmfGPOtVyq+nEwyvgsRxjDF74bbWjE4DEnukKB6qqTBzoI5HgHAlsdggE7xQG7z7M1xnteofjsedR8uz9bacOpah+XOueWrdcuMbQ7TxLdHRlxxxwwwUVbcwHWHN5Q4IDq42f7fFanz51kVdn2xpDbaddzN8RzSsd8RLXBcfDmAaRBw1a8HYK4x8eGlg7R4cH4ID6wzUzugyjDt9ckFp0JYngCWJ+GOi4DuawRiDvFTS+edg7KmhlMRR6W1WIJ2PHXBrnR4SNdr3xg8fLK+hkAREQBERAEREAREQBERAEREAREQBERAEREAXGv0if7p9+tfVEuyrjX6RP90+/WvqiQHJ63bKvyxeSszPfthW97r/bPWHW7ZV+WLyVmZ8dsK3vdf7Z6A2rZj9SVvhD/syttzI/s3/QZS/71qWzH6krfCH/AGZW25kf2a/oMpf96A0f9H/1bc+BH7xEorZp7av94r+QpX9H/wBW3PgR+8RKK2ae2snvFfyEBtmyR2um/p/tWLTMxf2Nj3xnklbnskdrpv6f7Vi0zMX9hY98Z5JQGvS+rX/CJPLK8y32TflfgqpfVz/hEnllU5b7JvyvwQFM/wCxHIz8FXD6ndyO8pUT/sRyM/BVw+p3cjvKQG87B/bOn3l77Fy+ll807B/bOn3l77Fy+lkAREQBERAEREAREQBERAEREAREQBERAEREAXGv0if7p9+tfVEuyrl2zvm9LYgp2Io3ysrSzGURh7nsbI1uEmDdeALMDhuaQO5igOJ1u2Vfli8lZmfHbCt73X+2esrJ+ToNISSNcHtwOmXWGuGG/jjqU4ynk2RzZJnMe4AYPfYsEgA4jAl/dTJOC5sx+pa3wh/2ZW2Zk/2a/oMpf96iHxZJmAbZmZK0HSAluWngHhAMmoqaoSZGZHtAtMZBouZtTco3WR6LsdJugJcMDicR3SoyMM0X9H/1bc+BH7xEonZo7bSe81vIXUa9PIFcl9WavC9zdFzob9uNxbiDoktlGIxA1dxRGVqWRZnmSSSCWQgDTkuWZHEDcGLpCVORhmDsk9rpv6f7Vq03MX9hY98Z5JW35Sdk6RpY6cSMOGLXXLT2nA4jUXngUG+ClGCIXtYDrIZPOAT3cHKMoYZpkvq1/wAIk8sqnLfZN+V+Cm7VWvpF7cNLEnSD5SceHHFRVqBpO453KXn60yhhmPP+xHIz8FXD6ndyO8pXBXaRgQ7Dg6/BX4qIIwDHlmsahKW90akyMM27YO7Z0+9vfYuX0suBbCmbUnogy22KRlaCKcOke2RrC97QwMZpbp1uJw3ANe6F31SQEREAREQBERAEREAREQBERAEREAREQBERAF4XcK57shbIL4JDk+kQ2wA11ixgHbQHDFsbGnUZCCDiQQ0EaiXDDBzVyBFIx125jO7dMlhzp3+F+PgC887iMZbHM9MLaUobb3L3OhZacDWsgHWYJ8Nf/wAZXI69WTaYRg79lCN/3AWzvyrXGIirQ4DcJY38Fi2c6XDsY4wO8b+K1N5XpV8LPA3Flb1qGXjiatZoye5d9KwDk+XHsXfStitZ3S7zYx/Lj8yjn52zE+s+YzzLxpU+rPa5Vei9SPFCX3LvpVQoye5d9KyjnJKeDwBUejkh3wsWoGadTyLQqP4HfSvep38B+lVnKzzvrw3nHfVT2S1ORSWkbuK9DjwnwqkyE7q9CpZesmTE48J8K6RsYvHULsT7bv7/APmHLm0SrGSoXEudDC5xOJc6KNxJ4SSNa9tlcKhJtrOTwX1s7iKinjG87oHDeOP0r1cThyJBuiCFpG45kbY3DuhzQCPiK2XIudEtNzWzyPnoEhrnyuL5quJwEhkOt8WJ67Sxc0ddiQCBuqN/TqS2WsGjr9nVKUdpPJ0dERbA1oREQBERAEREAREQBERAEREAREQBEXhQHzX1YZp5rDuymnnmd8qUkD4hojkAXRLVnQoQxjVpuJPIAPOVzPJ3/wBneUVudi5pMiZvNC56rPDn/eZ0tKGVDy/Yya24saysmtuLGsrVczb8iJsqOduqRsqOduq+J55FQVYVAVYUMlFYVYVAVYVbLEVhVhUBVhYMsRkRLNiWFEs2JSiGZsSy2xBwLHAFrgWuB3C0jAg/ESsSJZsG6PiVqKZG6Zj2nSZOpueS54hbE5x1lxjJjLj3ToY/Gis7Hna2tyTfbvRdhHgcVLizY0RFJAREQBERAEREAREQBERAEREAXhXq8KA4BkXMiaWGKds8DWytEoa6KUlocccCQ8YqchzKsjD9fV+OGf8AMWXmvlAtp1R1PdcBDGNJlOw9jtW61wbgR3QpqPLH+Wyh4ha6Kqla0Zb3Evjd1o7lIioc07e4J6fMWPzFU7Ma072xTH8ix+YpyPLoHtbKHiFvorJZnG0e18of6fb6Cq8Fb6fct8fca/Y1KbY2sn2zV8Xn/MWI7YxscZreLzfmLeX5yt4vlD/T7fQVl+cTeL5Q/wBPt9FSrShpId7X1expJ2N7A9s1uYm/MVJ2P7A9sVuYm/MW4vy+OL3/ABC30VYflwcXv+I2uip8HQ0keNuNXsakcxrA9nrczN01SczbA9mrczN01tD8s/5e/wCI2uirL8rf5e94lZ6KeCt9KHjrjV7GtHNWwPZq3NTdNUnN2wPZa3NTdNbA/KZ4ve8Ss9FWX5QPF7vidnoqfA22lD4hc6n9iEGR7A9krc1N01UKtkevq83P01JPvHi93xOx0VZfbdxe74pY6KlWNtpX3Hj7nU/sYm2WRv1ebn6aqblG0OK/Mn6aqfYdxe54pP0VZdK/i9zxWfzLJWVtpXqzB31zqf2Om7Grycl1CcMSJscMcMdvk3F6qNjE/wDqqm6NU+ojAg9USaiN4orOBRxNpREQBERAEREAREQBERAEREAREQBeFerwoDTsyB/62h8Gh8lTgCgMzwfQuno9l1HHo73XbXq+lRop5Q91Lz0fSVc57PJs9ltbKsm3OMcdXg3MBegLntvKNqJ5jklla8AEjTB1EYjWFZ9HrH7+X5xVLuUuTNlHsOpJZU44/U6O4K24LSKM1yYOdFJK4NIa47Y1uBIx3yFfNS/7qXno/OslXzvUWUy7LUHsyqwT82bY5W3LVTVv+6k52Pzrw1r3upOdZ51PfPSzH4bH60PU2dytuWtGtd91JzrPOqTXue6k51nnTvnpY+HQ+tD1NicrZWvmvb4X84zzrwwW+F/OM86d89LHw2H1oepOuCtuChDBa4X843zqkw2eF/z2+dO+elj4bH60PUmXBUYaxyhRUUVjSbpF2jpNx69p1Y699Su+OUKyE9rlg8dzbqi0lNSz0eSa2OO1tfvrf3uVE2OO1tfvrf3uVFmeU2ZERAEREAREQBERAEREAREQBERAF4V6vCgNPzI7W0Pg0PkqcCg8yO1tD4ND5KnAgNDzu9VP7yLyVDKZzu9VP7yLyVDLU1fnZ9Asfw1P8l7GfPbfFknKEsT3RyNfW0XscWubjIwHAjuEj41zv03XOOWufl866hQyhHBk+7PPEJ4WPh04SGEPxc1o1OBGokHXwLXzsiZP/hcfzKnRWwo/60ch2n+Ln+nsjTvTbc43a5+Tzp6bLnG7XPyedbedkLJ/8Lj+ZU6KpOyBQ/hkfzKvRVxrjUfTVb43Z5+Tzp6abfGrPPSedbYc/wCh/DI/mVeiqTn7Q/hsfzKvRQGqemi3xqzz0nnXnpntcasc9J51tRz7o/w2P5lborw580f4cz5lbooDVvTLa4zY56Tzrz0yWuM2Oek862g58Uv4cz5lboqk57Uv4ez5lbooCU2O78ksVgzSPkLZWAF7nPIGhjgMVtW+OUKFzUyvFYZK6CAV2te1rmgRjSJbjj1oCmt8coQE1scdra/fW/vcqJscdra/fW/vcqIDZkREAREQBERAEREAREQBERAEWNlHKMdeJ88zgyJgBJwJOJOAa0DW5xJADRiSSAMSVrj7Nqx175H0oT2EEIidZ0eGaVwc1p/wsGr3ZQG2LwrTfQ+RnXRXLrHcL5W2GHlZK1ww5MOUKSyNnE4yCpbDBO4OMM0eIhshoxc0NJJjkA1lhJxAJaTg4NnAI/MjtbQ+DQ+SpwKDzI7W0Pg0PkqcCgGh53eqn95F5KhlP51VHusuc1j3N0Y9bWOcOx4QFEeh8v7qXm3+Zaqonts76yqRVvT3rgvYlskzzMo3H1IxLZD4drjLdIOxLQdWI9aXHd3lEnL+WuIR8wfzFNZNzfNmlbpyF8G2vi68sOkA0tfiAcMexw+NRB2GGccl5lnSWwo/Ijke0mndTa8vZFo5ey1xGPmT+YqTl3LPEY+ZP5iunYbZxuXmWdJUHYdZxuXmWdJWmvLZy7ljiMfMn8xZuQsqZSfYjZaqsjrnT2x4i0S3BhI16Z9cGjc31iHYgZxuXmW9JZuQ9jhtWxHZFh8hj0+sMbWg6TC3d0v8SA2tzBwDwBW3MHAPArzlbcgLLmDgHgVtzBwDwK85W3IC0QqN8coVxyt745QgJrY47W1++t/e5UTY47W1++t/e5UQGzIiIAiIgCIiAIiIAiIgCxsoZQjgifPM4MiYMXOOJ3TgGgDW5xJAAGJJIAxJVV26yGN80zmxxRtL3vccGtaN8rn2T86mXrpdMHMaw45OheAGdjg6Zw/fkaWAPYtOA16ajKTwZxpyknJLcuPkTLGSWJG3LTSzQJNSqSD1OCMNukw1Gcgkb4YCWt1lznZckmGveSWUAYncUbZtY8nAs0its8s2ceTeCh8suO1OkZqlhIswnglhO2N+IluB4Q4jfWXLIovKj3OZtEeuaw4VYRwyS9bjyNGk88DWE7ysxuMMmyZjSg5MyedQxqwHDHcxYDgp0PHCPCub5q5uVjTqF1as9xgjxe+vC5zjh2TiW6yp2PNepxSp4rB0VXsmeTbRIOEeFeiQcI8K1yLNWnxOn4rX6Kyo80qXEqXilfoqMAmHSDhHhVtzxwjwqNfmlS4lS8Ur9FWH5p0+JUvFa/RUEkq544R4Vbc8cI8Khn5q0+J0/Fa/RVh+a9TidPxWDoqcEZJxzxwjwq2544R4Vr782anFKni0HRVh+bdXitXxaDoqdkZNic8cIVtzxwha0/N2rxWr4vB0VYfm/W4tW8Xh6KnYI2jaHPHCFbc8cIWpvyBW4tW5iHoqw/IVfi9fmIvMp2BtG3ueOEKjTGI1jdC0x+RK/F6/MReZWHZGg/cQczF5k7sjbOq7G/a2v31v71Kio2MGgZKpgAAATAAagB1RJqRVmZN5VyzHWaHSk6TzoRRMaXyyvwx0I2DW44AngABJIAJUQcvW36461eJu8LFp5lw/xNijc0Hke5R2Tp9vfJlF5xMpfHWx3IqbX4MDeDbNHbHHf0mg6mNwkBZHCFOCMj0XvfuaB/qbQ/6CvfRq7xeif62yP/zJt44R4QvOqRwhMDJC3Nk6WGWSCSnGXxua0mO25zDjG14w0oWnceN5WxstHiZ+KyzoLTs5L8fVtvF7QdtYCDu+p4t5RZyrF7r/AGu8y19SvOMmlg66z7Jt61CM5KWWuX/DpDNlsY9dTlw39GaFx+IHD61sub+eVe4SyJzmTgaRgmboS6PugMSHDc1tJAx1risV6N2oPGPAcW/WskAgtexzmSMcHxyN1OjeNxze79YxB1EpC5lnfwFx2JR2X3Tal58Dvqs3LjIY3zSubHFG0ve9xwa1o3SSo/NbLXVdSGw4ASEOZK0bglY4sfh3NJpI7hC55siZddYtOqA/+NVc0Fo3JLGiHF7uEMDmgDedpHeGHrnNQjtHO2trO4rKkt3Xy6mDnVnU+/INTo6cbtKGE6nPcNyaUcPA31u6eu3IOxM1jdJ5wGojDssRrGjhrxxw17ypt2RG0vPIBwngWtWrZeS5xxP0AcAWrnUcpZfE723tKdGl3cF/jz8/zOh5r599UO6lsnCfEiGQ4ATN9yd4SAfOwxG+Fsckq4dI78CCCQQQcQQd44763bNrPfTaK9nSdYGDYnNaXOsncDA0bsu5qHZbvCtnbV9v/GXE5DtXs3uJOpS+Xp0/g2u7dDBpHEklrGsaC58j3HBsbGjW5xOoALac0s1HREXbYBuOaWxxghzKkbsMWNO46Q4DSf3MBqHXM0s0zG4XbYBuEERRAhzKjHDW1p3HSEdk/wCS3ViXbWV6JSzuRpIrB85ZKzktMjZFHOGxsBYwbRA7BoJAGJbiVN1sv3D7aw/pqvQWrVYi1z2O1OZJLG4cDmyOaR4QVO0lz1e6rRk0pHSULSjKKbibBBlO4Rj1Y7xap0FTJl+63cuHxWp0F5W3FjWV4vG18/Me3wFvj5EUz533x7b/AOLU6Cw3Z63+Mjxar0Vj2VHO3VarytqKnZUNJL+nC8fbI8Wq9FPTTdPtn/jVuiooKsI7yvqCsqGkkfTHcPtn/j1uivPRy2fbP/HrdFYQVYWLva+ozVjb6EZXotaPtk8xW6K89ELJ9snmK3RVkKsLB31xrZmrC20IvNmsHdsu5it0VdbBMd2y/ma3QVESzYlKvrjWyHYW2hFpuTJTu2pOZrdBXmZvvOH/AJUvM1egqrVjQEfC+aCIfHICf9ocpeDe+JWq9uMZ22Uuyt+Gwja9jaPRyXUbjjgJhicAT+vfr1Irux8zDJtMn10bpR3r5HPafmuC8XSLgcvLiankKcirXidqdBG2q9vuZIP1LwflRuWdt6yc583JIpZLlVhlhmIfZrsGMjZA0DqiJvrsQBpMGsluk3Ekh2uR5dhcSBLGHDU5jniORp4HMdg5p7hAV8cMqe4mtvXu3KJGUmfvI/nt86qF5vu2/OCywRk5rnXL/wCfc9+b9jGFFbYsjOewOrbZxH7bhH7tg/BRm3jhHhC0daH/AKM+g9n3CjbU1nkjM2xSGT8tujwa7F0fBvjkP4KE28cI8IWyZm5j2MpSN2pro6mP6y25v6trd8Rk9m/gA1Dfw38Y05N7i6ve0oQbqPd/eB2bYr66gZRjoS2LD48dWLQRGTh30b1z/LURbcutdqcLdpxx4HyGRv8Asexdpybk5leGKtC3RhhYyKNu7g1owGvfOrd31p2fuaD5H9XVml8miG2IW9nI1vYysG+4DURukAYa2gO99WntQwuRyNheKlcupLhLP6ZeTjmXrGMmhvMAHxnWfw8Ch3vV/KNjGWXHEO03YtcC17de45p1g9wqxSpyWJGwV43zTu7GOMaTuU8A7pwA3ytcoNs7KdzCNNPKx1KIYXSPZFE10ksjgyONgxc9x3GgLv2xvsbsyewWJw2TKEjcHOGtsDT7FGfrdv8AImxtsbNyezqifRkyhI3BzhrbA0+xRn63b/It6WxpUtje+Jxt/fu4lsx+X3CIivNWcZ2SM0XVbMuUI2k0rDttlcBiK87uyL+Bjz12luBznA4Ytxh6W8u+uaCCCMQdRB1gjgWiZ37H0LYX2aEG12o3smMVd0jGzRh36yMQg6BcWFxHW4kgcK1t1Zd5mUHv6G0tL7u8Qmt3U1qtuLGsq7k+w17NJjg5u5iNeB4CN49w6wrVkLnMYeGdPnKyiJsqOduqRtKPO6rolMj0KsKgKsKGEVhVhUBVaPKsGWIuBVhWdp7r/ic4J1KDvyc7KPqKw3GW8zoVliQNGk4hrRrJcQ0D4yopmS2Hd20/zrHSV1mQKw650MZw1l0mL8O6S4lZxUOr9P5MJOfJL1/gs1cpi5dhZDi6tV05nyetfKWFjQOTSPLrW2Vaj7chpVycT1tmdvY1Yz2RJ3NtIxDW7uJ0iMAr+Y+aENrbZ5IyKIEcddkb5YIpn4uMk2jGWh7dcbQTiDouw1YE9JpUI4WNhgjZFE3sY42tYwcgGpb2hZKWzOXDp+5z9e+cdqEePX9iqtWbGxkUYDY42tjY0bjWtGAaOQAIrqLbGnBXO9lX2LvfxKIgOUXFEzr1FBJN5E9Tjv3qxc30RZFfMtZH9Uxd+3619N1OwZ3jPqXqIZIuoURQScH/AEhf28PeD61tuwT6gk79v1IiA6WiIgCIiAIURAfMOzP22s/I8kLRCiLCXEsXApK8RFACIiAL1EQBERCT0LNyP+3h79n1oiLiQ+B9kVuwZ3rfqCuoisKwiIgP/9k="/>
          <p:cNvSpPr>
            <a:spLocks noChangeAspect="1" noChangeArrowheads="1"/>
          </p:cNvSpPr>
          <p:nvPr/>
        </p:nvSpPr>
        <p:spPr bwMode="auto">
          <a:xfrm>
            <a:off x="75882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altLang="ar-SA"/>
          </a:p>
        </p:txBody>
      </p:sp>
      <p:pic>
        <p:nvPicPr>
          <p:cNvPr id="1333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500" y="5321300"/>
            <a:ext cx="17526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lowchart: Alternate Process 25"/>
          <p:cNvSpPr/>
          <p:nvPr/>
        </p:nvSpPr>
        <p:spPr>
          <a:xfrm>
            <a:off x="3810000" y="4953000"/>
            <a:ext cx="2438400" cy="17526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US" sz="2000" b="1" dirty="0">
                <a:latin typeface="Century Gothic" panose="020B0502020202020204" pitchFamily="34" charset="0"/>
              </a:rPr>
              <a:t>Infection</a:t>
            </a:r>
          </a:p>
          <a:p>
            <a:pPr algn="ctr">
              <a:defRPr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sz="2800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914400"/>
            <a:ext cx="25908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SzPct val="70000"/>
              <a:buFont typeface="Wingdings 2"/>
              <a:buChar char=""/>
              <a:defRPr/>
            </a:pP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Acute coronary syndrome</a:t>
            </a:r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SzPct val="70000"/>
              <a:buFont typeface="Wingdings 2"/>
              <a:buChar char=""/>
              <a:defRPr/>
            </a:pP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Heart failure</a:t>
            </a:r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SzPct val="70000"/>
              <a:buFont typeface="Wingdings 2"/>
              <a:buChar char=""/>
              <a:defRPr/>
            </a:pP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Heart rhythm disturbances </a:t>
            </a:r>
          </a:p>
        </p:txBody>
      </p:sp>
      <p:sp>
        <p:nvSpPr>
          <p:cNvPr id="24" name="Flowchart: Alternate Process 23"/>
          <p:cNvSpPr/>
          <p:nvPr/>
        </p:nvSpPr>
        <p:spPr>
          <a:xfrm>
            <a:off x="5334000" y="3759200"/>
            <a:ext cx="3200400" cy="9906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Century Gothic" panose="020B0502020202020204" pitchFamily="34" charset="0"/>
              </a:rPr>
              <a:t>Anemia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457200" y="4724400"/>
            <a:ext cx="3124200" cy="9144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ESRD</a:t>
            </a:r>
          </a:p>
        </p:txBody>
      </p:sp>
      <p:sp>
        <p:nvSpPr>
          <p:cNvPr id="13338" name="AutoShape 28" descr="data:image/jpeg;base64,/9j/4AAQSkZJRgABAQAAAQABAAD/2wCEAAkGBxIQEBQUEBIUFhUXFhQVFxUUFRQVFxcWFhUWFxgXFxgcHCggGBolGxQXITEkJSkrLi4uGB8zODMsNygtLisBCgoKDg0OGxAQGywkICUsLCwvLCwsLCwsLCwsLCwsLCwsLCwsLCwsLCwsLDQsLCwsLCwsLCwsLCwsLCwsLCwsLP/AABEIAPQAzwMBEQACEQEDEQH/xAAbAAACAwEBAQAAAAAAAAAAAAAABQIDBAYBB//EAD8QAAEDAgMFBgMGBAUFAQAAAAEAAgMEERIhMQVBUWFxBhMigZGhMrHBI0JSctHwFGKC4QczU5LxFWOissIk/8QAGgEBAAMBAQEAAAAAAAAAAAAAAAIDBAEFBv/EADYRAAIBAgQDBQcDAwUAAAAAAAABAgMRBBIhMSJBURNhcYGRBTKhscHR8CNC4TNSYhQVcpLx/9oADAMBAAIRAxEAPwD7igBACAEAIAQAgBACAEAICLngakDqgKjWRj73pcoCP8czifQoA/jmc/RATbVMO/1yQFrXA6EFAeoAQAgBACAEAIAQAgBACAEAIAQAgBACAhLK1ou4gdUBgl2p+Bt+Zy9kBQaiR33rdMkB42AnVAWtpUBYKVAe/wAKgA0yAj3JCAsZM9vPqgL46kHXJAXoAQAgBACAEAIAQAgBACAEAIAQC2t2nY4Y8zvO4dOJQGARuebuJJ5oDXDSoDQ5jWC7yAOai5JbkowlJ2ijL/1Qfcjc4cdPoqe36I0rC296SRJ1XI5vhwM/Ncn3R1JNaaHVSpxet2ZDVYTaR7nX3tLvkq89t2XdndXikvGxOGjL7uzAP4ziP9l1Qb1IyqqPD8iEbpe8wNfYAXvckDyK4nLNZM61TyZnE2S1j2/gdxtcK11JLoUxowl1QN2lG7Rr+eQy911Vosi8LNc0XswvF2m4/evBWKSauiiUHF2kSY4t6cFIiaY5A79EBNACAEAIAQAgBACAEAIAQCjaNcXEsj00c7jyCAqpqVAaZpGRDMEu3Nbmf7BVzmoltOk59y6mKTaD5PCwFu7IC/S5+iodWUtFobI4eFPWWp7T0+FpMtxzNr+SRjZcQnO7WQk0EWDH25HxEjpuRXWzIuz95XK6WoDHPMhxG9gSLbuC5GSi3clODlFZdC9z2vNnZX0upNqWjIJSiroiYJIx4HXHA5pllHZnc8J+8tSMMzScL24XHeNCuKSejOyg0rxd0WSbObzHQlddJEY15GKSAxEkG4Ngb7uBVbi4l6mqis0Vd3Kw4mmx4jfyI0KjaUXdE81Oas0M6baV8pB/UPqNy0Qrf3GOphv7PQ3EbwfRXmMvilv1XQWIAQAgBACAEAIAQAgMO1Kktbhb8TvYbygMdJTWGaBBLXg+GEjgXnQfl4n2WeVZPSPqbIYZrimvIzVUlnBjD+Zx+qqk7OyL4Rus0vJF9QGNYDiudQRlmpSskVwzOTViDNnvf45pTyaLfu6Km3rJknXjHhpxLojHfDGBcanf5lSWXZFcs+8jympWhznuFydOSRgr3Z2dSTioo9niDtQkkmchJxMT5Xs8F8ibAncqm2tC9RjLi6GueiAYB5333VkqasUxrPNcKSuBbgk+JvuEhU0sxUovNmjsyVhI020K77yOawkRpTe8b9RoeIXI68LJVNOOOxjnZgd7FVtWZdF5om7Y8xJdGd2Y6X+WiuoSesWZ8VTVlNczeRY3C0GI0MdcXQEkAIAQAgBACAEBF7w0EnQZoBRCwyPL3b/YbggM1ZOX3a34RfTfbeVjqTcnZbHo0aagk3uVfw5wBw04W0VeXhuWdos1mXw0YLLkkH96qxU7q7K5VmpWRjxZgX0N1Vc0W0LZJ3mwJ/VSc29GVxhFaoupKJpGT3c/7qcIJrchUqyT1SLJ5xHa+milKWUhCDmXQkuF7EdV1akJLK7GbaA8JUKmxbR943sOJg42Vy1RnfDJi3aFNcXGRVFSPM1UanJjCmt3LcPBXRtkVjNO/aO5hqcQc1zd27iqpXTujRTyuLi+ZCadspFtT7LjkpHYwcCL5MDgQbHQO+hXG8ruSUc8WnqOKSo7xt94yI+o5LXTnmR59anklYtjdhPI/NTKjSgBACAEAIAQAgMG1H3wsG83PQf3+SAw18uEBjTu8VvYLNXnyRsw1PTM14GWjkLXDffLqqISszTVipIbAW0WoxEJ48TSAbLkldWJQlldxJK2zgN98z0CyPc9CLuhlTw4w0ndcdRuV0Y5kmzJOeVtIr/ypOX0XPckT/qQ7xftKcskc+32Nw55z+zI1cf5CLE20sTvNuTd3dbF9CGaOX93Lv7vHp12HuGRwGltxGeXJX2kzBeCPJNntI8Zuea46ae52NeSfCLpw6LNhy4E5KmV47GmGWppI9qp3saHOAIJa3C3U4jYW8yPK6lrzOQjFuy/LFUMz2+A2uToL2F/moKTXCWShGXGNXR5Zq9rQxp66GOhDRK9ts8Id8xf2VcEszRdVbcFLyJTMB1RoRbRGhk7lx3tNrjeLXzHqlOWR9x2rHtV3obmzhcG4IuCtad9TzmmnZl8LrtHuunCaAEAIAQAgBAK3uxTnlZv1PuUBhghLvFvxZg+6xRi3qelOajw8rG2CAMGXFWxiolE5uRaplZVUkhhw6qE720J00nJXEcrrEG2X65aLKz0UtBpR1IsG+SvhNbGOrTd3Ir2l8QHL6qNXclQ91s9o58JwuGWliPYrsJ2dmKkE1mRl2DXd1ipXE3h+C/3oCT3ZB34R4D+XmpQnbh6fIsxVJ1LV1+7fulz9d/MbOkJGSk2zIopCurnuLOFj7HoqJyvozZThZ3WxZtp3dxQybmSsL+TXB0d+gLwfJWz0imV4dZ5yh1Tt5a/G1jynYTO3Fbf9FCKbmrkptKk7DSpOavkZICNzgauLELeGTobFlr8bHPqs6fHqbrNUJW6r6myrBzClMqp20MscxLb2ysq020XOKTsNNiOPdlpzwn2dnb1utNB8NjFi0s+bqMYDmR5q8yFyAEAIAQAgPCbIBJs5+JxdxJPqUAVEX29m5aE+lysk4/qWRvhL9G7L6mXA245aqcpWVyqEczsV01TjNrWK5CeYlUpZVcse+4LWuAdu/fRdbvonqRStq1oc/tGcRPY1/xFwy5HK/TNZZaOzPSpRc4uUdrDSkc27cjivru6q2DjdaamWqpWeugwc0HUaaK+yMqbQrljke45W/t1WdqUmbIyhBbmOrpLtbNCPt4TiAz+0j++w9RmOYHFcSTV1uviWxqWbpz92Wng+T/OQ1pq5knduZm2QXH6HmNFcpp2tzMk6Mo5lLdE9o04IKVInKM2mQZGJqZ7Hi4c1zDzuCCkeKFmScuyrKUeTTFmzJnGCnlObgxuLm4CzvcFVJuykaq0YqpOmtru30HrpQ8XG9X3TMGVxdhHIzvJ5DujaIwf53eN3oO7VElds3ReSml118tl9TTFKXtz1GXoid1qVyioy0KtnOvG++6R7fIOKR91k6qtNW6IY7CAAkA/ED5Ef2Kuw/NGXGXbi+4YtNnDncfX6LQYjQgBACAEAIDJtWXDC88RYeeX1QCrZu5AQ2tXtjnjGhILbnTEBfD1Lbn+lZKsrT0PSw1Fzot/luvr8yjadcXBrGixe4C+trAkkeQPnZQnUurFlGiotyfI2QswR4t5t6XUorLG5TJ555TLtKK7bi4IzBG4jeoVFzRdQlZ2Zh7OFlW+Waos5ws1oI8IYB8Q6m/vxUqTU7uW5ZjFLDxjTp6Lfz6DeHaFOH93HYa/C2zcuJUlVpp2Rllh6zjnn8XqbGSB2hurU09jO4tbk104Lpfs5QRpr66rPLhnc1x46dhVRv7qqliscLXiVgHCRpLmjkHA+qhfLO3eaprtKMZ82rPy/gbz1L3fc9SrZSk+RkhTguZ7supDW4H5E3P/AAlKVlZnMRTbeZGPs+y9JHffjPkZHELkFwItxTtXl+ciqsnNPdwPhsTbny6qttxehZTgquj3J7NaREL/ABG7n/ncbu9zbyUlsRq+/pty8ORNjAzE4nny0XEranJSzWSMWyyXRAD77nSHkHuLvkQoq7Vi6taM2+ll6DfYzvtXgaBo+eX1V9D3mjHi1+mm+o2Oo6j5rUeeaUAIAQAgBAJO0MviYzq4/IfVAVUOqAq27SxyeF187E7rEZtc07iLBY66WY9PB1JxV1+dxzlaH08sL5fFHctElg1wL7BuMDIjIjELa6LO1bU9KllrQlGGj3t4b2+du4674ocuHy/4WreB5Hu1fMX7RltSyu3tjf8A+pVTfAzRSj+vFdWhV2ejwxO509/Ug/VV0/3eBsxbvJf8jRs9nxP4kgdAf1UYLmQrS2j0HFKMGZ0WmHDqYKnFojRWXwHD1y4Kc720K6Vs2orfITrc9Ss7be5sUUtimkaRWsL7WkheB+Zjmn5FTh7+vNfI7UaeHajykviv4OhdPyC0ZjzlASdoqprYHyNGY8IA3vJs0DncqipZq6N2Eg3UUXt9OZp2OwMpooxrGxrD1AzPrmpwaypIqxF3WlJ83cxVox1EbdzPtXdQbMHrc/0qt+8X0+GlJ9dPv+d5pneGglck7EIJt2E20KgzDuWuIy+0eN1/ujn8lByvobKUFB9o14L6m+jijjb4bl1s3XJ8uA8lJNJaGeblJ67DPs9FZr3HUkK7DLdmXHS1UUM3fULUYDUgBACAEAIBN2igya8bjY9D/f5oDJQS55oDbXsbdjjxseiorJXTZqw8nZxRg2/QCWAx28Ja5vS9rH1Cpqx00NWDrOnUz89GYuyu0C6Fnea5sdf8bDhPyv0IUaU7bl+PoJVHl8V4PVGzatG4wysbo+N4HIlpsPVSlBpNLmUUKqU4yfJoV9lnd9TY2/6Hdnk9uRaed2+4VdOLafga8d+lVyv+6/l1+Iz2dSkNaHDQC45nP6qVOHUzV6ibbRbVS3yGi7N8iFONtWb2DEwX3tHuFctYmZ6S06lE0bGMI46cbqElGKsWRlOUribaV2CCX8E7Qfyyjuz7uHoqtkn3/M20rSzw6x+K1HzBcrQjz3oc7WDvK2CL7oc+dw4922zfRzmlULWdvM9GHDh5z56R9Xd/BDUMwuJB11UrWZmcs0bMS1lYI55ifwQW9ZVVKWptp081OK75fQnDTy1J8bsA/CPitzP6eqJOTIynCitFcZimjgAawa/skqxpRM2edXVmWU2cQ3Q5qt76F0dUmzo6GLBE0b7XPU5rdSVoo8mvLNUbLOHUfNWFRqQAgBACAEBm2k0GF99MJPpmPcIBBSMx6Gx5oDc9pe3AcnDMKupDNGxbRqZJXZSJXBwa8GxABHHddZ80k7M2ZYuLlFiWlAgq5YH2wy/bM5m1nkeYHvwVaWWTizbNurQjVjvHhf0GDKwxPw3JHA6hdU3F2M7pKpHNsxRtH7Oo72kJaCGyTsFgx32rGYi38RBdmPwjmuSld3j5mqks1Ls62r1UXzWjdvD7nVzAkXbvWiW2h5UbJ6i8UzydD5qjJJmp1IpbmyqlMYbbp5AK2cstrGenFTbuVxHvgcWo0I5/8KK49ycv0noKO0F/4OpbfMRucOTmEOFvMKtu0WmbMLZ16curS8noOqeoFsXEX9QrlK2phlDXKc5sqYSVs8v3Y2CBp/mcQ+T0DWepVMHq2ejXi40IU+rzP5L6jCr2gxgJLh6o5ophRk9hbsqldUVLpZG4WDDhB+JxaDY23AXNr6nPdnyEczuy+vUVKkoR1Z0csbQbjcrmktjz4ybVmLqghzrnMDPzVMtWaYcMS7ZdKXyYnDw/uwU6UHKV2V4isowstzoHFbjyjxnxD97kBpQAgBACAEAv27JaEj8RDfe59gUAo2cd+45HqMvogGtQBhxA6ZoAmhLgHt+IDTiOCqqRb4luXUppcMtmJNv0kVUxoOJr2m7ZG+F7DvsfTLTJZqjjJHo4SdShJtbPdcmKWdnauYkmohe0ANDpYXEnibB1iRxXI0XPW5pljqFJJZGnvpL7r4HlBSH+KdRT9xKx0LnukijwSROuGtOIkkOzyN/kVOEOJ03qrdNjlWslQWKp5ovNZJu6kt3ppp1G42iaQujq5Y24Q1zJHXa2RriRoPheCMxmMwRrYG3T0k0Z1RWISnRi3e90tWn9nyfihnBWtcAbizgC1wILXA7w4ZWU1NczLOjKLa6eq8jD2ilaY2i48T2MOe5zgD66earqtNF+Ei1Nt9G/Q2QPDI8Wt/mpRajG5VNOc7CHtDKf4ea2rmlo6vyA91RJ3T7z0MLFKrHu19DFtDaz3n+HpLOeAGukOTI8t53u5BHK+iLaWHjH9WttyXN/ZG7ZHZjBG1r5TlmcAtiJzcSTckkqcaKe5nr4+824xGsGxoIyCBcje7xHyJzCsVOKMssTVmrEpSGuuOFlF2TudinJWZk/iXPvYWHE8FDM2XdnGJ6I7WB1OaWI3vqdTG2zRYAZaLetjyZO7KX6rpwlAMz0+f8AwgL0AIAQAgBAJO0L7uY3q75AfVAYqQYSgNjnYiGgDP5b0A5ibYICMlOx2rWnqAouMXuiSnJbMT9rHzRUjzTMcX5ABguWg5FwbvtrYKFXMocJqwMaU667Z6d/PuficRBWVOz4nTMgDIw5hl784qiYE5udbJuWgvlwWdZ6cbpWV/NnsZMPjKvZSm3Kztl0hG3JLn3jDta/uK101RAXw9wGxPwY2RuOTw4Ws0nIXO45aldrZoybsV4BRq4ZU6c7SzXavZvpbrboL+zlc9lMyNlNVS4cZFmuYxuJ5dZrn2BGapipWWjNWLhCVaU3OKv5t6dxdUCaRxE8TI/CDG2WQEZEkkHTFkL8rKeWWW9jC5UIzspX8i3ZG0ZYg4OaHMxHDh8TcNh8P8t729srLVToNwu9/wA3Rgq1oZ2oPT09GZtryVFZJHDA0sYXBzpHWsLct5G4cVnnh6l9tD1cHicLTg6k3eVrKP8AJ1uz9iw08QjaL2GZOpJ1cTvJKl2cUjBUxVSrPMzQzwiyLRFb1dyipnsNVGUi2ENTNIw2u8+Q+qrfeWxetokaSMkk2/QJBNsVWkkjVEy7xvzzVkVdlMpWjc6JsgIyW08wzSaj+r6IC+nblfigLUAIAQAgBAINv/5rfy/U/qgMrX2CAa7JgyxHfp0QDRACA5rt5tCSClxRHC5z448X4Q82LvJU15NR06no+y6EK1e01dJN2625HHRVj6yGmppTildUOZI7eY4H4nOd/TYX4lUKTqKMX118j1J0IYWrVrwVo5Vl8Zrl4anU9vWvdRWDXPb3sXehjSXd1iu/IZnh5q7EJuKt1R5vslxVd3aTyytfa9tC3Zm0cTMfdSRsc53diRuAkDQ2OYBHHgqlLLutOR2tR4suZNre2obQPexYiB4T7H9ha8HUu2jz8ZSUUrCpzbre0YU2jxpXEdaLmV725XuOB/VUVKMZdxopVZR7y7+PvuN+v1WCrQqR7z0aNalPd2ZWxpxZ9c7nXgFlW5ubVtDWyEk3Pqch7qai9ylzS0RqaA1uX78/0ViskUNuTNmy6fPEfJW0o8yivPTKja1liVeZSJGQ5/X9hAaQLID1ACAEAIAQCTtI3/Ld+YetiPkUAvpIsbgN2/ogOoibYWQE0AFALtt7MZVQPhkvheLXGoINw4cwQCoyipKzLsNiJ4eqqsN0cf8A4b7JY0TzG7n97JC15/02Yb2G4l179As+Ggkm0et7axM5ShT2WVSsur+yO6atR4ZzW3x320qGF3wt72oI4lgs2/nY+Szz1qxXmephb08HWqLd2j66sa12z3nEI7YXajLIqWWUJ3iZFOE4ZZ7nMyMI1Ga9NpnmxaIBpXLMk5I97g8V3IyPaomIeK6odSLqdCbbt0PrmqqmGpz15l1LGVKenI3UZa42dJgPMZeu7zWOWCmtmbY+0IPeI8hoGNsScXMnJRjSS3OTxEpbaGkSg5N9laUBbd69EAR5uvuCAuQAgBACAEAIBX2iZeG/BzT8x9UBXsWnsLnUoBwgBAeEoCipkwtceDSfQXXG7K52Ku0jm/8AD2O2z43HV75n/wC6V9vYBU4dWpo9L2u74uSXKy9EjpAVeeYcx2pilhqqasijdK2ISRysYLvwPHxNG+xv7cyKKqkpKaVz1sDOlUoVMNUllcrOLe11yfiXt7d0e8yg/hMLw70sn+oj0foV/wC1V+WX/shVPtISvc+KGXC4kjvGGMniQHbr3W+jWc4aJnmYnCKjUyzmvLX5HtPOHi4yzsQdxV8ZZlcyVKbg7Fl1IgewRPldhibiI13Nb+Z27pmeShOoo7k4wcthxT9nCc5ZT+WMBo6FxBceow9FndaT2L1RitxV2z2U2GmxwmRpBaSRLKciQN7v5vZUVas0rpm7BUaUp5ZRTEvZ+rlu0d9IAXC4JDwbneHg+ypVab3Zvq4GiotxVvMabC7dF73RVMQa5pw44rlvUx5ub5F3kuUq6ktdCrGezXRipwd0/X8/LHXtma5oLCHA54gbg9CtB5hoibYICaAEAIAQAgBAYdtj7B/kfRwQHmzZBhFuCA3AoDwoCBN0At7RT4KSd3CJ/wD6kfVV1nanLwNOChnxEI/5L5lHZGDBQUrTr3MZPUtDj7ldpq0Eu4lj558TUl/k/mNrKZkJNQEsSAUdoo/C1/A2PQ/8e6voSs2imtG6TOYoPhJ/E4n6fRXUtrkcQ+JLokhhQUbp34WkhosXv4A6NH8x9hnwB5VqZdFuRpwzavY62mp2RNDI2hrRoB7k8STmScysZqLUAl7YsvRy8muPo0n6KFT3TVg3aqj5/sJ1iOo+azRPbqbMy0jO7raqVw8Ebz/U/GcDBzNs+ABVdPeXiX4niw9KPNpeltWNezW15YpHPcS9j3F0jNcyblzBudy36a2Ivp1GtzzMVhIyjeG6+P8AJ9Mhla9ocwgtcAQRoQcwQtJ4xNACAEAIAQAgMe1x9hJ+VAczR1Lm6IB/RTYsnD5oDU+Dg424aoC1o3IDnP8AEIkbOnDdXBrB/U4KjE/035fM9L2Rb/Vwb5Xfoh5TRYGNaNGta30ACvR58ndtltkIhZABQCbtbViKjlceDR6uAUJ1Miv+amjC0O3qqHi/RXEDRgYMibDQak8BzJXpLhieXJ5pN9Tstk0XcRNabF3xPI3vPxHpuHAADcsMnd3NaVlY2Lh0EBzvbupDKN43u8I88vkSfJV1XwmzAxvVT6HBbPOFoPCx9FmR7UtdDD2k2iHOHdXbEXveLjxSOdmZNdNw4ADiuO2yIRckuLV2S8EuX5zLey1W5xd3osxjcbnXBGHlzJyA4onbV7Em21Zb7I7D/DztD3754SLAOMkQ3YSfE0dHG/8AXyV9Co5x1PN9p4NYecWnutfHn6ncK88wEAIAQAgBAU1rMUbxxa4eyA5OjZZwxaZeiAfQDMWQDAID0BDgp7V03eUrhzafQqjEK8PQ2YGeSsn3P5DMaBXmQkAgPCgPCgOW7ejFHTRf6lVA08wHXKz19cq7z1PZXDKpU6Ql8dC6al//AGMZuMgf5Na6Qf8AkwL0ZSvSPDjG1Q6lZjQCA8JtqgPmnbXaf8ROI2HwsOf5v7Z+pWWpK7se5gqPZwzPdiivLWxlhxfA5xDcr5WAPLf6Ktl8riUwvlLI3guks0wRm1jjN72GgsR0F76IQTUVf1NFXZjW0kBxZ4pZBo5/L+RtyG+Z3quTzvKtkehhqSpRdepvyXRfdnXdl9nGnMUoyDXtaeYk8HzLT5LVRWtzwfaFftXdn0daDzQQAgBACAEAIDj3swzOadASB0vl7IBpAxwthN0BtZM8atPlmgLW1bd+XUWQBK5rmkX1XGrqx2Lyu5ZGch0XTjJ3Q4RKHQQHL9qxirNmt/773f7Y7hZ6v9SC8T1MDphsRL/FL1Y4rorVNO/+Z7D5xSEfI+q1J8NjybcVxqokjxzgBc6IdSucT2q7Vaw0xudHPG7pz+XXSipU5I9PC4P98zm9n0ds3epUKdOU3aKN1atCnHNN2RTtZxicJY2lweO6IaCXG5w+EbyQbW5BcqQcJWe5yM41aeZbbmGrc2kbgjAdUubgc4WJjabXiDhqdzjytxVM5fsj5/Y14TDZ/wBWp7q27+/7Dbsl2fLiCRcnNx+inThyRk9oY3O7LZHe7WpxFTtY0ZmWAekrHfJpW2KseBKWZ3Hi6RBACAEAIAQAgOX2wy1SSN4afa30QGimqbahAM4app3oDQHgoCL4WH7o9EBXGzDkgLggBACA5/bdOXV1C7cx0p9YyPqs9T+rDzPQw1TLha0euX5jbaYPdlwFywtkAGpwEEgcy0Eea0HnmHavaqngHxhxIuA3Mm+n7NlXKokaqWEqVPA4ravaOoqzhb4GcAcyOZ/T3VEqjkepRwsKWu7KKOhDRdylSpSm7RROviIUY5puxrja6WwaCG+7un7t1Wy8MOrR1l8jy8tXGPNU4afTm/z/AM6mHbO2W047qn8UpvdwzDLk3DTvOeu7dxXnVqznJ235s93B4FZU5aQWyfPx7u71KuzPZ9z34n5uOp4LlOnyRXj8emssdvmfU9l7PbC0ADNbIxsj52pNyZk2m7vKqCIfcvO/kACxl+pL/wDYplY5QAgBACAEAIAQHObYOKoPJrR8z9UBop4wUBqjpwgNDGWQE7IDyyAEAXQBiQFE8Yc5jvwkn1UXG7TJxnaLXUm6RSIHzrbGwWw1BsLRyEuZwB1czyzI5flVE6bb05nr4TFLJlm7W+X8EYmgZRjEeP3R57/JWKjGGtR+S3/gSxVSrpQjf/J6Ly6mgUwAxzOAaN5yYOQH3jy9kqYm0bR4YnKWDWfNO85/nLZeYj2n2gdKTFSAgHJz/vEf/I5DzWBzc9I6I9unho0l2ld+XJfdm/sz2WLjidmTq4/RWU6fQ8/G+0XPhWiPpOzdnNhaABmtcYpHhTqOTLq+sZBG6SQ2aPUk5BoG8k5Ac1MrMGwKV/jmmFpJTiI/A0ZNYOgt1NzvQDdACAEAIAQAgBAc9tZlp78WtP0+iA00rkBvjQFzUB6hwiQh0g4oCtz0BW6VAVl5OiA9awlAFZs2OeMxytu0+xGYI4EHO6A47bsU1CwuMLpgPhe3QD/uNGd+mXTRZ6kZRV4q56+FxUaslCrLL39fscqymqa9wdI44dzRpbgAMgOiy5HJ3kexLFUMNHLS1fX+Tt+z/ZJrALiwWmFLqeFicbKo7tnYU9O2MWaFoSsec5N7mTae2oYPC4l0m6KPxPPl90c3WHNdOGOkoJKiRs1WAA3OOEG7WX+8T959sr8NLXNwHqAEAIAQAgBACAEAv2xSl7Q5vxN9wdR9fJALKeVAM4JroDQJEB6ZUBW+dAUulugAMJ1QFjYUBY2IICYCAkEBIgHVDgom7OwlxfHiiccy6JxZc8wMj5pZHbsrfs6qHw1sluccB98CAh/0eWT/ADquZw4NIiH/AIAIDfs/ZEMA+zYBz3nzQDBqA9QAgBACAEAIAQAgBAZKjZ7Hm+h4j6hAZxs97dHA9bhAWtp38vX+yAhWROZG517kAm1skBhpZS7VAMoWIC8BAeoAQHl0B6EBNDh6gK3odBjUBagBACAEAIAQAgBACAEAIAQAgBAUVzbxPHFrvkUAgpLtKAbQyIC/GgPboD1ACAmAgJhACAiQgJAID1ACAEAIAQAgBACAEAIAQAgBACAhKLtI4iyAXSUmiAtiisgLwxATDUAWQAGoCYCAkgBACAEAIAQAgBACAEAIAQAgBACAEAIAQAgPC1ARwICVkAWQBZAACA9QAgBACAEAIAQAgBACAEAIAQAgBACAEAIAQAgBACAEAIAQAgBACAEAIAQAgBACAEAIAQH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00013" y="-2011363"/>
            <a:ext cx="3571875" cy="42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altLang="ar-SA"/>
          </a:p>
        </p:txBody>
      </p:sp>
      <p:pic>
        <p:nvPicPr>
          <p:cNvPr id="13339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501900"/>
            <a:ext cx="1066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1" descr="http://geetanjalihospitalhisar.com/images/hemodialysis-machin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4800600"/>
            <a:ext cx="381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1" name="AutoShape 33" descr="data:image/jpeg;base64,/9j/4AAQSkZJRgABAQAAAQABAAD/2wCEAAkGBhQSEBUSERQUFBUWGBUWFRgYFxoYGhgbGhcWHBwYFRgXHyYeFxsjHRgbHy8hJScpLCwsHR8xNTAqNScrLCkBCQoKDgwOGg8PGi8kHyQ1LCotLCowLCksLDUvLCwsMi8pLCwsLSovKSksLS4sLywwLCwsLCwpMC8sKSwsLCwsLP/AABEIAPQAzwMBIgACEQEDEQH/xAAcAAACAgMBAQAAAAAAAAAAAAAABAUGAgMHAQj/xABNEAACAQIDBQIICggDCAEFAAABAgMAEQQSIQUTIjFBBlEyNFJhcYGCkRQWI0Jic6Gys9IHFVNykpOx0TOiwUNjg6PCw+Hw01R0hLTi/8QAGgEBAAMBAQEAAAAAAAAAAAAAAAIDBAEFBv/EADARAAICAAMFBwQCAwEAAAAAAAABAhEDITEEEkFRYRNxgZGxwfAiMqHRQuEzUrIF/9oADAMBAAIRAxEAPwDrOx9jwHDwkwxf4cf+zXyB5qb/AFLB+xi/lr/ajYvi0P1Uf3BTtAJfqWD9jF/LX+1H6lg/Yxfy1/tTtFAJfqWD9jF/LX+1H6lg/Yxfy1/tTtFAJfqWD9jF/LX+1H6lg/Yxfy1/tTtFAQ22cBFFhppUghLpHI6gxqblUJAIABOoqty7ReG4mwEJKjNoiKWBWYquVTIqkmE3OdrAppdiFvtFqAoGO7SxRqxOChBjLB1IFzkViWHALRkiwkPMhhl0rPA9oInxCQtgY7SOVVlVMtgsXEpZRvRdma4A4Mpt0q8ywhgVYBgeYIuD6QedZWoCm4LaKTYoQpg4VRTLvGZATwF1C2CgI5K5iCTwsnPNpGYPb7JFC2K2fETOodMkcaaZIiwy5nubyaAkMVVyVGXi6NXlqA5+O0SpIVlwMA0QqABe53hKglLO3AoUC2ZjbSsm7URKVD7PUZlL6BDw7uNxbgBZrScSgXGU2zVf7V5agKJhtsJLh5JVw2HhCyQRgvGHUB5927kjLmWwzA6cxelJ+1KItjg4Wc58jCLKpsoyyKhBLKxIbLmBCnrzro1qLUBQ8X2kiUlRgUBBnS5VT8pEtyFQLd1uRxaDnqKnOzrQYqNn+CxRlZGjIyK3IKb3ygHwul7G4vcG07Bh1QZUUKLk2UAC7Ekmw6kkk+cmtlAJfqWD9jF/LX+1H6lg/Yxfy1/tTtFAJfqWD9jF/LX+1H6lg/Yxfy1/tTtFAJfqWD9jF/LX+1RHazZMIwchEMQPB/s18tfNVkqG7X+JS+x+IlAObF8Wh+qj+4KdpLYvi0P1Uf3BTtAFFFFAeXrGWUKCzEKALkk2AHeSeVV7buzFWZZ9QHyxuyllZW5IwZSDlOiEXtcobc7x0OJSR7Sb1nS5CynNYrqQijhZxcG9s1mUgkG9ATc/adQC0aM6gXLkhEt3hnILDzqCPPWGH7Ug3zxSLa2awLFb8iyELJY94Qj3VlgIUxETMraNbKy2JBUhgddLhgNCOliKymwoVi00qmV8qryQEKWsqKSSSSx6npyoCVw+IV1DowZTyINwfQRXqSg3sQbaGxvY9x7qp+1jHFe6sS12dFdlDBbZnkUHK3Qag5iVXrpKdmMPZpWyqhAhjKqAACqFyBboDNb1UBP0UUUAUUUUAUUVrfEKObAeugNlYSyhVLHkASfQBesRik8pffQXRwVuCCCCL9DXLR2iHwfbfCSIG3yrfkGIzG9rWAJzXzC1r63HNSBsh7X4Rlzb5APObHnbl117vTy1rfNsPD3WRo0+TVQp5BVjOZetrKbkX5XPeajtmdnoGbeLCqRZSsYN7tfQyWJ4ARoALG2p5gDpwf8AjPhbMfhEVlNms4Njrpp6KcwO0I5kzxOrryupuOh/oQfWKQj7J4VSCsKjKSwtewPovbToOmtrXNSGEwSRDLGoUaaDzKqj/KoHqoDfRRRQBUN2v8Sl9j8RKmahu1/iUvsfiJQDmxfFofqo/uCvNt4eSSB1iYq5y2IbIdGBNmANrgEdPSvMe7F8Wh+qj+4KdoCmRjHxsqvNBdEVshkIzKLAm7LcgAG7MW110rZh8LtHMQJ4iMxJOYMQrG/LJYcJXKBYDXNmuKl9s9l4sU4eTPcLlGUgeVryPlHzG+oOlYdneyyYNpN2xKssaqpA4VTOdW5sSXJufMKAafBPJhN1MQZGjyuy8s+Xwl0HztRoKrGKjDiOY8IkEYcjmjMLxSL51dsvnDm9wLVd3NgT3VCYHYyPgkQ34oUW/deMC49HOgNmA2NGyZpY4y5tmYLbMbDXvtcaXJp7D7PjiuYo0UnuUKT6SBc17s3E7yGNzoWRWI7iQCR76ZoCCfAnNGshDSSyK8pHILEC6ot/mK+QefMxOrGndjDhdvKllP8AC5Qf5UFOtCCwYjiAIB7gbX/oPdSewvFoj3qG9+v+tAP0UUUAVXsdteQY4wqQEXDq7CwN2klZVN+egif31YapwbNjsY3knDwj2IhJ/WeoTdRJQVslGx7n5x+wVDbV2/FAGzm5XVgLcPLw2YhU5jmQTcWBuLwna/tgIPkorlybHL4RPLKnOxuRdrG3IXa+Xm4hmxcnMEL1+Yl9SF8pjck2uTckkg5qzvLORvwdneJpkuf6+fnIu2M/SXe+6GgPzEMlvS75FH8J9NRMn6SJCTqw7vloB3cwI/8AWtOH7NxLYOGksObHhHmCA6e4+mpAYVMpWPKlvJC6HnqLW9RqHaLgjatjgtc/nSjTgf0gyTSCI5zzYL8nIrkC4VgqxkgHiIzdACOtX7ZXbwycMlkIIGa3Dc8gwazRk6WuLagZiWW/LO1c+gVTlyKZWI58wqD+I39QPSo/CTTuUlztmYyxq3POyojGN+jBs4FiLXY89asjO0Z8XY/quLVdb5WfQcW1WB4gD9hpyfaarHvNSLqthzuzBQPTciqL2J2z8Iwy31KgW1vwm4AJOtwVZddSAp1vcyK4belTaNs7NJ8omdd3GGjjBW48JpGkBvyv3VJTau2efONcMy3fC1sSSABcm+lgOZJNY4XHxyFhG6sUOVrHke4/+9D3VS9uzNFGVIZAQzMBLvImRLFl+UG8jLXVAF0u458qZhxvwMjPZise6OXQS8LyQuoufCKyra54mOpGp7HEfHzRXRY9vbV+DwNIFzvwpEl7byRyFRL9LsRc9Bc8hSXacN+r33hUvaPMVBCls6XKgkkC/IEmors7hWmxWaRiy4W9zfRsVKt5GHmjjfKO7esPm1M9r/EpfY/ESrk7VnGqHNi+LQ/VR/cFO0lsXxaH6qP7gp2unAooooDRjntE57lY+4GvNnJaGMdyIPcorVttrYaY/wC6k+41NqLDzAf0oARABYAADkBoKyrThMQJI0cAgMqsAeYuAdffW6gPAwPLX/wbUlsLxWH6tPuisdk6b5PJmf8Az2k/7le7D0gVfILp/A7L/wBNAP0UUUAVzfHbY3EOLnvZnxWICnTTJ8lfXTRYCR3mw62rpFcQ7XSqcFhyWYGWfFMbHTI2IeRmt3g7u3rqvE0L8CG/OitRRvPLY6M4ux57uI8lW97l7nU6kG5vnerRh8OqKEQWA5D+/efPUbsIZYWmbQyFnNtbKNFUeYAaDz1LXrBN2z6OMd1V8+fNT2tEOHCsxFgG1PO97m5JJsBryHeayOJXKGzDKdQb6Hrp36C9IbexREYjQjNKci62AB8JiegsbX6Xv0ri5HctSr7WxO8LNf8AxHLDzRxiy+okj1qau+0NkfB9hwNa0qSRTr3h3bQepSo9kVU9kbOXE4uONb7t5BGt+Zjj4nbzFtW9JNdA7c7QR5YcKCLITicRb5kcSkhT3Fr2A7yneKv6GLFm9+K634L31T6oT7EqVMkSEgtJiIUNgAtnh1Ddcil3t0se+rtFhc53yxqUIVYlDvFIsSCyZXU2N7l8py2zAE6VTf0fbOLYbe6b2XeRxsCDYzZTI/DqAkcanwr3crwk1bcQ0uHTgB+akYuZYmYmyKyud7DckDhZlAuTU5Okknn1PKxs8SXe/UR+EM+L4RJJu9QsgXN8mWJjBj4S5a7qT4Rw9u5qTxOLUEyi0qYdRuMuucZiII187SNk057lT1tTkJMUFw2UyyB8NPzzHRCzedkDy9zIznTKTXuxMCJcTBGAciAYtwegA3eEjPqUyfvR+ekVnVUV9S3dndk/BsMkTHM9i0reXI5LSP63Zj6LCtHa/wASl9j8RKmahu1/iUvsfiJWoqHNi+LQ/VR/cFO0lsXxaH6qP7gp2gCiiigI7b72gZfLKR+p3VTb1Emo7G7a3gkRWsHO4j01za7yS/cgv60YdRTXaDDud26qzKhYsFsWBKkK4B8LLc6ee9ja1V44FUKk/CI0C5LlHXTTTeAXjDEFmbRmNuIAAUBdYStgFtYAAAdB0rMmqZFNhY7ugTTmyIXNvOyAn3mmxjgWyKkrNa+UROptci93CgC4PWh0243aIDtJDIGDhWGRgQZIrlo2t86SPhAPIp32p/Y+LUvIisCrWmjI5FJBrb2wx9pe+ojEbPkZg4w8qSC1nDQhrX8FvleNT5J06ixsQ1srZkiyxsIzEkYkHEykkPrkUIWGUMFNywtlAA7hwsVFFFABr517YTfI4Ed2GDW/eZr/AHfsFfRRr5y7UR5kw/0cDE3/ADnX/qqnG0N//n/5l4+lE9g4MsUag2yqg9wFx6+XrrfmFr3Fu/pUZjNqESLHAN7IbjdqLm+liSOVhfTz62GtOQdlIks+1cSiX4hArhQL9Wy8z+6PaNYlGz2ZYkYLP+33fEK4jbUCnMXDFQQMt2Otr6jToOZ6VXcbjHxEoCKS8vycSjUhCbE/vMTa/K2bpY1a9p7dwEETfq/DJM4sN60bOkebQEtNqT3DQGx10tWXY/YbpfGYhrSypJKGYjMI1CglS2gZ8wGYjhTkBnGWyMaKp46UHNqu/i+71z0y4kpJ+jUbvDiKdopIVsWVSbsWLFlIZSpuxA15WHTWDwexI5ZXhgLywRspxM1+LFSluCFD0UuR153ck2QmZ29tiV1TAYd2eZ0zYiWzExI1iRZRmvZgOrWKi5ZriY2FgNzDu41yGD5OLpvMRLGCJDcaZEcs1wct2tcIKnFWzBLHnDDuTz4ed356efK3sDsYqqrFlKQB4xZnjzOWvK8boeFQ4CBSpHARoKWxszSMEkMjRo6oQVG8uReW5hJDqsWYZlA/xGGrCnpcX8HjOQlCo4IJ7sHPILBMly5J0sc7a8lpfBQ5JM1yHjcJHKw+TZmRXlV8pupkaQ3JFrhLXK5Sdt3LToeetDXiVzyCBSpjF1jy8gktpZR3WCFI1I6Sjz1N9iYc0UmKPPEuZF0/2SjJCB5ii7z0yGqnlJw+WPheYQ4VCBqHxAV5pBbuV83/AAvNXS8Nh1RFRAFVQFUDkABYAegCrsNcWJZZGyobtf4lL7H4iVM1Ddr/ABKX2PxEq4rHNi+LQ/VR/cFO0lsXxaH6qP7gp2gCiiigCiiigMJoQylWF1YEEHqCLEGoIylEDsbyYVikh6tEQt2PpTJIfpIRVgqM2hGElSQi6vaGUd4Y8BI62divokJ6UBJ0UjsVjuQpNzGWiJ6ndsVBPnIAPrp6gCiiigA1xDZGASfF4eGUXRtnhWHLk7HQ9CCAb94rt5rivZLXaUH0cEPvf/1VOLoa9lycn0Y9j8Mmz1XDYBQs8wdnmfiMcSAlpGsOQ1soFrg6E2vALs+NWLEZ3vd5JflHLXI1BJUG4It4QIIDPlNTO3FMm0cTrYR4eFCegVmRrm3IBmBPmBqJa6MGMRzXuqk2jtm5hkboFSxGblbLotcwopq2aZSkuOuvW88/A1dpcaJcOg8LLJFa4BIDJLwgjXKwynKSbFT6Td+3PaFMJDfKrzMSIFIDWb9pY8gtx6SQOptz95keWJL/ACMB3szDlYN4KgaFmJyjU3eUi5CCsWgl2m2Kx8pKxwo5QDldQSsanqANWPW58vSubW9kaIYK3Y9pklm/GqXjV9xY+xeI3MDyKGllmGcs+gZgXOreG1ybAAcTB+WrVb8K+7KgyRgxZwzSh0SWZ2BmdJfBQBgUGjEWYWsBes9jUVzhmsPkYmmchhlaygoHt4JjKhbG1h5iKumztoxJDGrSBTkXNn+TJJAJuHtzJNJPdjpdnl4rcpu2L7R2gSQroVVB8Ik1DKyobpu2XwgWGbUA8Fra0mICMPuiSpdo0xcL68UsgzuvMDNdtRwsLnmDWM0UbbxgVSOWdIyyZUGRDluGGmrBtfpWrdt6ZyFMiqzJDiGjlW1nuEUG3NW4zcar1B6CMaWmRDkY9nIt7i4SRpHFJij+/iXZY/4YxMvrq9VVuy0NsXi7ckXCwj2Ud/8Au1aa1w0IS1Cobtf4lL7H4iVM1Ddr/EpfY/ESpERzYvi0P1Uf3BTtJbF8Wh+qj+4KdoAoopHauMKAKhAd72ZuSKou0jDqFHTqSo0BvQDOIxaRi8jKg72YKPeaVO3YOkit+5x/Yl6j9n7MdrSg7vNqHdd5OwPUs/DFfyApA83ISA2Tfw5Z2/4mT7IgooA/XK/NSZv+DIPtZQPtpTHYwtlMq7mMMrWYgySMpzKkaIT84A87m1sutw3+pY+plPpmlP8AV624bZcUZzIihuRa12I7ix1PvoDDZULKhZxlZ2ZyvPLmOim2lwoANtL3p2iigCiiigA1xjsCM2NZvJwkIHtiFxXXtp4jJDI/ko7e5Sf9K5P+juyNi5DyjTDJ6ooWB+6KpxeBq2fSfd7oj8XtKU7YxS4SMvORHGjZrCPIih2foy3UXDaaDrlBNu7EWOx2hjRduIwwQgE+fKuUW5jMy+umv0WglMXi31dnNz32BdveWHuqM7NbNTFXxGJG9dyzuW165QAO4FXJ7huwNAQaYredHp5Qk3/rS6t1zd1o80R5iXHTR4LAxtFD4Ts2rGws0spBIJAOVVBsMx5ZtOn4jY6RYCTDQrZRDIqjvJRtT3kk3J7zVK7OygbZAg4kKur21CqE7+oDKnvXvq+7dx6wYaWVjYKjW85Iso9bED11yqdFO0zcnFR01S1dvi+bfoVrsjKXwsS5nAMAjOoIyvPho2ZLg5brmUjUXF7am993cv8A9RL/AAw//HXN9iymHAIhzAxwPKxA8ENiIpQturBMrEfSXvq+NvDy+FH0jDIPtBb7K7LepU6MOPXayrmyPwyN8jGpUss0/hi4YxmYWIW1iTrpoLHTpWrakGV5LxJEXSOwRsy6TASECyhS2aK5tc2F+VEcZyokkayMuJcMjsCCW3rKWbKQdJFNwvM8r15tTCGMyEqoDQl0Cs7Bdy+ZgM/IHOvIAacuVL4WQ4kz2U/x8d9dF/8AqYerJVY7NtbHYtejJhZR57iaO/8AyhVnrVD7UVy1Cobtf4lL7H4iVM1Ddr/EpfY/ESpERzYvi0P1Uf3BTtQ2F2xFBh8OJWy5oktoxFgqAliAQqgsupsNRW1O0uHMRmEnACq+C97sFKgJbMSQwI01BvQEpUJ2ghLMABcvDiYlHe7LGwX1iNqfl2xCoBaWMAi4u4Fxe1xr36Vqxk8EoEZlQMSChV1zBg1gU7yG0tYg6gggkUA5hcSsiK6G6sLj/wA9x81barjPJA5YlYyxuxNxh5T5Vxc4aQ9b3Uk/POok12qRo8MqnzKHHqKE3HpAPmFASFFI/rheqTD/AIMh/opqr7b/AErYfDSvGYp3KWDEKE1IBtlkKtyYcwKlGEpuoqyE5xgrk6LtWrF4pY43kc2VFZmNr2Cgkmw1OgqgP+maHLcYeblfUxjpfyjQn6YMM/DNBKsbBgb5XBGUkgqOYIBq17Pir+LKltWC8t5FqxXa2CJbzZ43sW3bIc9swW4C3BFzzB/oa8btphBa8y+cWN153zi11tbW/LS/MUp+rMAdThzqLXaCYXBJOpK6m5Op1rGLD4GTESIVw5zKjW4QWLPLmuL6nhF9L691UGg3bd2zFLs7GPC4cJh5rkXsDuWa1yOdiLjp1rmuw23eztpv1zyp/kAH4ldI7V4SOHZmJWNQqtGwIHUsAlz3m1ta5jCbbExzdWma/wDFhx/SqMXgbtlWT74r55D/AGKxIw+xZZmFxeVrd5yoij1sAPXUL2N2DisXhgokSLDo5ykxhnJIXNkuL9Bc5gLm2tjWvaeL3ewcPH+1mkv+6sjk/bkrpXZrZ24wkMVrFUUt+83E3+YmqEb8aW4pvjKT1z0v9mvs/wBmYcGpEd2ZvDkaxZvNpoB5h6dTrVK/Snt3PImCj1tZ5QOrEcCemzA+l17qve39srhcO8765RZR5THwV9Z59wBPSuR7DiMkj4ycliWJBtqzseg7+LQd7W+bXGzmxw3pPGnnXPi/6JvZMck8LQScTw75JDdiWjkjzR3a17Bg1mJAUW1A0PUdmY95oo3jjZ7qpLsRGpNhc3N3531CEVy+B1ix0UrgiGX5B3twh1IsQTobaK3TLnB6ir/2fwqujxyC4jdrR3+SVWZzZUsFYBxIoLAmyiutxcU5cDFtcN3EbXH56i+Onv8ACRmQsFE6mJy1jGqiwawuymJCbeUAbdWsbhwtpVgCRhHWYmQNIyNlJZrZs+XLc3cmxa1zodm1sYpVZIhnER4mXKI8h4XTOxCMTpZVJ4lUG3OlMHGZQ0AfeRmMGPNK0dozdCpWJQZCpFjmbTMoOvPqbq9F1Mp7sbEGPGYYtzdJsHJ9ZHaRCfSscpH7476vVc32nhpVZoyVMw3LxuBlUzRnNC5FzkEmRoWF+i20cVfNj7UTEQRzx3yuoax5qeqsOjKbqR0INacN2iM9bHKhu1/iUvsfiJUzUN2v8Sl9j8RKsIBgtkRSw4Z5UV2jiXJmF8pZY7kA8m4RY8x66wHY3D7ox2cghRmLlmyqqqF4rgrZQMpBGl+etP7F8Wh+qj+4KdoCuDsHhrlmDk5nYEMRbMFFr3uQAoOp1Ysx1NbcD2JwsNikdipQjiOmRsy+7l5xzvU9XjctKAgMbiDLIFUBlDFYkPgs6Hjll6mOM8IXq/sESEexxa8kkzseZEroPUkbBVHq9JJ1pHYIF4f/ALWMr57m8h9N8l6nqAQOxk8qb+fN+eqRtXsps7ESPJLJiIs5tmZ+GTLw5keVWJF0tcm3g9GW/Rqi5OzGGYktChJNze/UliOfgliWK8iTe19alGTjnF0RlCM1UlZQj2M2SF1xkgFuskY0vl6x/wDvPlW3DdjdkiRQ0zyZfmu4CNcOg4kRbjQm4a3I8iL3qfs3h3BDQobkty6m1zcagmwrW3ZXCnnCv2253ta9sv0eXS1TePiP+T8ypbPhLNRXkZYXZWGkRZI4o8rAFWVAtweRBABrOXYSEWzSDzbx2H8EhZfsp+OMKAoFgAAB3AVlVReU3tNsNYcK7izoDGWQgxg/KILkwFF0Jzao3KqJGscuzMTFGXgiEh3hlAmCOGiPhRZXymwH+E1ta6p2zgL7OxSjU7iUr+8EJX7QK5VslGefaWEQKROrypmJGjXKlbKbm0yHpyqqdtpJGzZ63ZSuqp/mvcj8ZsWSWHAxx5Z4YWkEssLLIgEk1yxA40ULa+dVtY10LtPt3cYOTERFWOgQjiW7MFB00IF7281q4/sbGNvcCeWSXdjiZTYyBiCy6qLueXnrpm3dku6hHjSUSNZgJXWQ5VZ7iQIC5GXQSCS/LSq44bn9pp2ifZzisV2rf/Tv5kUPamBmeN5MVI7yC3C7XVblTbUgXKMDZBbiQdae2SuaPDpfLwqb9xZwgc99szP6SKcx/Yl3eMmV3QAKsc/ybgWsEWSxWQW0y8D20C9KdwOxJHmH+EO9CzoypEyk5lMd4y5ZQARfLbS9JYUm8kWrbMNYdOefRNJdxbNqdnIp8L8FIyoAAltShXkwvzPffncg8zVN2ftOTBTJhcXFvGzBUJZjFOjPpmGt2Vm0JBtnYMuaxN7303kQ/wA1/wD4a5xtcNJtKczgl4t2IkBBUKVBNiwB0XivYDVsxGho4SjmzHhYkJxlF5pK+vBZeavp1o6bgsSJJFM/DMP8OM6Igt/sOkhtzccVr6IOGk9s4RHkO6YiW92CnLmbLyVgQBNk5i9mTR7AowoMmIlilWCJEnme5yMgXIuVCLhchX5zC5TLZXspIvPdmu2btNup1y4lRkMcoylhe+WKU2KseeR82awIfqKpRd72pDsJ7u8l+651rXUkYsMksTEXEyq1440VA6hlzBFC5yQQNGJeN7ebNs2Dt34LI5dgcPI/yzDQRSsbCe3zYpbcY/2cga+hYhnHBJ5AYbpNa9+RDryEi2JQgabw6AMo+UVshQxkm8vOIxv4lZcVHawmiIAbMuoJFhoblb6FlK5+xm07ZTlodHqG7X+JS+x+IlR3Yradh8ELFlVFkwzk3LwHQKSdS0Rsh62MZOrGpHtf4lL7H4iVsTsqaoc2L4tD9VH9wU7SWxfFofqo/uCna6AooooCvzwtDIqrYHMzYcnRWzm74dz8254lPmXQ5CGlcFtNJLqLq48KNtHX0jqPpC6noTW/EYdZFKOAynQg8jUViNjvYC6TKPBEtw6fuzLdvWVLd7GgJm9Lz7RiQ2eRFPczAf1NRJ2Q50MSEfTxM8o/gdbGt8GxnUcLxR9wigVV9rMWJ9RFASyuCLg3B5EV7UDsh7SIVCqJRNnVNELROF3qDoGvr35k1NrmeoAooooDGRAQQdQRYjzGuGsxweLwc7cgDhZj9LDs2Hcn2Qj+zXdK5n2z7Ob2TFYYDiky43D9AXAEUyD02W/nmv0qvEurXA07LKMZ1LR2n45fjU5V2mwxw+NmiAsElZ08wYqV+w/ZXaJMTm3OIALIVJOUEkCRUIbKNSBaxtc8V+QNc/w/Z8bViSQS7vEQqIZwyk51HgORzDECx86nlbXpGzoVjjWJTfdKkZ9lFtf1EH11bgp23wehPb5xcYQf3RtP8euorjccskbxwkSO6sotqq5hbNIbEKovfXU2sATpWKbJbndQFsI0BchB1yS6SJfTRbJpqjVKk0Voas8yyOixjqQrgsTyGgc/uWsk/oXK/wDu6jdu9lYcdaZHaOZdFkTmCvIOuhBF/osL8+lT2KyZDvcuT52e2X15tKgcTtvDK11xURI0/wAZN4BfkJGJWVfoS3t0ZahJKqehbhuae9C76C2ysLDs9SHVt6/hSyOuV+ukpsAL/MtnJ1s1r0ztvY+H2jGcjLvUHBIAQV6gMDYlCf8AUjWpEYtJIyJgjxmwZrcGvITI2sJOhGa6nQhjcV7sfDLGHQXujFSSzMSDxIxzE65WAJ6kGijFrd4DtcRT7S/q5le7HbclkZ4ZdMZALXY6yopsY5T86xPhfSDD515vFYwvlxsaMrIyhhY8aElGjkJAGcMcvDmCm92Nhlr21Cg27hzGQrZRvjew1SQKD5yuVfPdOtWXGzOpnhRMwkjMhuWAUlZFYghWAJKo2thfMb3NebOG7JrU34+693ESq1dcuHlla6MhVxwwypKvLC4lT/8AjTqc9u9ch3oH0V6ir52v8Sl9j8RKpC7OLO8Tjhl3KDUG6ZcSFOnLhAHfw1YpcWZdiRSMbs8GGZj3k7q/23q/CeVGWaLDsXxaH6qP7gp2kti+LQ/VR/cFO1aQCiiigCiio/E7cjRinGxW2bIjuFuL2YqLA2INudiO+gJCo/ashbLApIMl8xGhWNbZyD0JuqA9C4PStT9ol+ZHM/8Awyn2zZBUXjcXK5lKw2zxLEt5FuvE+Y6XAJDC1jzUUBK7FiDXmAAVgqQgCwWJfBsOma5b0FR82pSoJNqTCwWKFQNAu8Ym3pEdh9teRdpiVvugQL3KSoV0JGhYqeYI5cxQE9RS+BxoljDqCL3BB5gqSrA2uLggjQkUxQBUF2s2Y7xrNCuaaBjIi8t4pFpIr/TXl0zBCeVTtFNQck2rstxIu09mcZcXljsflAfC4eea44k5hhccQIO7Yfb3Cyb1pH3LFwSr30tFEpAYCx1U9x8wqVw2NEe08ZhyoVHlDxEcmk+DwNMvmY5lk8/yh6GojFbJhfESCeOMvJOqq7KWGsKNwtcNmOg3bMQC11uARVMZyw20jY3DFiu0WnFa9z59P0asb2wkxM4w2zioJ1eZxZVH0Aw19JBueQ+cNHwLGBN7DtISEWLLKAqatlAvmddTYWsOY5Xqwx7NWNdwkcKOt5IsqhY5bDKwYa2JDZWuTowYcrLC47Y66SrezAISOGRLcDRst8wANlsWIPCrHRWMXiSk7bO70IZQiq6pNvxa9K9yC7VbZLSYc46BleFjvIDfdzKbXkhcEi4taxPUC51FXfEbAwtkQ4aDdScNxGEdWIJXUAMLgW0IIa3O+icLS7tmlO8aH5VWy+CwUnI4NsrZFykKARvRdQRemu1Wa8S5nEbFt8F6KhRs5I1GXXkRzFRk3J2zrxPpSjlXX57vqQ/ZXaEcUj4OWRQYCfg8ucDPASTkz3swFtV5cxbgNvNq9tUWSQYICVt3GpfQQxlWk4ndrLYBtPmm1r6Wqak7O4aWJPhUSFo0LHUqUDFnKnIRdQc2nLQ2qvYfBAzEQKsKpckAWCEklixFguVMkbMTzRunO1Y0qpFco4blvtW+XC/XPll3i2zo3QNxOc9zKxtfEu6Ne4JzhRyRSotbNoWsLlj53RpLDNaARsct7tKzqtzmGXiA+adG1tSuzMNvZQwFo4zp0GYWPCvJLuBIQAAMsYsCXAx37tIzC+spyqWYKzICEV1IsFjCCVmB6gakVS8yMm2b58QEnaT5sILE/Rghe/24i3pU1IthDFsOKNtGWDDBh3Ebu499QkuDzwrELn4XJHApPhGIs0k0h7i6b+T0FB0q49r/ABKX2PxEq7DRXNjmxfFofqo/uCnaS2L4tD9VH9wU7VpWFFFFAFVTaWCtJMTayMJiCLhoZFyygg6G2V2t5kHWrXUbtCIGaK4uHEsTDvDJmt/y/wCtAR2xNnuBlJVsjZHVs2ZbWPA4PEpUqwzAsARdiRU4MCnk/wBaVjjCYqw5PFy+qYC/nJEoF/oipGgIXHbJiRGkmMkqi5yEgA9y5ECq9zYAMDc2pODZyhmMqraICSaw4TIFzJGv+7iSxA72Vud7ze0cOXCAC4EkbN6FbN9hAPqrTttBuJFAA3mWM+cyFY7n1ED1UBs2LhymHjU+FlDP+83Ex9bEmnaBRQBRRQaAoU2zlnfGqSVPwvNG6+FG6YfDBXS/UEHnoQSDoSK0bIxod58Nit3vs650U8LgwxAOg5jMFLZfCXXna9P7IN2xJ78ViP8AKQv/AE0ljdhJiHla+SVZAEfKG03GHOV1OkkZOpU9dQVIBGWWrNC0Q4+Eluikq4R1ZZCxDgA8QZQtnJQst7i+bUX1MZttS2JEcQuXQNMVXMygEgGxIF2FlN+YCA3HLKHGbsiPEtJhmJsrCTPBIf8AdyTBshP7Nsrd2bnUjDsxonZoshz5c28zZiRfXOL3vcnwfRoABzQ6aI8BoGcbqKMDhYgsQpDfKFeELmAci7Em+oBZThhQ2Kl3rArCuiA83sym582ZVJ86KPLvs2hgZHymS7jNxLHoEUAm65iCzE2GfmoJyhTrXuHkKvmyyWtlCiGRbKPBUAcFgOpudTYgaVwDOJwbNDKubMziS19ALghVA6ACw85uTzqvAvmaNhkRpZWz300xIQEg6cJlL66FlTmKsTSzPoiiIeU9mb1Robe9vUaXXs6mRVd5ny3IJe2rXzEhAFOa5uLWN9QaJg3S42OFci2JUeACLgd8jHRF6l3I68ydVMNhGnOeXwSLciM63ByKp1WG4BN+KSwJAWylzD7FiS3DmsbjMbgHvVBZFPnCg1pglkxvBhCywm4fFWsLXsRhb/4jnUby2Red2ItXUr0DdajnZ+H4Ri3xHOOAPBCejSEjfOO8LlWIHvEtSfa/xKX2PxEqSwOBSGJIolCIihVUcgByHn9NRva/xKX2PxErUlSozt27HNi+LQ/VR/cFO0lsXxaH6qP7gp2unAooooApDaI+Uw/1p+2GYf60/SG0/Dg+tH4cp/0oBiTC3kWS+qh1t35sv5RW+iigCkNr6iNfKli/ytn/AOis9oYhk3ZB4d4qv5w4Kj0cbJWG0vDw/wBafwZqAfooqP29tFoId5Gm8bPGgXX58ipfTnbNf1UBIUVUZO39gynDSiVMu8W65VN1Vhmvc2ZrA21FmGlZr+kGPKW3MxChixUI1rWHRrkkkac7WY2BFwJfC9n44wwBbjkllJJHORyxHLkCbDzUpg9l3kxFm5SrzH+4gpbB9vI5Zd2kUui52uAdN2z8IUnMdAB330NIYft7GpYiFy80j5QGVgSqhAcym1iEHg3FzzqLgmSUmiZxeyjlKsodSLMLZgR3FTzFQY7NCPxaSbD/AEFIeL1RShlQeZMtPTfpDiHKKYjKX1CgkDODYFtLMtuK3W19L78b26ijZVMcpzRpKCMtsrAnW7CxsLWPNiFFyRUOy5Eu05iWBhxCt8tLFIttMsTRtfTmd4y259BTtIydu4iiM0DFiBvALEpe/Co8JmIUkDTSxp3ZO0IsS+VElTRiGOQqShQMFKk3HyikNyYXsag8JkliIjZNmThiY8W4BJOWSKORRfoCoR7eljWt4cYATv8AD6AnTCyE6dwE+p8wq1Nsfub7P/NazshuhH21HclyJb0TnU+z8RjJocPiHxCwTuyOTkgJVY3kISGO7gHJlvK5tm8DqOrYXDLGixooVEUKqjQBVAAA8wAtUKuwnOJglJULFvbjqS6hRb0DN7xU/V8FkUy1Cobtf4lL7H4iVM1Ddr/EpfY/ESpkRzYvi0P1Uf3BTtJbF8Wh+qj+4KdoAooooAqL2pOBNAG5AySfwpk/7tSlVTtbMTIUAY/JZOEXNpXOYgDqEhYjz2oCS2XtlN1GXc5pSzKCCTZyzhfQqEDuAFSfwtPKFVjDYVheRgu9Isq34Y16RgjpyLEeER3BQPRhJD4UzDzIiKP84dvtodomNrYqNoihcKXsqEg6PzQ+nMAR57DrS0m1VlihlGhEsV1PNSW3TL6QXI9VR0mFe2ViJo20ZXAVgD1DIArW52sD3NelIsDIrPG12jk+eCMytbSQg/O4QG7yEb5z2AvNFIbI2jvUOawkQ5ZFHIG17rf5rCzDzGx1Bp+hwKKKKA8tRavaKAwihVFCoAqqAFAFgAOQAGgFZ2oooDy1e0UUAUUUUAUUUUAVDdr/ABKX2PxEqZqG7X+JS+x+IlAObF8Wh+qj+4KdpLYvi0P1Uf3BTtAFFFFAFRWL2IXlMglZAyqGAVSeHNazMCAOI6ZT6RUrUftxpRCdxmz5or5AhbJvEzlRJwk5M3OgFZ9gsovDKxbqspzK3rAzIfONPomkmxDKbSRSo3mRpFP7rxgg+ux8wpddp7TARTh1YnwiMoIARTcnOVuWuCALd3fWGP7Q7QiBLYZCoS7OoLcRYWCqHu2hy20115aUA/FhppfAUxL1eQcXsRc7+d7W8luVPL2bitxbxj5Rlkv6RlYBfZAqM/WePMWb4OquJiMgIbNHu3tclhbjyjMOV75TYg+bK2/i2xKRT4fdhi5uATwhWOYkMQtmCpbW+a4I0zATGA2KsUhkDyMSuWzEEAA3GtszWJNsxNrnvqRoooAooooAooooAooooAooooAooooAooooAqG7X+JS+x+IlTNQ3a/xKX2PxEoCo7N7dTiGMBItEQcm6KPpUz8fp/Ii9zfmoooA+P0/kRe5vzUfH6fyIvc35qKKAPj9P5EXub81Hx+n8iL3N+aiigD4+z+RF7m/NR8fZ/Ii9zfmoooA+Ps/kRe5vzUfH2fyIvc35qKKAPj9P5EXub81Hx+n8iL3N+aiigD4/T+RF7m/NR8fp/Ii9zfmoooA+P0/kRe5vzUfH6fyIvc35qKKAPj9P5EXub81Hx+n8iL3N+aiigD4/T+RF7m/NR8fp/Ii9zfmoooA+P0/kRe5vzUfH6fyIvc35qKKAPj9P5EXub81Hx+n8iL3N+aiigD4/T+RF7m/NUb2i7bzPhnUpFY5ejeWp8qiigP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00013" y="-2011363"/>
            <a:ext cx="3562350" cy="42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altLang="ar-SA"/>
          </a:p>
        </p:txBody>
      </p:sp>
      <p:sp>
        <p:nvSpPr>
          <p:cNvPr id="13342" name="AutoShape 35" descr="data:image/jpeg;base64,/9j/4AAQSkZJRgABAQAAAQABAAD/2wCEAAkGBhQSEBUSERQUFBUWGBUWFRgYFxoYGhgbGhcWHBwYFRgXHyYeFxsjHRgbHy8hJScpLCwsHR8xNTAqNScrLCkBCQoKDgwOGg8PGi8kHyQ1LCotLCowLCksLDUvLCwsMi8pLCwsLSovKSksLS4sLywwLCwsLCwpMC8sKSwsLCwsLP/AABEIAPQAzwMBIgACEQEDEQH/xAAcAAACAgMBAQAAAAAAAAAAAAAABAUGAgMHAQj/xABNEAACAQIDBQIICggDCAEFAAABAgMAEQQSIQUTIjFBBlEyNFJhcYGCkRQWI0Jic6Gys9IHFVNykpOx0TOiwUNjg6PCw+Hw01R0hLTi/8QAGgEBAAMBAQEAAAAAAAAAAAAAAAIDBAEFBv/EADARAAICAAMFBwQCAwEAAAAAAAABAhEDITEEEkFRYRNxgZGxwfAiMqHRQuEzUrIF/9oADAMBAAIRAxEAPwDrOx9jwHDwkwxf4cf+zXyB5qb/AFLB+xi/lr/ajYvi0P1Uf3BTtAJfqWD9jF/LX+1H6lg/Yxfy1/tTtFAJfqWD9jF/LX+1H6lg/Yxfy1/tTtFAJfqWD9jF/LX+1H6lg/Yxfy1/tTtFAQ22cBFFhppUghLpHI6gxqblUJAIABOoqty7ReG4mwEJKjNoiKWBWYquVTIqkmE3OdrAppdiFvtFqAoGO7SxRqxOChBjLB1IFzkViWHALRkiwkPMhhl0rPA9oInxCQtgY7SOVVlVMtgsXEpZRvRdma4A4Mpt0q8ywhgVYBgeYIuD6QedZWoCm4LaKTYoQpg4VRTLvGZATwF1C2CgI5K5iCTwsnPNpGYPb7JFC2K2fETOodMkcaaZIiwy5nubyaAkMVVyVGXi6NXlqA5+O0SpIVlwMA0QqABe53hKglLO3AoUC2ZjbSsm7URKVD7PUZlL6BDw7uNxbgBZrScSgXGU2zVf7V5agKJhtsJLh5JVw2HhCyQRgvGHUB5927kjLmWwzA6cxelJ+1KItjg4Wc58jCLKpsoyyKhBLKxIbLmBCnrzro1qLUBQ8X2kiUlRgUBBnS5VT8pEtyFQLd1uRxaDnqKnOzrQYqNn+CxRlZGjIyK3IKb3ygHwul7G4vcG07Bh1QZUUKLk2UAC7Ekmw6kkk+cmtlAJfqWD9jF/LX+1H6lg/Yxfy1/tTtFAJfqWD9jF/LX+1H6lg/Yxfy1/tTtFAJfqWD9jF/LX+1RHazZMIwchEMQPB/s18tfNVkqG7X+JS+x+IlAObF8Wh+qj+4KdpLYvi0P1Uf3BTtAFFFFAeXrGWUKCzEKALkk2AHeSeVV7buzFWZZ9QHyxuyllZW5IwZSDlOiEXtcobc7x0OJSR7Sb1nS5CynNYrqQijhZxcG9s1mUgkG9ATc/adQC0aM6gXLkhEt3hnILDzqCPPWGH7Ug3zxSLa2awLFb8iyELJY94Qj3VlgIUxETMraNbKy2JBUhgddLhgNCOliKymwoVi00qmV8qryQEKWsqKSSSSx6npyoCVw+IV1DowZTyINwfQRXqSg3sQbaGxvY9x7qp+1jHFe6sS12dFdlDBbZnkUHK3Qag5iVXrpKdmMPZpWyqhAhjKqAACqFyBboDNb1UBP0UUUAUUUUAUUVrfEKObAeugNlYSyhVLHkASfQBesRik8pffQXRwVuCCCCL9DXLR2iHwfbfCSIG3yrfkGIzG9rWAJzXzC1r63HNSBsh7X4Rlzb5APObHnbl117vTy1rfNsPD3WRo0+TVQp5BVjOZetrKbkX5XPeajtmdnoGbeLCqRZSsYN7tfQyWJ4ARoALG2p5gDpwf8AjPhbMfhEVlNms4Njrpp6KcwO0I5kzxOrryupuOh/oQfWKQj7J4VSCsKjKSwtewPovbToOmtrXNSGEwSRDLGoUaaDzKqj/KoHqoDfRRRQBUN2v8Sl9j8RKmahu1/iUvsfiJQDmxfFofqo/uCvNt4eSSB1iYq5y2IbIdGBNmANrgEdPSvMe7F8Wh+qj+4KdoCmRjHxsqvNBdEVshkIzKLAm7LcgAG7MW110rZh8LtHMQJ4iMxJOYMQrG/LJYcJXKBYDXNmuKl9s9l4sU4eTPcLlGUgeVryPlHzG+oOlYdneyyYNpN2xKssaqpA4VTOdW5sSXJufMKAafBPJhN1MQZGjyuy8s+Xwl0HztRoKrGKjDiOY8IkEYcjmjMLxSL51dsvnDm9wLVd3NgT3VCYHYyPgkQ34oUW/deMC49HOgNmA2NGyZpY4y5tmYLbMbDXvtcaXJp7D7PjiuYo0UnuUKT6SBc17s3E7yGNzoWRWI7iQCR76ZoCCfAnNGshDSSyK8pHILEC6ot/mK+QefMxOrGndjDhdvKllP8AC5Qf5UFOtCCwYjiAIB7gbX/oPdSewvFoj3qG9+v+tAP0UUUAVXsdteQY4wqQEXDq7CwN2klZVN+egif31YapwbNjsY3knDwj2IhJ/WeoTdRJQVslGx7n5x+wVDbV2/FAGzm5XVgLcPLw2YhU5jmQTcWBuLwna/tgIPkorlybHL4RPLKnOxuRdrG3IXa+Xm4hmxcnMEL1+Yl9SF8pjck2uTckkg5qzvLORvwdneJpkuf6+fnIu2M/SXe+6GgPzEMlvS75FH8J9NRMn6SJCTqw7vloB3cwI/8AWtOH7NxLYOGksObHhHmCA6e4+mpAYVMpWPKlvJC6HnqLW9RqHaLgjatjgtc/nSjTgf0gyTSCI5zzYL8nIrkC4VgqxkgHiIzdACOtX7ZXbwycMlkIIGa3Dc8gwazRk6WuLagZiWW/LO1c+gVTlyKZWI58wqD+I39QPSo/CTTuUlztmYyxq3POyojGN+jBs4FiLXY89asjO0Z8XY/quLVdb5WfQcW1WB4gD9hpyfaarHvNSLqthzuzBQPTciqL2J2z8Iwy31KgW1vwm4AJOtwVZddSAp1vcyK4belTaNs7NJ8omdd3GGjjBW48JpGkBvyv3VJTau2efONcMy3fC1sSSABcm+lgOZJNY4XHxyFhG6sUOVrHke4/+9D3VS9uzNFGVIZAQzMBLvImRLFl+UG8jLXVAF0u458qZhxvwMjPZise6OXQS8LyQuoufCKyra54mOpGp7HEfHzRXRY9vbV+DwNIFzvwpEl7byRyFRL9LsRc9Bc8hSXacN+r33hUvaPMVBCls6XKgkkC/IEmors7hWmxWaRiy4W9zfRsVKt5GHmjjfKO7esPm1M9r/EpfY/ESrk7VnGqHNi+LQ/VR/cFO0lsXxaH6qP7gp2unAooooDRjntE57lY+4GvNnJaGMdyIPcorVttrYaY/wC6k+41NqLDzAf0oARABYAADkBoKyrThMQJI0cAgMqsAeYuAdffW6gPAwPLX/wbUlsLxWH6tPuisdk6b5PJmf8Az2k/7le7D0gVfILp/A7L/wBNAP0UUUAVzfHbY3EOLnvZnxWICnTTJ8lfXTRYCR3mw62rpFcQ7XSqcFhyWYGWfFMbHTI2IeRmt3g7u3rqvE0L8CG/OitRRvPLY6M4ux57uI8lW97l7nU6kG5vnerRh8OqKEQWA5D+/efPUbsIZYWmbQyFnNtbKNFUeYAaDz1LXrBN2z6OMd1V8+fNT2tEOHCsxFgG1PO97m5JJsBryHeayOJXKGzDKdQb6Hrp36C9IbexREYjQjNKci62AB8JiegsbX6Xv0ri5HctSr7WxO8LNf8AxHLDzRxiy+okj1qau+0NkfB9hwNa0qSRTr3h3bQepSo9kVU9kbOXE4uONb7t5BGt+Zjj4nbzFtW9JNdA7c7QR5YcKCLITicRb5kcSkhT3Fr2A7yneKv6GLFm9+K634L31T6oT7EqVMkSEgtJiIUNgAtnh1Ddcil3t0se+rtFhc53yxqUIVYlDvFIsSCyZXU2N7l8py2zAE6VTf0fbOLYbe6b2XeRxsCDYzZTI/DqAkcanwr3crwk1bcQ0uHTgB+akYuZYmYmyKyud7DckDhZlAuTU5Okknn1PKxs8SXe/UR+EM+L4RJJu9QsgXN8mWJjBj4S5a7qT4Rw9u5qTxOLUEyi0qYdRuMuucZiII187SNk057lT1tTkJMUFw2UyyB8NPzzHRCzedkDy9zIznTKTXuxMCJcTBGAciAYtwegA3eEjPqUyfvR+ekVnVUV9S3dndk/BsMkTHM9i0reXI5LSP63Zj6LCtHa/wASl9j8RKmahu1/iUvsfiJWoqHNi+LQ/VR/cFO0lsXxaH6qP7gp2gCiiigI7b72gZfLKR+p3VTb1Emo7G7a3gkRWsHO4j01za7yS/cgv60YdRTXaDDud26qzKhYsFsWBKkK4B8LLc6ee9ja1V44FUKk/CI0C5LlHXTTTeAXjDEFmbRmNuIAAUBdYStgFtYAAAdB0rMmqZFNhY7ugTTmyIXNvOyAn3mmxjgWyKkrNa+UROptci93CgC4PWh0243aIDtJDIGDhWGRgQZIrlo2t86SPhAPIp32p/Y+LUvIisCrWmjI5FJBrb2wx9pe+ojEbPkZg4w8qSC1nDQhrX8FvleNT5J06ixsQ1srZkiyxsIzEkYkHEykkPrkUIWGUMFNywtlAA7hwsVFFFABr517YTfI4Ed2GDW/eZr/AHfsFfRRr5y7UR5kw/0cDE3/ADnX/qqnG0N//n/5l4+lE9g4MsUag2yqg9wFx6+XrrfmFr3Fu/pUZjNqESLHAN7IbjdqLm+liSOVhfTz62GtOQdlIks+1cSiX4hArhQL9Wy8z+6PaNYlGz2ZYkYLP+33fEK4jbUCnMXDFQQMt2Otr6jToOZ6VXcbjHxEoCKS8vycSjUhCbE/vMTa/K2bpY1a9p7dwEETfq/DJM4sN60bOkebQEtNqT3DQGx10tWXY/YbpfGYhrSypJKGYjMI1CglS2gZ8wGYjhTkBnGWyMaKp46UHNqu/i+71z0y4kpJ+jUbvDiKdopIVsWVSbsWLFlIZSpuxA15WHTWDwexI5ZXhgLywRspxM1+LFSluCFD0UuR153ck2QmZ29tiV1TAYd2eZ0zYiWzExI1iRZRmvZgOrWKi5ZriY2FgNzDu41yGD5OLpvMRLGCJDcaZEcs1wct2tcIKnFWzBLHnDDuTz4ed356efK3sDsYqqrFlKQB4xZnjzOWvK8boeFQ4CBSpHARoKWxszSMEkMjRo6oQVG8uReW5hJDqsWYZlA/xGGrCnpcX8HjOQlCo4IJ7sHPILBMly5J0sc7a8lpfBQ5JM1yHjcJHKw+TZmRXlV8pupkaQ3JFrhLXK5Sdt3LToeetDXiVzyCBSpjF1jy8gktpZR3WCFI1I6Sjz1N9iYc0UmKPPEuZF0/2SjJCB5ii7z0yGqnlJw+WPheYQ4VCBqHxAV5pBbuV83/AAvNXS8Nh1RFRAFVQFUDkABYAegCrsNcWJZZGyobtf4lL7H4iVM1Ddr/ABKX2PxEq4rHNi+LQ/VR/cFO0lsXxaH6qP7gp2gCiiigCiiigMJoQylWF1YEEHqCLEGoIylEDsbyYVikh6tEQt2PpTJIfpIRVgqM2hGElSQi6vaGUd4Y8BI62divokJ6UBJ0UjsVjuQpNzGWiJ6ndsVBPnIAPrp6gCiiigA1xDZGASfF4eGUXRtnhWHLk7HQ9CCAb94rt5rivZLXaUH0cEPvf/1VOLoa9lycn0Y9j8Mmz1XDYBQs8wdnmfiMcSAlpGsOQ1soFrg6E2vALs+NWLEZ3vd5JflHLXI1BJUG4It4QIIDPlNTO3FMm0cTrYR4eFCegVmRrm3IBmBPmBqJa6MGMRzXuqk2jtm5hkboFSxGblbLotcwopq2aZSkuOuvW88/A1dpcaJcOg8LLJFa4BIDJLwgjXKwynKSbFT6Td+3PaFMJDfKrzMSIFIDWb9pY8gtx6SQOptz95keWJL/ACMB3szDlYN4KgaFmJyjU3eUi5CCsWgl2m2Kx8pKxwo5QDldQSsanqANWPW58vSubW9kaIYK3Y9pklm/GqXjV9xY+xeI3MDyKGllmGcs+gZgXOreG1ybAAcTB+WrVb8K+7KgyRgxZwzSh0SWZ2BmdJfBQBgUGjEWYWsBes9jUVzhmsPkYmmchhlaygoHt4JjKhbG1h5iKumztoxJDGrSBTkXNn+TJJAJuHtzJNJPdjpdnl4rcpu2L7R2gSQroVVB8Ik1DKyobpu2XwgWGbUA8Fra0mICMPuiSpdo0xcL68UsgzuvMDNdtRwsLnmDWM0UbbxgVSOWdIyyZUGRDluGGmrBtfpWrdt6ZyFMiqzJDiGjlW1nuEUG3NW4zcar1B6CMaWmRDkY9nIt7i4SRpHFJij+/iXZY/4YxMvrq9VVuy0NsXi7ckXCwj2Ud/8Au1aa1w0IS1Cobtf4lL7H4iVM1Ddr/EpfY/ESpERzYvi0P1Uf3BTtJbF8Wh+qj+4KdoAoopHauMKAKhAd72ZuSKou0jDqFHTqSo0BvQDOIxaRi8jKg72YKPeaVO3YOkit+5x/Yl6j9n7MdrSg7vNqHdd5OwPUs/DFfyApA83ISA2Tfw5Z2/4mT7IgooA/XK/NSZv+DIPtZQPtpTHYwtlMq7mMMrWYgySMpzKkaIT84A87m1sutw3+pY+plPpmlP8AV624bZcUZzIihuRa12I7ix1PvoDDZULKhZxlZ2ZyvPLmOim2lwoANtL3p2iigCiiigA1xjsCM2NZvJwkIHtiFxXXtp4jJDI/ko7e5Sf9K5P+juyNi5DyjTDJ6ooWB+6KpxeBq2fSfd7oj8XtKU7YxS4SMvORHGjZrCPIih2foy3UXDaaDrlBNu7EWOx2hjRduIwwQgE+fKuUW5jMy+umv0WglMXi31dnNz32BdveWHuqM7NbNTFXxGJG9dyzuW165QAO4FXJ7huwNAQaYredHp5Qk3/rS6t1zd1o80R5iXHTR4LAxtFD4Ts2rGws0spBIJAOVVBsMx5ZtOn4jY6RYCTDQrZRDIqjvJRtT3kk3J7zVK7OygbZAg4kKur21CqE7+oDKnvXvq+7dx6wYaWVjYKjW85Iso9bED11yqdFO0zcnFR01S1dvi+bfoVrsjKXwsS5nAMAjOoIyvPho2ZLg5brmUjUXF7am993cv8A9RL/AAw//HXN9iymHAIhzAxwPKxA8ENiIpQturBMrEfSXvq+NvDy+FH0jDIPtBb7K7LepU6MOPXayrmyPwyN8jGpUss0/hi4YxmYWIW1iTrpoLHTpWrakGV5LxJEXSOwRsy6TASECyhS2aK5tc2F+VEcZyokkayMuJcMjsCCW3rKWbKQdJFNwvM8r15tTCGMyEqoDQl0Cs7Bdy+ZgM/IHOvIAacuVL4WQ4kz2U/x8d9dF/8AqYerJVY7NtbHYtejJhZR57iaO/8AyhVnrVD7UVy1Cobtf4lL7H4iVM1Ddr/EpfY/ESpERzYvi0P1Uf3BTtQ2F2xFBh8OJWy5oktoxFgqAliAQqgsupsNRW1O0uHMRmEnACq+C97sFKgJbMSQwI01BvQEpUJ2ghLMABcvDiYlHe7LGwX1iNqfl2xCoBaWMAi4u4Fxe1xr36Vqxk8EoEZlQMSChV1zBg1gU7yG0tYg6gggkUA5hcSsiK6G6sLj/wA9x81barjPJA5YlYyxuxNxh5T5Vxc4aQ9b3Uk/POok12qRo8MqnzKHHqKE3HpAPmFASFFI/rheqTD/AIMh/opqr7b/AErYfDSvGYp3KWDEKE1IBtlkKtyYcwKlGEpuoqyE5xgrk6LtWrF4pY43kc2VFZmNr2Cgkmw1OgqgP+maHLcYeblfUxjpfyjQn6YMM/DNBKsbBgb5XBGUkgqOYIBq17Pir+LKltWC8t5FqxXa2CJbzZ43sW3bIc9swW4C3BFzzB/oa8btphBa8y+cWN153zi11tbW/LS/MUp+rMAdThzqLXaCYXBJOpK6m5Op1rGLD4GTESIVw5zKjW4QWLPLmuL6nhF9L691UGg3bd2zFLs7GPC4cJh5rkXsDuWa1yOdiLjp1rmuw23eztpv1zyp/kAH4ldI7V4SOHZmJWNQqtGwIHUsAlz3m1ta5jCbbExzdWma/wDFhx/SqMXgbtlWT74r55D/AGKxIw+xZZmFxeVrd5yoij1sAPXUL2N2DisXhgokSLDo5ykxhnJIXNkuL9Bc5gLm2tjWvaeL3ewcPH+1mkv+6sjk/bkrpXZrZ24wkMVrFUUt+83E3+YmqEb8aW4pvjKT1z0v9mvs/wBmYcGpEd2ZvDkaxZvNpoB5h6dTrVK/Snt3PImCj1tZ5QOrEcCemzA+l17qve39srhcO8765RZR5THwV9Z59wBPSuR7DiMkj4ycliWJBtqzseg7+LQd7W+bXGzmxw3pPGnnXPi/6JvZMck8LQScTw75JDdiWjkjzR3a17Bg1mJAUW1A0PUdmY95oo3jjZ7qpLsRGpNhc3N3531CEVy+B1ix0UrgiGX5B3twh1IsQTobaK3TLnB6ir/2fwqujxyC4jdrR3+SVWZzZUsFYBxIoLAmyiutxcU5cDFtcN3EbXH56i+Onv8ACRmQsFE6mJy1jGqiwawuymJCbeUAbdWsbhwtpVgCRhHWYmQNIyNlJZrZs+XLc3cmxa1zodm1sYpVZIhnER4mXKI8h4XTOxCMTpZVJ4lUG3OlMHGZQ0AfeRmMGPNK0dozdCpWJQZCpFjmbTMoOvPqbq9F1Mp7sbEGPGYYtzdJsHJ9ZHaRCfSscpH7476vVc32nhpVZoyVMw3LxuBlUzRnNC5FzkEmRoWF+i20cVfNj7UTEQRzx3yuoax5qeqsOjKbqR0INacN2iM9bHKhu1/iUvsfiJUzUN2v8Sl9j8RKsIBgtkRSw4Z5UV2jiXJmF8pZY7kA8m4RY8x66wHY3D7ox2cghRmLlmyqqqF4rgrZQMpBGl+etP7F8Wh+qj+4KdoCuDsHhrlmDk5nYEMRbMFFr3uQAoOp1Ysx1NbcD2JwsNikdipQjiOmRsy+7l5xzvU9XjctKAgMbiDLIFUBlDFYkPgs6Hjll6mOM8IXq/sESEexxa8kkzseZEroPUkbBVHq9JJ1pHYIF4f/ALWMr57m8h9N8l6nqAQOxk8qb+fN+eqRtXsps7ESPJLJiIs5tmZ+GTLw5keVWJF0tcm3g9GW/Rqi5OzGGYktChJNze/UliOfgliWK8iTe19alGTjnF0RlCM1UlZQj2M2SF1xkgFuskY0vl6x/wDvPlW3DdjdkiRQ0zyZfmu4CNcOg4kRbjQm4a3I8iL3qfs3h3BDQobkty6m1zcagmwrW3ZXCnnCv2253ta9sv0eXS1TePiP+T8ypbPhLNRXkZYXZWGkRZI4o8rAFWVAtweRBABrOXYSEWzSDzbx2H8EhZfsp+OMKAoFgAAB3AVlVReU3tNsNYcK7izoDGWQgxg/KILkwFF0Jzao3KqJGscuzMTFGXgiEh3hlAmCOGiPhRZXymwH+E1ta6p2zgL7OxSjU7iUr+8EJX7QK5VslGefaWEQKROrypmJGjXKlbKbm0yHpyqqdtpJGzZ63ZSuqp/mvcj8ZsWSWHAxx5Z4YWkEssLLIgEk1yxA40ULa+dVtY10LtPt3cYOTERFWOgQjiW7MFB00IF7281q4/sbGNvcCeWSXdjiZTYyBiCy6qLueXnrpm3dku6hHjSUSNZgJXWQ5VZ7iQIC5GXQSCS/LSq44bn9pp2ifZzisV2rf/Tv5kUPamBmeN5MVI7yC3C7XVblTbUgXKMDZBbiQdae2SuaPDpfLwqb9xZwgc99szP6SKcx/Yl3eMmV3QAKsc/ybgWsEWSxWQW0y8D20C9KdwOxJHmH+EO9CzoypEyk5lMd4y5ZQARfLbS9JYUm8kWrbMNYdOefRNJdxbNqdnIp8L8FIyoAAltShXkwvzPffncg8zVN2ftOTBTJhcXFvGzBUJZjFOjPpmGt2Vm0JBtnYMuaxN7303kQ/wA1/wD4a5xtcNJtKczgl4t2IkBBUKVBNiwB0XivYDVsxGho4SjmzHhYkJxlF5pK+vBZeavp1o6bgsSJJFM/DMP8OM6Igt/sOkhtzccVr6IOGk9s4RHkO6YiW92CnLmbLyVgQBNk5i9mTR7AowoMmIlilWCJEnme5yMgXIuVCLhchX5zC5TLZXspIvPdmu2btNup1y4lRkMcoylhe+WKU2KseeR82awIfqKpRd72pDsJ7u8l+651rXUkYsMksTEXEyq1440VA6hlzBFC5yQQNGJeN7ebNs2Dt34LI5dgcPI/yzDQRSsbCe3zYpbcY/2cga+hYhnHBJ5AYbpNa9+RDryEi2JQgabw6AMo+UVshQxkm8vOIxv4lZcVHawmiIAbMuoJFhoblb6FlK5+xm07ZTlodHqG7X+JS+x+IlR3Yradh8ELFlVFkwzk3LwHQKSdS0Rsh62MZOrGpHtf4lL7H4iVsTsqaoc2L4tD9VH9wU7SWxfFofqo/uCna6AooooCvzwtDIqrYHMzYcnRWzm74dz8254lPmXQ5CGlcFtNJLqLq48KNtHX0jqPpC6noTW/EYdZFKOAynQg8jUViNjvYC6TKPBEtw6fuzLdvWVLd7GgJm9Lz7RiQ2eRFPczAf1NRJ2Q50MSEfTxM8o/gdbGt8GxnUcLxR9wigVV9rMWJ9RFASyuCLg3B5EV7UDsh7SIVCqJRNnVNELROF3qDoGvr35k1NrmeoAooooDGRAQQdQRYjzGuGsxweLwc7cgDhZj9LDs2Hcn2Qj+zXdK5n2z7Ob2TFYYDiky43D9AXAEUyD02W/nmv0qvEurXA07LKMZ1LR2n45fjU5V2mwxw+NmiAsElZ08wYqV+w/ZXaJMTm3OIALIVJOUEkCRUIbKNSBaxtc8V+QNc/w/Z8bViSQS7vEQqIZwyk51HgORzDECx86nlbXpGzoVjjWJTfdKkZ9lFtf1EH11bgp23wehPb5xcYQf3RtP8euorjccskbxwkSO6sotqq5hbNIbEKovfXU2sATpWKbJbndQFsI0BchB1yS6SJfTRbJpqjVKk0Voas8yyOixjqQrgsTyGgc/uWsk/oXK/wDu6jdu9lYcdaZHaOZdFkTmCvIOuhBF/osL8+lT2KyZDvcuT52e2X15tKgcTtvDK11xURI0/wAZN4BfkJGJWVfoS3t0ZahJKqehbhuae9C76C2ysLDs9SHVt6/hSyOuV+ukpsAL/MtnJ1s1r0ztvY+H2jGcjLvUHBIAQV6gMDYlCf8AUjWpEYtJIyJgjxmwZrcGvITI2sJOhGa6nQhjcV7sfDLGHQXujFSSzMSDxIxzE65WAJ6kGijFrd4DtcRT7S/q5le7HbclkZ4ZdMZALXY6yopsY5T86xPhfSDD515vFYwvlxsaMrIyhhY8aElGjkJAGcMcvDmCm92Nhlr21Cg27hzGQrZRvjew1SQKD5yuVfPdOtWXGzOpnhRMwkjMhuWAUlZFYghWAJKo2thfMb3NebOG7JrU34+693ESq1dcuHlla6MhVxwwypKvLC4lT/8AjTqc9u9ch3oH0V6ir52v8Sl9j8RKpC7OLO8Tjhl3KDUG6ZcSFOnLhAHfw1YpcWZdiRSMbs8GGZj3k7q/23q/CeVGWaLDsXxaH6qP7gp2kti+LQ/VR/cFO1aQCiiigCiio/E7cjRinGxW2bIjuFuL2YqLA2INudiO+gJCo/ashbLApIMl8xGhWNbZyD0JuqA9C4PStT9ol+ZHM/8Awyn2zZBUXjcXK5lKw2zxLEt5FuvE+Y6XAJDC1jzUUBK7FiDXmAAVgqQgCwWJfBsOma5b0FR82pSoJNqTCwWKFQNAu8Ym3pEdh9teRdpiVvugQL3KSoV0JGhYqeYI5cxQE9RS+BxoljDqCL3BB5gqSrA2uLggjQkUxQBUF2s2Y7xrNCuaaBjIi8t4pFpIr/TXl0zBCeVTtFNQck2rstxIu09mcZcXljsflAfC4eea44k5hhccQIO7Yfb3Cyb1pH3LFwSr30tFEpAYCx1U9x8wqVw2NEe08ZhyoVHlDxEcmk+DwNMvmY5lk8/yh6GojFbJhfESCeOMvJOqq7KWGsKNwtcNmOg3bMQC11uARVMZyw20jY3DFiu0WnFa9z59P0asb2wkxM4w2zioJ1eZxZVH0Aw19JBueQ+cNHwLGBN7DtISEWLLKAqatlAvmddTYWsOY5Xqwx7NWNdwkcKOt5IsqhY5bDKwYa2JDZWuTowYcrLC47Y66SrezAISOGRLcDRst8wANlsWIPCrHRWMXiSk7bO70IZQiq6pNvxa9K9yC7VbZLSYc46BleFjvIDfdzKbXkhcEi4taxPUC51FXfEbAwtkQ4aDdScNxGEdWIJXUAMLgW0IIa3O+icLS7tmlO8aH5VWy+CwUnI4NsrZFykKARvRdQRemu1Wa8S5nEbFt8F6KhRs5I1GXXkRzFRk3J2zrxPpSjlXX57vqQ/ZXaEcUj4OWRQYCfg8ucDPASTkz3swFtV5cxbgNvNq9tUWSQYICVt3GpfQQxlWk4ndrLYBtPmm1r6Wqak7O4aWJPhUSFo0LHUqUDFnKnIRdQc2nLQ2qvYfBAzEQKsKpckAWCEklixFguVMkbMTzRunO1Y0qpFco4blvtW+XC/XPll3i2zo3QNxOc9zKxtfEu6Ne4JzhRyRSotbNoWsLlj53RpLDNaARsct7tKzqtzmGXiA+adG1tSuzMNvZQwFo4zp0GYWPCvJLuBIQAAMsYsCXAx37tIzC+spyqWYKzICEV1IsFjCCVmB6gakVS8yMm2b58QEnaT5sILE/Rghe/24i3pU1IthDFsOKNtGWDDBh3Ebu499QkuDzwrELn4XJHApPhGIs0k0h7i6b+T0FB0q49r/ABKX2PxEq7DRXNjmxfFofqo/uCnaS2L4tD9VH9wU7VpWFFFFAFVTaWCtJMTayMJiCLhoZFyygg6G2V2t5kHWrXUbtCIGaK4uHEsTDvDJmt/y/wCtAR2xNnuBlJVsjZHVs2ZbWPA4PEpUqwzAsARdiRU4MCnk/wBaVjjCYqw5PFy+qYC/nJEoF/oipGgIXHbJiRGkmMkqi5yEgA9y5ECq9zYAMDc2pODZyhmMqraICSaw4TIFzJGv+7iSxA72Vud7ze0cOXCAC4EkbN6FbN9hAPqrTttBuJFAA3mWM+cyFY7n1ED1UBs2LhymHjU+FlDP+83Ex9bEmnaBRQBRRQaAoU2zlnfGqSVPwvNG6+FG6YfDBXS/UEHnoQSDoSK0bIxod58Nit3vs650U8LgwxAOg5jMFLZfCXXna9P7IN2xJ78ViP8AKQv/AE0ljdhJiHla+SVZAEfKG03GHOV1OkkZOpU9dQVIBGWWrNC0Q4+Eluikq4R1ZZCxDgA8QZQtnJQst7i+bUX1MZttS2JEcQuXQNMVXMygEgGxIF2FlN+YCA3HLKHGbsiPEtJhmJsrCTPBIf8AdyTBshP7Nsrd2bnUjDsxonZoshz5c28zZiRfXOL3vcnwfRoABzQ6aI8BoGcbqKMDhYgsQpDfKFeELmAci7Em+oBZThhQ2Kl3rArCuiA83sym582ZVJ86KPLvs2hgZHymS7jNxLHoEUAm65iCzE2GfmoJyhTrXuHkKvmyyWtlCiGRbKPBUAcFgOpudTYgaVwDOJwbNDKubMziS19ALghVA6ACw85uTzqvAvmaNhkRpZWz300xIQEg6cJlL66FlTmKsTSzPoiiIeU9mb1Robe9vUaXXs6mRVd5ny3IJe2rXzEhAFOa5uLWN9QaJg3S42OFci2JUeACLgd8jHRF6l3I68ydVMNhGnOeXwSLciM63ByKp1WG4BN+KSwJAWylzD7FiS3DmsbjMbgHvVBZFPnCg1pglkxvBhCywm4fFWsLXsRhb/4jnUby2Red2ItXUr0DdajnZ+H4Ri3xHOOAPBCejSEjfOO8LlWIHvEtSfa/xKX2PxEqSwOBSGJIolCIihVUcgByHn9NRva/xKX2PxErUlSozt27HNi+LQ/VR/cFO0lsXxaH6qP7gp2unAooooApDaI+Uw/1p+2GYf60/SG0/Dg+tH4cp/0oBiTC3kWS+qh1t35sv5RW+iigCkNr6iNfKli/ytn/AOis9oYhk3ZB4d4qv5w4Kj0cbJWG0vDw/wBafwZqAfooqP29tFoId5Gm8bPGgXX58ipfTnbNf1UBIUVUZO39gynDSiVMu8W65VN1Vhmvc2ZrA21FmGlZr+kGPKW3MxChixUI1rWHRrkkkac7WY2BFwJfC9n44wwBbjkllJJHORyxHLkCbDzUpg9l3kxFm5SrzH+4gpbB9vI5Zd2kUui52uAdN2z8IUnMdAB330NIYft7GpYiFy80j5QGVgSqhAcym1iEHg3FzzqLgmSUmiZxeyjlKsodSLMLZgR3FTzFQY7NCPxaSbD/AEFIeL1RShlQeZMtPTfpDiHKKYjKX1CgkDODYFtLMtuK3W19L78b26ijZVMcpzRpKCMtsrAnW7CxsLWPNiFFyRUOy5Eu05iWBhxCt8tLFIttMsTRtfTmd4y259BTtIydu4iiM0DFiBvALEpe/Co8JmIUkDTSxp3ZO0IsS+VElTRiGOQqShQMFKk3HyikNyYXsag8JkliIjZNmThiY8W4BJOWSKORRfoCoR7eljWt4cYATv8AD6AnTCyE6dwE+p8wq1Nsfub7P/NazshuhH21HclyJb0TnU+z8RjJocPiHxCwTuyOTkgJVY3kISGO7gHJlvK5tm8DqOrYXDLGixooVEUKqjQBVAAA8wAtUKuwnOJglJULFvbjqS6hRb0DN7xU/V8FkUy1Cobtf4lL7H4iVM1Ddr/EpfY/ESpkRzYvi0P1Uf3BTtJbF8Wh+qj+4KdoAooooAqL2pOBNAG5AySfwpk/7tSlVTtbMTIUAY/JZOEXNpXOYgDqEhYjz2oCS2XtlN1GXc5pSzKCCTZyzhfQqEDuAFSfwtPKFVjDYVheRgu9Isq34Y16RgjpyLEeER3BQPRhJD4UzDzIiKP84dvtodomNrYqNoihcKXsqEg6PzQ+nMAR57DrS0m1VlihlGhEsV1PNSW3TL6QXI9VR0mFe2ViJo20ZXAVgD1DIArW52sD3NelIsDIrPG12jk+eCMytbSQg/O4QG7yEb5z2AvNFIbI2jvUOawkQ5ZFHIG17rf5rCzDzGx1Bp+hwKKKKA8tRavaKAwihVFCoAqqAFAFgAOQAGgFZ2oooDy1e0UUAUUUUAUUUUAVDdr/ABKX2PxEqZqG7X+JS+x+IlAObF8Wh+qj+4KdpLYvi0P1Uf3BTtAFFFFAFRWL2IXlMglZAyqGAVSeHNazMCAOI6ZT6RUrUftxpRCdxmz5or5AhbJvEzlRJwk5M3OgFZ9gsovDKxbqspzK3rAzIfONPomkmxDKbSRSo3mRpFP7rxgg+ux8wpddp7TARTh1YnwiMoIARTcnOVuWuCALd3fWGP7Q7QiBLYZCoS7OoLcRYWCqHu2hy20115aUA/FhppfAUxL1eQcXsRc7+d7W8luVPL2bitxbxj5Rlkv6RlYBfZAqM/WePMWb4OquJiMgIbNHu3tclhbjyjMOV75TYg+bK2/i2xKRT4fdhi5uATwhWOYkMQtmCpbW+a4I0zATGA2KsUhkDyMSuWzEEAA3GtszWJNsxNrnvqRoooAooooAooooAooooAooooAooooAooooAqG7X+JS+x+IlTNQ3a/xKX2PxEoCo7N7dTiGMBItEQcm6KPpUz8fp/Ii9zfmoooA+P0/kRe5vzUfH6fyIvc35qKKAPj9P5EXub81Hx+n8iL3N+aiigD4+z+RF7m/NR8fZ/Ii9zfmoooA+Ps/kRe5vzUfH2fyIvc35qKKAPj9P5EXub81Hx+n8iL3N+aiigD4/T+RF7m/NR8fp/Ii9zfmoooA+P0/kRe5vzUfH6fyIvc35qKKAPj9P5EXub81Hx+n8iL3N+aiigD4/T+RF7m/NR8fp/Ii9zfmoooA+P0/kRe5vzUfH6fyIvc35qKKAPj9P5EXub81Hx+n8iL3N+aiigD4/T+RF7m/NUb2i7bzPhnUpFY5ejeWp8qiigP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00013" y="-2011363"/>
            <a:ext cx="3562350" cy="42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altLang="ar-SA"/>
          </a:p>
        </p:txBody>
      </p:sp>
      <p:sp>
        <p:nvSpPr>
          <p:cNvPr id="13343" name="AutoShape 37" descr="data:image/jpeg;base64,/9j/4AAQSkZJRgABAQAAAQABAAD/2wCEAAkGBhQSEBUSERQUFBUWGBUWFRgYFxoYGhgbGhcWHBwYFRgXHyYeFxsjHRgbHy8hJScpLCwsHR8xNTAqNScrLCkBCQoKDgwOGg8PGi8kHyQ1LCotLCowLCksLDUvLCwsMi8pLCwsLSovKSksLS4sLywwLCwsLCwpMC8sKSwsLCwsLP/AABEIAPQAzwMBIgACEQEDEQH/xAAcAAACAgMBAQAAAAAAAAAAAAAABAUGAgMHAQj/xABNEAACAQIDBQIICggDCAEFAAABAgMAEQQSIQUTIjFBBlEyNFJhcYGCkRQWI0Jic6Gys9IHFVNykpOx0TOiwUNjg6PCw+Hw01R0hLTi/8QAGgEBAAMBAQEAAAAAAAAAAAAAAAIDBAEFBv/EADARAAICAAMFBwQCAwEAAAAAAAABAhEDITEEEkFRYRNxgZGxwfAiMqHRQuEzUrIF/9oADAMBAAIRAxEAPwDrOx9jwHDwkwxf4cf+zXyB5qb/AFLB+xi/lr/ajYvi0P1Uf3BTtAJfqWD9jF/LX+1H6lg/Yxfy1/tTtFAJfqWD9jF/LX+1H6lg/Yxfy1/tTtFAJfqWD9jF/LX+1H6lg/Yxfy1/tTtFAQ22cBFFhppUghLpHI6gxqblUJAIABOoqty7ReG4mwEJKjNoiKWBWYquVTIqkmE3OdrAppdiFvtFqAoGO7SxRqxOChBjLB1IFzkViWHALRkiwkPMhhl0rPA9oInxCQtgY7SOVVlVMtgsXEpZRvRdma4A4Mpt0q8ywhgVYBgeYIuD6QedZWoCm4LaKTYoQpg4VRTLvGZATwF1C2CgI5K5iCTwsnPNpGYPb7JFC2K2fETOodMkcaaZIiwy5nubyaAkMVVyVGXi6NXlqA5+O0SpIVlwMA0QqABe53hKglLO3AoUC2ZjbSsm7URKVD7PUZlL6BDw7uNxbgBZrScSgXGU2zVf7V5agKJhtsJLh5JVw2HhCyQRgvGHUB5927kjLmWwzA6cxelJ+1KItjg4Wc58jCLKpsoyyKhBLKxIbLmBCnrzro1qLUBQ8X2kiUlRgUBBnS5VT8pEtyFQLd1uRxaDnqKnOzrQYqNn+CxRlZGjIyK3IKb3ygHwul7G4vcG07Bh1QZUUKLk2UAC7Ekmw6kkk+cmtlAJfqWD9jF/LX+1H6lg/Yxfy1/tTtFAJfqWD9jF/LX+1H6lg/Yxfy1/tTtFAJfqWD9jF/LX+1RHazZMIwchEMQPB/s18tfNVkqG7X+JS+x+IlAObF8Wh+qj+4KdpLYvi0P1Uf3BTtAFFFFAeXrGWUKCzEKALkk2AHeSeVV7buzFWZZ9QHyxuyllZW5IwZSDlOiEXtcobc7x0OJSR7Sb1nS5CynNYrqQijhZxcG9s1mUgkG9ATc/adQC0aM6gXLkhEt3hnILDzqCPPWGH7Ug3zxSLa2awLFb8iyELJY94Qj3VlgIUxETMraNbKy2JBUhgddLhgNCOliKymwoVi00qmV8qryQEKWsqKSSSSx6npyoCVw+IV1DowZTyINwfQRXqSg3sQbaGxvY9x7qp+1jHFe6sS12dFdlDBbZnkUHK3Qag5iVXrpKdmMPZpWyqhAhjKqAACqFyBboDNb1UBP0UUUAUUUUAUUVrfEKObAeugNlYSyhVLHkASfQBesRik8pffQXRwVuCCCCL9DXLR2iHwfbfCSIG3yrfkGIzG9rWAJzXzC1r63HNSBsh7X4Rlzb5APObHnbl117vTy1rfNsPD3WRo0+TVQp5BVjOZetrKbkX5XPeajtmdnoGbeLCqRZSsYN7tfQyWJ4ARoALG2p5gDpwf8AjPhbMfhEVlNms4Njrpp6KcwO0I5kzxOrryupuOh/oQfWKQj7J4VSCsKjKSwtewPovbToOmtrXNSGEwSRDLGoUaaDzKqj/KoHqoDfRRRQBUN2v8Sl9j8RKmahu1/iUvsfiJQDmxfFofqo/uCvNt4eSSB1iYq5y2IbIdGBNmANrgEdPSvMe7F8Wh+qj+4KdoCmRjHxsqvNBdEVshkIzKLAm7LcgAG7MW110rZh8LtHMQJ4iMxJOYMQrG/LJYcJXKBYDXNmuKl9s9l4sU4eTPcLlGUgeVryPlHzG+oOlYdneyyYNpN2xKssaqpA4VTOdW5sSXJufMKAafBPJhN1MQZGjyuy8s+Xwl0HztRoKrGKjDiOY8IkEYcjmjMLxSL51dsvnDm9wLVd3NgT3VCYHYyPgkQ34oUW/deMC49HOgNmA2NGyZpY4y5tmYLbMbDXvtcaXJp7D7PjiuYo0UnuUKT6SBc17s3E7yGNzoWRWI7iQCR76ZoCCfAnNGshDSSyK8pHILEC6ot/mK+QefMxOrGndjDhdvKllP8AC5Qf5UFOtCCwYjiAIB7gbX/oPdSewvFoj3qG9+v+tAP0UUUAVXsdteQY4wqQEXDq7CwN2klZVN+egif31YapwbNjsY3knDwj2IhJ/WeoTdRJQVslGx7n5x+wVDbV2/FAGzm5XVgLcPLw2YhU5jmQTcWBuLwna/tgIPkorlybHL4RPLKnOxuRdrG3IXa+Xm4hmxcnMEL1+Yl9SF8pjck2uTckkg5qzvLORvwdneJpkuf6+fnIu2M/SXe+6GgPzEMlvS75FH8J9NRMn6SJCTqw7vloB3cwI/8AWtOH7NxLYOGksObHhHmCA6e4+mpAYVMpWPKlvJC6HnqLW9RqHaLgjatjgtc/nSjTgf0gyTSCI5zzYL8nIrkC4VgqxkgHiIzdACOtX7ZXbwycMlkIIGa3Dc8gwazRk6WuLagZiWW/LO1c+gVTlyKZWI58wqD+I39QPSo/CTTuUlztmYyxq3POyojGN+jBs4FiLXY89asjO0Z8XY/quLVdb5WfQcW1WB4gD9hpyfaarHvNSLqthzuzBQPTciqL2J2z8Iwy31KgW1vwm4AJOtwVZddSAp1vcyK4belTaNs7NJ8omdd3GGjjBW48JpGkBvyv3VJTau2efONcMy3fC1sSSABcm+lgOZJNY4XHxyFhG6sUOVrHke4/+9D3VS9uzNFGVIZAQzMBLvImRLFl+UG8jLXVAF0u458qZhxvwMjPZise6OXQS8LyQuoufCKyra54mOpGp7HEfHzRXRY9vbV+DwNIFzvwpEl7byRyFRL9LsRc9Bc8hSXacN+r33hUvaPMVBCls6XKgkkC/IEmors7hWmxWaRiy4W9zfRsVKt5GHmjjfKO7esPm1M9r/EpfY/ESrk7VnGqHNi+LQ/VR/cFO0lsXxaH6qP7gp2unAooooDRjntE57lY+4GvNnJaGMdyIPcorVttrYaY/wC6k+41NqLDzAf0oARABYAADkBoKyrThMQJI0cAgMqsAeYuAdffW6gPAwPLX/wbUlsLxWH6tPuisdk6b5PJmf8Az2k/7le7D0gVfILp/A7L/wBNAP0UUUAVzfHbY3EOLnvZnxWICnTTJ8lfXTRYCR3mw62rpFcQ7XSqcFhyWYGWfFMbHTI2IeRmt3g7u3rqvE0L8CG/OitRRvPLY6M4ux57uI8lW97l7nU6kG5vnerRh8OqKEQWA5D+/efPUbsIZYWmbQyFnNtbKNFUeYAaDz1LXrBN2z6OMd1V8+fNT2tEOHCsxFgG1PO97m5JJsBryHeayOJXKGzDKdQb6Hrp36C9IbexREYjQjNKci62AB8JiegsbX6Xv0ri5HctSr7WxO8LNf8AxHLDzRxiy+okj1qau+0NkfB9hwNa0qSRTr3h3bQepSo9kVU9kbOXE4uONb7t5BGt+Zjj4nbzFtW9JNdA7c7QR5YcKCLITicRb5kcSkhT3Fr2A7yneKv6GLFm9+K634L31T6oT7EqVMkSEgtJiIUNgAtnh1Ddcil3t0se+rtFhc53yxqUIVYlDvFIsSCyZXU2N7l8py2zAE6VTf0fbOLYbe6b2XeRxsCDYzZTI/DqAkcanwr3crwk1bcQ0uHTgB+akYuZYmYmyKyud7DckDhZlAuTU5Okknn1PKxs8SXe/UR+EM+L4RJJu9QsgXN8mWJjBj4S5a7qT4Rw9u5qTxOLUEyi0qYdRuMuucZiII187SNk057lT1tTkJMUFw2UyyB8NPzzHRCzedkDy9zIznTKTXuxMCJcTBGAciAYtwegA3eEjPqUyfvR+ekVnVUV9S3dndk/BsMkTHM9i0reXI5LSP63Zj6LCtHa/wASl9j8RKmahu1/iUvsfiJWoqHNi+LQ/VR/cFO0lsXxaH6qP7gp2gCiiigI7b72gZfLKR+p3VTb1Emo7G7a3gkRWsHO4j01za7yS/cgv60YdRTXaDDud26qzKhYsFsWBKkK4B8LLc6ee9ja1V44FUKk/CI0C5LlHXTTTeAXjDEFmbRmNuIAAUBdYStgFtYAAAdB0rMmqZFNhY7ugTTmyIXNvOyAn3mmxjgWyKkrNa+UROptci93CgC4PWh0243aIDtJDIGDhWGRgQZIrlo2t86SPhAPIp32p/Y+LUvIisCrWmjI5FJBrb2wx9pe+ojEbPkZg4w8qSC1nDQhrX8FvleNT5J06ixsQ1srZkiyxsIzEkYkHEykkPrkUIWGUMFNywtlAA7hwsVFFFABr517YTfI4Ed2GDW/eZr/AHfsFfRRr5y7UR5kw/0cDE3/ADnX/qqnG0N//n/5l4+lE9g4MsUag2yqg9wFx6+XrrfmFr3Fu/pUZjNqESLHAN7IbjdqLm+liSOVhfTz62GtOQdlIks+1cSiX4hArhQL9Wy8z+6PaNYlGz2ZYkYLP+33fEK4jbUCnMXDFQQMt2Otr6jToOZ6VXcbjHxEoCKS8vycSjUhCbE/vMTa/K2bpY1a9p7dwEETfq/DJM4sN60bOkebQEtNqT3DQGx10tWXY/YbpfGYhrSypJKGYjMI1CglS2gZ8wGYjhTkBnGWyMaKp46UHNqu/i+71z0y4kpJ+jUbvDiKdopIVsWVSbsWLFlIZSpuxA15WHTWDwexI5ZXhgLywRspxM1+LFSluCFD0UuR153ck2QmZ29tiV1TAYd2eZ0zYiWzExI1iRZRmvZgOrWKi5ZriY2FgNzDu41yGD5OLpvMRLGCJDcaZEcs1wct2tcIKnFWzBLHnDDuTz4ed356efK3sDsYqqrFlKQB4xZnjzOWvK8boeFQ4CBSpHARoKWxszSMEkMjRo6oQVG8uReW5hJDqsWYZlA/xGGrCnpcX8HjOQlCo4IJ7sHPILBMly5J0sc7a8lpfBQ5JM1yHjcJHKw+TZmRXlV8pupkaQ3JFrhLXK5Sdt3LToeetDXiVzyCBSpjF1jy8gktpZR3WCFI1I6Sjz1N9iYc0UmKPPEuZF0/2SjJCB5ii7z0yGqnlJw+WPheYQ4VCBqHxAV5pBbuV83/AAvNXS8Nh1RFRAFVQFUDkABYAegCrsNcWJZZGyobtf4lL7H4iVM1Ddr/ABKX2PxEq4rHNi+LQ/VR/cFO0lsXxaH6qP7gp2gCiiigCiiigMJoQylWF1YEEHqCLEGoIylEDsbyYVikh6tEQt2PpTJIfpIRVgqM2hGElSQi6vaGUd4Y8BI62divokJ6UBJ0UjsVjuQpNzGWiJ6ndsVBPnIAPrp6gCiiigA1xDZGASfF4eGUXRtnhWHLk7HQ9CCAb94rt5rivZLXaUH0cEPvf/1VOLoa9lycn0Y9j8Mmz1XDYBQs8wdnmfiMcSAlpGsOQ1soFrg6E2vALs+NWLEZ3vd5JflHLXI1BJUG4It4QIIDPlNTO3FMm0cTrYR4eFCegVmRrm3IBmBPmBqJa6MGMRzXuqk2jtm5hkboFSxGblbLotcwopq2aZSkuOuvW88/A1dpcaJcOg8LLJFa4BIDJLwgjXKwynKSbFT6Td+3PaFMJDfKrzMSIFIDWb9pY8gtx6SQOptz95keWJL/ACMB3szDlYN4KgaFmJyjU3eUi5CCsWgl2m2Kx8pKxwo5QDldQSsanqANWPW58vSubW9kaIYK3Y9pklm/GqXjV9xY+xeI3MDyKGllmGcs+gZgXOreG1ybAAcTB+WrVb8K+7KgyRgxZwzSh0SWZ2BmdJfBQBgUGjEWYWsBes9jUVzhmsPkYmmchhlaygoHt4JjKhbG1h5iKumztoxJDGrSBTkXNn+TJJAJuHtzJNJPdjpdnl4rcpu2L7R2gSQroVVB8Ik1DKyobpu2XwgWGbUA8Fra0mICMPuiSpdo0xcL68UsgzuvMDNdtRwsLnmDWM0UbbxgVSOWdIyyZUGRDluGGmrBtfpWrdt6ZyFMiqzJDiGjlW1nuEUG3NW4zcar1B6CMaWmRDkY9nIt7i4SRpHFJij+/iXZY/4YxMvrq9VVuy0NsXi7ckXCwj2Ud/8Au1aa1w0IS1Cobtf4lL7H4iVM1Ddr/EpfY/ESpERzYvi0P1Uf3BTtJbF8Wh+qj+4KdoAoopHauMKAKhAd72ZuSKou0jDqFHTqSo0BvQDOIxaRi8jKg72YKPeaVO3YOkit+5x/Yl6j9n7MdrSg7vNqHdd5OwPUs/DFfyApA83ISA2Tfw5Z2/4mT7IgooA/XK/NSZv+DIPtZQPtpTHYwtlMq7mMMrWYgySMpzKkaIT84A87m1sutw3+pY+plPpmlP8AV624bZcUZzIihuRa12I7ix1PvoDDZULKhZxlZ2ZyvPLmOim2lwoANtL3p2iigCiiigA1xjsCM2NZvJwkIHtiFxXXtp4jJDI/ko7e5Sf9K5P+juyNi5DyjTDJ6ooWB+6KpxeBq2fSfd7oj8XtKU7YxS4SMvORHGjZrCPIih2foy3UXDaaDrlBNu7EWOx2hjRduIwwQgE+fKuUW5jMy+umv0WglMXi31dnNz32BdveWHuqM7NbNTFXxGJG9dyzuW165QAO4FXJ7huwNAQaYredHp5Qk3/rS6t1zd1o80R5iXHTR4LAxtFD4Ts2rGws0spBIJAOVVBsMx5ZtOn4jY6RYCTDQrZRDIqjvJRtT3kk3J7zVK7OygbZAg4kKur21CqE7+oDKnvXvq+7dx6wYaWVjYKjW85Iso9bED11yqdFO0zcnFR01S1dvi+bfoVrsjKXwsS5nAMAjOoIyvPho2ZLg5brmUjUXF7am993cv8A9RL/AAw//HXN9iymHAIhzAxwPKxA8ENiIpQturBMrEfSXvq+NvDy+FH0jDIPtBb7K7LepU6MOPXayrmyPwyN8jGpUss0/hi4YxmYWIW1iTrpoLHTpWrakGV5LxJEXSOwRsy6TASECyhS2aK5tc2F+VEcZyokkayMuJcMjsCCW3rKWbKQdJFNwvM8r15tTCGMyEqoDQl0Cs7Bdy+ZgM/IHOvIAacuVL4WQ4kz2U/x8d9dF/8AqYerJVY7NtbHYtejJhZR57iaO/8AyhVnrVD7UVy1Cobtf4lL7H4iVM1Ddr/EpfY/ESpERzYvi0P1Uf3BTtQ2F2xFBh8OJWy5oktoxFgqAliAQqgsupsNRW1O0uHMRmEnACq+C97sFKgJbMSQwI01BvQEpUJ2ghLMABcvDiYlHe7LGwX1iNqfl2xCoBaWMAi4u4Fxe1xr36Vqxk8EoEZlQMSChV1zBg1gU7yG0tYg6gggkUA5hcSsiK6G6sLj/wA9x81barjPJA5YlYyxuxNxh5T5Vxc4aQ9b3Uk/POok12qRo8MqnzKHHqKE3HpAPmFASFFI/rheqTD/AIMh/opqr7b/AErYfDSvGYp3KWDEKE1IBtlkKtyYcwKlGEpuoqyE5xgrk6LtWrF4pY43kc2VFZmNr2Cgkmw1OgqgP+maHLcYeblfUxjpfyjQn6YMM/DNBKsbBgb5XBGUkgqOYIBq17Pir+LKltWC8t5FqxXa2CJbzZ43sW3bIc9swW4C3BFzzB/oa8btphBa8y+cWN153zi11tbW/LS/MUp+rMAdThzqLXaCYXBJOpK6m5Op1rGLD4GTESIVw5zKjW4QWLPLmuL6nhF9L691UGg3bd2zFLs7GPC4cJh5rkXsDuWa1yOdiLjp1rmuw23eztpv1zyp/kAH4ldI7V4SOHZmJWNQqtGwIHUsAlz3m1ta5jCbbExzdWma/wDFhx/SqMXgbtlWT74r55D/AGKxIw+xZZmFxeVrd5yoij1sAPXUL2N2DisXhgokSLDo5ykxhnJIXNkuL9Bc5gLm2tjWvaeL3ewcPH+1mkv+6sjk/bkrpXZrZ24wkMVrFUUt+83E3+YmqEb8aW4pvjKT1z0v9mvs/wBmYcGpEd2ZvDkaxZvNpoB5h6dTrVK/Snt3PImCj1tZ5QOrEcCemzA+l17qve39srhcO8765RZR5THwV9Z59wBPSuR7DiMkj4ycliWJBtqzseg7+LQd7W+bXGzmxw3pPGnnXPi/6JvZMck8LQScTw75JDdiWjkjzR3a17Bg1mJAUW1A0PUdmY95oo3jjZ7qpLsRGpNhc3N3531CEVy+B1ix0UrgiGX5B3twh1IsQTobaK3TLnB6ir/2fwqujxyC4jdrR3+SVWZzZUsFYBxIoLAmyiutxcU5cDFtcN3EbXH56i+Onv8ACRmQsFE6mJy1jGqiwawuymJCbeUAbdWsbhwtpVgCRhHWYmQNIyNlJZrZs+XLc3cmxa1zodm1sYpVZIhnER4mXKI8h4XTOxCMTpZVJ4lUG3OlMHGZQ0AfeRmMGPNK0dozdCpWJQZCpFjmbTMoOvPqbq9F1Mp7sbEGPGYYtzdJsHJ9ZHaRCfSscpH7476vVc32nhpVZoyVMw3LxuBlUzRnNC5FzkEmRoWF+i20cVfNj7UTEQRzx3yuoax5qeqsOjKbqR0INacN2iM9bHKhu1/iUvsfiJUzUN2v8Sl9j8RKsIBgtkRSw4Z5UV2jiXJmF8pZY7kA8m4RY8x66wHY3D7ox2cghRmLlmyqqqF4rgrZQMpBGl+etP7F8Wh+qj+4KdoCuDsHhrlmDk5nYEMRbMFFr3uQAoOp1Ysx1NbcD2JwsNikdipQjiOmRsy+7l5xzvU9XjctKAgMbiDLIFUBlDFYkPgs6Hjll6mOM8IXq/sESEexxa8kkzseZEroPUkbBVHq9JJ1pHYIF4f/ALWMr57m8h9N8l6nqAQOxk8qb+fN+eqRtXsps7ESPJLJiIs5tmZ+GTLw5keVWJF0tcm3g9GW/Rqi5OzGGYktChJNze/UliOfgliWK8iTe19alGTjnF0RlCM1UlZQj2M2SF1xkgFuskY0vl6x/wDvPlW3DdjdkiRQ0zyZfmu4CNcOg4kRbjQm4a3I8iL3qfs3h3BDQobkty6m1zcagmwrW3ZXCnnCv2253ta9sv0eXS1TePiP+T8ypbPhLNRXkZYXZWGkRZI4o8rAFWVAtweRBABrOXYSEWzSDzbx2H8EhZfsp+OMKAoFgAAB3AVlVReU3tNsNYcK7izoDGWQgxg/KILkwFF0Jzao3KqJGscuzMTFGXgiEh3hlAmCOGiPhRZXymwH+E1ta6p2zgL7OxSjU7iUr+8EJX7QK5VslGefaWEQKROrypmJGjXKlbKbm0yHpyqqdtpJGzZ63ZSuqp/mvcj8ZsWSWHAxx5Z4YWkEssLLIgEk1yxA40ULa+dVtY10LtPt3cYOTERFWOgQjiW7MFB00IF7281q4/sbGNvcCeWSXdjiZTYyBiCy6qLueXnrpm3dku6hHjSUSNZgJXWQ5VZ7iQIC5GXQSCS/LSq44bn9pp2ifZzisV2rf/Tv5kUPamBmeN5MVI7yC3C7XVblTbUgXKMDZBbiQdae2SuaPDpfLwqb9xZwgc99szP6SKcx/Yl3eMmV3QAKsc/ybgWsEWSxWQW0y8D20C9KdwOxJHmH+EO9CzoypEyk5lMd4y5ZQARfLbS9JYUm8kWrbMNYdOefRNJdxbNqdnIp8L8FIyoAAltShXkwvzPffncg8zVN2ftOTBTJhcXFvGzBUJZjFOjPpmGt2Vm0JBtnYMuaxN7303kQ/wA1/wD4a5xtcNJtKczgl4t2IkBBUKVBNiwB0XivYDVsxGho4SjmzHhYkJxlF5pK+vBZeavp1o6bgsSJJFM/DMP8OM6Igt/sOkhtzccVr6IOGk9s4RHkO6YiW92CnLmbLyVgQBNk5i9mTR7AowoMmIlilWCJEnme5yMgXIuVCLhchX5zC5TLZXspIvPdmu2btNup1y4lRkMcoylhe+WKU2KseeR82awIfqKpRd72pDsJ7u8l+651rXUkYsMksTEXEyq1440VA6hlzBFC5yQQNGJeN7ebNs2Dt34LI5dgcPI/yzDQRSsbCe3zYpbcY/2cga+hYhnHBJ5AYbpNa9+RDryEi2JQgabw6AMo+UVshQxkm8vOIxv4lZcVHawmiIAbMuoJFhoblb6FlK5+xm07ZTlodHqG7X+JS+x+IlR3Yradh8ELFlVFkwzk3LwHQKSdS0Rsh62MZOrGpHtf4lL7H4iVsTsqaoc2L4tD9VH9wU7SWxfFofqo/uCna6AooooCvzwtDIqrYHMzYcnRWzm74dz8254lPmXQ5CGlcFtNJLqLq48KNtHX0jqPpC6noTW/EYdZFKOAynQg8jUViNjvYC6TKPBEtw6fuzLdvWVLd7GgJm9Lz7RiQ2eRFPczAf1NRJ2Q50MSEfTxM8o/gdbGt8GxnUcLxR9wigVV9rMWJ9RFASyuCLg3B5EV7UDsh7SIVCqJRNnVNELROF3qDoGvr35k1NrmeoAooooDGRAQQdQRYjzGuGsxweLwc7cgDhZj9LDs2Hcn2Qj+zXdK5n2z7Ob2TFYYDiky43D9AXAEUyD02W/nmv0qvEurXA07LKMZ1LR2n45fjU5V2mwxw+NmiAsElZ08wYqV+w/ZXaJMTm3OIALIVJOUEkCRUIbKNSBaxtc8V+QNc/w/Z8bViSQS7vEQqIZwyk51HgORzDECx86nlbXpGzoVjjWJTfdKkZ9lFtf1EH11bgp23wehPb5xcYQf3RtP8euorjccskbxwkSO6sotqq5hbNIbEKovfXU2sATpWKbJbndQFsI0BchB1yS6SJfTRbJpqjVKk0Voas8yyOixjqQrgsTyGgc/uWsk/oXK/wDu6jdu9lYcdaZHaOZdFkTmCvIOuhBF/osL8+lT2KyZDvcuT52e2X15tKgcTtvDK11xURI0/wAZN4BfkJGJWVfoS3t0ZahJKqehbhuae9C76C2ysLDs9SHVt6/hSyOuV+ukpsAL/MtnJ1s1r0ztvY+H2jGcjLvUHBIAQV6gMDYlCf8AUjWpEYtJIyJgjxmwZrcGvITI2sJOhGa6nQhjcV7sfDLGHQXujFSSzMSDxIxzE65WAJ6kGijFrd4DtcRT7S/q5le7HbclkZ4ZdMZALXY6yopsY5T86xPhfSDD515vFYwvlxsaMrIyhhY8aElGjkJAGcMcvDmCm92Nhlr21Cg27hzGQrZRvjew1SQKD5yuVfPdOtWXGzOpnhRMwkjMhuWAUlZFYghWAJKo2thfMb3NebOG7JrU34+693ESq1dcuHlla6MhVxwwypKvLC4lT/8AjTqc9u9ch3oH0V6ir52v8Sl9j8RKpC7OLO8Tjhl3KDUG6ZcSFOnLhAHfw1YpcWZdiRSMbs8GGZj3k7q/23q/CeVGWaLDsXxaH6qP7gp2kti+LQ/VR/cFO1aQCiiigCiio/E7cjRinGxW2bIjuFuL2YqLA2INudiO+gJCo/ashbLApIMl8xGhWNbZyD0JuqA9C4PStT9ol+ZHM/8Awyn2zZBUXjcXK5lKw2zxLEt5FuvE+Y6XAJDC1jzUUBK7FiDXmAAVgqQgCwWJfBsOma5b0FR82pSoJNqTCwWKFQNAu8Ym3pEdh9teRdpiVvugQL3KSoV0JGhYqeYI5cxQE9RS+BxoljDqCL3BB5gqSrA2uLggjQkUxQBUF2s2Y7xrNCuaaBjIi8t4pFpIr/TXl0zBCeVTtFNQck2rstxIu09mcZcXljsflAfC4eea44k5hhccQIO7Yfb3Cyb1pH3LFwSr30tFEpAYCx1U9x8wqVw2NEe08ZhyoVHlDxEcmk+DwNMvmY5lk8/yh6GojFbJhfESCeOMvJOqq7KWGsKNwtcNmOg3bMQC11uARVMZyw20jY3DFiu0WnFa9z59P0asb2wkxM4w2zioJ1eZxZVH0Aw19JBueQ+cNHwLGBN7DtISEWLLKAqatlAvmddTYWsOY5Xqwx7NWNdwkcKOt5IsqhY5bDKwYa2JDZWuTowYcrLC47Y66SrezAISOGRLcDRst8wANlsWIPCrHRWMXiSk7bO70IZQiq6pNvxa9K9yC7VbZLSYc46BleFjvIDfdzKbXkhcEi4taxPUC51FXfEbAwtkQ4aDdScNxGEdWIJXUAMLgW0IIa3O+icLS7tmlO8aH5VWy+CwUnI4NsrZFykKARvRdQRemu1Wa8S5nEbFt8F6KhRs5I1GXXkRzFRk3J2zrxPpSjlXX57vqQ/ZXaEcUj4OWRQYCfg8ucDPASTkz3swFtV5cxbgNvNq9tUWSQYICVt3GpfQQxlWk4ndrLYBtPmm1r6Wqak7O4aWJPhUSFo0LHUqUDFnKnIRdQc2nLQ2qvYfBAzEQKsKpckAWCEklixFguVMkbMTzRunO1Y0qpFco4blvtW+XC/XPll3i2zo3QNxOc9zKxtfEu6Ne4JzhRyRSotbNoWsLlj53RpLDNaARsct7tKzqtzmGXiA+adG1tSuzMNvZQwFo4zp0GYWPCvJLuBIQAAMsYsCXAx37tIzC+spyqWYKzICEV1IsFjCCVmB6gakVS8yMm2b58QEnaT5sILE/Rghe/24i3pU1IthDFsOKNtGWDDBh3Ebu499QkuDzwrELn4XJHApPhGIs0k0h7i6b+T0FB0q49r/ABKX2PxEq7DRXNjmxfFofqo/uCnaS2L4tD9VH9wU7VpWFFFFAFVTaWCtJMTayMJiCLhoZFyygg6G2V2t5kHWrXUbtCIGaK4uHEsTDvDJmt/y/wCtAR2xNnuBlJVsjZHVs2ZbWPA4PEpUqwzAsARdiRU4MCnk/wBaVjjCYqw5PFy+qYC/nJEoF/oipGgIXHbJiRGkmMkqi5yEgA9y5ECq9zYAMDc2pODZyhmMqraICSaw4TIFzJGv+7iSxA72Vud7ze0cOXCAC4EkbN6FbN9hAPqrTttBuJFAA3mWM+cyFY7n1ED1UBs2LhymHjU+FlDP+83Ex9bEmnaBRQBRRQaAoU2zlnfGqSVPwvNG6+FG6YfDBXS/UEHnoQSDoSK0bIxod58Nit3vs650U8LgwxAOg5jMFLZfCXXna9P7IN2xJ78ViP8AKQv/AE0ljdhJiHla+SVZAEfKG03GHOV1OkkZOpU9dQVIBGWWrNC0Q4+Eluikq4R1ZZCxDgA8QZQtnJQst7i+bUX1MZttS2JEcQuXQNMVXMygEgGxIF2FlN+YCA3HLKHGbsiPEtJhmJsrCTPBIf8AdyTBshP7Nsrd2bnUjDsxonZoshz5c28zZiRfXOL3vcnwfRoABzQ6aI8BoGcbqKMDhYgsQpDfKFeELmAci7Em+oBZThhQ2Kl3rArCuiA83sym582ZVJ86KPLvs2hgZHymS7jNxLHoEUAm65iCzE2GfmoJyhTrXuHkKvmyyWtlCiGRbKPBUAcFgOpudTYgaVwDOJwbNDKubMziS19ALghVA6ACw85uTzqvAvmaNhkRpZWz300xIQEg6cJlL66FlTmKsTSzPoiiIeU9mb1Robe9vUaXXs6mRVd5ny3IJe2rXzEhAFOa5uLWN9QaJg3S42OFci2JUeACLgd8jHRF6l3I68ydVMNhGnOeXwSLciM63ByKp1WG4BN+KSwJAWylzD7FiS3DmsbjMbgHvVBZFPnCg1pglkxvBhCywm4fFWsLXsRhb/4jnUby2Red2ItXUr0DdajnZ+H4Ri3xHOOAPBCejSEjfOO8LlWIHvEtSfa/xKX2PxEqSwOBSGJIolCIihVUcgByHn9NRva/xKX2PxErUlSozt27HNi+LQ/VR/cFO0lsXxaH6qP7gp2unAooooApDaI+Uw/1p+2GYf60/SG0/Dg+tH4cp/0oBiTC3kWS+qh1t35sv5RW+iigCkNr6iNfKli/ytn/AOis9oYhk3ZB4d4qv5w4Kj0cbJWG0vDw/wBafwZqAfooqP29tFoId5Gm8bPGgXX58ipfTnbNf1UBIUVUZO39gynDSiVMu8W65VN1Vhmvc2ZrA21FmGlZr+kGPKW3MxChixUI1rWHRrkkkac7WY2BFwJfC9n44wwBbjkllJJHORyxHLkCbDzUpg9l3kxFm5SrzH+4gpbB9vI5Zd2kUui52uAdN2z8IUnMdAB330NIYft7GpYiFy80j5QGVgSqhAcym1iEHg3FzzqLgmSUmiZxeyjlKsodSLMLZgR3FTzFQY7NCPxaSbD/AEFIeL1RShlQeZMtPTfpDiHKKYjKX1CgkDODYFtLMtuK3W19L78b26ijZVMcpzRpKCMtsrAnW7CxsLWPNiFFyRUOy5Eu05iWBhxCt8tLFIttMsTRtfTmd4y259BTtIydu4iiM0DFiBvALEpe/Co8JmIUkDTSxp3ZO0IsS+VElTRiGOQqShQMFKk3HyikNyYXsag8JkliIjZNmThiY8W4BJOWSKORRfoCoR7eljWt4cYATv8AD6AnTCyE6dwE+p8wq1Nsfub7P/NazshuhH21HclyJb0TnU+z8RjJocPiHxCwTuyOTkgJVY3kISGO7gHJlvK5tm8DqOrYXDLGixooVEUKqjQBVAAA8wAtUKuwnOJglJULFvbjqS6hRb0DN7xU/V8FkUy1Cobtf4lL7H4iVM1Ddr/EpfY/ESpkRzYvi0P1Uf3BTtJbF8Wh+qj+4KdoAooooAqL2pOBNAG5AySfwpk/7tSlVTtbMTIUAY/JZOEXNpXOYgDqEhYjz2oCS2XtlN1GXc5pSzKCCTZyzhfQqEDuAFSfwtPKFVjDYVheRgu9Isq34Y16RgjpyLEeER3BQPRhJD4UzDzIiKP84dvtodomNrYqNoihcKXsqEg6PzQ+nMAR57DrS0m1VlihlGhEsV1PNSW3TL6QXI9VR0mFe2ViJo20ZXAVgD1DIArW52sD3NelIsDIrPG12jk+eCMytbSQg/O4QG7yEb5z2AvNFIbI2jvUOawkQ5ZFHIG17rf5rCzDzGx1Bp+hwKKKKA8tRavaKAwihVFCoAqqAFAFgAOQAGgFZ2oooDy1e0UUAUUUUAUUUUAVDdr/ABKX2PxEqZqG7X+JS+x+IlAObF8Wh+qj+4KdpLYvi0P1Uf3BTtAFFFFAFRWL2IXlMglZAyqGAVSeHNazMCAOI6ZT6RUrUftxpRCdxmz5or5AhbJvEzlRJwk5M3OgFZ9gsovDKxbqspzK3rAzIfONPomkmxDKbSRSo3mRpFP7rxgg+ux8wpddp7TARTh1YnwiMoIARTcnOVuWuCALd3fWGP7Q7QiBLYZCoS7OoLcRYWCqHu2hy20115aUA/FhppfAUxL1eQcXsRc7+d7W8luVPL2bitxbxj5Rlkv6RlYBfZAqM/WePMWb4OquJiMgIbNHu3tclhbjyjMOV75TYg+bK2/i2xKRT4fdhi5uATwhWOYkMQtmCpbW+a4I0zATGA2KsUhkDyMSuWzEEAA3GtszWJNsxNrnvqRoooAooooAooooAooooAooooAooooAooooAqG7X+JS+x+IlTNQ3a/xKX2PxEoCo7N7dTiGMBItEQcm6KPpUz8fp/Ii9zfmoooA+P0/kRe5vzUfH6fyIvc35qKKAPj9P5EXub81Hx+n8iL3N+aiigD4+z+RF7m/NR8fZ/Ii9zfmoooA+Ps/kRe5vzUfH2fyIvc35qKKAPj9P5EXub81Hx+n8iL3N+aiigD4/T+RF7m/NR8fp/Ii9zfmoooA+P0/kRe5vzUfH6fyIvc35qKKAPj9P5EXub81Hx+n8iL3N+aiigD4/T+RF7m/NR8fp/Ii9zfmoooA+P0/kRe5vzUfH6fyIvc35qKKAPj9P5EXub81Hx+n8iL3N+aiigD4/T+RF7m/NUb2i7bzPhnUpFY5ejeWp8qiigP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00013" y="-2011363"/>
            <a:ext cx="3562350" cy="42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altLang="ar-SA"/>
          </a:p>
        </p:txBody>
      </p:sp>
      <p:pic>
        <p:nvPicPr>
          <p:cNvPr id="13344" name="Picture 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4800600"/>
            <a:ext cx="646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40" descr="http://t1.gstatic.com/images?q=tbn:ANd9GcSANkEXvKT4q2pSHwNcFdYTRfZXN5Bm_UhmdfAN1mvlifXmTQm5H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5257800"/>
            <a:ext cx="1676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owchart: Alternate Process 31"/>
          <p:cNvSpPr/>
          <p:nvPr/>
        </p:nvSpPr>
        <p:spPr>
          <a:xfrm>
            <a:off x="457200" y="2438400"/>
            <a:ext cx="3733800" cy="9652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47688" indent="-411163">
              <a:buClr>
                <a:srgbClr val="FF0000"/>
              </a:buClr>
              <a:buSzPct val="70000"/>
              <a:defRPr/>
            </a:pPr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AKI </a:t>
            </a:r>
          </a:p>
        </p:txBody>
      </p:sp>
      <p:pic>
        <p:nvPicPr>
          <p:cNvPr id="13347" name="Picture 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0" y="2528888"/>
            <a:ext cx="11842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Mineral abnormalities of Chronic Kidney Disease (CKD)</a:t>
            </a:r>
            <a:endParaRPr lang="en-US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914400" y="2057400"/>
            <a:ext cx="7429500" cy="3889693"/>
            <a:chOff x="990600" y="2336800"/>
            <a:chExt cx="7429500" cy="388969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590800" y="2628900"/>
              <a:ext cx="2286000" cy="121920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sm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485900" y="2336800"/>
              <a:ext cx="121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↓GFR</a:t>
              </a:r>
              <a:endPara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1524794" y="3352006"/>
              <a:ext cx="1066006" cy="79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90600" y="3822700"/>
              <a:ext cx="22098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↑Phosphorus</a:t>
              </a:r>
            </a:p>
            <a:p>
              <a:r>
                <a:rPr lang="en-US" sz="2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↑ FGF 23</a:t>
              </a:r>
            </a:p>
            <a:p>
              <a:endPara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057400" y="4851400"/>
              <a:ext cx="0" cy="86360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82700" y="5702300"/>
              <a:ext cx="16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↓Calcium</a:t>
              </a:r>
              <a:endPara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200400" y="4114800"/>
              <a:ext cx="167640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800000" flipV="1">
              <a:off x="2724150" y="4527550"/>
              <a:ext cx="2209800" cy="12192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889250" y="4495800"/>
              <a:ext cx="3048000" cy="12954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00400" y="5975350"/>
              <a:ext cx="274320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6019006" y="5029200"/>
              <a:ext cx="1372394" cy="79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6324997" y="3352403"/>
              <a:ext cx="761206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115050" y="573405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↑PTH</a:t>
              </a:r>
              <a:endPara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43500" y="2438400"/>
              <a:ext cx="3200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↓25(OH) Vitamin D</a:t>
              </a:r>
              <a:endPara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91100" y="3803332"/>
              <a:ext cx="3429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↓1,25(OH) Vitamin D</a:t>
              </a:r>
              <a:endPara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49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Batang" pitchFamily="18" charset="-127"/>
                <a:ea typeface="Batang" pitchFamily="18" charset="-127"/>
              </a:rPr>
              <a:t>Chronic Kidney Disease</a:t>
            </a:r>
            <a:endParaRPr lang="en-US" sz="3200" dirty="0">
              <a:solidFill>
                <a:srgbClr val="FF0000"/>
              </a:solidFill>
              <a:effectLst/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9144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28600" y="1539875"/>
          <a:ext cx="8686800" cy="4175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486400"/>
              </a:tblGrid>
              <a:tr h="4266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kern="1200" baseline="0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Criteria for CKD (either of the following present for &gt;3 months)</a:t>
                      </a:r>
                      <a:endParaRPr lang="en-US" sz="2200" dirty="0">
                        <a:solidFill>
                          <a:srgbClr val="FF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9996">
                <a:tc rowSpan="6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Markers of kidney damage</a:t>
                      </a:r>
                    </a:p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(one or more)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Albuminuria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(AER ≥30mg/24 hours; ACR≥30mg/g [≥3mg/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])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Urine sediment abnormalities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996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Electrolyte and other abnormalities due to tubular disorders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Abnormalities detected by histology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Structural abnormalities detected by imaging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History of kidney transplantation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99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Decreased GFR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GFR &lt;60 ml/min/1.73 m</a:t>
                      </a:r>
                      <a:r>
                        <a:rPr lang="en-US" sz="1800" kern="1200" baseline="300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(GFR categories G3a–G5)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97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Abbreviations: CKD, chronic kidney disease; GFR,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glomerular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filtration rate.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085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  <a:buFont typeface="Wingdings 2" pitchFamily="18" charset="2"/>
              <a:buNone/>
            </a:pPr>
            <a:r>
              <a:rPr lang="en-US" altLang="en-US" sz="3600" b="1" smtClean="0">
                <a:solidFill>
                  <a:schemeClr val="bg1"/>
                </a:solidFill>
                <a:latin typeface="Century Gothic" pitchFamily="34" charset="0"/>
              </a:rPr>
              <a:t>	KDIGO recommendation -classified based on: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4000" smtClean="0">
                <a:solidFill>
                  <a:schemeClr val="bg1"/>
                </a:solidFill>
                <a:latin typeface="Century Gothic" pitchFamily="34" charset="0"/>
              </a:rPr>
              <a:t>Cause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4000" smtClean="0">
                <a:solidFill>
                  <a:schemeClr val="bg1"/>
                </a:solidFill>
                <a:latin typeface="Century Gothic" pitchFamily="34" charset="0"/>
              </a:rPr>
              <a:t>GFR category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4000" smtClean="0">
                <a:solidFill>
                  <a:schemeClr val="bg1"/>
                </a:solidFill>
                <a:latin typeface="Century Gothic" pitchFamily="34" charset="0"/>
              </a:rPr>
              <a:t>Albuminuria category (CGA)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Causes of End-Stage Renal Disease</a:t>
            </a:r>
            <a:br>
              <a:rPr lang="en-US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 </a:t>
            </a:r>
            <a:r>
              <a:rPr lang="en-US" sz="36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Hemodialysis</a:t>
            </a:r>
            <a:r>
              <a:rPr lang="en-US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Patients in Saudi Arabia- 2012</a:t>
            </a:r>
            <a:endParaRPr lang="en-US" sz="36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1214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88"/>
            <a:ext cx="8229600" cy="8781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GFR Categories in CKD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798" cy="4588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71599"/>
                <a:gridCol w="2895600"/>
                <a:gridCol w="4419599"/>
              </a:tblGrid>
              <a:tr h="6300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GFR category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GFR (ml/min/1.73 m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Terms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sng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</a:t>
                      </a: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 90</a:t>
                      </a:r>
                      <a:endParaRPr lang="en-US" sz="2000" b="0" u="none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Normal or high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60-89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Mildly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decreased*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0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G3a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45-59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Mildly to moderately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Decreased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0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G3b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30-44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Moderately to Severely decreased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G4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15-29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Severely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decreased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G5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&lt;15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Kidney failure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72200"/>
            <a:ext cx="9225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*  Relative to young adult level 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In the  absence of evidence of kidney damage, neither GFR category G1 or G2 fulfill the criteria for CKD.</a:t>
            </a:r>
            <a:endParaRPr 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CKD Classification</a:t>
            </a:r>
            <a:br>
              <a:rPr lang="en-US" sz="3200" dirty="0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Estimation and Measurement of GFR</a:t>
            </a:r>
            <a:endParaRPr lang="en-US" sz="3200" dirty="0">
              <a:solidFill>
                <a:srgbClr val="00206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400800"/>
            <a:ext cx="4267200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Cr CL is not measured GFR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CKD Classification</a:t>
            </a:r>
            <a:br>
              <a:rPr lang="en-US" sz="3200" dirty="0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Estimation and Measurement of GFR</a:t>
            </a:r>
            <a:endParaRPr lang="en-US" sz="3200" dirty="0">
              <a:solidFill>
                <a:srgbClr val="00206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Case Study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	55 yrs. old man with previous history of DM &amp;hypertension came to Emergency with recurrent  SOB  for 2 week, he was treated by diuretic. Last investigation showed his Na 132,K6.1,urea 28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 &amp;S Cr 380 </a:t>
            </a:r>
            <a:r>
              <a:rPr lang="el-GR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μ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mol/L. The nurse recorded that his vital signs are: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BP – 190/105 mmHg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Pulse rate – 50 beats/min</a:t>
            </a:r>
          </a:p>
          <a:p>
            <a:pPr lvl="2"/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	What will your approach be for this case?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CKD Classification</a:t>
            </a:r>
            <a:br>
              <a:rPr lang="en-US" sz="440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4400" dirty="0">
                <a:solidFill>
                  <a:srgbClr val="00206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Estimation and Measurement of GFR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3429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Calculators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284"/>
            <a:ext cx="4419600" cy="62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CKD – EPI</a:t>
            </a:r>
            <a:b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Calculation</a:t>
            </a:r>
            <a:endParaRPr lang="en-US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"/>
            <a:ext cx="42957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2895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MDRD Calculation</a:t>
            </a:r>
            <a:endParaRPr lang="en-US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429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3581400" cy="2316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Cockcroft-</a:t>
            </a:r>
            <a:r>
              <a:rPr lang="en-US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Gault</a:t>
            </a:r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Formula GFR Calculation </a:t>
            </a:r>
            <a:endParaRPr lang="en-US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58575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28600"/>
            <a:ext cx="8503920" cy="5870448"/>
          </a:xfrm>
        </p:spPr>
        <p:txBody>
          <a:bodyPr/>
          <a:lstStyle/>
          <a:p>
            <a:pPr algn="ctr"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Albuminuria</a:t>
            </a:r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categories as follows: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*note that where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albuminuria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measurement is not available, urine reagent strip results can be substituted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514600"/>
          <a:ext cx="8534400" cy="297601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50731"/>
                <a:gridCol w="1949669"/>
                <a:gridCol w="1828800"/>
                <a:gridCol w="1445172"/>
                <a:gridCol w="2060028"/>
              </a:tblGrid>
              <a:tr h="5267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Category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AER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(mg/24 hours)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ACR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(mg/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mmol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ACR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(mg/g)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TERMS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415699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approximate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equivalent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 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Normal to mildly increased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30-300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3-30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30-300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Moderately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increased*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&gt;300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&gt;300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Severely increased**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1931313"/>
            <a:ext cx="43396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latin typeface="Century Gothic" pitchFamily="34" charset="0"/>
              </a:rPr>
              <a:t>Albuminuria</a:t>
            </a:r>
            <a:r>
              <a:rPr lang="en-US" sz="2200" b="1" dirty="0" smtClean="0">
                <a:solidFill>
                  <a:schemeClr val="bg1"/>
                </a:solidFill>
                <a:latin typeface="Century Gothic" pitchFamily="34" charset="0"/>
              </a:rPr>
              <a:t> categories in CKD</a:t>
            </a:r>
            <a:endParaRPr lang="en-US" sz="2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903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*Relative  to young adult level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**  Including </a:t>
            </a:r>
            <a:r>
              <a:rPr lang="en-US" sz="1600" dirty="0" err="1" smtClean="0">
                <a:solidFill>
                  <a:schemeClr val="bg1"/>
                </a:solidFill>
                <a:latin typeface="Century Gothic" pitchFamily="34" charset="0"/>
              </a:rPr>
              <a:t>nephrotic</a:t>
            </a: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 syndrome (albumin excretion usually  &gt; 2200 mg/24 hours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[ACR .2220/g;  &gt;220 mg/</a:t>
            </a:r>
            <a:r>
              <a:rPr lang="en-US" sz="16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])1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6611779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  <a:t>Kidney International Supplements (2013) 3, 5-14</a:t>
            </a:r>
            <a:endParaRPr lang="en-US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057400" y="1362075"/>
          <a:ext cx="295275" cy="5619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75"/>
              </a:tblGrid>
              <a:tr h="5619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47800" y="2438400"/>
          <a:ext cx="746760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828800"/>
                <a:gridCol w="762000"/>
                <a:gridCol w="1447800"/>
                <a:gridCol w="1524000"/>
                <a:gridCol w="1371601"/>
              </a:tblGrid>
              <a:tr h="42972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G1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Normal or high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u="sng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&gt;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90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1 if CKD</a:t>
                      </a:r>
                      <a:endParaRPr lang="en-US" sz="14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972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G2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Mildly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decreased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60-89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1 if CKD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9448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G3a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Mildly</a:t>
                      </a:r>
                      <a:r>
                        <a:rPr lang="en-US" sz="1100" b="1" baseline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 to moderately Decreased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45-59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980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G3b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Moderately to  severely  decreased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30-44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2972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G4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Severely decreased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15-29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2972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G5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Kidney Failure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&lt;15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0" y="914400"/>
          <a:ext cx="4343400" cy="147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958"/>
                <a:gridCol w="1551842"/>
                <a:gridCol w="1371600"/>
              </a:tblGrid>
              <a:tr h="3821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A1</a:t>
                      </a:r>
                      <a:endParaRPr lang="en-US" sz="14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A2</a:t>
                      </a:r>
                      <a:endParaRPr lang="en-US" sz="14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A3</a:t>
                      </a:r>
                      <a:endParaRPr lang="en-US" sz="14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</a:tr>
              <a:tr h="5653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Normal to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Mildly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Increased</a:t>
                      </a:r>
                      <a:endParaRPr lang="en-US" sz="12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Moderately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Increased</a:t>
                      </a:r>
                      <a:endParaRPr lang="en-US" sz="12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Severely</a:t>
                      </a:r>
                      <a:r>
                        <a:rPr lang="en-US" sz="1200" b="1" baseline="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atin typeface="Century Gothic" pitchFamily="34" charset="0"/>
                        </a:rPr>
                        <a:t>Increased</a:t>
                      </a:r>
                      <a:endParaRPr lang="en-US" sz="12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</a:tr>
              <a:tr h="42404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&lt; 30 mg/g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&lt; 3 mg/</a:t>
                      </a:r>
                      <a:r>
                        <a:rPr lang="en-US" sz="1200" b="1" dirty="0" err="1" smtClean="0">
                          <a:latin typeface="Century Gothic" pitchFamily="34" charset="0"/>
                        </a:rPr>
                        <a:t>mmol</a:t>
                      </a:r>
                      <a:endParaRPr lang="en-US" sz="12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30-300 mg/g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3-30 mg/</a:t>
                      </a:r>
                      <a:r>
                        <a:rPr lang="en-US" sz="1200" b="1" dirty="0" err="1" smtClean="0">
                          <a:latin typeface="Century Gothic" pitchFamily="34" charset="0"/>
                        </a:rPr>
                        <a:t>mmol</a:t>
                      </a:r>
                      <a:endParaRPr lang="en-US" sz="12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&gt;300 mg/g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Century Gothic" pitchFamily="34" charset="0"/>
                        </a:rPr>
                        <a:t>&gt;30 mg/</a:t>
                      </a:r>
                      <a:r>
                        <a:rPr lang="en-US" sz="1200" b="1" dirty="0" err="1" smtClean="0">
                          <a:latin typeface="Century Gothic" pitchFamily="34" charset="0"/>
                        </a:rPr>
                        <a:t>mmol</a:t>
                      </a:r>
                      <a:endParaRPr lang="en-US" sz="12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0" y="381000"/>
          <a:ext cx="434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Persistent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albuminuria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categories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Description and range</a:t>
                      </a:r>
                      <a:endParaRPr lang="en-US" sz="14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1">
                        <a:alpha val="78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62000" y="2438400"/>
          <a:ext cx="685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2743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GFR categories (ml/min/1.73 m</a:t>
                      </a:r>
                      <a:r>
                        <a:rPr lang="en-US" sz="1200" b="1" baseline="3000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2  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Description  and Range</a:t>
                      </a:r>
                      <a:endParaRPr lang="en-US" sz="1200" baseline="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vert="vert270">
                    <a:solidFill>
                      <a:schemeClr val="tx1">
                        <a:alpha val="7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2400" y="88933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Guide to Frequency of Monitoring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(number of times per year) by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GFR and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itchFamily="34" charset="0"/>
              </a:rPr>
              <a:t>Albuminuria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 Category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8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CC66"/>
                </a:solidFill>
                <a:latin typeface="Century Gothic" pitchFamily="34" charset="0"/>
              </a:rPr>
              <a:t>Green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low risk (if no other markers of kidney disease, no CKD);  </a:t>
            </a:r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</a:rPr>
              <a:t>Yellow: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moderately increased risk;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Orange: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high risk; 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Red: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very high risk.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  <a:t>Kidney International Supplements (2013) 3, 5-14</a:t>
            </a:r>
            <a:endParaRPr lang="en-US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Signs and Symptoms</a:t>
            </a:r>
            <a:endParaRPr lang="en-US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4" descr="http://www.stemrx.in/images/kid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4648200" cy="63246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572000" y="3581401"/>
            <a:ext cx="2057400" cy="1523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3429000"/>
            <a:ext cx="1219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Amenorrhea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Impotence Infertility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3644" y="1398495"/>
            <a:ext cx="19677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Anemia (</a:t>
            </a:r>
            <a:r>
              <a:rPr lang="en-US" sz="1200" b="1" dirty="0" err="1" smtClean="0">
                <a:solidFill>
                  <a:schemeClr val="bg1"/>
                </a:solidFill>
              </a:rPr>
              <a:t>Musocal</a:t>
            </a:r>
            <a:r>
              <a:rPr lang="en-US" sz="1200" b="1" dirty="0" smtClean="0">
                <a:solidFill>
                  <a:schemeClr val="bg1"/>
                </a:solidFill>
              </a:rPr>
              <a:t> pallor)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1828800"/>
            <a:ext cx="2362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Plural effusion, plural edema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05200" y="1524000"/>
            <a:ext cx="9144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19600" y="3048000"/>
            <a:ext cx="16764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46694" y="3267635"/>
            <a:ext cx="8875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Bruising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3200" y="1272990"/>
            <a:ext cx="990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,Epistaxis,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2057400"/>
            <a:ext cx="9144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1370373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Hyperparathyrodism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Glomerular</a:t>
            </a:r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Filtration Rate </a:t>
            </a:r>
            <a:r>
              <a:rPr lang="en-US" sz="4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mL</a:t>
            </a:r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/min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47129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Diagnosis of CKD</a:t>
            </a:r>
            <a:endParaRPr lang="en-US" sz="36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Century Gothic" pitchFamily="34" charset="0"/>
              </a:rPr>
              <a:t>	</a:t>
            </a:r>
            <a:r>
              <a:rPr lang="en-US" sz="2800" b="1" i="1" dirty="0" smtClean="0">
                <a:solidFill>
                  <a:srgbClr val="002060"/>
                </a:solidFill>
                <a:latin typeface="Century Gothic" pitchFamily="34" charset="0"/>
              </a:rPr>
              <a:t>Basic </a:t>
            </a:r>
            <a:r>
              <a:rPr lang="en-US" sz="2800" b="1" dirty="0" smtClean="0">
                <a:solidFill>
                  <a:srgbClr val="002060"/>
                </a:solidFill>
                <a:latin typeface="Century Gothic" pitchFamily="34" charset="0"/>
              </a:rPr>
              <a:t>Laboratory </a:t>
            </a:r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</a:rPr>
              <a:t>studies used in the diagnosis of CKD can include the following</a:t>
            </a:r>
            <a:r>
              <a:rPr lang="en-US" sz="28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pPr>
              <a:buNone/>
            </a:pPr>
            <a:endParaRPr lang="en-US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Complete blood count (CBC)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Biochemistries(Na, K, Urea, Cr, HCO</a:t>
            </a:r>
            <a:r>
              <a:rPr lang="en-US" sz="2600" baseline="-25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, Ca, PO3, Uric, Albumin, </a:t>
            </a:r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Alk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ph)</a:t>
            </a:r>
            <a:endParaRPr lang="en-US" sz="26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Urinalysis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24 hour urine collection </a:t>
            </a:r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Creatinine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clearance and </a:t>
            </a:r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proteinuria</a:t>
            </a:r>
            <a:endParaRPr lang="en-US" sz="2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Urine </a:t>
            </a:r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albumin:creatinine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ratio</a:t>
            </a:r>
            <a:endParaRPr lang="en-US" sz="2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Glucose</a:t>
            </a:r>
            <a:endParaRPr lang="en-US" sz="26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Lipid </a:t>
            </a:r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profile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endParaRPr lang="en-US" sz="2600" dirty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increased </a:t>
            </a:r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risk of cardiovascular 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disease</a:t>
            </a:r>
          </a:p>
          <a:p>
            <a:pPr lvl="1"/>
            <a:endParaRPr lang="en-US" sz="2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History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History of major complain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History of present illness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Duration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course of the disease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Associated symptoms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History of hypertension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History of system 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Diagnosis of CKD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Autofit/>
          </a:bodyPr>
          <a:lstStyle/>
          <a:p>
            <a:r>
              <a:rPr lang="en-US" sz="2500" b="1" i="1" dirty="0" smtClean="0">
                <a:solidFill>
                  <a:srgbClr val="002060"/>
                </a:solidFill>
                <a:latin typeface="Century Gothic" pitchFamily="34" charset="0"/>
              </a:rPr>
              <a:t>Laboratory studies used in the diagnosis the cause of CKD 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ANA </a:t>
            </a:r>
          </a:p>
          <a:p>
            <a:pPr lvl="1"/>
            <a:r>
              <a:rPr lang="en-US" sz="2400" b="1" i="1" dirty="0" err="1" smtClean="0">
                <a:solidFill>
                  <a:schemeClr val="bg1"/>
                </a:solidFill>
                <a:latin typeface="Century Gothic" pitchFamily="34" charset="0"/>
              </a:rPr>
              <a:t>HBsAg</a:t>
            </a:r>
            <a:endParaRPr lang="en-US" sz="2400" b="1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HCV.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,C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HbA1c</a:t>
            </a:r>
          </a:p>
          <a:p>
            <a:r>
              <a:rPr lang="en-US" sz="2500" b="1" i="1" dirty="0" smtClean="0">
                <a:solidFill>
                  <a:srgbClr val="002060"/>
                </a:solidFill>
                <a:latin typeface="Century Gothic" pitchFamily="34" charset="0"/>
              </a:rPr>
              <a:t>Investigation  used in the diagnosis the complications of CKD 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PTH  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VIT D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ECH  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ECG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Diagnosis of CKD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Different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		Acute Kidney Injury form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		CKD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Reversible factors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Reversible Causes of Kidney Injury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Reversible  Factors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Diagnostic Clues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Infection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Urine culture and sensitivity tests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Obstruction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Bladder catheterization, then renal ultrasound 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Extracellular fluid volume depletion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Orthostatic blood pressure and pulse: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↓blood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pressure and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↑pulse upon sitting up or standing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from a supine position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Hypokalemia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hypercalcemia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, and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hyperuricemia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(usually &gt;15 mg/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Serum electrolytes, calcium, phosphate, uric acid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Nephrotoxic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agents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Drug history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Hypertension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Blood pressure,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chest radiograph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Congestive heart failure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Physical examination,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chest radiograph 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Management of CKD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medical care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should: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Delaying or halting the progression of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CKD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Treatment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of the underlying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condition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Treating the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complications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Timely planning for long-term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for RRT</a:t>
            </a:r>
          </a:p>
          <a:p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28600"/>
          <a:ext cx="9144000" cy="646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763000" cy="420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0"/>
                <a:gridCol w="2743200"/>
              </a:tblGrid>
              <a:tr h="7622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Target HbA1c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– KDIGO Clinical Practice Guideline for the Evaluation and Management of CKD - 2012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83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Individualize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Target HbA1c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20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Patient with comorbidities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or limited life expectancy and risk of hypoglycemia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HbA1c 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&gt;7.0%-8%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83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Young patient,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recent Diabetes Mellitus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~7.0%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Target Blood Pressure in CKD</a:t>
            </a:r>
            <a:endParaRPr lang="en-US" sz="3600" b="1" dirty="0">
              <a:solidFill>
                <a:srgbClr val="FF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874838"/>
          <a:ext cx="8686800" cy="274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4265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Diabetics and Non-diabetics</a:t>
                      </a:r>
                      <a:endParaRPr lang="en-US" sz="2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50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Albuminuria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Target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BP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Drug of choice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73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A1 &lt;30 mg/d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≤140/90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CBC, Diuretic,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RAAS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73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A2 &gt;30 mg/d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≤ 130/80</a:t>
                      </a:r>
                    </a:p>
                    <a:p>
                      <a:pPr algn="ctr"/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ARB or ACE-I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b="1" dirty="0" err="1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Proteinuria</a:t>
            </a:r>
            <a:r>
              <a:rPr lang="en-US" sz="3400" b="1" dirty="0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control in CKD</a:t>
            </a:r>
            <a:endParaRPr lang="en-US" sz="3400" b="1" dirty="0">
              <a:solidFill>
                <a:srgbClr val="FF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17675"/>
          <a:ext cx="8229600" cy="335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448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Diabetics and Non-diabetics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6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Abumineria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Causes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of Renal Disease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Drug of choice</a:t>
                      </a: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78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A2 or &gt;30-300 mg/d</a:t>
                      </a:r>
                    </a:p>
                  </a:txBody>
                  <a:tcPr marT="45724" marB="45724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ARB or ACE-I</a:t>
                      </a: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6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A3 or &gt;300mg/d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Non DM 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CKD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ARB or ACE-I</a:t>
                      </a: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Renal Diet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Low salt diet – 3 g/day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Low potassium diet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(2g-2.5 g), half of normal intake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Low protein diet - 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0.6 to 0.8 g/kg per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day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Low phosphorous diet – 800 – 1000 mg/day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Water intake – daily water intake 2 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Restricted Magnesium</a:t>
            </a:r>
          </a:p>
          <a:p>
            <a:endParaRPr lang="en-US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438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rgbClr val="FF0000"/>
                </a:solidFill>
                <a:effectLst/>
                <a:latin typeface="Batang" pitchFamily="18" charset="-127"/>
                <a:ea typeface="Batang" pitchFamily="18" charset="-127"/>
              </a:rPr>
              <a:t>CKD Management In Adults</a:t>
            </a:r>
            <a:endParaRPr lang="en-US" sz="3400" b="1" dirty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2971800"/>
          </a:xfrm>
        </p:spPr>
        <p:txBody>
          <a:bodyPr>
            <a:noAutofit/>
          </a:bodyPr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>
                <a:solidFill>
                  <a:schemeClr val="bg1"/>
                </a:solidFill>
                <a:latin typeface="Century Gothic" pitchFamily="34" charset="0"/>
              </a:rPr>
              <a:t>Treatment of </a:t>
            </a:r>
            <a:r>
              <a:rPr lang="en-US" alt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hyperlipidemia</a:t>
            </a:r>
            <a:r>
              <a:rPr lang="en-US" altLang="en-US" sz="2800" dirty="0" smtClean="0">
                <a:solidFill>
                  <a:schemeClr val="bg1"/>
                </a:solidFill>
                <a:latin typeface="Century Gothic" pitchFamily="34" charset="0"/>
              </a:rPr>
              <a:t> to target level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>
                <a:solidFill>
                  <a:schemeClr val="bg1"/>
                </a:solidFill>
                <a:latin typeface="Century Gothic" pitchFamily="34" charset="0"/>
              </a:rPr>
              <a:t>Avoidance of </a:t>
            </a:r>
            <a:r>
              <a:rPr lang="en-US" alt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nephrotoxins</a:t>
            </a:r>
            <a:r>
              <a:rPr lang="en-US" altLang="en-US" sz="2800" dirty="0" smtClean="0">
                <a:solidFill>
                  <a:schemeClr val="bg1"/>
                </a:solidFill>
                <a:latin typeface="Century Gothic" pitchFamily="34" charset="0"/>
              </a:rPr>
              <a:t> including: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dirty="0" smtClean="0">
                <a:solidFill>
                  <a:schemeClr val="bg1"/>
                </a:solidFill>
                <a:latin typeface="Century Gothic" pitchFamily="34" charset="0"/>
              </a:rPr>
              <a:t>Intravenous (IV) </a:t>
            </a:r>
            <a:r>
              <a:rPr lang="en-US" altLang="en-US" dirty="0" err="1" smtClean="0">
                <a:solidFill>
                  <a:schemeClr val="bg1"/>
                </a:solidFill>
                <a:latin typeface="Century Gothic" pitchFamily="34" charset="0"/>
              </a:rPr>
              <a:t>radiocontrast</a:t>
            </a:r>
            <a:r>
              <a:rPr lang="en-US" altLang="en-US" dirty="0" smtClean="0">
                <a:solidFill>
                  <a:schemeClr val="bg1"/>
                </a:solidFill>
                <a:latin typeface="Century Gothic" pitchFamily="34" charset="0"/>
              </a:rPr>
              <a:t> media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dirty="0" err="1" smtClean="0">
                <a:solidFill>
                  <a:schemeClr val="bg1"/>
                </a:solidFill>
                <a:latin typeface="Century Gothic" pitchFamily="34" charset="0"/>
              </a:rPr>
              <a:t>Nonsteroidal</a:t>
            </a:r>
            <a:r>
              <a:rPr lang="en-US" altLang="en-US" dirty="0" smtClean="0">
                <a:solidFill>
                  <a:schemeClr val="bg1"/>
                </a:solidFill>
                <a:latin typeface="Century Gothic" pitchFamily="34" charset="0"/>
              </a:rPr>
              <a:t> anti-inflammatory agents (NSAIDs)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dirty="0" err="1" smtClean="0">
                <a:solidFill>
                  <a:schemeClr val="bg1"/>
                </a:solidFill>
                <a:latin typeface="Century Gothic" pitchFamily="34" charset="0"/>
              </a:rPr>
              <a:t>Aminoglycosides</a:t>
            </a:r>
            <a:endParaRPr lang="en-US" alt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buClr>
                <a:srgbClr val="FF0000"/>
              </a:buClr>
              <a:buSzPct val="90000"/>
            </a:pPr>
            <a:endParaRPr lang="en-US" altLang="en-US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History of uremia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History of weight loss in 6 months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↓ appetite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Nausea and vomiting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History of urinary symptom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Itchiness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Leg cramp</a:t>
            </a:r>
          </a:p>
          <a:p>
            <a:endParaRPr lang="en-US" dirty="0" smtClean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7085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mtClean="0">
                <a:solidFill>
                  <a:schemeClr val="bg1"/>
                </a:solidFill>
                <a:latin typeface="Century Gothic" pitchFamily="34" charset="0"/>
              </a:rPr>
              <a:t>Vaccination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mtClean="0">
                <a:solidFill>
                  <a:schemeClr val="bg1"/>
                </a:solidFill>
                <a:latin typeface="Century Gothic" pitchFamily="34" charset="0"/>
              </a:rPr>
              <a:t>Preserve both arm for fistula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mtClean="0">
                <a:solidFill>
                  <a:schemeClr val="bg1"/>
                </a:solidFill>
                <a:latin typeface="Century Gothic" pitchFamily="34" charset="0"/>
              </a:rPr>
              <a:t>Early refer to nephrologist </a:t>
            </a:r>
          </a:p>
          <a:p>
            <a:endParaRPr lang="en-US" altLang="ar-SA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Batang" pitchFamily="18" charset="-127"/>
                <a:ea typeface="Batang" pitchFamily="18" charset="-127"/>
              </a:rPr>
              <a:t>CKD Management In Adults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altLang="en-US" sz="2800" dirty="0" smtClean="0">
                <a:solidFill>
                  <a:schemeClr val="bg1"/>
                </a:solidFill>
                <a:latin typeface="Century Gothic" pitchFamily="34" charset="0"/>
              </a:rPr>
              <a:t>CKD-MBD:</a:t>
            </a:r>
          </a:p>
          <a:p>
            <a:pPr>
              <a:buClr>
                <a:srgbClr val="FF0000"/>
              </a:buClr>
            </a:pPr>
            <a:r>
              <a:rPr lang="en-US" altLang="en-US" sz="2800" dirty="0" smtClean="0">
                <a:solidFill>
                  <a:schemeClr val="bg1"/>
                </a:solidFill>
                <a:latin typeface="Century Gothic" pitchFamily="34" charset="0"/>
              </a:rPr>
              <a:t>Vitamin D supplements or vitamin D analogs are given only if:</a:t>
            </a:r>
          </a:p>
          <a:p>
            <a:pPr lvl="1">
              <a:buClr>
                <a:srgbClr val="FF0000"/>
              </a:buClr>
            </a:pPr>
            <a:r>
              <a:rPr lang="en-US" altLang="en-US" dirty="0" smtClean="0">
                <a:solidFill>
                  <a:schemeClr val="bg1"/>
                </a:solidFill>
                <a:latin typeface="Century Gothic" pitchFamily="34" charset="0"/>
              </a:rPr>
              <a:t>Documented deficiency</a:t>
            </a:r>
          </a:p>
          <a:p>
            <a:pPr lvl="1">
              <a:buClr>
                <a:srgbClr val="FF0000"/>
              </a:buClr>
            </a:pPr>
            <a:r>
              <a:rPr lang="en-US" altLang="en-US" dirty="0" smtClean="0">
                <a:solidFill>
                  <a:schemeClr val="bg1"/>
                </a:solidFill>
                <a:latin typeface="Century Gothic" pitchFamily="34" charset="0"/>
              </a:rPr>
              <a:t>To suppress elevated PTH </a:t>
            </a:r>
          </a:p>
          <a:p>
            <a:pPr>
              <a:buClr>
                <a:srgbClr val="FF0000"/>
              </a:buClr>
            </a:pPr>
            <a:endParaRPr lang="en-US" altLang="ar-SA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43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Batang" pitchFamily="18" charset="-127"/>
                <a:ea typeface="Batang" pitchFamily="18" charset="-127"/>
              </a:rPr>
              <a:t>CKD Management In Adults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Treatment of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800" u="sng" dirty="0" smtClean="0">
                <a:solidFill>
                  <a:srgbClr val="0000CC"/>
                </a:solidFill>
                <a:latin typeface="Century Gothic" pitchFamily="34" charset="0"/>
              </a:rPr>
              <a:t>Volume overload</a:t>
            </a:r>
            <a:r>
              <a:rPr lang="en-US" sz="2800" u="sng" dirty="0" smtClean="0">
                <a:solidFill>
                  <a:srgbClr val="0070C0"/>
                </a:solidFill>
                <a:latin typeface="Century Gothic" pitchFamily="34" charset="0"/>
              </a:rPr>
              <a:t>:</a:t>
            </a:r>
          </a:p>
          <a:p>
            <a:pPr lvl="1">
              <a:buClr>
                <a:schemeClr val="bg1"/>
              </a:buClr>
            </a:pP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restrict SALT</a:t>
            </a:r>
          </a:p>
          <a:p>
            <a:pPr lvl="1">
              <a:buClr>
                <a:schemeClr val="bg1"/>
              </a:buClr>
            </a:pP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loop diuretics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entury Gothic" pitchFamily="34" charset="0"/>
                <a:hlinkClick r:id="rId2"/>
              </a:rPr>
              <a:t>Metabolic acidosis</a:t>
            </a:r>
            <a:r>
              <a:rPr lang="en-US" sz="2800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oral alkali supplementation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4572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Treatment of Complications</a:t>
            </a:r>
            <a:endParaRPr lang="en-US" sz="2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Autofit/>
          </a:bodyPr>
          <a:lstStyle/>
          <a:p>
            <a:pPr lvl="2"/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  <a:hlinkClick r:id="rId2"/>
              </a:rPr>
              <a:t>Anemia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2000" i="1" dirty="0" smtClean="0">
                <a:solidFill>
                  <a:schemeClr val="bg1"/>
                </a:solidFill>
                <a:latin typeface="Century Gothic" pitchFamily="34" charset="0"/>
              </a:rPr>
              <a:t>hemoglobin level </a:t>
            </a:r>
            <a:r>
              <a:rPr lang="en-US" sz="2000" i="1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↓</a:t>
            </a:r>
            <a:r>
              <a:rPr lang="en-US" sz="2000" i="1" dirty="0" smtClean="0">
                <a:solidFill>
                  <a:schemeClr val="bg1"/>
                </a:solidFill>
                <a:latin typeface="Century Gothic" pitchFamily="34" charset="0"/>
              </a:rPr>
              <a:t>10 g/</a:t>
            </a:r>
            <a:r>
              <a:rPr lang="en-US" sz="2000" i="1" dirty="0" err="1" smtClean="0">
                <a:solidFill>
                  <a:schemeClr val="bg1"/>
                </a:solidFill>
                <a:latin typeface="Century Gothic" pitchFamily="34" charset="0"/>
              </a:rPr>
              <a:t>dL</a:t>
            </a:r>
            <a:r>
              <a:rPr lang="en-US" sz="2000" i="1" dirty="0" smtClean="0">
                <a:solidFill>
                  <a:schemeClr val="bg1"/>
                </a:solidFill>
                <a:latin typeface="Century Gothic" pitchFamily="34" charset="0"/>
              </a:rPr>
              <a:t> – </a:t>
            </a:r>
          </a:p>
          <a:p>
            <a:pPr lvl="2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Century Gothic" pitchFamily="34" charset="0"/>
              </a:rPr>
              <a:t>      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check iron  -iron  Tablet or IV  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erythropoiesis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-stimulating agents (ESAs)</a:t>
            </a:r>
          </a:p>
          <a:p>
            <a:pPr lvl="3"/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epoetin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alfa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lvl="3"/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darbepoetin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alfa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3"/>
            <a:r>
              <a:rPr lang="en-US" dirty="0" err="1" smtClean="0">
                <a:solidFill>
                  <a:schemeClr val="bg1"/>
                </a:solidFill>
              </a:rPr>
              <a:t>Methoxy</a:t>
            </a:r>
            <a:r>
              <a:rPr lang="en-US" dirty="0" smtClean="0">
                <a:solidFill>
                  <a:schemeClr val="bg1"/>
                </a:solidFill>
              </a:rPr>
              <a:t> polyethylene glycol-</a:t>
            </a:r>
            <a:r>
              <a:rPr lang="en-US" dirty="0" err="1" smtClean="0">
                <a:solidFill>
                  <a:schemeClr val="bg1"/>
                </a:solidFill>
              </a:rPr>
              <a:t>epoetin</a:t>
            </a:r>
            <a:r>
              <a:rPr lang="en-US" dirty="0" smtClean="0">
                <a:solidFill>
                  <a:schemeClr val="bg1"/>
                </a:solidFill>
              </a:rPr>
              <a:t> beta(</a:t>
            </a:r>
            <a:r>
              <a:rPr lang="en-US" dirty="0" err="1" smtClean="0">
                <a:solidFill>
                  <a:schemeClr val="bg1"/>
                </a:solidFill>
              </a:rPr>
              <a:t>Mircera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Hyperkalemia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   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        Low K Diet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Resonium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 Ca ,Na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resonium</a:t>
            </a:r>
            <a:endParaRPr lang="en-US" sz="2000" dirty="0" smtClean="0">
              <a:solidFill>
                <a:schemeClr val="bg1"/>
              </a:solidFill>
              <a:latin typeface="Century Gothic" pitchFamily="34" charset="0"/>
              <a:hlinkClick r:id="rId3"/>
            </a:endParaRPr>
          </a:p>
          <a:p>
            <a:pPr lvl="2"/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Hyperphosphatemia</a:t>
            </a:r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3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dietary phosphate binders (Ca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Carbonate,Ca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Acetate,Sovlomier,lanthium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dietary phosphate restriction</a:t>
            </a:r>
          </a:p>
          <a:p>
            <a:pPr lvl="2"/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  <a:hlinkClick r:id="rId4"/>
              </a:rPr>
              <a:t>Hypocalcemia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calcium supplements with or without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calcitriol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  <a:hlinkClick r:id="rId5"/>
              </a:rPr>
              <a:t>Hyperparathyroidism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lvl="3"/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Calcitriol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lvl="3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vitamin D analogs</a:t>
            </a:r>
          </a:p>
          <a:p>
            <a:pPr lvl="4"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   </a:t>
            </a:r>
          </a:p>
          <a:p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Treatment of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CC"/>
                </a:solidFill>
                <a:latin typeface="Century Gothic" pitchFamily="34" charset="0"/>
              </a:rPr>
              <a:t>Uremic manifestations: </a:t>
            </a:r>
          </a:p>
          <a:p>
            <a:pPr lvl="3"/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Long-term renal replacement therapy </a:t>
            </a:r>
          </a:p>
          <a:p>
            <a:pPr lvl="4"/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hemodialysis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</a:p>
          <a:p>
            <a:pPr lvl="4"/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peritoneal dialysis             </a:t>
            </a:r>
          </a:p>
          <a:p>
            <a:pPr lvl="4"/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renal transplantation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Indications for renal replacement therapy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Severe metabolic acidosis</a:t>
            </a:r>
          </a:p>
          <a:p>
            <a:r>
              <a:rPr lang="en-US" sz="2900" dirty="0" err="1">
                <a:solidFill>
                  <a:schemeClr val="bg1"/>
                </a:solidFill>
                <a:latin typeface="Century Gothic" pitchFamily="34" charset="0"/>
              </a:rPr>
              <a:t>Hyperkalemia</a:t>
            </a:r>
            <a:endParaRPr lang="en-US" sz="29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Intractable volume overload</a:t>
            </a:r>
          </a:p>
          <a:p>
            <a:r>
              <a:rPr lang="en-US" sz="2900" dirty="0" err="1" smtClean="0">
                <a:solidFill>
                  <a:schemeClr val="bg1"/>
                </a:solidFill>
                <a:latin typeface="Century Gothic" pitchFamily="34" charset="0"/>
              </a:rPr>
              <a:t>Pericarditis</a:t>
            </a:r>
            <a:endParaRPr lang="en-US" sz="2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Uremic Symptoms</a:t>
            </a:r>
          </a:p>
          <a:p>
            <a:pPr lvl="1"/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Encephalopathy</a:t>
            </a:r>
            <a:endParaRPr lang="en-US" sz="2900" dirty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Failure </a:t>
            </a:r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to thrive and malnutrition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Peripheral neuropathy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Intractable gastrointestinal symptoms</a:t>
            </a:r>
          </a:p>
          <a:p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In asymptomatic </a:t>
            </a:r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patients</a:t>
            </a:r>
          </a:p>
          <a:p>
            <a:pPr lvl="1"/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GFR </a:t>
            </a:r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of 5-9 </a:t>
            </a:r>
            <a:r>
              <a:rPr lang="en-US" sz="2900" dirty="0" err="1">
                <a:solidFill>
                  <a:schemeClr val="bg1"/>
                </a:solidFill>
                <a:latin typeface="Century Gothic" pitchFamily="34" charset="0"/>
              </a:rPr>
              <a:t>mL</a:t>
            </a:r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/min/1.73 </a:t>
            </a:r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m²</a:t>
            </a:r>
            <a:endParaRPr lang="en-US" sz="29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Hemodialysis</a:t>
            </a:r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4818" name="Picture 2" descr="http://kidney.niddk.nih.gov/kudiseases/pubs/childkidneydiseases/treatment_methods/images/HemoBo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524000"/>
            <a:ext cx="3581401" cy="4571999"/>
          </a:xfrm>
          <a:prstGeom prst="rect">
            <a:avLst/>
          </a:prstGeom>
          <a:noFill/>
        </p:spPr>
      </p:pic>
      <p:pic>
        <p:nvPicPr>
          <p:cNvPr id="34820" name="Picture 4" descr="http://www.mediresource.com/HealthNews/images/English/LP2_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066800"/>
            <a:ext cx="2438400" cy="2438400"/>
          </a:xfrm>
          <a:prstGeom prst="rect">
            <a:avLst/>
          </a:prstGeom>
          <a:noFill/>
        </p:spPr>
      </p:pic>
      <p:pic>
        <p:nvPicPr>
          <p:cNvPr id="34822" name="Picture 6" descr="http://www.fda.gov/ucm/groups/fdagov-public/documents/image/ucm06463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33800"/>
            <a:ext cx="2584875" cy="2438400"/>
          </a:xfrm>
          <a:prstGeom prst="rect">
            <a:avLst/>
          </a:prstGeom>
          <a:noFill/>
        </p:spPr>
      </p:pic>
      <p:pic>
        <p:nvPicPr>
          <p:cNvPr id="34824" name="Picture 8" descr="http://www.riversideonline.com/source/images/image_popup/dia7_dial_gra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81400"/>
            <a:ext cx="2057400" cy="3086100"/>
          </a:xfrm>
          <a:prstGeom prst="rect">
            <a:avLst/>
          </a:prstGeom>
          <a:noFill/>
        </p:spPr>
      </p:pic>
      <p:pic>
        <p:nvPicPr>
          <p:cNvPr id="34826" name="Picture 10" descr="http://www.davita.com/UploadedImages/fistulagoldst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0668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Peritoneal Dialysis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7106" name="Picture 2" descr="http://www.baxter.co.nz/images/patients_and_caregivers/therapies/renal/treatment-end_clip_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803440" cy="4724400"/>
          </a:xfrm>
          <a:prstGeom prst="rect">
            <a:avLst/>
          </a:prstGeom>
          <a:noFill/>
        </p:spPr>
      </p:pic>
      <p:pic>
        <p:nvPicPr>
          <p:cNvPr id="47108" name="Picture 4" descr="http://2.bp.blogspot.com/_VRMXa13Bidk/Swt4DxiZ_EI/AAAAAAAAAPE/6HDXHXEIwkI/s320/periton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86079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Renal Transplantation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8130" name="Picture 2" descr="http://www.kidney.org.au/Portals/0/assets/Images/kidney%20transpla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3708248" cy="3124200"/>
          </a:xfrm>
          <a:prstGeom prst="rect">
            <a:avLst/>
          </a:prstGeom>
          <a:noFill/>
        </p:spPr>
      </p:pic>
      <p:pic>
        <p:nvPicPr>
          <p:cNvPr id="48134" name="Picture 6" descr="http://www.pharmaceutical-technology.com/projects/gensymefrance/images/4-kid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161" y="3048000"/>
            <a:ext cx="1992639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5867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Renal Transplant Rejection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8136" name="Picture 8" descr="http://www.medindia.net/health-images/kidney-transplant-pati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4852" y="1752600"/>
            <a:ext cx="2857500" cy="2381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4191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Renal Transplant Medication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59898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2672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History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Systemic review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Past Medical illness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Surgical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Medication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Family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Social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Allergy</a:t>
            </a:r>
          </a:p>
          <a:p>
            <a:endParaRPr lang="en-US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msuds.com/ESW/Images/thankyou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122183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Examination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Examination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Posture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Look ill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BMI – 27 kg/m</a:t>
            </a:r>
            <a:r>
              <a:rPr lang="en-US" sz="2800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BP - 185/80 mmHg sitting both arm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Pulse rate – 50 beats/min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Breathing pattern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Pale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Edema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Mouth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Itching marks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Hand examination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7106" name="Picture 2" descr="https://encrypted-tbn2.gstatic.com/images?q=tbn:ANd9GcR8QqbJ1qVGPjDIrUOv-dy5gYE8Hz18qG1UueA9EgpZcEPkvuAp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2" y="4267200"/>
            <a:ext cx="308609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00CC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FFFFF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264BE6DC8CC04AB1704CC61CCB9D3C" ma:contentTypeVersion="0" ma:contentTypeDescription="Create a new document." ma:contentTypeScope="" ma:versionID="c656ff73483388cfcf8369625437b5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1DFFC7-C9D1-4CB4-8C47-6A2BC356516E}"/>
</file>

<file path=customXml/itemProps2.xml><?xml version="1.0" encoding="utf-8"?>
<ds:datastoreItem xmlns:ds="http://schemas.openxmlformats.org/officeDocument/2006/customXml" ds:itemID="{B3203EE8-84DC-4CB5-BFED-E138C43A9CE3}"/>
</file>

<file path=customXml/itemProps3.xml><?xml version="1.0" encoding="utf-8"?>
<ds:datastoreItem xmlns:ds="http://schemas.openxmlformats.org/officeDocument/2006/customXml" ds:itemID="{BA2413DF-B379-4FDE-8E39-2DE50782566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1789</Words>
  <Application>Microsoft Office PowerPoint</Application>
  <PresentationFormat>On-screen Show (4:3)</PresentationFormat>
  <Paragraphs>596</Paragraphs>
  <Slides>70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Slide 1</vt:lpstr>
      <vt:lpstr>Slide 2</vt:lpstr>
      <vt:lpstr>Chronic Kidney Disease </vt:lpstr>
      <vt:lpstr>Case Study</vt:lpstr>
      <vt:lpstr>History</vt:lpstr>
      <vt:lpstr>Slide 6</vt:lpstr>
      <vt:lpstr>History</vt:lpstr>
      <vt:lpstr>Examination</vt:lpstr>
      <vt:lpstr>Examination</vt:lpstr>
      <vt:lpstr>Cardiovascular examination </vt:lpstr>
      <vt:lpstr>Chest examination </vt:lpstr>
      <vt:lpstr>Abdominal examination</vt:lpstr>
      <vt:lpstr>CNS</vt:lpstr>
      <vt:lpstr>Diabetic Retinopathy</vt:lpstr>
      <vt:lpstr>Clinical Diagnosis</vt:lpstr>
      <vt:lpstr>Slide 16</vt:lpstr>
      <vt:lpstr>Slide 17</vt:lpstr>
      <vt:lpstr>Slide 18</vt:lpstr>
      <vt:lpstr>Slide 19</vt:lpstr>
      <vt:lpstr>Investigation</vt:lpstr>
      <vt:lpstr>Investigation</vt:lpstr>
      <vt:lpstr>Investigation</vt:lpstr>
      <vt:lpstr>Investigations</vt:lpstr>
      <vt:lpstr>Investigation</vt:lpstr>
      <vt:lpstr>Diagnosis </vt:lpstr>
      <vt:lpstr>Prevalence of CKD</vt:lpstr>
      <vt:lpstr>Prevalence of CKD</vt:lpstr>
      <vt:lpstr>Prevalence of CKD</vt:lpstr>
      <vt:lpstr>Dialysis Population-Current and Projected  (1995-2015)</vt:lpstr>
      <vt:lpstr>Risk Factors CKD</vt:lpstr>
      <vt:lpstr>CKD Complications and Managements</vt:lpstr>
      <vt:lpstr>Mineral abnormalities of Chronic Kidney Disease (CKD)</vt:lpstr>
      <vt:lpstr>Slide 33</vt:lpstr>
      <vt:lpstr>Chronic Kidney Disease</vt:lpstr>
      <vt:lpstr>Slide 35</vt:lpstr>
      <vt:lpstr>Causes of End-Stage Renal Disease in Hemodialysis Patients in Saudi Arabia- 2012</vt:lpstr>
      <vt:lpstr>GFR Categories in CKD</vt:lpstr>
      <vt:lpstr>CKD Classification Estimation and Measurement of GFR</vt:lpstr>
      <vt:lpstr>CKD Classification Estimation and Measurement of GFR</vt:lpstr>
      <vt:lpstr>CKD Classification Estimation and Measurement of GFR</vt:lpstr>
      <vt:lpstr>Calculators</vt:lpstr>
      <vt:lpstr>CKD – EPI Calculation</vt:lpstr>
      <vt:lpstr>MDRD Calculation</vt:lpstr>
      <vt:lpstr>Cockcroft-Gault Formula GFR Calculation </vt:lpstr>
      <vt:lpstr>Slide 45</vt:lpstr>
      <vt:lpstr>Slide 46</vt:lpstr>
      <vt:lpstr>Signs and Symptoms</vt:lpstr>
      <vt:lpstr>Glomerular Filtration Rate mL/min</vt:lpstr>
      <vt:lpstr>Diagnosis of CKD</vt:lpstr>
      <vt:lpstr>Diagnosis of CKD</vt:lpstr>
      <vt:lpstr>Diagnosis of CKD</vt:lpstr>
      <vt:lpstr>Reversible Causes of Kidney Injury</vt:lpstr>
      <vt:lpstr>Management of CKD</vt:lpstr>
      <vt:lpstr>Slide 54</vt:lpstr>
      <vt:lpstr>Slide 55</vt:lpstr>
      <vt:lpstr>Target Blood Pressure in CKD</vt:lpstr>
      <vt:lpstr>Proteinuria control in CKD</vt:lpstr>
      <vt:lpstr>Renal Diet</vt:lpstr>
      <vt:lpstr>CKD Management In Adults</vt:lpstr>
      <vt:lpstr>CKD Management In Adults</vt:lpstr>
      <vt:lpstr>CKD Management In Adults</vt:lpstr>
      <vt:lpstr>Treatment of Complications</vt:lpstr>
      <vt:lpstr>Treatment of Complications</vt:lpstr>
      <vt:lpstr>Treatment of Complications</vt:lpstr>
      <vt:lpstr>Indications for renal replacement therapy </vt:lpstr>
      <vt:lpstr>Hemodialysis </vt:lpstr>
      <vt:lpstr>Peritoneal Dialysis</vt:lpstr>
      <vt:lpstr>Renal Transplantation</vt:lpstr>
      <vt:lpstr>Slide 69</vt:lpstr>
      <vt:lpstr>Slide 70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Kidney Disease</dc:title>
  <dc:creator>DELL</dc:creator>
  <cp:lastModifiedBy>DELL</cp:lastModifiedBy>
  <cp:revision>170</cp:revision>
  <dcterms:created xsi:type="dcterms:W3CDTF">2013-09-13T15:24:02Z</dcterms:created>
  <dcterms:modified xsi:type="dcterms:W3CDTF">2014-12-28T18:12:45Z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0x01010015264BE6DC8CC04AB1704CC61CCB9D3C</vt:lpwstr>
  </property>
</Properties>
</file>