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32461A-250E-4A29-9E9B-599CA3838FA1}" type="datetime1">
              <a:rPr lang="en-US" smtClean="0"/>
              <a:pPr/>
              <a:t>9/1/2013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81099-48EC-46A3-9530-F58EB96AF77C}" type="datetime1">
              <a:rPr lang="en-US" smtClean="0"/>
              <a:pPr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97E24-FFB9-4C73-8C6D-E02A7AD33DB8}" type="datetime1">
              <a:rPr lang="en-US" smtClean="0"/>
              <a:pPr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AD66C-382E-48AD-8F4C-E87C4D4A8B28}" type="datetime1">
              <a:rPr lang="en-US" smtClean="0"/>
              <a:pPr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4ADA4-35DF-4BD1-8C53-4246F035229A}" type="datetime1">
              <a:rPr lang="en-US" smtClean="0"/>
              <a:pPr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F63ED-02B1-490A-8EAD-E0CB136D5388}" type="datetime1">
              <a:rPr lang="en-US" smtClean="0"/>
              <a:pPr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71BB6-685D-4518-8FAD-1882B9671546}" type="datetime1">
              <a:rPr lang="en-US" smtClean="0"/>
              <a:pPr/>
              <a:t>9/1/2013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FFBFE-5C08-4E0E-AF38-FB925F0B4D71}" type="datetime1">
              <a:rPr lang="en-US" smtClean="0"/>
              <a:pPr/>
              <a:t>9/1/2013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3242C-D747-4ADD-80D8-99421268E3A8}" type="datetime1">
              <a:rPr lang="en-US" smtClean="0"/>
              <a:pPr/>
              <a:t>9/1/2013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6E82007-CDD1-4BCF-B9F4-9D458EFEEFE1}" type="datetime1">
              <a:rPr lang="en-US" smtClean="0"/>
              <a:pPr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A4F265-CA88-4C30-A9AD-02E6A5184734}" type="datetime1">
              <a:rPr lang="en-US" smtClean="0"/>
              <a:pPr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23242C-D747-4ADD-80D8-99421268E3A8}" type="datetime1">
              <a:rPr lang="en-US" smtClean="0"/>
              <a:pPr/>
              <a:t>9/1/2013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nicalexam.com/pda/peds_ref_developmental_milestones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nicalexam.com/pda/g_history.htm#socrat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</a:t>
            </a:r>
            <a:r>
              <a:rPr lang="en-US" dirty="0"/>
              <a:t>Taking in Pediatrics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Mohamad</a:t>
            </a:r>
            <a:r>
              <a:rPr lang="en-US" dirty="0" smtClean="0"/>
              <a:t> Hani Temsah, MD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49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</a:t>
            </a:r>
            <a:r>
              <a:rPr lang="en-US" dirty="0"/>
              <a:t> </a:t>
            </a:r>
            <a:r>
              <a:rPr lang="en-US" i="1" dirty="0" smtClean="0"/>
              <a:t>the Most Recent National Vaccine Card</a:t>
            </a:r>
            <a:endParaRPr lang="en-US" dirty="0"/>
          </a:p>
          <a:p>
            <a:r>
              <a:rPr lang="en-US" dirty="0"/>
              <a:t>Get dates of each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Any complication post previous vaccines?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Immunization </a:t>
            </a:r>
            <a:r>
              <a:rPr lang="en-US" dirty="0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Gross motor: 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sitting and </a:t>
            </a:r>
            <a:r>
              <a:rPr lang="en-US" dirty="0" smtClean="0"/>
              <a:t>walking</a:t>
            </a:r>
            <a:endParaRPr lang="en-US" dirty="0"/>
          </a:p>
          <a:p>
            <a:r>
              <a:rPr lang="en-US" dirty="0"/>
              <a:t>Fine </a:t>
            </a:r>
            <a:r>
              <a:rPr lang="en-US" dirty="0" smtClean="0"/>
              <a:t>motor: 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Pincer grasp and </a:t>
            </a:r>
            <a:r>
              <a:rPr lang="en-US" dirty="0" smtClean="0"/>
              <a:t>scribble</a:t>
            </a:r>
            <a:endParaRPr lang="en-US" dirty="0"/>
          </a:p>
          <a:p>
            <a:r>
              <a:rPr lang="en-US" dirty="0"/>
              <a:t>Vision, speech, </a:t>
            </a:r>
            <a:r>
              <a:rPr lang="en-US" dirty="0" smtClean="0"/>
              <a:t>hearing: 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say </a:t>
            </a:r>
            <a:r>
              <a:rPr lang="en-US" dirty="0">
                <a:latin typeface="Arial"/>
              </a:rPr>
              <a:t>“</a:t>
            </a:r>
            <a:r>
              <a:rPr lang="en-US" dirty="0" err="1"/>
              <a:t>Mama</a:t>
            </a:r>
            <a:r>
              <a:rPr lang="en-US" dirty="0" err="1">
                <a:latin typeface="Arial"/>
              </a:rPr>
              <a:t>”“</a:t>
            </a:r>
            <a:r>
              <a:rPr lang="en-US" dirty="0" err="1"/>
              <a:t>Baba</a:t>
            </a:r>
            <a:r>
              <a:rPr lang="en-US" dirty="0">
                <a:latin typeface="Arial"/>
              </a:rPr>
              <a:t>” </a:t>
            </a:r>
            <a:r>
              <a:rPr lang="en-US" dirty="0"/>
              <a:t>and two words </a:t>
            </a:r>
            <a:r>
              <a:rPr lang="en-US" dirty="0" smtClean="0"/>
              <a:t>sentence</a:t>
            </a:r>
            <a:endParaRPr lang="en-US" dirty="0"/>
          </a:p>
          <a:p>
            <a:r>
              <a:rPr lang="en-US" dirty="0" smtClean="0"/>
              <a:t>Social:</a:t>
            </a:r>
          </a:p>
          <a:p>
            <a:pPr lvl="1"/>
            <a:r>
              <a:rPr lang="en-US" dirty="0"/>
              <a:t>e.g. smiling, playing with others</a:t>
            </a:r>
            <a:endParaRPr lang="en-US" dirty="0"/>
          </a:p>
          <a:p>
            <a:r>
              <a:rPr lang="en-US" dirty="0"/>
              <a:t>See </a:t>
            </a:r>
            <a:r>
              <a:rPr lang="en-US" i="1" dirty="0">
                <a:hlinkClick r:id="rId2"/>
              </a:rPr>
              <a:t>Developmental Milestones Reference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Developmental </a:t>
            </a:r>
            <a:r>
              <a:rPr lang="en-US" dirty="0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4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</a:t>
            </a:r>
            <a:r>
              <a:rPr lang="en-US" dirty="0"/>
              <a:t>of school attendance.</a:t>
            </a:r>
          </a:p>
          <a:p>
            <a:r>
              <a:rPr lang="en-US" dirty="0" smtClean="0"/>
              <a:t>School </a:t>
            </a:r>
            <a:r>
              <a:rPr lang="en-US" dirty="0"/>
              <a:t>level and grades</a:t>
            </a:r>
          </a:p>
          <a:p>
            <a:r>
              <a:rPr lang="en-US" dirty="0"/>
              <a:t>Relationship with </a:t>
            </a:r>
            <a:r>
              <a:rPr lang="en-US" dirty="0" smtClean="0"/>
              <a:t>Friends</a:t>
            </a:r>
            <a:endParaRPr lang="en-US" dirty="0"/>
          </a:p>
          <a:p>
            <a:r>
              <a:rPr lang="en-US" dirty="0"/>
              <a:t>Special needs requirements.</a:t>
            </a:r>
          </a:p>
          <a:p>
            <a:r>
              <a:rPr lang="en-US" dirty="0"/>
              <a:t>Impact of symptoms: absent school days.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Education </a:t>
            </a:r>
            <a:r>
              <a:rPr lang="en-US" dirty="0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26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current complaint in parents/ siblings: health</a:t>
            </a:r>
            <a:r>
              <a:rPr lang="en-US" dirty="0" smtClean="0"/>
              <a:t>, </a:t>
            </a:r>
            <a:r>
              <a:rPr lang="en-US" dirty="0"/>
              <a:t>age of </a:t>
            </a:r>
            <a:r>
              <a:rPr lang="en-US" dirty="0" smtClean="0"/>
              <a:t>onset, ?cause </a:t>
            </a:r>
            <a:r>
              <a:rPr lang="en-US" dirty="0"/>
              <a:t>of death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Parents/siblings: age, health, where living.</a:t>
            </a:r>
          </a:p>
          <a:p>
            <a:r>
              <a:rPr lang="en-US" dirty="0"/>
              <a:t>Height and weight of parents.</a:t>
            </a:r>
          </a:p>
          <a:p>
            <a:r>
              <a:rPr lang="en-US" dirty="0" smtClean="0"/>
              <a:t>Hereditary &amp; Consanguinity: </a:t>
            </a:r>
            <a:r>
              <a:rPr lang="en-US" dirty="0"/>
              <a:t>do a family tree.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Family </a:t>
            </a:r>
            <a:r>
              <a:rPr lang="en-US" dirty="0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Age</a:t>
            </a:r>
            <a:r>
              <a:rPr lang="en-US" dirty="0"/>
              <a:t>, occupation of parents.</a:t>
            </a:r>
          </a:p>
          <a:p>
            <a:r>
              <a:rPr lang="en-US" dirty="0"/>
              <a:t>Race and migration of parents [if relevant].</a:t>
            </a:r>
          </a:p>
          <a:p>
            <a:r>
              <a:rPr lang="en-US" dirty="0"/>
              <a:t>Any others at daycare/ school with same complaint.</a:t>
            </a:r>
          </a:p>
          <a:p>
            <a:r>
              <a:rPr lang="en-US" dirty="0"/>
              <a:t>Travel: where, how lived when there, immunization/ prophylactic status when went.</a:t>
            </a:r>
          </a:p>
          <a:p>
            <a:r>
              <a:rPr lang="en-US" dirty="0"/>
              <a:t>Does the child live at home, and with whom [include siblings].</a:t>
            </a:r>
          </a:p>
          <a:p>
            <a:r>
              <a:rPr lang="en-US" dirty="0"/>
              <a:t>Smokers in the home.</a:t>
            </a:r>
          </a:p>
          <a:p>
            <a:r>
              <a:rPr lang="en-US" dirty="0"/>
              <a:t>Pets in the home.</a:t>
            </a:r>
          </a:p>
          <a:p>
            <a:r>
              <a:rPr lang="en-US" dirty="0"/>
              <a:t>"Is there some things that worry you about the symptoms </a:t>
            </a:r>
            <a:r>
              <a:rPr lang="en-US" dirty="0" smtClean="0"/>
              <a:t>your </a:t>
            </a:r>
            <a:r>
              <a:rPr lang="en-US" dirty="0"/>
              <a:t>child is having?"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31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Prescriptions </a:t>
            </a:r>
            <a:r>
              <a:rPr lang="en-US" sz="2800" dirty="0"/>
              <a:t>currently on: dose, when started, what </a:t>
            </a:r>
            <a:r>
              <a:rPr lang="en-US" sz="2800" dirty="0" smtClean="0"/>
              <a:t>for.</a:t>
            </a:r>
          </a:p>
          <a:p>
            <a:r>
              <a:rPr lang="en-US" sz="2800" dirty="0" smtClean="0"/>
              <a:t>Compliance.</a:t>
            </a:r>
            <a:endParaRPr lang="en-US" sz="2800" dirty="0"/>
          </a:p>
          <a:p>
            <a:r>
              <a:rPr lang="en-US" sz="2800" dirty="0"/>
              <a:t>OTCs.</a:t>
            </a:r>
          </a:p>
          <a:p>
            <a:r>
              <a:rPr lang="en-US" sz="2800" dirty="0" smtClean="0"/>
              <a:t>Alternative / Herbal </a:t>
            </a:r>
            <a:r>
              <a:rPr lang="en-US" sz="2800" dirty="0"/>
              <a:t>medications.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Drug </a:t>
            </a:r>
            <a:r>
              <a:rPr lang="en-US" sz="4400" dirty="0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Allergies, and reaction of each:</a:t>
            </a:r>
          </a:p>
          <a:p>
            <a:pPr lvl="1"/>
            <a:r>
              <a:rPr lang="en-US" sz="2400" dirty="0"/>
              <a:t>Eczema, asthma, hay fever, hives.</a:t>
            </a:r>
          </a:p>
          <a:p>
            <a:pPr lvl="1"/>
            <a:r>
              <a:rPr lang="en-US" sz="2400" dirty="0"/>
              <a:t>Drugs, foods, dyes.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Allergy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Screening: if any abnormality =&gt; Explore the details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Systems </a:t>
            </a:r>
            <a:r>
              <a:rPr lang="en-US" dirty="0" smtClean="0">
                <a:effectLst/>
              </a:rPr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</a:t>
            </a:r>
            <a:r>
              <a:rPr lang="en-US" dirty="0"/>
              <a:t>if the temperature was actually measured, and if so, what it was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/>
              <a:t>Some parents may exaggerate or mislead you so ask specific questions</a:t>
            </a:r>
          </a:p>
          <a:p>
            <a:pPr>
              <a:defRPr/>
            </a:pPr>
            <a:r>
              <a:rPr lang="en-US" dirty="0"/>
              <a:t>Avoid leading questions!</a:t>
            </a:r>
          </a:p>
          <a:p>
            <a:pPr>
              <a:defRPr/>
            </a:pPr>
            <a:r>
              <a:rPr lang="en-US" dirty="0"/>
              <a:t>Show appreciation and empathy with parents anxiety and worry</a:t>
            </a:r>
          </a:p>
          <a:p>
            <a:pPr>
              <a:defRPr/>
            </a:pPr>
            <a:r>
              <a:rPr lang="en-US" dirty="0"/>
              <a:t>Be aware of the sensitivity of some issues in the family life</a:t>
            </a:r>
          </a:p>
          <a:p>
            <a:pPr>
              <a:defRPr/>
            </a:pPr>
            <a:r>
              <a:rPr lang="en-US" dirty="0"/>
              <a:t>Take note of the parents behavior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History </a:t>
            </a:r>
            <a:r>
              <a:rPr lang="en-US" dirty="0" smtClean="0"/>
              <a:t>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mtemsah@ksu.edu.sa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Questions/Comments</a:t>
            </a:r>
          </a:p>
        </p:txBody>
      </p:sp>
      <p:pic>
        <p:nvPicPr>
          <p:cNvPr id="4" name="Picture 3" descr="K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860" y="2590800"/>
            <a:ext cx="5306004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57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Have an Introduction to History </a:t>
            </a:r>
            <a:r>
              <a:rPr lang="en-US" dirty="0"/>
              <a:t>Taking in </a:t>
            </a:r>
            <a:r>
              <a:rPr lang="en-US" dirty="0" smtClean="0"/>
              <a:t>Pediatrics</a:t>
            </a:r>
          </a:p>
          <a:p>
            <a:r>
              <a:rPr lang="en-US" dirty="0" smtClean="0"/>
              <a:t>To Highlight the Special Items in the Pediatric History as Compared to Adult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 /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0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</a:p>
          <a:p>
            <a:r>
              <a:rPr lang="en-US" dirty="0" smtClean="0"/>
              <a:t>Establish rapport</a:t>
            </a:r>
            <a:endParaRPr lang="en-US" dirty="0"/>
          </a:p>
          <a:p>
            <a:r>
              <a:rPr lang="en-US" dirty="0"/>
              <a:t>Name, age, </a:t>
            </a:r>
            <a:r>
              <a:rPr lang="en-US" dirty="0" smtClean="0"/>
              <a:t>gender (</a:t>
            </a:r>
            <a:r>
              <a:rPr lang="en-US" sz="2800" dirty="0"/>
              <a:t>Patient </a:t>
            </a:r>
            <a:r>
              <a:rPr lang="en-US" sz="2800" dirty="0" smtClean="0"/>
              <a:t>ID)</a:t>
            </a:r>
            <a:endParaRPr lang="en-US" dirty="0"/>
          </a:p>
          <a:p>
            <a:r>
              <a:rPr lang="en-US" dirty="0"/>
              <a:t>Person giving the history (parent, </a:t>
            </a:r>
            <a:r>
              <a:rPr lang="en-US" dirty="0" err="1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Reliability</a:t>
            </a:r>
            <a:endParaRPr lang="en-US" dirty="0"/>
          </a:p>
          <a:p>
            <a:r>
              <a:rPr lang="en-US" dirty="0" smtClean="0"/>
              <a:t>Origin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Introductory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2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Description of the presenting complaint, in chronological order.</a:t>
            </a:r>
          </a:p>
          <a:p>
            <a:r>
              <a:rPr lang="en-US" dirty="0"/>
              <a:t>Including whether came in through </a:t>
            </a:r>
            <a:r>
              <a:rPr lang="en-US" dirty="0" smtClean="0"/>
              <a:t>Emergency </a:t>
            </a:r>
            <a:r>
              <a:rPr lang="en-US" dirty="0" err="1" smtClean="0"/>
              <a:t>Dept</a:t>
            </a:r>
            <a:r>
              <a:rPr lang="en-US" dirty="0" smtClean="0"/>
              <a:t> </a:t>
            </a:r>
            <a:r>
              <a:rPr lang="en-US" dirty="0"/>
              <a:t>or admitted </a:t>
            </a:r>
            <a:r>
              <a:rPr lang="en-US" dirty="0" smtClean="0"/>
              <a:t>from OPD.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Complaint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5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hlinkClick r:id="rId2"/>
              </a:rPr>
              <a:t>SOCRATES:</a:t>
            </a:r>
            <a:endParaRPr lang="en-US" dirty="0"/>
          </a:p>
          <a:p>
            <a:r>
              <a:rPr lang="en-US" dirty="0"/>
              <a:t>Time course: seasonal or diurnal fluctuation.</a:t>
            </a:r>
          </a:p>
          <a:p>
            <a:r>
              <a:rPr lang="en-US" dirty="0"/>
              <a:t>Exacerbating factors: foods.</a:t>
            </a:r>
          </a:p>
          <a:p>
            <a:r>
              <a:rPr lang="en-US" dirty="0"/>
              <a:t>Referral by </a:t>
            </a:r>
            <a:r>
              <a:rPr lang="en-US" dirty="0" smtClean="0"/>
              <a:t>clinic </a:t>
            </a:r>
            <a:r>
              <a:rPr lang="en-US" dirty="0"/>
              <a:t>vs. came in through casualty.</a:t>
            </a:r>
          </a:p>
          <a:p>
            <a:r>
              <a:rPr lang="en-US" dirty="0"/>
              <a:t>Relevant negatives.</a:t>
            </a:r>
          </a:p>
          <a:p>
            <a:r>
              <a:rPr lang="en-US" dirty="0"/>
              <a:t>If using </a:t>
            </a:r>
            <a:r>
              <a:rPr lang="en-US" dirty="0" smtClean="0"/>
              <a:t>unusual words, </a:t>
            </a:r>
            <a:r>
              <a:rPr lang="en-US" dirty="0"/>
              <a:t>ask for clarification.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History of </a:t>
            </a:r>
            <a:r>
              <a:rPr lang="en-US" dirty="0" smtClean="0">
                <a:effectLst/>
              </a:rPr>
              <a:t>Presenting Complaint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86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SOCRATES:</a:t>
            </a:r>
            <a:endParaRPr lang="en-US" dirty="0"/>
          </a:p>
          <a:p>
            <a:r>
              <a:rPr lang="en-US" b="1" dirty="0"/>
              <a:t>S</a:t>
            </a:r>
            <a:r>
              <a:rPr lang="en-US" dirty="0"/>
              <a:t>ite: where, local/ diffuse, "Show me where it is worst".</a:t>
            </a:r>
          </a:p>
          <a:p>
            <a:r>
              <a:rPr lang="en-US" b="1" dirty="0"/>
              <a:t>O</a:t>
            </a:r>
            <a:r>
              <a:rPr lang="en-US" dirty="0"/>
              <a:t>nset: rapid/ gradual, pattern, worse/ better, what did when symptom began.</a:t>
            </a:r>
          </a:p>
          <a:p>
            <a:r>
              <a:rPr lang="en-US" b="1" dirty="0"/>
              <a:t>C</a:t>
            </a:r>
            <a:r>
              <a:rPr lang="en-US" dirty="0"/>
              <a:t>haracter: vertigo/ lightheaded, pain: sharp/ dull/ stab/ burn/ cramp/ crushing.</a:t>
            </a:r>
          </a:p>
          <a:p>
            <a:r>
              <a:rPr lang="en-US" b="1" dirty="0"/>
              <a:t>R</a:t>
            </a:r>
            <a:r>
              <a:rPr lang="en-US" dirty="0"/>
              <a:t>adiation [usually just if pain].</a:t>
            </a:r>
          </a:p>
          <a:p>
            <a:r>
              <a:rPr lang="en-US" b="1" dirty="0"/>
              <a:t>A</a:t>
            </a:r>
            <a:r>
              <a:rPr lang="en-US" dirty="0"/>
              <a:t>lleviating factors, "What do you do after it comes on?"</a:t>
            </a:r>
          </a:p>
          <a:p>
            <a:r>
              <a:rPr lang="en-US" b="1" dirty="0"/>
              <a:t>T</a:t>
            </a:r>
            <a:r>
              <a:rPr lang="en-US" dirty="0"/>
              <a:t>ime course: when last felt well, chronic: why came now.</a:t>
            </a:r>
          </a:p>
          <a:p>
            <a:r>
              <a:rPr lang="en-US" b="1" dirty="0"/>
              <a:t>E</a:t>
            </a:r>
            <a:r>
              <a:rPr lang="en-US" dirty="0"/>
              <a:t>xacerbating factors, "What are you doing when it comes on?".</a:t>
            </a:r>
          </a:p>
          <a:p>
            <a:r>
              <a:rPr lang="en-US" b="1" dirty="0"/>
              <a:t>S</a:t>
            </a:r>
            <a:r>
              <a:rPr lang="en-US" dirty="0"/>
              <a:t>everity: scale of 1-10.</a:t>
            </a:r>
          </a:p>
          <a:p>
            <a:r>
              <a:rPr lang="en-US" dirty="0"/>
              <a:t>Associated symptoms.</a:t>
            </a:r>
          </a:p>
          <a:p>
            <a:r>
              <a:rPr lang="en-US" dirty="0"/>
              <a:t>Impact of symptoms on life: "Does it interrupt your life".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History of </a:t>
            </a:r>
            <a:r>
              <a:rPr lang="en-US" dirty="0" smtClean="0">
                <a:effectLst/>
              </a:rPr>
              <a:t>Presenting Complaint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Past illnesses, operations.</a:t>
            </a:r>
          </a:p>
          <a:p>
            <a:r>
              <a:rPr lang="en-US" sz="2800" dirty="0"/>
              <a:t>Childhood illness, </a:t>
            </a:r>
            <a:r>
              <a:rPr lang="en-US" sz="2800" dirty="0" err="1"/>
              <a:t>obs</a:t>
            </a:r>
            <a:r>
              <a:rPr lang="en-US" sz="2800" dirty="0"/>
              <a:t>/gyn.</a:t>
            </a:r>
          </a:p>
          <a:p>
            <a:pPr lvl="1"/>
            <a:r>
              <a:rPr lang="en-US" sz="2400" dirty="0"/>
              <a:t>Tests and treatment prescribed for these.</a:t>
            </a:r>
          </a:p>
          <a:p>
            <a:pPr lvl="1"/>
            <a:r>
              <a:rPr lang="en-US" sz="2400" dirty="0"/>
              <a:t>Problems with the anesthetic in surgery.</a:t>
            </a:r>
          </a:p>
          <a:p>
            <a:r>
              <a:rPr lang="en-US" dirty="0" smtClean="0"/>
              <a:t>Previous Blood Products transfusion?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Past Medical, Surgical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Length of gestation.</a:t>
            </a:r>
          </a:p>
          <a:p>
            <a:r>
              <a:rPr lang="en-US" dirty="0"/>
              <a:t>Age and parity of mother at delivery.</a:t>
            </a:r>
          </a:p>
          <a:p>
            <a:r>
              <a:rPr lang="en-US" dirty="0"/>
              <a:t>Any maternal insults [alcohol, smoking] or illnesses during gestation.</a:t>
            </a:r>
          </a:p>
          <a:p>
            <a:r>
              <a:rPr lang="en-US" dirty="0"/>
              <a:t>Where born: city, hospital.</a:t>
            </a:r>
          </a:p>
          <a:p>
            <a:r>
              <a:rPr lang="en-US" dirty="0"/>
              <a:t>Birth weight, mode of delivery, difficulties in delivery.</a:t>
            </a:r>
          </a:p>
          <a:p>
            <a:r>
              <a:rPr lang="en-US" dirty="0"/>
              <a:t>Resuscitation, intensive care requirement at birth.</a:t>
            </a:r>
          </a:p>
          <a:p>
            <a:r>
              <a:rPr lang="en-US" dirty="0"/>
              <a:t>Cyanosis, pallor, jaundice, convulsions, birthmarks, malformations, feeding or respiratory difficulties.</a:t>
            </a:r>
          </a:p>
          <a:p>
            <a:r>
              <a:rPr lang="en-US" dirty="0"/>
              <a:t>Apgar score at birth if known.</a:t>
            </a:r>
          </a:p>
          <a:p>
            <a:r>
              <a:rPr lang="en-US" dirty="0"/>
              <a:t>How baby was fed in first few days.</a:t>
            </a:r>
          </a:p>
          <a:p>
            <a:r>
              <a:rPr lang="en-US" dirty="0"/>
              <a:t>Whether child went home with mother.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5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Breast-fed vs. bottle-fed</a:t>
            </a:r>
          </a:p>
          <a:p>
            <a:pPr lvl="1"/>
            <a:r>
              <a:rPr lang="en-US" sz="2400" dirty="0"/>
              <a:t>When breast started, </a:t>
            </a:r>
            <a:r>
              <a:rPr lang="en-US" sz="2400" dirty="0" smtClean="0"/>
              <a:t>stopped: Why?</a:t>
            </a:r>
            <a:endParaRPr lang="en-US" sz="2400" dirty="0"/>
          </a:p>
          <a:p>
            <a:pPr lvl="1"/>
            <a:r>
              <a:rPr lang="en-US" sz="2400" dirty="0"/>
              <a:t>If formula: type, amount, pre-mixed </a:t>
            </a:r>
            <a:r>
              <a:rPr lang="en-US" sz="2400" dirty="0" err="1"/>
              <a:t>vs</a:t>
            </a:r>
            <a:r>
              <a:rPr lang="en-US" sz="2400" dirty="0"/>
              <a:t> concentrate [and dilution used].</a:t>
            </a:r>
          </a:p>
          <a:p>
            <a:r>
              <a:rPr lang="en-US" sz="2800" dirty="0" smtClean="0"/>
              <a:t>Vitamin/Iron </a:t>
            </a:r>
            <a:r>
              <a:rPr lang="en-US" sz="2800" dirty="0"/>
              <a:t>supplements.</a:t>
            </a:r>
          </a:p>
          <a:p>
            <a:r>
              <a:rPr lang="en-US" sz="2800" dirty="0"/>
              <a:t>Age when </a:t>
            </a:r>
            <a:r>
              <a:rPr lang="en-US" sz="2800" dirty="0" smtClean="0"/>
              <a:t>other diet was </a:t>
            </a:r>
            <a:r>
              <a:rPr lang="en-US" sz="2800" dirty="0"/>
              <a:t>started.</a:t>
            </a:r>
          </a:p>
          <a:p>
            <a:r>
              <a:rPr lang="en-US" sz="2800" dirty="0"/>
              <a:t>Appetite and growth.</a:t>
            </a:r>
          </a:p>
          <a:p>
            <a:r>
              <a:rPr lang="en-US" sz="2800" dirty="0"/>
              <a:t>Current </a:t>
            </a:r>
            <a:r>
              <a:rPr lang="en-US" sz="2800" dirty="0" smtClean="0"/>
              <a:t>diet: Quality of Diet?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Nutritional </a:t>
            </a:r>
            <a:r>
              <a:rPr lang="en-US" dirty="0" smtClean="0">
                <a:effectLst/>
              </a:rPr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7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755</Words>
  <Application>Microsoft Office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History Taking in Pediatrics</vt:lpstr>
      <vt:lpstr>Objectives / Outcomes</vt:lpstr>
      <vt:lpstr>Introductory information</vt:lpstr>
      <vt:lpstr>Presenting Complaint</vt:lpstr>
      <vt:lpstr>History of Presenting Complaint</vt:lpstr>
      <vt:lpstr>History of Presenting Complaint</vt:lpstr>
      <vt:lpstr>Past Medical, Surgical History</vt:lpstr>
      <vt:lpstr>Birth History</vt:lpstr>
      <vt:lpstr>Nutritional History</vt:lpstr>
      <vt:lpstr>Immunization History</vt:lpstr>
      <vt:lpstr>Developmental History</vt:lpstr>
      <vt:lpstr>Education History</vt:lpstr>
      <vt:lpstr>Family History</vt:lpstr>
      <vt:lpstr>Social History</vt:lpstr>
      <vt:lpstr>Drug History</vt:lpstr>
      <vt:lpstr>Allergy History</vt:lpstr>
      <vt:lpstr>Systems Review</vt:lpstr>
      <vt:lpstr>History tips</vt:lpstr>
      <vt:lpstr>Questions/Comments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Taking in Pediatrics</dc:title>
  <dc:creator>temsah1@yahoo.com</dc:creator>
  <cp:lastModifiedBy>temsah1@yahoo.com</cp:lastModifiedBy>
  <cp:revision>5</cp:revision>
  <dcterms:created xsi:type="dcterms:W3CDTF">2013-09-01T03:34:23Z</dcterms:created>
  <dcterms:modified xsi:type="dcterms:W3CDTF">2013-09-01T04:09:54Z</dcterms:modified>
</cp:coreProperties>
</file>