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7"/>
  </p:notesMasterIdLst>
  <p:sldIdLst>
    <p:sldId id="327" r:id="rId2"/>
    <p:sldId id="315" r:id="rId3"/>
    <p:sldId id="259" r:id="rId4"/>
    <p:sldId id="354" r:id="rId5"/>
    <p:sldId id="352" r:id="rId6"/>
    <p:sldId id="262" r:id="rId7"/>
    <p:sldId id="316" r:id="rId8"/>
    <p:sldId id="261" r:id="rId9"/>
    <p:sldId id="265" r:id="rId10"/>
    <p:sldId id="267" r:id="rId11"/>
    <p:sldId id="318" r:id="rId12"/>
    <p:sldId id="320" r:id="rId13"/>
    <p:sldId id="319" r:id="rId14"/>
    <p:sldId id="317" r:id="rId15"/>
    <p:sldId id="313" r:id="rId16"/>
    <p:sldId id="356" r:id="rId17"/>
    <p:sldId id="355" r:id="rId18"/>
    <p:sldId id="321" r:id="rId19"/>
    <p:sldId id="271" r:id="rId20"/>
    <p:sldId id="272" r:id="rId21"/>
    <p:sldId id="273" r:id="rId22"/>
    <p:sldId id="360" r:id="rId23"/>
    <p:sldId id="359" r:id="rId24"/>
    <p:sldId id="336" r:id="rId25"/>
    <p:sldId id="277" r:id="rId26"/>
    <p:sldId id="330" r:id="rId27"/>
    <p:sldId id="358" r:id="rId28"/>
    <p:sldId id="331" r:id="rId29"/>
    <p:sldId id="334" r:id="rId30"/>
    <p:sldId id="335" r:id="rId31"/>
    <p:sldId id="357" r:id="rId32"/>
    <p:sldId id="325" r:id="rId33"/>
    <p:sldId id="322" r:id="rId34"/>
    <p:sldId id="353" r:id="rId35"/>
    <p:sldId id="263" r:id="rId36"/>
    <p:sldId id="290" r:id="rId37"/>
    <p:sldId id="292" r:id="rId38"/>
    <p:sldId id="294" r:id="rId39"/>
    <p:sldId id="296" r:id="rId40"/>
    <p:sldId id="306" r:id="rId41"/>
    <p:sldId id="301" r:id="rId42"/>
    <p:sldId id="339" r:id="rId43"/>
    <p:sldId id="347" r:id="rId44"/>
    <p:sldId id="348" r:id="rId45"/>
    <p:sldId id="350" r:id="rId46"/>
    <p:sldId id="351" r:id="rId47"/>
    <p:sldId id="349" r:id="rId48"/>
    <p:sldId id="326" r:id="rId49"/>
    <p:sldId id="283" r:id="rId50"/>
    <p:sldId id="337" r:id="rId51"/>
    <p:sldId id="324" r:id="rId52"/>
    <p:sldId id="274" r:id="rId53"/>
    <p:sldId id="328" r:id="rId54"/>
    <p:sldId id="285" r:id="rId55"/>
    <p:sldId id="257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479" autoAdjust="0"/>
  </p:normalViewPr>
  <p:slideViewPr>
    <p:cSldViewPr>
      <p:cViewPr varScale="1">
        <p:scale>
          <a:sx n="70" d="100"/>
          <a:sy n="70" d="100"/>
        </p:scale>
        <p:origin x="138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626BA7-6EAA-4E63-BA78-7FA9AA5C88BE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0526A560-E894-4879-933D-552AB6DEB167}">
      <dgm:prSet phldrT="[Text]"/>
      <dgm:spPr/>
      <dgm:t>
        <a:bodyPr/>
        <a:lstStyle/>
        <a:p>
          <a:r>
            <a:rPr lang="en-GB" dirty="0" smtClean="0"/>
            <a:t>History and physical examination </a:t>
          </a:r>
          <a:endParaRPr lang="en-GB" dirty="0"/>
        </a:p>
      </dgm:t>
    </dgm:pt>
    <dgm:pt modelId="{116E2951-B63B-4E26-A172-70BD07D5C243}" type="parTrans" cxnId="{9429D46B-EAA1-4293-8F75-3D08CE14DA6B}">
      <dgm:prSet/>
      <dgm:spPr/>
      <dgm:t>
        <a:bodyPr/>
        <a:lstStyle/>
        <a:p>
          <a:endParaRPr lang="en-GB"/>
        </a:p>
      </dgm:t>
    </dgm:pt>
    <dgm:pt modelId="{A219F02B-737A-447E-8730-F4A9CF90D31A}" type="sibTrans" cxnId="{9429D46B-EAA1-4293-8F75-3D08CE14DA6B}">
      <dgm:prSet/>
      <dgm:spPr/>
      <dgm:t>
        <a:bodyPr/>
        <a:lstStyle/>
        <a:p>
          <a:endParaRPr lang="en-GB"/>
        </a:p>
      </dgm:t>
    </dgm:pt>
    <dgm:pt modelId="{A72EEABE-86E5-4046-9AC7-35896AA68CA5}">
      <dgm:prSet/>
      <dgm:spPr/>
      <dgm:t>
        <a:bodyPr/>
        <a:lstStyle/>
        <a:p>
          <a:r>
            <a:rPr lang="en-GB" dirty="0" smtClean="0"/>
            <a:t>Decision regarding optimization to avoid cancellation</a:t>
          </a:r>
        </a:p>
      </dgm:t>
    </dgm:pt>
    <dgm:pt modelId="{AFE887CA-637C-43C8-A37F-B525E761E491}" type="parTrans" cxnId="{3397DF9E-1F97-4576-BBF5-3E67E5E4A223}">
      <dgm:prSet/>
      <dgm:spPr/>
      <dgm:t>
        <a:bodyPr/>
        <a:lstStyle/>
        <a:p>
          <a:endParaRPr lang="en-GB"/>
        </a:p>
      </dgm:t>
    </dgm:pt>
    <dgm:pt modelId="{23F48C80-42C8-4D84-99B5-15C8B5319469}" type="sibTrans" cxnId="{3397DF9E-1F97-4576-BBF5-3E67E5E4A223}">
      <dgm:prSet/>
      <dgm:spPr/>
      <dgm:t>
        <a:bodyPr/>
        <a:lstStyle/>
        <a:p>
          <a:endParaRPr lang="en-GB"/>
        </a:p>
      </dgm:t>
    </dgm:pt>
    <dgm:pt modelId="{786C6A2A-AF02-4E15-B4CF-F78B52C8A556}">
      <dgm:prSet/>
      <dgm:spPr/>
      <dgm:t>
        <a:bodyPr/>
        <a:lstStyle/>
        <a:p>
          <a:r>
            <a:rPr lang="en-US" smtClean="0"/>
            <a:t>Educate patient about anesthesia, pain management and perioperative care</a:t>
          </a:r>
          <a:endParaRPr lang="en-GB"/>
        </a:p>
      </dgm:t>
    </dgm:pt>
    <dgm:pt modelId="{0E11D2B1-4B18-42B0-A57F-5DFA23FFC643}" type="parTrans" cxnId="{D7A1B4A7-D31C-4BD5-A18A-2908C58546DB}">
      <dgm:prSet/>
      <dgm:spPr/>
      <dgm:t>
        <a:bodyPr/>
        <a:lstStyle/>
        <a:p>
          <a:endParaRPr lang="en-GB"/>
        </a:p>
      </dgm:t>
    </dgm:pt>
    <dgm:pt modelId="{E2D83EB2-3231-4215-9B8A-B17FE99FD9B3}" type="sibTrans" cxnId="{D7A1B4A7-D31C-4BD5-A18A-2908C58546DB}">
      <dgm:prSet/>
      <dgm:spPr/>
      <dgm:t>
        <a:bodyPr/>
        <a:lstStyle/>
        <a:p>
          <a:endParaRPr lang="en-GB"/>
        </a:p>
      </dgm:t>
    </dgm:pt>
    <dgm:pt modelId="{42083C74-BF61-4488-8D52-B0580DFA59EC}">
      <dgm:prSet/>
      <dgm:spPr/>
      <dgm:t>
        <a:bodyPr/>
        <a:lstStyle/>
        <a:p>
          <a:r>
            <a:rPr lang="en-US" dirty="0" smtClean="0"/>
            <a:t>Choose anesthetic plan in discussion with patient</a:t>
          </a:r>
        </a:p>
      </dgm:t>
    </dgm:pt>
    <dgm:pt modelId="{76F4D4F7-FA26-4EB0-88A2-14F5A4D0E42E}" type="parTrans" cxnId="{EDBCDCA0-FCA6-4DFA-AC2B-2C5F73F2A79B}">
      <dgm:prSet/>
      <dgm:spPr/>
      <dgm:t>
        <a:bodyPr/>
        <a:lstStyle/>
        <a:p>
          <a:endParaRPr lang="en-GB"/>
        </a:p>
      </dgm:t>
    </dgm:pt>
    <dgm:pt modelId="{C85F3F8C-5703-48FF-969B-5A6D61A2CB54}" type="sibTrans" cxnId="{EDBCDCA0-FCA6-4DFA-AC2B-2C5F73F2A79B}">
      <dgm:prSet/>
      <dgm:spPr/>
      <dgm:t>
        <a:bodyPr/>
        <a:lstStyle/>
        <a:p>
          <a:endParaRPr lang="en-GB"/>
        </a:p>
      </dgm:t>
    </dgm:pt>
    <dgm:pt modelId="{03ED4D7D-91BF-4A28-8AA7-71CD618312CC}">
      <dgm:prSet/>
      <dgm:spPr/>
      <dgm:t>
        <a:bodyPr/>
        <a:lstStyle/>
        <a:p>
          <a:r>
            <a:rPr lang="en-GB" dirty="0" smtClean="0"/>
            <a:t>Informed consent</a:t>
          </a:r>
          <a:endParaRPr lang="en-GB" dirty="0"/>
        </a:p>
      </dgm:t>
    </dgm:pt>
    <dgm:pt modelId="{ED4EEBB2-96AA-4660-B768-C45459613621}" type="parTrans" cxnId="{C2D48A7B-177D-41F3-A2DA-0C70ACABFA0D}">
      <dgm:prSet/>
      <dgm:spPr/>
      <dgm:t>
        <a:bodyPr/>
        <a:lstStyle/>
        <a:p>
          <a:endParaRPr lang="en-GB"/>
        </a:p>
      </dgm:t>
    </dgm:pt>
    <dgm:pt modelId="{6A2ED4D2-F86F-495F-A956-A1D81D15EE28}" type="sibTrans" cxnId="{C2D48A7B-177D-41F3-A2DA-0C70ACABFA0D}">
      <dgm:prSet/>
      <dgm:spPr/>
      <dgm:t>
        <a:bodyPr/>
        <a:lstStyle/>
        <a:p>
          <a:endParaRPr lang="en-GB"/>
        </a:p>
      </dgm:t>
    </dgm:pt>
    <dgm:pt modelId="{216B25EA-9863-4BA7-91F3-25FBAD81C02E}">
      <dgm:prSet/>
      <dgm:spPr/>
      <dgm:t>
        <a:bodyPr/>
        <a:lstStyle/>
        <a:p>
          <a:r>
            <a:rPr lang="en-US" dirty="0" smtClean="0"/>
            <a:t>Advise relevant tests and consultations if needed</a:t>
          </a:r>
        </a:p>
      </dgm:t>
    </dgm:pt>
    <dgm:pt modelId="{BF480B47-7B57-4B6F-A3EA-C46B2DE2BD67}" type="parTrans" cxnId="{F82BAAE5-D8AC-4F2D-81D5-3929B57F51BB}">
      <dgm:prSet/>
      <dgm:spPr/>
      <dgm:t>
        <a:bodyPr/>
        <a:lstStyle/>
        <a:p>
          <a:endParaRPr lang="en-US"/>
        </a:p>
      </dgm:t>
    </dgm:pt>
    <dgm:pt modelId="{5460A92B-D3A9-4177-8F2A-30EB5B85215A}" type="sibTrans" cxnId="{F82BAAE5-D8AC-4F2D-81D5-3929B57F51BB}">
      <dgm:prSet/>
      <dgm:spPr/>
      <dgm:t>
        <a:bodyPr/>
        <a:lstStyle/>
        <a:p>
          <a:endParaRPr lang="en-US"/>
        </a:p>
      </dgm:t>
    </dgm:pt>
    <dgm:pt modelId="{C223BA93-770F-4F56-82C2-A87F5D2750E1}">
      <dgm:prSet/>
      <dgm:spPr/>
      <dgm:t>
        <a:bodyPr/>
        <a:lstStyle/>
        <a:p>
          <a:r>
            <a:rPr lang="en-US" dirty="0" smtClean="0"/>
            <a:t>To detect the patient who may require special care in post op</a:t>
          </a:r>
        </a:p>
      </dgm:t>
    </dgm:pt>
    <dgm:pt modelId="{391F5AEF-67A3-4C77-A370-3A3A2B6A8DE9}" type="parTrans" cxnId="{E65EC422-1301-406B-B507-0E8D19058B2A}">
      <dgm:prSet/>
      <dgm:spPr/>
      <dgm:t>
        <a:bodyPr/>
        <a:lstStyle/>
        <a:p>
          <a:endParaRPr lang="en-US"/>
        </a:p>
      </dgm:t>
    </dgm:pt>
    <dgm:pt modelId="{60911519-478C-4F21-8429-8998F149040A}" type="sibTrans" cxnId="{E65EC422-1301-406B-B507-0E8D19058B2A}">
      <dgm:prSet/>
      <dgm:spPr/>
      <dgm:t>
        <a:bodyPr/>
        <a:lstStyle/>
        <a:p>
          <a:endParaRPr lang="en-US"/>
        </a:p>
      </dgm:t>
    </dgm:pt>
    <dgm:pt modelId="{54C61024-89F9-4071-96F0-E65B6D778BF1}">
      <dgm:prSet/>
      <dgm:spPr/>
      <dgm:t>
        <a:bodyPr/>
        <a:lstStyle/>
        <a:p>
          <a:r>
            <a:rPr lang="en-US" dirty="0" smtClean="0"/>
            <a:t>To determine medical risk factors and reduce </a:t>
          </a:r>
          <a:r>
            <a:rPr lang="en-US" smtClean="0"/>
            <a:t>it.</a:t>
          </a:r>
          <a:endParaRPr lang="en-US" dirty="0" smtClean="0"/>
        </a:p>
      </dgm:t>
    </dgm:pt>
    <dgm:pt modelId="{B776F351-8376-4E2C-8107-D3CB7D51FE14}" type="sibTrans" cxnId="{E5672EE8-183B-4070-8116-E36254F12C37}">
      <dgm:prSet/>
      <dgm:spPr/>
      <dgm:t>
        <a:bodyPr/>
        <a:lstStyle/>
        <a:p>
          <a:endParaRPr lang="en-GB"/>
        </a:p>
      </dgm:t>
    </dgm:pt>
    <dgm:pt modelId="{C5342FC8-658F-47DE-ABD0-AE0D9B73986B}" type="parTrans" cxnId="{E5672EE8-183B-4070-8116-E36254F12C37}">
      <dgm:prSet/>
      <dgm:spPr/>
      <dgm:t>
        <a:bodyPr/>
        <a:lstStyle/>
        <a:p>
          <a:endParaRPr lang="en-GB"/>
        </a:p>
      </dgm:t>
    </dgm:pt>
    <dgm:pt modelId="{0C8EAF98-1778-4F3E-9DDC-F358BF5716FC}" type="pres">
      <dgm:prSet presAssocID="{D5626BA7-6EAA-4E63-BA78-7FA9AA5C88B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CEE5D6B6-3DE3-40CC-8AA3-BCA6E8415C81}" type="pres">
      <dgm:prSet presAssocID="{0526A560-E894-4879-933D-552AB6DEB167}" presName="thickLine" presStyleLbl="alignNode1" presStyleIdx="0" presStyleCnt="8"/>
      <dgm:spPr/>
    </dgm:pt>
    <dgm:pt modelId="{C3A5FA32-9FB1-4176-93C5-3594B96FF855}" type="pres">
      <dgm:prSet presAssocID="{0526A560-E894-4879-933D-552AB6DEB167}" presName="horz1" presStyleCnt="0"/>
      <dgm:spPr/>
    </dgm:pt>
    <dgm:pt modelId="{D4D78E4C-C7AA-4240-B26F-0D7CF5CC89FB}" type="pres">
      <dgm:prSet presAssocID="{0526A560-E894-4879-933D-552AB6DEB167}" presName="tx1" presStyleLbl="revTx" presStyleIdx="0" presStyleCnt="8"/>
      <dgm:spPr/>
      <dgm:t>
        <a:bodyPr/>
        <a:lstStyle/>
        <a:p>
          <a:endParaRPr lang="en-GB"/>
        </a:p>
      </dgm:t>
    </dgm:pt>
    <dgm:pt modelId="{0EE25860-E540-4379-AE4D-67613F8FD8B2}" type="pres">
      <dgm:prSet presAssocID="{0526A560-E894-4879-933D-552AB6DEB167}" presName="vert1" presStyleCnt="0"/>
      <dgm:spPr/>
    </dgm:pt>
    <dgm:pt modelId="{ABED4F1B-0946-452A-93EA-4A60060EB267}" type="pres">
      <dgm:prSet presAssocID="{54C61024-89F9-4071-96F0-E65B6D778BF1}" presName="thickLine" presStyleLbl="alignNode1" presStyleIdx="1" presStyleCnt="8"/>
      <dgm:spPr/>
    </dgm:pt>
    <dgm:pt modelId="{F685180A-83F7-4788-A3D0-ABAFF6959A70}" type="pres">
      <dgm:prSet presAssocID="{54C61024-89F9-4071-96F0-E65B6D778BF1}" presName="horz1" presStyleCnt="0"/>
      <dgm:spPr/>
    </dgm:pt>
    <dgm:pt modelId="{9D1C6D7C-4DEA-4E27-9D43-2D0223C6197B}" type="pres">
      <dgm:prSet presAssocID="{54C61024-89F9-4071-96F0-E65B6D778BF1}" presName="tx1" presStyleLbl="revTx" presStyleIdx="1" presStyleCnt="8"/>
      <dgm:spPr/>
      <dgm:t>
        <a:bodyPr/>
        <a:lstStyle/>
        <a:p>
          <a:endParaRPr lang="en-GB"/>
        </a:p>
      </dgm:t>
    </dgm:pt>
    <dgm:pt modelId="{8F81E57E-DB48-4D0F-8212-88D7C9CA4649}" type="pres">
      <dgm:prSet presAssocID="{54C61024-89F9-4071-96F0-E65B6D778BF1}" presName="vert1" presStyleCnt="0"/>
      <dgm:spPr/>
    </dgm:pt>
    <dgm:pt modelId="{DC55A016-9587-455D-BF9C-6A6C7C44796F}" type="pres">
      <dgm:prSet presAssocID="{216B25EA-9863-4BA7-91F3-25FBAD81C02E}" presName="thickLine" presStyleLbl="alignNode1" presStyleIdx="2" presStyleCnt="8"/>
      <dgm:spPr/>
    </dgm:pt>
    <dgm:pt modelId="{42A36885-25D4-4168-A0E9-D70D5729C492}" type="pres">
      <dgm:prSet presAssocID="{216B25EA-9863-4BA7-91F3-25FBAD81C02E}" presName="horz1" presStyleCnt="0"/>
      <dgm:spPr/>
    </dgm:pt>
    <dgm:pt modelId="{7AF409B2-FC6D-497F-B7D9-E265E2AA891C}" type="pres">
      <dgm:prSet presAssocID="{216B25EA-9863-4BA7-91F3-25FBAD81C02E}" presName="tx1" presStyleLbl="revTx" presStyleIdx="2" presStyleCnt="8"/>
      <dgm:spPr/>
      <dgm:t>
        <a:bodyPr/>
        <a:lstStyle/>
        <a:p>
          <a:endParaRPr lang="en-US"/>
        </a:p>
      </dgm:t>
    </dgm:pt>
    <dgm:pt modelId="{4E6333A1-40FD-4614-9161-04F356619F74}" type="pres">
      <dgm:prSet presAssocID="{216B25EA-9863-4BA7-91F3-25FBAD81C02E}" presName="vert1" presStyleCnt="0"/>
      <dgm:spPr/>
    </dgm:pt>
    <dgm:pt modelId="{4523DE7C-2162-4E6D-B090-0A3CE1D19ABE}" type="pres">
      <dgm:prSet presAssocID="{A72EEABE-86E5-4046-9AC7-35896AA68CA5}" presName="thickLine" presStyleLbl="alignNode1" presStyleIdx="3" presStyleCnt="8"/>
      <dgm:spPr/>
    </dgm:pt>
    <dgm:pt modelId="{9E542AD0-8B2B-4926-AD9D-FAAC330FDD64}" type="pres">
      <dgm:prSet presAssocID="{A72EEABE-86E5-4046-9AC7-35896AA68CA5}" presName="horz1" presStyleCnt="0"/>
      <dgm:spPr/>
    </dgm:pt>
    <dgm:pt modelId="{E8F77C81-5C3D-4284-9833-176D60904B79}" type="pres">
      <dgm:prSet presAssocID="{A72EEABE-86E5-4046-9AC7-35896AA68CA5}" presName="tx1" presStyleLbl="revTx" presStyleIdx="3" presStyleCnt="8"/>
      <dgm:spPr/>
      <dgm:t>
        <a:bodyPr/>
        <a:lstStyle/>
        <a:p>
          <a:endParaRPr lang="en-GB"/>
        </a:p>
      </dgm:t>
    </dgm:pt>
    <dgm:pt modelId="{8F01CAF3-EC57-47D4-8599-51872B30FB1D}" type="pres">
      <dgm:prSet presAssocID="{A72EEABE-86E5-4046-9AC7-35896AA68CA5}" presName="vert1" presStyleCnt="0"/>
      <dgm:spPr/>
    </dgm:pt>
    <dgm:pt modelId="{F428EADA-4A99-4DA4-BF51-843CE06764ED}" type="pres">
      <dgm:prSet presAssocID="{42083C74-BF61-4488-8D52-B0580DFA59EC}" presName="thickLine" presStyleLbl="alignNode1" presStyleIdx="4" presStyleCnt="8"/>
      <dgm:spPr/>
    </dgm:pt>
    <dgm:pt modelId="{E550357E-A9D7-4017-8625-7D14B43A0D22}" type="pres">
      <dgm:prSet presAssocID="{42083C74-BF61-4488-8D52-B0580DFA59EC}" presName="horz1" presStyleCnt="0"/>
      <dgm:spPr/>
    </dgm:pt>
    <dgm:pt modelId="{4DA10482-4BF9-4D54-B6EC-EFD2B6BDEBAC}" type="pres">
      <dgm:prSet presAssocID="{42083C74-BF61-4488-8D52-B0580DFA59EC}" presName="tx1" presStyleLbl="revTx" presStyleIdx="4" presStyleCnt="8"/>
      <dgm:spPr/>
      <dgm:t>
        <a:bodyPr/>
        <a:lstStyle/>
        <a:p>
          <a:endParaRPr lang="en-GB"/>
        </a:p>
      </dgm:t>
    </dgm:pt>
    <dgm:pt modelId="{2A0A7467-6C40-4742-AA36-7226B58487E0}" type="pres">
      <dgm:prSet presAssocID="{42083C74-BF61-4488-8D52-B0580DFA59EC}" presName="vert1" presStyleCnt="0"/>
      <dgm:spPr/>
    </dgm:pt>
    <dgm:pt modelId="{0ACEACF6-21B2-467F-9BC5-32980D5B76B3}" type="pres">
      <dgm:prSet presAssocID="{C223BA93-770F-4F56-82C2-A87F5D2750E1}" presName="thickLine" presStyleLbl="alignNode1" presStyleIdx="5" presStyleCnt="8"/>
      <dgm:spPr/>
    </dgm:pt>
    <dgm:pt modelId="{3A658395-3E81-4B92-A861-E3B3E7FE632D}" type="pres">
      <dgm:prSet presAssocID="{C223BA93-770F-4F56-82C2-A87F5D2750E1}" presName="horz1" presStyleCnt="0"/>
      <dgm:spPr/>
    </dgm:pt>
    <dgm:pt modelId="{3C3F310D-92D7-4DFB-8EF3-B65B6FE1565D}" type="pres">
      <dgm:prSet presAssocID="{C223BA93-770F-4F56-82C2-A87F5D2750E1}" presName="tx1" presStyleLbl="revTx" presStyleIdx="5" presStyleCnt="8"/>
      <dgm:spPr/>
      <dgm:t>
        <a:bodyPr/>
        <a:lstStyle/>
        <a:p>
          <a:endParaRPr lang="en-US"/>
        </a:p>
      </dgm:t>
    </dgm:pt>
    <dgm:pt modelId="{52D27A7C-3BC9-43B7-A8E7-B53D57276CE7}" type="pres">
      <dgm:prSet presAssocID="{C223BA93-770F-4F56-82C2-A87F5D2750E1}" presName="vert1" presStyleCnt="0"/>
      <dgm:spPr/>
    </dgm:pt>
    <dgm:pt modelId="{1FC31F2E-DCF8-4919-8DF7-9D0CE0EF30ED}" type="pres">
      <dgm:prSet presAssocID="{03ED4D7D-91BF-4A28-8AA7-71CD618312CC}" presName="thickLine" presStyleLbl="alignNode1" presStyleIdx="6" presStyleCnt="8"/>
      <dgm:spPr/>
    </dgm:pt>
    <dgm:pt modelId="{3CF7CEC7-3AE1-4B41-969F-DEB4FDCFB0BF}" type="pres">
      <dgm:prSet presAssocID="{03ED4D7D-91BF-4A28-8AA7-71CD618312CC}" presName="horz1" presStyleCnt="0"/>
      <dgm:spPr/>
    </dgm:pt>
    <dgm:pt modelId="{52CE0443-44DC-4306-8FB8-D498C8525834}" type="pres">
      <dgm:prSet presAssocID="{03ED4D7D-91BF-4A28-8AA7-71CD618312CC}" presName="tx1" presStyleLbl="revTx" presStyleIdx="6" presStyleCnt="8"/>
      <dgm:spPr/>
      <dgm:t>
        <a:bodyPr/>
        <a:lstStyle/>
        <a:p>
          <a:endParaRPr lang="en-GB"/>
        </a:p>
      </dgm:t>
    </dgm:pt>
    <dgm:pt modelId="{B3BF4BEC-A5AD-4F3E-90A6-7FC632CDBAAE}" type="pres">
      <dgm:prSet presAssocID="{03ED4D7D-91BF-4A28-8AA7-71CD618312CC}" presName="vert1" presStyleCnt="0"/>
      <dgm:spPr/>
    </dgm:pt>
    <dgm:pt modelId="{2C51709D-0A35-47D5-8617-5C1375A8EE32}" type="pres">
      <dgm:prSet presAssocID="{786C6A2A-AF02-4E15-B4CF-F78B52C8A556}" presName="thickLine" presStyleLbl="alignNode1" presStyleIdx="7" presStyleCnt="8"/>
      <dgm:spPr/>
    </dgm:pt>
    <dgm:pt modelId="{F8FB1FA4-4871-451D-A16B-5B030EDE7D36}" type="pres">
      <dgm:prSet presAssocID="{786C6A2A-AF02-4E15-B4CF-F78B52C8A556}" presName="horz1" presStyleCnt="0"/>
      <dgm:spPr/>
    </dgm:pt>
    <dgm:pt modelId="{10A3FC0E-DD38-4774-AF05-987F60EDFAB1}" type="pres">
      <dgm:prSet presAssocID="{786C6A2A-AF02-4E15-B4CF-F78B52C8A556}" presName="tx1" presStyleLbl="revTx" presStyleIdx="7" presStyleCnt="8"/>
      <dgm:spPr/>
      <dgm:t>
        <a:bodyPr/>
        <a:lstStyle/>
        <a:p>
          <a:endParaRPr lang="en-GB"/>
        </a:p>
      </dgm:t>
    </dgm:pt>
    <dgm:pt modelId="{1AB20E10-6169-4B8D-9904-67D4070C6791}" type="pres">
      <dgm:prSet presAssocID="{786C6A2A-AF02-4E15-B4CF-F78B52C8A556}" presName="vert1" presStyleCnt="0"/>
      <dgm:spPr/>
    </dgm:pt>
  </dgm:ptLst>
  <dgm:cxnLst>
    <dgm:cxn modelId="{F5477281-5D15-4A93-8FBA-18E9B030009D}" type="presOf" srcId="{54C61024-89F9-4071-96F0-E65B6D778BF1}" destId="{9D1C6D7C-4DEA-4E27-9D43-2D0223C6197B}" srcOrd="0" destOrd="0" presId="urn:microsoft.com/office/officeart/2008/layout/LinedList"/>
    <dgm:cxn modelId="{D37BEE16-D89C-4AB0-A576-9D3269B3DC84}" type="presOf" srcId="{C223BA93-770F-4F56-82C2-A87F5D2750E1}" destId="{3C3F310D-92D7-4DFB-8EF3-B65B6FE1565D}" srcOrd="0" destOrd="0" presId="urn:microsoft.com/office/officeart/2008/layout/LinedList"/>
    <dgm:cxn modelId="{E65EC422-1301-406B-B507-0E8D19058B2A}" srcId="{D5626BA7-6EAA-4E63-BA78-7FA9AA5C88BE}" destId="{C223BA93-770F-4F56-82C2-A87F5D2750E1}" srcOrd="5" destOrd="0" parTransId="{391F5AEF-67A3-4C77-A370-3A3A2B6A8DE9}" sibTransId="{60911519-478C-4F21-8429-8998F149040A}"/>
    <dgm:cxn modelId="{EDBCDCA0-FCA6-4DFA-AC2B-2C5F73F2A79B}" srcId="{D5626BA7-6EAA-4E63-BA78-7FA9AA5C88BE}" destId="{42083C74-BF61-4488-8D52-B0580DFA59EC}" srcOrd="4" destOrd="0" parTransId="{76F4D4F7-FA26-4EB0-88A2-14F5A4D0E42E}" sibTransId="{C85F3F8C-5703-48FF-969B-5A6D61A2CB54}"/>
    <dgm:cxn modelId="{7B15CD31-F3F1-40AA-9856-0CA8240BB9E2}" type="presOf" srcId="{D5626BA7-6EAA-4E63-BA78-7FA9AA5C88BE}" destId="{0C8EAF98-1778-4F3E-9DDC-F358BF5716FC}" srcOrd="0" destOrd="0" presId="urn:microsoft.com/office/officeart/2008/layout/LinedList"/>
    <dgm:cxn modelId="{DB3752F0-4CE3-4AD5-9C48-F169EAE94CFA}" type="presOf" srcId="{0526A560-E894-4879-933D-552AB6DEB167}" destId="{D4D78E4C-C7AA-4240-B26F-0D7CF5CC89FB}" srcOrd="0" destOrd="0" presId="urn:microsoft.com/office/officeart/2008/layout/LinedList"/>
    <dgm:cxn modelId="{CA99E85D-A861-4B4A-80AF-AA1727D20DBF}" type="presOf" srcId="{216B25EA-9863-4BA7-91F3-25FBAD81C02E}" destId="{7AF409B2-FC6D-497F-B7D9-E265E2AA891C}" srcOrd="0" destOrd="0" presId="urn:microsoft.com/office/officeart/2008/layout/LinedList"/>
    <dgm:cxn modelId="{3397DF9E-1F97-4576-BBF5-3E67E5E4A223}" srcId="{D5626BA7-6EAA-4E63-BA78-7FA9AA5C88BE}" destId="{A72EEABE-86E5-4046-9AC7-35896AA68CA5}" srcOrd="3" destOrd="0" parTransId="{AFE887CA-637C-43C8-A37F-B525E761E491}" sibTransId="{23F48C80-42C8-4D84-99B5-15C8B5319469}"/>
    <dgm:cxn modelId="{0817983E-173D-49FF-B752-5E4B758EFAC4}" type="presOf" srcId="{42083C74-BF61-4488-8D52-B0580DFA59EC}" destId="{4DA10482-4BF9-4D54-B6EC-EFD2B6BDEBAC}" srcOrd="0" destOrd="0" presId="urn:microsoft.com/office/officeart/2008/layout/LinedList"/>
    <dgm:cxn modelId="{0DB14DC7-7580-454C-8AC9-C87938EA7661}" type="presOf" srcId="{03ED4D7D-91BF-4A28-8AA7-71CD618312CC}" destId="{52CE0443-44DC-4306-8FB8-D498C8525834}" srcOrd="0" destOrd="0" presId="urn:microsoft.com/office/officeart/2008/layout/LinedList"/>
    <dgm:cxn modelId="{9429D46B-EAA1-4293-8F75-3D08CE14DA6B}" srcId="{D5626BA7-6EAA-4E63-BA78-7FA9AA5C88BE}" destId="{0526A560-E894-4879-933D-552AB6DEB167}" srcOrd="0" destOrd="0" parTransId="{116E2951-B63B-4E26-A172-70BD07D5C243}" sibTransId="{A219F02B-737A-447E-8730-F4A9CF90D31A}"/>
    <dgm:cxn modelId="{E5672EE8-183B-4070-8116-E36254F12C37}" srcId="{D5626BA7-6EAA-4E63-BA78-7FA9AA5C88BE}" destId="{54C61024-89F9-4071-96F0-E65B6D778BF1}" srcOrd="1" destOrd="0" parTransId="{C5342FC8-658F-47DE-ABD0-AE0D9B73986B}" sibTransId="{B776F351-8376-4E2C-8107-D3CB7D51FE14}"/>
    <dgm:cxn modelId="{F82BAAE5-D8AC-4F2D-81D5-3929B57F51BB}" srcId="{D5626BA7-6EAA-4E63-BA78-7FA9AA5C88BE}" destId="{216B25EA-9863-4BA7-91F3-25FBAD81C02E}" srcOrd="2" destOrd="0" parTransId="{BF480B47-7B57-4B6F-A3EA-C46B2DE2BD67}" sibTransId="{5460A92B-D3A9-4177-8F2A-30EB5B85215A}"/>
    <dgm:cxn modelId="{606F044F-ED58-4AE1-ADC3-A4F60D910C4F}" type="presOf" srcId="{A72EEABE-86E5-4046-9AC7-35896AA68CA5}" destId="{E8F77C81-5C3D-4284-9833-176D60904B79}" srcOrd="0" destOrd="0" presId="urn:microsoft.com/office/officeart/2008/layout/LinedList"/>
    <dgm:cxn modelId="{6E4636E4-BD0D-4E1E-9970-665C61250B6A}" type="presOf" srcId="{786C6A2A-AF02-4E15-B4CF-F78B52C8A556}" destId="{10A3FC0E-DD38-4774-AF05-987F60EDFAB1}" srcOrd="0" destOrd="0" presId="urn:microsoft.com/office/officeart/2008/layout/LinedList"/>
    <dgm:cxn modelId="{C2D48A7B-177D-41F3-A2DA-0C70ACABFA0D}" srcId="{D5626BA7-6EAA-4E63-BA78-7FA9AA5C88BE}" destId="{03ED4D7D-91BF-4A28-8AA7-71CD618312CC}" srcOrd="6" destOrd="0" parTransId="{ED4EEBB2-96AA-4660-B768-C45459613621}" sibTransId="{6A2ED4D2-F86F-495F-A956-A1D81D15EE28}"/>
    <dgm:cxn modelId="{D7A1B4A7-D31C-4BD5-A18A-2908C58546DB}" srcId="{D5626BA7-6EAA-4E63-BA78-7FA9AA5C88BE}" destId="{786C6A2A-AF02-4E15-B4CF-F78B52C8A556}" srcOrd="7" destOrd="0" parTransId="{0E11D2B1-4B18-42B0-A57F-5DFA23FFC643}" sibTransId="{E2D83EB2-3231-4215-9B8A-B17FE99FD9B3}"/>
    <dgm:cxn modelId="{45CB4A8A-FA94-4CFE-A99E-3807720EB723}" type="presParOf" srcId="{0C8EAF98-1778-4F3E-9DDC-F358BF5716FC}" destId="{CEE5D6B6-3DE3-40CC-8AA3-BCA6E8415C81}" srcOrd="0" destOrd="0" presId="urn:microsoft.com/office/officeart/2008/layout/LinedList"/>
    <dgm:cxn modelId="{58F31D3B-D354-447B-AFD3-46564BAAE537}" type="presParOf" srcId="{0C8EAF98-1778-4F3E-9DDC-F358BF5716FC}" destId="{C3A5FA32-9FB1-4176-93C5-3594B96FF855}" srcOrd="1" destOrd="0" presId="urn:microsoft.com/office/officeart/2008/layout/LinedList"/>
    <dgm:cxn modelId="{ADD5C044-03AD-4D1E-A099-F7C5EED152F6}" type="presParOf" srcId="{C3A5FA32-9FB1-4176-93C5-3594B96FF855}" destId="{D4D78E4C-C7AA-4240-B26F-0D7CF5CC89FB}" srcOrd="0" destOrd="0" presId="urn:microsoft.com/office/officeart/2008/layout/LinedList"/>
    <dgm:cxn modelId="{CF84D02B-C55B-40A8-AA57-90CCBB0400BC}" type="presParOf" srcId="{C3A5FA32-9FB1-4176-93C5-3594B96FF855}" destId="{0EE25860-E540-4379-AE4D-67613F8FD8B2}" srcOrd="1" destOrd="0" presId="urn:microsoft.com/office/officeart/2008/layout/LinedList"/>
    <dgm:cxn modelId="{75B8AA0D-AF02-4ABB-8F32-A7F9BD0B99F3}" type="presParOf" srcId="{0C8EAF98-1778-4F3E-9DDC-F358BF5716FC}" destId="{ABED4F1B-0946-452A-93EA-4A60060EB267}" srcOrd="2" destOrd="0" presId="urn:microsoft.com/office/officeart/2008/layout/LinedList"/>
    <dgm:cxn modelId="{6B5B4E68-2FB1-4CCF-83B4-57A8E45AC405}" type="presParOf" srcId="{0C8EAF98-1778-4F3E-9DDC-F358BF5716FC}" destId="{F685180A-83F7-4788-A3D0-ABAFF6959A70}" srcOrd="3" destOrd="0" presId="urn:microsoft.com/office/officeart/2008/layout/LinedList"/>
    <dgm:cxn modelId="{8C835CA5-1508-4A23-9EDC-60AAD0EC8926}" type="presParOf" srcId="{F685180A-83F7-4788-A3D0-ABAFF6959A70}" destId="{9D1C6D7C-4DEA-4E27-9D43-2D0223C6197B}" srcOrd="0" destOrd="0" presId="urn:microsoft.com/office/officeart/2008/layout/LinedList"/>
    <dgm:cxn modelId="{C8260C68-EC1F-49FA-89D9-21191328BDD4}" type="presParOf" srcId="{F685180A-83F7-4788-A3D0-ABAFF6959A70}" destId="{8F81E57E-DB48-4D0F-8212-88D7C9CA4649}" srcOrd="1" destOrd="0" presId="urn:microsoft.com/office/officeart/2008/layout/LinedList"/>
    <dgm:cxn modelId="{94DB4AC8-93A6-4256-B053-941D391EBB82}" type="presParOf" srcId="{0C8EAF98-1778-4F3E-9DDC-F358BF5716FC}" destId="{DC55A016-9587-455D-BF9C-6A6C7C44796F}" srcOrd="4" destOrd="0" presId="urn:microsoft.com/office/officeart/2008/layout/LinedList"/>
    <dgm:cxn modelId="{74A9F929-44E3-421A-97A3-B53F581F9894}" type="presParOf" srcId="{0C8EAF98-1778-4F3E-9DDC-F358BF5716FC}" destId="{42A36885-25D4-4168-A0E9-D70D5729C492}" srcOrd="5" destOrd="0" presId="urn:microsoft.com/office/officeart/2008/layout/LinedList"/>
    <dgm:cxn modelId="{89AA6093-BC29-4E68-AC39-A5B173869071}" type="presParOf" srcId="{42A36885-25D4-4168-A0E9-D70D5729C492}" destId="{7AF409B2-FC6D-497F-B7D9-E265E2AA891C}" srcOrd="0" destOrd="0" presId="urn:microsoft.com/office/officeart/2008/layout/LinedList"/>
    <dgm:cxn modelId="{B99EB8F0-B737-40C9-8D55-DBAABF7996E4}" type="presParOf" srcId="{42A36885-25D4-4168-A0E9-D70D5729C492}" destId="{4E6333A1-40FD-4614-9161-04F356619F74}" srcOrd="1" destOrd="0" presId="urn:microsoft.com/office/officeart/2008/layout/LinedList"/>
    <dgm:cxn modelId="{4FABB7E7-80D3-4DE7-A604-02754025450B}" type="presParOf" srcId="{0C8EAF98-1778-4F3E-9DDC-F358BF5716FC}" destId="{4523DE7C-2162-4E6D-B090-0A3CE1D19ABE}" srcOrd="6" destOrd="0" presId="urn:microsoft.com/office/officeart/2008/layout/LinedList"/>
    <dgm:cxn modelId="{931E1855-FBD6-4A2D-B018-0C319E2CF2C4}" type="presParOf" srcId="{0C8EAF98-1778-4F3E-9DDC-F358BF5716FC}" destId="{9E542AD0-8B2B-4926-AD9D-FAAC330FDD64}" srcOrd="7" destOrd="0" presId="urn:microsoft.com/office/officeart/2008/layout/LinedList"/>
    <dgm:cxn modelId="{DA21E8F1-80BC-4147-BC42-6836387CB567}" type="presParOf" srcId="{9E542AD0-8B2B-4926-AD9D-FAAC330FDD64}" destId="{E8F77C81-5C3D-4284-9833-176D60904B79}" srcOrd="0" destOrd="0" presId="urn:microsoft.com/office/officeart/2008/layout/LinedList"/>
    <dgm:cxn modelId="{E9E15DB8-EA49-444B-BC78-3313FF478ED2}" type="presParOf" srcId="{9E542AD0-8B2B-4926-AD9D-FAAC330FDD64}" destId="{8F01CAF3-EC57-47D4-8599-51872B30FB1D}" srcOrd="1" destOrd="0" presId="urn:microsoft.com/office/officeart/2008/layout/LinedList"/>
    <dgm:cxn modelId="{26DE4756-45E7-4E76-A3CF-A50C1A62DF2A}" type="presParOf" srcId="{0C8EAF98-1778-4F3E-9DDC-F358BF5716FC}" destId="{F428EADA-4A99-4DA4-BF51-843CE06764ED}" srcOrd="8" destOrd="0" presId="urn:microsoft.com/office/officeart/2008/layout/LinedList"/>
    <dgm:cxn modelId="{4C4B313A-23AB-4217-BD29-91858929CBE4}" type="presParOf" srcId="{0C8EAF98-1778-4F3E-9DDC-F358BF5716FC}" destId="{E550357E-A9D7-4017-8625-7D14B43A0D22}" srcOrd="9" destOrd="0" presId="urn:microsoft.com/office/officeart/2008/layout/LinedList"/>
    <dgm:cxn modelId="{1B2324E6-888A-4085-9EDE-F37347E0AFFB}" type="presParOf" srcId="{E550357E-A9D7-4017-8625-7D14B43A0D22}" destId="{4DA10482-4BF9-4D54-B6EC-EFD2B6BDEBAC}" srcOrd="0" destOrd="0" presId="urn:microsoft.com/office/officeart/2008/layout/LinedList"/>
    <dgm:cxn modelId="{CA8CB94B-71DD-4277-A325-A4DFEB5E4DE1}" type="presParOf" srcId="{E550357E-A9D7-4017-8625-7D14B43A0D22}" destId="{2A0A7467-6C40-4742-AA36-7226B58487E0}" srcOrd="1" destOrd="0" presId="urn:microsoft.com/office/officeart/2008/layout/LinedList"/>
    <dgm:cxn modelId="{0F8E46A5-C0CF-4380-B600-835881ACFA59}" type="presParOf" srcId="{0C8EAF98-1778-4F3E-9DDC-F358BF5716FC}" destId="{0ACEACF6-21B2-467F-9BC5-32980D5B76B3}" srcOrd="10" destOrd="0" presId="urn:microsoft.com/office/officeart/2008/layout/LinedList"/>
    <dgm:cxn modelId="{7E737BDF-0697-4350-9729-711701CD0595}" type="presParOf" srcId="{0C8EAF98-1778-4F3E-9DDC-F358BF5716FC}" destId="{3A658395-3E81-4B92-A861-E3B3E7FE632D}" srcOrd="11" destOrd="0" presId="urn:microsoft.com/office/officeart/2008/layout/LinedList"/>
    <dgm:cxn modelId="{668D0FF7-CC56-415F-A2D9-BDD2DC04D017}" type="presParOf" srcId="{3A658395-3E81-4B92-A861-E3B3E7FE632D}" destId="{3C3F310D-92D7-4DFB-8EF3-B65B6FE1565D}" srcOrd="0" destOrd="0" presId="urn:microsoft.com/office/officeart/2008/layout/LinedList"/>
    <dgm:cxn modelId="{9CCBF242-F0BD-4BC7-86EA-0ED655BDFFC0}" type="presParOf" srcId="{3A658395-3E81-4B92-A861-E3B3E7FE632D}" destId="{52D27A7C-3BC9-43B7-A8E7-B53D57276CE7}" srcOrd="1" destOrd="0" presId="urn:microsoft.com/office/officeart/2008/layout/LinedList"/>
    <dgm:cxn modelId="{73789223-3712-44CC-B462-32E800B4F5D9}" type="presParOf" srcId="{0C8EAF98-1778-4F3E-9DDC-F358BF5716FC}" destId="{1FC31F2E-DCF8-4919-8DF7-9D0CE0EF30ED}" srcOrd="12" destOrd="0" presId="urn:microsoft.com/office/officeart/2008/layout/LinedList"/>
    <dgm:cxn modelId="{BAA96CE9-94D0-4BE7-BD1D-68A4429CF515}" type="presParOf" srcId="{0C8EAF98-1778-4F3E-9DDC-F358BF5716FC}" destId="{3CF7CEC7-3AE1-4B41-969F-DEB4FDCFB0BF}" srcOrd="13" destOrd="0" presId="urn:microsoft.com/office/officeart/2008/layout/LinedList"/>
    <dgm:cxn modelId="{C705EC03-B3BB-4ED5-9A02-DEA7789DEF1D}" type="presParOf" srcId="{3CF7CEC7-3AE1-4B41-969F-DEB4FDCFB0BF}" destId="{52CE0443-44DC-4306-8FB8-D498C8525834}" srcOrd="0" destOrd="0" presId="urn:microsoft.com/office/officeart/2008/layout/LinedList"/>
    <dgm:cxn modelId="{223E6A35-C797-4BB8-BBD1-53B2C4DDB31C}" type="presParOf" srcId="{3CF7CEC7-3AE1-4B41-969F-DEB4FDCFB0BF}" destId="{B3BF4BEC-A5AD-4F3E-90A6-7FC632CDBAAE}" srcOrd="1" destOrd="0" presId="urn:microsoft.com/office/officeart/2008/layout/LinedList"/>
    <dgm:cxn modelId="{8AA6FC94-6C51-4C15-9425-D8FC05F26ED5}" type="presParOf" srcId="{0C8EAF98-1778-4F3E-9DDC-F358BF5716FC}" destId="{2C51709D-0A35-47D5-8617-5C1375A8EE32}" srcOrd="14" destOrd="0" presId="urn:microsoft.com/office/officeart/2008/layout/LinedList"/>
    <dgm:cxn modelId="{03BEAC18-4267-40E9-A962-71565EB22ACD}" type="presParOf" srcId="{0C8EAF98-1778-4F3E-9DDC-F358BF5716FC}" destId="{F8FB1FA4-4871-451D-A16B-5B030EDE7D36}" srcOrd="15" destOrd="0" presId="urn:microsoft.com/office/officeart/2008/layout/LinedList"/>
    <dgm:cxn modelId="{B418AEBF-E991-455E-8CBF-40BA64178E76}" type="presParOf" srcId="{F8FB1FA4-4871-451D-A16B-5B030EDE7D36}" destId="{10A3FC0E-DD38-4774-AF05-987F60EDFAB1}" srcOrd="0" destOrd="0" presId="urn:microsoft.com/office/officeart/2008/layout/LinedList"/>
    <dgm:cxn modelId="{66E1CA27-AAF9-400D-8B52-D47F46FD3763}" type="presParOf" srcId="{F8FB1FA4-4871-451D-A16B-5B030EDE7D36}" destId="{1AB20E10-6169-4B8D-9904-67D4070C679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754002D-DF73-4E19-A67D-10012EA8684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F68F4DA-1584-449A-9488-B0F62326D9F7}">
      <dgm:prSet phldrT="[Text]" phldr="1"/>
      <dgm:spPr/>
      <dgm:t>
        <a:bodyPr/>
        <a:lstStyle/>
        <a:p>
          <a:endParaRPr lang="en-GB" dirty="0"/>
        </a:p>
      </dgm:t>
    </dgm:pt>
    <dgm:pt modelId="{A6E26810-9D21-4F60-B3E0-701955B67956}" type="parTrans" cxnId="{7B8ABE70-4246-4773-AAA3-4388482FC926}">
      <dgm:prSet/>
      <dgm:spPr/>
      <dgm:t>
        <a:bodyPr/>
        <a:lstStyle/>
        <a:p>
          <a:endParaRPr lang="en-GB"/>
        </a:p>
      </dgm:t>
    </dgm:pt>
    <dgm:pt modelId="{2AB11A24-49DA-487E-BA65-6AB4B151B315}" type="sibTrans" cxnId="{7B8ABE70-4246-4773-AAA3-4388482FC926}">
      <dgm:prSet/>
      <dgm:spPr/>
      <dgm:t>
        <a:bodyPr/>
        <a:lstStyle/>
        <a:p>
          <a:endParaRPr lang="en-GB"/>
        </a:p>
      </dgm:t>
    </dgm:pt>
    <dgm:pt modelId="{89634ABD-0097-4B47-8D30-6A67451BD455}">
      <dgm:prSet/>
      <dgm:spPr/>
      <dgm:t>
        <a:bodyPr/>
        <a:lstStyle/>
        <a:p>
          <a:r>
            <a:rPr lang="en-US" dirty="0" smtClean="0"/>
            <a:t>P2. Patient with mild systemic disease.		 </a:t>
          </a:r>
          <a:r>
            <a:rPr lang="en-US" b="1" dirty="0" smtClean="0">
              <a:solidFill>
                <a:srgbClr val="FF0000"/>
              </a:solidFill>
            </a:rPr>
            <a:t>(Mortality0.27-0.4%).</a:t>
          </a:r>
          <a:endParaRPr lang="en-GB" b="1" dirty="0">
            <a:solidFill>
              <a:srgbClr val="FF0000"/>
            </a:solidFill>
          </a:endParaRPr>
        </a:p>
      </dgm:t>
    </dgm:pt>
    <dgm:pt modelId="{BA45FDAB-9B97-44A4-B8FE-968885F48EEC}" type="parTrans" cxnId="{8920B41A-955E-4CE4-80C9-B586E0D19010}">
      <dgm:prSet/>
      <dgm:spPr/>
      <dgm:t>
        <a:bodyPr/>
        <a:lstStyle/>
        <a:p>
          <a:endParaRPr lang="en-GB"/>
        </a:p>
      </dgm:t>
    </dgm:pt>
    <dgm:pt modelId="{B4826DE5-64B8-4CA1-A5D8-07716A24838B}" type="sibTrans" cxnId="{8920B41A-955E-4CE4-80C9-B586E0D19010}">
      <dgm:prSet/>
      <dgm:spPr/>
      <dgm:t>
        <a:bodyPr/>
        <a:lstStyle/>
        <a:p>
          <a:endParaRPr lang="en-GB"/>
        </a:p>
      </dgm:t>
    </dgm:pt>
    <dgm:pt modelId="{0EE9FDC7-6B5B-4D11-8906-2BD052D2E47E}">
      <dgm:prSet/>
      <dgm:spPr/>
      <dgm:t>
        <a:bodyPr/>
        <a:lstStyle/>
        <a:p>
          <a:r>
            <a:rPr lang="en-US" dirty="0" smtClean="0"/>
            <a:t>P3. Patient with severe systemic disease that limits normal activity. 								</a:t>
          </a:r>
          <a:r>
            <a:rPr lang="en-US" b="1" dirty="0" smtClean="0">
              <a:solidFill>
                <a:srgbClr val="FF0000"/>
              </a:solidFill>
            </a:rPr>
            <a:t>(Mortality 1.8-4.3%).</a:t>
          </a:r>
          <a:endParaRPr lang="en-GB" b="1" dirty="0">
            <a:solidFill>
              <a:srgbClr val="FF0000"/>
            </a:solidFill>
          </a:endParaRPr>
        </a:p>
      </dgm:t>
    </dgm:pt>
    <dgm:pt modelId="{2DB33FF0-AD4A-4DB3-885D-62C316871926}" type="parTrans" cxnId="{08575C54-A192-4C95-A475-EF5B4FC0113A}">
      <dgm:prSet/>
      <dgm:spPr/>
      <dgm:t>
        <a:bodyPr/>
        <a:lstStyle/>
        <a:p>
          <a:endParaRPr lang="en-GB"/>
        </a:p>
      </dgm:t>
    </dgm:pt>
    <dgm:pt modelId="{3A4FA2B6-8C42-4E74-848C-979C19B39D38}" type="sibTrans" cxnId="{08575C54-A192-4C95-A475-EF5B4FC0113A}">
      <dgm:prSet/>
      <dgm:spPr/>
      <dgm:t>
        <a:bodyPr/>
        <a:lstStyle/>
        <a:p>
          <a:endParaRPr lang="en-GB"/>
        </a:p>
      </dgm:t>
    </dgm:pt>
    <dgm:pt modelId="{98482C4D-99CD-4306-B96F-4277CCAC79B5}">
      <dgm:prSet/>
      <dgm:spPr/>
      <dgm:t>
        <a:bodyPr/>
        <a:lstStyle/>
        <a:p>
          <a:r>
            <a:rPr lang="en-US" dirty="0" smtClean="0"/>
            <a:t>P4. Patient with severe systemic disease that is life-threatening. 									</a:t>
          </a:r>
          <a:r>
            <a:rPr lang="en-US" b="1" dirty="0" smtClean="0">
              <a:solidFill>
                <a:srgbClr val="FF0000"/>
              </a:solidFill>
            </a:rPr>
            <a:t>(Mortality 7.8-23%). </a:t>
          </a:r>
          <a:endParaRPr lang="en-GB" b="1" dirty="0">
            <a:solidFill>
              <a:srgbClr val="FF0000"/>
            </a:solidFill>
          </a:endParaRPr>
        </a:p>
      </dgm:t>
    </dgm:pt>
    <dgm:pt modelId="{0D8F0264-4A35-4E99-BD84-D5C7DF0C1676}" type="parTrans" cxnId="{B2746BBF-F2EC-4B01-86D5-67B21745B037}">
      <dgm:prSet/>
      <dgm:spPr/>
      <dgm:t>
        <a:bodyPr/>
        <a:lstStyle/>
        <a:p>
          <a:endParaRPr lang="en-GB"/>
        </a:p>
      </dgm:t>
    </dgm:pt>
    <dgm:pt modelId="{023F7173-9A76-49C6-A998-9C60FDE81ACB}" type="sibTrans" cxnId="{B2746BBF-F2EC-4B01-86D5-67B21745B037}">
      <dgm:prSet/>
      <dgm:spPr/>
      <dgm:t>
        <a:bodyPr/>
        <a:lstStyle/>
        <a:p>
          <a:endParaRPr lang="en-GB"/>
        </a:p>
      </dgm:t>
    </dgm:pt>
    <dgm:pt modelId="{9DA0896D-004E-432A-AA84-38D4D82125AB}">
      <dgm:prSet/>
      <dgm:spPr/>
      <dgm:t>
        <a:bodyPr/>
        <a:lstStyle/>
        <a:p>
          <a:r>
            <a:rPr lang="en-US" dirty="0" smtClean="0"/>
            <a:t>P5. Moribund (dying) patient who is not expected to survive without an operation. 						</a:t>
          </a:r>
          <a:r>
            <a:rPr lang="en-US" b="1" dirty="0" smtClean="0">
              <a:solidFill>
                <a:srgbClr val="FF0000"/>
              </a:solidFill>
            </a:rPr>
            <a:t>(Mortality 9.4-51%).</a:t>
          </a:r>
          <a:endParaRPr lang="en-GB" b="1" dirty="0">
            <a:solidFill>
              <a:srgbClr val="FF0000"/>
            </a:solidFill>
          </a:endParaRPr>
        </a:p>
      </dgm:t>
    </dgm:pt>
    <dgm:pt modelId="{787F1A73-0B1F-4B72-AB8A-B7976EF3A63B}" type="parTrans" cxnId="{2506FBFA-5B12-4B5C-8E13-F7D12D7E3D9C}">
      <dgm:prSet/>
      <dgm:spPr/>
      <dgm:t>
        <a:bodyPr/>
        <a:lstStyle/>
        <a:p>
          <a:endParaRPr lang="en-GB"/>
        </a:p>
      </dgm:t>
    </dgm:pt>
    <dgm:pt modelId="{AD8215E8-705F-4B37-A4EA-3FEFCA531FE9}" type="sibTrans" cxnId="{2506FBFA-5B12-4B5C-8E13-F7D12D7E3D9C}">
      <dgm:prSet/>
      <dgm:spPr/>
      <dgm:t>
        <a:bodyPr/>
        <a:lstStyle/>
        <a:p>
          <a:endParaRPr lang="en-GB"/>
        </a:p>
      </dgm:t>
    </dgm:pt>
    <dgm:pt modelId="{C68FDBC4-DA0B-4475-93C6-3612EC74A688}">
      <dgm:prSet/>
      <dgm:spPr/>
      <dgm:t>
        <a:bodyPr/>
        <a:lstStyle/>
        <a:p>
          <a:r>
            <a:rPr lang="en-US" dirty="0" smtClean="0"/>
            <a:t>P6. Brain-dead patient whose organs are being removed for donation. </a:t>
          </a:r>
          <a:endParaRPr lang="en-GB" dirty="0"/>
        </a:p>
      </dgm:t>
    </dgm:pt>
    <dgm:pt modelId="{D2A23CD2-969D-4BE9-8566-FE3E524E7E8C}" type="parTrans" cxnId="{CF51F240-CE20-4C5E-9886-642AB6953BBB}">
      <dgm:prSet/>
      <dgm:spPr/>
      <dgm:t>
        <a:bodyPr/>
        <a:lstStyle/>
        <a:p>
          <a:endParaRPr lang="en-GB"/>
        </a:p>
      </dgm:t>
    </dgm:pt>
    <dgm:pt modelId="{C4B30FFC-F547-4F42-AE3C-7B535C03892A}" type="sibTrans" cxnId="{CF51F240-CE20-4C5E-9886-642AB6953BBB}">
      <dgm:prSet/>
      <dgm:spPr/>
      <dgm:t>
        <a:bodyPr/>
        <a:lstStyle/>
        <a:p>
          <a:endParaRPr lang="en-GB"/>
        </a:p>
      </dgm:t>
    </dgm:pt>
    <dgm:pt modelId="{8949DF25-FB0A-4EFD-9DE1-3A1466A6E64A}">
      <dgm:prSet/>
      <dgm:spPr/>
      <dgm:t>
        <a:bodyPr/>
        <a:lstStyle/>
        <a:p>
          <a:r>
            <a:rPr lang="en-US" dirty="0" smtClean="0"/>
            <a:t>For emergent operations, you have to add the letter ‘E’ after the classification</a:t>
          </a:r>
          <a:endParaRPr lang="en-GB" dirty="0"/>
        </a:p>
      </dgm:t>
    </dgm:pt>
    <dgm:pt modelId="{4B6D5C07-8703-4C33-9A0D-BD8470F60C1F}" type="parTrans" cxnId="{7FD94C41-CDB2-45BC-BA35-09E5B0910AB8}">
      <dgm:prSet/>
      <dgm:spPr/>
      <dgm:t>
        <a:bodyPr/>
        <a:lstStyle/>
        <a:p>
          <a:endParaRPr lang="en-GB"/>
        </a:p>
      </dgm:t>
    </dgm:pt>
    <dgm:pt modelId="{69A94E9A-FCE3-4BDE-B8B1-A7E7CC0F3654}" type="sibTrans" cxnId="{7FD94C41-CDB2-45BC-BA35-09E5B0910AB8}">
      <dgm:prSet/>
      <dgm:spPr/>
      <dgm:t>
        <a:bodyPr/>
        <a:lstStyle/>
        <a:p>
          <a:endParaRPr lang="en-GB"/>
        </a:p>
      </dgm:t>
    </dgm:pt>
    <dgm:pt modelId="{EE0743A9-6F05-409E-BAEB-FE0E608790AB}">
      <dgm:prSet/>
      <dgm:spPr/>
      <dgm:t>
        <a:bodyPr/>
        <a:lstStyle/>
        <a:p>
          <a:r>
            <a:rPr lang="en-US" dirty="0" smtClean="0"/>
            <a:t>P1.  Normal healthy patient. 				</a:t>
          </a:r>
          <a:r>
            <a:rPr lang="en-US" b="1" dirty="0" smtClean="0">
              <a:solidFill>
                <a:srgbClr val="FF0000"/>
              </a:solidFill>
            </a:rPr>
            <a:t>(Mortality 0.06-0.08%).</a:t>
          </a:r>
          <a:endParaRPr lang="en-GB" b="1" dirty="0">
            <a:solidFill>
              <a:srgbClr val="FF0000"/>
            </a:solidFill>
          </a:endParaRPr>
        </a:p>
      </dgm:t>
    </dgm:pt>
    <dgm:pt modelId="{83798874-EA00-4B6F-8F7D-10C382A33A21}" type="sibTrans" cxnId="{BCB27948-AEBD-4E5E-B0FD-AA6D805746A9}">
      <dgm:prSet/>
      <dgm:spPr/>
      <dgm:t>
        <a:bodyPr/>
        <a:lstStyle/>
        <a:p>
          <a:endParaRPr lang="en-GB"/>
        </a:p>
      </dgm:t>
    </dgm:pt>
    <dgm:pt modelId="{DE35540B-F218-4757-B84F-4CE2888D5F28}" type="parTrans" cxnId="{BCB27948-AEBD-4E5E-B0FD-AA6D805746A9}">
      <dgm:prSet/>
      <dgm:spPr/>
      <dgm:t>
        <a:bodyPr/>
        <a:lstStyle/>
        <a:p>
          <a:endParaRPr lang="en-GB"/>
        </a:p>
      </dgm:t>
    </dgm:pt>
    <dgm:pt modelId="{27598CE1-CA61-4221-90FF-3AEFC0ABD56F}" type="pres">
      <dgm:prSet presAssocID="{6754002D-DF73-4E19-A67D-10012EA8684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4546176D-2B93-4787-8261-693919A5D8F6}" type="pres">
      <dgm:prSet presAssocID="{6F68F4DA-1584-449A-9488-B0F62326D9F7}" presName="thickLine" presStyleLbl="alignNode1" presStyleIdx="0" presStyleCnt="8"/>
      <dgm:spPr/>
    </dgm:pt>
    <dgm:pt modelId="{2FEF6976-EC1B-4418-8EA8-91DD7490D7A9}" type="pres">
      <dgm:prSet presAssocID="{6F68F4DA-1584-449A-9488-B0F62326D9F7}" presName="horz1" presStyleCnt="0"/>
      <dgm:spPr/>
    </dgm:pt>
    <dgm:pt modelId="{9226F703-6E97-4F2C-B64F-D78BDDE2B90B}" type="pres">
      <dgm:prSet presAssocID="{6F68F4DA-1584-449A-9488-B0F62326D9F7}" presName="tx1" presStyleLbl="revTx" presStyleIdx="0" presStyleCnt="8"/>
      <dgm:spPr/>
      <dgm:t>
        <a:bodyPr/>
        <a:lstStyle/>
        <a:p>
          <a:endParaRPr lang="en-GB"/>
        </a:p>
      </dgm:t>
    </dgm:pt>
    <dgm:pt modelId="{42200333-C912-4D33-8503-C806C2B3D3D8}" type="pres">
      <dgm:prSet presAssocID="{6F68F4DA-1584-449A-9488-B0F62326D9F7}" presName="vert1" presStyleCnt="0"/>
      <dgm:spPr/>
    </dgm:pt>
    <dgm:pt modelId="{4A1856A4-4018-4AC3-BBD8-CF7A780DB1A9}" type="pres">
      <dgm:prSet presAssocID="{EE0743A9-6F05-409E-BAEB-FE0E608790AB}" presName="thickLine" presStyleLbl="alignNode1" presStyleIdx="1" presStyleCnt="8"/>
      <dgm:spPr/>
    </dgm:pt>
    <dgm:pt modelId="{71B08B14-85B1-4A5B-BB50-7016FE8D9415}" type="pres">
      <dgm:prSet presAssocID="{EE0743A9-6F05-409E-BAEB-FE0E608790AB}" presName="horz1" presStyleCnt="0"/>
      <dgm:spPr/>
    </dgm:pt>
    <dgm:pt modelId="{9D78F06A-0630-4C51-B629-1E850E191E68}" type="pres">
      <dgm:prSet presAssocID="{EE0743A9-6F05-409E-BAEB-FE0E608790AB}" presName="tx1" presStyleLbl="revTx" presStyleIdx="1" presStyleCnt="8" custScaleX="502451" custScaleY="2000000"/>
      <dgm:spPr/>
      <dgm:t>
        <a:bodyPr/>
        <a:lstStyle/>
        <a:p>
          <a:endParaRPr lang="en-GB"/>
        </a:p>
      </dgm:t>
    </dgm:pt>
    <dgm:pt modelId="{D0FCCDF2-7297-4937-9047-129B72068164}" type="pres">
      <dgm:prSet presAssocID="{EE0743A9-6F05-409E-BAEB-FE0E608790AB}" presName="vert1" presStyleCnt="0"/>
      <dgm:spPr/>
    </dgm:pt>
    <dgm:pt modelId="{880E21E8-AC05-419D-BC93-FCA2DEE6E341}" type="pres">
      <dgm:prSet presAssocID="{89634ABD-0097-4B47-8D30-6A67451BD455}" presName="thickLine" presStyleLbl="alignNode1" presStyleIdx="2" presStyleCnt="8"/>
      <dgm:spPr/>
    </dgm:pt>
    <dgm:pt modelId="{05B39B7F-8364-490F-B7CB-E410C0F6305B}" type="pres">
      <dgm:prSet presAssocID="{89634ABD-0097-4B47-8D30-6A67451BD455}" presName="horz1" presStyleCnt="0"/>
      <dgm:spPr/>
    </dgm:pt>
    <dgm:pt modelId="{8E58EBF2-7EDD-4775-B4CB-1DD6DC64D01E}" type="pres">
      <dgm:prSet presAssocID="{89634ABD-0097-4B47-8D30-6A67451BD455}" presName="tx1" presStyleLbl="revTx" presStyleIdx="2" presStyleCnt="8" custScaleX="502451" custScaleY="2000000"/>
      <dgm:spPr/>
      <dgm:t>
        <a:bodyPr/>
        <a:lstStyle/>
        <a:p>
          <a:endParaRPr lang="en-GB"/>
        </a:p>
      </dgm:t>
    </dgm:pt>
    <dgm:pt modelId="{686A2C68-792E-433D-9C04-7ABEBE00C4AD}" type="pres">
      <dgm:prSet presAssocID="{89634ABD-0097-4B47-8D30-6A67451BD455}" presName="vert1" presStyleCnt="0"/>
      <dgm:spPr/>
    </dgm:pt>
    <dgm:pt modelId="{B5E3EEBC-6308-48E5-9F55-62482097C5B5}" type="pres">
      <dgm:prSet presAssocID="{0EE9FDC7-6B5B-4D11-8906-2BD052D2E47E}" presName="thickLine" presStyleLbl="alignNode1" presStyleIdx="3" presStyleCnt="8"/>
      <dgm:spPr/>
    </dgm:pt>
    <dgm:pt modelId="{C7119ECB-2721-49E6-A99B-9F75CB4954F9}" type="pres">
      <dgm:prSet presAssocID="{0EE9FDC7-6B5B-4D11-8906-2BD052D2E47E}" presName="horz1" presStyleCnt="0"/>
      <dgm:spPr/>
    </dgm:pt>
    <dgm:pt modelId="{55FD41AF-4851-4C09-913E-84BFCF3FF6CD}" type="pres">
      <dgm:prSet presAssocID="{0EE9FDC7-6B5B-4D11-8906-2BD052D2E47E}" presName="tx1" presStyleLbl="revTx" presStyleIdx="3" presStyleCnt="8" custScaleX="502451" custScaleY="2000000"/>
      <dgm:spPr/>
      <dgm:t>
        <a:bodyPr/>
        <a:lstStyle/>
        <a:p>
          <a:endParaRPr lang="en-GB"/>
        </a:p>
      </dgm:t>
    </dgm:pt>
    <dgm:pt modelId="{AC57DD42-6844-4ED0-9BF9-8CDE7D1D21F5}" type="pres">
      <dgm:prSet presAssocID="{0EE9FDC7-6B5B-4D11-8906-2BD052D2E47E}" presName="vert1" presStyleCnt="0"/>
      <dgm:spPr/>
    </dgm:pt>
    <dgm:pt modelId="{872E4477-7619-404A-A2DA-D1A7379E8561}" type="pres">
      <dgm:prSet presAssocID="{98482C4D-99CD-4306-B96F-4277CCAC79B5}" presName="thickLine" presStyleLbl="alignNode1" presStyleIdx="4" presStyleCnt="8"/>
      <dgm:spPr/>
    </dgm:pt>
    <dgm:pt modelId="{ABF6F69C-D68B-4F5F-BAB2-EA77BF849EF5}" type="pres">
      <dgm:prSet presAssocID="{98482C4D-99CD-4306-B96F-4277CCAC79B5}" presName="horz1" presStyleCnt="0"/>
      <dgm:spPr/>
    </dgm:pt>
    <dgm:pt modelId="{C62A5230-85BD-49AD-AD02-86CD4627FE55}" type="pres">
      <dgm:prSet presAssocID="{98482C4D-99CD-4306-B96F-4277CCAC79B5}" presName="tx1" presStyleLbl="revTx" presStyleIdx="4" presStyleCnt="8" custScaleX="502451" custScaleY="2000000"/>
      <dgm:spPr/>
      <dgm:t>
        <a:bodyPr/>
        <a:lstStyle/>
        <a:p>
          <a:endParaRPr lang="en-GB"/>
        </a:p>
      </dgm:t>
    </dgm:pt>
    <dgm:pt modelId="{5F0A2399-42BB-48E3-8001-88DFD9069094}" type="pres">
      <dgm:prSet presAssocID="{98482C4D-99CD-4306-B96F-4277CCAC79B5}" presName="vert1" presStyleCnt="0"/>
      <dgm:spPr/>
    </dgm:pt>
    <dgm:pt modelId="{41066EFC-54B7-427A-AB4F-B221D759BB9E}" type="pres">
      <dgm:prSet presAssocID="{9DA0896D-004E-432A-AA84-38D4D82125AB}" presName="thickLine" presStyleLbl="alignNode1" presStyleIdx="5" presStyleCnt="8"/>
      <dgm:spPr/>
    </dgm:pt>
    <dgm:pt modelId="{5CD01B7F-A974-4C50-A2FF-A2C83DE53751}" type="pres">
      <dgm:prSet presAssocID="{9DA0896D-004E-432A-AA84-38D4D82125AB}" presName="horz1" presStyleCnt="0"/>
      <dgm:spPr/>
    </dgm:pt>
    <dgm:pt modelId="{14E78B00-DB9E-4538-96A3-01E74A00C9D0}" type="pres">
      <dgm:prSet presAssocID="{9DA0896D-004E-432A-AA84-38D4D82125AB}" presName="tx1" presStyleLbl="revTx" presStyleIdx="5" presStyleCnt="8" custScaleX="502451" custScaleY="2000000"/>
      <dgm:spPr/>
      <dgm:t>
        <a:bodyPr/>
        <a:lstStyle/>
        <a:p>
          <a:endParaRPr lang="en-GB"/>
        </a:p>
      </dgm:t>
    </dgm:pt>
    <dgm:pt modelId="{57F66302-4308-4F0F-B1B0-7D0CC0D0BD2B}" type="pres">
      <dgm:prSet presAssocID="{9DA0896D-004E-432A-AA84-38D4D82125AB}" presName="vert1" presStyleCnt="0"/>
      <dgm:spPr/>
    </dgm:pt>
    <dgm:pt modelId="{FE1C6FC8-1BD8-47D1-8E8F-C5D1E4072F0A}" type="pres">
      <dgm:prSet presAssocID="{C68FDBC4-DA0B-4475-93C6-3612EC74A688}" presName="thickLine" presStyleLbl="alignNode1" presStyleIdx="6" presStyleCnt="8"/>
      <dgm:spPr/>
    </dgm:pt>
    <dgm:pt modelId="{2EBA3DDF-14C8-4F8E-A8CE-FFCE5EB9BE80}" type="pres">
      <dgm:prSet presAssocID="{C68FDBC4-DA0B-4475-93C6-3612EC74A688}" presName="horz1" presStyleCnt="0"/>
      <dgm:spPr/>
    </dgm:pt>
    <dgm:pt modelId="{F62D6F77-837D-4F97-BE7E-10F9D0DB84DB}" type="pres">
      <dgm:prSet presAssocID="{C68FDBC4-DA0B-4475-93C6-3612EC74A688}" presName="tx1" presStyleLbl="revTx" presStyleIdx="6" presStyleCnt="8" custScaleX="502451" custScaleY="2000000"/>
      <dgm:spPr/>
      <dgm:t>
        <a:bodyPr/>
        <a:lstStyle/>
        <a:p>
          <a:endParaRPr lang="en-GB"/>
        </a:p>
      </dgm:t>
    </dgm:pt>
    <dgm:pt modelId="{2CE08C7E-2678-45D0-8614-1555CAF3174A}" type="pres">
      <dgm:prSet presAssocID="{C68FDBC4-DA0B-4475-93C6-3612EC74A688}" presName="vert1" presStyleCnt="0"/>
      <dgm:spPr/>
    </dgm:pt>
    <dgm:pt modelId="{0477EF63-A69C-4FD4-AD43-B925E895F1F7}" type="pres">
      <dgm:prSet presAssocID="{8949DF25-FB0A-4EFD-9DE1-3A1466A6E64A}" presName="thickLine" presStyleLbl="alignNode1" presStyleIdx="7" presStyleCnt="8"/>
      <dgm:spPr/>
    </dgm:pt>
    <dgm:pt modelId="{44074902-4065-48A7-A59D-769257ECD3D9}" type="pres">
      <dgm:prSet presAssocID="{8949DF25-FB0A-4EFD-9DE1-3A1466A6E64A}" presName="horz1" presStyleCnt="0"/>
      <dgm:spPr/>
    </dgm:pt>
    <dgm:pt modelId="{E2C25752-1677-49EE-B3D6-36D2CB99ECE0}" type="pres">
      <dgm:prSet presAssocID="{8949DF25-FB0A-4EFD-9DE1-3A1466A6E64A}" presName="tx1" presStyleLbl="revTx" presStyleIdx="7" presStyleCnt="8" custScaleX="502451" custScaleY="2000000"/>
      <dgm:spPr/>
      <dgm:t>
        <a:bodyPr/>
        <a:lstStyle/>
        <a:p>
          <a:endParaRPr lang="en-GB"/>
        </a:p>
      </dgm:t>
    </dgm:pt>
    <dgm:pt modelId="{A469F3C6-FF0A-476E-A146-EB2487B41C67}" type="pres">
      <dgm:prSet presAssocID="{8949DF25-FB0A-4EFD-9DE1-3A1466A6E64A}" presName="vert1" presStyleCnt="0"/>
      <dgm:spPr/>
    </dgm:pt>
  </dgm:ptLst>
  <dgm:cxnLst>
    <dgm:cxn modelId="{2506FBFA-5B12-4B5C-8E13-F7D12D7E3D9C}" srcId="{6754002D-DF73-4E19-A67D-10012EA8684A}" destId="{9DA0896D-004E-432A-AA84-38D4D82125AB}" srcOrd="5" destOrd="0" parTransId="{787F1A73-0B1F-4B72-AB8A-B7976EF3A63B}" sibTransId="{AD8215E8-705F-4B37-A4EA-3FEFCA531FE9}"/>
    <dgm:cxn modelId="{08575C54-A192-4C95-A475-EF5B4FC0113A}" srcId="{6754002D-DF73-4E19-A67D-10012EA8684A}" destId="{0EE9FDC7-6B5B-4D11-8906-2BD052D2E47E}" srcOrd="3" destOrd="0" parTransId="{2DB33FF0-AD4A-4DB3-885D-62C316871926}" sibTransId="{3A4FA2B6-8C42-4E74-848C-979C19B39D38}"/>
    <dgm:cxn modelId="{5E99CB89-D009-4467-9F99-93F31F0A99D2}" type="presOf" srcId="{6F68F4DA-1584-449A-9488-B0F62326D9F7}" destId="{9226F703-6E97-4F2C-B64F-D78BDDE2B90B}" srcOrd="0" destOrd="0" presId="urn:microsoft.com/office/officeart/2008/layout/LinedList"/>
    <dgm:cxn modelId="{080CD742-04E1-4CB5-B4B5-B7FEFB31B134}" type="presOf" srcId="{C68FDBC4-DA0B-4475-93C6-3612EC74A688}" destId="{F62D6F77-837D-4F97-BE7E-10F9D0DB84DB}" srcOrd="0" destOrd="0" presId="urn:microsoft.com/office/officeart/2008/layout/LinedList"/>
    <dgm:cxn modelId="{35D822E2-60D2-464C-9A78-2D6B9C401AA0}" type="presOf" srcId="{89634ABD-0097-4B47-8D30-6A67451BD455}" destId="{8E58EBF2-7EDD-4775-B4CB-1DD6DC64D01E}" srcOrd="0" destOrd="0" presId="urn:microsoft.com/office/officeart/2008/layout/LinedList"/>
    <dgm:cxn modelId="{F3E8E370-B755-4BD9-9097-C49287A2BBEF}" type="presOf" srcId="{9DA0896D-004E-432A-AA84-38D4D82125AB}" destId="{14E78B00-DB9E-4538-96A3-01E74A00C9D0}" srcOrd="0" destOrd="0" presId="urn:microsoft.com/office/officeart/2008/layout/LinedList"/>
    <dgm:cxn modelId="{BCB27948-AEBD-4E5E-B0FD-AA6D805746A9}" srcId="{6754002D-DF73-4E19-A67D-10012EA8684A}" destId="{EE0743A9-6F05-409E-BAEB-FE0E608790AB}" srcOrd="1" destOrd="0" parTransId="{DE35540B-F218-4757-B84F-4CE2888D5F28}" sibTransId="{83798874-EA00-4B6F-8F7D-10C382A33A21}"/>
    <dgm:cxn modelId="{CDDB746A-3653-483D-AFC6-C94C8F79865B}" type="presOf" srcId="{98482C4D-99CD-4306-B96F-4277CCAC79B5}" destId="{C62A5230-85BD-49AD-AD02-86CD4627FE55}" srcOrd="0" destOrd="0" presId="urn:microsoft.com/office/officeart/2008/layout/LinedList"/>
    <dgm:cxn modelId="{CD8C4184-73E4-4ED9-9D15-7ABE3DDA7F44}" type="presOf" srcId="{6754002D-DF73-4E19-A67D-10012EA8684A}" destId="{27598CE1-CA61-4221-90FF-3AEFC0ABD56F}" srcOrd="0" destOrd="0" presId="urn:microsoft.com/office/officeart/2008/layout/LinedList"/>
    <dgm:cxn modelId="{8920B41A-955E-4CE4-80C9-B586E0D19010}" srcId="{6754002D-DF73-4E19-A67D-10012EA8684A}" destId="{89634ABD-0097-4B47-8D30-6A67451BD455}" srcOrd="2" destOrd="0" parTransId="{BA45FDAB-9B97-44A4-B8FE-968885F48EEC}" sibTransId="{B4826DE5-64B8-4CA1-A5D8-07716A24838B}"/>
    <dgm:cxn modelId="{AA68BACA-BE77-4B96-A2A8-6958CA097F14}" type="presOf" srcId="{0EE9FDC7-6B5B-4D11-8906-2BD052D2E47E}" destId="{55FD41AF-4851-4C09-913E-84BFCF3FF6CD}" srcOrd="0" destOrd="0" presId="urn:microsoft.com/office/officeart/2008/layout/LinedList"/>
    <dgm:cxn modelId="{E3222C58-B88C-40F1-8520-3AE73DF1DACD}" type="presOf" srcId="{8949DF25-FB0A-4EFD-9DE1-3A1466A6E64A}" destId="{E2C25752-1677-49EE-B3D6-36D2CB99ECE0}" srcOrd="0" destOrd="0" presId="urn:microsoft.com/office/officeart/2008/layout/LinedList"/>
    <dgm:cxn modelId="{B2746BBF-F2EC-4B01-86D5-67B21745B037}" srcId="{6754002D-DF73-4E19-A67D-10012EA8684A}" destId="{98482C4D-99CD-4306-B96F-4277CCAC79B5}" srcOrd="4" destOrd="0" parTransId="{0D8F0264-4A35-4E99-BD84-D5C7DF0C1676}" sibTransId="{023F7173-9A76-49C6-A998-9C60FDE81ACB}"/>
    <dgm:cxn modelId="{89591C0E-7919-49E4-894D-25F8D2DCFE7C}" type="presOf" srcId="{EE0743A9-6F05-409E-BAEB-FE0E608790AB}" destId="{9D78F06A-0630-4C51-B629-1E850E191E68}" srcOrd="0" destOrd="0" presId="urn:microsoft.com/office/officeart/2008/layout/LinedList"/>
    <dgm:cxn modelId="{7FD94C41-CDB2-45BC-BA35-09E5B0910AB8}" srcId="{6754002D-DF73-4E19-A67D-10012EA8684A}" destId="{8949DF25-FB0A-4EFD-9DE1-3A1466A6E64A}" srcOrd="7" destOrd="0" parTransId="{4B6D5C07-8703-4C33-9A0D-BD8470F60C1F}" sibTransId="{69A94E9A-FCE3-4BDE-B8B1-A7E7CC0F3654}"/>
    <dgm:cxn modelId="{7B8ABE70-4246-4773-AAA3-4388482FC926}" srcId="{6754002D-DF73-4E19-A67D-10012EA8684A}" destId="{6F68F4DA-1584-449A-9488-B0F62326D9F7}" srcOrd="0" destOrd="0" parTransId="{A6E26810-9D21-4F60-B3E0-701955B67956}" sibTransId="{2AB11A24-49DA-487E-BA65-6AB4B151B315}"/>
    <dgm:cxn modelId="{CF51F240-CE20-4C5E-9886-642AB6953BBB}" srcId="{6754002D-DF73-4E19-A67D-10012EA8684A}" destId="{C68FDBC4-DA0B-4475-93C6-3612EC74A688}" srcOrd="6" destOrd="0" parTransId="{D2A23CD2-969D-4BE9-8566-FE3E524E7E8C}" sibTransId="{C4B30FFC-F547-4F42-AE3C-7B535C03892A}"/>
    <dgm:cxn modelId="{692132E8-FF5B-4D24-9205-068578F248B6}" type="presParOf" srcId="{27598CE1-CA61-4221-90FF-3AEFC0ABD56F}" destId="{4546176D-2B93-4787-8261-693919A5D8F6}" srcOrd="0" destOrd="0" presId="urn:microsoft.com/office/officeart/2008/layout/LinedList"/>
    <dgm:cxn modelId="{726F7C1B-6583-484A-90E8-F7372E4A6032}" type="presParOf" srcId="{27598CE1-CA61-4221-90FF-3AEFC0ABD56F}" destId="{2FEF6976-EC1B-4418-8EA8-91DD7490D7A9}" srcOrd="1" destOrd="0" presId="urn:microsoft.com/office/officeart/2008/layout/LinedList"/>
    <dgm:cxn modelId="{D6367BE5-7C1B-4DBE-8AA5-450F32A3C20D}" type="presParOf" srcId="{2FEF6976-EC1B-4418-8EA8-91DD7490D7A9}" destId="{9226F703-6E97-4F2C-B64F-D78BDDE2B90B}" srcOrd="0" destOrd="0" presId="urn:microsoft.com/office/officeart/2008/layout/LinedList"/>
    <dgm:cxn modelId="{DD4C8D0D-3E95-4D2C-9D47-AFD658A32ED1}" type="presParOf" srcId="{2FEF6976-EC1B-4418-8EA8-91DD7490D7A9}" destId="{42200333-C912-4D33-8503-C806C2B3D3D8}" srcOrd="1" destOrd="0" presId="urn:microsoft.com/office/officeart/2008/layout/LinedList"/>
    <dgm:cxn modelId="{B2477EC7-CE9B-4693-8644-9C069C78A381}" type="presParOf" srcId="{27598CE1-CA61-4221-90FF-3AEFC0ABD56F}" destId="{4A1856A4-4018-4AC3-BBD8-CF7A780DB1A9}" srcOrd="2" destOrd="0" presId="urn:microsoft.com/office/officeart/2008/layout/LinedList"/>
    <dgm:cxn modelId="{B8554EF6-D3C0-4122-B65C-A3D642D7972B}" type="presParOf" srcId="{27598CE1-CA61-4221-90FF-3AEFC0ABD56F}" destId="{71B08B14-85B1-4A5B-BB50-7016FE8D9415}" srcOrd="3" destOrd="0" presId="urn:microsoft.com/office/officeart/2008/layout/LinedList"/>
    <dgm:cxn modelId="{05A82FDF-ADA6-42DD-806F-7BBEF187E234}" type="presParOf" srcId="{71B08B14-85B1-4A5B-BB50-7016FE8D9415}" destId="{9D78F06A-0630-4C51-B629-1E850E191E68}" srcOrd="0" destOrd="0" presId="urn:microsoft.com/office/officeart/2008/layout/LinedList"/>
    <dgm:cxn modelId="{8489FD5C-9E5F-4C41-9599-7169608A5FCB}" type="presParOf" srcId="{71B08B14-85B1-4A5B-BB50-7016FE8D9415}" destId="{D0FCCDF2-7297-4937-9047-129B72068164}" srcOrd="1" destOrd="0" presId="urn:microsoft.com/office/officeart/2008/layout/LinedList"/>
    <dgm:cxn modelId="{85265F75-55AC-45D9-AD71-A97938EB6478}" type="presParOf" srcId="{27598CE1-CA61-4221-90FF-3AEFC0ABD56F}" destId="{880E21E8-AC05-419D-BC93-FCA2DEE6E341}" srcOrd="4" destOrd="0" presId="urn:microsoft.com/office/officeart/2008/layout/LinedList"/>
    <dgm:cxn modelId="{450432DE-6637-424E-8322-34E4456CFC3A}" type="presParOf" srcId="{27598CE1-CA61-4221-90FF-3AEFC0ABD56F}" destId="{05B39B7F-8364-490F-B7CB-E410C0F6305B}" srcOrd="5" destOrd="0" presId="urn:microsoft.com/office/officeart/2008/layout/LinedList"/>
    <dgm:cxn modelId="{C4D704B2-6801-40A6-BDD6-1E280885F9A0}" type="presParOf" srcId="{05B39B7F-8364-490F-B7CB-E410C0F6305B}" destId="{8E58EBF2-7EDD-4775-B4CB-1DD6DC64D01E}" srcOrd="0" destOrd="0" presId="urn:microsoft.com/office/officeart/2008/layout/LinedList"/>
    <dgm:cxn modelId="{9632AC27-FEFA-4809-905A-5141A8F3F542}" type="presParOf" srcId="{05B39B7F-8364-490F-B7CB-E410C0F6305B}" destId="{686A2C68-792E-433D-9C04-7ABEBE00C4AD}" srcOrd="1" destOrd="0" presId="urn:microsoft.com/office/officeart/2008/layout/LinedList"/>
    <dgm:cxn modelId="{736E0C37-616C-4417-BF10-EDC8DFA15F9E}" type="presParOf" srcId="{27598CE1-CA61-4221-90FF-3AEFC0ABD56F}" destId="{B5E3EEBC-6308-48E5-9F55-62482097C5B5}" srcOrd="6" destOrd="0" presId="urn:microsoft.com/office/officeart/2008/layout/LinedList"/>
    <dgm:cxn modelId="{384D42A5-9A57-4D55-B4DE-89F05DC2E9A3}" type="presParOf" srcId="{27598CE1-CA61-4221-90FF-3AEFC0ABD56F}" destId="{C7119ECB-2721-49E6-A99B-9F75CB4954F9}" srcOrd="7" destOrd="0" presId="urn:microsoft.com/office/officeart/2008/layout/LinedList"/>
    <dgm:cxn modelId="{5DC20B98-5432-4B39-A001-CF26FBDC597A}" type="presParOf" srcId="{C7119ECB-2721-49E6-A99B-9F75CB4954F9}" destId="{55FD41AF-4851-4C09-913E-84BFCF3FF6CD}" srcOrd="0" destOrd="0" presId="urn:microsoft.com/office/officeart/2008/layout/LinedList"/>
    <dgm:cxn modelId="{049EB733-C41D-4CDB-919F-4E804FA6BC22}" type="presParOf" srcId="{C7119ECB-2721-49E6-A99B-9F75CB4954F9}" destId="{AC57DD42-6844-4ED0-9BF9-8CDE7D1D21F5}" srcOrd="1" destOrd="0" presId="urn:microsoft.com/office/officeart/2008/layout/LinedList"/>
    <dgm:cxn modelId="{A697AAE7-430B-4054-9680-F8AC56890B90}" type="presParOf" srcId="{27598CE1-CA61-4221-90FF-3AEFC0ABD56F}" destId="{872E4477-7619-404A-A2DA-D1A7379E8561}" srcOrd="8" destOrd="0" presId="urn:microsoft.com/office/officeart/2008/layout/LinedList"/>
    <dgm:cxn modelId="{0EADA3D1-7A96-4FF9-8E63-07BF8DABD03B}" type="presParOf" srcId="{27598CE1-CA61-4221-90FF-3AEFC0ABD56F}" destId="{ABF6F69C-D68B-4F5F-BAB2-EA77BF849EF5}" srcOrd="9" destOrd="0" presId="urn:microsoft.com/office/officeart/2008/layout/LinedList"/>
    <dgm:cxn modelId="{FEF1C3DB-A41F-4353-AE94-173797D66C61}" type="presParOf" srcId="{ABF6F69C-D68B-4F5F-BAB2-EA77BF849EF5}" destId="{C62A5230-85BD-49AD-AD02-86CD4627FE55}" srcOrd="0" destOrd="0" presId="urn:microsoft.com/office/officeart/2008/layout/LinedList"/>
    <dgm:cxn modelId="{79E075BF-B3BE-4646-8D36-0E9A98906244}" type="presParOf" srcId="{ABF6F69C-D68B-4F5F-BAB2-EA77BF849EF5}" destId="{5F0A2399-42BB-48E3-8001-88DFD9069094}" srcOrd="1" destOrd="0" presId="urn:microsoft.com/office/officeart/2008/layout/LinedList"/>
    <dgm:cxn modelId="{7B208D69-CBA1-4AC2-AF92-9362FD8B4BA2}" type="presParOf" srcId="{27598CE1-CA61-4221-90FF-3AEFC0ABD56F}" destId="{41066EFC-54B7-427A-AB4F-B221D759BB9E}" srcOrd="10" destOrd="0" presId="urn:microsoft.com/office/officeart/2008/layout/LinedList"/>
    <dgm:cxn modelId="{780E674D-2809-4F9E-A656-437305EC40DA}" type="presParOf" srcId="{27598CE1-CA61-4221-90FF-3AEFC0ABD56F}" destId="{5CD01B7F-A974-4C50-A2FF-A2C83DE53751}" srcOrd="11" destOrd="0" presId="urn:microsoft.com/office/officeart/2008/layout/LinedList"/>
    <dgm:cxn modelId="{CBA42D65-CB8E-49C6-9DFB-A1D44F23FA9E}" type="presParOf" srcId="{5CD01B7F-A974-4C50-A2FF-A2C83DE53751}" destId="{14E78B00-DB9E-4538-96A3-01E74A00C9D0}" srcOrd="0" destOrd="0" presId="urn:microsoft.com/office/officeart/2008/layout/LinedList"/>
    <dgm:cxn modelId="{10CA49A9-F56B-4599-BC29-AAEA6F088C9F}" type="presParOf" srcId="{5CD01B7F-A974-4C50-A2FF-A2C83DE53751}" destId="{57F66302-4308-4F0F-B1B0-7D0CC0D0BD2B}" srcOrd="1" destOrd="0" presId="urn:microsoft.com/office/officeart/2008/layout/LinedList"/>
    <dgm:cxn modelId="{64101D2A-3CFF-480D-B798-A8C654B88D28}" type="presParOf" srcId="{27598CE1-CA61-4221-90FF-3AEFC0ABD56F}" destId="{FE1C6FC8-1BD8-47D1-8E8F-C5D1E4072F0A}" srcOrd="12" destOrd="0" presId="urn:microsoft.com/office/officeart/2008/layout/LinedList"/>
    <dgm:cxn modelId="{802BAE28-FBF1-4534-9547-BC422ED6BFE3}" type="presParOf" srcId="{27598CE1-CA61-4221-90FF-3AEFC0ABD56F}" destId="{2EBA3DDF-14C8-4F8E-A8CE-FFCE5EB9BE80}" srcOrd="13" destOrd="0" presId="urn:microsoft.com/office/officeart/2008/layout/LinedList"/>
    <dgm:cxn modelId="{4787DC55-ECA4-4E62-9881-82C0D7B5BBF9}" type="presParOf" srcId="{2EBA3DDF-14C8-4F8E-A8CE-FFCE5EB9BE80}" destId="{F62D6F77-837D-4F97-BE7E-10F9D0DB84DB}" srcOrd="0" destOrd="0" presId="urn:microsoft.com/office/officeart/2008/layout/LinedList"/>
    <dgm:cxn modelId="{8AD95566-ABE5-4E27-B331-C784B16F06C0}" type="presParOf" srcId="{2EBA3DDF-14C8-4F8E-A8CE-FFCE5EB9BE80}" destId="{2CE08C7E-2678-45D0-8614-1555CAF3174A}" srcOrd="1" destOrd="0" presId="urn:microsoft.com/office/officeart/2008/layout/LinedList"/>
    <dgm:cxn modelId="{ED6698D2-5723-40E4-97DE-0CB4BE0C6160}" type="presParOf" srcId="{27598CE1-CA61-4221-90FF-3AEFC0ABD56F}" destId="{0477EF63-A69C-4FD4-AD43-B925E895F1F7}" srcOrd="14" destOrd="0" presId="urn:microsoft.com/office/officeart/2008/layout/LinedList"/>
    <dgm:cxn modelId="{626B633C-34D9-4DAC-A916-F3FE3ECBB719}" type="presParOf" srcId="{27598CE1-CA61-4221-90FF-3AEFC0ABD56F}" destId="{44074902-4065-48A7-A59D-769257ECD3D9}" srcOrd="15" destOrd="0" presId="urn:microsoft.com/office/officeart/2008/layout/LinedList"/>
    <dgm:cxn modelId="{39DAF3B7-60F7-4AAA-984E-4517E985A208}" type="presParOf" srcId="{44074902-4065-48A7-A59D-769257ECD3D9}" destId="{E2C25752-1677-49EE-B3D6-36D2CB99ECE0}" srcOrd="0" destOrd="0" presId="urn:microsoft.com/office/officeart/2008/layout/LinedList"/>
    <dgm:cxn modelId="{5723AE9F-5C5D-401D-A996-11948E0A4281}" type="presParOf" srcId="{44074902-4065-48A7-A59D-769257ECD3D9}" destId="{A469F3C6-FF0A-476E-A146-EB2487B41C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1CEC646-4C14-4399-87A6-321976FCC79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D5A49EB-E22B-41D2-9A83-D72FCCBFD3DA}">
      <dgm:prSet phldrT="[Text]"/>
      <dgm:spPr/>
      <dgm:t>
        <a:bodyPr/>
        <a:lstStyle/>
        <a:p>
          <a:r>
            <a:rPr lang="en-GB" dirty="0" smtClean="0"/>
            <a:t>TAKE CONSCENT</a:t>
          </a:r>
          <a:endParaRPr lang="en-GB" dirty="0"/>
        </a:p>
      </dgm:t>
    </dgm:pt>
    <dgm:pt modelId="{EFB286F9-9C71-4827-8F8E-CF3D900B24DF}" type="parTrans" cxnId="{DB83EE38-55CA-4AF2-AD1F-64F7FBCE3175}">
      <dgm:prSet/>
      <dgm:spPr/>
      <dgm:t>
        <a:bodyPr/>
        <a:lstStyle/>
        <a:p>
          <a:endParaRPr lang="en-GB"/>
        </a:p>
      </dgm:t>
    </dgm:pt>
    <dgm:pt modelId="{EA0EB32E-712E-486F-ADBF-5E7461F8905E}" type="sibTrans" cxnId="{DB83EE38-55CA-4AF2-AD1F-64F7FBCE3175}">
      <dgm:prSet/>
      <dgm:spPr/>
      <dgm:t>
        <a:bodyPr/>
        <a:lstStyle/>
        <a:p>
          <a:endParaRPr lang="en-GB"/>
        </a:p>
      </dgm:t>
    </dgm:pt>
    <dgm:pt modelId="{CE9914F9-71F7-4347-ADDE-A7FC2FC10ABC}">
      <dgm:prSet/>
      <dgm:spPr/>
      <dgm:t>
        <a:bodyPr/>
        <a:lstStyle/>
        <a:p>
          <a:r>
            <a:rPr lang="en-GB" smtClean="0"/>
            <a:t>EXPLAIN RISKS</a:t>
          </a:r>
          <a:endParaRPr lang="en-GB"/>
        </a:p>
      </dgm:t>
    </dgm:pt>
    <dgm:pt modelId="{FFE9C60B-6286-42BB-BFDD-438FCDA74CFD}" type="parTrans" cxnId="{81BA6086-8BCB-45FF-87A8-FC44FD241B9E}">
      <dgm:prSet/>
      <dgm:spPr/>
      <dgm:t>
        <a:bodyPr/>
        <a:lstStyle/>
        <a:p>
          <a:endParaRPr lang="en-GB"/>
        </a:p>
      </dgm:t>
    </dgm:pt>
    <dgm:pt modelId="{EC876088-190A-4E24-A5F3-9E3F48B2C144}" type="sibTrans" cxnId="{81BA6086-8BCB-45FF-87A8-FC44FD241B9E}">
      <dgm:prSet/>
      <dgm:spPr/>
      <dgm:t>
        <a:bodyPr/>
        <a:lstStyle/>
        <a:p>
          <a:endParaRPr lang="en-GB"/>
        </a:p>
      </dgm:t>
    </dgm:pt>
    <dgm:pt modelId="{558C123B-8A61-4BE9-ABBE-FF2E8DF6BECB}">
      <dgm:prSet/>
      <dgm:spPr/>
      <dgm:t>
        <a:bodyPr/>
        <a:lstStyle/>
        <a:p>
          <a:r>
            <a:rPr lang="en-US" smtClean="0"/>
            <a:t>OFFER CHOICES OF ANESTHESIA AND PAIN MANAGEMENT</a:t>
          </a:r>
          <a:endParaRPr lang="en-GB"/>
        </a:p>
      </dgm:t>
    </dgm:pt>
    <dgm:pt modelId="{CE95BD73-B1C7-494D-9ED7-292C525554D5}" type="parTrans" cxnId="{6FA07C8B-663D-4C0C-A055-41726011004F}">
      <dgm:prSet/>
      <dgm:spPr/>
      <dgm:t>
        <a:bodyPr/>
        <a:lstStyle/>
        <a:p>
          <a:endParaRPr lang="en-GB"/>
        </a:p>
      </dgm:t>
    </dgm:pt>
    <dgm:pt modelId="{C8053B51-6666-4C8B-AA1E-760A2C301941}" type="sibTrans" cxnId="{6FA07C8B-663D-4C0C-A055-41726011004F}">
      <dgm:prSet/>
      <dgm:spPr/>
      <dgm:t>
        <a:bodyPr/>
        <a:lstStyle/>
        <a:p>
          <a:endParaRPr lang="en-GB"/>
        </a:p>
      </dgm:t>
    </dgm:pt>
    <dgm:pt modelId="{FE5F0DCC-F147-44E1-BDA8-A8385894E415}">
      <dgm:prSet/>
      <dgm:spPr/>
      <dgm:t>
        <a:bodyPr/>
        <a:lstStyle/>
        <a:p>
          <a:r>
            <a:rPr lang="en-GB" smtClean="0"/>
            <a:t>NPO orders</a:t>
          </a:r>
          <a:endParaRPr lang="en-GB"/>
        </a:p>
      </dgm:t>
    </dgm:pt>
    <dgm:pt modelId="{5539C2D8-117D-4BA5-B4E0-3236EF04D859}" type="parTrans" cxnId="{1147AAB3-3B68-4264-9C8D-32F6B64A0772}">
      <dgm:prSet/>
      <dgm:spPr/>
      <dgm:t>
        <a:bodyPr/>
        <a:lstStyle/>
        <a:p>
          <a:endParaRPr lang="en-GB"/>
        </a:p>
      </dgm:t>
    </dgm:pt>
    <dgm:pt modelId="{984C934F-0B1D-4456-8B02-180B89CC479B}" type="sibTrans" cxnId="{1147AAB3-3B68-4264-9C8D-32F6B64A0772}">
      <dgm:prSet/>
      <dgm:spPr/>
      <dgm:t>
        <a:bodyPr/>
        <a:lstStyle/>
        <a:p>
          <a:endParaRPr lang="en-GB"/>
        </a:p>
      </dgm:t>
    </dgm:pt>
    <dgm:pt modelId="{D4EAF737-217F-46BD-8361-369747994A69}">
      <dgm:prSet/>
      <dgm:spPr/>
      <dgm:t>
        <a:bodyPr/>
        <a:lstStyle/>
        <a:p>
          <a:r>
            <a:rPr lang="en-GB" smtClean="0"/>
            <a:t>Premedication </a:t>
          </a:r>
          <a:endParaRPr lang="en-GB"/>
        </a:p>
      </dgm:t>
    </dgm:pt>
    <dgm:pt modelId="{FAF227BD-1A16-4BC5-B703-9416DB6E9A7D}" type="parTrans" cxnId="{A16F12DB-5F2E-49FB-933A-CA3999EEDC94}">
      <dgm:prSet/>
      <dgm:spPr/>
      <dgm:t>
        <a:bodyPr/>
        <a:lstStyle/>
        <a:p>
          <a:endParaRPr lang="en-GB"/>
        </a:p>
      </dgm:t>
    </dgm:pt>
    <dgm:pt modelId="{5693E4D1-7DFD-4DDF-912D-5AD606301EAC}" type="sibTrans" cxnId="{A16F12DB-5F2E-49FB-933A-CA3999EEDC94}">
      <dgm:prSet/>
      <dgm:spPr/>
      <dgm:t>
        <a:bodyPr/>
        <a:lstStyle/>
        <a:p>
          <a:endParaRPr lang="en-GB"/>
        </a:p>
      </dgm:t>
    </dgm:pt>
    <dgm:pt modelId="{24F9B23D-7811-494A-89AF-3B014D096659}" type="pres">
      <dgm:prSet presAssocID="{E1CEC646-4C14-4399-87A6-321976FCC79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8E1650C5-861D-4F45-BA33-05A21736301E}" type="pres">
      <dgm:prSet presAssocID="{3D5A49EB-E22B-41D2-9A83-D72FCCBFD3DA}" presName="thickLine" presStyleLbl="alignNode1" presStyleIdx="0" presStyleCnt="5"/>
      <dgm:spPr/>
    </dgm:pt>
    <dgm:pt modelId="{1BB52D2F-805F-49AC-9DA8-1A5C23C309DA}" type="pres">
      <dgm:prSet presAssocID="{3D5A49EB-E22B-41D2-9A83-D72FCCBFD3DA}" presName="horz1" presStyleCnt="0"/>
      <dgm:spPr/>
    </dgm:pt>
    <dgm:pt modelId="{1B542005-4B13-4673-B1E6-436A067D27ED}" type="pres">
      <dgm:prSet presAssocID="{3D5A49EB-E22B-41D2-9A83-D72FCCBFD3DA}" presName="tx1" presStyleLbl="revTx" presStyleIdx="0" presStyleCnt="5"/>
      <dgm:spPr/>
      <dgm:t>
        <a:bodyPr/>
        <a:lstStyle/>
        <a:p>
          <a:endParaRPr lang="en-GB"/>
        </a:p>
      </dgm:t>
    </dgm:pt>
    <dgm:pt modelId="{DD81C046-94D4-4870-B009-E0D084F7FBDC}" type="pres">
      <dgm:prSet presAssocID="{3D5A49EB-E22B-41D2-9A83-D72FCCBFD3DA}" presName="vert1" presStyleCnt="0"/>
      <dgm:spPr/>
    </dgm:pt>
    <dgm:pt modelId="{BA420847-9E56-4946-B48A-F4F1C6ECC0E6}" type="pres">
      <dgm:prSet presAssocID="{CE9914F9-71F7-4347-ADDE-A7FC2FC10ABC}" presName="thickLine" presStyleLbl="alignNode1" presStyleIdx="1" presStyleCnt="5"/>
      <dgm:spPr/>
    </dgm:pt>
    <dgm:pt modelId="{E1E6EC7E-455D-4B45-9489-F49C9718C87C}" type="pres">
      <dgm:prSet presAssocID="{CE9914F9-71F7-4347-ADDE-A7FC2FC10ABC}" presName="horz1" presStyleCnt="0"/>
      <dgm:spPr/>
    </dgm:pt>
    <dgm:pt modelId="{F20D6B5B-F20D-4FD1-9CF3-7A0E00766451}" type="pres">
      <dgm:prSet presAssocID="{CE9914F9-71F7-4347-ADDE-A7FC2FC10ABC}" presName="tx1" presStyleLbl="revTx" presStyleIdx="1" presStyleCnt="5" custScaleX="500000"/>
      <dgm:spPr/>
      <dgm:t>
        <a:bodyPr/>
        <a:lstStyle/>
        <a:p>
          <a:endParaRPr lang="en-GB"/>
        </a:p>
      </dgm:t>
    </dgm:pt>
    <dgm:pt modelId="{5F66D4F3-B9D8-47E3-ACCF-C9D04F99B7FB}" type="pres">
      <dgm:prSet presAssocID="{CE9914F9-71F7-4347-ADDE-A7FC2FC10ABC}" presName="vert1" presStyleCnt="0"/>
      <dgm:spPr/>
    </dgm:pt>
    <dgm:pt modelId="{A21702E0-FB14-4BA9-A40B-9D5E79E501D5}" type="pres">
      <dgm:prSet presAssocID="{558C123B-8A61-4BE9-ABBE-FF2E8DF6BECB}" presName="thickLine" presStyleLbl="alignNode1" presStyleIdx="2" presStyleCnt="5"/>
      <dgm:spPr/>
    </dgm:pt>
    <dgm:pt modelId="{4785052B-4F49-460A-A9A2-018908C96FE7}" type="pres">
      <dgm:prSet presAssocID="{558C123B-8A61-4BE9-ABBE-FF2E8DF6BECB}" presName="horz1" presStyleCnt="0"/>
      <dgm:spPr/>
    </dgm:pt>
    <dgm:pt modelId="{D2D43297-3963-4BE5-83AF-0D4305CC22F0}" type="pres">
      <dgm:prSet presAssocID="{558C123B-8A61-4BE9-ABBE-FF2E8DF6BECB}" presName="tx1" presStyleLbl="revTx" presStyleIdx="2" presStyleCnt="5" custScaleX="500000"/>
      <dgm:spPr/>
      <dgm:t>
        <a:bodyPr/>
        <a:lstStyle/>
        <a:p>
          <a:endParaRPr lang="en-GB"/>
        </a:p>
      </dgm:t>
    </dgm:pt>
    <dgm:pt modelId="{A1BEA1E3-55EE-40DA-8374-777ADDE18AC1}" type="pres">
      <dgm:prSet presAssocID="{558C123B-8A61-4BE9-ABBE-FF2E8DF6BECB}" presName="vert1" presStyleCnt="0"/>
      <dgm:spPr/>
    </dgm:pt>
    <dgm:pt modelId="{09338561-65D1-4F80-B1D9-C1D8C174791F}" type="pres">
      <dgm:prSet presAssocID="{FE5F0DCC-F147-44E1-BDA8-A8385894E415}" presName="thickLine" presStyleLbl="alignNode1" presStyleIdx="3" presStyleCnt="5"/>
      <dgm:spPr/>
    </dgm:pt>
    <dgm:pt modelId="{E303DD2C-1DC6-4DDA-BED4-5B6A37E389A8}" type="pres">
      <dgm:prSet presAssocID="{FE5F0DCC-F147-44E1-BDA8-A8385894E415}" presName="horz1" presStyleCnt="0"/>
      <dgm:spPr/>
    </dgm:pt>
    <dgm:pt modelId="{DF186B55-4DED-4E75-AF0D-90AF4D11FA12}" type="pres">
      <dgm:prSet presAssocID="{FE5F0DCC-F147-44E1-BDA8-A8385894E415}" presName="tx1" presStyleLbl="revTx" presStyleIdx="3" presStyleCnt="5" custScaleX="500000"/>
      <dgm:spPr/>
      <dgm:t>
        <a:bodyPr/>
        <a:lstStyle/>
        <a:p>
          <a:endParaRPr lang="en-GB"/>
        </a:p>
      </dgm:t>
    </dgm:pt>
    <dgm:pt modelId="{347C6F76-EC05-4A00-954B-43BD4D29D971}" type="pres">
      <dgm:prSet presAssocID="{FE5F0DCC-F147-44E1-BDA8-A8385894E415}" presName="vert1" presStyleCnt="0"/>
      <dgm:spPr/>
    </dgm:pt>
    <dgm:pt modelId="{8E310DE3-9C7C-4419-B7A4-2DCABCA2E1DB}" type="pres">
      <dgm:prSet presAssocID="{D4EAF737-217F-46BD-8361-369747994A69}" presName="thickLine" presStyleLbl="alignNode1" presStyleIdx="4" presStyleCnt="5"/>
      <dgm:spPr/>
    </dgm:pt>
    <dgm:pt modelId="{65B51526-E0CB-47A8-B29A-7DA5683E5494}" type="pres">
      <dgm:prSet presAssocID="{D4EAF737-217F-46BD-8361-369747994A69}" presName="horz1" presStyleCnt="0"/>
      <dgm:spPr/>
    </dgm:pt>
    <dgm:pt modelId="{AB3C56E3-557C-4044-997A-6E41BB4E5AB1}" type="pres">
      <dgm:prSet presAssocID="{D4EAF737-217F-46BD-8361-369747994A69}" presName="tx1" presStyleLbl="revTx" presStyleIdx="4" presStyleCnt="5" custScaleX="500000"/>
      <dgm:spPr/>
      <dgm:t>
        <a:bodyPr/>
        <a:lstStyle/>
        <a:p>
          <a:endParaRPr lang="en-GB"/>
        </a:p>
      </dgm:t>
    </dgm:pt>
    <dgm:pt modelId="{D5FC98D1-EEAE-4745-8690-A06A1DDDA3CC}" type="pres">
      <dgm:prSet presAssocID="{D4EAF737-217F-46BD-8361-369747994A69}" presName="vert1" presStyleCnt="0"/>
      <dgm:spPr/>
    </dgm:pt>
  </dgm:ptLst>
  <dgm:cxnLst>
    <dgm:cxn modelId="{E48ED084-73A0-4B14-86A2-C7C1C0EBBF4E}" type="presOf" srcId="{E1CEC646-4C14-4399-87A6-321976FCC79C}" destId="{24F9B23D-7811-494A-89AF-3B014D096659}" srcOrd="0" destOrd="0" presId="urn:microsoft.com/office/officeart/2008/layout/LinedList"/>
    <dgm:cxn modelId="{66B17760-8DCD-41D8-B4E0-1FA5A8DCC957}" type="presOf" srcId="{CE9914F9-71F7-4347-ADDE-A7FC2FC10ABC}" destId="{F20D6B5B-F20D-4FD1-9CF3-7A0E00766451}" srcOrd="0" destOrd="0" presId="urn:microsoft.com/office/officeart/2008/layout/LinedList"/>
    <dgm:cxn modelId="{B0F2199C-EA07-4973-9E05-0C52AF9AD554}" type="presOf" srcId="{558C123B-8A61-4BE9-ABBE-FF2E8DF6BECB}" destId="{D2D43297-3963-4BE5-83AF-0D4305CC22F0}" srcOrd="0" destOrd="0" presId="urn:microsoft.com/office/officeart/2008/layout/LinedList"/>
    <dgm:cxn modelId="{CD9B4810-ED8B-4719-9081-6A1C1D95FDA3}" type="presOf" srcId="{FE5F0DCC-F147-44E1-BDA8-A8385894E415}" destId="{DF186B55-4DED-4E75-AF0D-90AF4D11FA12}" srcOrd="0" destOrd="0" presId="urn:microsoft.com/office/officeart/2008/layout/LinedList"/>
    <dgm:cxn modelId="{2131893A-C6B4-45C9-8129-FB23C596B8B0}" type="presOf" srcId="{3D5A49EB-E22B-41D2-9A83-D72FCCBFD3DA}" destId="{1B542005-4B13-4673-B1E6-436A067D27ED}" srcOrd="0" destOrd="0" presId="urn:microsoft.com/office/officeart/2008/layout/LinedList"/>
    <dgm:cxn modelId="{A16F12DB-5F2E-49FB-933A-CA3999EEDC94}" srcId="{E1CEC646-4C14-4399-87A6-321976FCC79C}" destId="{D4EAF737-217F-46BD-8361-369747994A69}" srcOrd="4" destOrd="0" parTransId="{FAF227BD-1A16-4BC5-B703-9416DB6E9A7D}" sibTransId="{5693E4D1-7DFD-4DDF-912D-5AD606301EAC}"/>
    <dgm:cxn modelId="{E978E0B6-8AC4-41C0-BE78-E6E86A307871}" type="presOf" srcId="{D4EAF737-217F-46BD-8361-369747994A69}" destId="{AB3C56E3-557C-4044-997A-6E41BB4E5AB1}" srcOrd="0" destOrd="0" presId="urn:microsoft.com/office/officeart/2008/layout/LinedList"/>
    <dgm:cxn modelId="{DB83EE38-55CA-4AF2-AD1F-64F7FBCE3175}" srcId="{E1CEC646-4C14-4399-87A6-321976FCC79C}" destId="{3D5A49EB-E22B-41D2-9A83-D72FCCBFD3DA}" srcOrd="0" destOrd="0" parTransId="{EFB286F9-9C71-4827-8F8E-CF3D900B24DF}" sibTransId="{EA0EB32E-712E-486F-ADBF-5E7461F8905E}"/>
    <dgm:cxn modelId="{1147AAB3-3B68-4264-9C8D-32F6B64A0772}" srcId="{E1CEC646-4C14-4399-87A6-321976FCC79C}" destId="{FE5F0DCC-F147-44E1-BDA8-A8385894E415}" srcOrd="3" destOrd="0" parTransId="{5539C2D8-117D-4BA5-B4E0-3236EF04D859}" sibTransId="{984C934F-0B1D-4456-8B02-180B89CC479B}"/>
    <dgm:cxn modelId="{6FA07C8B-663D-4C0C-A055-41726011004F}" srcId="{E1CEC646-4C14-4399-87A6-321976FCC79C}" destId="{558C123B-8A61-4BE9-ABBE-FF2E8DF6BECB}" srcOrd="2" destOrd="0" parTransId="{CE95BD73-B1C7-494D-9ED7-292C525554D5}" sibTransId="{C8053B51-6666-4C8B-AA1E-760A2C301941}"/>
    <dgm:cxn modelId="{81BA6086-8BCB-45FF-87A8-FC44FD241B9E}" srcId="{E1CEC646-4C14-4399-87A6-321976FCC79C}" destId="{CE9914F9-71F7-4347-ADDE-A7FC2FC10ABC}" srcOrd="1" destOrd="0" parTransId="{FFE9C60B-6286-42BB-BFDD-438FCDA74CFD}" sibTransId="{EC876088-190A-4E24-A5F3-9E3F48B2C144}"/>
    <dgm:cxn modelId="{5C2A3F8D-74DD-4C2E-812A-9DC20BFAA6C5}" type="presParOf" srcId="{24F9B23D-7811-494A-89AF-3B014D096659}" destId="{8E1650C5-861D-4F45-BA33-05A21736301E}" srcOrd="0" destOrd="0" presId="urn:microsoft.com/office/officeart/2008/layout/LinedList"/>
    <dgm:cxn modelId="{A4E94315-FA67-4325-AD75-7FB6AE856977}" type="presParOf" srcId="{24F9B23D-7811-494A-89AF-3B014D096659}" destId="{1BB52D2F-805F-49AC-9DA8-1A5C23C309DA}" srcOrd="1" destOrd="0" presId="urn:microsoft.com/office/officeart/2008/layout/LinedList"/>
    <dgm:cxn modelId="{18A4F010-058C-4C0F-ADA8-BFB7054D3CA1}" type="presParOf" srcId="{1BB52D2F-805F-49AC-9DA8-1A5C23C309DA}" destId="{1B542005-4B13-4673-B1E6-436A067D27ED}" srcOrd="0" destOrd="0" presId="urn:microsoft.com/office/officeart/2008/layout/LinedList"/>
    <dgm:cxn modelId="{58CB9B18-877E-4CAD-A055-C22AFF9CF46A}" type="presParOf" srcId="{1BB52D2F-805F-49AC-9DA8-1A5C23C309DA}" destId="{DD81C046-94D4-4870-B009-E0D084F7FBDC}" srcOrd="1" destOrd="0" presId="urn:microsoft.com/office/officeart/2008/layout/LinedList"/>
    <dgm:cxn modelId="{1D57E217-C081-4A96-B9D4-789C3025A655}" type="presParOf" srcId="{24F9B23D-7811-494A-89AF-3B014D096659}" destId="{BA420847-9E56-4946-B48A-F4F1C6ECC0E6}" srcOrd="2" destOrd="0" presId="urn:microsoft.com/office/officeart/2008/layout/LinedList"/>
    <dgm:cxn modelId="{9B92917A-CABE-4687-B4F0-526CC62086A1}" type="presParOf" srcId="{24F9B23D-7811-494A-89AF-3B014D096659}" destId="{E1E6EC7E-455D-4B45-9489-F49C9718C87C}" srcOrd="3" destOrd="0" presId="urn:microsoft.com/office/officeart/2008/layout/LinedList"/>
    <dgm:cxn modelId="{402F5BFF-0D14-4569-9995-F77AEA542493}" type="presParOf" srcId="{E1E6EC7E-455D-4B45-9489-F49C9718C87C}" destId="{F20D6B5B-F20D-4FD1-9CF3-7A0E00766451}" srcOrd="0" destOrd="0" presId="urn:microsoft.com/office/officeart/2008/layout/LinedList"/>
    <dgm:cxn modelId="{1D3B6F54-20EB-42F1-8A10-5C231E265D4D}" type="presParOf" srcId="{E1E6EC7E-455D-4B45-9489-F49C9718C87C}" destId="{5F66D4F3-B9D8-47E3-ACCF-C9D04F99B7FB}" srcOrd="1" destOrd="0" presId="urn:microsoft.com/office/officeart/2008/layout/LinedList"/>
    <dgm:cxn modelId="{5B2B22A9-593B-4BE9-B7BA-0A22C5F272DE}" type="presParOf" srcId="{24F9B23D-7811-494A-89AF-3B014D096659}" destId="{A21702E0-FB14-4BA9-A40B-9D5E79E501D5}" srcOrd="4" destOrd="0" presId="urn:microsoft.com/office/officeart/2008/layout/LinedList"/>
    <dgm:cxn modelId="{45EC332A-9A8C-4F8F-9D04-D2A6338D5BA2}" type="presParOf" srcId="{24F9B23D-7811-494A-89AF-3B014D096659}" destId="{4785052B-4F49-460A-A9A2-018908C96FE7}" srcOrd="5" destOrd="0" presId="urn:microsoft.com/office/officeart/2008/layout/LinedList"/>
    <dgm:cxn modelId="{292A60CD-DB04-42C0-84FA-6D1BE058F887}" type="presParOf" srcId="{4785052B-4F49-460A-A9A2-018908C96FE7}" destId="{D2D43297-3963-4BE5-83AF-0D4305CC22F0}" srcOrd="0" destOrd="0" presId="urn:microsoft.com/office/officeart/2008/layout/LinedList"/>
    <dgm:cxn modelId="{217EF9CE-9DFC-4698-A5D7-E6A12060ED24}" type="presParOf" srcId="{4785052B-4F49-460A-A9A2-018908C96FE7}" destId="{A1BEA1E3-55EE-40DA-8374-777ADDE18AC1}" srcOrd="1" destOrd="0" presId="urn:microsoft.com/office/officeart/2008/layout/LinedList"/>
    <dgm:cxn modelId="{8970196D-B661-4C14-BD01-DB01E513FCD8}" type="presParOf" srcId="{24F9B23D-7811-494A-89AF-3B014D096659}" destId="{09338561-65D1-4F80-B1D9-C1D8C174791F}" srcOrd="6" destOrd="0" presId="urn:microsoft.com/office/officeart/2008/layout/LinedList"/>
    <dgm:cxn modelId="{2328171D-FECC-440F-9AD1-09D2DCF7C415}" type="presParOf" srcId="{24F9B23D-7811-494A-89AF-3B014D096659}" destId="{E303DD2C-1DC6-4DDA-BED4-5B6A37E389A8}" srcOrd="7" destOrd="0" presId="urn:microsoft.com/office/officeart/2008/layout/LinedList"/>
    <dgm:cxn modelId="{F0DF3B0F-6806-4C48-8611-A56DBE3E41EE}" type="presParOf" srcId="{E303DD2C-1DC6-4DDA-BED4-5B6A37E389A8}" destId="{DF186B55-4DED-4E75-AF0D-90AF4D11FA12}" srcOrd="0" destOrd="0" presId="urn:microsoft.com/office/officeart/2008/layout/LinedList"/>
    <dgm:cxn modelId="{F826652D-5A0A-4F5A-9BEA-5FBFC8FDE745}" type="presParOf" srcId="{E303DD2C-1DC6-4DDA-BED4-5B6A37E389A8}" destId="{347C6F76-EC05-4A00-954B-43BD4D29D971}" srcOrd="1" destOrd="0" presId="urn:microsoft.com/office/officeart/2008/layout/LinedList"/>
    <dgm:cxn modelId="{BE485A41-B6FC-4122-8D7C-999C1223BEE9}" type="presParOf" srcId="{24F9B23D-7811-494A-89AF-3B014D096659}" destId="{8E310DE3-9C7C-4419-B7A4-2DCABCA2E1DB}" srcOrd="8" destOrd="0" presId="urn:microsoft.com/office/officeart/2008/layout/LinedList"/>
    <dgm:cxn modelId="{3EC26841-947C-42E1-8C4E-8095014B63A3}" type="presParOf" srcId="{24F9B23D-7811-494A-89AF-3B014D096659}" destId="{65B51526-E0CB-47A8-B29A-7DA5683E5494}" srcOrd="9" destOrd="0" presId="urn:microsoft.com/office/officeart/2008/layout/LinedList"/>
    <dgm:cxn modelId="{581516DA-38C8-45A0-9C3F-D72B0B8CDD4C}" type="presParOf" srcId="{65B51526-E0CB-47A8-B29A-7DA5683E5494}" destId="{AB3C56E3-557C-4044-997A-6E41BB4E5AB1}" srcOrd="0" destOrd="0" presId="urn:microsoft.com/office/officeart/2008/layout/LinedList"/>
    <dgm:cxn modelId="{4F667B39-9418-4D15-867F-D335C64D1454}" type="presParOf" srcId="{65B51526-E0CB-47A8-B29A-7DA5683E5494}" destId="{D5FC98D1-EEAE-4745-8690-A06A1DDDA3C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2E0F360-8697-4A95-A680-F18A75E90A9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E6385FD-A90F-4A3C-877D-082E2CC9F0D9}">
      <dgm:prSet/>
      <dgm:spPr/>
      <dgm:t>
        <a:bodyPr/>
        <a:lstStyle/>
        <a:p>
          <a:r>
            <a:rPr lang="en-GB" dirty="0" smtClean="0"/>
            <a:t>Ingested Material         Minimum Fasting Period</a:t>
          </a:r>
          <a:endParaRPr lang="en-GB" dirty="0"/>
        </a:p>
      </dgm:t>
    </dgm:pt>
    <dgm:pt modelId="{576C782E-E21F-459B-9AB0-B743B7108898}" type="parTrans" cxnId="{9F6F25C0-C3C9-4C05-9484-CE840C8AABF6}">
      <dgm:prSet/>
      <dgm:spPr/>
      <dgm:t>
        <a:bodyPr/>
        <a:lstStyle/>
        <a:p>
          <a:endParaRPr lang="en-GB"/>
        </a:p>
      </dgm:t>
    </dgm:pt>
    <dgm:pt modelId="{FDBE2615-DC28-437E-AFAA-DBB3ABE51D2B}" type="sibTrans" cxnId="{9F6F25C0-C3C9-4C05-9484-CE840C8AABF6}">
      <dgm:prSet/>
      <dgm:spPr/>
      <dgm:t>
        <a:bodyPr/>
        <a:lstStyle/>
        <a:p>
          <a:endParaRPr lang="en-GB"/>
        </a:p>
      </dgm:t>
    </dgm:pt>
    <dgm:pt modelId="{42874AC3-B2E6-4F06-A17C-284872063185}">
      <dgm:prSet/>
      <dgm:spPr/>
      <dgm:t>
        <a:bodyPr/>
        <a:lstStyle/>
        <a:p>
          <a:r>
            <a:rPr lang="en-GB" dirty="0" smtClean="0"/>
            <a:t>Clear liquids   			?             	</a:t>
          </a:r>
          <a:endParaRPr lang="en-GB" dirty="0"/>
        </a:p>
      </dgm:t>
    </dgm:pt>
    <dgm:pt modelId="{61FD3310-AEAB-4740-AC2B-8FE8ECB9FED6}" type="parTrans" cxnId="{EEC412F9-2FA9-416A-AA1E-4E6C9680C5BE}">
      <dgm:prSet/>
      <dgm:spPr/>
      <dgm:t>
        <a:bodyPr/>
        <a:lstStyle/>
        <a:p>
          <a:endParaRPr lang="en-GB"/>
        </a:p>
      </dgm:t>
    </dgm:pt>
    <dgm:pt modelId="{52DC0C30-BBCB-4809-AE41-2A37E00ECA8D}" type="sibTrans" cxnId="{EEC412F9-2FA9-416A-AA1E-4E6C9680C5BE}">
      <dgm:prSet/>
      <dgm:spPr/>
      <dgm:t>
        <a:bodyPr/>
        <a:lstStyle/>
        <a:p>
          <a:endParaRPr lang="en-GB"/>
        </a:p>
      </dgm:t>
    </dgm:pt>
    <dgm:pt modelId="{37DBA4A4-9720-45E9-8DC4-DFC49E618CFA}">
      <dgm:prSet/>
      <dgm:spPr/>
      <dgm:t>
        <a:bodyPr/>
        <a:lstStyle/>
        <a:p>
          <a:r>
            <a:rPr lang="en-GB" dirty="0" smtClean="0"/>
            <a:t>Breast Milk        			?          	</a:t>
          </a:r>
          <a:endParaRPr lang="en-GB" dirty="0"/>
        </a:p>
      </dgm:t>
    </dgm:pt>
    <dgm:pt modelId="{1D721F32-BD6C-4A2E-B949-E09FEC25BAD7}" type="parTrans" cxnId="{07DB1B2A-A6F2-4D4A-BC2C-683E29679ABE}">
      <dgm:prSet/>
      <dgm:spPr/>
      <dgm:t>
        <a:bodyPr/>
        <a:lstStyle/>
        <a:p>
          <a:endParaRPr lang="en-GB"/>
        </a:p>
      </dgm:t>
    </dgm:pt>
    <dgm:pt modelId="{A199D85C-6B81-42BB-9981-FA1139F8D00F}" type="sibTrans" cxnId="{07DB1B2A-A6F2-4D4A-BC2C-683E29679ABE}">
      <dgm:prSet/>
      <dgm:spPr/>
      <dgm:t>
        <a:bodyPr/>
        <a:lstStyle/>
        <a:p>
          <a:endParaRPr lang="en-GB"/>
        </a:p>
      </dgm:t>
    </dgm:pt>
    <dgm:pt modelId="{27240D73-B89C-4AA8-B158-75B54F28ED95}">
      <dgm:prSet/>
      <dgm:spPr/>
      <dgm:t>
        <a:bodyPr/>
        <a:lstStyle/>
        <a:p>
          <a:r>
            <a:rPr lang="en-GB" dirty="0" smtClean="0"/>
            <a:t>Infant Formula 			?            	</a:t>
          </a:r>
          <a:endParaRPr lang="en-GB" dirty="0"/>
        </a:p>
      </dgm:t>
    </dgm:pt>
    <dgm:pt modelId="{CBD81850-ED6B-41EE-811F-9CA75A800277}" type="parTrans" cxnId="{47D10B34-6D8F-4CCC-AA33-7B91128C3CAA}">
      <dgm:prSet/>
      <dgm:spPr/>
      <dgm:t>
        <a:bodyPr/>
        <a:lstStyle/>
        <a:p>
          <a:endParaRPr lang="en-GB"/>
        </a:p>
      </dgm:t>
    </dgm:pt>
    <dgm:pt modelId="{0ECFF28B-5588-4F75-ACB6-BD26A454348E}" type="sibTrans" cxnId="{47D10B34-6D8F-4CCC-AA33-7B91128C3CAA}">
      <dgm:prSet/>
      <dgm:spPr/>
      <dgm:t>
        <a:bodyPr/>
        <a:lstStyle/>
        <a:p>
          <a:endParaRPr lang="en-GB"/>
        </a:p>
      </dgm:t>
    </dgm:pt>
    <dgm:pt modelId="{452C7C78-EF94-406F-BAE9-1F518A9D71C5}">
      <dgm:prSet/>
      <dgm:spPr/>
      <dgm:t>
        <a:bodyPr/>
        <a:lstStyle/>
        <a:p>
          <a:r>
            <a:rPr lang="en-GB" dirty="0" smtClean="0"/>
            <a:t>Non-human milk			?           	</a:t>
          </a:r>
          <a:endParaRPr lang="en-GB" dirty="0"/>
        </a:p>
      </dgm:t>
    </dgm:pt>
    <dgm:pt modelId="{382E511F-044E-4AF0-BB99-2EE35C4765E0}" type="parTrans" cxnId="{3970A0DE-E70D-4EDE-A9B9-1ADD82155560}">
      <dgm:prSet/>
      <dgm:spPr/>
      <dgm:t>
        <a:bodyPr/>
        <a:lstStyle/>
        <a:p>
          <a:endParaRPr lang="en-GB"/>
        </a:p>
      </dgm:t>
    </dgm:pt>
    <dgm:pt modelId="{30899FAB-531E-4457-A82F-F42F2E175A7C}" type="sibTrans" cxnId="{3970A0DE-E70D-4EDE-A9B9-1ADD82155560}">
      <dgm:prSet/>
      <dgm:spPr/>
      <dgm:t>
        <a:bodyPr/>
        <a:lstStyle/>
        <a:p>
          <a:endParaRPr lang="en-GB"/>
        </a:p>
      </dgm:t>
    </dgm:pt>
    <dgm:pt modelId="{8AB2B15A-3B47-4264-A505-1F419DB50F44}">
      <dgm:prSet/>
      <dgm:spPr/>
      <dgm:t>
        <a:bodyPr/>
        <a:lstStyle/>
        <a:p>
          <a:r>
            <a:rPr lang="en-GB" dirty="0" smtClean="0"/>
            <a:t>Light meal				?                    	</a:t>
          </a:r>
          <a:endParaRPr lang="en-GB" dirty="0"/>
        </a:p>
      </dgm:t>
    </dgm:pt>
    <dgm:pt modelId="{919B8CCE-E2CA-423C-AC22-A8EB4380EB80}" type="parTrans" cxnId="{0467A0F0-08FE-4EDE-A188-132492FAEC7A}">
      <dgm:prSet/>
      <dgm:spPr/>
      <dgm:t>
        <a:bodyPr/>
        <a:lstStyle/>
        <a:p>
          <a:endParaRPr lang="en-GB"/>
        </a:p>
      </dgm:t>
    </dgm:pt>
    <dgm:pt modelId="{3DDA521A-4FA3-42AB-9C12-16952E454081}" type="sibTrans" cxnId="{0467A0F0-08FE-4EDE-A188-132492FAEC7A}">
      <dgm:prSet/>
      <dgm:spPr/>
      <dgm:t>
        <a:bodyPr/>
        <a:lstStyle/>
        <a:p>
          <a:endParaRPr lang="en-GB"/>
        </a:p>
      </dgm:t>
    </dgm:pt>
    <dgm:pt modelId="{0C985064-6A6E-496B-8CB0-8187602F8D67}" type="pres">
      <dgm:prSet presAssocID="{D2E0F360-8697-4A95-A680-F18A75E90A9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90808E2C-145D-4821-8F58-3473D402B022}" type="pres">
      <dgm:prSet presAssocID="{3E6385FD-A90F-4A3C-877D-082E2CC9F0D9}" presName="thickLine" presStyleLbl="alignNode1" presStyleIdx="0" presStyleCnt="6"/>
      <dgm:spPr/>
    </dgm:pt>
    <dgm:pt modelId="{FCB1023F-6856-48AF-AF89-3588A58112D9}" type="pres">
      <dgm:prSet presAssocID="{3E6385FD-A90F-4A3C-877D-082E2CC9F0D9}" presName="horz1" presStyleCnt="0"/>
      <dgm:spPr/>
    </dgm:pt>
    <dgm:pt modelId="{6A1AB820-51BC-4F59-A17E-46A6FC42829C}" type="pres">
      <dgm:prSet presAssocID="{3E6385FD-A90F-4A3C-877D-082E2CC9F0D9}" presName="tx1" presStyleLbl="revTx" presStyleIdx="0" presStyleCnt="6" custScaleX="500000"/>
      <dgm:spPr/>
      <dgm:t>
        <a:bodyPr/>
        <a:lstStyle/>
        <a:p>
          <a:endParaRPr lang="en-GB"/>
        </a:p>
      </dgm:t>
    </dgm:pt>
    <dgm:pt modelId="{BB43F88E-839A-4F56-A1BE-DDFB02F802A3}" type="pres">
      <dgm:prSet presAssocID="{3E6385FD-A90F-4A3C-877D-082E2CC9F0D9}" presName="vert1" presStyleCnt="0"/>
      <dgm:spPr/>
    </dgm:pt>
    <dgm:pt modelId="{87BA7EC9-5FBC-4A15-BC56-63A946E6B35F}" type="pres">
      <dgm:prSet presAssocID="{42874AC3-B2E6-4F06-A17C-284872063185}" presName="thickLine" presStyleLbl="alignNode1" presStyleIdx="1" presStyleCnt="6"/>
      <dgm:spPr/>
    </dgm:pt>
    <dgm:pt modelId="{F0B38D9B-EEBA-412A-BB00-5357E066F008}" type="pres">
      <dgm:prSet presAssocID="{42874AC3-B2E6-4F06-A17C-284872063185}" presName="horz1" presStyleCnt="0"/>
      <dgm:spPr/>
    </dgm:pt>
    <dgm:pt modelId="{B6F0A4E9-1D4C-4BB4-8D53-5EA9D9F3B2DE}" type="pres">
      <dgm:prSet presAssocID="{42874AC3-B2E6-4F06-A17C-284872063185}" presName="tx1" presStyleLbl="revTx" presStyleIdx="1" presStyleCnt="6" custScaleX="500000"/>
      <dgm:spPr/>
      <dgm:t>
        <a:bodyPr/>
        <a:lstStyle/>
        <a:p>
          <a:endParaRPr lang="en-GB"/>
        </a:p>
      </dgm:t>
    </dgm:pt>
    <dgm:pt modelId="{E7F2D2EB-73AA-4C0F-8C26-414963F057B2}" type="pres">
      <dgm:prSet presAssocID="{42874AC3-B2E6-4F06-A17C-284872063185}" presName="vert1" presStyleCnt="0"/>
      <dgm:spPr/>
    </dgm:pt>
    <dgm:pt modelId="{38C3121B-4F9A-4E9E-8EFA-4D601F19645C}" type="pres">
      <dgm:prSet presAssocID="{37DBA4A4-9720-45E9-8DC4-DFC49E618CFA}" presName="thickLine" presStyleLbl="alignNode1" presStyleIdx="2" presStyleCnt="6"/>
      <dgm:spPr/>
    </dgm:pt>
    <dgm:pt modelId="{891D88DA-EB9F-4A87-824B-0A449E988ACC}" type="pres">
      <dgm:prSet presAssocID="{37DBA4A4-9720-45E9-8DC4-DFC49E618CFA}" presName="horz1" presStyleCnt="0"/>
      <dgm:spPr/>
    </dgm:pt>
    <dgm:pt modelId="{1E0C6DB7-50BE-42D0-A900-4E605855341C}" type="pres">
      <dgm:prSet presAssocID="{37DBA4A4-9720-45E9-8DC4-DFC49E618CFA}" presName="tx1" presStyleLbl="revTx" presStyleIdx="2" presStyleCnt="6" custScaleX="500000"/>
      <dgm:spPr/>
      <dgm:t>
        <a:bodyPr/>
        <a:lstStyle/>
        <a:p>
          <a:endParaRPr lang="en-GB"/>
        </a:p>
      </dgm:t>
    </dgm:pt>
    <dgm:pt modelId="{6B07BBA8-5CD6-4D17-A8D6-549A504F2B16}" type="pres">
      <dgm:prSet presAssocID="{37DBA4A4-9720-45E9-8DC4-DFC49E618CFA}" presName="vert1" presStyleCnt="0"/>
      <dgm:spPr/>
    </dgm:pt>
    <dgm:pt modelId="{E286AEC6-9F42-4744-896B-9DA08E4E7830}" type="pres">
      <dgm:prSet presAssocID="{27240D73-B89C-4AA8-B158-75B54F28ED95}" presName="thickLine" presStyleLbl="alignNode1" presStyleIdx="3" presStyleCnt="6"/>
      <dgm:spPr/>
    </dgm:pt>
    <dgm:pt modelId="{6CE9B321-9637-4E03-A2C0-9379F96D95BF}" type="pres">
      <dgm:prSet presAssocID="{27240D73-B89C-4AA8-B158-75B54F28ED95}" presName="horz1" presStyleCnt="0"/>
      <dgm:spPr/>
    </dgm:pt>
    <dgm:pt modelId="{327F0988-1CC0-4B3D-A425-0A42E8071AF4}" type="pres">
      <dgm:prSet presAssocID="{27240D73-B89C-4AA8-B158-75B54F28ED95}" presName="tx1" presStyleLbl="revTx" presStyleIdx="3" presStyleCnt="6" custScaleX="500000"/>
      <dgm:spPr/>
      <dgm:t>
        <a:bodyPr/>
        <a:lstStyle/>
        <a:p>
          <a:endParaRPr lang="en-GB"/>
        </a:p>
      </dgm:t>
    </dgm:pt>
    <dgm:pt modelId="{7F3B91E1-5C68-43E1-9F6F-A8EF556DF82F}" type="pres">
      <dgm:prSet presAssocID="{27240D73-B89C-4AA8-B158-75B54F28ED95}" presName="vert1" presStyleCnt="0"/>
      <dgm:spPr/>
    </dgm:pt>
    <dgm:pt modelId="{D5F5FCFD-14F4-4F55-BB95-759447864B67}" type="pres">
      <dgm:prSet presAssocID="{452C7C78-EF94-406F-BAE9-1F518A9D71C5}" presName="thickLine" presStyleLbl="alignNode1" presStyleIdx="4" presStyleCnt="6"/>
      <dgm:spPr/>
    </dgm:pt>
    <dgm:pt modelId="{8AB366FE-B1FF-4DA3-8130-423AB8A04E76}" type="pres">
      <dgm:prSet presAssocID="{452C7C78-EF94-406F-BAE9-1F518A9D71C5}" presName="horz1" presStyleCnt="0"/>
      <dgm:spPr/>
    </dgm:pt>
    <dgm:pt modelId="{E272E0BD-D7AA-4B53-A8FC-4DED1422F3C7}" type="pres">
      <dgm:prSet presAssocID="{452C7C78-EF94-406F-BAE9-1F518A9D71C5}" presName="tx1" presStyleLbl="revTx" presStyleIdx="4" presStyleCnt="6" custScaleX="500000"/>
      <dgm:spPr/>
      <dgm:t>
        <a:bodyPr/>
        <a:lstStyle/>
        <a:p>
          <a:endParaRPr lang="en-GB"/>
        </a:p>
      </dgm:t>
    </dgm:pt>
    <dgm:pt modelId="{6549C948-8981-40B7-A44A-F687FEF10E70}" type="pres">
      <dgm:prSet presAssocID="{452C7C78-EF94-406F-BAE9-1F518A9D71C5}" presName="vert1" presStyleCnt="0"/>
      <dgm:spPr/>
    </dgm:pt>
    <dgm:pt modelId="{0DD50DE6-5B49-442C-BC0B-99B46C74422F}" type="pres">
      <dgm:prSet presAssocID="{8AB2B15A-3B47-4264-A505-1F419DB50F44}" presName="thickLine" presStyleLbl="alignNode1" presStyleIdx="5" presStyleCnt="6"/>
      <dgm:spPr/>
    </dgm:pt>
    <dgm:pt modelId="{B69E8ADD-C0D7-4F81-9C62-8A9C8A35D736}" type="pres">
      <dgm:prSet presAssocID="{8AB2B15A-3B47-4264-A505-1F419DB50F44}" presName="horz1" presStyleCnt="0"/>
      <dgm:spPr/>
    </dgm:pt>
    <dgm:pt modelId="{769180F3-5C75-45C8-A61D-07D6DD79B0F5}" type="pres">
      <dgm:prSet presAssocID="{8AB2B15A-3B47-4264-A505-1F419DB50F44}" presName="tx1" presStyleLbl="revTx" presStyleIdx="5" presStyleCnt="6" custScaleX="500000"/>
      <dgm:spPr/>
      <dgm:t>
        <a:bodyPr/>
        <a:lstStyle/>
        <a:p>
          <a:endParaRPr lang="en-GB"/>
        </a:p>
      </dgm:t>
    </dgm:pt>
    <dgm:pt modelId="{1F975912-92E9-4CF6-A436-98F30D98263F}" type="pres">
      <dgm:prSet presAssocID="{8AB2B15A-3B47-4264-A505-1F419DB50F44}" presName="vert1" presStyleCnt="0"/>
      <dgm:spPr/>
    </dgm:pt>
  </dgm:ptLst>
  <dgm:cxnLst>
    <dgm:cxn modelId="{2329DF5A-DAD2-4F0B-A27E-44757F2BAC16}" type="presOf" srcId="{3E6385FD-A90F-4A3C-877D-082E2CC9F0D9}" destId="{6A1AB820-51BC-4F59-A17E-46A6FC42829C}" srcOrd="0" destOrd="0" presId="urn:microsoft.com/office/officeart/2008/layout/LinedList"/>
    <dgm:cxn modelId="{3970A0DE-E70D-4EDE-A9B9-1ADD82155560}" srcId="{D2E0F360-8697-4A95-A680-F18A75E90A90}" destId="{452C7C78-EF94-406F-BAE9-1F518A9D71C5}" srcOrd="4" destOrd="0" parTransId="{382E511F-044E-4AF0-BB99-2EE35C4765E0}" sibTransId="{30899FAB-531E-4457-A82F-F42F2E175A7C}"/>
    <dgm:cxn modelId="{024C0FD9-3A31-4176-80BE-38904D91841C}" type="presOf" srcId="{37DBA4A4-9720-45E9-8DC4-DFC49E618CFA}" destId="{1E0C6DB7-50BE-42D0-A900-4E605855341C}" srcOrd="0" destOrd="0" presId="urn:microsoft.com/office/officeart/2008/layout/LinedList"/>
    <dgm:cxn modelId="{DAB841F4-CE5D-4605-AFAE-AFD7C5117CC6}" type="presOf" srcId="{452C7C78-EF94-406F-BAE9-1F518A9D71C5}" destId="{E272E0BD-D7AA-4B53-A8FC-4DED1422F3C7}" srcOrd="0" destOrd="0" presId="urn:microsoft.com/office/officeart/2008/layout/LinedList"/>
    <dgm:cxn modelId="{6F875CB8-CBB7-4702-A96D-7AB596DC6D6B}" type="presOf" srcId="{D2E0F360-8697-4A95-A680-F18A75E90A90}" destId="{0C985064-6A6E-496B-8CB0-8187602F8D67}" srcOrd="0" destOrd="0" presId="urn:microsoft.com/office/officeart/2008/layout/LinedList"/>
    <dgm:cxn modelId="{E5439D21-2981-45EB-9F15-DC224A6779A3}" type="presOf" srcId="{27240D73-B89C-4AA8-B158-75B54F28ED95}" destId="{327F0988-1CC0-4B3D-A425-0A42E8071AF4}" srcOrd="0" destOrd="0" presId="urn:microsoft.com/office/officeart/2008/layout/LinedList"/>
    <dgm:cxn modelId="{EEC412F9-2FA9-416A-AA1E-4E6C9680C5BE}" srcId="{D2E0F360-8697-4A95-A680-F18A75E90A90}" destId="{42874AC3-B2E6-4F06-A17C-284872063185}" srcOrd="1" destOrd="0" parTransId="{61FD3310-AEAB-4740-AC2B-8FE8ECB9FED6}" sibTransId="{52DC0C30-BBCB-4809-AE41-2A37E00ECA8D}"/>
    <dgm:cxn modelId="{07DB1B2A-A6F2-4D4A-BC2C-683E29679ABE}" srcId="{D2E0F360-8697-4A95-A680-F18A75E90A90}" destId="{37DBA4A4-9720-45E9-8DC4-DFC49E618CFA}" srcOrd="2" destOrd="0" parTransId="{1D721F32-BD6C-4A2E-B949-E09FEC25BAD7}" sibTransId="{A199D85C-6B81-42BB-9981-FA1139F8D00F}"/>
    <dgm:cxn modelId="{AB76CD75-E8C0-482E-9404-98B55B874830}" type="presOf" srcId="{42874AC3-B2E6-4F06-A17C-284872063185}" destId="{B6F0A4E9-1D4C-4BB4-8D53-5EA9D9F3B2DE}" srcOrd="0" destOrd="0" presId="urn:microsoft.com/office/officeart/2008/layout/LinedList"/>
    <dgm:cxn modelId="{0467A0F0-08FE-4EDE-A188-132492FAEC7A}" srcId="{D2E0F360-8697-4A95-A680-F18A75E90A90}" destId="{8AB2B15A-3B47-4264-A505-1F419DB50F44}" srcOrd="5" destOrd="0" parTransId="{919B8CCE-E2CA-423C-AC22-A8EB4380EB80}" sibTransId="{3DDA521A-4FA3-42AB-9C12-16952E454081}"/>
    <dgm:cxn modelId="{2210A072-0EB4-4AEE-B1D7-3092F0CED82B}" type="presOf" srcId="{8AB2B15A-3B47-4264-A505-1F419DB50F44}" destId="{769180F3-5C75-45C8-A61D-07D6DD79B0F5}" srcOrd="0" destOrd="0" presId="urn:microsoft.com/office/officeart/2008/layout/LinedList"/>
    <dgm:cxn modelId="{47D10B34-6D8F-4CCC-AA33-7B91128C3CAA}" srcId="{D2E0F360-8697-4A95-A680-F18A75E90A90}" destId="{27240D73-B89C-4AA8-B158-75B54F28ED95}" srcOrd="3" destOrd="0" parTransId="{CBD81850-ED6B-41EE-811F-9CA75A800277}" sibTransId="{0ECFF28B-5588-4F75-ACB6-BD26A454348E}"/>
    <dgm:cxn modelId="{9F6F25C0-C3C9-4C05-9484-CE840C8AABF6}" srcId="{D2E0F360-8697-4A95-A680-F18A75E90A90}" destId="{3E6385FD-A90F-4A3C-877D-082E2CC9F0D9}" srcOrd="0" destOrd="0" parTransId="{576C782E-E21F-459B-9AB0-B743B7108898}" sibTransId="{FDBE2615-DC28-437E-AFAA-DBB3ABE51D2B}"/>
    <dgm:cxn modelId="{7498FB07-00DB-4800-803F-33D37F4698B3}" type="presParOf" srcId="{0C985064-6A6E-496B-8CB0-8187602F8D67}" destId="{90808E2C-145D-4821-8F58-3473D402B022}" srcOrd="0" destOrd="0" presId="urn:microsoft.com/office/officeart/2008/layout/LinedList"/>
    <dgm:cxn modelId="{2DE6A7E6-366E-41C8-826C-5277C9123A5F}" type="presParOf" srcId="{0C985064-6A6E-496B-8CB0-8187602F8D67}" destId="{FCB1023F-6856-48AF-AF89-3588A58112D9}" srcOrd="1" destOrd="0" presId="urn:microsoft.com/office/officeart/2008/layout/LinedList"/>
    <dgm:cxn modelId="{01869A24-A253-404C-B6B2-67CF0931CC83}" type="presParOf" srcId="{FCB1023F-6856-48AF-AF89-3588A58112D9}" destId="{6A1AB820-51BC-4F59-A17E-46A6FC42829C}" srcOrd="0" destOrd="0" presId="urn:microsoft.com/office/officeart/2008/layout/LinedList"/>
    <dgm:cxn modelId="{0F231CD5-AB60-4319-B413-E0A5A21B3855}" type="presParOf" srcId="{FCB1023F-6856-48AF-AF89-3588A58112D9}" destId="{BB43F88E-839A-4F56-A1BE-DDFB02F802A3}" srcOrd="1" destOrd="0" presId="urn:microsoft.com/office/officeart/2008/layout/LinedList"/>
    <dgm:cxn modelId="{9730180B-0AB4-43C1-947A-54C4BC5ED87C}" type="presParOf" srcId="{0C985064-6A6E-496B-8CB0-8187602F8D67}" destId="{87BA7EC9-5FBC-4A15-BC56-63A946E6B35F}" srcOrd="2" destOrd="0" presId="urn:microsoft.com/office/officeart/2008/layout/LinedList"/>
    <dgm:cxn modelId="{F112E0EB-88FE-4D96-985F-DBD3D3E7802D}" type="presParOf" srcId="{0C985064-6A6E-496B-8CB0-8187602F8D67}" destId="{F0B38D9B-EEBA-412A-BB00-5357E066F008}" srcOrd="3" destOrd="0" presId="urn:microsoft.com/office/officeart/2008/layout/LinedList"/>
    <dgm:cxn modelId="{93AFEBFA-7006-45F5-AEB5-4C839A9C9A58}" type="presParOf" srcId="{F0B38D9B-EEBA-412A-BB00-5357E066F008}" destId="{B6F0A4E9-1D4C-4BB4-8D53-5EA9D9F3B2DE}" srcOrd="0" destOrd="0" presId="urn:microsoft.com/office/officeart/2008/layout/LinedList"/>
    <dgm:cxn modelId="{0765A58D-FEE2-4075-A351-16E3F9E824B3}" type="presParOf" srcId="{F0B38D9B-EEBA-412A-BB00-5357E066F008}" destId="{E7F2D2EB-73AA-4C0F-8C26-414963F057B2}" srcOrd="1" destOrd="0" presId="urn:microsoft.com/office/officeart/2008/layout/LinedList"/>
    <dgm:cxn modelId="{D2BD971F-9B1F-4C8B-BD6F-9B071017ECC6}" type="presParOf" srcId="{0C985064-6A6E-496B-8CB0-8187602F8D67}" destId="{38C3121B-4F9A-4E9E-8EFA-4D601F19645C}" srcOrd="4" destOrd="0" presId="urn:microsoft.com/office/officeart/2008/layout/LinedList"/>
    <dgm:cxn modelId="{970B03BF-E747-455F-BA5B-790C899BACDA}" type="presParOf" srcId="{0C985064-6A6E-496B-8CB0-8187602F8D67}" destId="{891D88DA-EB9F-4A87-824B-0A449E988ACC}" srcOrd="5" destOrd="0" presId="urn:microsoft.com/office/officeart/2008/layout/LinedList"/>
    <dgm:cxn modelId="{7A2D74F8-3CF4-4DD3-93D0-FE0D1FBA5849}" type="presParOf" srcId="{891D88DA-EB9F-4A87-824B-0A449E988ACC}" destId="{1E0C6DB7-50BE-42D0-A900-4E605855341C}" srcOrd="0" destOrd="0" presId="urn:microsoft.com/office/officeart/2008/layout/LinedList"/>
    <dgm:cxn modelId="{C7811672-E0A3-42DF-9D3E-B7D58C5BCA0A}" type="presParOf" srcId="{891D88DA-EB9F-4A87-824B-0A449E988ACC}" destId="{6B07BBA8-5CD6-4D17-A8D6-549A504F2B16}" srcOrd="1" destOrd="0" presId="urn:microsoft.com/office/officeart/2008/layout/LinedList"/>
    <dgm:cxn modelId="{69B722E9-1573-4C85-8719-04B629BEA648}" type="presParOf" srcId="{0C985064-6A6E-496B-8CB0-8187602F8D67}" destId="{E286AEC6-9F42-4744-896B-9DA08E4E7830}" srcOrd="6" destOrd="0" presId="urn:microsoft.com/office/officeart/2008/layout/LinedList"/>
    <dgm:cxn modelId="{60154158-FAC2-49BE-8702-89ED0BCE1536}" type="presParOf" srcId="{0C985064-6A6E-496B-8CB0-8187602F8D67}" destId="{6CE9B321-9637-4E03-A2C0-9379F96D95BF}" srcOrd="7" destOrd="0" presId="urn:microsoft.com/office/officeart/2008/layout/LinedList"/>
    <dgm:cxn modelId="{CE9C0631-F104-48A5-A73A-02B44898FE82}" type="presParOf" srcId="{6CE9B321-9637-4E03-A2C0-9379F96D95BF}" destId="{327F0988-1CC0-4B3D-A425-0A42E8071AF4}" srcOrd="0" destOrd="0" presId="urn:microsoft.com/office/officeart/2008/layout/LinedList"/>
    <dgm:cxn modelId="{2B0BCA7B-ADC7-44E7-88CB-560F85058B22}" type="presParOf" srcId="{6CE9B321-9637-4E03-A2C0-9379F96D95BF}" destId="{7F3B91E1-5C68-43E1-9F6F-A8EF556DF82F}" srcOrd="1" destOrd="0" presId="urn:microsoft.com/office/officeart/2008/layout/LinedList"/>
    <dgm:cxn modelId="{912CEC9A-186D-4CCC-A12A-0C95568BEE8B}" type="presParOf" srcId="{0C985064-6A6E-496B-8CB0-8187602F8D67}" destId="{D5F5FCFD-14F4-4F55-BB95-759447864B67}" srcOrd="8" destOrd="0" presId="urn:microsoft.com/office/officeart/2008/layout/LinedList"/>
    <dgm:cxn modelId="{0DB5FB65-2846-4D35-B548-B395555FBBE3}" type="presParOf" srcId="{0C985064-6A6E-496B-8CB0-8187602F8D67}" destId="{8AB366FE-B1FF-4DA3-8130-423AB8A04E76}" srcOrd="9" destOrd="0" presId="urn:microsoft.com/office/officeart/2008/layout/LinedList"/>
    <dgm:cxn modelId="{CCBD9917-E970-4519-9302-30BA58EE2111}" type="presParOf" srcId="{8AB366FE-B1FF-4DA3-8130-423AB8A04E76}" destId="{E272E0BD-D7AA-4B53-A8FC-4DED1422F3C7}" srcOrd="0" destOrd="0" presId="urn:microsoft.com/office/officeart/2008/layout/LinedList"/>
    <dgm:cxn modelId="{8EA70AC1-ED89-4AC4-831C-9B185AAF61D1}" type="presParOf" srcId="{8AB366FE-B1FF-4DA3-8130-423AB8A04E76}" destId="{6549C948-8981-40B7-A44A-F687FEF10E70}" srcOrd="1" destOrd="0" presId="urn:microsoft.com/office/officeart/2008/layout/LinedList"/>
    <dgm:cxn modelId="{5023BF24-D55F-40A5-A565-C11FFB658EAA}" type="presParOf" srcId="{0C985064-6A6E-496B-8CB0-8187602F8D67}" destId="{0DD50DE6-5B49-442C-BC0B-99B46C74422F}" srcOrd="10" destOrd="0" presId="urn:microsoft.com/office/officeart/2008/layout/LinedList"/>
    <dgm:cxn modelId="{4496AF8E-4467-46FD-9705-E2ADB15EB78F}" type="presParOf" srcId="{0C985064-6A6E-496B-8CB0-8187602F8D67}" destId="{B69E8ADD-C0D7-4F81-9C62-8A9C8A35D736}" srcOrd="11" destOrd="0" presId="urn:microsoft.com/office/officeart/2008/layout/LinedList"/>
    <dgm:cxn modelId="{59C750FA-EA19-4147-B2EB-24EF0F4BB4BD}" type="presParOf" srcId="{B69E8ADD-C0D7-4F81-9C62-8A9C8A35D736}" destId="{769180F3-5C75-45C8-A61D-07D6DD79B0F5}" srcOrd="0" destOrd="0" presId="urn:microsoft.com/office/officeart/2008/layout/LinedList"/>
    <dgm:cxn modelId="{E02C8FC4-1480-4043-82DC-79B65793FA51}" type="presParOf" srcId="{B69E8ADD-C0D7-4F81-9C62-8A9C8A35D736}" destId="{1F975912-92E9-4CF6-A436-98F30D98263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2E0F360-8697-4A95-A680-F18A75E90A9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E6385FD-A90F-4A3C-877D-082E2CC9F0D9}">
      <dgm:prSet/>
      <dgm:spPr/>
      <dgm:t>
        <a:bodyPr/>
        <a:lstStyle/>
        <a:p>
          <a:r>
            <a:rPr lang="en-GB" dirty="0" smtClean="0"/>
            <a:t>Ingested Material         Minimum Fasting Period</a:t>
          </a:r>
          <a:endParaRPr lang="en-GB" dirty="0"/>
        </a:p>
      </dgm:t>
    </dgm:pt>
    <dgm:pt modelId="{576C782E-E21F-459B-9AB0-B743B7108898}" type="parTrans" cxnId="{9F6F25C0-C3C9-4C05-9484-CE840C8AABF6}">
      <dgm:prSet/>
      <dgm:spPr/>
      <dgm:t>
        <a:bodyPr/>
        <a:lstStyle/>
        <a:p>
          <a:endParaRPr lang="en-GB"/>
        </a:p>
      </dgm:t>
    </dgm:pt>
    <dgm:pt modelId="{FDBE2615-DC28-437E-AFAA-DBB3ABE51D2B}" type="sibTrans" cxnId="{9F6F25C0-C3C9-4C05-9484-CE840C8AABF6}">
      <dgm:prSet/>
      <dgm:spPr/>
      <dgm:t>
        <a:bodyPr/>
        <a:lstStyle/>
        <a:p>
          <a:endParaRPr lang="en-GB"/>
        </a:p>
      </dgm:t>
    </dgm:pt>
    <dgm:pt modelId="{42874AC3-B2E6-4F06-A17C-284872063185}">
      <dgm:prSet/>
      <dgm:spPr/>
      <dgm:t>
        <a:bodyPr/>
        <a:lstStyle/>
        <a:p>
          <a:r>
            <a:rPr lang="en-GB" dirty="0" smtClean="0"/>
            <a:t>Clear liquids                	 2hrs</a:t>
          </a:r>
          <a:endParaRPr lang="en-GB" dirty="0"/>
        </a:p>
      </dgm:t>
    </dgm:pt>
    <dgm:pt modelId="{61FD3310-AEAB-4740-AC2B-8FE8ECB9FED6}" type="parTrans" cxnId="{EEC412F9-2FA9-416A-AA1E-4E6C9680C5BE}">
      <dgm:prSet/>
      <dgm:spPr/>
      <dgm:t>
        <a:bodyPr/>
        <a:lstStyle/>
        <a:p>
          <a:endParaRPr lang="en-GB"/>
        </a:p>
      </dgm:t>
    </dgm:pt>
    <dgm:pt modelId="{52DC0C30-BBCB-4809-AE41-2A37E00ECA8D}" type="sibTrans" cxnId="{EEC412F9-2FA9-416A-AA1E-4E6C9680C5BE}">
      <dgm:prSet/>
      <dgm:spPr/>
      <dgm:t>
        <a:bodyPr/>
        <a:lstStyle/>
        <a:p>
          <a:endParaRPr lang="en-GB"/>
        </a:p>
      </dgm:t>
    </dgm:pt>
    <dgm:pt modelId="{37DBA4A4-9720-45E9-8DC4-DFC49E618CFA}">
      <dgm:prSet/>
      <dgm:spPr/>
      <dgm:t>
        <a:bodyPr/>
        <a:lstStyle/>
        <a:p>
          <a:r>
            <a:rPr lang="en-GB" dirty="0" smtClean="0"/>
            <a:t>Breast Milk                  	 4hrs </a:t>
          </a:r>
          <a:endParaRPr lang="en-GB" dirty="0"/>
        </a:p>
      </dgm:t>
    </dgm:pt>
    <dgm:pt modelId="{1D721F32-BD6C-4A2E-B949-E09FEC25BAD7}" type="parTrans" cxnId="{07DB1B2A-A6F2-4D4A-BC2C-683E29679ABE}">
      <dgm:prSet/>
      <dgm:spPr/>
      <dgm:t>
        <a:bodyPr/>
        <a:lstStyle/>
        <a:p>
          <a:endParaRPr lang="en-GB"/>
        </a:p>
      </dgm:t>
    </dgm:pt>
    <dgm:pt modelId="{A199D85C-6B81-42BB-9981-FA1139F8D00F}" type="sibTrans" cxnId="{07DB1B2A-A6F2-4D4A-BC2C-683E29679ABE}">
      <dgm:prSet/>
      <dgm:spPr/>
      <dgm:t>
        <a:bodyPr/>
        <a:lstStyle/>
        <a:p>
          <a:endParaRPr lang="en-GB"/>
        </a:p>
      </dgm:t>
    </dgm:pt>
    <dgm:pt modelId="{27240D73-B89C-4AA8-B158-75B54F28ED95}">
      <dgm:prSet/>
      <dgm:spPr/>
      <dgm:t>
        <a:bodyPr/>
        <a:lstStyle/>
        <a:p>
          <a:r>
            <a:rPr lang="en-GB" dirty="0" smtClean="0"/>
            <a:t>Infant Formula             	 6hrs</a:t>
          </a:r>
          <a:endParaRPr lang="en-GB" dirty="0"/>
        </a:p>
      </dgm:t>
    </dgm:pt>
    <dgm:pt modelId="{CBD81850-ED6B-41EE-811F-9CA75A800277}" type="parTrans" cxnId="{47D10B34-6D8F-4CCC-AA33-7B91128C3CAA}">
      <dgm:prSet/>
      <dgm:spPr/>
      <dgm:t>
        <a:bodyPr/>
        <a:lstStyle/>
        <a:p>
          <a:endParaRPr lang="en-GB"/>
        </a:p>
      </dgm:t>
    </dgm:pt>
    <dgm:pt modelId="{0ECFF28B-5588-4F75-ACB6-BD26A454348E}" type="sibTrans" cxnId="{47D10B34-6D8F-4CCC-AA33-7B91128C3CAA}">
      <dgm:prSet/>
      <dgm:spPr/>
      <dgm:t>
        <a:bodyPr/>
        <a:lstStyle/>
        <a:p>
          <a:endParaRPr lang="en-GB"/>
        </a:p>
      </dgm:t>
    </dgm:pt>
    <dgm:pt modelId="{452C7C78-EF94-406F-BAE9-1F518A9D71C5}">
      <dgm:prSet/>
      <dgm:spPr/>
      <dgm:t>
        <a:bodyPr/>
        <a:lstStyle/>
        <a:p>
          <a:r>
            <a:rPr lang="en-GB" dirty="0" smtClean="0"/>
            <a:t>Non-human milk           	6hrs            </a:t>
          </a:r>
          <a:endParaRPr lang="en-GB" dirty="0"/>
        </a:p>
      </dgm:t>
    </dgm:pt>
    <dgm:pt modelId="{382E511F-044E-4AF0-BB99-2EE35C4765E0}" type="parTrans" cxnId="{3970A0DE-E70D-4EDE-A9B9-1ADD82155560}">
      <dgm:prSet/>
      <dgm:spPr/>
      <dgm:t>
        <a:bodyPr/>
        <a:lstStyle/>
        <a:p>
          <a:endParaRPr lang="en-GB"/>
        </a:p>
      </dgm:t>
    </dgm:pt>
    <dgm:pt modelId="{30899FAB-531E-4457-A82F-F42F2E175A7C}" type="sibTrans" cxnId="{3970A0DE-E70D-4EDE-A9B9-1ADD82155560}">
      <dgm:prSet/>
      <dgm:spPr/>
      <dgm:t>
        <a:bodyPr/>
        <a:lstStyle/>
        <a:p>
          <a:endParaRPr lang="en-GB"/>
        </a:p>
      </dgm:t>
    </dgm:pt>
    <dgm:pt modelId="{8AB2B15A-3B47-4264-A505-1F419DB50F44}">
      <dgm:prSet/>
      <dgm:spPr/>
      <dgm:t>
        <a:bodyPr/>
        <a:lstStyle/>
        <a:p>
          <a:r>
            <a:rPr lang="en-GB" dirty="0" smtClean="0"/>
            <a:t>Light meal                     	6hrs</a:t>
          </a:r>
          <a:endParaRPr lang="en-GB" dirty="0"/>
        </a:p>
      </dgm:t>
    </dgm:pt>
    <dgm:pt modelId="{919B8CCE-E2CA-423C-AC22-A8EB4380EB80}" type="parTrans" cxnId="{0467A0F0-08FE-4EDE-A188-132492FAEC7A}">
      <dgm:prSet/>
      <dgm:spPr/>
      <dgm:t>
        <a:bodyPr/>
        <a:lstStyle/>
        <a:p>
          <a:endParaRPr lang="en-GB"/>
        </a:p>
      </dgm:t>
    </dgm:pt>
    <dgm:pt modelId="{3DDA521A-4FA3-42AB-9C12-16952E454081}" type="sibTrans" cxnId="{0467A0F0-08FE-4EDE-A188-132492FAEC7A}">
      <dgm:prSet/>
      <dgm:spPr/>
      <dgm:t>
        <a:bodyPr/>
        <a:lstStyle/>
        <a:p>
          <a:endParaRPr lang="en-GB"/>
        </a:p>
      </dgm:t>
    </dgm:pt>
    <dgm:pt modelId="{0C985064-6A6E-496B-8CB0-8187602F8D67}" type="pres">
      <dgm:prSet presAssocID="{D2E0F360-8697-4A95-A680-F18A75E90A9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90808E2C-145D-4821-8F58-3473D402B022}" type="pres">
      <dgm:prSet presAssocID="{3E6385FD-A90F-4A3C-877D-082E2CC9F0D9}" presName="thickLine" presStyleLbl="alignNode1" presStyleIdx="0" presStyleCnt="6"/>
      <dgm:spPr/>
    </dgm:pt>
    <dgm:pt modelId="{FCB1023F-6856-48AF-AF89-3588A58112D9}" type="pres">
      <dgm:prSet presAssocID="{3E6385FD-A90F-4A3C-877D-082E2CC9F0D9}" presName="horz1" presStyleCnt="0"/>
      <dgm:spPr/>
    </dgm:pt>
    <dgm:pt modelId="{6A1AB820-51BC-4F59-A17E-46A6FC42829C}" type="pres">
      <dgm:prSet presAssocID="{3E6385FD-A90F-4A3C-877D-082E2CC9F0D9}" presName="tx1" presStyleLbl="revTx" presStyleIdx="0" presStyleCnt="6" custScaleX="500000"/>
      <dgm:spPr/>
      <dgm:t>
        <a:bodyPr/>
        <a:lstStyle/>
        <a:p>
          <a:endParaRPr lang="en-GB"/>
        </a:p>
      </dgm:t>
    </dgm:pt>
    <dgm:pt modelId="{BB43F88E-839A-4F56-A1BE-DDFB02F802A3}" type="pres">
      <dgm:prSet presAssocID="{3E6385FD-A90F-4A3C-877D-082E2CC9F0D9}" presName="vert1" presStyleCnt="0"/>
      <dgm:spPr/>
    </dgm:pt>
    <dgm:pt modelId="{87BA7EC9-5FBC-4A15-BC56-63A946E6B35F}" type="pres">
      <dgm:prSet presAssocID="{42874AC3-B2E6-4F06-A17C-284872063185}" presName="thickLine" presStyleLbl="alignNode1" presStyleIdx="1" presStyleCnt="6"/>
      <dgm:spPr/>
    </dgm:pt>
    <dgm:pt modelId="{F0B38D9B-EEBA-412A-BB00-5357E066F008}" type="pres">
      <dgm:prSet presAssocID="{42874AC3-B2E6-4F06-A17C-284872063185}" presName="horz1" presStyleCnt="0"/>
      <dgm:spPr/>
    </dgm:pt>
    <dgm:pt modelId="{B6F0A4E9-1D4C-4BB4-8D53-5EA9D9F3B2DE}" type="pres">
      <dgm:prSet presAssocID="{42874AC3-B2E6-4F06-A17C-284872063185}" presName="tx1" presStyleLbl="revTx" presStyleIdx="1" presStyleCnt="6" custScaleX="500000"/>
      <dgm:spPr/>
      <dgm:t>
        <a:bodyPr/>
        <a:lstStyle/>
        <a:p>
          <a:endParaRPr lang="en-GB"/>
        </a:p>
      </dgm:t>
    </dgm:pt>
    <dgm:pt modelId="{E7F2D2EB-73AA-4C0F-8C26-414963F057B2}" type="pres">
      <dgm:prSet presAssocID="{42874AC3-B2E6-4F06-A17C-284872063185}" presName="vert1" presStyleCnt="0"/>
      <dgm:spPr/>
    </dgm:pt>
    <dgm:pt modelId="{38C3121B-4F9A-4E9E-8EFA-4D601F19645C}" type="pres">
      <dgm:prSet presAssocID="{37DBA4A4-9720-45E9-8DC4-DFC49E618CFA}" presName="thickLine" presStyleLbl="alignNode1" presStyleIdx="2" presStyleCnt="6"/>
      <dgm:spPr/>
    </dgm:pt>
    <dgm:pt modelId="{891D88DA-EB9F-4A87-824B-0A449E988ACC}" type="pres">
      <dgm:prSet presAssocID="{37DBA4A4-9720-45E9-8DC4-DFC49E618CFA}" presName="horz1" presStyleCnt="0"/>
      <dgm:spPr/>
    </dgm:pt>
    <dgm:pt modelId="{1E0C6DB7-50BE-42D0-A900-4E605855341C}" type="pres">
      <dgm:prSet presAssocID="{37DBA4A4-9720-45E9-8DC4-DFC49E618CFA}" presName="tx1" presStyleLbl="revTx" presStyleIdx="2" presStyleCnt="6" custScaleX="500000"/>
      <dgm:spPr/>
      <dgm:t>
        <a:bodyPr/>
        <a:lstStyle/>
        <a:p>
          <a:endParaRPr lang="en-GB"/>
        </a:p>
      </dgm:t>
    </dgm:pt>
    <dgm:pt modelId="{6B07BBA8-5CD6-4D17-A8D6-549A504F2B16}" type="pres">
      <dgm:prSet presAssocID="{37DBA4A4-9720-45E9-8DC4-DFC49E618CFA}" presName="vert1" presStyleCnt="0"/>
      <dgm:spPr/>
    </dgm:pt>
    <dgm:pt modelId="{E286AEC6-9F42-4744-896B-9DA08E4E7830}" type="pres">
      <dgm:prSet presAssocID="{27240D73-B89C-4AA8-B158-75B54F28ED95}" presName="thickLine" presStyleLbl="alignNode1" presStyleIdx="3" presStyleCnt="6"/>
      <dgm:spPr/>
    </dgm:pt>
    <dgm:pt modelId="{6CE9B321-9637-4E03-A2C0-9379F96D95BF}" type="pres">
      <dgm:prSet presAssocID="{27240D73-B89C-4AA8-B158-75B54F28ED95}" presName="horz1" presStyleCnt="0"/>
      <dgm:spPr/>
    </dgm:pt>
    <dgm:pt modelId="{327F0988-1CC0-4B3D-A425-0A42E8071AF4}" type="pres">
      <dgm:prSet presAssocID="{27240D73-B89C-4AA8-B158-75B54F28ED95}" presName="tx1" presStyleLbl="revTx" presStyleIdx="3" presStyleCnt="6" custScaleX="500000"/>
      <dgm:spPr/>
      <dgm:t>
        <a:bodyPr/>
        <a:lstStyle/>
        <a:p>
          <a:endParaRPr lang="en-GB"/>
        </a:p>
      </dgm:t>
    </dgm:pt>
    <dgm:pt modelId="{7F3B91E1-5C68-43E1-9F6F-A8EF556DF82F}" type="pres">
      <dgm:prSet presAssocID="{27240D73-B89C-4AA8-B158-75B54F28ED95}" presName="vert1" presStyleCnt="0"/>
      <dgm:spPr/>
    </dgm:pt>
    <dgm:pt modelId="{D5F5FCFD-14F4-4F55-BB95-759447864B67}" type="pres">
      <dgm:prSet presAssocID="{452C7C78-EF94-406F-BAE9-1F518A9D71C5}" presName="thickLine" presStyleLbl="alignNode1" presStyleIdx="4" presStyleCnt="6"/>
      <dgm:spPr/>
    </dgm:pt>
    <dgm:pt modelId="{8AB366FE-B1FF-4DA3-8130-423AB8A04E76}" type="pres">
      <dgm:prSet presAssocID="{452C7C78-EF94-406F-BAE9-1F518A9D71C5}" presName="horz1" presStyleCnt="0"/>
      <dgm:spPr/>
    </dgm:pt>
    <dgm:pt modelId="{E272E0BD-D7AA-4B53-A8FC-4DED1422F3C7}" type="pres">
      <dgm:prSet presAssocID="{452C7C78-EF94-406F-BAE9-1F518A9D71C5}" presName="tx1" presStyleLbl="revTx" presStyleIdx="4" presStyleCnt="6" custScaleX="500000"/>
      <dgm:spPr/>
      <dgm:t>
        <a:bodyPr/>
        <a:lstStyle/>
        <a:p>
          <a:endParaRPr lang="en-GB"/>
        </a:p>
      </dgm:t>
    </dgm:pt>
    <dgm:pt modelId="{6549C948-8981-40B7-A44A-F687FEF10E70}" type="pres">
      <dgm:prSet presAssocID="{452C7C78-EF94-406F-BAE9-1F518A9D71C5}" presName="vert1" presStyleCnt="0"/>
      <dgm:spPr/>
    </dgm:pt>
    <dgm:pt modelId="{0DD50DE6-5B49-442C-BC0B-99B46C74422F}" type="pres">
      <dgm:prSet presAssocID="{8AB2B15A-3B47-4264-A505-1F419DB50F44}" presName="thickLine" presStyleLbl="alignNode1" presStyleIdx="5" presStyleCnt="6"/>
      <dgm:spPr/>
    </dgm:pt>
    <dgm:pt modelId="{B69E8ADD-C0D7-4F81-9C62-8A9C8A35D736}" type="pres">
      <dgm:prSet presAssocID="{8AB2B15A-3B47-4264-A505-1F419DB50F44}" presName="horz1" presStyleCnt="0"/>
      <dgm:spPr/>
    </dgm:pt>
    <dgm:pt modelId="{769180F3-5C75-45C8-A61D-07D6DD79B0F5}" type="pres">
      <dgm:prSet presAssocID="{8AB2B15A-3B47-4264-A505-1F419DB50F44}" presName="tx1" presStyleLbl="revTx" presStyleIdx="5" presStyleCnt="6" custScaleX="500000"/>
      <dgm:spPr/>
      <dgm:t>
        <a:bodyPr/>
        <a:lstStyle/>
        <a:p>
          <a:endParaRPr lang="en-GB"/>
        </a:p>
      </dgm:t>
    </dgm:pt>
    <dgm:pt modelId="{1F975912-92E9-4CF6-A436-98F30D98263F}" type="pres">
      <dgm:prSet presAssocID="{8AB2B15A-3B47-4264-A505-1F419DB50F44}" presName="vert1" presStyleCnt="0"/>
      <dgm:spPr/>
    </dgm:pt>
  </dgm:ptLst>
  <dgm:cxnLst>
    <dgm:cxn modelId="{39E2699C-8898-445B-B23C-36503B7CD2D0}" type="presOf" srcId="{37DBA4A4-9720-45E9-8DC4-DFC49E618CFA}" destId="{1E0C6DB7-50BE-42D0-A900-4E605855341C}" srcOrd="0" destOrd="0" presId="urn:microsoft.com/office/officeart/2008/layout/LinedList"/>
    <dgm:cxn modelId="{3747D474-BD55-456B-8C9D-5A15A68F6EBF}" type="presOf" srcId="{8AB2B15A-3B47-4264-A505-1F419DB50F44}" destId="{769180F3-5C75-45C8-A61D-07D6DD79B0F5}" srcOrd="0" destOrd="0" presId="urn:microsoft.com/office/officeart/2008/layout/LinedList"/>
    <dgm:cxn modelId="{C882E5E2-E6F7-45B4-ABBA-DD60E70391A0}" type="presOf" srcId="{452C7C78-EF94-406F-BAE9-1F518A9D71C5}" destId="{E272E0BD-D7AA-4B53-A8FC-4DED1422F3C7}" srcOrd="0" destOrd="0" presId="urn:microsoft.com/office/officeart/2008/layout/LinedList"/>
    <dgm:cxn modelId="{9F6F25C0-C3C9-4C05-9484-CE840C8AABF6}" srcId="{D2E0F360-8697-4A95-A680-F18A75E90A90}" destId="{3E6385FD-A90F-4A3C-877D-082E2CC9F0D9}" srcOrd="0" destOrd="0" parTransId="{576C782E-E21F-459B-9AB0-B743B7108898}" sibTransId="{FDBE2615-DC28-437E-AFAA-DBB3ABE51D2B}"/>
    <dgm:cxn modelId="{27EA3F53-7B6B-487A-9C89-5DFBEBC6E503}" type="presOf" srcId="{42874AC3-B2E6-4F06-A17C-284872063185}" destId="{B6F0A4E9-1D4C-4BB4-8D53-5EA9D9F3B2DE}" srcOrd="0" destOrd="0" presId="urn:microsoft.com/office/officeart/2008/layout/LinedList"/>
    <dgm:cxn modelId="{3970A0DE-E70D-4EDE-A9B9-1ADD82155560}" srcId="{D2E0F360-8697-4A95-A680-F18A75E90A90}" destId="{452C7C78-EF94-406F-BAE9-1F518A9D71C5}" srcOrd="4" destOrd="0" parTransId="{382E511F-044E-4AF0-BB99-2EE35C4765E0}" sibTransId="{30899FAB-531E-4457-A82F-F42F2E175A7C}"/>
    <dgm:cxn modelId="{9BF9F7A4-FD8C-4C01-BD22-CFC89CABC285}" type="presOf" srcId="{D2E0F360-8697-4A95-A680-F18A75E90A90}" destId="{0C985064-6A6E-496B-8CB0-8187602F8D67}" srcOrd="0" destOrd="0" presId="urn:microsoft.com/office/officeart/2008/layout/LinedList"/>
    <dgm:cxn modelId="{07DB1B2A-A6F2-4D4A-BC2C-683E29679ABE}" srcId="{D2E0F360-8697-4A95-A680-F18A75E90A90}" destId="{37DBA4A4-9720-45E9-8DC4-DFC49E618CFA}" srcOrd="2" destOrd="0" parTransId="{1D721F32-BD6C-4A2E-B949-E09FEC25BAD7}" sibTransId="{A199D85C-6B81-42BB-9981-FA1139F8D00F}"/>
    <dgm:cxn modelId="{55F66746-B05C-4029-921A-D736211216B8}" type="presOf" srcId="{3E6385FD-A90F-4A3C-877D-082E2CC9F0D9}" destId="{6A1AB820-51BC-4F59-A17E-46A6FC42829C}" srcOrd="0" destOrd="0" presId="urn:microsoft.com/office/officeart/2008/layout/LinedList"/>
    <dgm:cxn modelId="{EEC412F9-2FA9-416A-AA1E-4E6C9680C5BE}" srcId="{D2E0F360-8697-4A95-A680-F18A75E90A90}" destId="{42874AC3-B2E6-4F06-A17C-284872063185}" srcOrd="1" destOrd="0" parTransId="{61FD3310-AEAB-4740-AC2B-8FE8ECB9FED6}" sibTransId="{52DC0C30-BBCB-4809-AE41-2A37E00ECA8D}"/>
    <dgm:cxn modelId="{47D10B34-6D8F-4CCC-AA33-7B91128C3CAA}" srcId="{D2E0F360-8697-4A95-A680-F18A75E90A90}" destId="{27240D73-B89C-4AA8-B158-75B54F28ED95}" srcOrd="3" destOrd="0" parTransId="{CBD81850-ED6B-41EE-811F-9CA75A800277}" sibTransId="{0ECFF28B-5588-4F75-ACB6-BD26A454348E}"/>
    <dgm:cxn modelId="{3692ACE9-5C59-41B5-9845-92924BB52ADB}" type="presOf" srcId="{27240D73-B89C-4AA8-B158-75B54F28ED95}" destId="{327F0988-1CC0-4B3D-A425-0A42E8071AF4}" srcOrd="0" destOrd="0" presId="urn:microsoft.com/office/officeart/2008/layout/LinedList"/>
    <dgm:cxn modelId="{0467A0F0-08FE-4EDE-A188-132492FAEC7A}" srcId="{D2E0F360-8697-4A95-A680-F18A75E90A90}" destId="{8AB2B15A-3B47-4264-A505-1F419DB50F44}" srcOrd="5" destOrd="0" parTransId="{919B8CCE-E2CA-423C-AC22-A8EB4380EB80}" sibTransId="{3DDA521A-4FA3-42AB-9C12-16952E454081}"/>
    <dgm:cxn modelId="{558C11D0-B076-4F25-B89A-FBBB668E5A4C}" type="presParOf" srcId="{0C985064-6A6E-496B-8CB0-8187602F8D67}" destId="{90808E2C-145D-4821-8F58-3473D402B022}" srcOrd="0" destOrd="0" presId="urn:microsoft.com/office/officeart/2008/layout/LinedList"/>
    <dgm:cxn modelId="{48A50F02-D5D6-414A-808C-CEF66862631C}" type="presParOf" srcId="{0C985064-6A6E-496B-8CB0-8187602F8D67}" destId="{FCB1023F-6856-48AF-AF89-3588A58112D9}" srcOrd="1" destOrd="0" presId="urn:microsoft.com/office/officeart/2008/layout/LinedList"/>
    <dgm:cxn modelId="{6F562911-F883-4E4B-965A-1F2E15DDCE34}" type="presParOf" srcId="{FCB1023F-6856-48AF-AF89-3588A58112D9}" destId="{6A1AB820-51BC-4F59-A17E-46A6FC42829C}" srcOrd="0" destOrd="0" presId="urn:microsoft.com/office/officeart/2008/layout/LinedList"/>
    <dgm:cxn modelId="{EAA0376B-5730-469E-8432-82D9B0F7A7EE}" type="presParOf" srcId="{FCB1023F-6856-48AF-AF89-3588A58112D9}" destId="{BB43F88E-839A-4F56-A1BE-DDFB02F802A3}" srcOrd="1" destOrd="0" presId="urn:microsoft.com/office/officeart/2008/layout/LinedList"/>
    <dgm:cxn modelId="{89C9DC98-1062-4349-B40D-AD10C3C2C9C0}" type="presParOf" srcId="{0C985064-6A6E-496B-8CB0-8187602F8D67}" destId="{87BA7EC9-5FBC-4A15-BC56-63A946E6B35F}" srcOrd="2" destOrd="0" presId="urn:microsoft.com/office/officeart/2008/layout/LinedList"/>
    <dgm:cxn modelId="{422D91E1-F875-4375-BFFC-994344184588}" type="presParOf" srcId="{0C985064-6A6E-496B-8CB0-8187602F8D67}" destId="{F0B38D9B-EEBA-412A-BB00-5357E066F008}" srcOrd="3" destOrd="0" presId="urn:microsoft.com/office/officeart/2008/layout/LinedList"/>
    <dgm:cxn modelId="{404458D7-F253-4DBF-B5B3-BD254FF4A328}" type="presParOf" srcId="{F0B38D9B-EEBA-412A-BB00-5357E066F008}" destId="{B6F0A4E9-1D4C-4BB4-8D53-5EA9D9F3B2DE}" srcOrd="0" destOrd="0" presId="urn:microsoft.com/office/officeart/2008/layout/LinedList"/>
    <dgm:cxn modelId="{40B16368-04D6-4B89-804C-0B3C5BCC62DE}" type="presParOf" srcId="{F0B38D9B-EEBA-412A-BB00-5357E066F008}" destId="{E7F2D2EB-73AA-4C0F-8C26-414963F057B2}" srcOrd="1" destOrd="0" presId="urn:microsoft.com/office/officeart/2008/layout/LinedList"/>
    <dgm:cxn modelId="{D22D93E1-0575-4C51-87AF-FCE96BB18B9E}" type="presParOf" srcId="{0C985064-6A6E-496B-8CB0-8187602F8D67}" destId="{38C3121B-4F9A-4E9E-8EFA-4D601F19645C}" srcOrd="4" destOrd="0" presId="urn:microsoft.com/office/officeart/2008/layout/LinedList"/>
    <dgm:cxn modelId="{BAFF51E8-0237-4A86-ACF7-8F3130E0CF7A}" type="presParOf" srcId="{0C985064-6A6E-496B-8CB0-8187602F8D67}" destId="{891D88DA-EB9F-4A87-824B-0A449E988ACC}" srcOrd="5" destOrd="0" presId="urn:microsoft.com/office/officeart/2008/layout/LinedList"/>
    <dgm:cxn modelId="{C19B566F-663F-4D35-A08F-83B5BDE23287}" type="presParOf" srcId="{891D88DA-EB9F-4A87-824B-0A449E988ACC}" destId="{1E0C6DB7-50BE-42D0-A900-4E605855341C}" srcOrd="0" destOrd="0" presId="urn:microsoft.com/office/officeart/2008/layout/LinedList"/>
    <dgm:cxn modelId="{12A227B0-ED01-4353-A5F8-A680B4E7EE99}" type="presParOf" srcId="{891D88DA-EB9F-4A87-824B-0A449E988ACC}" destId="{6B07BBA8-5CD6-4D17-A8D6-549A504F2B16}" srcOrd="1" destOrd="0" presId="urn:microsoft.com/office/officeart/2008/layout/LinedList"/>
    <dgm:cxn modelId="{69FC5AEF-63BA-4084-B9A5-2228A9087D2F}" type="presParOf" srcId="{0C985064-6A6E-496B-8CB0-8187602F8D67}" destId="{E286AEC6-9F42-4744-896B-9DA08E4E7830}" srcOrd="6" destOrd="0" presId="urn:microsoft.com/office/officeart/2008/layout/LinedList"/>
    <dgm:cxn modelId="{C1EA5240-DF17-4FFF-AC39-B843AE2CCD27}" type="presParOf" srcId="{0C985064-6A6E-496B-8CB0-8187602F8D67}" destId="{6CE9B321-9637-4E03-A2C0-9379F96D95BF}" srcOrd="7" destOrd="0" presId="urn:microsoft.com/office/officeart/2008/layout/LinedList"/>
    <dgm:cxn modelId="{17E127BF-378E-498F-8062-43AE9779BE98}" type="presParOf" srcId="{6CE9B321-9637-4E03-A2C0-9379F96D95BF}" destId="{327F0988-1CC0-4B3D-A425-0A42E8071AF4}" srcOrd="0" destOrd="0" presId="urn:microsoft.com/office/officeart/2008/layout/LinedList"/>
    <dgm:cxn modelId="{CE3A5A98-F1AD-4318-BCCC-2C00EDBA778D}" type="presParOf" srcId="{6CE9B321-9637-4E03-A2C0-9379F96D95BF}" destId="{7F3B91E1-5C68-43E1-9F6F-A8EF556DF82F}" srcOrd="1" destOrd="0" presId="urn:microsoft.com/office/officeart/2008/layout/LinedList"/>
    <dgm:cxn modelId="{3E00020A-1642-40BA-8B44-CDDB74F87E25}" type="presParOf" srcId="{0C985064-6A6E-496B-8CB0-8187602F8D67}" destId="{D5F5FCFD-14F4-4F55-BB95-759447864B67}" srcOrd="8" destOrd="0" presId="urn:microsoft.com/office/officeart/2008/layout/LinedList"/>
    <dgm:cxn modelId="{63B02CE1-A277-439D-B8E3-28AF82984475}" type="presParOf" srcId="{0C985064-6A6E-496B-8CB0-8187602F8D67}" destId="{8AB366FE-B1FF-4DA3-8130-423AB8A04E76}" srcOrd="9" destOrd="0" presId="urn:microsoft.com/office/officeart/2008/layout/LinedList"/>
    <dgm:cxn modelId="{7CC9D0CB-A8D2-4BBD-B2D1-2D600C85A1D9}" type="presParOf" srcId="{8AB366FE-B1FF-4DA3-8130-423AB8A04E76}" destId="{E272E0BD-D7AA-4B53-A8FC-4DED1422F3C7}" srcOrd="0" destOrd="0" presId="urn:microsoft.com/office/officeart/2008/layout/LinedList"/>
    <dgm:cxn modelId="{2E8590C4-846E-4822-9DC2-671A4F51AD6C}" type="presParOf" srcId="{8AB366FE-B1FF-4DA3-8130-423AB8A04E76}" destId="{6549C948-8981-40B7-A44A-F687FEF10E70}" srcOrd="1" destOrd="0" presId="urn:microsoft.com/office/officeart/2008/layout/LinedList"/>
    <dgm:cxn modelId="{1B08AB04-971C-4790-8900-A31407E25405}" type="presParOf" srcId="{0C985064-6A6E-496B-8CB0-8187602F8D67}" destId="{0DD50DE6-5B49-442C-BC0B-99B46C74422F}" srcOrd="10" destOrd="0" presId="urn:microsoft.com/office/officeart/2008/layout/LinedList"/>
    <dgm:cxn modelId="{3DAECD96-19BD-4E3A-96C7-82B9A9BCD3E8}" type="presParOf" srcId="{0C985064-6A6E-496B-8CB0-8187602F8D67}" destId="{B69E8ADD-C0D7-4F81-9C62-8A9C8A35D736}" srcOrd="11" destOrd="0" presId="urn:microsoft.com/office/officeart/2008/layout/LinedList"/>
    <dgm:cxn modelId="{4546E025-D6BF-487E-BAB2-10422E93AB93}" type="presParOf" srcId="{B69E8ADD-C0D7-4F81-9C62-8A9C8A35D736}" destId="{769180F3-5C75-45C8-A61D-07D6DD79B0F5}" srcOrd="0" destOrd="0" presId="urn:microsoft.com/office/officeart/2008/layout/LinedList"/>
    <dgm:cxn modelId="{52B6BB98-ECD9-4A90-AE1C-32DF2F527A4E}" type="presParOf" srcId="{B69E8ADD-C0D7-4F81-9C62-8A9C8A35D736}" destId="{1F975912-92E9-4CF6-A436-98F30D98263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A52E71F-E731-4D23-B48F-DB736C70959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9009A4B-3CEF-42AF-82A8-0D525ED75B75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dirty="0" smtClean="0"/>
            <a:t>PURPOSE :  </a:t>
          </a:r>
          <a:endParaRPr lang="en-GB" dirty="0"/>
        </a:p>
      </dgm:t>
    </dgm:pt>
    <dgm:pt modelId="{D5010D70-AE33-4377-82A7-7AE92561621B}" type="parTrans" cxnId="{11F26ACD-97EF-4B27-8F84-FF37925E0F2E}">
      <dgm:prSet/>
      <dgm:spPr/>
      <dgm:t>
        <a:bodyPr/>
        <a:lstStyle/>
        <a:p>
          <a:endParaRPr lang="en-GB"/>
        </a:p>
      </dgm:t>
    </dgm:pt>
    <dgm:pt modelId="{0F40A441-49AD-440A-9C65-C2E36D9BD546}" type="sibTrans" cxnId="{11F26ACD-97EF-4B27-8F84-FF37925E0F2E}">
      <dgm:prSet/>
      <dgm:spPr/>
      <dgm:t>
        <a:bodyPr/>
        <a:lstStyle/>
        <a:p>
          <a:endParaRPr lang="en-GB"/>
        </a:p>
      </dgm:t>
    </dgm:pt>
    <dgm:pt modelId="{C1D67165-7859-48DB-B27B-867D63AE68C5}">
      <dgm:prSet/>
      <dgm:spPr/>
      <dgm:t>
        <a:bodyPr/>
        <a:lstStyle/>
        <a:p>
          <a:r>
            <a:rPr lang="en-GB" smtClean="0"/>
            <a:t>To allay anxiety, </a:t>
          </a:r>
          <a:endParaRPr lang="en-GB"/>
        </a:p>
      </dgm:t>
    </dgm:pt>
    <dgm:pt modelId="{6E797090-D665-4BE7-A356-F78119A2A950}" type="parTrans" cxnId="{9E0889D2-14BB-4BFF-96BB-8B7DA9761972}">
      <dgm:prSet/>
      <dgm:spPr/>
      <dgm:t>
        <a:bodyPr/>
        <a:lstStyle/>
        <a:p>
          <a:endParaRPr lang="en-GB"/>
        </a:p>
      </dgm:t>
    </dgm:pt>
    <dgm:pt modelId="{9702038D-1BFB-4B4C-9297-786BD7E2D0EC}" type="sibTrans" cxnId="{9E0889D2-14BB-4BFF-96BB-8B7DA9761972}">
      <dgm:prSet/>
      <dgm:spPr/>
      <dgm:t>
        <a:bodyPr/>
        <a:lstStyle/>
        <a:p>
          <a:endParaRPr lang="en-GB"/>
        </a:p>
      </dgm:t>
    </dgm:pt>
    <dgm:pt modelId="{8A1BDC47-0DA9-43A2-8EB8-315280D943DC}">
      <dgm:prSet/>
      <dgm:spPr/>
      <dgm:t>
        <a:bodyPr/>
        <a:lstStyle/>
        <a:p>
          <a:r>
            <a:rPr lang="en-GB" smtClean="0"/>
            <a:t>Reduce anesthetic drugs requirements</a:t>
          </a:r>
          <a:endParaRPr lang="en-GB"/>
        </a:p>
      </dgm:t>
    </dgm:pt>
    <dgm:pt modelId="{BF033AD6-41BC-4F43-8A59-E0C937D6417A}" type="parTrans" cxnId="{E589B553-544C-4ABB-88B2-FA433609747B}">
      <dgm:prSet/>
      <dgm:spPr/>
      <dgm:t>
        <a:bodyPr/>
        <a:lstStyle/>
        <a:p>
          <a:endParaRPr lang="en-GB"/>
        </a:p>
      </dgm:t>
    </dgm:pt>
    <dgm:pt modelId="{66DF6667-F871-4196-9CF7-1805FA3506E4}" type="sibTrans" cxnId="{E589B553-544C-4ABB-88B2-FA433609747B}">
      <dgm:prSet/>
      <dgm:spPr/>
      <dgm:t>
        <a:bodyPr/>
        <a:lstStyle/>
        <a:p>
          <a:endParaRPr lang="en-GB"/>
        </a:p>
      </dgm:t>
    </dgm:pt>
    <dgm:pt modelId="{7B3F8F22-3CD0-48B8-87A3-E4780B5BAFDE}">
      <dgm:prSet/>
      <dgm:spPr/>
      <dgm:t>
        <a:bodyPr/>
        <a:lstStyle/>
        <a:p>
          <a:r>
            <a:rPr lang="en-GB" dirty="0" smtClean="0"/>
            <a:t>Causes retrograde and ante grade amnesia</a:t>
          </a:r>
          <a:endParaRPr lang="en-GB" dirty="0"/>
        </a:p>
      </dgm:t>
    </dgm:pt>
    <dgm:pt modelId="{5EB6AF85-23C2-43F9-9499-5C1E3D82D53A}" type="parTrans" cxnId="{973F1A8F-05AE-473C-9960-6A8CBFEBA77C}">
      <dgm:prSet/>
      <dgm:spPr/>
      <dgm:t>
        <a:bodyPr/>
        <a:lstStyle/>
        <a:p>
          <a:endParaRPr lang="en-GB"/>
        </a:p>
      </dgm:t>
    </dgm:pt>
    <dgm:pt modelId="{5235BE7E-4CEA-4356-9A7E-584EC6E540E4}" type="sibTrans" cxnId="{973F1A8F-05AE-473C-9960-6A8CBFEBA77C}">
      <dgm:prSet/>
      <dgm:spPr/>
      <dgm:t>
        <a:bodyPr/>
        <a:lstStyle/>
        <a:p>
          <a:endParaRPr lang="en-GB"/>
        </a:p>
      </dgm:t>
    </dgm:pt>
    <dgm:pt modelId="{2556B512-762A-4100-B1E1-439618B784D6}">
      <dgm:prSet/>
      <dgm:spPr/>
      <dgm:t>
        <a:bodyPr/>
        <a:lstStyle/>
        <a:p>
          <a:r>
            <a:rPr lang="en-GB" dirty="0" smtClean="0"/>
            <a:t>Reduce need of intraoperative analgesia </a:t>
          </a:r>
          <a:endParaRPr lang="en-GB" dirty="0"/>
        </a:p>
      </dgm:t>
    </dgm:pt>
    <dgm:pt modelId="{100C5E82-DBD3-4F42-B5C4-EF94DC6CD379}" type="parTrans" cxnId="{35924864-5D69-4FC6-8FF9-F271AF13EAA3}">
      <dgm:prSet/>
      <dgm:spPr/>
      <dgm:t>
        <a:bodyPr/>
        <a:lstStyle/>
        <a:p>
          <a:endParaRPr lang="en-GB"/>
        </a:p>
      </dgm:t>
    </dgm:pt>
    <dgm:pt modelId="{B4D6387E-37A8-48DD-91EF-6B40629A7EC3}" type="sibTrans" cxnId="{35924864-5D69-4FC6-8FF9-F271AF13EAA3}">
      <dgm:prSet/>
      <dgm:spPr/>
      <dgm:t>
        <a:bodyPr/>
        <a:lstStyle/>
        <a:p>
          <a:endParaRPr lang="en-GB"/>
        </a:p>
      </dgm:t>
    </dgm:pt>
    <dgm:pt modelId="{6B81F1BB-9E7D-4F2D-B2AA-0C11D5BB6CF1}">
      <dgm:prSet/>
      <dgm:spPr/>
      <dgm:t>
        <a:bodyPr/>
        <a:lstStyle/>
        <a:p>
          <a:r>
            <a:rPr lang="en-GB" dirty="0" smtClean="0"/>
            <a:t>Drugs : Benzodiazepines, Narcotics, Antiemetic </a:t>
          </a:r>
          <a:r>
            <a:rPr lang="en-GB" dirty="0" err="1" smtClean="0"/>
            <a:t>etc</a:t>
          </a:r>
          <a:endParaRPr lang="en-GB" dirty="0"/>
        </a:p>
      </dgm:t>
    </dgm:pt>
    <dgm:pt modelId="{BF5116F3-18F7-4B97-8DC9-24A14F782A40}" type="parTrans" cxnId="{2412E3B7-4BD6-4A99-B1C0-D3131E6D8DBA}">
      <dgm:prSet/>
      <dgm:spPr/>
      <dgm:t>
        <a:bodyPr/>
        <a:lstStyle/>
        <a:p>
          <a:endParaRPr lang="en-GB"/>
        </a:p>
      </dgm:t>
    </dgm:pt>
    <dgm:pt modelId="{8123F538-0DA4-482F-9924-73B6CEA5F8BF}" type="sibTrans" cxnId="{2412E3B7-4BD6-4A99-B1C0-D3131E6D8DBA}">
      <dgm:prSet/>
      <dgm:spPr/>
      <dgm:t>
        <a:bodyPr/>
        <a:lstStyle/>
        <a:p>
          <a:endParaRPr lang="en-GB"/>
        </a:p>
      </dgm:t>
    </dgm:pt>
    <dgm:pt modelId="{CE788BDC-A161-4D89-BF08-4BC6EADD7A8F}" type="pres">
      <dgm:prSet presAssocID="{6A52E71F-E731-4D23-B48F-DB736C70959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8E3EEA5E-1165-4E6F-80C3-8B27674F87EE}" type="pres">
      <dgm:prSet presAssocID="{A9009A4B-3CEF-42AF-82A8-0D525ED75B75}" presName="thickLine" presStyleLbl="alignNode1" presStyleIdx="0" presStyleCnt="6"/>
      <dgm:spPr/>
    </dgm:pt>
    <dgm:pt modelId="{57509101-34C4-44AE-A1C6-6A7331A865BA}" type="pres">
      <dgm:prSet presAssocID="{A9009A4B-3CEF-42AF-82A8-0D525ED75B75}" presName="horz1" presStyleCnt="0"/>
      <dgm:spPr/>
    </dgm:pt>
    <dgm:pt modelId="{55B98B29-8CED-4B4C-BBDE-D6F373132AF2}" type="pres">
      <dgm:prSet presAssocID="{A9009A4B-3CEF-42AF-82A8-0D525ED75B75}" presName="tx1" presStyleLbl="revTx" presStyleIdx="0" presStyleCnt="6" custScaleX="500000"/>
      <dgm:spPr/>
      <dgm:t>
        <a:bodyPr/>
        <a:lstStyle/>
        <a:p>
          <a:endParaRPr lang="en-GB"/>
        </a:p>
      </dgm:t>
    </dgm:pt>
    <dgm:pt modelId="{52E0943F-6B32-4BA8-B49F-CF6D2746BFC0}" type="pres">
      <dgm:prSet presAssocID="{A9009A4B-3CEF-42AF-82A8-0D525ED75B75}" presName="vert1" presStyleCnt="0"/>
      <dgm:spPr/>
    </dgm:pt>
    <dgm:pt modelId="{4E7DF074-D491-48C7-B8FC-8E0EC273262A}" type="pres">
      <dgm:prSet presAssocID="{C1D67165-7859-48DB-B27B-867D63AE68C5}" presName="thickLine" presStyleLbl="alignNode1" presStyleIdx="1" presStyleCnt="6"/>
      <dgm:spPr/>
    </dgm:pt>
    <dgm:pt modelId="{61BA697E-40DD-4D83-8967-1E094DD4E211}" type="pres">
      <dgm:prSet presAssocID="{C1D67165-7859-48DB-B27B-867D63AE68C5}" presName="horz1" presStyleCnt="0"/>
      <dgm:spPr/>
    </dgm:pt>
    <dgm:pt modelId="{ED8BD0B9-EF4C-4D78-AB07-71872036D2F1}" type="pres">
      <dgm:prSet presAssocID="{C1D67165-7859-48DB-B27B-867D63AE68C5}" presName="tx1" presStyleLbl="revTx" presStyleIdx="1" presStyleCnt="6" custScaleX="500000"/>
      <dgm:spPr/>
      <dgm:t>
        <a:bodyPr/>
        <a:lstStyle/>
        <a:p>
          <a:endParaRPr lang="en-GB"/>
        </a:p>
      </dgm:t>
    </dgm:pt>
    <dgm:pt modelId="{1D6E98CD-BD66-4C4F-A19E-74DFEE408018}" type="pres">
      <dgm:prSet presAssocID="{C1D67165-7859-48DB-B27B-867D63AE68C5}" presName="vert1" presStyleCnt="0"/>
      <dgm:spPr/>
    </dgm:pt>
    <dgm:pt modelId="{9B4E43D2-CD8C-45D4-85B2-C86C60690C34}" type="pres">
      <dgm:prSet presAssocID="{8A1BDC47-0DA9-43A2-8EB8-315280D943DC}" presName="thickLine" presStyleLbl="alignNode1" presStyleIdx="2" presStyleCnt="6"/>
      <dgm:spPr/>
    </dgm:pt>
    <dgm:pt modelId="{09E8AC02-C7F2-41D5-896B-9DCFC647EA77}" type="pres">
      <dgm:prSet presAssocID="{8A1BDC47-0DA9-43A2-8EB8-315280D943DC}" presName="horz1" presStyleCnt="0"/>
      <dgm:spPr/>
    </dgm:pt>
    <dgm:pt modelId="{71067D70-78AB-424F-BC15-5E984B372374}" type="pres">
      <dgm:prSet presAssocID="{8A1BDC47-0DA9-43A2-8EB8-315280D943DC}" presName="tx1" presStyleLbl="revTx" presStyleIdx="2" presStyleCnt="6" custScaleX="500000"/>
      <dgm:spPr/>
      <dgm:t>
        <a:bodyPr/>
        <a:lstStyle/>
        <a:p>
          <a:endParaRPr lang="en-GB"/>
        </a:p>
      </dgm:t>
    </dgm:pt>
    <dgm:pt modelId="{53CCCF34-8308-447B-813E-49F78B404EBF}" type="pres">
      <dgm:prSet presAssocID="{8A1BDC47-0DA9-43A2-8EB8-315280D943DC}" presName="vert1" presStyleCnt="0"/>
      <dgm:spPr/>
    </dgm:pt>
    <dgm:pt modelId="{757F5704-9A30-4415-9F84-ECB698B408FF}" type="pres">
      <dgm:prSet presAssocID="{7B3F8F22-3CD0-48B8-87A3-E4780B5BAFDE}" presName="thickLine" presStyleLbl="alignNode1" presStyleIdx="3" presStyleCnt="6"/>
      <dgm:spPr/>
    </dgm:pt>
    <dgm:pt modelId="{0F637440-2434-4E7D-9D8D-A5555399DA84}" type="pres">
      <dgm:prSet presAssocID="{7B3F8F22-3CD0-48B8-87A3-E4780B5BAFDE}" presName="horz1" presStyleCnt="0"/>
      <dgm:spPr/>
    </dgm:pt>
    <dgm:pt modelId="{13E77632-1DC8-4EF6-85DB-1DC8B1ED8153}" type="pres">
      <dgm:prSet presAssocID="{7B3F8F22-3CD0-48B8-87A3-E4780B5BAFDE}" presName="tx1" presStyleLbl="revTx" presStyleIdx="3" presStyleCnt="6" custScaleX="500000"/>
      <dgm:spPr/>
      <dgm:t>
        <a:bodyPr/>
        <a:lstStyle/>
        <a:p>
          <a:endParaRPr lang="en-GB"/>
        </a:p>
      </dgm:t>
    </dgm:pt>
    <dgm:pt modelId="{4A141890-8C39-4DC3-BDFF-41F035BE570F}" type="pres">
      <dgm:prSet presAssocID="{7B3F8F22-3CD0-48B8-87A3-E4780B5BAFDE}" presName="vert1" presStyleCnt="0"/>
      <dgm:spPr/>
    </dgm:pt>
    <dgm:pt modelId="{AC6CDA47-07CF-45F6-94A1-930440C7696E}" type="pres">
      <dgm:prSet presAssocID="{2556B512-762A-4100-B1E1-439618B784D6}" presName="thickLine" presStyleLbl="alignNode1" presStyleIdx="4" presStyleCnt="6"/>
      <dgm:spPr/>
    </dgm:pt>
    <dgm:pt modelId="{013FC982-9B06-4C09-AAAC-A319AB7DB3C6}" type="pres">
      <dgm:prSet presAssocID="{2556B512-762A-4100-B1E1-439618B784D6}" presName="horz1" presStyleCnt="0"/>
      <dgm:spPr/>
    </dgm:pt>
    <dgm:pt modelId="{24D9AA73-878F-46E6-8541-001ECC318CDD}" type="pres">
      <dgm:prSet presAssocID="{2556B512-762A-4100-B1E1-439618B784D6}" presName="tx1" presStyleLbl="revTx" presStyleIdx="4" presStyleCnt="6" custScaleX="500000"/>
      <dgm:spPr/>
      <dgm:t>
        <a:bodyPr/>
        <a:lstStyle/>
        <a:p>
          <a:endParaRPr lang="en-GB"/>
        </a:p>
      </dgm:t>
    </dgm:pt>
    <dgm:pt modelId="{1BAC5AC6-28EF-45AE-A2D5-729913181C9E}" type="pres">
      <dgm:prSet presAssocID="{2556B512-762A-4100-B1E1-439618B784D6}" presName="vert1" presStyleCnt="0"/>
      <dgm:spPr/>
    </dgm:pt>
    <dgm:pt modelId="{45AADDFF-BFD2-43A9-A52F-6E7009125362}" type="pres">
      <dgm:prSet presAssocID="{6B81F1BB-9E7D-4F2D-B2AA-0C11D5BB6CF1}" presName="thickLine" presStyleLbl="alignNode1" presStyleIdx="5" presStyleCnt="6"/>
      <dgm:spPr/>
    </dgm:pt>
    <dgm:pt modelId="{1427F7D6-E53B-4440-8D75-82FECB4E1DAA}" type="pres">
      <dgm:prSet presAssocID="{6B81F1BB-9E7D-4F2D-B2AA-0C11D5BB6CF1}" presName="horz1" presStyleCnt="0"/>
      <dgm:spPr/>
    </dgm:pt>
    <dgm:pt modelId="{9AF39D80-AF45-46B0-BB73-0BBB16FC71F7}" type="pres">
      <dgm:prSet presAssocID="{6B81F1BB-9E7D-4F2D-B2AA-0C11D5BB6CF1}" presName="tx1" presStyleLbl="revTx" presStyleIdx="5" presStyleCnt="6" custScaleX="500000"/>
      <dgm:spPr/>
      <dgm:t>
        <a:bodyPr/>
        <a:lstStyle/>
        <a:p>
          <a:endParaRPr lang="en-GB"/>
        </a:p>
      </dgm:t>
    </dgm:pt>
    <dgm:pt modelId="{696A9515-0EBA-44BD-B33A-C1B0486BF76B}" type="pres">
      <dgm:prSet presAssocID="{6B81F1BB-9E7D-4F2D-B2AA-0C11D5BB6CF1}" presName="vert1" presStyleCnt="0"/>
      <dgm:spPr/>
    </dgm:pt>
  </dgm:ptLst>
  <dgm:cxnLst>
    <dgm:cxn modelId="{C6B11BBB-AFDE-4F41-93C4-EB28FBB06E4E}" type="presOf" srcId="{2556B512-762A-4100-B1E1-439618B784D6}" destId="{24D9AA73-878F-46E6-8541-001ECC318CDD}" srcOrd="0" destOrd="0" presId="urn:microsoft.com/office/officeart/2008/layout/LinedList"/>
    <dgm:cxn modelId="{2D6502A1-B01A-41F7-9DED-81B809431454}" type="presOf" srcId="{6A52E71F-E731-4D23-B48F-DB736C70959D}" destId="{CE788BDC-A161-4D89-BF08-4BC6EADD7A8F}" srcOrd="0" destOrd="0" presId="urn:microsoft.com/office/officeart/2008/layout/LinedList"/>
    <dgm:cxn modelId="{72B6989C-1DD7-4D0D-A4B7-2971AC156DF7}" type="presOf" srcId="{A9009A4B-3CEF-42AF-82A8-0D525ED75B75}" destId="{55B98B29-8CED-4B4C-BBDE-D6F373132AF2}" srcOrd="0" destOrd="0" presId="urn:microsoft.com/office/officeart/2008/layout/LinedList"/>
    <dgm:cxn modelId="{2412E3B7-4BD6-4A99-B1C0-D3131E6D8DBA}" srcId="{6A52E71F-E731-4D23-B48F-DB736C70959D}" destId="{6B81F1BB-9E7D-4F2D-B2AA-0C11D5BB6CF1}" srcOrd="5" destOrd="0" parTransId="{BF5116F3-18F7-4B97-8DC9-24A14F782A40}" sibTransId="{8123F538-0DA4-482F-9924-73B6CEA5F8BF}"/>
    <dgm:cxn modelId="{92F1AB44-F3DD-4CCD-904A-40BD271FD037}" type="presOf" srcId="{8A1BDC47-0DA9-43A2-8EB8-315280D943DC}" destId="{71067D70-78AB-424F-BC15-5E984B372374}" srcOrd="0" destOrd="0" presId="urn:microsoft.com/office/officeart/2008/layout/LinedList"/>
    <dgm:cxn modelId="{E589B553-544C-4ABB-88B2-FA433609747B}" srcId="{6A52E71F-E731-4D23-B48F-DB736C70959D}" destId="{8A1BDC47-0DA9-43A2-8EB8-315280D943DC}" srcOrd="2" destOrd="0" parTransId="{BF033AD6-41BC-4F43-8A59-E0C937D6417A}" sibTransId="{66DF6667-F871-4196-9CF7-1805FA3506E4}"/>
    <dgm:cxn modelId="{973F1A8F-05AE-473C-9960-6A8CBFEBA77C}" srcId="{6A52E71F-E731-4D23-B48F-DB736C70959D}" destId="{7B3F8F22-3CD0-48B8-87A3-E4780B5BAFDE}" srcOrd="3" destOrd="0" parTransId="{5EB6AF85-23C2-43F9-9499-5C1E3D82D53A}" sibTransId="{5235BE7E-4CEA-4356-9A7E-584EC6E540E4}"/>
    <dgm:cxn modelId="{9E0889D2-14BB-4BFF-96BB-8B7DA9761972}" srcId="{6A52E71F-E731-4D23-B48F-DB736C70959D}" destId="{C1D67165-7859-48DB-B27B-867D63AE68C5}" srcOrd="1" destOrd="0" parTransId="{6E797090-D665-4BE7-A356-F78119A2A950}" sibTransId="{9702038D-1BFB-4B4C-9297-786BD7E2D0EC}"/>
    <dgm:cxn modelId="{B10F5E49-1B2A-4DD3-9FEC-05C92E263C38}" type="presOf" srcId="{7B3F8F22-3CD0-48B8-87A3-E4780B5BAFDE}" destId="{13E77632-1DC8-4EF6-85DB-1DC8B1ED8153}" srcOrd="0" destOrd="0" presId="urn:microsoft.com/office/officeart/2008/layout/LinedList"/>
    <dgm:cxn modelId="{35924864-5D69-4FC6-8FF9-F271AF13EAA3}" srcId="{6A52E71F-E731-4D23-B48F-DB736C70959D}" destId="{2556B512-762A-4100-B1E1-439618B784D6}" srcOrd="4" destOrd="0" parTransId="{100C5E82-DBD3-4F42-B5C4-EF94DC6CD379}" sibTransId="{B4D6387E-37A8-48DD-91EF-6B40629A7EC3}"/>
    <dgm:cxn modelId="{2E6B1415-A50C-485F-B9E9-42B2D53B56A8}" type="presOf" srcId="{C1D67165-7859-48DB-B27B-867D63AE68C5}" destId="{ED8BD0B9-EF4C-4D78-AB07-71872036D2F1}" srcOrd="0" destOrd="0" presId="urn:microsoft.com/office/officeart/2008/layout/LinedList"/>
    <dgm:cxn modelId="{84001EF1-B471-488F-8ECD-E532A70F9EBC}" type="presOf" srcId="{6B81F1BB-9E7D-4F2D-B2AA-0C11D5BB6CF1}" destId="{9AF39D80-AF45-46B0-BB73-0BBB16FC71F7}" srcOrd="0" destOrd="0" presId="urn:microsoft.com/office/officeart/2008/layout/LinedList"/>
    <dgm:cxn modelId="{11F26ACD-97EF-4B27-8F84-FF37925E0F2E}" srcId="{6A52E71F-E731-4D23-B48F-DB736C70959D}" destId="{A9009A4B-3CEF-42AF-82A8-0D525ED75B75}" srcOrd="0" destOrd="0" parTransId="{D5010D70-AE33-4377-82A7-7AE92561621B}" sibTransId="{0F40A441-49AD-440A-9C65-C2E36D9BD546}"/>
    <dgm:cxn modelId="{53A8BE18-208F-445A-901B-05DACDEF3EED}" type="presParOf" srcId="{CE788BDC-A161-4D89-BF08-4BC6EADD7A8F}" destId="{8E3EEA5E-1165-4E6F-80C3-8B27674F87EE}" srcOrd="0" destOrd="0" presId="urn:microsoft.com/office/officeart/2008/layout/LinedList"/>
    <dgm:cxn modelId="{1A5559B2-40A8-48AB-A6DA-7FDA438AF274}" type="presParOf" srcId="{CE788BDC-A161-4D89-BF08-4BC6EADD7A8F}" destId="{57509101-34C4-44AE-A1C6-6A7331A865BA}" srcOrd="1" destOrd="0" presId="urn:microsoft.com/office/officeart/2008/layout/LinedList"/>
    <dgm:cxn modelId="{6911B769-8C8E-4037-8B9A-31EB45E70FFE}" type="presParOf" srcId="{57509101-34C4-44AE-A1C6-6A7331A865BA}" destId="{55B98B29-8CED-4B4C-BBDE-D6F373132AF2}" srcOrd="0" destOrd="0" presId="urn:microsoft.com/office/officeart/2008/layout/LinedList"/>
    <dgm:cxn modelId="{7E76E37F-E1EB-4DC0-99A0-8659CCECC288}" type="presParOf" srcId="{57509101-34C4-44AE-A1C6-6A7331A865BA}" destId="{52E0943F-6B32-4BA8-B49F-CF6D2746BFC0}" srcOrd="1" destOrd="0" presId="urn:microsoft.com/office/officeart/2008/layout/LinedList"/>
    <dgm:cxn modelId="{3B86F1BA-70BC-4B8D-A08D-493D60A2786E}" type="presParOf" srcId="{CE788BDC-A161-4D89-BF08-4BC6EADD7A8F}" destId="{4E7DF074-D491-48C7-B8FC-8E0EC273262A}" srcOrd="2" destOrd="0" presId="urn:microsoft.com/office/officeart/2008/layout/LinedList"/>
    <dgm:cxn modelId="{F5D94687-3BB5-4338-8F9F-17D429F29564}" type="presParOf" srcId="{CE788BDC-A161-4D89-BF08-4BC6EADD7A8F}" destId="{61BA697E-40DD-4D83-8967-1E094DD4E211}" srcOrd="3" destOrd="0" presId="urn:microsoft.com/office/officeart/2008/layout/LinedList"/>
    <dgm:cxn modelId="{709DDEFD-FCFD-46E1-94AE-C35CEF363097}" type="presParOf" srcId="{61BA697E-40DD-4D83-8967-1E094DD4E211}" destId="{ED8BD0B9-EF4C-4D78-AB07-71872036D2F1}" srcOrd="0" destOrd="0" presId="urn:microsoft.com/office/officeart/2008/layout/LinedList"/>
    <dgm:cxn modelId="{17B82A1B-91B8-4341-9535-9F686EFB8DEC}" type="presParOf" srcId="{61BA697E-40DD-4D83-8967-1E094DD4E211}" destId="{1D6E98CD-BD66-4C4F-A19E-74DFEE408018}" srcOrd="1" destOrd="0" presId="urn:microsoft.com/office/officeart/2008/layout/LinedList"/>
    <dgm:cxn modelId="{CC78AC3F-B39E-43F6-86D2-48D557F4E863}" type="presParOf" srcId="{CE788BDC-A161-4D89-BF08-4BC6EADD7A8F}" destId="{9B4E43D2-CD8C-45D4-85B2-C86C60690C34}" srcOrd="4" destOrd="0" presId="urn:microsoft.com/office/officeart/2008/layout/LinedList"/>
    <dgm:cxn modelId="{ED8EC20B-BE8E-48E9-81F7-AC39DCD4D796}" type="presParOf" srcId="{CE788BDC-A161-4D89-BF08-4BC6EADD7A8F}" destId="{09E8AC02-C7F2-41D5-896B-9DCFC647EA77}" srcOrd="5" destOrd="0" presId="urn:microsoft.com/office/officeart/2008/layout/LinedList"/>
    <dgm:cxn modelId="{81578214-BB2F-48FB-89B2-1FBBE0B27F07}" type="presParOf" srcId="{09E8AC02-C7F2-41D5-896B-9DCFC647EA77}" destId="{71067D70-78AB-424F-BC15-5E984B372374}" srcOrd="0" destOrd="0" presId="urn:microsoft.com/office/officeart/2008/layout/LinedList"/>
    <dgm:cxn modelId="{8E3D1CAF-269B-4D12-BCC6-87B281D332B5}" type="presParOf" srcId="{09E8AC02-C7F2-41D5-896B-9DCFC647EA77}" destId="{53CCCF34-8308-447B-813E-49F78B404EBF}" srcOrd="1" destOrd="0" presId="urn:microsoft.com/office/officeart/2008/layout/LinedList"/>
    <dgm:cxn modelId="{21EC973B-96BA-41B3-8898-5BDDE6555ED8}" type="presParOf" srcId="{CE788BDC-A161-4D89-BF08-4BC6EADD7A8F}" destId="{757F5704-9A30-4415-9F84-ECB698B408FF}" srcOrd="6" destOrd="0" presId="urn:microsoft.com/office/officeart/2008/layout/LinedList"/>
    <dgm:cxn modelId="{107A5857-6271-4488-88EA-4B2E415A2BFC}" type="presParOf" srcId="{CE788BDC-A161-4D89-BF08-4BC6EADD7A8F}" destId="{0F637440-2434-4E7D-9D8D-A5555399DA84}" srcOrd="7" destOrd="0" presId="urn:microsoft.com/office/officeart/2008/layout/LinedList"/>
    <dgm:cxn modelId="{D986D51D-15CF-42DB-A3BC-4DF6E84876E0}" type="presParOf" srcId="{0F637440-2434-4E7D-9D8D-A5555399DA84}" destId="{13E77632-1DC8-4EF6-85DB-1DC8B1ED8153}" srcOrd="0" destOrd="0" presId="urn:microsoft.com/office/officeart/2008/layout/LinedList"/>
    <dgm:cxn modelId="{18ABE1AB-E3CB-4E3E-81B6-ABA0CDE2DEB2}" type="presParOf" srcId="{0F637440-2434-4E7D-9D8D-A5555399DA84}" destId="{4A141890-8C39-4DC3-BDFF-41F035BE570F}" srcOrd="1" destOrd="0" presId="urn:microsoft.com/office/officeart/2008/layout/LinedList"/>
    <dgm:cxn modelId="{B1C9416E-B3BC-411E-90FD-6E4C46F566A0}" type="presParOf" srcId="{CE788BDC-A161-4D89-BF08-4BC6EADD7A8F}" destId="{AC6CDA47-07CF-45F6-94A1-930440C7696E}" srcOrd="8" destOrd="0" presId="urn:microsoft.com/office/officeart/2008/layout/LinedList"/>
    <dgm:cxn modelId="{7988CCD8-7249-420B-88EB-071183F0D12E}" type="presParOf" srcId="{CE788BDC-A161-4D89-BF08-4BC6EADD7A8F}" destId="{013FC982-9B06-4C09-AAAC-A319AB7DB3C6}" srcOrd="9" destOrd="0" presId="urn:microsoft.com/office/officeart/2008/layout/LinedList"/>
    <dgm:cxn modelId="{58E158DB-3BED-4650-8598-88C69418B677}" type="presParOf" srcId="{013FC982-9B06-4C09-AAAC-A319AB7DB3C6}" destId="{24D9AA73-878F-46E6-8541-001ECC318CDD}" srcOrd="0" destOrd="0" presId="urn:microsoft.com/office/officeart/2008/layout/LinedList"/>
    <dgm:cxn modelId="{A89A95FD-D6BE-466D-861D-524EFF490EF1}" type="presParOf" srcId="{013FC982-9B06-4C09-AAAC-A319AB7DB3C6}" destId="{1BAC5AC6-28EF-45AE-A2D5-729913181C9E}" srcOrd="1" destOrd="0" presId="urn:microsoft.com/office/officeart/2008/layout/LinedList"/>
    <dgm:cxn modelId="{A1419F99-D3F2-457D-AF92-313E7580EDAA}" type="presParOf" srcId="{CE788BDC-A161-4D89-BF08-4BC6EADD7A8F}" destId="{45AADDFF-BFD2-43A9-A52F-6E7009125362}" srcOrd="10" destOrd="0" presId="urn:microsoft.com/office/officeart/2008/layout/LinedList"/>
    <dgm:cxn modelId="{0CA0729D-6AD9-4060-BC10-D8A7101436BE}" type="presParOf" srcId="{CE788BDC-A161-4D89-BF08-4BC6EADD7A8F}" destId="{1427F7D6-E53B-4440-8D75-82FECB4E1DAA}" srcOrd="11" destOrd="0" presId="urn:microsoft.com/office/officeart/2008/layout/LinedList"/>
    <dgm:cxn modelId="{AC0D48FA-586A-4447-A61B-531306A324E9}" type="presParOf" srcId="{1427F7D6-E53B-4440-8D75-82FECB4E1DAA}" destId="{9AF39D80-AF45-46B0-BB73-0BBB16FC71F7}" srcOrd="0" destOrd="0" presId="urn:microsoft.com/office/officeart/2008/layout/LinedList"/>
    <dgm:cxn modelId="{1C055DE2-30A6-4B98-BC0E-102F809B2BA8}" type="presParOf" srcId="{1427F7D6-E53B-4440-8D75-82FECB4E1DAA}" destId="{696A9515-0EBA-44BD-B33A-C1B0486BF76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9BE1A51-C811-4FE9-ABD1-8F0C357C130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89BDA42-9A9C-470A-98D5-F148709F6F49}">
      <dgm:prSet phldrT="[Text]"/>
      <dgm:spPr/>
      <dgm:t>
        <a:bodyPr/>
        <a:lstStyle/>
        <a:p>
          <a:r>
            <a:rPr lang="en-US" smtClean="0"/>
            <a:t>History and physical most important assessors of disease and risk</a:t>
          </a:r>
          <a:endParaRPr lang="en-GB"/>
        </a:p>
      </dgm:t>
    </dgm:pt>
    <dgm:pt modelId="{972F592C-18FC-46A1-88A8-A32E9316035F}" type="parTrans" cxnId="{D6BD50A5-56CE-4FB5-A1BD-D9925B89A057}">
      <dgm:prSet/>
      <dgm:spPr/>
      <dgm:t>
        <a:bodyPr/>
        <a:lstStyle/>
        <a:p>
          <a:endParaRPr lang="en-GB"/>
        </a:p>
      </dgm:t>
    </dgm:pt>
    <dgm:pt modelId="{8CD068B3-E333-4FFD-BC60-7DCF9FAC2544}" type="sibTrans" cxnId="{D6BD50A5-56CE-4FB5-A1BD-D9925B89A057}">
      <dgm:prSet/>
      <dgm:spPr/>
      <dgm:t>
        <a:bodyPr/>
        <a:lstStyle/>
        <a:p>
          <a:endParaRPr lang="en-GB"/>
        </a:p>
      </dgm:t>
    </dgm:pt>
    <dgm:pt modelId="{B366B3CF-0233-4ED3-9B1A-385FB937B84E}">
      <dgm:prSet/>
      <dgm:spPr/>
      <dgm:t>
        <a:bodyPr/>
        <a:lstStyle/>
        <a:p>
          <a:r>
            <a:rPr lang="en-US" dirty="0" smtClean="0"/>
            <a:t>ASA and functional status good predictors of risk</a:t>
          </a:r>
          <a:endParaRPr lang="en-GB" dirty="0"/>
        </a:p>
      </dgm:t>
    </dgm:pt>
    <dgm:pt modelId="{0ED93813-E611-41B5-83D9-04CEF5D0EFD4}" type="parTrans" cxnId="{EE86AEB9-DA8A-43D2-8077-D41F32DA531E}">
      <dgm:prSet/>
      <dgm:spPr/>
      <dgm:t>
        <a:bodyPr/>
        <a:lstStyle/>
        <a:p>
          <a:endParaRPr lang="en-GB"/>
        </a:p>
      </dgm:t>
    </dgm:pt>
    <dgm:pt modelId="{BDF99825-BCB5-4715-84BA-7789E4F6F01A}" type="sibTrans" cxnId="{EE86AEB9-DA8A-43D2-8077-D41F32DA531E}">
      <dgm:prSet/>
      <dgm:spPr/>
      <dgm:t>
        <a:bodyPr/>
        <a:lstStyle/>
        <a:p>
          <a:endParaRPr lang="en-GB"/>
        </a:p>
      </dgm:t>
    </dgm:pt>
    <dgm:pt modelId="{7F751CEE-84E2-418A-99BF-68FAD2E3A5D8}">
      <dgm:prSet/>
      <dgm:spPr/>
      <dgm:t>
        <a:bodyPr/>
        <a:lstStyle/>
        <a:p>
          <a:r>
            <a:rPr lang="en-US" smtClean="0"/>
            <a:t>Lab tests have some usefulness</a:t>
          </a:r>
          <a:endParaRPr lang="en-GB"/>
        </a:p>
      </dgm:t>
    </dgm:pt>
    <dgm:pt modelId="{2BD7E719-EF00-4554-8C9D-139F78972F53}" type="parTrans" cxnId="{7A189615-10F4-4A27-A8F5-D95C7FD77A93}">
      <dgm:prSet/>
      <dgm:spPr/>
      <dgm:t>
        <a:bodyPr/>
        <a:lstStyle/>
        <a:p>
          <a:endParaRPr lang="en-GB"/>
        </a:p>
      </dgm:t>
    </dgm:pt>
    <dgm:pt modelId="{AA3C224D-A894-4A62-BE30-7C62CC7F65A1}" type="sibTrans" cxnId="{7A189615-10F4-4A27-A8F5-D95C7FD77A93}">
      <dgm:prSet/>
      <dgm:spPr/>
      <dgm:t>
        <a:bodyPr/>
        <a:lstStyle/>
        <a:p>
          <a:endParaRPr lang="en-GB"/>
        </a:p>
      </dgm:t>
    </dgm:pt>
    <dgm:pt modelId="{CB18D94F-773A-46CC-BCBC-115642748AFC}">
      <dgm:prSet/>
      <dgm:spPr/>
      <dgm:t>
        <a:bodyPr/>
        <a:lstStyle/>
        <a:p>
          <a:r>
            <a:rPr lang="en-US" dirty="0" smtClean="0"/>
            <a:t>Lab tests add little in low risk patients</a:t>
          </a:r>
          <a:endParaRPr lang="en-GB" dirty="0"/>
        </a:p>
      </dgm:t>
    </dgm:pt>
    <dgm:pt modelId="{72754D7E-02CB-4920-BF39-F43A146E8E07}" type="parTrans" cxnId="{E9924F15-79C4-443F-B4B2-1FB37EE64734}">
      <dgm:prSet/>
      <dgm:spPr/>
      <dgm:t>
        <a:bodyPr/>
        <a:lstStyle/>
        <a:p>
          <a:endParaRPr lang="en-GB"/>
        </a:p>
      </dgm:t>
    </dgm:pt>
    <dgm:pt modelId="{013C3B87-B24A-4E3C-916B-A1641BD12021}" type="sibTrans" cxnId="{E9924F15-79C4-443F-B4B2-1FB37EE64734}">
      <dgm:prSet/>
      <dgm:spPr/>
      <dgm:t>
        <a:bodyPr/>
        <a:lstStyle/>
        <a:p>
          <a:endParaRPr lang="en-GB"/>
        </a:p>
      </dgm:t>
    </dgm:pt>
    <dgm:pt modelId="{76A7B5A5-C44E-44D3-A67F-F73E74C63B95}">
      <dgm:prSet/>
      <dgm:spPr/>
      <dgm:t>
        <a:bodyPr/>
        <a:lstStyle/>
        <a:p>
          <a:r>
            <a:rPr lang="en-GB" dirty="0" smtClean="0"/>
            <a:t>May add false + </a:t>
          </a:r>
          <a:r>
            <a:rPr lang="en-GB" dirty="0" err="1" smtClean="0"/>
            <a:t>ves</a:t>
          </a:r>
          <a:endParaRPr lang="en-GB" dirty="0"/>
        </a:p>
      </dgm:t>
    </dgm:pt>
    <dgm:pt modelId="{6A778E9A-3438-4119-B1F7-93FD89E35433}" type="parTrans" cxnId="{BED92210-69C6-4BB0-AE4D-75B1C9C9331C}">
      <dgm:prSet/>
      <dgm:spPr/>
      <dgm:t>
        <a:bodyPr/>
        <a:lstStyle/>
        <a:p>
          <a:endParaRPr lang="en-GB"/>
        </a:p>
      </dgm:t>
    </dgm:pt>
    <dgm:pt modelId="{5A6D9A48-96A3-4277-952E-BDA171108749}" type="sibTrans" cxnId="{BED92210-69C6-4BB0-AE4D-75B1C9C9331C}">
      <dgm:prSet/>
      <dgm:spPr/>
      <dgm:t>
        <a:bodyPr/>
        <a:lstStyle/>
        <a:p>
          <a:endParaRPr lang="en-GB"/>
        </a:p>
      </dgm:t>
    </dgm:pt>
    <dgm:pt modelId="{5D4B2335-450A-4B4F-BAFB-4F660622A54F}">
      <dgm:prSet/>
      <dgm:spPr/>
      <dgm:t>
        <a:bodyPr/>
        <a:lstStyle/>
        <a:p>
          <a:r>
            <a:rPr lang="en-GB" dirty="0" smtClean="0"/>
            <a:t>Add expense</a:t>
          </a:r>
          <a:endParaRPr lang="en-GB" dirty="0"/>
        </a:p>
      </dgm:t>
    </dgm:pt>
    <dgm:pt modelId="{1ED6597E-CF55-4FB0-8A8E-52E39F19233B}" type="parTrans" cxnId="{30050CC8-D7CF-4B87-945D-DC8DBCDC0EC2}">
      <dgm:prSet/>
      <dgm:spPr/>
      <dgm:t>
        <a:bodyPr/>
        <a:lstStyle/>
        <a:p>
          <a:endParaRPr lang="en-GB"/>
        </a:p>
      </dgm:t>
    </dgm:pt>
    <dgm:pt modelId="{74FA898F-0FB7-4238-B337-E9D3B77108C7}" type="sibTrans" cxnId="{30050CC8-D7CF-4B87-945D-DC8DBCDC0EC2}">
      <dgm:prSet/>
      <dgm:spPr/>
      <dgm:t>
        <a:bodyPr/>
        <a:lstStyle/>
        <a:p>
          <a:endParaRPr lang="en-GB"/>
        </a:p>
      </dgm:t>
    </dgm:pt>
    <dgm:pt modelId="{9ECCD5FC-E097-49E8-921C-3B0FC439A82A}" type="pres">
      <dgm:prSet presAssocID="{D9BE1A51-C811-4FE9-ABD1-8F0C357C130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29754B95-67F0-46E0-81EB-8537CD5ED927}" type="pres">
      <dgm:prSet presAssocID="{189BDA42-9A9C-470A-98D5-F148709F6F49}" presName="thickLine" presStyleLbl="alignNode1" presStyleIdx="0" presStyleCnt="6"/>
      <dgm:spPr/>
    </dgm:pt>
    <dgm:pt modelId="{8FE8C85F-FD5C-4E00-9644-E2DD2CACAF41}" type="pres">
      <dgm:prSet presAssocID="{189BDA42-9A9C-470A-98D5-F148709F6F49}" presName="horz1" presStyleCnt="0"/>
      <dgm:spPr/>
    </dgm:pt>
    <dgm:pt modelId="{8547AFC7-5B61-4A7E-8A24-D2D379A34F08}" type="pres">
      <dgm:prSet presAssocID="{189BDA42-9A9C-470A-98D5-F148709F6F49}" presName="tx1" presStyleLbl="revTx" presStyleIdx="0" presStyleCnt="6"/>
      <dgm:spPr/>
      <dgm:t>
        <a:bodyPr/>
        <a:lstStyle/>
        <a:p>
          <a:endParaRPr lang="en-GB"/>
        </a:p>
      </dgm:t>
    </dgm:pt>
    <dgm:pt modelId="{E60D9877-C8F2-4BBE-A160-8D10A938AC2B}" type="pres">
      <dgm:prSet presAssocID="{189BDA42-9A9C-470A-98D5-F148709F6F49}" presName="vert1" presStyleCnt="0"/>
      <dgm:spPr/>
    </dgm:pt>
    <dgm:pt modelId="{D21ED28E-E81D-4B95-96B4-4E53F4D71E8B}" type="pres">
      <dgm:prSet presAssocID="{B366B3CF-0233-4ED3-9B1A-385FB937B84E}" presName="thickLine" presStyleLbl="alignNode1" presStyleIdx="1" presStyleCnt="6"/>
      <dgm:spPr/>
    </dgm:pt>
    <dgm:pt modelId="{1B0CDECD-16EA-4739-8CD0-361C0C626A9F}" type="pres">
      <dgm:prSet presAssocID="{B366B3CF-0233-4ED3-9B1A-385FB937B84E}" presName="horz1" presStyleCnt="0"/>
      <dgm:spPr/>
    </dgm:pt>
    <dgm:pt modelId="{BCD9A8D5-45B3-4987-90F4-7EAAD273F0F9}" type="pres">
      <dgm:prSet presAssocID="{B366B3CF-0233-4ED3-9B1A-385FB937B84E}" presName="tx1" presStyleLbl="revTx" presStyleIdx="1" presStyleCnt="6" custScaleX="500000"/>
      <dgm:spPr/>
      <dgm:t>
        <a:bodyPr/>
        <a:lstStyle/>
        <a:p>
          <a:endParaRPr lang="en-GB"/>
        </a:p>
      </dgm:t>
    </dgm:pt>
    <dgm:pt modelId="{81A64F86-CC55-4982-A176-AB16E36FE73B}" type="pres">
      <dgm:prSet presAssocID="{B366B3CF-0233-4ED3-9B1A-385FB937B84E}" presName="vert1" presStyleCnt="0"/>
      <dgm:spPr/>
    </dgm:pt>
    <dgm:pt modelId="{38609FB1-DB91-4E82-AAB2-975C7775BB71}" type="pres">
      <dgm:prSet presAssocID="{7F751CEE-84E2-418A-99BF-68FAD2E3A5D8}" presName="thickLine" presStyleLbl="alignNode1" presStyleIdx="2" presStyleCnt="6"/>
      <dgm:spPr/>
    </dgm:pt>
    <dgm:pt modelId="{A733C2CE-2321-43DF-9D58-4FF1032BE08B}" type="pres">
      <dgm:prSet presAssocID="{7F751CEE-84E2-418A-99BF-68FAD2E3A5D8}" presName="horz1" presStyleCnt="0"/>
      <dgm:spPr/>
    </dgm:pt>
    <dgm:pt modelId="{97A61C4C-29C9-4AC8-8EA6-1026245BA489}" type="pres">
      <dgm:prSet presAssocID="{7F751CEE-84E2-418A-99BF-68FAD2E3A5D8}" presName="tx1" presStyleLbl="revTx" presStyleIdx="2" presStyleCnt="6" custScaleX="500000"/>
      <dgm:spPr/>
      <dgm:t>
        <a:bodyPr/>
        <a:lstStyle/>
        <a:p>
          <a:endParaRPr lang="en-GB"/>
        </a:p>
      </dgm:t>
    </dgm:pt>
    <dgm:pt modelId="{74F6C794-D6B6-4606-BCDB-33EED23D669F}" type="pres">
      <dgm:prSet presAssocID="{7F751CEE-84E2-418A-99BF-68FAD2E3A5D8}" presName="vert1" presStyleCnt="0"/>
      <dgm:spPr/>
    </dgm:pt>
    <dgm:pt modelId="{91D383A0-3A7C-425D-A6DC-4472C79DCFBE}" type="pres">
      <dgm:prSet presAssocID="{CB18D94F-773A-46CC-BCBC-115642748AFC}" presName="thickLine" presStyleLbl="alignNode1" presStyleIdx="3" presStyleCnt="6"/>
      <dgm:spPr/>
    </dgm:pt>
    <dgm:pt modelId="{3C19A5DE-53D3-4EC8-81E2-769598142AFF}" type="pres">
      <dgm:prSet presAssocID="{CB18D94F-773A-46CC-BCBC-115642748AFC}" presName="horz1" presStyleCnt="0"/>
      <dgm:spPr/>
    </dgm:pt>
    <dgm:pt modelId="{42AF4B80-F956-4DD6-8758-4EB5D3FA0FC9}" type="pres">
      <dgm:prSet presAssocID="{CB18D94F-773A-46CC-BCBC-115642748AFC}" presName="tx1" presStyleLbl="revTx" presStyleIdx="3" presStyleCnt="6" custScaleX="500000"/>
      <dgm:spPr/>
      <dgm:t>
        <a:bodyPr/>
        <a:lstStyle/>
        <a:p>
          <a:endParaRPr lang="en-GB"/>
        </a:p>
      </dgm:t>
    </dgm:pt>
    <dgm:pt modelId="{AE3EFDBC-0975-4857-8FFC-AA79F4AE44DE}" type="pres">
      <dgm:prSet presAssocID="{CB18D94F-773A-46CC-BCBC-115642748AFC}" presName="vert1" presStyleCnt="0"/>
      <dgm:spPr/>
    </dgm:pt>
    <dgm:pt modelId="{1A1D0A1A-58FD-4EEB-A8DB-76560B69D37F}" type="pres">
      <dgm:prSet presAssocID="{76A7B5A5-C44E-44D3-A67F-F73E74C63B95}" presName="thickLine" presStyleLbl="alignNode1" presStyleIdx="4" presStyleCnt="6"/>
      <dgm:spPr/>
    </dgm:pt>
    <dgm:pt modelId="{85C1E600-F01D-452E-A8EA-988088A12C0B}" type="pres">
      <dgm:prSet presAssocID="{76A7B5A5-C44E-44D3-A67F-F73E74C63B95}" presName="horz1" presStyleCnt="0"/>
      <dgm:spPr/>
    </dgm:pt>
    <dgm:pt modelId="{6A04802D-C1DE-4C9C-A4CE-D7042B564CE5}" type="pres">
      <dgm:prSet presAssocID="{76A7B5A5-C44E-44D3-A67F-F73E74C63B95}" presName="tx1" presStyleLbl="revTx" presStyleIdx="4" presStyleCnt="6" custScaleX="500000"/>
      <dgm:spPr/>
      <dgm:t>
        <a:bodyPr/>
        <a:lstStyle/>
        <a:p>
          <a:endParaRPr lang="en-GB"/>
        </a:p>
      </dgm:t>
    </dgm:pt>
    <dgm:pt modelId="{F93B4EB0-9D2F-42B8-B7EC-A9CA34E4C70C}" type="pres">
      <dgm:prSet presAssocID="{76A7B5A5-C44E-44D3-A67F-F73E74C63B95}" presName="vert1" presStyleCnt="0"/>
      <dgm:spPr/>
    </dgm:pt>
    <dgm:pt modelId="{74174F94-4C3C-4AD4-87CC-2D357310D7F1}" type="pres">
      <dgm:prSet presAssocID="{5D4B2335-450A-4B4F-BAFB-4F660622A54F}" presName="thickLine" presStyleLbl="alignNode1" presStyleIdx="5" presStyleCnt="6"/>
      <dgm:spPr/>
    </dgm:pt>
    <dgm:pt modelId="{4C476695-114D-48B9-918D-21ECBF0077A7}" type="pres">
      <dgm:prSet presAssocID="{5D4B2335-450A-4B4F-BAFB-4F660622A54F}" presName="horz1" presStyleCnt="0"/>
      <dgm:spPr/>
    </dgm:pt>
    <dgm:pt modelId="{5CCA8C72-262A-445C-94D3-13F7B5835861}" type="pres">
      <dgm:prSet presAssocID="{5D4B2335-450A-4B4F-BAFB-4F660622A54F}" presName="tx1" presStyleLbl="revTx" presStyleIdx="5" presStyleCnt="6" custScaleX="500000"/>
      <dgm:spPr/>
      <dgm:t>
        <a:bodyPr/>
        <a:lstStyle/>
        <a:p>
          <a:endParaRPr lang="en-GB"/>
        </a:p>
      </dgm:t>
    </dgm:pt>
    <dgm:pt modelId="{2A7EEE5E-5537-4866-8722-FBB2DDF1E64A}" type="pres">
      <dgm:prSet presAssocID="{5D4B2335-450A-4B4F-BAFB-4F660622A54F}" presName="vert1" presStyleCnt="0"/>
      <dgm:spPr/>
    </dgm:pt>
  </dgm:ptLst>
  <dgm:cxnLst>
    <dgm:cxn modelId="{EB95C329-4994-4121-98FD-22EC83400716}" type="presOf" srcId="{5D4B2335-450A-4B4F-BAFB-4F660622A54F}" destId="{5CCA8C72-262A-445C-94D3-13F7B5835861}" srcOrd="0" destOrd="0" presId="urn:microsoft.com/office/officeart/2008/layout/LinedList"/>
    <dgm:cxn modelId="{2DCEA7D8-58E1-418A-A200-51E671EC419D}" type="presOf" srcId="{CB18D94F-773A-46CC-BCBC-115642748AFC}" destId="{42AF4B80-F956-4DD6-8758-4EB5D3FA0FC9}" srcOrd="0" destOrd="0" presId="urn:microsoft.com/office/officeart/2008/layout/LinedList"/>
    <dgm:cxn modelId="{7A189615-10F4-4A27-A8F5-D95C7FD77A93}" srcId="{D9BE1A51-C811-4FE9-ABD1-8F0C357C1309}" destId="{7F751CEE-84E2-418A-99BF-68FAD2E3A5D8}" srcOrd="2" destOrd="0" parTransId="{2BD7E719-EF00-4554-8C9D-139F78972F53}" sibTransId="{AA3C224D-A894-4A62-BE30-7C62CC7F65A1}"/>
    <dgm:cxn modelId="{E9924F15-79C4-443F-B4B2-1FB37EE64734}" srcId="{D9BE1A51-C811-4FE9-ABD1-8F0C357C1309}" destId="{CB18D94F-773A-46CC-BCBC-115642748AFC}" srcOrd="3" destOrd="0" parTransId="{72754D7E-02CB-4920-BF39-F43A146E8E07}" sibTransId="{013C3B87-B24A-4E3C-916B-A1641BD12021}"/>
    <dgm:cxn modelId="{6330B5F3-44FB-4A47-BAC5-795AFF8CCFAD}" type="presOf" srcId="{7F751CEE-84E2-418A-99BF-68FAD2E3A5D8}" destId="{97A61C4C-29C9-4AC8-8EA6-1026245BA489}" srcOrd="0" destOrd="0" presId="urn:microsoft.com/office/officeart/2008/layout/LinedList"/>
    <dgm:cxn modelId="{EE86AEB9-DA8A-43D2-8077-D41F32DA531E}" srcId="{D9BE1A51-C811-4FE9-ABD1-8F0C357C1309}" destId="{B366B3CF-0233-4ED3-9B1A-385FB937B84E}" srcOrd="1" destOrd="0" parTransId="{0ED93813-E611-41B5-83D9-04CEF5D0EFD4}" sibTransId="{BDF99825-BCB5-4715-84BA-7789E4F6F01A}"/>
    <dgm:cxn modelId="{A6F51A23-A36D-406C-817B-DC009AC3AE7D}" type="presOf" srcId="{B366B3CF-0233-4ED3-9B1A-385FB937B84E}" destId="{BCD9A8D5-45B3-4987-90F4-7EAAD273F0F9}" srcOrd="0" destOrd="0" presId="urn:microsoft.com/office/officeart/2008/layout/LinedList"/>
    <dgm:cxn modelId="{9A91BD40-A1E0-406D-9A25-F6D8D4ABD335}" type="presOf" srcId="{D9BE1A51-C811-4FE9-ABD1-8F0C357C1309}" destId="{9ECCD5FC-E097-49E8-921C-3B0FC439A82A}" srcOrd="0" destOrd="0" presId="urn:microsoft.com/office/officeart/2008/layout/LinedList"/>
    <dgm:cxn modelId="{352B9DA2-124E-4862-A48E-4DC94F85082E}" type="presOf" srcId="{189BDA42-9A9C-470A-98D5-F148709F6F49}" destId="{8547AFC7-5B61-4A7E-8A24-D2D379A34F08}" srcOrd="0" destOrd="0" presId="urn:microsoft.com/office/officeart/2008/layout/LinedList"/>
    <dgm:cxn modelId="{30050CC8-D7CF-4B87-945D-DC8DBCDC0EC2}" srcId="{D9BE1A51-C811-4FE9-ABD1-8F0C357C1309}" destId="{5D4B2335-450A-4B4F-BAFB-4F660622A54F}" srcOrd="5" destOrd="0" parTransId="{1ED6597E-CF55-4FB0-8A8E-52E39F19233B}" sibTransId="{74FA898F-0FB7-4238-B337-E9D3B77108C7}"/>
    <dgm:cxn modelId="{BED92210-69C6-4BB0-AE4D-75B1C9C9331C}" srcId="{D9BE1A51-C811-4FE9-ABD1-8F0C357C1309}" destId="{76A7B5A5-C44E-44D3-A67F-F73E74C63B95}" srcOrd="4" destOrd="0" parTransId="{6A778E9A-3438-4119-B1F7-93FD89E35433}" sibTransId="{5A6D9A48-96A3-4277-952E-BDA171108749}"/>
    <dgm:cxn modelId="{8132C1B4-761C-4C34-9E9F-C5213072207F}" type="presOf" srcId="{76A7B5A5-C44E-44D3-A67F-F73E74C63B95}" destId="{6A04802D-C1DE-4C9C-A4CE-D7042B564CE5}" srcOrd="0" destOrd="0" presId="urn:microsoft.com/office/officeart/2008/layout/LinedList"/>
    <dgm:cxn modelId="{D6BD50A5-56CE-4FB5-A1BD-D9925B89A057}" srcId="{D9BE1A51-C811-4FE9-ABD1-8F0C357C1309}" destId="{189BDA42-9A9C-470A-98D5-F148709F6F49}" srcOrd="0" destOrd="0" parTransId="{972F592C-18FC-46A1-88A8-A32E9316035F}" sibTransId="{8CD068B3-E333-4FFD-BC60-7DCF9FAC2544}"/>
    <dgm:cxn modelId="{DD5110D9-E9CD-4AB3-9D9E-A15D6AE90EEC}" type="presParOf" srcId="{9ECCD5FC-E097-49E8-921C-3B0FC439A82A}" destId="{29754B95-67F0-46E0-81EB-8537CD5ED927}" srcOrd="0" destOrd="0" presId="urn:microsoft.com/office/officeart/2008/layout/LinedList"/>
    <dgm:cxn modelId="{2270B36F-5EA7-46C5-8C9F-918B64CBE362}" type="presParOf" srcId="{9ECCD5FC-E097-49E8-921C-3B0FC439A82A}" destId="{8FE8C85F-FD5C-4E00-9644-E2DD2CACAF41}" srcOrd="1" destOrd="0" presId="urn:microsoft.com/office/officeart/2008/layout/LinedList"/>
    <dgm:cxn modelId="{F0EBBC68-A82F-4846-BEAE-845090CBC7B6}" type="presParOf" srcId="{8FE8C85F-FD5C-4E00-9644-E2DD2CACAF41}" destId="{8547AFC7-5B61-4A7E-8A24-D2D379A34F08}" srcOrd="0" destOrd="0" presId="urn:microsoft.com/office/officeart/2008/layout/LinedList"/>
    <dgm:cxn modelId="{50B5FF51-2C7E-4BB5-9C43-06057552193E}" type="presParOf" srcId="{8FE8C85F-FD5C-4E00-9644-E2DD2CACAF41}" destId="{E60D9877-C8F2-4BBE-A160-8D10A938AC2B}" srcOrd="1" destOrd="0" presId="urn:microsoft.com/office/officeart/2008/layout/LinedList"/>
    <dgm:cxn modelId="{7BC63B40-46B1-41AA-949E-C05DD5FFF2BD}" type="presParOf" srcId="{9ECCD5FC-E097-49E8-921C-3B0FC439A82A}" destId="{D21ED28E-E81D-4B95-96B4-4E53F4D71E8B}" srcOrd="2" destOrd="0" presId="urn:microsoft.com/office/officeart/2008/layout/LinedList"/>
    <dgm:cxn modelId="{6EB1F447-EE56-4B2A-9E89-062569CF63DC}" type="presParOf" srcId="{9ECCD5FC-E097-49E8-921C-3B0FC439A82A}" destId="{1B0CDECD-16EA-4739-8CD0-361C0C626A9F}" srcOrd="3" destOrd="0" presId="urn:microsoft.com/office/officeart/2008/layout/LinedList"/>
    <dgm:cxn modelId="{FCDFB20A-0011-4A4F-965C-EC03DED677C6}" type="presParOf" srcId="{1B0CDECD-16EA-4739-8CD0-361C0C626A9F}" destId="{BCD9A8D5-45B3-4987-90F4-7EAAD273F0F9}" srcOrd="0" destOrd="0" presId="urn:microsoft.com/office/officeart/2008/layout/LinedList"/>
    <dgm:cxn modelId="{D945D136-B630-4C98-B49A-06803BD567D4}" type="presParOf" srcId="{1B0CDECD-16EA-4739-8CD0-361C0C626A9F}" destId="{81A64F86-CC55-4982-A176-AB16E36FE73B}" srcOrd="1" destOrd="0" presId="urn:microsoft.com/office/officeart/2008/layout/LinedList"/>
    <dgm:cxn modelId="{53B375EA-122F-4EE7-9106-958D64206952}" type="presParOf" srcId="{9ECCD5FC-E097-49E8-921C-3B0FC439A82A}" destId="{38609FB1-DB91-4E82-AAB2-975C7775BB71}" srcOrd="4" destOrd="0" presId="urn:microsoft.com/office/officeart/2008/layout/LinedList"/>
    <dgm:cxn modelId="{13C2AB87-DA9E-47E2-80F1-FEE7C89F0603}" type="presParOf" srcId="{9ECCD5FC-E097-49E8-921C-3B0FC439A82A}" destId="{A733C2CE-2321-43DF-9D58-4FF1032BE08B}" srcOrd="5" destOrd="0" presId="urn:microsoft.com/office/officeart/2008/layout/LinedList"/>
    <dgm:cxn modelId="{6E737A82-5976-47ED-83D0-C039F82A03DB}" type="presParOf" srcId="{A733C2CE-2321-43DF-9D58-4FF1032BE08B}" destId="{97A61C4C-29C9-4AC8-8EA6-1026245BA489}" srcOrd="0" destOrd="0" presId="urn:microsoft.com/office/officeart/2008/layout/LinedList"/>
    <dgm:cxn modelId="{8BD63AE6-0E36-4C51-ABBC-D3C24D4430FE}" type="presParOf" srcId="{A733C2CE-2321-43DF-9D58-4FF1032BE08B}" destId="{74F6C794-D6B6-4606-BCDB-33EED23D669F}" srcOrd="1" destOrd="0" presId="urn:microsoft.com/office/officeart/2008/layout/LinedList"/>
    <dgm:cxn modelId="{460468D2-C601-4F3C-9D59-6C6E5E647364}" type="presParOf" srcId="{9ECCD5FC-E097-49E8-921C-3B0FC439A82A}" destId="{91D383A0-3A7C-425D-A6DC-4472C79DCFBE}" srcOrd="6" destOrd="0" presId="urn:microsoft.com/office/officeart/2008/layout/LinedList"/>
    <dgm:cxn modelId="{B203D29F-F5E0-4259-B747-42C4FACC2249}" type="presParOf" srcId="{9ECCD5FC-E097-49E8-921C-3B0FC439A82A}" destId="{3C19A5DE-53D3-4EC8-81E2-769598142AFF}" srcOrd="7" destOrd="0" presId="urn:microsoft.com/office/officeart/2008/layout/LinedList"/>
    <dgm:cxn modelId="{6747B63C-B310-4B6A-ACF8-7C47498565D8}" type="presParOf" srcId="{3C19A5DE-53D3-4EC8-81E2-769598142AFF}" destId="{42AF4B80-F956-4DD6-8758-4EB5D3FA0FC9}" srcOrd="0" destOrd="0" presId="urn:microsoft.com/office/officeart/2008/layout/LinedList"/>
    <dgm:cxn modelId="{ACEB1B6B-9FB1-4F59-9D09-E22DCECEDFE7}" type="presParOf" srcId="{3C19A5DE-53D3-4EC8-81E2-769598142AFF}" destId="{AE3EFDBC-0975-4857-8FFC-AA79F4AE44DE}" srcOrd="1" destOrd="0" presId="urn:microsoft.com/office/officeart/2008/layout/LinedList"/>
    <dgm:cxn modelId="{367806D0-371C-4539-98A0-F98C7CA4071A}" type="presParOf" srcId="{9ECCD5FC-E097-49E8-921C-3B0FC439A82A}" destId="{1A1D0A1A-58FD-4EEB-A8DB-76560B69D37F}" srcOrd="8" destOrd="0" presId="urn:microsoft.com/office/officeart/2008/layout/LinedList"/>
    <dgm:cxn modelId="{05274130-9CB8-4119-971F-2C52FDB80BD5}" type="presParOf" srcId="{9ECCD5FC-E097-49E8-921C-3B0FC439A82A}" destId="{85C1E600-F01D-452E-A8EA-988088A12C0B}" srcOrd="9" destOrd="0" presId="urn:microsoft.com/office/officeart/2008/layout/LinedList"/>
    <dgm:cxn modelId="{2E14F1B1-AFAA-4E3C-81ED-40F92BB2C990}" type="presParOf" srcId="{85C1E600-F01D-452E-A8EA-988088A12C0B}" destId="{6A04802D-C1DE-4C9C-A4CE-D7042B564CE5}" srcOrd="0" destOrd="0" presId="urn:microsoft.com/office/officeart/2008/layout/LinedList"/>
    <dgm:cxn modelId="{35C7F07A-0B03-4C7B-A06B-9FCB0B6975A8}" type="presParOf" srcId="{85C1E600-F01D-452E-A8EA-988088A12C0B}" destId="{F93B4EB0-9D2F-42B8-B7EC-A9CA34E4C70C}" srcOrd="1" destOrd="0" presId="urn:microsoft.com/office/officeart/2008/layout/LinedList"/>
    <dgm:cxn modelId="{2082AA80-64A5-4EE7-9EEF-143C68AB1D5E}" type="presParOf" srcId="{9ECCD5FC-E097-49E8-921C-3B0FC439A82A}" destId="{74174F94-4C3C-4AD4-87CC-2D357310D7F1}" srcOrd="10" destOrd="0" presId="urn:microsoft.com/office/officeart/2008/layout/LinedList"/>
    <dgm:cxn modelId="{2F92FD98-A83D-45A9-9E08-9E8C307D4100}" type="presParOf" srcId="{9ECCD5FC-E097-49E8-921C-3B0FC439A82A}" destId="{4C476695-114D-48B9-918D-21ECBF0077A7}" srcOrd="11" destOrd="0" presId="urn:microsoft.com/office/officeart/2008/layout/LinedList"/>
    <dgm:cxn modelId="{11E9313F-64F4-4CA2-B971-9F21341A014F}" type="presParOf" srcId="{4C476695-114D-48B9-918D-21ECBF0077A7}" destId="{5CCA8C72-262A-445C-94D3-13F7B5835861}" srcOrd="0" destOrd="0" presId="urn:microsoft.com/office/officeart/2008/layout/LinedList"/>
    <dgm:cxn modelId="{18427ACD-5F7E-464F-910B-19CD89716D14}" type="presParOf" srcId="{4C476695-114D-48B9-918D-21ECBF0077A7}" destId="{2A7EEE5E-5537-4866-8722-FBB2DDF1E64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5350CC-491E-44D4-B3BA-8E90EE924AA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4B622D5-9461-4996-8EAF-88C99ED4320D}">
      <dgm:prSet phldrT="[Text]"/>
      <dgm:spPr/>
      <dgm:t>
        <a:bodyPr/>
        <a:lstStyle/>
        <a:p>
          <a:r>
            <a:rPr lang="en-US" dirty="0" smtClean="0"/>
            <a:t>Days before schedule date in preoperative clinic</a:t>
          </a:r>
          <a:endParaRPr lang="en-GB" dirty="0"/>
        </a:p>
      </dgm:t>
    </dgm:pt>
    <dgm:pt modelId="{F4597B14-0F5C-42DC-BEDC-F75A988EB939}" type="parTrans" cxnId="{945FE63E-4449-400C-B1AC-D5A7D124F46D}">
      <dgm:prSet/>
      <dgm:spPr/>
      <dgm:t>
        <a:bodyPr/>
        <a:lstStyle/>
        <a:p>
          <a:endParaRPr lang="en-GB"/>
        </a:p>
      </dgm:t>
    </dgm:pt>
    <dgm:pt modelId="{C4C6A34E-8CA1-40C0-B610-859135C7F145}" type="sibTrans" cxnId="{945FE63E-4449-400C-B1AC-D5A7D124F46D}">
      <dgm:prSet/>
      <dgm:spPr/>
      <dgm:t>
        <a:bodyPr/>
        <a:lstStyle/>
        <a:p>
          <a:endParaRPr lang="en-GB"/>
        </a:p>
      </dgm:t>
    </dgm:pt>
    <dgm:pt modelId="{E7BF5DF9-52BC-475D-A089-448395EF3619}">
      <dgm:prSet/>
      <dgm:spPr/>
      <dgm:t>
        <a:bodyPr/>
        <a:lstStyle/>
        <a:p>
          <a:r>
            <a:rPr lang="en-US" smtClean="0"/>
            <a:t>Day before schedule date as inpatient</a:t>
          </a:r>
          <a:endParaRPr lang="en-GB"/>
        </a:p>
      </dgm:t>
    </dgm:pt>
    <dgm:pt modelId="{7DDEEEF1-575D-494B-A20D-62A27CE74BD5}" type="parTrans" cxnId="{3468678E-3830-4151-8BE7-19454D40B29F}">
      <dgm:prSet/>
      <dgm:spPr/>
      <dgm:t>
        <a:bodyPr/>
        <a:lstStyle/>
        <a:p>
          <a:endParaRPr lang="en-GB"/>
        </a:p>
      </dgm:t>
    </dgm:pt>
    <dgm:pt modelId="{D8717364-AF35-4F93-B6C6-D5B0A5B03607}" type="sibTrans" cxnId="{3468678E-3830-4151-8BE7-19454D40B29F}">
      <dgm:prSet/>
      <dgm:spPr/>
      <dgm:t>
        <a:bodyPr/>
        <a:lstStyle/>
        <a:p>
          <a:endParaRPr lang="en-GB"/>
        </a:p>
      </dgm:t>
    </dgm:pt>
    <dgm:pt modelId="{D511354A-0DFE-48DF-B58E-B60C159BA275}">
      <dgm:prSet/>
      <dgm:spPr/>
      <dgm:t>
        <a:bodyPr/>
        <a:lstStyle/>
        <a:p>
          <a:r>
            <a:rPr lang="en-US" smtClean="0"/>
            <a:t>Re-evaluation on admission and before anesthesia</a:t>
          </a:r>
          <a:endParaRPr lang="en-GB"/>
        </a:p>
      </dgm:t>
    </dgm:pt>
    <dgm:pt modelId="{140B61A7-EB6D-4F22-BC32-D63F377FF831}" type="parTrans" cxnId="{D864E268-4149-4565-B77F-0D786030B26F}">
      <dgm:prSet/>
      <dgm:spPr/>
      <dgm:t>
        <a:bodyPr/>
        <a:lstStyle/>
        <a:p>
          <a:endParaRPr lang="en-GB"/>
        </a:p>
      </dgm:t>
    </dgm:pt>
    <dgm:pt modelId="{B209C7B3-C42A-4E73-B8A0-B1F778CB0AA4}" type="sibTrans" cxnId="{D864E268-4149-4565-B77F-0D786030B26F}">
      <dgm:prSet/>
      <dgm:spPr/>
      <dgm:t>
        <a:bodyPr/>
        <a:lstStyle/>
        <a:p>
          <a:endParaRPr lang="en-GB"/>
        </a:p>
      </dgm:t>
    </dgm:pt>
    <dgm:pt modelId="{1E8D4D61-CA6E-4D99-AFFC-55B5AFB12BBF}" type="pres">
      <dgm:prSet presAssocID="{445350CC-491E-44D4-B3BA-8E90EE924AA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A9E01C5D-65ED-46F9-A78E-1666879968CF}" type="pres">
      <dgm:prSet presAssocID="{D4B622D5-9461-4996-8EAF-88C99ED4320D}" presName="thickLine" presStyleLbl="alignNode1" presStyleIdx="0" presStyleCnt="3"/>
      <dgm:spPr/>
    </dgm:pt>
    <dgm:pt modelId="{1F22DE16-FB06-43BA-AD2E-B21784591F3E}" type="pres">
      <dgm:prSet presAssocID="{D4B622D5-9461-4996-8EAF-88C99ED4320D}" presName="horz1" presStyleCnt="0"/>
      <dgm:spPr/>
    </dgm:pt>
    <dgm:pt modelId="{230DB891-2548-4C04-A692-158E1DB628F9}" type="pres">
      <dgm:prSet presAssocID="{D4B622D5-9461-4996-8EAF-88C99ED4320D}" presName="tx1" presStyleLbl="revTx" presStyleIdx="0" presStyleCnt="3"/>
      <dgm:spPr/>
      <dgm:t>
        <a:bodyPr/>
        <a:lstStyle/>
        <a:p>
          <a:endParaRPr lang="en-GB"/>
        </a:p>
      </dgm:t>
    </dgm:pt>
    <dgm:pt modelId="{CA1A2DDA-9FDE-423A-B8ED-A94D8C3F3FB6}" type="pres">
      <dgm:prSet presAssocID="{D4B622D5-9461-4996-8EAF-88C99ED4320D}" presName="vert1" presStyleCnt="0"/>
      <dgm:spPr/>
    </dgm:pt>
    <dgm:pt modelId="{409EF688-1997-4357-B266-FF7A867D7192}" type="pres">
      <dgm:prSet presAssocID="{E7BF5DF9-52BC-475D-A089-448395EF3619}" presName="thickLine" presStyleLbl="alignNode1" presStyleIdx="1" presStyleCnt="3"/>
      <dgm:spPr/>
    </dgm:pt>
    <dgm:pt modelId="{75D115CD-0D5F-43AC-A214-A3A852D4443C}" type="pres">
      <dgm:prSet presAssocID="{E7BF5DF9-52BC-475D-A089-448395EF3619}" presName="horz1" presStyleCnt="0"/>
      <dgm:spPr/>
    </dgm:pt>
    <dgm:pt modelId="{B8404AF7-ED10-4DF6-B3E7-CFEDCC5016AA}" type="pres">
      <dgm:prSet presAssocID="{E7BF5DF9-52BC-475D-A089-448395EF3619}" presName="tx1" presStyleLbl="revTx" presStyleIdx="1" presStyleCnt="3"/>
      <dgm:spPr/>
      <dgm:t>
        <a:bodyPr/>
        <a:lstStyle/>
        <a:p>
          <a:endParaRPr lang="en-GB"/>
        </a:p>
      </dgm:t>
    </dgm:pt>
    <dgm:pt modelId="{E7D4B8AA-AA49-43B0-97F3-D8E72D939ED3}" type="pres">
      <dgm:prSet presAssocID="{E7BF5DF9-52BC-475D-A089-448395EF3619}" presName="vert1" presStyleCnt="0"/>
      <dgm:spPr/>
    </dgm:pt>
    <dgm:pt modelId="{4EDB2C14-4A01-4F76-8A34-1897784E398C}" type="pres">
      <dgm:prSet presAssocID="{D511354A-0DFE-48DF-B58E-B60C159BA275}" presName="thickLine" presStyleLbl="alignNode1" presStyleIdx="2" presStyleCnt="3"/>
      <dgm:spPr/>
    </dgm:pt>
    <dgm:pt modelId="{4CD857B1-B624-42B6-BEAA-0671211B04F5}" type="pres">
      <dgm:prSet presAssocID="{D511354A-0DFE-48DF-B58E-B60C159BA275}" presName="horz1" presStyleCnt="0"/>
      <dgm:spPr/>
    </dgm:pt>
    <dgm:pt modelId="{6E075BEB-5235-4C34-A424-F14A85122687}" type="pres">
      <dgm:prSet presAssocID="{D511354A-0DFE-48DF-B58E-B60C159BA275}" presName="tx1" presStyleLbl="revTx" presStyleIdx="2" presStyleCnt="3"/>
      <dgm:spPr/>
      <dgm:t>
        <a:bodyPr/>
        <a:lstStyle/>
        <a:p>
          <a:endParaRPr lang="en-GB"/>
        </a:p>
      </dgm:t>
    </dgm:pt>
    <dgm:pt modelId="{03797E18-8B8B-43C1-9CC5-36498715DFC5}" type="pres">
      <dgm:prSet presAssocID="{D511354A-0DFE-48DF-B58E-B60C159BA275}" presName="vert1" presStyleCnt="0"/>
      <dgm:spPr/>
    </dgm:pt>
  </dgm:ptLst>
  <dgm:cxnLst>
    <dgm:cxn modelId="{B7DC48DD-3B52-4D19-98FA-08CFE36A7E34}" type="presOf" srcId="{D4B622D5-9461-4996-8EAF-88C99ED4320D}" destId="{230DB891-2548-4C04-A692-158E1DB628F9}" srcOrd="0" destOrd="0" presId="urn:microsoft.com/office/officeart/2008/layout/LinedList"/>
    <dgm:cxn modelId="{945FE63E-4449-400C-B1AC-D5A7D124F46D}" srcId="{445350CC-491E-44D4-B3BA-8E90EE924AA6}" destId="{D4B622D5-9461-4996-8EAF-88C99ED4320D}" srcOrd="0" destOrd="0" parTransId="{F4597B14-0F5C-42DC-BEDC-F75A988EB939}" sibTransId="{C4C6A34E-8CA1-40C0-B610-859135C7F145}"/>
    <dgm:cxn modelId="{63FFC992-A034-49C0-B1EB-7E755FA3B35B}" type="presOf" srcId="{E7BF5DF9-52BC-475D-A089-448395EF3619}" destId="{B8404AF7-ED10-4DF6-B3E7-CFEDCC5016AA}" srcOrd="0" destOrd="0" presId="urn:microsoft.com/office/officeart/2008/layout/LinedList"/>
    <dgm:cxn modelId="{614F9DBF-47B0-4583-9ABE-9E8A49FFD754}" type="presOf" srcId="{D511354A-0DFE-48DF-B58E-B60C159BA275}" destId="{6E075BEB-5235-4C34-A424-F14A85122687}" srcOrd="0" destOrd="0" presId="urn:microsoft.com/office/officeart/2008/layout/LinedList"/>
    <dgm:cxn modelId="{3468678E-3830-4151-8BE7-19454D40B29F}" srcId="{445350CC-491E-44D4-B3BA-8E90EE924AA6}" destId="{E7BF5DF9-52BC-475D-A089-448395EF3619}" srcOrd="1" destOrd="0" parTransId="{7DDEEEF1-575D-494B-A20D-62A27CE74BD5}" sibTransId="{D8717364-AF35-4F93-B6C6-D5B0A5B03607}"/>
    <dgm:cxn modelId="{D864E268-4149-4565-B77F-0D786030B26F}" srcId="{445350CC-491E-44D4-B3BA-8E90EE924AA6}" destId="{D511354A-0DFE-48DF-B58E-B60C159BA275}" srcOrd="2" destOrd="0" parTransId="{140B61A7-EB6D-4F22-BC32-D63F377FF831}" sibTransId="{B209C7B3-C42A-4E73-B8A0-B1F778CB0AA4}"/>
    <dgm:cxn modelId="{BE148689-6222-4E5E-B102-2B1E076B8A10}" type="presOf" srcId="{445350CC-491E-44D4-B3BA-8E90EE924AA6}" destId="{1E8D4D61-CA6E-4D99-AFFC-55B5AFB12BBF}" srcOrd="0" destOrd="0" presId="urn:microsoft.com/office/officeart/2008/layout/LinedList"/>
    <dgm:cxn modelId="{8D4DFF65-D083-4026-8428-95840E79031E}" type="presParOf" srcId="{1E8D4D61-CA6E-4D99-AFFC-55B5AFB12BBF}" destId="{A9E01C5D-65ED-46F9-A78E-1666879968CF}" srcOrd="0" destOrd="0" presId="urn:microsoft.com/office/officeart/2008/layout/LinedList"/>
    <dgm:cxn modelId="{9726F06D-379A-47DA-A35C-36261DFBA7B0}" type="presParOf" srcId="{1E8D4D61-CA6E-4D99-AFFC-55B5AFB12BBF}" destId="{1F22DE16-FB06-43BA-AD2E-B21784591F3E}" srcOrd="1" destOrd="0" presId="urn:microsoft.com/office/officeart/2008/layout/LinedList"/>
    <dgm:cxn modelId="{B645AB39-8AD3-4F84-B418-1147537404D4}" type="presParOf" srcId="{1F22DE16-FB06-43BA-AD2E-B21784591F3E}" destId="{230DB891-2548-4C04-A692-158E1DB628F9}" srcOrd="0" destOrd="0" presId="urn:microsoft.com/office/officeart/2008/layout/LinedList"/>
    <dgm:cxn modelId="{A18B12A2-0DDD-4EE3-A568-ADE73BF5FC0B}" type="presParOf" srcId="{1F22DE16-FB06-43BA-AD2E-B21784591F3E}" destId="{CA1A2DDA-9FDE-423A-B8ED-A94D8C3F3FB6}" srcOrd="1" destOrd="0" presId="urn:microsoft.com/office/officeart/2008/layout/LinedList"/>
    <dgm:cxn modelId="{486B06E5-889A-490B-814F-FF5804CFD074}" type="presParOf" srcId="{1E8D4D61-CA6E-4D99-AFFC-55B5AFB12BBF}" destId="{409EF688-1997-4357-B266-FF7A867D7192}" srcOrd="2" destOrd="0" presId="urn:microsoft.com/office/officeart/2008/layout/LinedList"/>
    <dgm:cxn modelId="{A2D97C18-7BCB-4C5E-A65A-AD9E4C7B98B3}" type="presParOf" srcId="{1E8D4D61-CA6E-4D99-AFFC-55B5AFB12BBF}" destId="{75D115CD-0D5F-43AC-A214-A3A852D4443C}" srcOrd="3" destOrd="0" presId="urn:microsoft.com/office/officeart/2008/layout/LinedList"/>
    <dgm:cxn modelId="{F208D3E9-320F-44B0-9804-75468F0CC6B6}" type="presParOf" srcId="{75D115CD-0D5F-43AC-A214-A3A852D4443C}" destId="{B8404AF7-ED10-4DF6-B3E7-CFEDCC5016AA}" srcOrd="0" destOrd="0" presId="urn:microsoft.com/office/officeart/2008/layout/LinedList"/>
    <dgm:cxn modelId="{32BAE3C4-0C54-40E2-B732-4039E8F6AAC2}" type="presParOf" srcId="{75D115CD-0D5F-43AC-A214-A3A852D4443C}" destId="{E7D4B8AA-AA49-43B0-97F3-D8E72D939ED3}" srcOrd="1" destOrd="0" presId="urn:microsoft.com/office/officeart/2008/layout/LinedList"/>
    <dgm:cxn modelId="{7649BC4D-B93B-4826-B402-76DE992597C1}" type="presParOf" srcId="{1E8D4D61-CA6E-4D99-AFFC-55B5AFB12BBF}" destId="{4EDB2C14-4A01-4F76-8A34-1897784E398C}" srcOrd="4" destOrd="0" presId="urn:microsoft.com/office/officeart/2008/layout/LinedList"/>
    <dgm:cxn modelId="{2D817E8D-982F-4E69-89F9-A70F7C41F93A}" type="presParOf" srcId="{1E8D4D61-CA6E-4D99-AFFC-55B5AFB12BBF}" destId="{4CD857B1-B624-42B6-BEAA-0671211B04F5}" srcOrd="5" destOrd="0" presId="urn:microsoft.com/office/officeart/2008/layout/LinedList"/>
    <dgm:cxn modelId="{795CA06D-F78F-4CFA-81B3-E86CC4F92766}" type="presParOf" srcId="{4CD857B1-B624-42B6-BEAA-0671211B04F5}" destId="{6E075BEB-5235-4C34-A424-F14A85122687}" srcOrd="0" destOrd="0" presId="urn:microsoft.com/office/officeart/2008/layout/LinedList"/>
    <dgm:cxn modelId="{7B558313-8E14-4CEB-8139-98BC1EF66BD4}" type="presParOf" srcId="{4CD857B1-B624-42B6-BEAA-0671211B04F5}" destId="{03797E18-8B8B-43C1-9CC5-36498715DF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09D380-4874-4A76-A4B3-8DC67F2FC50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9587AF3-467C-4722-AEA4-E1A8D1E1B042}">
      <dgm:prSet phldrT="[Text]"/>
      <dgm:spPr/>
      <dgm:t>
        <a:bodyPr/>
        <a:lstStyle/>
        <a:p>
          <a:r>
            <a:rPr lang="en-GB" dirty="0" err="1" smtClean="0"/>
            <a:t>Approx</a:t>
          </a:r>
          <a:r>
            <a:rPr lang="en-GB" dirty="0" smtClean="0"/>
            <a:t> 1:26,000 anaesthetics</a:t>
          </a:r>
          <a:endParaRPr lang="en-GB" dirty="0"/>
        </a:p>
      </dgm:t>
    </dgm:pt>
    <dgm:pt modelId="{4C947538-5706-42AF-8B4E-7557CA5962FB}" type="parTrans" cxnId="{B13245E2-1A0C-454C-852C-610A7A4A19A8}">
      <dgm:prSet/>
      <dgm:spPr/>
      <dgm:t>
        <a:bodyPr/>
        <a:lstStyle/>
        <a:p>
          <a:endParaRPr lang="en-GB"/>
        </a:p>
      </dgm:t>
    </dgm:pt>
    <dgm:pt modelId="{DA8CC152-A436-4082-9A3E-347343B06F56}" type="sibTrans" cxnId="{B13245E2-1A0C-454C-852C-610A7A4A19A8}">
      <dgm:prSet/>
      <dgm:spPr/>
      <dgm:t>
        <a:bodyPr/>
        <a:lstStyle/>
        <a:p>
          <a:endParaRPr lang="en-GB"/>
        </a:p>
      </dgm:t>
    </dgm:pt>
    <dgm:pt modelId="{2AB69F77-505F-481F-8FDD-F67C2ADD1A57}">
      <dgm:prSet/>
      <dgm:spPr/>
      <dgm:t>
        <a:bodyPr/>
        <a:lstStyle/>
        <a:p>
          <a:r>
            <a:rPr lang="en-US" dirty="0" smtClean="0"/>
            <a:t>One third of deaths are preventable</a:t>
          </a:r>
          <a:endParaRPr lang="en-GB" dirty="0"/>
        </a:p>
      </dgm:t>
    </dgm:pt>
    <dgm:pt modelId="{D2EAF221-38DB-45A7-86C5-975CFC61CAAE}" type="parTrans" cxnId="{78EF8376-B9F6-4CAC-9342-DF4C331B318D}">
      <dgm:prSet/>
      <dgm:spPr/>
      <dgm:t>
        <a:bodyPr/>
        <a:lstStyle/>
        <a:p>
          <a:endParaRPr lang="en-GB"/>
        </a:p>
      </dgm:t>
    </dgm:pt>
    <dgm:pt modelId="{29B3BFE8-8ACA-45CE-8304-03B503820A76}" type="sibTrans" cxnId="{78EF8376-B9F6-4CAC-9342-DF4C331B318D}">
      <dgm:prSet/>
      <dgm:spPr/>
      <dgm:t>
        <a:bodyPr/>
        <a:lstStyle/>
        <a:p>
          <a:endParaRPr lang="en-GB"/>
        </a:p>
      </dgm:t>
    </dgm:pt>
    <dgm:pt modelId="{98A3DF60-DD98-4909-9179-53190B0DD5D6}" type="pres">
      <dgm:prSet presAssocID="{D609D380-4874-4A76-A4B3-8DC67F2FC50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90B4F003-BC50-4B31-B010-0DBFB404B605}" type="pres">
      <dgm:prSet presAssocID="{19587AF3-467C-4722-AEA4-E1A8D1E1B042}" presName="thickLine" presStyleLbl="alignNode1" presStyleIdx="0" presStyleCnt="2"/>
      <dgm:spPr/>
    </dgm:pt>
    <dgm:pt modelId="{53815FF7-586C-4D37-88CA-39CB3ABF0AD1}" type="pres">
      <dgm:prSet presAssocID="{19587AF3-467C-4722-AEA4-E1A8D1E1B042}" presName="horz1" presStyleCnt="0"/>
      <dgm:spPr/>
    </dgm:pt>
    <dgm:pt modelId="{3251E751-CBB5-4D01-9CC0-301DBF460F5C}" type="pres">
      <dgm:prSet presAssocID="{19587AF3-467C-4722-AEA4-E1A8D1E1B042}" presName="tx1" presStyleLbl="revTx" presStyleIdx="0" presStyleCnt="2"/>
      <dgm:spPr/>
      <dgm:t>
        <a:bodyPr/>
        <a:lstStyle/>
        <a:p>
          <a:endParaRPr lang="en-GB"/>
        </a:p>
      </dgm:t>
    </dgm:pt>
    <dgm:pt modelId="{A7CD68CD-AA23-4411-9B4C-8E1F32683A72}" type="pres">
      <dgm:prSet presAssocID="{19587AF3-467C-4722-AEA4-E1A8D1E1B042}" presName="vert1" presStyleCnt="0"/>
      <dgm:spPr/>
    </dgm:pt>
    <dgm:pt modelId="{46201B1C-CE00-40F3-A8B8-F91267D64831}" type="pres">
      <dgm:prSet presAssocID="{2AB69F77-505F-481F-8FDD-F67C2ADD1A57}" presName="thickLine" presStyleLbl="alignNode1" presStyleIdx="1" presStyleCnt="2"/>
      <dgm:spPr/>
    </dgm:pt>
    <dgm:pt modelId="{9BC67D54-79DD-4B6E-AAB6-34BF9A4BAD33}" type="pres">
      <dgm:prSet presAssocID="{2AB69F77-505F-481F-8FDD-F67C2ADD1A57}" presName="horz1" presStyleCnt="0"/>
      <dgm:spPr/>
    </dgm:pt>
    <dgm:pt modelId="{4B54D4BF-4886-4BF8-AF38-FF808BA259FE}" type="pres">
      <dgm:prSet presAssocID="{2AB69F77-505F-481F-8FDD-F67C2ADD1A57}" presName="tx1" presStyleLbl="revTx" presStyleIdx="1" presStyleCnt="2" custScaleY="94118"/>
      <dgm:spPr/>
      <dgm:t>
        <a:bodyPr/>
        <a:lstStyle/>
        <a:p>
          <a:endParaRPr lang="en-GB"/>
        </a:p>
      </dgm:t>
    </dgm:pt>
    <dgm:pt modelId="{BD5D8C58-D54D-410C-9CB4-077EC38F16EF}" type="pres">
      <dgm:prSet presAssocID="{2AB69F77-505F-481F-8FDD-F67C2ADD1A57}" presName="vert1" presStyleCnt="0"/>
      <dgm:spPr/>
    </dgm:pt>
  </dgm:ptLst>
  <dgm:cxnLst>
    <dgm:cxn modelId="{6A76EBA5-B1B0-43CF-85B3-E626D08D035B}" type="presOf" srcId="{19587AF3-467C-4722-AEA4-E1A8D1E1B042}" destId="{3251E751-CBB5-4D01-9CC0-301DBF460F5C}" srcOrd="0" destOrd="0" presId="urn:microsoft.com/office/officeart/2008/layout/LinedList"/>
    <dgm:cxn modelId="{B13245E2-1A0C-454C-852C-610A7A4A19A8}" srcId="{D609D380-4874-4A76-A4B3-8DC67F2FC50D}" destId="{19587AF3-467C-4722-AEA4-E1A8D1E1B042}" srcOrd="0" destOrd="0" parTransId="{4C947538-5706-42AF-8B4E-7557CA5962FB}" sibTransId="{DA8CC152-A436-4082-9A3E-347343B06F56}"/>
    <dgm:cxn modelId="{78EF8376-B9F6-4CAC-9342-DF4C331B318D}" srcId="{D609D380-4874-4A76-A4B3-8DC67F2FC50D}" destId="{2AB69F77-505F-481F-8FDD-F67C2ADD1A57}" srcOrd="1" destOrd="0" parTransId="{D2EAF221-38DB-45A7-86C5-975CFC61CAAE}" sibTransId="{29B3BFE8-8ACA-45CE-8304-03B503820A76}"/>
    <dgm:cxn modelId="{E67F9B38-16C6-45AF-966D-770516BB509C}" type="presOf" srcId="{2AB69F77-505F-481F-8FDD-F67C2ADD1A57}" destId="{4B54D4BF-4886-4BF8-AF38-FF808BA259FE}" srcOrd="0" destOrd="0" presId="urn:microsoft.com/office/officeart/2008/layout/LinedList"/>
    <dgm:cxn modelId="{1595A75D-BCB7-4A0F-B282-55DB71E42A49}" type="presOf" srcId="{D609D380-4874-4A76-A4B3-8DC67F2FC50D}" destId="{98A3DF60-DD98-4909-9179-53190B0DD5D6}" srcOrd="0" destOrd="0" presId="urn:microsoft.com/office/officeart/2008/layout/LinedList"/>
    <dgm:cxn modelId="{405E4362-23A3-4F1C-B5F8-62D6A28FB953}" type="presParOf" srcId="{98A3DF60-DD98-4909-9179-53190B0DD5D6}" destId="{90B4F003-BC50-4B31-B010-0DBFB404B605}" srcOrd="0" destOrd="0" presId="urn:microsoft.com/office/officeart/2008/layout/LinedList"/>
    <dgm:cxn modelId="{8FDEE553-E42F-4EE0-BD75-232A91E4B55D}" type="presParOf" srcId="{98A3DF60-DD98-4909-9179-53190B0DD5D6}" destId="{53815FF7-586C-4D37-88CA-39CB3ABF0AD1}" srcOrd="1" destOrd="0" presId="urn:microsoft.com/office/officeart/2008/layout/LinedList"/>
    <dgm:cxn modelId="{08F7A5CA-24ED-4DB3-AE74-3153F2859D7E}" type="presParOf" srcId="{53815FF7-586C-4D37-88CA-39CB3ABF0AD1}" destId="{3251E751-CBB5-4D01-9CC0-301DBF460F5C}" srcOrd="0" destOrd="0" presId="urn:microsoft.com/office/officeart/2008/layout/LinedList"/>
    <dgm:cxn modelId="{A0CC0460-F983-4829-BF94-E47AEA8F1C46}" type="presParOf" srcId="{53815FF7-586C-4D37-88CA-39CB3ABF0AD1}" destId="{A7CD68CD-AA23-4411-9B4C-8E1F32683A72}" srcOrd="1" destOrd="0" presId="urn:microsoft.com/office/officeart/2008/layout/LinedList"/>
    <dgm:cxn modelId="{7481188C-C82C-4DA3-9987-FC82B1052520}" type="presParOf" srcId="{98A3DF60-DD98-4909-9179-53190B0DD5D6}" destId="{46201B1C-CE00-40F3-A8B8-F91267D64831}" srcOrd="2" destOrd="0" presId="urn:microsoft.com/office/officeart/2008/layout/LinedList"/>
    <dgm:cxn modelId="{3715596D-F327-4D40-8BAA-8C4DAD8CD106}" type="presParOf" srcId="{98A3DF60-DD98-4909-9179-53190B0DD5D6}" destId="{9BC67D54-79DD-4B6E-AAB6-34BF9A4BAD33}" srcOrd="3" destOrd="0" presId="urn:microsoft.com/office/officeart/2008/layout/LinedList"/>
    <dgm:cxn modelId="{9997CFF0-F3C7-4D39-82DA-7319F4E94E3D}" type="presParOf" srcId="{9BC67D54-79DD-4B6E-AAB6-34BF9A4BAD33}" destId="{4B54D4BF-4886-4BF8-AF38-FF808BA259FE}" srcOrd="0" destOrd="0" presId="urn:microsoft.com/office/officeart/2008/layout/LinedList"/>
    <dgm:cxn modelId="{1F8D105D-E809-4671-B516-D0AB52F2A62C}" type="presParOf" srcId="{9BC67D54-79DD-4B6E-AAB6-34BF9A4BAD33}" destId="{BD5D8C58-D54D-410C-9CB4-077EC38F16E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E14E82-7C1C-482D-BC84-8A86E7D2FB2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34B986-A14C-44DF-9353-7D8CCE1855EC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2000" b="1" u="sng" dirty="0" smtClean="0"/>
            <a:t>Causes</a:t>
          </a:r>
          <a:endParaRPr lang="en-US" sz="2000" b="1" u="sng" dirty="0"/>
        </a:p>
      </dgm:t>
    </dgm:pt>
    <dgm:pt modelId="{6DA4079C-DF01-4A94-BC15-4D3864674A7B}" type="parTrans" cxnId="{386DFB82-89DC-4845-8C37-484BD256959F}">
      <dgm:prSet/>
      <dgm:spPr/>
      <dgm:t>
        <a:bodyPr/>
        <a:lstStyle/>
        <a:p>
          <a:endParaRPr lang="en-US"/>
        </a:p>
      </dgm:t>
    </dgm:pt>
    <dgm:pt modelId="{CA63A89A-CAE7-498D-880B-228928C0AD97}" type="sibTrans" cxnId="{386DFB82-89DC-4845-8C37-484BD256959F}">
      <dgm:prSet/>
      <dgm:spPr/>
      <dgm:t>
        <a:bodyPr/>
        <a:lstStyle/>
        <a:p>
          <a:endParaRPr lang="en-US"/>
        </a:p>
      </dgm:t>
    </dgm:pt>
    <dgm:pt modelId="{817CEAFF-7C9E-4487-8A6F-1FFAB5C53344}">
      <dgm:prSet custT="1"/>
      <dgm:spPr>
        <a:solidFill>
          <a:schemeClr val="tx1"/>
        </a:solidFill>
      </dgm:spPr>
      <dgm:t>
        <a:bodyPr/>
        <a:lstStyle/>
        <a:p>
          <a:r>
            <a:rPr lang="en-US" sz="2000" dirty="0" smtClean="0">
              <a:solidFill>
                <a:srgbClr val="FF0000"/>
              </a:solidFill>
            </a:rPr>
            <a:t>Inadequate patient preparation</a:t>
          </a:r>
          <a:endParaRPr lang="en-US" sz="2000" dirty="0">
            <a:solidFill>
              <a:srgbClr val="FF0000"/>
            </a:solidFill>
          </a:endParaRPr>
        </a:p>
      </dgm:t>
    </dgm:pt>
    <dgm:pt modelId="{E653510E-3808-4E99-83BD-C57FD059AC74}" type="parTrans" cxnId="{948FADDA-0B50-4481-9B69-B58ABDBC4BDE}">
      <dgm:prSet/>
      <dgm:spPr/>
      <dgm:t>
        <a:bodyPr/>
        <a:lstStyle/>
        <a:p>
          <a:endParaRPr lang="en-US"/>
        </a:p>
      </dgm:t>
    </dgm:pt>
    <dgm:pt modelId="{B7981FBE-0240-4AF4-BAAE-ACC704F33850}" type="sibTrans" cxnId="{948FADDA-0B50-4481-9B69-B58ABDBC4BDE}">
      <dgm:prSet/>
      <dgm:spPr/>
      <dgm:t>
        <a:bodyPr/>
        <a:lstStyle/>
        <a:p>
          <a:endParaRPr lang="en-US"/>
        </a:p>
      </dgm:t>
    </dgm:pt>
    <dgm:pt modelId="{45C2BD56-7FDA-4D63-AFB5-48725E684B49}">
      <dgm:prSet custT="1"/>
      <dgm:spPr>
        <a:solidFill>
          <a:schemeClr val="tx1"/>
        </a:solidFill>
      </dgm:spPr>
      <dgm:t>
        <a:bodyPr/>
        <a:lstStyle/>
        <a:p>
          <a:r>
            <a:rPr lang="en-US" sz="2000" dirty="0" smtClean="0"/>
            <a:t>Inadequate postoperative management</a:t>
          </a:r>
          <a:endParaRPr lang="en-US" sz="2000" dirty="0"/>
        </a:p>
      </dgm:t>
    </dgm:pt>
    <dgm:pt modelId="{6397ED8A-00D2-4AC7-918A-B6F5DC58A898}" type="parTrans" cxnId="{80663174-2C1B-458A-B5CE-49119634FA09}">
      <dgm:prSet/>
      <dgm:spPr/>
      <dgm:t>
        <a:bodyPr/>
        <a:lstStyle/>
        <a:p>
          <a:endParaRPr lang="en-US"/>
        </a:p>
      </dgm:t>
    </dgm:pt>
    <dgm:pt modelId="{AECD8AC5-C54A-4E82-9924-38FAC07878AE}" type="sibTrans" cxnId="{80663174-2C1B-458A-B5CE-49119634FA09}">
      <dgm:prSet/>
      <dgm:spPr/>
      <dgm:t>
        <a:bodyPr/>
        <a:lstStyle/>
        <a:p>
          <a:endParaRPr lang="en-US"/>
        </a:p>
      </dgm:t>
    </dgm:pt>
    <dgm:pt modelId="{8359B871-2BD3-46BB-A635-C4216B3A6E23}">
      <dgm:prSet custT="1"/>
      <dgm:spPr>
        <a:solidFill>
          <a:schemeClr val="tx1"/>
        </a:solidFill>
      </dgm:spPr>
      <dgm:t>
        <a:bodyPr/>
        <a:lstStyle/>
        <a:p>
          <a:r>
            <a:rPr lang="en-US" sz="2000" dirty="0" smtClean="0"/>
            <a:t>Wrong choice of </a:t>
          </a:r>
          <a:r>
            <a:rPr lang="en-US" sz="2000" dirty="0" err="1" smtClean="0"/>
            <a:t>anaesthetic</a:t>
          </a:r>
          <a:r>
            <a:rPr lang="en-US" sz="2000" dirty="0" smtClean="0"/>
            <a:t> technique</a:t>
          </a:r>
          <a:endParaRPr lang="en-US" sz="2000" dirty="0"/>
        </a:p>
      </dgm:t>
    </dgm:pt>
    <dgm:pt modelId="{E7CBEEF9-1777-4811-9E38-52D1F974B442}" type="parTrans" cxnId="{5126E53D-F689-48E5-A7FF-F9B7D2E7B8A7}">
      <dgm:prSet/>
      <dgm:spPr/>
      <dgm:t>
        <a:bodyPr/>
        <a:lstStyle/>
        <a:p>
          <a:endParaRPr lang="en-US"/>
        </a:p>
      </dgm:t>
    </dgm:pt>
    <dgm:pt modelId="{0FF77DE5-B0C5-4ABF-897C-CFACF730C725}" type="sibTrans" cxnId="{5126E53D-F689-48E5-A7FF-F9B7D2E7B8A7}">
      <dgm:prSet/>
      <dgm:spPr/>
      <dgm:t>
        <a:bodyPr/>
        <a:lstStyle/>
        <a:p>
          <a:endParaRPr lang="en-US"/>
        </a:p>
      </dgm:t>
    </dgm:pt>
    <dgm:pt modelId="{71D4A655-C2AC-4A0A-9910-F8270B158F84}">
      <dgm:prSet custT="1"/>
      <dgm:spPr>
        <a:solidFill>
          <a:schemeClr val="tx1"/>
        </a:solidFill>
      </dgm:spPr>
      <dgm:t>
        <a:bodyPr/>
        <a:lstStyle/>
        <a:p>
          <a:r>
            <a:rPr lang="en-US" sz="2000" dirty="0" smtClean="0"/>
            <a:t>Inadequate crisis management</a:t>
          </a:r>
          <a:endParaRPr lang="en-US" sz="2000" dirty="0"/>
        </a:p>
      </dgm:t>
    </dgm:pt>
    <dgm:pt modelId="{07C51DF5-6B8C-4E8C-AD2A-A128495C0141}" type="parTrans" cxnId="{3CF61B28-278B-40C3-89E4-69B3914BFE3D}">
      <dgm:prSet/>
      <dgm:spPr/>
      <dgm:t>
        <a:bodyPr/>
        <a:lstStyle/>
        <a:p>
          <a:endParaRPr lang="en-US"/>
        </a:p>
      </dgm:t>
    </dgm:pt>
    <dgm:pt modelId="{76C05B20-2DE4-40B5-B765-495499D18F5A}" type="sibTrans" cxnId="{3CF61B28-278B-40C3-89E4-69B3914BFE3D}">
      <dgm:prSet/>
      <dgm:spPr/>
      <dgm:t>
        <a:bodyPr/>
        <a:lstStyle/>
        <a:p>
          <a:endParaRPr lang="en-US"/>
        </a:p>
      </dgm:t>
    </dgm:pt>
    <dgm:pt modelId="{015D29B0-25B8-4F60-9ED5-D25F396533AA}" type="pres">
      <dgm:prSet presAssocID="{C5E14E82-7C1C-482D-BC84-8A86E7D2FB2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0228CBFD-BD0E-4C1E-A714-ABF25BA06B80}" type="pres">
      <dgm:prSet presAssocID="{C5E14E82-7C1C-482D-BC84-8A86E7D2FB23}" presName="Name1" presStyleCnt="0"/>
      <dgm:spPr/>
    </dgm:pt>
    <dgm:pt modelId="{E8AE682D-319C-4206-9946-4185F505042E}" type="pres">
      <dgm:prSet presAssocID="{C5E14E82-7C1C-482D-BC84-8A86E7D2FB23}" presName="cycle" presStyleCnt="0"/>
      <dgm:spPr/>
    </dgm:pt>
    <dgm:pt modelId="{8265E6B3-C479-45D7-A5E8-242F7C26FE1E}" type="pres">
      <dgm:prSet presAssocID="{C5E14E82-7C1C-482D-BC84-8A86E7D2FB23}" presName="srcNode" presStyleLbl="node1" presStyleIdx="0" presStyleCnt="5"/>
      <dgm:spPr/>
    </dgm:pt>
    <dgm:pt modelId="{5838BF77-7E86-4D01-A344-C6D39101F22E}" type="pres">
      <dgm:prSet presAssocID="{C5E14E82-7C1C-482D-BC84-8A86E7D2FB23}" presName="conn" presStyleLbl="parChTrans1D2" presStyleIdx="0" presStyleCnt="1"/>
      <dgm:spPr/>
      <dgm:t>
        <a:bodyPr/>
        <a:lstStyle/>
        <a:p>
          <a:endParaRPr lang="en-US"/>
        </a:p>
      </dgm:t>
    </dgm:pt>
    <dgm:pt modelId="{FB7D56AF-2340-4057-80B4-C8D63D8B57C9}" type="pres">
      <dgm:prSet presAssocID="{C5E14E82-7C1C-482D-BC84-8A86E7D2FB23}" presName="extraNode" presStyleLbl="node1" presStyleIdx="0" presStyleCnt="5"/>
      <dgm:spPr/>
    </dgm:pt>
    <dgm:pt modelId="{3AD46474-AF69-4A44-899E-6138D383A2FD}" type="pres">
      <dgm:prSet presAssocID="{C5E14E82-7C1C-482D-BC84-8A86E7D2FB23}" presName="dstNode" presStyleLbl="node1" presStyleIdx="0" presStyleCnt="5"/>
      <dgm:spPr/>
    </dgm:pt>
    <dgm:pt modelId="{64D05DBE-F262-4057-B01B-7FC24F9C5BED}" type="pres">
      <dgm:prSet presAssocID="{4234B986-A14C-44DF-9353-7D8CCE1855EC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06160D-391A-4D84-B5BA-79B311A0C385}" type="pres">
      <dgm:prSet presAssocID="{4234B986-A14C-44DF-9353-7D8CCE1855EC}" presName="accent_1" presStyleCnt="0"/>
      <dgm:spPr/>
    </dgm:pt>
    <dgm:pt modelId="{A571D537-71ED-453E-9B4C-0D5C51C711C3}" type="pres">
      <dgm:prSet presAssocID="{4234B986-A14C-44DF-9353-7D8CCE1855EC}" presName="accentRepeatNode" presStyleLbl="solidFgAcc1" presStyleIdx="0" presStyleCnt="5"/>
      <dgm:spPr/>
    </dgm:pt>
    <dgm:pt modelId="{CB9CC994-1481-4E5C-BEAA-76B0449ADF6B}" type="pres">
      <dgm:prSet presAssocID="{817CEAFF-7C9E-4487-8A6F-1FFAB5C53344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9CC4A-E2F4-42B1-A40F-916A67303362}" type="pres">
      <dgm:prSet presAssocID="{817CEAFF-7C9E-4487-8A6F-1FFAB5C53344}" presName="accent_2" presStyleCnt="0"/>
      <dgm:spPr/>
    </dgm:pt>
    <dgm:pt modelId="{8394B14A-7569-4D59-AF48-E3165C0C8F82}" type="pres">
      <dgm:prSet presAssocID="{817CEAFF-7C9E-4487-8A6F-1FFAB5C53344}" presName="accentRepeatNode" presStyleLbl="solidFgAcc1" presStyleIdx="1" presStyleCnt="5"/>
      <dgm:spPr/>
    </dgm:pt>
    <dgm:pt modelId="{B2BFE40F-C515-4EF1-B17A-534F406A9ED1}" type="pres">
      <dgm:prSet presAssocID="{45C2BD56-7FDA-4D63-AFB5-48725E684B49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6F209B-1A9E-4507-A50D-4BE51E56EB1F}" type="pres">
      <dgm:prSet presAssocID="{45C2BD56-7FDA-4D63-AFB5-48725E684B49}" presName="accent_3" presStyleCnt="0"/>
      <dgm:spPr/>
    </dgm:pt>
    <dgm:pt modelId="{9C7B544F-6E75-48A4-9D32-435471A3B870}" type="pres">
      <dgm:prSet presAssocID="{45C2BD56-7FDA-4D63-AFB5-48725E684B49}" presName="accentRepeatNode" presStyleLbl="solidFgAcc1" presStyleIdx="2" presStyleCnt="5"/>
      <dgm:spPr/>
    </dgm:pt>
    <dgm:pt modelId="{BBE6B64B-DA61-427D-B74F-606A343D1EF8}" type="pres">
      <dgm:prSet presAssocID="{8359B871-2BD3-46BB-A635-C4216B3A6E23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B98A22-6AD3-4786-AF7C-77B2DD21CDCB}" type="pres">
      <dgm:prSet presAssocID="{8359B871-2BD3-46BB-A635-C4216B3A6E23}" presName="accent_4" presStyleCnt="0"/>
      <dgm:spPr/>
    </dgm:pt>
    <dgm:pt modelId="{D6184DD7-0EBF-4404-B01C-0CEFE78FEE01}" type="pres">
      <dgm:prSet presAssocID="{8359B871-2BD3-46BB-A635-C4216B3A6E23}" presName="accentRepeatNode" presStyleLbl="solidFgAcc1" presStyleIdx="3" presStyleCnt="5"/>
      <dgm:spPr/>
    </dgm:pt>
    <dgm:pt modelId="{653DBDBA-570D-48BA-B0E2-532FF85B9B40}" type="pres">
      <dgm:prSet presAssocID="{71D4A655-C2AC-4A0A-9910-F8270B158F84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D64B07-1C91-43EB-A215-555A013D46E5}" type="pres">
      <dgm:prSet presAssocID="{71D4A655-C2AC-4A0A-9910-F8270B158F84}" presName="accent_5" presStyleCnt="0"/>
      <dgm:spPr/>
    </dgm:pt>
    <dgm:pt modelId="{B4B88365-CAF7-484E-AC3D-BEDEC944B863}" type="pres">
      <dgm:prSet presAssocID="{71D4A655-C2AC-4A0A-9910-F8270B158F84}" presName="accentRepeatNode" presStyleLbl="solidFgAcc1" presStyleIdx="4" presStyleCnt="5"/>
      <dgm:spPr/>
    </dgm:pt>
  </dgm:ptLst>
  <dgm:cxnLst>
    <dgm:cxn modelId="{15A23DCB-4084-447C-BA94-4EF70AD6E67F}" type="presOf" srcId="{817CEAFF-7C9E-4487-8A6F-1FFAB5C53344}" destId="{CB9CC994-1481-4E5C-BEAA-76B0449ADF6B}" srcOrd="0" destOrd="0" presId="urn:microsoft.com/office/officeart/2008/layout/VerticalCurvedList"/>
    <dgm:cxn modelId="{386DFB82-89DC-4845-8C37-484BD256959F}" srcId="{C5E14E82-7C1C-482D-BC84-8A86E7D2FB23}" destId="{4234B986-A14C-44DF-9353-7D8CCE1855EC}" srcOrd="0" destOrd="0" parTransId="{6DA4079C-DF01-4A94-BC15-4D3864674A7B}" sibTransId="{CA63A89A-CAE7-498D-880B-228928C0AD97}"/>
    <dgm:cxn modelId="{80663174-2C1B-458A-B5CE-49119634FA09}" srcId="{C5E14E82-7C1C-482D-BC84-8A86E7D2FB23}" destId="{45C2BD56-7FDA-4D63-AFB5-48725E684B49}" srcOrd="2" destOrd="0" parTransId="{6397ED8A-00D2-4AC7-918A-B6F5DC58A898}" sibTransId="{AECD8AC5-C54A-4E82-9924-38FAC07878AE}"/>
    <dgm:cxn modelId="{5126E53D-F689-48E5-A7FF-F9B7D2E7B8A7}" srcId="{C5E14E82-7C1C-482D-BC84-8A86E7D2FB23}" destId="{8359B871-2BD3-46BB-A635-C4216B3A6E23}" srcOrd="3" destOrd="0" parTransId="{E7CBEEF9-1777-4811-9E38-52D1F974B442}" sibTransId="{0FF77DE5-B0C5-4ABF-897C-CFACF730C725}"/>
    <dgm:cxn modelId="{7B879878-DDDC-4D97-98AC-F054391A4938}" type="presOf" srcId="{CA63A89A-CAE7-498D-880B-228928C0AD97}" destId="{5838BF77-7E86-4D01-A344-C6D39101F22E}" srcOrd="0" destOrd="0" presId="urn:microsoft.com/office/officeart/2008/layout/VerticalCurvedList"/>
    <dgm:cxn modelId="{3CF61B28-278B-40C3-89E4-69B3914BFE3D}" srcId="{C5E14E82-7C1C-482D-BC84-8A86E7D2FB23}" destId="{71D4A655-C2AC-4A0A-9910-F8270B158F84}" srcOrd="4" destOrd="0" parTransId="{07C51DF5-6B8C-4E8C-AD2A-A128495C0141}" sibTransId="{76C05B20-2DE4-40B5-B765-495499D18F5A}"/>
    <dgm:cxn modelId="{B2771EFD-286D-4FAA-80A9-48FB25212DE6}" type="presOf" srcId="{4234B986-A14C-44DF-9353-7D8CCE1855EC}" destId="{64D05DBE-F262-4057-B01B-7FC24F9C5BED}" srcOrd="0" destOrd="0" presId="urn:microsoft.com/office/officeart/2008/layout/VerticalCurvedList"/>
    <dgm:cxn modelId="{C36FD3E4-76E0-4D7E-BA8A-9ACE6B8DA17F}" type="presOf" srcId="{71D4A655-C2AC-4A0A-9910-F8270B158F84}" destId="{653DBDBA-570D-48BA-B0E2-532FF85B9B40}" srcOrd="0" destOrd="0" presId="urn:microsoft.com/office/officeart/2008/layout/VerticalCurvedList"/>
    <dgm:cxn modelId="{936F337F-6D80-4EDF-8330-8C2A5D299D37}" type="presOf" srcId="{8359B871-2BD3-46BB-A635-C4216B3A6E23}" destId="{BBE6B64B-DA61-427D-B74F-606A343D1EF8}" srcOrd="0" destOrd="0" presId="urn:microsoft.com/office/officeart/2008/layout/VerticalCurvedList"/>
    <dgm:cxn modelId="{0711C8F4-A57A-4699-A695-370EDEE00BDA}" type="presOf" srcId="{45C2BD56-7FDA-4D63-AFB5-48725E684B49}" destId="{B2BFE40F-C515-4EF1-B17A-534F406A9ED1}" srcOrd="0" destOrd="0" presId="urn:microsoft.com/office/officeart/2008/layout/VerticalCurvedList"/>
    <dgm:cxn modelId="{948FADDA-0B50-4481-9B69-B58ABDBC4BDE}" srcId="{C5E14E82-7C1C-482D-BC84-8A86E7D2FB23}" destId="{817CEAFF-7C9E-4487-8A6F-1FFAB5C53344}" srcOrd="1" destOrd="0" parTransId="{E653510E-3808-4E99-83BD-C57FD059AC74}" sibTransId="{B7981FBE-0240-4AF4-BAAE-ACC704F33850}"/>
    <dgm:cxn modelId="{CF65A87D-456D-4F18-AD48-71607C5D2D78}" type="presOf" srcId="{C5E14E82-7C1C-482D-BC84-8A86E7D2FB23}" destId="{015D29B0-25B8-4F60-9ED5-D25F396533AA}" srcOrd="0" destOrd="0" presId="urn:microsoft.com/office/officeart/2008/layout/VerticalCurvedList"/>
    <dgm:cxn modelId="{6CBE4A30-C5B9-4100-9149-0E65B784AFBC}" type="presParOf" srcId="{015D29B0-25B8-4F60-9ED5-D25F396533AA}" destId="{0228CBFD-BD0E-4C1E-A714-ABF25BA06B80}" srcOrd="0" destOrd="0" presId="urn:microsoft.com/office/officeart/2008/layout/VerticalCurvedList"/>
    <dgm:cxn modelId="{5CB50DDF-F1D5-48BE-92F5-B149959BBE4E}" type="presParOf" srcId="{0228CBFD-BD0E-4C1E-A714-ABF25BA06B80}" destId="{E8AE682D-319C-4206-9946-4185F505042E}" srcOrd="0" destOrd="0" presId="urn:microsoft.com/office/officeart/2008/layout/VerticalCurvedList"/>
    <dgm:cxn modelId="{1BF14A5F-666E-4316-892F-7B522B239906}" type="presParOf" srcId="{E8AE682D-319C-4206-9946-4185F505042E}" destId="{8265E6B3-C479-45D7-A5E8-242F7C26FE1E}" srcOrd="0" destOrd="0" presId="urn:microsoft.com/office/officeart/2008/layout/VerticalCurvedList"/>
    <dgm:cxn modelId="{EF8DB7C6-979C-412B-B121-45A40CA5640C}" type="presParOf" srcId="{E8AE682D-319C-4206-9946-4185F505042E}" destId="{5838BF77-7E86-4D01-A344-C6D39101F22E}" srcOrd="1" destOrd="0" presId="urn:microsoft.com/office/officeart/2008/layout/VerticalCurvedList"/>
    <dgm:cxn modelId="{1623F73E-F25D-41B2-A481-CD6D1C186ECD}" type="presParOf" srcId="{E8AE682D-319C-4206-9946-4185F505042E}" destId="{FB7D56AF-2340-4057-80B4-C8D63D8B57C9}" srcOrd="2" destOrd="0" presId="urn:microsoft.com/office/officeart/2008/layout/VerticalCurvedList"/>
    <dgm:cxn modelId="{98E46E47-794A-4403-9DE2-38DB8DB6E82C}" type="presParOf" srcId="{E8AE682D-319C-4206-9946-4185F505042E}" destId="{3AD46474-AF69-4A44-899E-6138D383A2FD}" srcOrd="3" destOrd="0" presId="urn:microsoft.com/office/officeart/2008/layout/VerticalCurvedList"/>
    <dgm:cxn modelId="{C2C8BF5A-F90F-4D9E-8A10-679896473D9F}" type="presParOf" srcId="{0228CBFD-BD0E-4C1E-A714-ABF25BA06B80}" destId="{64D05DBE-F262-4057-B01B-7FC24F9C5BED}" srcOrd="1" destOrd="0" presId="urn:microsoft.com/office/officeart/2008/layout/VerticalCurvedList"/>
    <dgm:cxn modelId="{8438336B-8C65-4EC8-8582-13828B0E9613}" type="presParOf" srcId="{0228CBFD-BD0E-4C1E-A714-ABF25BA06B80}" destId="{D506160D-391A-4D84-B5BA-79B311A0C385}" srcOrd="2" destOrd="0" presId="urn:microsoft.com/office/officeart/2008/layout/VerticalCurvedList"/>
    <dgm:cxn modelId="{8DB5B986-D37D-48BF-A7CD-6A92B5A639E5}" type="presParOf" srcId="{D506160D-391A-4D84-B5BA-79B311A0C385}" destId="{A571D537-71ED-453E-9B4C-0D5C51C711C3}" srcOrd="0" destOrd="0" presId="urn:microsoft.com/office/officeart/2008/layout/VerticalCurvedList"/>
    <dgm:cxn modelId="{C5360E20-2449-4152-AC4D-B9533E5532D5}" type="presParOf" srcId="{0228CBFD-BD0E-4C1E-A714-ABF25BA06B80}" destId="{CB9CC994-1481-4E5C-BEAA-76B0449ADF6B}" srcOrd="3" destOrd="0" presId="urn:microsoft.com/office/officeart/2008/layout/VerticalCurvedList"/>
    <dgm:cxn modelId="{027B8338-3176-4F1F-958D-7BFF6A83D8B0}" type="presParOf" srcId="{0228CBFD-BD0E-4C1E-A714-ABF25BA06B80}" destId="{F179CC4A-E2F4-42B1-A40F-916A67303362}" srcOrd="4" destOrd="0" presId="urn:microsoft.com/office/officeart/2008/layout/VerticalCurvedList"/>
    <dgm:cxn modelId="{2AC33C0A-1A17-45A0-B446-F286627D4FA8}" type="presParOf" srcId="{F179CC4A-E2F4-42B1-A40F-916A67303362}" destId="{8394B14A-7569-4D59-AF48-E3165C0C8F82}" srcOrd="0" destOrd="0" presId="urn:microsoft.com/office/officeart/2008/layout/VerticalCurvedList"/>
    <dgm:cxn modelId="{D9211EF9-9253-4DD2-857A-8DC8DFA40977}" type="presParOf" srcId="{0228CBFD-BD0E-4C1E-A714-ABF25BA06B80}" destId="{B2BFE40F-C515-4EF1-B17A-534F406A9ED1}" srcOrd="5" destOrd="0" presId="urn:microsoft.com/office/officeart/2008/layout/VerticalCurvedList"/>
    <dgm:cxn modelId="{A883C54E-FEF1-470A-9214-3CA40547C5A6}" type="presParOf" srcId="{0228CBFD-BD0E-4C1E-A714-ABF25BA06B80}" destId="{A06F209B-1A9E-4507-A50D-4BE51E56EB1F}" srcOrd="6" destOrd="0" presId="urn:microsoft.com/office/officeart/2008/layout/VerticalCurvedList"/>
    <dgm:cxn modelId="{724CA943-CA31-4D91-AD7A-082CCA2A6E18}" type="presParOf" srcId="{A06F209B-1A9E-4507-A50D-4BE51E56EB1F}" destId="{9C7B544F-6E75-48A4-9D32-435471A3B870}" srcOrd="0" destOrd="0" presId="urn:microsoft.com/office/officeart/2008/layout/VerticalCurvedList"/>
    <dgm:cxn modelId="{37428C36-6BFA-4B60-85B3-A98B685CEC71}" type="presParOf" srcId="{0228CBFD-BD0E-4C1E-A714-ABF25BA06B80}" destId="{BBE6B64B-DA61-427D-B74F-606A343D1EF8}" srcOrd="7" destOrd="0" presId="urn:microsoft.com/office/officeart/2008/layout/VerticalCurvedList"/>
    <dgm:cxn modelId="{A4CFB5EB-5806-450D-958B-786A0FDF4E1B}" type="presParOf" srcId="{0228CBFD-BD0E-4C1E-A714-ABF25BA06B80}" destId="{C7B98A22-6AD3-4786-AF7C-77B2DD21CDCB}" srcOrd="8" destOrd="0" presId="urn:microsoft.com/office/officeart/2008/layout/VerticalCurvedList"/>
    <dgm:cxn modelId="{FE0BA1B8-2472-4912-A0DC-6FBA6382DC6A}" type="presParOf" srcId="{C7B98A22-6AD3-4786-AF7C-77B2DD21CDCB}" destId="{D6184DD7-0EBF-4404-B01C-0CEFE78FEE01}" srcOrd="0" destOrd="0" presId="urn:microsoft.com/office/officeart/2008/layout/VerticalCurvedList"/>
    <dgm:cxn modelId="{9D40CC73-289F-4D69-9F37-C539E036BDCD}" type="presParOf" srcId="{0228CBFD-BD0E-4C1E-A714-ABF25BA06B80}" destId="{653DBDBA-570D-48BA-B0E2-532FF85B9B40}" srcOrd="9" destOrd="0" presId="urn:microsoft.com/office/officeart/2008/layout/VerticalCurvedList"/>
    <dgm:cxn modelId="{559176DB-6BA0-49B7-8FA9-349162866D59}" type="presParOf" srcId="{0228CBFD-BD0E-4C1E-A714-ABF25BA06B80}" destId="{13D64B07-1C91-43EB-A215-555A013D46E5}" srcOrd="10" destOrd="0" presId="urn:microsoft.com/office/officeart/2008/layout/VerticalCurvedList"/>
    <dgm:cxn modelId="{C7D1F149-794F-4FB1-A797-CDE28C49F219}" type="presParOf" srcId="{13D64B07-1C91-43EB-A215-555A013D46E5}" destId="{B4B88365-CAF7-484E-AC3D-BEDEC944B86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94E3F6-5F93-4DF0-B20A-36A08E2F4C2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D413B74-A5A9-4ECE-AF22-36041EEC23D7}">
      <dgm:prSet phldrT="[Text]"/>
      <dgm:spPr/>
      <dgm:t>
        <a:bodyPr/>
        <a:lstStyle/>
        <a:p>
          <a:r>
            <a:rPr lang="en-US" dirty="0" smtClean="0"/>
            <a:t>Why does the patient need an  operation now?</a:t>
          </a:r>
          <a:endParaRPr lang="en-GB" dirty="0"/>
        </a:p>
      </dgm:t>
    </dgm:pt>
    <dgm:pt modelId="{2DF92891-01B3-49DC-9FAE-E8BE032EA9F5}" type="parTrans" cxnId="{7D8564D0-161B-40C0-813C-E2D4F633F76E}">
      <dgm:prSet/>
      <dgm:spPr/>
      <dgm:t>
        <a:bodyPr/>
        <a:lstStyle/>
        <a:p>
          <a:endParaRPr lang="en-GB"/>
        </a:p>
      </dgm:t>
    </dgm:pt>
    <dgm:pt modelId="{1F254978-6242-4801-8159-2290E8EBAFF5}" type="sibTrans" cxnId="{7D8564D0-161B-40C0-813C-E2D4F633F76E}">
      <dgm:prSet/>
      <dgm:spPr/>
      <dgm:t>
        <a:bodyPr/>
        <a:lstStyle/>
        <a:p>
          <a:endParaRPr lang="en-GB"/>
        </a:p>
      </dgm:t>
    </dgm:pt>
    <dgm:pt modelId="{518A0BC6-313C-46B6-8BEB-22E903100146}">
      <dgm:prSet/>
      <dgm:spPr/>
      <dgm:t>
        <a:bodyPr/>
        <a:lstStyle/>
        <a:p>
          <a:r>
            <a:rPr lang="en-US" dirty="0" smtClean="0"/>
            <a:t>What are the pathophysiological consequences?</a:t>
          </a:r>
          <a:endParaRPr lang="en-GB" dirty="0"/>
        </a:p>
      </dgm:t>
    </dgm:pt>
    <dgm:pt modelId="{A21FCC54-B615-4703-910B-9F5358266005}" type="parTrans" cxnId="{3C9E5F72-F0E3-44E3-B4B9-AAB40370B42D}">
      <dgm:prSet/>
      <dgm:spPr/>
      <dgm:t>
        <a:bodyPr/>
        <a:lstStyle/>
        <a:p>
          <a:endParaRPr lang="en-GB"/>
        </a:p>
      </dgm:t>
    </dgm:pt>
    <dgm:pt modelId="{BE552A7B-7A07-40F0-8CAD-940573931228}" type="sibTrans" cxnId="{3C9E5F72-F0E3-44E3-B4B9-AAB40370B42D}">
      <dgm:prSet/>
      <dgm:spPr/>
      <dgm:t>
        <a:bodyPr/>
        <a:lstStyle/>
        <a:p>
          <a:endParaRPr lang="en-GB"/>
        </a:p>
      </dgm:t>
    </dgm:pt>
    <dgm:pt modelId="{F55B0295-C5A8-4F64-A68E-024DA8C3A72B}">
      <dgm:prSet/>
      <dgm:spPr/>
      <dgm:t>
        <a:bodyPr/>
        <a:lstStyle/>
        <a:p>
          <a:r>
            <a:rPr lang="en-GB" dirty="0" smtClean="0"/>
            <a:t>Presenting symptoms?</a:t>
          </a:r>
          <a:endParaRPr lang="en-GB" dirty="0"/>
        </a:p>
      </dgm:t>
    </dgm:pt>
    <dgm:pt modelId="{9CA23E01-DBB2-4A5E-A25C-407AE4B9D0E8}" type="parTrans" cxnId="{72343DF7-FA16-4C9E-BDA8-B429D463A2F7}">
      <dgm:prSet/>
      <dgm:spPr/>
      <dgm:t>
        <a:bodyPr/>
        <a:lstStyle/>
        <a:p>
          <a:endParaRPr lang="en-GB"/>
        </a:p>
      </dgm:t>
    </dgm:pt>
    <dgm:pt modelId="{ED30514A-FA2E-4F8E-BF02-E1D5274AF1A5}" type="sibTrans" cxnId="{72343DF7-FA16-4C9E-BDA8-B429D463A2F7}">
      <dgm:prSet/>
      <dgm:spPr/>
      <dgm:t>
        <a:bodyPr/>
        <a:lstStyle/>
        <a:p>
          <a:endParaRPr lang="en-GB"/>
        </a:p>
      </dgm:t>
    </dgm:pt>
    <dgm:pt modelId="{50CCF534-C669-422E-84ED-594CF8D4341F}">
      <dgm:prSet/>
      <dgm:spPr/>
      <dgm:t>
        <a:bodyPr/>
        <a:lstStyle/>
        <a:p>
          <a:r>
            <a:rPr lang="en-GB" dirty="0" smtClean="0"/>
            <a:t>e.g. thyroid mass</a:t>
          </a:r>
          <a:endParaRPr lang="en-GB" dirty="0"/>
        </a:p>
      </dgm:t>
    </dgm:pt>
    <dgm:pt modelId="{3419A363-A6B9-4EA5-8DE7-2930EF2811C0}" type="parTrans" cxnId="{376B1C06-C25D-4312-9C57-DC22A808739E}">
      <dgm:prSet/>
      <dgm:spPr/>
      <dgm:t>
        <a:bodyPr/>
        <a:lstStyle/>
        <a:p>
          <a:endParaRPr lang="en-GB"/>
        </a:p>
      </dgm:t>
    </dgm:pt>
    <dgm:pt modelId="{D282B5AC-657F-4B2A-BE95-B62DA7740D89}" type="sibTrans" cxnId="{376B1C06-C25D-4312-9C57-DC22A808739E}">
      <dgm:prSet/>
      <dgm:spPr/>
      <dgm:t>
        <a:bodyPr/>
        <a:lstStyle/>
        <a:p>
          <a:endParaRPr lang="en-GB"/>
        </a:p>
      </dgm:t>
    </dgm:pt>
    <dgm:pt modelId="{FD3D6AC3-25A5-4379-B0D8-2046EB7A03F5}">
      <dgm:prSet/>
      <dgm:spPr/>
      <dgm:t>
        <a:bodyPr/>
        <a:lstStyle/>
        <a:p>
          <a:r>
            <a:rPr lang="en-GB" dirty="0" smtClean="0"/>
            <a:t>Local - stridor, SVC obstruction</a:t>
          </a:r>
          <a:endParaRPr lang="en-GB" dirty="0"/>
        </a:p>
      </dgm:t>
    </dgm:pt>
    <dgm:pt modelId="{D24007A8-5226-425C-AFF7-2911BFC1056D}" type="parTrans" cxnId="{10146C50-9F5D-4A8E-A99A-73E00435FFE6}">
      <dgm:prSet/>
      <dgm:spPr/>
      <dgm:t>
        <a:bodyPr/>
        <a:lstStyle/>
        <a:p>
          <a:endParaRPr lang="en-GB"/>
        </a:p>
      </dgm:t>
    </dgm:pt>
    <dgm:pt modelId="{D39A54D5-8562-4F07-987A-D3E7BDE39BA1}" type="sibTrans" cxnId="{10146C50-9F5D-4A8E-A99A-73E00435FFE6}">
      <dgm:prSet/>
      <dgm:spPr/>
      <dgm:t>
        <a:bodyPr/>
        <a:lstStyle/>
        <a:p>
          <a:endParaRPr lang="en-GB"/>
        </a:p>
      </dgm:t>
    </dgm:pt>
    <dgm:pt modelId="{C504E22A-59D6-4713-AC1F-8A155FF061F1}">
      <dgm:prSet/>
      <dgm:spPr/>
      <dgm:t>
        <a:bodyPr/>
        <a:lstStyle/>
        <a:p>
          <a:r>
            <a:rPr lang="en-GB" dirty="0" smtClean="0"/>
            <a:t>Systemic - hypo/hyperthyroidism</a:t>
          </a:r>
          <a:endParaRPr lang="en-GB" dirty="0"/>
        </a:p>
      </dgm:t>
    </dgm:pt>
    <dgm:pt modelId="{92128998-4247-4B88-8014-AEFE0DCAE386}" type="parTrans" cxnId="{2C037C2C-3694-4794-8FFF-AEDC01174679}">
      <dgm:prSet/>
      <dgm:spPr/>
      <dgm:t>
        <a:bodyPr/>
        <a:lstStyle/>
        <a:p>
          <a:endParaRPr lang="en-GB"/>
        </a:p>
      </dgm:t>
    </dgm:pt>
    <dgm:pt modelId="{78BFAC9C-1CB1-4001-98F0-F27D395C8A17}" type="sibTrans" cxnId="{2C037C2C-3694-4794-8FFF-AEDC01174679}">
      <dgm:prSet/>
      <dgm:spPr/>
      <dgm:t>
        <a:bodyPr/>
        <a:lstStyle/>
        <a:p>
          <a:endParaRPr lang="en-GB"/>
        </a:p>
      </dgm:t>
    </dgm:pt>
    <dgm:pt modelId="{1B0272FB-8F13-4A01-A743-CC9CC959F771}" type="pres">
      <dgm:prSet presAssocID="{F894E3F6-5F93-4DF0-B20A-36A08E2F4C2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6B0E0178-C57E-4252-B78B-6547A0F3D317}" type="pres">
      <dgm:prSet presAssocID="{FD413B74-A5A9-4ECE-AF22-36041EEC23D7}" presName="thickLine" presStyleLbl="alignNode1" presStyleIdx="0" presStyleCnt="6"/>
      <dgm:spPr/>
    </dgm:pt>
    <dgm:pt modelId="{92A4E48A-24A8-4035-8A7B-A71DA3DAEB43}" type="pres">
      <dgm:prSet presAssocID="{FD413B74-A5A9-4ECE-AF22-36041EEC23D7}" presName="horz1" presStyleCnt="0"/>
      <dgm:spPr/>
    </dgm:pt>
    <dgm:pt modelId="{67CA401E-9916-4FCC-8D80-3BC3ACFB3A89}" type="pres">
      <dgm:prSet presAssocID="{FD413B74-A5A9-4ECE-AF22-36041EEC23D7}" presName="tx1" presStyleLbl="revTx" presStyleIdx="0" presStyleCnt="6" custScaleX="500000"/>
      <dgm:spPr/>
      <dgm:t>
        <a:bodyPr/>
        <a:lstStyle/>
        <a:p>
          <a:endParaRPr lang="en-GB"/>
        </a:p>
      </dgm:t>
    </dgm:pt>
    <dgm:pt modelId="{2803EBEB-1C3E-4A5B-AB04-4EDDDCB153AA}" type="pres">
      <dgm:prSet presAssocID="{FD413B74-A5A9-4ECE-AF22-36041EEC23D7}" presName="vert1" presStyleCnt="0"/>
      <dgm:spPr/>
    </dgm:pt>
    <dgm:pt modelId="{7C98D2DE-DAB1-473F-9AA3-13ECEC229958}" type="pres">
      <dgm:prSet presAssocID="{518A0BC6-313C-46B6-8BEB-22E903100146}" presName="thickLine" presStyleLbl="alignNode1" presStyleIdx="1" presStyleCnt="6"/>
      <dgm:spPr/>
    </dgm:pt>
    <dgm:pt modelId="{6178A8A7-0AD5-4D03-B51C-5DCB3A2C6546}" type="pres">
      <dgm:prSet presAssocID="{518A0BC6-313C-46B6-8BEB-22E903100146}" presName="horz1" presStyleCnt="0"/>
      <dgm:spPr/>
    </dgm:pt>
    <dgm:pt modelId="{214173C7-E127-4B1A-98CE-943179B68830}" type="pres">
      <dgm:prSet presAssocID="{518A0BC6-313C-46B6-8BEB-22E903100146}" presName="tx1" presStyleLbl="revTx" presStyleIdx="1" presStyleCnt="6" custScaleX="500000"/>
      <dgm:spPr/>
      <dgm:t>
        <a:bodyPr/>
        <a:lstStyle/>
        <a:p>
          <a:endParaRPr lang="en-GB"/>
        </a:p>
      </dgm:t>
    </dgm:pt>
    <dgm:pt modelId="{A553846B-07D4-4F70-918D-13AEF07A0F29}" type="pres">
      <dgm:prSet presAssocID="{518A0BC6-313C-46B6-8BEB-22E903100146}" presName="vert1" presStyleCnt="0"/>
      <dgm:spPr/>
    </dgm:pt>
    <dgm:pt modelId="{4F4556C7-07C9-4D23-8BE5-E3CEAC6B74A0}" type="pres">
      <dgm:prSet presAssocID="{F55B0295-C5A8-4F64-A68E-024DA8C3A72B}" presName="thickLine" presStyleLbl="alignNode1" presStyleIdx="2" presStyleCnt="6"/>
      <dgm:spPr/>
    </dgm:pt>
    <dgm:pt modelId="{4EF98001-5E68-4A29-A352-6DFB42A8E9ED}" type="pres">
      <dgm:prSet presAssocID="{F55B0295-C5A8-4F64-A68E-024DA8C3A72B}" presName="horz1" presStyleCnt="0"/>
      <dgm:spPr/>
    </dgm:pt>
    <dgm:pt modelId="{CEE274FB-A434-42DF-A878-D420F2AD4F26}" type="pres">
      <dgm:prSet presAssocID="{F55B0295-C5A8-4F64-A68E-024DA8C3A72B}" presName="tx1" presStyleLbl="revTx" presStyleIdx="2" presStyleCnt="6" custScaleX="500000"/>
      <dgm:spPr/>
      <dgm:t>
        <a:bodyPr/>
        <a:lstStyle/>
        <a:p>
          <a:endParaRPr lang="en-GB"/>
        </a:p>
      </dgm:t>
    </dgm:pt>
    <dgm:pt modelId="{63D983D6-CDDD-480B-9229-F6A19AE3DCA3}" type="pres">
      <dgm:prSet presAssocID="{F55B0295-C5A8-4F64-A68E-024DA8C3A72B}" presName="vert1" presStyleCnt="0"/>
      <dgm:spPr/>
    </dgm:pt>
    <dgm:pt modelId="{2E20B277-6908-4657-8B5F-702B4E7EE60D}" type="pres">
      <dgm:prSet presAssocID="{50CCF534-C669-422E-84ED-594CF8D4341F}" presName="thickLine" presStyleLbl="alignNode1" presStyleIdx="3" presStyleCnt="6"/>
      <dgm:spPr/>
    </dgm:pt>
    <dgm:pt modelId="{54C36A27-FE1D-4129-847F-69D03BA0BC67}" type="pres">
      <dgm:prSet presAssocID="{50CCF534-C669-422E-84ED-594CF8D4341F}" presName="horz1" presStyleCnt="0"/>
      <dgm:spPr/>
    </dgm:pt>
    <dgm:pt modelId="{050C3B2F-8C9C-431D-ADAE-7D1A9545C790}" type="pres">
      <dgm:prSet presAssocID="{50CCF534-C669-422E-84ED-594CF8D4341F}" presName="tx1" presStyleLbl="revTx" presStyleIdx="3" presStyleCnt="6" custScaleX="500000"/>
      <dgm:spPr/>
      <dgm:t>
        <a:bodyPr/>
        <a:lstStyle/>
        <a:p>
          <a:endParaRPr lang="en-GB"/>
        </a:p>
      </dgm:t>
    </dgm:pt>
    <dgm:pt modelId="{C31C944F-2226-40DD-AAE7-8972DCA05A58}" type="pres">
      <dgm:prSet presAssocID="{50CCF534-C669-422E-84ED-594CF8D4341F}" presName="vert1" presStyleCnt="0"/>
      <dgm:spPr/>
    </dgm:pt>
    <dgm:pt modelId="{F626C536-FF08-4780-8F59-07A1BEA84AE0}" type="pres">
      <dgm:prSet presAssocID="{FD3D6AC3-25A5-4379-B0D8-2046EB7A03F5}" presName="thickLine" presStyleLbl="alignNode1" presStyleIdx="4" presStyleCnt="6"/>
      <dgm:spPr/>
    </dgm:pt>
    <dgm:pt modelId="{153F96B6-A5B2-4887-916D-1FC752B8E258}" type="pres">
      <dgm:prSet presAssocID="{FD3D6AC3-25A5-4379-B0D8-2046EB7A03F5}" presName="horz1" presStyleCnt="0"/>
      <dgm:spPr/>
    </dgm:pt>
    <dgm:pt modelId="{B198A631-CCC5-40FA-BF4F-BB6AD3AFCBF6}" type="pres">
      <dgm:prSet presAssocID="{FD3D6AC3-25A5-4379-B0D8-2046EB7A03F5}" presName="tx1" presStyleLbl="revTx" presStyleIdx="4" presStyleCnt="6" custScaleX="500000"/>
      <dgm:spPr/>
      <dgm:t>
        <a:bodyPr/>
        <a:lstStyle/>
        <a:p>
          <a:endParaRPr lang="en-GB"/>
        </a:p>
      </dgm:t>
    </dgm:pt>
    <dgm:pt modelId="{F2B27779-24FD-457E-80C5-FE3A1CB1DA9B}" type="pres">
      <dgm:prSet presAssocID="{FD3D6AC3-25A5-4379-B0D8-2046EB7A03F5}" presName="vert1" presStyleCnt="0"/>
      <dgm:spPr/>
    </dgm:pt>
    <dgm:pt modelId="{F0AEA6C0-D036-4D92-9154-6B256DCBFB4F}" type="pres">
      <dgm:prSet presAssocID="{C504E22A-59D6-4713-AC1F-8A155FF061F1}" presName="thickLine" presStyleLbl="alignNode1" presStyleIdx="5" presStyleCnt="6"/>
      <dgm:spPr/>
    </dgm:pt>
    <dgm:pt modelId="{FCA8BB7B-D16B-4A7B-80DD-A5F28756B5DD}" type="pres">
      <dgm:prSet presAssocID="{C504E22A-59D6-4713-AC1F-8A155FF061F1}" presName="horz1" presStyleCnt="0"/>
      <dgm:spPr/>
    </dgm:pt>
    <dgm:pt modelId="{D1296681-0600-494F-A1BF-CE7617B0CAA9}" type="pres">
      <dgm:prSet presAssocID="{C504E22A-59D6-4713-AC1F-8A155FF061F1}" presName="tx1" presStyleLbl="revTx" presStyleIdx="5" presStyleCnt="6" custScaleX="500000"/>
      <dgm:spPr/>
      <dgm:t>
        <a:bodyPr/>
        <a:lstStyle/>
        <a:p>
          <a:endParaRPr lang="en-GB"/>
        </a:p>
      </dgm:t>
    </dgm:pt>
    <dgm:pt modelId="{3FAEBBCF-E4A5-4D20-A3A8-9BF246E17122}" type="pres">
      <dgm:prSet presAssocID="{C504E22A-59D6-4713-AC1F-8A155FF061F1}" presName="vert1" presStyleCnt="0"/>
      <dgm:spPr/>
    </dgm:pt>
  </dgm:ptLst>
  <dgm:cxnLst>
    <dgm:cxn modelId="{114531DD-6D01-4FB1-8CEA-B3F2DAC6D571}" type="presOf" srcId="{FD413B74-A5A9-4ECE-AF22-36041EEC23D7}" destId="{67CA401E-9916-4FCC-8D80-3BC3ACFB3A89}" srcOrd="0" destOrd="0" presId="urn:microsoft.com/office/officeart/2008/layout/LinedList"/>
    <dgm:cxn modelId="{B9E3D2B6-876A-4117-B7D7-F7D14EF95627}" type="presOf" srcId="{F894E3F6-5F93-4DF0-B20A-36A08E2F4C2E}" destId="{1B0272FB-8F13-4A01-A743-CC9CC959F771}" srcOrd="0" destOrd="0" presId="urn:microsoft.com/office/officeart/2008/layout/LinedList"/>
    <dgm:cxn modelId="{7D8564D0-161B-40C0-813C-E2D4F633F76E}" srcId="{F894E3F6-5F93-4DF0-B20A-36A08E2F4C2E}" destId="{FD413B74-A5A9-4ECE-AF22-36041EEC23D7}" srcOrd="0" destOrd="0" parTransId="{2DF92891-01B3-49DC-9FAE-E8BE032EA9F5}" sibTransId="{1F254978-6242-4801-8159-2290E8EBAFF5}"/>
    <dgm:cxn modelId="{2C037C2C-3694-4794-8FFF-AEDC01174679}" srcId="{F894E3F6-5F93-4DF0-B20A-36A08E2F4C2E}" destId="{C504E22A-59D6-4713-AC1F-8A155FF061F1}" srcOrd="5" destOrd="0" parTransId="{92128998-4247-4B88-8014-AEFE0DCAE386}" sibTransId="{78BFAC9C-1CB1-4001-98F0-F27D395C8A17}"/>
    <dgm:cxn modelId="{30D06AA8-71AC-4750-94FB-4B397FD50517}" type="presOf" srcId="{C504E22A-59D6-4713-AC1F-8A155FF061F1}" destId="{D1296681-0600-494F-A1BF-CE7617B0CAA9}" srcOrd="0" destOrd="0" presId="urn:microsoft.com/office/officeart/2008/layout/LinedList"/>
    <dgm:cxn modelId="{0C7BFF05-EE48-4C2B-950D-378F256C5CEB}" type="presOf" srcId="{F55B0295-C5A8-4F64-A68E-024DA8C3A72B}" destId="{CEE274FB-A434-42DF-A878-D420F2AD4F26}" srcOrd="0" destOrd="0" presId="urn:microsoft.com/office/officeart/2008/layout/LinedList"/>
    <dgm:cxn modelId="{D2CD8722-EB62-4940-B715-B3C391527C2D}" type="presOf" srcId="{518A0BC6-313C-46B6-8BEB-22E903100146}" destId="{214173C7-E127-4B1A-98CE-943179B68830}" srcOrd="0" destOrd="0" presId="urn:microsoft.com/office/officeart/2008/layout/LinedList"/>
    <dgm:cxn modelId="{72343DF7-FA16-4C9E-BDA8-B429D463A2F7}" srcId="{F894E3F6-5F93-4DF0-B20A-36A08E2F4C2E}" destId="{F55B0295-C5A8-4F64-A68E-024DA8C3A72B}" srcOrd="2" destOrd="0" parTransId="{9CA23E01-DBB2-4A5E-A25C-407AE4B9D0E8}" sibTransId="{ED30514A-FA2E-4F8E-BF02-E1D5274AF1A5}"/>
    <dgm:cxn modelId="{376B1C06-C25D-4312-9C57-DC22A808739E}" srcId="{F894E3F6-5F93-4DF0-B20A-36A08E2F4C2E}" destId="{50CCF534-C669-422E-84ED-594CF8D4341F}" srcOrd="3" destOrd="0" parTransId="{3419A363-A6B9-4EA5-8DE7-2930EF2811C0}" sibTransId="{D282B5AC-657F-4B2A-BE95-B62DA7740D89}"/>
    <dgm:cxn modelId="{C7F9FEB8-FE46-4E4B-9BEA-DCBD5B9263C1}" type="presOf" srcId="{50CCF534-C669-422E-84ED-594CF8D4341F}" destId="{050C3B2F-8C9C-431D-ADAE-7D1A9545C790}" srcOrd="0" destOrd="0" presId="urn:microsoft.com/office/officeart/2008/layout/LinedList"/>
    <dgm:cxn modelId="{10146C50-9F5D-4A8E-A99A-73E00435FFE6}" srcId="{F894E3F6-5F93-4DF0-B20A-36A08E2F4C2E}" destId="{FD3D6AC3-25A5-4379-B0D8-2046EB7A03F5}" srcOrd="4" destOrd="0" parTransId="{D24007A8-5226-425C-AFF7-2911BFC1056D}" sibTransId="{D39A54D5-8562-4F07-987A-D3E7BDE39BA1}"/>
    <dgm:cxn modelId="{3C9E5F72-F0E3-44E3-B4B9-AAB40370B42D}" srcId="{F894E3F6-5F93-4DF0-B20A-36A08E2F4C2E}" destId="{518A0BC6-313C-46B6-8BEB-22E903100146}" srcOrd="1" destOrd="0" parTransId="{A21FCC54-B615-4703-910B-9F5358266005}" sibTransId="{BE552A7B-7A07-40F0-8CAD-940573931228}"/>
    <dgm:cxn modelId="{A139D037-39B2-4B8A-A4B0-F2DF6C5C0D85}" type="presOf" srcId="{FD3D6AC3-25A5-4379-B0D8-2046EB7A03F5}" destId="{B198A631-CCC5-40FA-BF4F-BB6AD3AFCBF6}" srcOrd="0" destOrd="0" presId="urn:microsoft.com/office/officeart/2008/layout/LinedList"/>
    <dgm:cxn modelId="{DFE57BBD-F17F-4282-A49E-6C16FEBC1D2D}" type="presParOf" srcId="{1B0272FB-8F13-4A01-A743-CC9CC959F771}" destId="{6B0E0178-C57E-4252-B78B-6547A0F3D317}" srcOrd="0" destOrd="0" presId="urn:microsoft.com/office/officeart/2008/layout/LinedList"/>
    <dgm:cxn modelId="{31E61603-4B91-43B4-9A9E-51D6D987B96A}" type="presParOf" srcId="{1B0272FB-8F13-4A01-A743-CC9CC959F771}" destId="{92A4E48A-24A8-4035-8A7B-A71DA3DAEB43}" srcOrd="1" destOrd="0" presId="urn:microsoft.com/office/officeart/2008/layout/LinedList"/>
    <dgm:cxn modelId="{283C2162-1451-4113-8328-DAB23A1DF620}" type="presParOf" srcId="{92A4E48A-24A8-4035-8A7B-A71DA3DAEB43}" destId="{67CA401E-9916-4FCC-8D80-3BC3ACFB3A89}" srcOrd="0" destOrd="0" presId="urn:microsoft.com/office/officeart/2008/layout/LinedList"/>
    <dgm:cxn modelId="{DF565F5A-BE14-4CD8-8625-E7A1A2E0F377}" type="presParOf" srcId="{92A4E48A-24A8-4035-8A7B-A71DA3DAEB43}" destId="{2803EBEB-1C3E-4A5B-AB04-4EDDDCB153AA}" srcOrd="1" destOrd="0" presId="urn:microsoft.com/office/officeart/2008/layout/LinedList"/>
    <dgm:cxn modelId="{29D2AD08-3360-4265-8FC9-1F77EFEF3C7C}" type="presParOf" srcId="{1B0272FB-8F13-4A01-A743-CC9CC959F771}" destId="{7C98D2DE-DAB1-473F-9AA3-13ECEC229958}" srcOrd="2" destOrd="0" presId="urn:microsoft.com/office/officeart/2008/layout/LinedList"/>
    <dgm:cxn modelId="{2C226081-FBE9-4A0D-A3DB-8C2D3F57C57B}" type="presParOf" srcId="{1B0272FB-8F13-4A01-A743-CC9CC959F771}" destId="{6178A8A7-0AD5-4D03-B51C-5DCB3A2C6546}" srcOrd="3" destOrd="0" presId="urn:microsoft.com/office/officeart/2008/layout/LinedList"/>
    <dgm:cxn modelId="{FFC75628-9D8E-48CF-9E7B-026D44A3A5BD}" type="presParOf" srcId="{6178A8A7-0AD5-4D03-B51C-5DCB3A2C6546}" destId="{214173C7-E127-4B1A-98CE-943179B68830}" srcOrd="0" destOrd="0" presId="urn:microsoft.com/office/officeart/2008/layout/LinedList"/>
    <dgm:cxn modelId="{6B53EB52-0FF5-422D-979C-F27428CAB30C}" type="presParOf" srcId="{6178A8A7-0AD5-4D03-B51C-5DCB3A2C6546}" destId="{A553846B-07D4-4F70-918D-13AEF07A0F29}" srcOrd="1" destOrd="0" presId="urn:microsoft.com/office/officeart/2008/layout/LinedList"/>
    <dgm:cxn modelId="{6E062C97-D6AD-4C09-B1EF-517BB11A63FC}" type="presParOf" srcId="{1B0272FB-8F13-4A01-A743-CC9CC959F771}" destId="{4F4556C7-07C9-4D23-8BE5-E3CEAC6B74A0}" srcOrd="4" destOrd="0" presId="urn:microsoft.com/office/officeart/2008/layout/LinedList"/>
    <dgm:cxn modelId="{081B5087-8CDB-476C-BCA5-68CFC47D04A6}" type="presParOf" srcId="{1B0272FB-8F13-4A01-A743-CC9CC959F771}" destId="{4EF98001-5E68-4A29-A352-6DFB42A8E9ED}" srcOrd="5" destOrd="0" presId="urn:microsoft.com/office/officeart/2008/layout/LinedList"/>
    <dgm:cxn modelId="{EC0CD59E-AAB2-406E-AD90-BD27B33546B3}" type="presParOf" srcId="{4EF98001-5E68-4A29-A352-6DFB42A8E9ED}" destId="{CEE274FB-A434-42DF-A878-D420F2AD4F26}" srcOrd="0" destOrd="0" presId="urn:microsoft.com/office/officeart/2008/layout/LinedList"/>
    <dgm:cxn modelId="{91AED21A-E5C8-424A-8614-D0E2F1460697}" type="presParOf" srcId="{4EF98001-5E68-4A29-A352-6DFB42A8E9ED}" destId="{63D983D6-CDDD-480B-9229-F6A19AE3DCA3}" srcOrd="1" destOrd="0" presId="urn:microsoft.com/office/officeart/2008/layout/LinedList"/>
    <dgm:cxn modelId="{94DE6B4E-E95F-4575-A172-09972417E192}" type="presParOf" srcId="{1B0272FB-8F13-4A01-A743-CC9CC959F771}" destId="{2E20B277-6908-4657-8B5F-702B4E7EE60D}" srcOrd="6" destOrd="0" presId="urn:microsoft.com/office/officeart/2008/layout/LinedList"/>
    <dgm:cxn modelId="{2E667732-2F93-4D87-A4B3-5C96ECD8A45E}" type="presParOf" srcId="{1B0272FB-8F13-4A01-A743-CC9CC959F771}" destId="{54C36A27-FE1D-4129-847F-69D03BA0BC67}" srcOrd="7" destOrd="0" presId="urn:microsoft.com/office/officeart/2008/layout/LinedList"/>
    <dgm:cxn modelId="{7E03F9DF-D70E-4CF7-9688-014D5AA188C2}" type="presParOf" srcId="{54C36A27-FE1D-4129-847F-69D03BA0BC67}" destId="{050C3B2F-8C9C-431D-ADAE-7D1A9545C790}" srcOrd="0" destOrd="0" presId="urn:microsoft.com/office/officeart/2008/layout/LinedList"/>
    <dgm:cxn modelId="{65EACABE-135D-405F-B5A9-3BAA3F145BF6}" type="presParOf" srcId="{54C36A27-FE1D-4129-847F-69D03BA0BC67}" destId="{C31C944F-2226-40DD-AAE7-8972DCA05A58}" srcOrd="1" destOrd="0" presId="urn:microsoft.com/office/officeart/2008/layout/LinedList"/>
    <dgm:cxn modelId="{9570EAEE-7CEC-411F-B908-12002CE12C40}" type="presParOf" srcId="{1B0272FB-8F13-4A01-A743-CC9CC959F771}" destId="{F626C536-FF08-4780-8F59-07A1BEA84AE0}" srcOrd="8" destOrd="0" presId="urn:microsoft.com/office/officeart/2008/layout/LinedList"/>
    <dgm:cxn modelId="{7D63EAA2-320E-49C9-AE04-7D69374557FE}" type="presParOf" srcId="{1B0272FB-8F13-4A01-A743-CC9CC959F771}" destId="{153F96B6-A5B2-4887-916D-1FC752B8E258}" srcOrd="9" destOrd="0" presId="urn:microsoft.com/office/officeart/2008/layout/LinedList"/>
    <dgm:cxn modelId="{42C86374-82D3-487D-AE41-DF9179D3543B}" type="presParOf" srcId="{153F96B6-A5B2-4887-916D-1FC752B8E258}" destId="{B198A631-CCC5-40FA-BF4F-BB6AD3AFCBF6}" srcOrd="0" destOrd="0" presId="urn:microsoft.com/office/officeart/2008/layout/LinedList"/>
    <dgm:cxn modelId="{2ECA7793-DBAA-45C9-B679-53798C351152}" type="presParOf" srcId="{153F96B6-A5B2-4887-916D-1FC752B8E258}" destId="{F2B27779-24FD-457E-80C5-FE3A1CB1DA9B}" srcOrd="1" destOrd="0" presId="urn:microsoft.com/office/officeart/2008/layout/LinedList"/>
    <dgm:cxn modelId="{81EC5A89-5252-4F24-B95E-5A140BE2E0BE}" type="presParOf" srcId="{1B0272FB-8F13-4A01-A743-CC9CC959F771}" destId="{F0AEA6C0-D036-4D92-9154-6B256DCBFB4F}" srcOrd="10" destOrd="0" presId="urn:microsoft.com/office/officeart/2008/layout/LinedList"/>
    <dgm:cxn modelId="{89DF9382-732D-4443-96C6-23EEE36E34F7}" type="presParOf" srcId="{1B0272FB-8F13-4A01-A743-CC9CC959F771}" destId="{FCA8BB7B-D16B-4A7B-80DD-A5F28756B5DD}" srcOrd="11" destOrd="0" presId="urn:microsoft.com/office/officeart/2008/layout/LinedList"/>
    <dgm:cxn modelId="{49861584-8C82-4703-AA6D-7A3ED5931389}" type="presParOf" srcId="{FCA8BB7B-D16B-4A7B-80DD-A5F28756B5DD}" destId="{D1296681-0600-494F-A1BF-CE7617B0CAA9}" srcOrd="0" destOrd="0" presId="urn:microsoft.com/office/officeart/2008/layout/LinedList"/>
    <dgm:cxn modelId="{22550A9C-5158-4480-A7CB-51C4C7C3E77C}" type="presParOf" srcId="{FCA8BB7B-D16B-4A7B-80DD-A5F28756B5DD}" destId="{3FAEBBCF-E4A5-4D20-A3A8-9BF246E1712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F2DCD95-C21A-45DC-9AD7-2E189B166B6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BB24169-7158-4730-9BBB-63AB608D920A}">
      <dgm:prSet phldrT="[Text]" custT="1"/>
      <dgm:spPr/>
      <dgm:t>
        <a:bodyPr/>
        <a:lstStyle/>
        <a:p>
          <a:r>
            <a:rPr lang="en-US" sz="2400" dirty="0" smtClean="0"/>
            <a:t>Class I: Angina with strenuous or prolonged exertion</a:t>
          </a:r>
          <a:endParaRPr lang="en-GB" sz="2400" dirty="0"/>
        </a:p>
      </dgm:t>
    </dgm:pt>
    <dgm:pt modelId="{6DB1F77E-3569-479E-AF47-7EC68D8AC1B6}" type="parTrans" cxnId="{587F1BCC-F562-48ED-90D6-D2A3AFABCC6B}">
      <dgm:prSet/>
      <dgm:spPr/>
      <dgm:t>
        <a:bodyPr/>
        <a:lstStyle/>
        <a:p>
          <a:endParaRPr lang="en-GB"/>
        </a:p>
      </dgm:t>
    </dgm:pt>
    <dgm:pt modelId="{70710810-8770-4BDE-83CE-D6CB1D284169}" type="sibTrans" cxnId="{587F1BCC-F562-48ED-90D6-D2A3AFABCC6B}">
      <dgm:prSet/>
      <dgm:spPr/>
      <dgm:t>
        <a:bodyPr/>
        <a:lstStyle/>
        <a:p>
          <a:endParaRPr lang="en-GB"/>
        </a:p>
      </dgm:t>
    </dgm:pt>
    <dgm:pt modelId="{51845625-9E22-447C-A307-C2D49FC42D59}">
      <dgm:prSet custT="1"/>
      <dgm:spPr/>
      <dgm:t>
        <a:bodyPr/>
        <a:lstStyle/>
        <a:p>
          <a:r>
            <a:rPr lang="en-US" sz="2400" dirty="0" smtClean="0"/>
            <a:t>Class II: Angina with moderate exertion</a:t>
          </a:r>
          <a:endParaRPr lang="en-GB" sz="2400" dirty="0"/>
        </a:p>
      </dgm:t>
    </dgm:pt>
    <dgm:pt modelId="{53AECB27-187F-40D9-B89C-7EEE33B731E3}" type="parTrans" cxnId="{DDA07699-84E5-499B-BE01-6C14DB04C4FE}">
      <dgm:prSet/>
      <dgm:spPr/>
      <dgm:t>
        <a:bodyPr/>
        <a:lstStyle/>
        <a:p>
          <a:endParaRPr lang="en-GB"/>
        </a:p>
      </dgm:t>
    </dgm:pt>
    <dgm:pt modelId="{ACCE6571-DA82-4DC1-95C0-5F85A0A9F0C3}" type="sibTrans" cxnId="{DDA07699-84E5-499B-BE01-6C14DB04C4FE}">
      <dgm:prSet/>
      <dgm:spPr/>
      <dgm:t>
        <a:bodyPr/>
        <a:lstStyle/>
        <a:p>
          <a:endParaRPr lang="en-GB"/>
        </a:p>
      </dgm:t>
    </dgm:pt>
    <dgm:pt modelId="{58F05685-4509-43A6-B87A-A3D3726A8485}">
      <dgm:prSet custT="1"/>
      <dgm:spPr/>
      <dgm:t>
        <a:bodyPr/>
        <a:lstStyle/>
        <a:p>
          <a:r>
            <a:rPr lang="en-US" sz="2400" dirty="0" smtClean="0"/>
            <a:t>Class III: Can only lightly exert oneself</a:t>
          </a:r>
          <a:endParaRPr lang="en-GB" sz="2400" dirty="0"/>
        </a:p>
      </dgm:t>
    </dgm:pt>
    <dgm:pt modelId="{B90E4D27-25D5-4D29-864F-9253F8B173F5}" type="parTrans" cxnId="{AE2BEE32-DE61-44B0-9990-C8BE9E4C180E}">
      <dgm:prSet/>
      <dgm:spPr/>
      <dgm:t>
        <a:bodyPr/>
        <a:lstStyle/>
        <a:p>
          <a:endParaRPr lang="en-GB"/>
        </a:p>
      </dgm:t>
    </dgm:pt>
    <dgm:pt modelId="{0D795296-E40C-4130-B07B-2CCC86E5ED9D}" type="sibTrans" cxnId="{AE2BEE32-DE61-44B0-9990-C8BE9E4C180E}">
      <dgm:prSet/>
      <dgm:spPr/>
      <dgm:t>
        <a:bodyPr/>
        <a:lstStyle/>
        <a:p>
          <a:endParaRPr lang="en-GB"/>
        </a:p>
      </dgm:t>
    </dgm:pt>
    <dgm:pt modelId="{3C224F53-1FD5-4C77-9BD7-E8259CA147F9}">
      <dgm:prSet custT="1"/>
      <dgm:spPr/>
      <dgm:t>
        <a:bodyPr/>
        <a:lstStyle/>
        <a:p>
          <a:r>
            <a:rPr lang="en-US" sz="2400" dirty="0" smtClean="0"/>
            <a:t>Class IV: Angina with ANY activity or at rest </a:t>
          </a:r>
          <a:endParaRPr lang="en-GB" sz="2400" dirty="0"/>
        </a:p>
      </dgm:t>
    </dgm:pt>
    <dgm:pt modelId="{D1C0C080-4637-43C9-9944-9A0540A83517}" type="parTrans" cxnId="{83CC9352-CA6D-4344-B201-8ED622EBBEE0}">
      <dgm:prSet/>
      <dgm:spPr/>
      <dgm:t>
        <a:bodyPr/>
        <a:lstStyle/>
        <a:p>
          <a:endParaRPr lang="en-GB"/>
        </a:p>
      </dgm:t>
    </dgm:pt>
    <dgm:pt modelId="{2717DD29-546F-4C42-A80E-B9166DA3C626}" type="sibTrans" cxnId="{83CC9352-CA6D-4344-B201-8ED622EBBEE0}">
      <dgm:prSet/>
      <dgm:spPr/>
      <dgm:t>
        <a:bodyPr/>
        <a:lstStyle/>
        <a:p>
          <a:endParaRPr lang="en-GB"/>
        </a:p>
      </dgm:t>
    </dgm:pt>
    <dgm:pt modelId="{0CFD6790-2B93-49F8-806C-8423280705B0}" type="pres">
      <dgm:prSet presAssocID="{0F2DCD95-C21A-45DC-9AD7-2E189B166B6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867BE7C2-19C4-4D0C-BD25-150108F87A2B}" type="pres">
      <dgm:prSet presAssocID="{6BB24169-7158-4730-9BBB-63AB608D920A}" presName="thickLine" presStyleLbl="alignNode1" presStyleIdx="0" presStyleCnt="4"/>
      <dgm:spPr/>
    </dgm:pt>
    <dgm:pt modelId="{CE721665-8FFA-4E00-AE91-39BC8DE95B62}" type="pres">
      <dgm:prSet presAssocID="{6BB24169-7158-4730-9BBB-63AB608D920A}" presName="horz1" presStyleCnt="0"/>
      <dgm:spPr/>
    </dgm:pt>
    <dgm:pt modelId="{054912F9-A616-4066-AA2B-1D3DB92FC4EF}" type="pres">
      <dgm:prSet presAssocID="{6BB24169-7158-4730-9BBB-63AB608D920A}" presName="tx1" presStyleLbl="revTx" presStyleIdx="0" presStyleCnt="4" custScaleX="500000"/>
      <dgm:spPr/>
      <dgm:t>
        <a:bodyPr/>
        <a:lstStyle/>
        <a:p>
          <a:endParaRPr lang="en-GB"/>
        </a:p>
      </dgm:t>
    </dgm:pt>
    <dgm:pt modelId="{1C09364F-1913-4C18-B32F-2078C7027242}" type="pres">
      <dgm:prSet presAssocID="{6BB24169-7158-4730-9BBB-63AB608D920A}" presName="vert1" presStyleCnt="0"/>
      <dgm:spPr/>
    </dgm:pt>
    <dgm:pt modelId="{3E2E4590-7B76-4814-9FEE-C87B03945807}" type="pres">
      <dgm:prSet presAssocID="{51845625-9E22-447C-A307-C2D49FC42D59}" presName="thickLine" presStyleLbl="alignNode1" presStyleIdx="1" presStyleCnt="4"/>
      <dgm:spPr/>
    </dgm:pt>
    <dgm:pt modelId="{4D7D0E7A-B3CE-4CCC-BE39-E0BBDCABB783}" type="pres">
      <dgm:prSet presAssocID="{51845625-9E22-447C-A307-C2D49FC42D59}" presName="horz1" presStyleCnt="0"/>
      <dgm:spPr/>
    </dgm:pt>
    <dgm:pt modelId="{D492AD89-AA94-46FE-8728-C5442C24714A}" type="pres">
      <dgm:prSet presAssocID="{51845625-9E22-447C-A307-C2D49FC42D59}" presName="tx1" presStyleLbl="revTx" presStyleIdx="1" presStyleCnt="4" custScaleX="500000"/>
      <dgm:spPr/>
      <dgm:t>
        <a:bodyPr/>
        <a:lstStyle/>
        <a:p>
          <a:endParaRPr lang="en-GB"/>
        </a:p>
      </dgm:t>
    </dgm:pt>
    <dgm:pt modelId="{183E58D2-3A16-4B0A-817C-3BBFD15CE1D6}" type="pres">
      <dgm:prSet presAssocID="{51845625-9E22-447C-A307-C2D49FC42D59}" presName="vert1" presStyleCnt="0"/>
      <dgm:spPr/>
    </dgm:pt>
    <dgm:pt modelId="{CAB2B724-9D69-4BF8-A0FA-9676D79841C8}" type="pres">
      <dgm:prSet presAssocID="{58F05685-4509-43A6-B87A-A3D3726A8485}" presName="thickLine" presStyleLbl="alignNode1" presStyleIdx="2" presStyleCnt="4"/>
      <dgm:spPr/>
    </dgm:pt>
    <dgm:pt modelId="{BCCFDF2D-91EE-461A-A44B-44A41199C50F}" type="pres">
      <dgm:prSet presAssocID="{58F05685-4509-43A6-B87A-A3D3726A8485}" presName="horz1" presStyleCnt="0"/>
      <dgm:spPr/>
    </dgm:pt>
    <dgm:pt modelId="{2E263ED0-80EC-401B-A434-FDE63767CA98}" type="pres">
      <dgm:prSet presAssocID="{58F05685-4509-43A6-B87A-A3D3726A8485}" presName="tx1" presStyleLbl="revTx" presStyleIdx="2" presStyleCnt="4" custScaleX="500000"/>
      <dgm:spPr/>
      <dgm:t>
        <a:bodyPr/>
        <a:lstStyle/>
        <a:p>
          <a:endParaRPr lang="en-GB"/>
        </a:p>
      </dgm:t>
    </dgm:pt>
    <dgm:pt modelId="{FC2F94C3-E227-445A-908E-2E25A8DED515}" type="pres">
      <dgm:prSet presAssocID="{58F05685-4509-43A6-B87A-A3D3726A8485}" presName="vert1" presStyleCnt="0"/>
      <dgm:spPr/>
    </dgm:pt>
    <dgm:pt modelId="{3F079200-8BB1-458D-8B4D-1447663C90F6}" type="pres">
      <dgm:prSet presAssocID="{3C224F53-1FD5-4C77-9BD7-E8259CA147F9}" presName="thickLine" presStyleLbl="alignNode1" presStyleIdx="3" presStyleCnt="4"/>
      <dgm:spPr/>
    </dgm:pt>
    <dgm:pt modelId="{F1AC583C-7E28-445F-9870-A4FB17A71EEB}" type="pres">
      <dgm:prSet presAssocID="{3C224F53-1FD5-4C77-9BD7-E8259CA147F9}" presName="horz1" presStyleCnt="0"/>
      <dgm:spPr/>
    </dgm:pt>
    <dgm:pt modelId="{67F088C1-FAD0-4572-9BBD-874157B05D88}" type="pres">
      <dgm:prSet presAssocID="{3C224F53-1FD5-4C77-9BD7-E8259CA147F9}" presName="tx1" presStyleLbl="revTx" presStyleIdx="3" presStyleCnt="4" custScaleX="2000000" custScaleY="54386"/>
      <dgm:spPr/>
      <dgm:t>
        <a:bodyPr/>
        <a:lstStyle/>
        <a:p>
          <a:endParaRPr lang="en-GB"/>
        </a:p>
      </dgm:t>
    </dgm:pt>
    <dgm:pt modelId="{6930B2BD-F60C-4FC0-99A1-C9E3230DC8EE}" type="pres">
      <dgm:prSet presAssocID="{3C224F53-1FD5-4C77-9BD7-E8259CA147F9}" presName="vert1" presStyleCnt="0"/>
      <dgm:spPr/>
    </dgm:pt>
  </dgm:ptLst>
  <dgm:cxnLst>
    <dgm:cxn modelId="{547645AB-5FF2-4A4A-A13E-8F4140AD0BF9}" type="presOf" srcId="{6BB24169-7158-4730-9BBB-63AB608D920A}" destId="{054912F9-A616-4066-AA2B-1D3DB92FC4EF}" srcOrd="0" destOrd="0" presId="urn:microsoft.com/office/officeart/2008/layout/LinedList"/>
    <dgm:cxn modelId="{BADD5911-35C8-4D25-8F44-857451BE8F59}" type="presOf" srcId="{58F05685-4509-43A6-B87A-A3D3726A8485}" destId="{2E263ED0-80EC-401B-A434-FDE63767CA98}" srcOrd="0" destOrd="0" presId="urn:microsoft.com/office/officeart/2008/layout/LinedList"/>
    <dgm:cxn modelId="{B8F12CE3-2967-4DA2-8B1F-17B029A9747F}" type="presOf" srcId="{3C224F53-1FD5-4C77-9BD7-E8259CA147F9}" destId="{67F088C1-FAD0-4572-9BBD-874157B05D88}" srcOrd="0" destOrd="0" presId="urn:microsoft.com/office/officeart/2008/layout/LinedList"/>
    <dgm:cxn modelId="{83CC9352-CA6D-4344-B201-8ED622EBBEE0}" srcId="{0F2DCD95-C21A-45DC-9AD7-2E189B166B63}" destId="{3C224F53-1FD5-4C77-9BD7-E8259CA147F9}" srcOrd="3" destOrd="0" parTransId="{D1C0C080-4637-43C9-9944-9A0540A83517}" sibTransId="{2717DD29-546F-4C42-A80E-B9166DA3C626}"/>
    <dgm:cxn modelId="{AE2BEE32-DE61-44B0-9990-C8BE9E4C180E}" srcId="{0F2DCD95-C21A-45DC-9AD7-2E189B166B63}" destId="{58F05685-4509-43A6-B87A-A3D3726A8485}" srcOrd="2" destOrd="0" parTransId="{B90E4D27-25D5-4D29-864F-9253F8B173F5}" sibTransId="{0D795296-E40C-4130-B07B-2CCC86E5ED9D}"/>
    <dgm:cxn modelId="{CFB54D80-354F-468D-8BC1-E592A199E2CD}" type="presOf" srcId="{0F2DCD95-C21A-45DC-9AD7-2E189B166B63}" destId="{0CFD6790-2B93-49F8-806C-8423280705B0}" srcOrd="0" destOrd="0" presId="urn:microsoft.com/office/officeart/2008/layout/LinedList"/>
    <dgm:cxn modelId="{4785612F-304A-4AFF-AC07-480097BE7E82}" type="presOf" srcId="{51845625-9E22-447C-A307-C2D49FC42D59}" destId="{D492AD89-AA94-46FE-8728-C5442C24714A}" srcOrd="0" destOrd="0" presId="urn:microsoft.com/office/officeart/2008/layout/LinedList"/>
    <dgm:cxn modelId="{DDA07699-84E5-499B-BE01-6C14DB04C4FE}" srcId="{0F2DCD95-C21A-45DC-9AD7-2E189B166B63}" destId="{51845625-9E22-447C-A307-C2D49FC42D59}" srcOrd="1" destOrd="0" parTransId="{53AECB27-187F-40D9-B89C-7EEE33B731E3}" sibTransId="{ACCE6571-DA82-4DC1-95C0-5F85A0A9F0C3}"/>
    <dgm:cxn modelId="{587F1BCC-F562-48ED-90D6-D2A3AFABCC6B}" srcId="{0F2DCD95-C21A-45DC-9AD7-2E189B166B63}" destId="{6BB24169-7158-4730-9BBB-63AB608D920A}" srcOrd="0" destOrd="0" parTransId="{6DB1F77E-3569-479E-AF47-7EC68D8AC1B6}" sibTransId="{70710810-8770-4BDE-83CE-D6CB1D284169}"/>
    <dgm:cxn modelId="{893FC148-409F-471D-BC9F-9782D5E59FF4}" type="presParOf" srcId="{0CFD6790-2B93-49F8-806C-8423280705B0}" destId="{867BE7C2-19C4-4D0C-BD25-150108F87A2B}" srcOrd="0" destOrd="0" presId="urn:microsoft.com/office/officeart/2008/layout/LinedList"/>
    <dgm:cxn modelId="{6E874C72-2BD2-4766-B393-DA1FEA4EE498}" type="presParOf" srcId="{0CFD6790-2B93-49F8-806C-8423280705B0}" destId="{CE721665-8FFA-4E00-AE91-39BC8DE95B62}" srcOrd="1" destOrd="0" presId="urn:microsoft.com/office/officeart/2008/layout/LinedList"/>
    <dgm:cxn modelId="{E0B52E66-0735-4DFA-B167-4C223663BB1C}" type="presParOf" srcId="{CE721665-8FFA-4E00-AE91-39BC8DE95B62}" destId="{054912F9-A616-4066-AA2B-1D3DB92FC4EF}" srcOrd="0" destOrd="0" presId="urn:microsoft.com/office/officeart/2008/layout/LinedList"/>
    <dgm:cxn modelId="{B7CAEFA3-4F12-4010-8C6D-7449ADF138D6}" type="presParOf" srcId="{CE721665-8FFA-4E00-AE91-39BC8DE95B62}" destId="{1C09364F-1913-4C18-B32F-2078C7027242}" srcOrd="1" destOrd="0" presId="urn:microsoft.com/office/officeart/2008/layout/LinedList"/>
    <dgm:cxn modelId="{908FF403-C928-4316-9DCC-068E4AB1D553}" type="presParOf" srcId="{0CFD6790-2B93-49F8-806C-8423280705B0}" destId="{3E2E4590-7B76-4814-9FEE-C87B03945807}" srcOrd="2" destOrd="0" presId="urn:microsoft.com/office/officeart/2008/layout/LinedList"/>
    <dgm:cxn modelId="{DA8EC990-0F54-404D-98CF-0C6F8BD4386E}" type="presParOf" srcId="{0CFD6790-2B93-49F8-806C-8423280705B0}" destId="{4D7D0E7A-B3CE-4CCC-BE39-E0BBDCABB783}" srcOrd="3" destOrd="0" presId="urn:microsoft.com/office/officeart/2008/layout/LinedList"/>
    <dgm:cxn modelId="{43B7AB25-1E47-4D60-833E-A523B822A32C}" type="presParOf" srcId="{4D7D0E7A-B3CE-4CCC-BE39-E0BBDCABB783}" destId="{D492AD89-AA94-46FE-8728-C5442C24714A}" srcOrd="0" destOrd="0" presId="urn:microsoft.com/office/officeart/2008/layout/LinedList"/>
    <dgm:cxn modelId="{CDD1B893-3769-44A7-B783-999612BBE91F}" type="presParOf" srcId="{4D7D0E7A-B3CE-4CCC-BE39-E0BBDCABB783}" destId="{183E58D2-3A16-4B0A-817C-3BBFD15CE1D6}" srcOrd="1" destOrd="0" presId="urn:microsoft.com/office/officeart/2008/layout/LinedList"/>
    <dgm:cxn modelId="{33D1C142-F4EA-4936-A5BE-B905EF25B22B}" type="presParOf" srcId="{0CFD6790-2B93-49F8-806C-8423280705B0}" destId="{CAB2B724-9D69-4BF8-A0FA-9676D79841C8}" srcOrd="4" destOrd="0" presId="urn:microsoft.com/office/officeart/2008/layout/LinedList"/>
    <dgm:cxn modelId="{521B2753-0BF9-46C9-993D-41B0CA9FE04C}" type="presParOf" srcId="{0CFD6790-2B93-49F8-806C-8423280705B0}" destId="{BCCFDF2D-91EE-461A-A44B-44A41199C50F}" srcOrd="5" destOrd="0" presId="urn:microsoft.com/office/officeart/2008/layout/LinedList"/>
    <dgm:cxn modelId="{FDBCD842-426E-4CBA-B3A8-B283C0606B5A}" type="presParOf" srcId="{BCCFDF2D-91EE-461A-A44B-44A41199C50F}" destId="{2E263ED0-80EC-401B-A434-FDE63767CA98}" srcOrd="0" destOrd="0" presId="urn:microsoft.com/office/officeart/2008/layout/LinedList"/>
    <dgm:cxn modelId="{34C16733-AC5C-480B-B32A-D01EC300ED95}" type="presParOf" srcId="{BCCFDF2D-91EE-461A-A44B-44A41199C50F}" destId="{FC2F94C3-E227-445A-908E-2E25A8DED515}" srcOrd="1" destOrd="0" presId="urn:microsoft.com/office/officeart/2008/layout/LinedList"/>
    <dgm:cxn modelId="{4579D7B4-CC99-447E-87AA-695529A01CB7}" type="presParOf" srcId="{0CFD6790-2B93-49F8-806C-8423280705B0}" destId="{3F079200-8BB1-458D-8B4D-1447663C90F6}" srcOrd="6" destOrd="0" presId="urn:microsoft.com/office/officeart/2008/layout/LinedList"/>
    <dgm:cxn modelId="{41F4204F-167D-495D-83BF-5D1D5FE1AA7E}" type="presParOf" srcId="{0CFD6790-2B93-49F8-806C-8423280705B0}" destId="{F1AC583C-7E28-445F-9870-A4FB17A71EEB}" srcOrd="7" destOrd="0" presId="urn:microsoft.com/office/officeart/2008/layout/LinedList"/>
    <dgm:cxn modelId="{3CC05ECC-EC10-4A6A-8B2D-76A8EE36E4C8}" type="presParOf" srcId="{F1AC583C-7E28-445F-9870-A4FB17A71EEB}" destId="{67F088C1-FAD0-4572-9BBD-874157B05D88}" srcOrd="0" destOrd="0" presId="urn:microsoft.com/office/officeart/2008/layout/LinedList"/>
    <dgm:cxn modelId="{EC8FEE18-ADB6-4137-BCB6-F6356E740B29}" type="presParOf" srcId="{F1AC583C-7E28-445F-9870-A4FB17A71EEB}" destId="{6930B2BD-F60C-4FC0-99A1-C9E3230DC8E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6C09BB-82FB-4861-95DA-E1F3E43D0E9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C6CCBDA-099F-447C-9381-66453117E584}">
      <dgm:prSet phldrT="[Text]" custT="1"/>
      <dgm:spPr/>
      <dgm:t>
        <a:bodyPr/>
        <a:lstStyle/>
        <a:p>
          <a:r>
            <a:rPr lang="en-US" sz="2000" dirty="0" smtClean="0"/>
            <a:t>1–4 METS (Eating, dressing, walking around house, dishwashing)</a:t>
          </a:r>
          <a:endParaRPr lang="en-GB" sz="2000" dirty="0"/>
        </a:p>
      </dgm:t>
    </dgm:pt>
    <dgm:pt modelId="{09F139B4-E083-4120-A857-E81FEA45A7DC}" type="parTrans" cxnId="{E29CAF78-D344-4268-B069-B3EC91A00E3D}">
      <dgm:prSet/>
      <dgm:spPr/>
      <dgm:t>
        <a:bodyPr/>
        <a:lstStyle/>
        <a:p>
          <a:endParaRPr lang="en-GB"/>
        </a:p>
      </dgm:t>
    </dgm:pt>
    <dgm:pt modelId="{DE120783-B22D-4FB7-BA05-3CFCFF2B0A1E}" type="sibTrans" cxnId="{E29CAF78-D344-4268-B069-B3EC91A00E3D}">
      <dgm:prSet/>
      <dgm:spPr/>
      <dgm:t>
        <a:bodyPr/>
        <a:lstStyle/>
        <a:p>
          <a:endParaRPr lang="en-GB"/>
        </a:p>
      </dgm:t>
    </dgm:pt>
    <dgm:pt modelId="{91D452FA-D0B5-42D7-A00A-8455E0E6D509}">
      <dgm:prSet phldrT="[Text]" phldr="1"/>
      <dgm:spPr/>
      <dgm:t>
        <a:bodyPr/>
        <a:lstStyle/>
        <a:p>
          <a:endParaRPr lang="en-GB"/>
        </a:p>
      </dgm:t>
    </dgm:pt>
    <dgm:pt modelId="{96A696D4-54BA-4035-9BDF-C6D14DE7D245}" type="parTrans" cxnId="{E6D5CF6E-4E0E-4F2D-99D5-E7447E6CB625}">
      <dgm:prSet/>
      <dgm:spPr/>
      <dgm:t>
        <a:bodyPr/>
        <a:lstStyle/>
        <a:p>
          <a:endParaRPr lang="en-GB"/>
        </a:p>
      </dgm:t>
    </dgm:pt>
    <dgm:pt modelId="{26E22F9A-FFB5-47ED-B8A4-CD185CDEB04E}" type="sibTrans" cxnId="{E6D5CF6E-4E0E-4F2D-99D5-E7447E6CB625}">
      <dgm:prSet/>
      <dgm:spPr/>
      <dgm:t>
        <a:bodyPr/>
        <a:lstStyle/>
        <a:p>
          <a:endParaRPr lang="en-GB"/>
        </a:p>
      </dgm:t>
    </dgm:pt>
    <dgm:pt modelId="{47FD65DB-11E4-49B2-84C5-56AD247F1FC6}">
      <dgm:prSet phldrT="[Text]" phldr="1"/>
      <dgm:spPr/>
      <dgm:t>
        <a:bodyPr/>
        <a:lstStyle/>
        <a:p>
          <a:endParaRPr lang="en-GB"/>
        </a:p>
      </dgm:t>
    </dgm:pt>
    <dgm:pt modelId="{78ED3CF3-B992-4281-9033-5DCD19BAF993}" type="parTrans" cxnId="{44B70C9A-AB0D-41DB-A899-114AF706387F}">
      <dgm:prSet/>
      <dgm:spPr/>
      <dgm:t>
        <a:bodyPr/>
        <a:lstStyle/>
        <a:p>
          <a:endParaRPr lang="en-GB"/>
        </a:p>
      </dgm:t>
    </dgm:pt>
    <dgm:pt modelId="{1F08ACD6-A065-4A68-96DC-EA956534834F}" type="sibTrans" cxnId="{44B70C9A-AB0D-41DB-A899-114AF706387F}">
      <dgm:prSet/>
      <dgm:spPr/>
      <dgm:t>
        <a:bodyPr/>
        <a:lstStyle/>
        <a:p>
          <a:endParaRPr lang="en-GB"/>
        </a:p>
      </dgm:t>
    </dgm:pt>
    <dgm:pt modelId="{4FDE9A54-07A5-49A5-B404-2AEC1BFA2788}">
      <dgm:prSet custT="1"/>
      <dgm:spPr/>
      <dgm:t>
        <a:bodyPr/>
        <a:lstStyle/>
        <a:p>
          <a:r>
            <a:rPr lang="en-US" sz="2000" dirty="0" smtClean="0"/>
            <a:t>4–10 METS  (Climbing stairs—1 flight, walking level ground </a:t>
          </a:r>
          <a:r>
            <a:rPr lang="en-US" sz="2000" b="1" dirty="0" smtClean="0"/>
            <a:t>6.4 km/</a:t>
          </a:r>
          <a:r>
            <a:rPr lang="en-US" sz="2000" b="1" dirty="0" err="1" smtClean="0"/>
            <a:t>hr</a:t>
          </a:r>
          <a:r>
            <a:rPr lang="en-US" sz="2000" dirty="0" smtClean="0"/>
            <a:t>, running short distance, game of golf)</a:t>
          </a:r>
          <a:endParaRPr lang="en-GB" sz="2000" dirty="0"/>
        </a:p>
      </dgm:t>
    </dgm:pt>
    <dgm:pt modelId="{6A08CFAE-F826-4C40-98BF-7FA13206B1D9}" type="parTrans" cxnId="{1C1856FB-FD07-4890-BC5F-6A224BE91612}">
      <dgm:prSet/>
      <dgm:spPr/>
      <dgm:t>
        <a:bodyPr/>
        <a:lstStyle/>
        <a:p>
          <a:endParaRPr lang="en-GB"/>
        </a:p>
      </dgm:t>
    </dgm:pt>
    <dgm:pt modelId="{724F9C9F-F42F-4D9B-BAE5-D340D01BD406}" type="sibTrans" cxnId="{1C1856FB-FD07-4890-BC5F-6A224BE91612}">
      <dgm:prSet/>
      <dgm:spPr/>
      <dgm:t>
        <a:bodyPr/>
        <a:lstStyle/>
        <a:p>
          <a:endParaRPr lang="en-GB"/>
        </a:p>
      </dgm:t>
    </dgm:pt>
    <dgm:pt modelId="{F5D6042A-7154-449E-978A-AE309CE7E125}">
      <dgm:prSet custT="1"/>
      <dgm:spPr/>
      <dgm:t>
        <a:bodyPr/>
        <a:lstStyle/>
        <a:p>
          <a:r>
            <a:rPr lang="en-US" sz="2000" dirty="0" smtClean="0"/>
            <a:t>≥10 METS   (Swimming, singles tennis, football)</a:t>
          </a:r>
          <a:endParaRPr lang="en-GB" sz="2000" dirty="0"/>
        </a:p>
      </dgm:t>
    </dgm:pt>
    <dgm:pt modelId="{B05CAAFB-0F45-4EAA-B344-BEDCDF9B489B}" type="parTrans" cxnId="{C2598F13-A07A-4809-B38A-C30B1966DE4A}">
      <dgm:prSet/>
      <dgm:spPr/>
      <dgm:t>
        <a:bodyPr/>
        <a:lstStyle/>
        <a:p>
          <a:endParaRPr lang="en-GB"/>
        </a:p>
      </dgm:t>
    </dgm:pt>
    <dgm:pt modelId="{B3E84635-E78D-4258-8EC2-8578DA2780CC}" type="sibTrans" cxnId="{C2598F13-A07A-4809-B38A-C30B1966DE4A}">
      <dgm:prSet/>
      <dgm:spPr/>
      <dgm:t>
        <a:bodyPr/>
        <a:lstStyle/>
        <a:p>
          <a:endParaRPr lang="en-GB"/>
        </a:p>
      </dgm:t>
    </dgm:pt>
    <dgm:pt modelId="{370DD9B1-94EE-442D-92BA-DEF8989F0346}">
      <dgm:prSet custT="1"/>
      <dgm:spPr/>
      <dgm:t>
        <a:bodyPr/>
        <a:lstStyle/>
        <a:p>
          <a:r>
            <a:rPr lang="en-GB" sz="2000" dirty="0" smtClean="0"/>
            <a:t>MET=metabolic equivalent. </a:t>
          </a:r>
          <a:endParaRPr lang="en-GB" sz="2000" dirty="0"/>
        </a:p>
      </dgm:t>
    </dgm:pt>
    <dgm:pt modelId="{3BFE6C87-812E-409A-B60E-323F216CD35F}" type="parTrans" cxnId="{3DBD2DE6-C62D-4B1B-8560-772F828BF21A}">
      <dgm:prSet/>
      <dgm:spPr/>
      <dgm:t>
        <a:bodyPr/>
        <a:lstStyle/>
        <a:p>
          <a:endParaRPr lang="en-GB"/>
        </a:p>
      </dgm:t>
    </dgm:pt>
    <dgm:pt modelId="{3AE4AF8C-F4CD-429F-87B0-B59000E3A3F2}" type="sibTrans" cxnId="{3DBD2DE6-C62D-4B1B-8560-772F828BF21A}">
      <dgm:prSet/>
      <dgm:spPr/>
      <dgm:t>
        <a:bodyPr/>
        <a:lstStyle/>
        <a:p>
          <a:endParaRPr lang="en-GB"/>
        </a:p>
      </dgm:t>
    </dgm:pt>
    <dgm:pt modelId="{DC29176F-8A3C-4A1E-8E49-BB33400E22AF}">
      <dgm:prSet/>
      <dgm:spPr/>
      <dgm:t>
        <a:bodyPr/>
        <a:lstStyle/>
        <a:p>
          <a:r>
            <a:rPr lang="nl-NL" b="1" dirty="0" smtClean="0"/>
            <a:t>1 MET = 3.5 mL of O2/Kg/min</a:t>
          </a:r>
          <a:endParaRPr lang="en-GB" b="1" dirty="0"/>
        </a:p>
      </dgm:t>
    </dgm:pt>
    <dgm:pt modelId="{FA4C0B42-54D9-4EE5-9648-C74655CB7853}" type="parTrans" cxnId="{BD8E3EA9-0888-425C-898B-3EAEDDBFBE17}">
      <dgm:prSet/>
      <dgm:spPr/>
      <dgm:t>
        <a:bodyPr/>
        <a:lstStyle/>
        <a:p>
          <a:endParaRPr lang="en-GB"/>
        </a:p>
      </dgm:t>
    </dgm:pt>
    <dgm:pt modelId="{AB1833DF-CE35-4AB1-87DB-FB24730B6003}" type="sibTrans" cxnId="{BD8E3EA9-0888-425C-898B-3EAEDDBFBE17}">
      <dgm:prSet/>
      <dgm:spPr/>
      <dgm:t>
        <a:bodyPr/>
        <a:lstStyle/>
        <a:p>
          <a:endParaRPr lang="en-GB"/>
        </a:p>
      </dgm:t>
    </dgm:pt>
    <dgm:pt modelId="{31872BDD-2C50-4FB3-BEEB-39FCD6F88F3F}" type="pres">
      <dgm:prSet presAssocID="{856C09BB-82FB-4861-95DA-E1F3E43D0E9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DBDA1D46-3CF3-42F7-BC0F-5DDF3F3FC637}" type="pres">
      <dgm:prSet presAssocID="{8C6CCBDA-099F-447C-9381-66453117E584}" presName="thickLine" presStyleLbl="alignNode1" presStyleIdx="0" presStyleCnt="5"/>
      <dgm:spPr/>
    </dgm:pt>
    <dgm:pt modelId="{ADB98CEE-61CA-4D36-A359-DEED753D33EA}" type="pres">
      <dgm:prSet presAssocID="{8C6CCBDA-099F-447C-9381-66453117E584}" presName="horz1" presStyleCnt="0"/>
      <dgm:spPr/>
    </dgm:pt>
    <dgm:pt modelId="{56A7E95D-C0B6-40E7-BECD-317D0D496BD5}" type="pres">
      <dgm:prSet presAssocID="{8C6CCBDA-099F-447C-9381-66453117E584}" presName="tx1" presStyleLbl="revTx" presStyleIdx="0" presStyleCnt="7" custScaleX="498025"/>
      <dgm:spPr/>
      <dgm:t>
        <a:bodyPr/>
        <a:lstStyle/>
        <a:p>
          <a:endParaRPr lang="en-GB"/>
        </a:p>
      </dgm:t>
    </dgm:pt>
    <dgm:pt modelId="{739CC76C-27E9-4461-97D3-F728D87777CC}" type="pres">
      <dgm:prSet presAssocID="{8C6CCBDA-099F-447C-9381-66453117E584}" presName="vert1" presStyleCnt="0"/>
      <dgm:spPr/>
    </dgm:pt>
    <dgm:pt modelId="{5425A053-813A-4C26-AF18-AC6FE72950E3}" type="pres">
      <dgm:prSet presAssocID="{4FDE9A54-07A5-49A5-B404-2AEC1BFA2788}" presName="thickLine" presStyleLbl="alignNode1" presStyleIdx="1" presStyleCnt="5"/>
      <dgm:spPr/>
    </dgm:pt>
    <dgm:pt modelId="{8ACAF924-20F2-4167-B8AB-1E6AB1CDFBD1}" type="pres">
      <dgm:prSet presAssocID="{4FDE9A54-07A5-49A5-B404-2AEC1BFA2788}" presName="horz1" presStyleCnt="0"/>
      <dgm:spPr/>
    </dgm:pt>
    <dgm:pt modelId="{C72F2A9D-A286-419D-915F-D509246F4921}" type="pres">
      <dgm:prSet presAssocID="{4FDE9A54-07A5-49A5-B404-2AEC1BFA2788}" presName="tx1" presStyleLbl="revTx" presStyleIdx="1" presStyleCnt="7" custScaleX="448288"/>
      <dgm:spPr/>
      <dgm:t>
        <a:bodyPr/>
        <a:lstStyle/>
        <a:p>
          <a:endParaRPr lang="en-GB"/>
        </a:p>
      </dgm:t>
    </dgm:pt>
    <dgm:pt modelId="{15415426-4B6C-4E4D-B346-4B642F92510C}" type="pres">
      <dgm:prSet presAssocID="{4FDE9A54-07A5-49A5-B404-2AEC1BFA2788}" presName="vert1" presStyleCnt="0"/>
      <dgm:spPr/>
    </dgm:pt>
    <dgm:pt modelId="{C85C69F0-FF98-4602-B6D5-A997A7512305}" type="pres">
      <dgm:prSet presAssocID="{F5D6042A-7154-449E-978A-AE309CE7E125}" presName="thickLine" presStyleLbl="alignNode1" presStyleIdx="2" presStyleCnt="5"/>
      <dgm:spPr/>
    </dgm:pt>
    <dgm:pt modelId="{CFA5D7B6-46D1-492D-B8B2-00781DD39AC3}" type="pres">
      <dgm:prSet presAssocID="{F5D6042A-7154-449E-978A-AE309CE7E125}" presName="horz1" presStyleCnt="0"/>
      <dgm:spPr/>
    </dgm:pt>
    <dgm:pt modelId="{013FEBB5-79AC-4C8B-B4FD-0AC6D473D036}" type="pres">
      <dgm:prSet presAssocID="{F5D6042A-7154-449E-978A-AE309CE7E125}" presName="tx1" presStyleLbl="revTx" presStyleIdx="2" presStyleCnt="7" custScaleX="500000"/>
      <dgm:spPr/>
      <dgm:t>
        <a:bodyPr/>
        <a:lstStyle/>
        <a:p>
          <a:endParaRPr lang="en-GB"/>
        </a:p>
      </dgm:t>
    </dgm:pt>
    <dgm:pt modelId="{C859584A-8E01-4D8B-ABE0-A5B77D355349}" type="pres">
      <dgm:prSet presAssocID="{F5D6042A-7154-449E-978A-AE309CE7E125}" presName="vert1" presStyleCnt="0"/>
      <dgm:spPr/>
    </dgm:pt>
    <dgm:pt modelId="{64CA4E4A-67AB-4DCF-A7AE-AA7BF2D1B254}" type="pres">
      <dgm:prSet presAssocID="{370DD9B1-94EE-442D-92BA-DEF8989F0346}" presName="thickLine" presStyleLbl="alignNode1" presStyleIdx="3" presStyleCnt="5"/>
      <dgm:spPr/>
    </dgm:pt>
    <dgm:pt modelId="{E1C923FF-720A-495E-8CE8-4DA089A7A104}" type="pres">
      <dgm:prSet presAssocID="{370DD9B1-94EE-442D-92BA-DEF8989F0346}" presName="horz1" presStyleCnt="0"/>
      <dgm:spPr/>
    </dgm:pt>
    <dgm:pt modelId="{F98F56B9-968B-404C-8A03-CE8B41CC8513}" type="pres">
      <dgm:prSet presAssocID="{370DD9B1-94EE-442D-92BA-DEF8989F0346}" presName="tx1" presStyleLbl="revTx" presStyleIdx="3" presStyleCnt="7" custScaleX="332237"/>
      <dgm:spPr/>
      <dgm:t>
        <a:bodyPr/>
        <a:lstStyle/>
        <a:p>
          <a:endParaRPr lang="en-GB"/>
        </a:p>
      </dgm:t>
    </dgm:pt>
    <dgm:pt modelId="{65980618-5B07-453E-B679-6A436AF75D8D}" type="pres">
      <dgm:prSet presAssocID="{370DD9B1-94EE-442D-92BA-DEF8989F0346}" presName="vert1" presStyleCnt="0"/>
      <dgm:spPr/>
    </dgm:pt>
    <dgm:pt modelId="{12301C8C-9085-4B17-B74B-A035388C56EF}" type="pres">
      <dgm:prSet presAssocID="{DC29176F-8A3C-4A1E-8E49-BB33400E22AF}" presName="thickLine" presStyleLbl="alignNode1" presStyleIdx="4" presStyleCnt="5"/>
      <dgm:spPr/>
    </dgm:pt>
    <dgm:pt modelId="{FBBCF9CE-D44C-4738-9FFF-664BAC1EEAF0}" type="pres">
      <dgm:prSet presAssocID="{DC29176F-8A3C-4A1E-8E49-BB33400E22AF}" presName="horz1" presStyleCnt="0"/>
      <dgm:spPr/>
    </dgm:pt>
    <dgm:pt modelId="{20E87654-849A-468A-B704-F6B575CBF10B}" type="pres">
      <dgm:prSet presAssocID="{DC29176F-8A3C-4A1E-8E49-BB33400E22AF}" presName="tx1" presStyleLbl="revTx" presStyleIdx="4" presStyleCnt="7" custScaleX="552050" custLinFactNeighborX="14115" custLinFactNeighborY="-13600"/>
      <dgm:spPr/>
      <dgm:t>
        <a:bodyPr/>
        <a:lstStyle/>
        <a:p>
          <a:endParaRPr lang="en-GB"/>
        </a:p>
      </dgm:t>
    </dgm:pt>
    <dgm:pt modelId="{B7D43945-28FD-41DF-A6AA-94669E529826}" type="pres">
      <dgm:prSet presAssocID="{DC29176F-8A3C-4A1E-8E49-BB33400E22AF}" presName="vert1" presStyleCnt="0"/>
      <dgm:spPr/>
    </dgm:pt>
    <dgm:pt modelId="{DFCE791F-3840-4FD3-BB11-3AEDEDDD9761}" type="pres">
      <dgm:prSet presAssocID="{91D452FA-D0B5-42D7-A00A-8455E0E6D509}" presName="vertSpace2a" presStyleCnt="0"/>
      <dgm:spPr/>
    </dgm:pt>
    <dgm:pt modelId="{D4CDFAB6-A84A-451F-BE8F-46BB753991E7}" type="pres">
      <dgm:prSet presAssocID="{91D452FA-D0B5-42D7-A00A-8455E0E6D509}" presName="horz2" presStyleCnt="0"/>
      <dgm:spPr/>
    </dgm:pt>
    <dgm:pt modelId="{39C0144A-17FE-456F-B2E2-57C28FF8925C}" type="pres">
      <dgm:prSet presAssocID="{91D452FA-D0B5-42D7-A00A-8455E0E6D509}" presName="horzSpace2" presStyleCnt="0"/>
      <dgm:spPr/>
    </dgm:pt>
    <dgm:pt modelId="{C2E3B8BA-9ED0-4987-B985-0C6042E5B81D}" type="pres">
      <dgm:prSet presAssocID="{91D452FA-D0B5-42D7-A00A-8455E0E6D509}" presName="tx2" presStyleLbl="revTx" presStyleIdx="5" presStyleCnt="7"/>
      <dgm:spPr/>
      <dgm:t>
        <a:bodyPr/>
        <a:lstStyle/>
        <a:p>
          <a:endParaRPr lang="en-GB"/>
        </a:p>
      </dgm:t>
    </dgm:pt>
    <dgm:pt modelId="{6FFEFA28-72FA-483A-B2B2-BFA5E5FFB842}" type="pres">
      <dgm:prSet presAssocID="{91D452FA-D0B5-42D7-A00A-8455E0E6D509}" presName="vert2" presStyleCnt="0"/>
      <dgm:spPr/>
    </dgm:pt>
    <dgm:pt modelId="{4EAD1B9B-7DEF-4094-ABF7-3AB7281DDACD}" type="pres">
      <dgm:prSet presAssocID="{91D452FA-D0B5-42D7-A00A-8455E0E6D509}" presName="thinLine2b" presStyleLbl="callout" presStyleIdx="0" presStyleCnt="2"/>
      <dgm:spPr/>
    </dgm:pt>
    <dgm:pt modelId="{6AB4C210-2823-439E-821B-AE048BCB25D3}" type="pres">
      <dgm:prSet presAssocID="{91D452FA-D0B5-42D7-A00A-8455E0E6D509}" presName="vertSpace2b" presStyleCnt="0"/>
      <dgm:spPr/>
    </dgm:pt>
    <dgm:pt modelId="{669C18E2-A1BF-4C4E-BD82-68F7B90679A5}" type="pres">
      <dgm:prSet presAssocID="{47FD65DB-11E4-49B2-84C5-56AD247F1FC6}" presName="horz2" presStyleCnt="0"/>
      <dgm:spPr/>
    </dgm:pt>
    <dgm:pt modelId="{9CB63239-EA1F-4AEC-B9C8-6CF003E9B5FC}" type="pres">
      <dgm:prSet presAssocID="{47FD65DB-11E4-49B2-84C5-56AD247F1FC6}" presName="horzSpace2" presStyleCnt="0"/>
      <dgm:spPr/>
    </dgm:pt>
    <dgm:pt modelId="{893428CB-7495-4E40-89F6-68592B6D524C}" type="pres">
      <dgm:prSet presAssocID="{47FD65DB-11E4-49B2-84C5-56AD247F1FC6}" presName="tx2" presStyleLbl="revTx" presStyleIdx="6" presStyleCnt="7"/>
      <dgm:spPr/>
      <dgm:t>
        <a:bodyPr/>
        <a:lstStyle/>
        <a:p>
          <a:endParaRPr lang="en-GB"/>
        </a:p>
      </dgm:t>
    </dgm:pt>
    <dgm:pt modelId="{011387A1-6449-439A-8DD3-0F0E79A064BF}" type="pres">
      <dgm:prSet presAssocID="{47FD65DB-11E4-49B2-84C5-56AD247F1FC6}" presName="vert2" presStyleCnt="0"/>
      <dgm:spPr/>
    </dgm:pt>
    <dgm:pt modelId="{67022FE0-BD24-46F6-B668-A4B48776D5C0}" type="pres">
      <dgm:prSet presAssocID="{47FD65DB-11E4-49B2-84C5-56AD247F1FC6}" presName="thinLine2b" presStyleLbl="callout" presStyleIdx="1" presStyleCnt="2"/>
      <dgm:spPr/>
    </dgm:pt>
    <dgm:pt modelId="{88318E35-09DD-4281-9C96-23A6A8F49977}" type="pres">
      <dgm:prSet presAssocID="{47FD65DB-11E4-49B2-84C5-56AD247F1FC6}" presName="vertSpace2b" presStyleCnt="0"/>
      <dgm:spPr/>
    </dgm:pt>
  </dgm:ptLst>
  <dgm:cxnLst>
    <dgm:cxn modelId="{C19FBEE9-7463-4A9D-AF06-F2C8AD6BC945}" type="presOf" srcId="{370DD9B1-94EE-442D-92BA-DEF8989F0346}" destId="{F98F56B9-968B-404C-8A03-CE8B41CC8513}" srcOrd="0" destOrd="0" presId="urn:microsoft.com/office/officeart/2008/layout/LinedList"/>
    <dgm:cxn modelId="{44B70C9A-AB0D-41DB-A899-114AF706387F}" srcId="{DC29176F-8A3C-4A1E-8E49-BB33400E22AF}" destId="{47FD65DB-11E4-49B2-84C5-56AD247F1FC6}" srcOrd="1" destOrd="0" parTransId="{78ED3CF3-B992-4281-9033-5DCD19BAF993}" sibTransId="{1F08ACD6-A065-4A68-96DC-EA956534834F}"/>
    <dgm:cxn modelId="{361341FA-4641-407E-9BBB-AE2AD53729B4}" type="presOf" srcId="{4FDE9A54-07A5-49A5-B404-2AEC1BFA2788}" destId="{C72F2A9D-A286-419D-915F-D509246F4921}" srcOrd="0" destOrd="0" presId="urn:microsoft.com/office/officeart/2008/layout/LinedList"/>
    <dgm:cxn modelId="{E29CAF78-D344-4268-B069-B3EC91A00E3D}" srcId="{856C09BB-82FB-4861-95DA-E1F3E43D0E9F}" destId="{8C6CCBDA-099F-447C-9381-66453117E584}" srcOrd="0" destOrd="0" parTransId="{09F139B4-E083-4120-A857-E81FEA45A7DC}" sibTransId="{DE120783-B22D-4FB7-BA05-3CFCFF2B0A1E}"/>
    <dgm:cxn modelId="{BD8E3EA9-0888-425C-898B-3EAEDDBFBE17}" srcId="{856C09BB-82FB-4861-95DA-E1F3E43D0E9F}" destId="{DC29176F-8A3C-4A1E-8E49-BB33400E22AF}" srcOrd="4" destOrd="0" parTransId="{FA4C0B42-54D9-4EE5-9648-C74655CB7853}" sibTransId="{AB1833DF-CE35-4AB1-87DB-FB24730B6003}"/>
    <dgm:cxn modelId="{0529CB5B-8A98-4AEE-8EA8-6E34C6B8EAED}" type="presOf" srcId="{91D452FA-D0B5-42D7-A00A-8455E0E6D509}" destId="{C2E3B8BA-9ED0-4987-B985-0C6042E5B81D}" srcOrd="0" destOrd="0" presId="urn:microsoft.com/office/officeart/2008/layout/LinedList"/>
    <dgm:cxn modelId="{B8C63D80-28D5-4C24-8FB7-12DE31BF26D5}" type="presOf" srcId="{47FD65DB-11E4-49B2-84C5-56AD247F1FC6}" destId="{893428CB-7495-4E40-89F6-68592B6D524C}" srcOrd="0" destOrd="0" presId="urn:microsoft.com/office/officeart/2008/layout/LinedList"/>
    <dgm:cxn modelId="{02EFF456-03FE-4E30-AADD-C0A339DFAA3B}" type="presOf" srcId="{8C6CCBDA-099F-447C-9381-66453117E584}" destId="{56A7E95D-C0B6-40E7-BECD-317D0D496BD5}" srcOrd="0" destOrd="0" presId="urn:microsoft.com/office/officeart/2008/layout/LinedList"/>
    <dgm:cxn modelId="{1C1856FB-FD07-4890-BC5F-6A224BE91612}" srcId="{856C09BB-82FB-4861-95DA-E1F3E43D0E9F}" destId="{4FDE9A54-07A5-49A5-B404-2AEC1BFA2788}" srcOrd="1" destOrd="0" parTransId="{6A08CFAE-F826-4C40-98BF-7FA13206B1D9}" sibTransId="{724F9C9F-F42F-4D9B-BAE5-D340D01BD406}"/>
    <dgm:cxn modelId="{3DBD2DE6-C62D-4B1B-8560-772F828BF21A}" srcId="{856C09BB-82FB-4861-95DA-E1F3E43D0E9F}" destId="{370DD9B1-94EE-442D-92BA-DEF8989F0346}" srcOrd="3" destOrd="0" parTransId="{3BFE6C87-812E-409A-B60E-323F216CD35F}" sibTransId="{3AE4AF8C-F4CD-429F-87B0-B59000E3A3F2}"/>
    <dgm:cxn modelId="{4B64BF09-2AF8-44B3-A72D-91BBE75EAE71}" type="presOf" srcId="{DC29176F-8A3C-4A1E-8E49-BB33400E22AF}" destId="{20E87654-849A-468A-B704-F6B575CBF10B}" srcOrd="0" destOrd="0" presId="urn:microsoft.com/office/officeart/2008/layout/LinedList"/>
    <dgm:cxn modelId="{E6D5CF6E-4E0E-4F2D-99D5-E7447E6CB625}" srcId="{DC29176F-8A3C-4A1E-8E49-BB33400E22AF}" destId="{91D452FA-D0B5-42D7-A00A-8455E0E6D509}" srcOrd="0" destOrd="0" parTransId="{96A696D4-54BA-4035-9BDF-C6D14DE7D245}" sibTransId="{26E22F9A-FFB5-47ED-B8A4-CD185CDEB04E}"/>
    <dgm:cxn modelId="{AFF1707F-CEE7-4E73-9DBC-33781BE2ADC0}" type="presOf" srcId="{856C09BB-82FB-4861-95DA-E1F3E43D0E9F}" destId="{31872BDD-2C50-4FB3-BEEB-39FCD6F88F3F}" srcOrd="0" destOrd="0" presId="urn:microsoft.com/office/officeart/2008/layout/LinedList"/>
    <dgm:cxn modelId="{03135AE4-747C-4DC7-9E79-E384AA64093E}" type="presOf" srcId="{F5D6042A-7154-449E-978A-AE309CE7E125}" destId="{013FEBB5-79AC-4C8B-B4FD-0AC6D473D036}" srcOrd="0" destOrd="0" presId="urn:microsoft.com/office/officeart/2008/layout/LinedList"/>
    <dgm:cxn modelId="{C2598F13-A07A-4809-B38A-C30B1966DE4A}" srcId="{856C09BB-82FB-4861-95DA-E1F3E43D0E9F}" destId="{F5D6042A-7154-449E-978A-AE309CE7E125}" srcOrd="2" destOrd="0" parTransId="{B05CAAFB-0F45-4EAA-B344-BEDCDF9B489B}" sibTransId="{B3E84635-E78D-4258-8EC2-8578DA2780CC}"/>
    <dgm:cxn modelId="{A6024A79-6734-4D8A-B6A8-EF39D9A2D47B}" type="presParOf" srcId="{31872BDD-2C50-4FB3-BEEB-39FCD6F88F3F}" destId="{DBDA1D46-3CF3-42F7-BC0F-5DDF3F3FC637}" srcOrd="0" destOrd="0" presId="urn:microsoft.com/office/officeart/2008/layout/LinedList"/>
    <dgm:cxn modelId="{337BC354-67C0-43E0-9EC0-0A62004CA645}" type="presParOf" srcId="{31872BDD-2C50-4FB3-BEEB-39FCD6F88F3F}" destId="{ADB98CEE-61CA-4D36-A359-DEED753D33EA}" srcOrd="1" destOrd="0" presId="urn:microsoft.com/office/officeart/2008/layout/LinedList"/>
    <dgm:cxn modelId="{CE905635-C54B-4EC3-AFD5-7DE03D9F0B0C}" type="presParOf" srcId="{ADB98CEE-61CA-4D36-A359-DEED753D33EA}" destId="{56A7E95D-C0B6-40E7-BECD-317D0D496BD5}" srcOrd="0" destOrd="0" presId="urn:microsoft.com/office/officeart/2008/layout/LinedList"/>
    <dgm:cxn modelId="{13A731D9-9EAE-4168-BBE4-13B9C8FCE294}" type="presParOf" srcId="{ADB98CEE-61CA-4D36-A359-DEED753D33EA}" destId="{739CC76C-27E9-4461-97D3-F728D87777CC}" srcOrd="1" destOrd="0" presId="urn:microsoft.com/office/officeart/2008/layout/LinedList"/>
    <dgm:cxn modelId="{1B80684E-4ABB-4C6C-A90D-66EED435D60A}" type="presParOf" srcId="{31872BDD-2C50-4FB3-BEEB-39FCD6F88F3F}" destId="{5425A053-813A-4C26-AF18-AC6FE72950E3}" srcOrd="2" destOrd="0" presId="urn:microsoft.com/office/officeart/2008/layout/LinedList"/>
    <dgm:cxn modelId="{007E795E-F3B8-492E-9259-11D97646B6E2}" type="presParOf" srcId="{31872BDD-2C50-4FB3-BEEB-39FCD6F88F3F}" destId="{8ACAF924-20F2-4167-B8AB-1E6AB1CDFBD1}" srcOrd="3" destOrd="0" presId="urn:microsoft.com/office/officeart/2008/layout/LinedList"/>
    <dgm:cxn modelId="{E5B53AE1-96AF-4669-B603-67FF9EFFC087}" type="presParOf" srcId="{8ACAF924-20F2-4167-B8AB-1E6AB1CDFBD1}" destId="{C72F2A9D-A286-419D-915F-D509246F4921}" srcOrd="0" destOrd="0" presId="urn:microsoft.com/office/officeart/2008/layout/LinedList"/>
    <dgm:cxn modelId="{24832797-9B86-48CE-A954-D23832357024}" type="presParOf" srcId="{8ACAF924-20F2-4167-B8AB-1E6AB1CDFBD1}" destId="{15415426-4B6C-4E4D-B346-4B642F92510C}" srcOrd="1" destOrd="0" presId="urn:microsoft.com/office/officeart/2008/layout/LinedList"/>
    <dgm:cxn modelId="{79E92A7E-E586-43E0-B17D-5BDF0D803BCD}" type="presParOf" srcId="{31872BDD-2C50-4FB3-BEEB-39FCD6F88F3F}" destId="{C85C69F0-FF98-4602-B6D5-A997A7512305}" srcOrd="4" destOrd="0" presId="urn:microsoft.com/office/officeart/2008/layout/LinedList"/>
    <dgm:cxn modelId="{7C900574-D38A-4C4B-89AE-0534B0023C0C}" type="presParOf" srcId="{31872BDD-2C50-4FB3-BEEB-39FCD6F88F3F}" destId="{CFA5D7B6-46D1-492D-B8B2-00781DD39AC3}" srcOrd="5" destOrd="0" presId="urn:microsoft.com/office/officeart/2008/layout/LinedList"/>
    <dgm:cxn modelId="{771D3B6B-4EDB-416A-A634-7AD815D528F8}" type="presParOf" srcId="{CFA5D7B6-46D1-492D-B8B2-00781DD39AC3}" destId="{013FEBB5-79AC-4C8B-B4FD-0AC6D473D036}" srcOrd="0" destOrd="0" presId="urn:microsoft.com/office/officeart/2008/layout/LinedList"/>
    <dgm:cxn modelId="{42675A4C-0EC6-4E11-AAAF-FE6E2D809900}" type="presParOf" srcId="{CFA5D7B6-46D1-492D-B8B2-00781DD39AC3}" destId="{C859584A-8E01-4D8B-ABE0-A5B77D355349}" srcOrd="1" destOrd="0" presId="urn:microsoft.com/office/officeart/2008/layout/LinedList"/>
    <dgm:cxn modelId="{9FF85DCE-F785-4520-A222-0D7E8D034B20}" type="presParOf" srcId="{31872BDD-2C50-4FB3-BEEB-39FCD6F88F3F}" destId="{64CA4E4A-67AB-4DCF-A7AE-AA7BF2D1B254}" srcOrd="6" destOrd="0" presId="urn:microsoft.com/office/officeart/2008/layout/LinedList"/>
    <dgm:cxn modelId="{9BD37795-6253-4C70-BE3F-E59930E6BA4F}" type="presParOf" srcId="{31872BDD-2C50-4FB3-BEEB-39FCD6F88F3F}" destId="{E1C923FF-720A-495E-8CE8-4DA089A7A104}" srcOrd="7" destOrd="0" presId="urn:microsoft.com/office/officeart/2008/layout/LinedList"/>
    <dgm:cxn modelId="{C5DE4B0A-E008-4F04-BC55-AF3E1A0E43CB}" type="presParOf" srcId="{E1C923FF-720A-495E-8CE8-4DA089A7A104}" destId="{F98F56B9-968B-404C-8A03-CE8B41CC8513}" srcOrd="0" destOrd="0" presId="urn:microsoft.com/office/officeart/2008/layout/LinedList"/>
    <dgm:cxn modelId="{C9BC470B-74FB-452C-B54B-6F7918F0520C}" type="presParOf" srcId="{E1C923FF-720A-495E-8CE8-4DA089A7A104}" destId="{65980618-5B07-453E-B679-6A436AF75D8D}" srcOrd="1" destOrd="0" presId="urn:microsoft.com/office/officeart/2008/layout/LinedList"/>
    <dgm:cxn modelId="{327B8EAB-D5F5-43F8-A312-EEA6D411F60B}" type="presParOf" srcId="{31872BDD-2C50-4FB3-BEEB-39FCD6F88F3F}" destId="{12301C8C-9085-4B17-B74B-A035388C56EF}" srcOrd="8" destOrd="0" presId="urn:microsoft.com/office/officeart/2008/layout/LinedList"/>
    <dgm:cxn modelId="{9D04C652-717E-483C-A289-1FEFBDC1D23E}" type="presParOf" srcId="{31872BDD-2C50-4FB3-BEEB-39FCD6F88F3F}" destId="{FBBCF9CE-D44C-4738-9FFF-664BAC1EEAF0}" srcOrd="9" destOrd="0" presId="urn:microsoft.com/office/officeart/2008/layout/LinedList"/>
    <dgm:cxn modelId="{611DE203-662C-482D-B40F-16B42A7C62D7}" type="presParOf" srcId="{FBBCF9CE-D44C-4738-9FFF-664BAC1EEAF0}" destId="{20E87654-849A-468A-B704-F6B575CBF10B}" srcOrd="0" destOrd="0" presId="urn:microsoft.com/office/officeart/2008/layout/LinedList"/>
    <dgm:cxn modelId="{9BBE6D93-45DD-4A91-B4F9-BC21ACB70662}" type="presParOf" srcId="{FBBCF9CE-D44C-4738-9FFF-664BAC1EEAF0}" destId="{B7D43945-28FD-41DF-A6AA-94669E529826}" srcOrd="1" destOrd="0" presId="urn:microsoft.com/office/officeart/2008/layout/LinedList"/>
    <dgm:cxn modelId="{DA9FC6AC-7ACA-4BCA-B62E-CFE0A4C708E9}" type="presParOf" srcId="{B7D43945-28FD-41DF-A6AA-94669E529826}" destId="{DFCE791F-3840-4FD3-BB11-3AEDEDDD9761}" srcOrd="0" destOrd="0" presId="urn:microsoft.com/office/officeart/2008/layout/LinedList"/>
    <dgm:cxn modelId="{2323A5C3-8606-45E8-8FE7-19C5959B829F}" type="presParOf" srcId="{B7D43945-28FD-41DF-A6AA-94669E529826}" destId="{D4CDFAB6-A84A-451F-BE8F-46BB753991E7}" srcOrd="1" destOrd="0" presId="urn:microsoft.com/office/officeart/2008/layout/LinedList"/>
    <dgm:cxn modelId="{C8CCF8F9-1D94-40C5-B74B-BEB8B6BEF22C}" type="presParOf" srcId="{D4CDFAB6-A84A-451F-BE8F-46BB753991E7}" destId="{39C0144A-17FE-456F-B2E2-57C28FF8925C}" srcOrd="0" destOrd="0" presId="urn:microsoft.com/office/officeart/2008/layout/LinedList"/>
    <dgm:cxn modelId="{5E33FB5D-04B0-4415-BC40-DE662693D82F}" type="presParOf" srcId="{D4CDFAB6-A84A-451F-BE8F-46BB753991E7}" destId="{C2E3B8BA-9ED0-4987-B985-0C6042E5B81D}" srcOrd="1" destOrd="0" presId="urn:microsoft.com/office/officeart/2008/layout/LinedList"/>
    <dgm:cxn modelId="{02C32EC6-CB9A-40EA-808B-B85D7A3B02CB}" type="presParOf" srcId="{D4CDFAB6-A84A-451F-BE8F-46BB753991E7}" destId="{6FFEFA28-72FA-483A-B2B2-BFA5E5FFB842}" srcOrd="2" destOrd="0" presId="urn:microsoft.com/office/officeart/2008/layout/LinedList"/>
    <dgm:cxn modelId="{444D15A1-5C63-45B6-8719-38F0B9F0027D}" type="presParOf" srcId="{B7D43945-28FD-41DF-A6AA-94669E529826}" destId="{4EAD1B9B-7DEF-4094-ABF7-3AB7281DDACD}" srcOrd="2" destOrd="0" presId="urn:microsoft.com/office/officeart/2008/layout/LinedList"/>
    <dgm:cxn modelId="{191FE2B5-4A03-4076-8F74-6291C6F4C3E8}" type="presParOf" srcId="{B7D43945-28FD-41DF-A6AA-94669E529826}" destId="{6AB4C210-2823-439E-821B-AE048BCB25D3}" srcOrd="3" destOrd="0" presId="urn:microsoft.com/office/officeart/2008/layout/LinedList"/>
    <dgm:cxn modelId="{EE0D6B11-965C-4531-B348-03177614D99A}" type="presParOf" srcId="{B7D43945-28FD-41DF-A6AA-94669E529826}" destId="{669C18E2-A1BF-4C4E-BD82-68F7B90679A5}" srcOrd="4" destOrd="0" presId="urn:microsoft.com/office/officeart/2008/layout/LinedList"/>
    <dgm:cxn modelId="{40DAF771-7028-40E1-9CB4-03D3482CCAB4}" type="presParOf" srcId="{669C18E2-A1BF-4C4E-BD82-68F7B90679A5}" destId="{9CB63239-EA1F-4AEC-B9C8-6CF003E9B5FC}" srcOrd="0" destOrd="0" presId="urn:microsoft.com/office/officeart/2008/layout/LinedList"/>
    <dgm:cxn modelId="{E55A2A3B-9EAF-4085-A708-D8F190E057A0}" type="presParOf" srcId="{669C18E2-A1BF-4C4E-BD82-68F7B90679A5}" destId="{893428CB-7495-4E40-89F6-68592B6D524C}" srcOrd="1" destOrd="0" presId="urn:microsoft.com/office/officeart/2008/layout/LinedList"/>
    <dgm:cxn modelId="{7F95C3D0-4277-4B8E-839A-212CF4FAA9FD}" type="presParOf" srcId="{669C18E2-A1BF-4C4E-BD82-68F7B90679A5}" destId="{011387A1-6449-439A-8DD3-0F0E79A064BF}" srcOrd="2" destOrd="0" presId="urn:microsoft.com/office/officeart/2008/layout/LinedList"/>
    <dgm:cxn modelId="{A2BAB88F-A635-4694-A60B-26732EEA5699}" type="presParOf" srcId="{B7D43945-28FD-41DF-A6AA-94669E529826}" destId="{67022FE0-BD24-46F6-B668-A4B48776D5C0}" srcOrd="5" destOrd="0" presId="urn:microsoft.com/office/officeart/2008/layout/LinedList"/>
    <dgm:cxn modelId="{BB871C39-FAEF-45C9-8DD8-18F966FC94F1}" type="presParOf" srcId="{B7D43945-28FD-41DF-A6AA-94669E529826}" destId="{88318E35-09DD-4281-9C96-23A6A8F49977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D844AA1-2055-4B23-B303-FEF6B9CCB99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BB4F8E-43DB-45EE-A679-8F8B6821EF44}">
      <dgm:prSet phldrT="[Text]" custT="1"/>
      <dgm:spPr/>
      <dgm:t>
        <a:bodyPr/>
        <a:lstStyle/>
        <a:p>
          <a:r>
            <a:rPr lang="en-US" sz="1600" dirty="0" smtClean="0"/>
            <a:t>Small mouth</a:t>
          </a:r>
          <a:endParaRPr lang="en-US" sz="1600" dirty="0"/>
        </a:p>
      </dgm:t>
    </dgm:pt>
    <dgm:pt modelId="{C6F11C10-2746-4762-B30D-CBD4FCAD08FE}" type="parTrans" cxnId="{DEC9BB41-956A-4E80-81AA-69DC991DBE4B}">
      <dgm:prSet/>
      <dgm:spPr/>
      <dgm:t>
        <a:bodyPr/>
        <a:lstStyle/>
        <a:p>
          <a:endParaRPr lang="en-US" sz="2400"/>
        </a:p>
      </dgm:t>
    </dgm:pt>
    <dgm:pt modelId="{BF8F194E-CF15-4E4B-B5D1-00B89AD5B810}" type="sibTrans" cxnId="{DEC9BB41-956A-4E80-81AA-69DC991DBE4B}">
      <dgm:prSet/>
      <dgm:spPr/>
      <dgm:t>
        <a:bodyPr/>
        <a:lstStyle/>
        <a:p>
          <a:endParaRPr lang="en-US" sz="2400"/>
        </a:p>
      </dgm:t>
    </dgm:pt>
    <dgm:pt modelId="{D75832C9-58FA-444A-B062-C783512A080E}">
      <dgm:prSet custT="1"/>
      <dgm:spPr/>
      <dgm:t>
        <a:bodyPr/>
        <a:lstStyle/>
        <a:p>
          <a:r>
            <a:rPr lang="en-US" sz="1600" dirty="0" smtClean="0"/>
            <a:t>Poor dentition</a:t>
          </a:r>
          <a:endParaRPr lang="en-US" sz="1600" dirty="0"/>
        </a:p>
      </dgm:t>
    </dgm:pt>
    <dgm:pt modelId="{0348FBBA-68C2-4632-A298-9B35AC437529}" type="parTrans" cxnId="{D3195D7E-6C63-4A61-8278-0AF6B27B3411}">
      <dgm:prSet/>
      <dgm:spPr/>
      <dgm:t>
        <a:bodyPr/>
        <a:lstStyle/>
        <a:p>
          <a:endParaRPr lang="en-US" sz="2400"/>
        </a:p>
      </dgm:t>
    </dgm:pt>
    <dgm:pt modelId="{20A964A1-40EB-4D2F-88B4-E9FE06F4FCFF}" type="sibTrans" cxnId="{D3195D7E-6C63-4A61-8278-0AF6B27B3411}">
      <dgm:prSet/>
      <dgm:spPr/>
      <dgm:t>
        <a:bodyPr/>
        <a:lstStyle/>
        <a:p>
          <a:endParaRPr lang="en-US" sz="2400"/>
        </a:p>
      </dgm:t>
    </dgm:pt>
    <dgm:pt modelId="{2DE18226-6CE9-408D-BC6F-F3AF6B7B7FB8}">
      <dgm:prSet custT="1"/>
      <dgm:spPr/>
      <dgm:t>
        <a:bodyPr/>
        <a:lstStyle/>
        <a:p>
          <a:r>
            <a:rPr lang="en-US" sz="1600" dirty="0" smtClean="0"/>
            <a:t>Limited neck mobility</a:t>
          </a:r>
          <a:endParaRPr lang="en-US" sz="1600" dirty="0"/>
        </a:p>
      </dgm:t>
    </dgm:pt>
    <dgm:pt modelId="{1F6FA95C-5540-4F4F-9ED2-F2301FAA44A1}" type="parTrans" cxnId="{1994C9A9-07BD-454C-A456-346949E03C2E}">
      <dgm:prSet/>
      <dgm:spPr/>
      <dgm:t>
        <a:bodyPr/>
        <a:lstStyle/>
        <a:p>
          <a:endParaRPr lang="en-US" sz="2400"/>
        </a:p>
      </dgm:t>
    </dgm:pt>
    <dgm:pt modelId="{D396ECF3-73BF-4BA4-945B-22E0F6BAD383}" type="sibTrans" cxnId="{1994C9A9-07BD-454C-A456-346949E03C2E}">
      <dgm:prSet/>
      <dgm:spPr/>
      <dgm:t>
        <a:bodyPr/>
        <a:lstStyle/>
        <a:p>
          <a:endParaRPr lang="en-US" sz="2400"/>
        </a:p>
      </dgm:t>
    </dgm:pt>
    <dgm:pt modelId="{099AB22A-61F5-4E7B-8C4D-B1094011DD0A}">
      <dgm:prSet custT="1"/>
      <dgm:spPr/>
      <dgm:t>
        <a:bodyPr/>
        <a:lstStyle/>
        <a:p>
          <a:r>
            <a:rPr lang="en-US" sz="1600" dirty="0" smtClean="0"/>
            <a:t>Scars/surgery/anatomical abnormalities</a:t>
          </a:r>
          <a:endParaRPr lang="en-US" sz="1600" dirty="0"/>
        </a:p>
      </dgm:t>
    </dgm:pt>
    <dgm:pt modelId="{E74DD725-355C-40F3-B26A-08D1A30B8471}" type="parTrans" cxnId="{7B530264-5205-44BF-812B-40F40722BB2B}">
      <dgm:prSet/>
      <dgm:spPr/>
      <dgm:t>
        <a:bodyPr/>
        <a:lstStyle/>
        <a:p>
          <a:endParaRPr lang="en-US" sz="2400"/>
        </a:p>
      </dgm:t>
    </dgm:pt>
    <dgm:pt modelId="{672515C1-9F14-4DBE-AE81-BE1EA8CBA02A}" type="sibTrans" cxnId="{7B530264-5205-44BF-812B-40F40722BB2B}">
      <dgm:prSet/>
      <dgm:spPr/>
      <dgm:t>
        <a:bodyPr/>
        <a:lstStyle/>
        <a:p>
          <a:endParaRPr lang="en-US" sz="2400"/>
        </a:p>
      </dgm:t>
    </dgm:pt>
    <dgm:pt modelId="{DD74E373-A580-4493-88AA-FEECE29C79A0}">
      <dgm:prSet custT="1"/>
      <dgm:spPr/>
      <dgm:t>
        <a:bodyPr/>
        <a:lstStyle/>
        <a:p>
          <a:r>
            <a:rPr lang="en-US" sz="1600" dirty="0" smtClean="0"/>
            <a:t>Obesity</a:t>
          </a:r>
          <a:endParaRPr lang="en-US" sz="1600" dirty="0"/>
        </a:p>
      </dgm:t>
    </dgm:pt>
    <dgm:pt modelId="{FDA81428-8E00-4CC1-9B34-361B10B6197C}" type="parTrans" cxnId="{81F1FFF3-F357-4EED-9DCB-48AEDF26665C}">
      <dgm:prSet/>
      <dgm:spPr/>
      <dgm:t>
        <a:bodyPr/>
        <a:lstStyle/>
        <a:p>
          <a:endParaRPr lang="en-US" sz="2400"/>
        </a:p>
      </dgm:t>
    </dgm:pt>
    <dgm:pt modelId="{66ACDF0F-6E0F-4BD1-BA45-419A49E0CDF0}" type="sibTrans" cxnId="{81F1FFF3-F357-4EED-9DCB-48AEDF26665C}">
      <dgm:prSet/>
      <dgm:spPr/>
      <dgm:t>
        <a:bodyPr/>
        <a:lstStyle/>
        <a:p>
          <a:endParaRPr lang="en-US" sz="2400"/>
        </a:p>
      </dgm:t>
    </dgm:pt>
    <dgm:pt modelId="{5B36D69A-88FD-4F9D-B2B4-680E56903018}" type="pres">
      <dgm:prSet presAssocID="{FD844AA1-2055-4B23-B303-FEF6B9CCB9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6A49E5-F265-4989-B788-8B6E6E15301F}" type="pres">
      <dgm:prSet presAssocID="{60BB4F8E-43DB-45EE-A679-8F8B6821EF44}" presName="parentText" presStyleLbl="node1" presStyleIdx="0" presStyleCnt="5" custLinFactY="-71022" custLinFactNeighborX="346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7E6E59-1319-42C3-85A1-19D60DCC48A0}" type="pres">
      <dgm:prSet presAssocID="{BF8F194E-CF15-4E4B-B5D1-00B89AD5B810}" presName="spacer" presStyleCnt="0"/>
      <dgm:spPr/>
    </dgm:pt>
    <dgm:pt modelId="{E942D77E-2B3B-4B89-BF79-3AD23FEED346}" type="pres">
      <dgm:prSet presAssocID="{D75832C9-58FA-444A-B062-C783512A080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E83746-4D04-4D79-8E41-AF2F892AB0C9}" type="pres">
      <dgm:prSet presAssocID="{20A964A1-40EB-4D2F-88B4-E9FE06F4FCFF}" presName="spacer" presStyleCnt="0"/>
      <dgm:spPr/>
    </dgm:pt>
    <dgm:pt modelId="{E2E2751F-2387-43D1-BFCA-7A3C69D47355}" type="pres">
      <dgm:prSet presAssocID="{2DE18226-6CE9-408D-BC6F-F3AF6B7B7FB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F5571A-1D6F-475E-AF8E-14B539764F38}" type="pres">
      <dgm:prSet presAssocID="{D396ECF3-73BF-4BA4-945B-22E0F6BAD383}" presName="spacer" presStyleCnt="0"/>
      <dgm:spPr/>
    </dgm:pt>
    <dgm:pt modelId="{6214256A-3098-4D27-AD12-087E6B267F0C}" type="pres">
      <dgm:prSet presAssocID="{099AB22A-61F5-4E7B-8C4D-B1094011DD0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E7DA71-84CD-43E8-9E7E-696CF63EE319}" type="pres">
      <dgm:prSet presAssocID="{672515C1-9F14-4DBE-AE81-BE1EA8CBA02A}" presName="spacer" presStyleCnt="0"/>
      <dgm:spPr/>
    </dgm:pt>
    <dgm:pt modelId="{0AE48313-D7CD-4ADB-B7C9-8E4A3DE092D2}" type="pres">
      <dgm:prSet presAssocID="{DD74E373-A580-4493-88AA-FEECE29C79A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0F9077-CEF4-461F-836E-65A9BC5C9838}" type="presOf" srcId="{FD844AA1-2055-4B23-B303-FEF6B9CCB99A}" destId="{5B36D69A-88FD-4F9D-B2B4-680E56903018}" srcOrd="0" destOrd="0" presId="urn:microsoft.com/office/officeart/2005/8/layout/vList2"/>
    <dgm:cxn modelId="{7B530264-5205-44BF-812B-40F40722BB2B}" srcId="{FD844AA1-2055-4B23-B303-FEF6B9CCB99A}" destId="{099AB22A-61F5-4E7B-8C4D-B1094011DD0A}" srcOrd="3" destOrd="0" parTransId="{E74DD725-355C-40F3-B26A-08D1A30B8471}" sibTransId="{672515C1-9F14-4DBE-AE81-BE1EA8CBA02A}"/>
    <dgm:cxn modelId="{81F1FFF3-F357-4EED-9DCB-48AEDF26665C}" srcId="{FD844AA1-2055-4B23-B303-FEF6B9CCB99A}" destId="{DD74E373-A580-4493-88AA-FEECE29C79A0}" srcOrd="4" destOrd="0" parTransId="{FDA81428-8E00-4CC1-9B34-361B10B6197C}" sibTransId="{66ACDF0F-6E0F-4BD1-BA45-419A49E0CDF0}"/>
    <dgm:cxn modelId="{DEC9BB41-956A-4E80-81AA-69DC991DBE4B}" srcId="{FD844AA1-2055-4B23-B303-FEF6B9CCB99A}" destId="{60BB4F8E-43DB-45EE-A679-8F8B6821EF44}" srcOrd="0" destOrd="0" parTransId="{C6F11C10-2746-4762-B30D-CBD4FCAD08FE}" sibTransId="{BF8F194E-CF15-4E4B-B5D1-00B89AD5B810}"/>
    <dgm:cxn modelId="{3C50D1CA-54F6-405E-9F3D-43E6CE75F378}" type="presOf" srcId="{D75832C9-58FA-444A-B062-C783512A080E}" destId="{E942D77E-2B3B-4B89-BF79-3AD23FEED346}" srcOrd="0" destOrd="0" presId="urn:microsoft.com/office/officeart/2005/8/layout/vList2"/>
    <dgm:cxn modelId="{9341B3D2-62D5-4E61-8185-A55AF86C1039}" type="presOf" srcId="{2DE18226-6CE9-408D-BC6F-F3AF6B7B7FB8}" destId="{E2E2751F-2387-43D1-BFCA-7A3C69D47355}" srcOrd="0" destOrd="0" presId="urn:microsoft.com/office/officeart/2005/8/layout/vList2"/>
    <dgm:cxn modelId="{8ED8A6E8-9D6B-4AFA-BC0E-8C9F1392B5CC}" type="presOf" srcId="{099AB22A-61F5-4E7B-8C4D-B1094011DD0A}" destId="{6214256A-3098-4D27-AD12-087E6B267F0C}" srcOrd="0" destOrd="0" presId="urn:microsoft.com/office/officeart/2005/8/layout/vList2"/>
    <dgm:cxn modelId="{5583606A-02DB-479E-88ED-2EA2A71BDFBA}" type="presOf" srcId="{60BB4F8E-43DB-45EE-A679-8F8B6821EF44}" destId="{FF6A49E5-F265-4989-B788-8B6E6E15301F}" srcOrd="0" destOrd="0" presId="urn:microsoft.com/office/officeart/2005/8/layout/vList2"/>
    <dgm:cxn modelId="{D3195D7E-6C63-4A61-8278-0AF6B27B3411}" srcId="{FD844AA1-2055-4B23-B303-FEF6B9CCB99A}" destId="{D75832C9-58FA-444A-B062-C783512A080E}" srcOrd="1" destOrd="0" parTransId="{0348FBBA-68C2-4632-A298-9B35AC437529}" sibTransId="{20A964A1-40EB-4D2F-88B4-E9FE06F4FCFF}"/>
    <dgm:cxn modelId="{1994C9A9-07BD-454C-A456-346949E03C2E}" srcId="{FD844AA1-2055-4B23-B303-FEF6B9CCB99A}" destId="{2DE18226-6CE9-408D-BC6F-F3AF6B7B7FB8}" srcOrd="2" destOrd="0" parTransId="{1F6FA95C-5540-4F4F-9ED2-F2301FAA44A1}" sibTransId="{D396ECF3-73BF-4BA4-945B-22E0F6BAD383}"/>
    <dgm:cxn modelId="{EF11AC78-FD72-449D-9410-0B4E6546A4C1}" type="presOf" srcId="{DD74E373-A580-4493-88AA-FEECE29C79A0}" destId="{0AE48313-D7CD-4ADB-B7C9-8E4A3DE092D2}" srcOrd="0" destOrd="0" presId="urn:microsoft.com/office/officeart/2005/8/layout/vList2"/>
    <dgm:cxn modelId="{0B3A6A19-D185-4E59-9505-97011E5538BF}" type="presParOf" srcId="{5B36D69A-88FD-4F9D-B2B4-680E56903018}" destId="{FF6A49E5-F265-4989-B788-8B6E6E15301F}" srcOrd="0" destOrd="0" presId="urn:microsoft.com/office/officeart/2005/8/layout/vList2"/>
    <dgm:cxn modelId="{D0529007-B249-4127-B3EC-CB4914ACD933}" type="presParOf" srcId="{5B36D69A-88FD-4F9D-B2B4-680E56903018}" destId="{727E6E59-1319-42C3-85A1-19D60DCC48A0}" srcOrd="1" destOrd="0" presId="urn:microsoft.com/office/officeart/2005/8/layout/vList2"/>
    <dgm:cxn modelId="{635D73DB-1F7A-4E34-BD4A-F8875DEDEE94}" type="presParOf" srcId="{5B36D69A-88FD-4F9D-B2B4-680E56903018}" destId="{E942D77E-2B3B-4B89-BF79-3AD23FEED346}" srcOrd="2" destOrd="0" presId="urn:microsoft.com/office/officeart/2005/8/layout/vList2"/>
    <dgm:cxn modelId="{BE0DE88D-CA32-4A6A-8109-50598B4FF839}" type="presParOf" srcId="{5B36D69A-88FD-4F9D-B2B4-680E56903018}" destId="{9CE83746-4D04-4D79-8E41-AF2F892AB0C9}" srcOrd="3" destOrd="0" presId="urn:microsoft.com/office/officeart/2005/8/layout/vList2"/>
    <dgm:cxn modelId="{78CD6B99-A0FD-4D37-B9B7-65DF3F048900}" type="presParOf" srcId="{5B36D69A-88FD-4F9D-B2B4-680E56903018}" destId="{E2E2751F-2387-43D1-BFCA-7A3C69D47355}" srcOrd="4" destOrd="0" presId="urn:microsoft.com/office/officeart/2005/8/layout/vList2"/>
    <dgm:cxn modelId="{7DA39174-AA6D-4B29-9E57-F2423031BAF7}" type="presParOf" srcId="{5B36D69A-88FD-4F9D-B2B4-680E56903018}" destId="{3EF5571A-1D6F-475E-AF8E-14B539764F38}" srcOrd="5" destOrd="0" presId="urn:microsoft.com/office/officeart/2005/8/layout/vList2"/>
    <dgm:cxn modelId="{74BB6602-1C54-493A-A5ED-EDCB4556C9D1}" type="presParOf" srcId="{5B36D69A-88FD-4F9D-B2B4-680E56903018}" destId="{6214256A-3098-4D27-AD12-087E6B267F0C}" srcOrd="6" destOrd="0" presId="urn:microsoft.com/office/officeart/2005/8/layout/vList2"/>
    <dgm:cxn modelId="{A178DF25-D2AA-4BE2-B8BD-F4A687DB6850}" type="presParOf" srcId="{5B36D69A-88FD-4F9D-B2B4-680E56903018}" destId="{9FE7DA71-84CD-43E8-9E7E-696CF63EE319}" srcOrd="7" destOrd="0" presId="urn:microsoft.com/office/officeart/2005/8/layout/vList2"/>
    <dgm:cxn modelId="{C4238CB8-34AD-4E70-8B85-BC34598213C7}" type="presParOf" srcId="{5B36D69A-88FD-4F9D-B2B4-680E56903018}" destId="{0AE48313-D7CD-4ADB-B7C9-8E4A3DE092D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46C5528-897D-4E50-9C21-9AD0DCEC48D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7C27A9E-4E5F-4412-8E42-9E0DE93E64A8}">
      <dgm:prSet phldrT="[Text]"/>
      <dgm:spPr/>
      <dgm:t>
        <a:bodyPr/>
        <a:lstStyle/>
        <a:p>
          <a:r>
            <a:rPr lang="en-US" dirty="0" smtClean="0"/>
            <a:t>Preoperative tests should not be ordered routinely</a:t>
          </a:r>
          <a:endParaRPr lang="en-GB" dirty="0"/>
        </a:p>
      </dgm:t>
    </dgm:pt>
    <dgm:pt modelId="{FDDD50C3-8DA9-47BB-A015-C9CA8B4B815A}" type="parTrans" cxnId="{5E782EB8-A216-4715-93E0-7F30EC335EB3}">
      <dgm:prSet/>
      <dgm:spPr/>
      <dgm:t>
        <a:bodyPr/>
        <a:lstStyle/>
        <a:p>
          <a:endParaRPr lang="en-GB"/>
        </a:p>
      </dgm:t>
    </dgm:pt>
    <dgm:pt modelId="{C0B422D3-1ADF-4663-8D33-565E34E47FCB}" type="sibTrans" cxnId="{5E782EB8-A216-4715-93E0-7F30EC335EB3}">
      <dgm:prSet/>
      <dgm:spPr/>
      <dgm:t>
        <a:bodyPr/>
        <a:lstStyle/>
        <a:p>
          <a:endParaRPr lang="en-GB"/>
        </a:p>
      </dgm:t>
    </dgm:pt>
    <dgm:pt modelId="{6EA7C054-F9E2-474E-AE83-5797FEED8D1E}">
      <dgm:prSet/>
      <dgm:spPr/>
      <dgm:t>
        <a:bodyPr/>
        <a:lstStyle/>
        <a:p>
          <a:endParaRPr lang="en-GB" dirty="0"/>
        </a:p>
      </dgm:t>
    </dgm:pt>
    <dgm:pt modelId="{A9E51F47-9001-4766-98D1-9A4E4D71EF25}" type="parTrans" cxnId="{08B311DA-9928-4EE3-91D1-B639F5E2CA72}">
      <dgm:prSet/>
      <dgm:spPr/>
      <dgm:t>
        <a:bodyPr/>
        <a:lstStyle/>
        <a:p>
          <a:endParaRPr lang="en-GB"/>
        </a:p>
      </dgm:t>
    </dgm:pt>
    <dgm:pt modelId="{F789752D-F8EF-420A-8932-6CC5D09B6AAE}" type="sibTrans" cxnId="{08B311DA-9928-4EE3-91D1-B639F5E2CA72}">
      <dgm:prSet/>
      <dgm:spPr/>
      <dgm:t>
        <a:bodyPr/>
        <a:lstStyle/>
        <a:p>
          <a:endParaRPr lang="en-GB"/>
        </a:p>
      </dgm:t>
    </dgm:pt>
    <dgm:pt modelId="{EAD244FE-72EB-44F1-8616-BF50DF6C5F86}">
      <dgm:prSet/>
      <dgm:spPr/>
      <dgm:t>
        <a:bodyPr/>
        <a:lstStyle/>
        <a:p>
          <a:r>
            <a:rPr lang="en-US" dirty="0" smtClean="0"/>
            <a:t>Preoperative tests may be ordered, required, or performed on a selective basis for purposes of guiding or optimizing perioperative management.</a:t>
          </a:r>
          <a:endParaRPr lang="en-GB" dirty="0"/>
        </a:p>
      </dgm:t>
    </dgm:pt>
    <dgm:pt modelId="{591A61FA-8CD7-4E4B-AF95-387FD2FEC710}" type="parTrans" cxnId="{E1D4EB99-6C1E-49E7-AF97-98B42BFA5708}">
      <dgm:prSet/>
      <dgm:spPr/>
      <dgm:t>
        <a:bodyPr/>
        <a:lstStyle/>
        <a:p>
          <a:endParaRPr lang="en-GB"/>
        </a:p>
      </dgm:t>
    </dgm:pt>
    <dgm:pt modelId="{1DF1189B-025D-4DAC-A7C9-22611E614AD1}" type="sibTrans" cxnId="{E1D4EB99-6C1E-49E7-AF97-98B42BFA5708}">
      <dgm:prSet/>
      <dgm:spPr/>
      <dgm:t>
        <a:bodyPr/>
        <a:lstStyle/>
        <a:p>
          <a:endParaRPr lang="en-GB"/>
        </a:p>
      </dgm:t>
    </dgm:pt>
    <dgm:pt modelId="{B8E382C1-BFDA-443B-9783-000EC08DDA6F}">
      <dgm:prSet/>
      <dgm:spPr/>
      <dgm:t>
        <a:bodyPr/>
        <a:lstStyle/>
        <a:p>
          <a:r>
            <a:rPr lang="en-US" dirty="0" smtClean="0"/>
            <a:t> This may result in unnecessary OR delays, cancellations, and potential patient risk through additional testing and follow-up. </a:t>
          </a:r>
          <a:endParaRPr lang="en-GB" dirty="0"/>
        </a:p>
      </dgm:t>
    </dgm:pt>
    <dgm:pt modelId="{BD8708CF-6BB8-4AE2-9E3B-1BF82FBA82DA}" type="parTrans" cxnId="{1ABB4DC3-90B7-482B-9036-03C7F192766B}">
      <dgm:prSet/>
      <dgm:spPr/>
      <dgm:t>
        <a:bodyPr/>
        <a:lstStyle/>
        <a:p>
          <a:endParaRPr lang="en-GB"/>
        </a:p>
      </dgm:t>
    </dgm:pt>
    <dgm:pt modelId="{04EA78DE-49BF-4770-A50D-6D363374805E}" type="sibTrans" cxnId="{1ABB4DC3-90B7-482B-9036-03C7F192766B}">
      <dgm:prSet/>
      <dgm:spPr/>
      <dgm:t>
        <a:bodyPr/>
        <a:lstStyle/>
        <a:p>
          <a:endParaRPr lang="en-GB"/>
        </a:p>
      </dgm:t>
    </dgm:pt>
    <dgm:pt modelId="{90BE52F3-B8C7-4483-84BC-8185EDF3505E}" type="pres">
      <dgm:prSet presAssocID="{D46C5528-897D-4E50-9C21-9AD0DCEC48D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886F096A-76B4-489A-ADCC-080A17565FE7}" type="pres">
      <dgm:prSet presAssocID="{97C27A9E-4E5F-4412-8E42-9E0DE93E64A8}" presName="thickLine" presStyleLbl="alignNode1" presStyleIdx="0" presStyleCnt="3"/>
      <dgm:spPr/>
    </dgm:pt>
    <dgm:pt modelId="{F1563493-C4A8-4032-ABF4-E04B8386421D}" type="pres">
      <dgm:prSet presAssocID="{97C27A9E-4E5F-4412-8E42-9E0DE93E64A8}" presName="horz1" presStyleCnt="0"/>
      <dgm:spPr/>
    </dgm:pt>
    <dgm:pt modelId="{BEC552DF-565C-4F57-86EB-9B595349D243}" type="pres">
      <dgm:prSet presAssocID="{97C27A9E-4E5F-4412-8E42-9E0DE93E64A8}" presName="tx1" presStyleLbl="revTx" presStyleIdx="0" presStyleCnt="4" custScaleX="2000000" custScaleY="100287"/>
      <dgm:spPr/>
      <dgm:t>
        <a:bodyPr/>
        <a:lstStyle/>
        <a:p>
          <a:endParaRPr lang="en-GB"/>
        </a:p>
      </dgm:t>
    </dgm:pt>
    <dgm:pt modelId="{62607894-EDE2-4DED-B325-EC3DD58D75E9}" type="pres">
      <dgm:prSet presAssocID="{97C27A9E-4E5F-4412-8E42-9E0DE93E64A8}" presName="vert1" presStyleCnt="0"/>
      <dgm:spPr/>
    </dgm:pt>
    <dgm:pt modelId="{6924CB1B-2728-438E-B4D5-27E4343CDBE7}" type="pres">
      <dgm:prSet presAssocID="{6EA7C054-F9E2-474E-AE83-5797FEED8D1E}" presName="vertSpace2a" presStyleCnt="0"/>
      <dgm:spPr/>
    </dgm:pt>
    <dgm:pt modelId="{76C07832-E8A0-4C5C-A0EC-B72F264CF071}" type="pres">
      <dgm:prSet presAssocID="{6EA7C054-F9E2-474E-AE83-5797FEED8D1E}" presName="horz2" presStyleCnt="0"/>
      <dgm:spPr/>
    </dgm:pt>
    <dgm:pt modelId="{7F0EB164-86CC-45DC-BFD6-A863735BE239}" type="pres">
      <dgm:prSet presAssocID="{6EA7C054-F9E2-474E-AE83-5797FEED8D1E}" presName="horzSpace2" presStyleCnt="0"/>
      <dgm:spPr/>
    </dgm:pt>
    <dgm:pt modelId="{7B8D5401-34D8-41FE-8DB9-5B4EDFDAC99C}" type="pres">
      <dgm:prSet presAssocID="{6EA7C054-F9E2-474E-AE83-5797FEED8D1E}" presName="tx2" presStyleLbl="revTx" presStyleIdx="1" presStyleCnt="4"/>
      <dgm:spPr/>
      <dgm:t>
        <a:bodyPr/>
        <a:lstStyle/>
        <a:p>
          <a:endParaRPr lang="en-GB"/>
        </a:p>
      </dgm:t>
    </dgm:pt>
    <dgm:pt modelId="{A9B0426D-8FD5-45A2-919B-1E2C1B622470}" type="pres">
      <dgm:prSet presAssocID="{6EA7C054-F9E2-474E-AE83-5797FEED8D1E}" presName="vert2" presStyleCnt="0"/>
      <dgm:spPr/>
    </dgm:pt>
    <dgm:pt modelId="{6E35974C-2A87-422B-B909-16DDD7BABE9C}" type="pres">
      <dgm:prSet presAssocID="{6EA7C054-F9E2-474E-AE83-5797FEED8D1E}" presName="thinLine2b" presStyleLbl="callout" presStyleIdx="0" presStyleCnt="1" custLinFactY="-2000000" custLinFactNeighborX="1679" custLinFactNeighborY="-2095256"/>
      <dgm:spPr/>
    </dgm:pt>
    <dgm:pt modelId="{10362435-179B-4DF8-83CA-214E693BE9FA}" type="pres">
      <dgm:prSet presAssocID="{6EA7C054-F9E2-474E-AE83-5797FEED8D1E}" presName="vertSpace2b" presStyleCnt="0"/>
      <dgm:spPr/>
    </dgm:pt>
    <dgm:pt modelId="{D0175B8E-7858-4349-B893-929BFDDFC5F5}" type="pres">
      <dgm:prSet presAssocID="{EAD244FE-72EB-44F1-8616-BF50DF6C5F86}" presName="thickLine" presStyleLbl="alignNode1" presStyleIdx="1" presStyleCnt="3"/>
      <dgm:spPr/>
    </dgm:pt>
    <dgm:pt modelId="{D658816F-FE33-44F4-8F69-6501628217F2}" type="pres">
      <dgm:prSet presAssocID="{EAD244FE-72EB-44F1-8616-BF50DF6C5F86}" presName="horz1" presStyleCnt="0"/>
      <dgm:spPr/>
    </dgm:pt>
    <dgm:pt modelId="{86C6C840-7902-45A4-A111-39FE3E8F1B77}" type="pres">
      <dgm:prSet presAssocID="{EAD244FE-72EB-44F1-8616-BF50DF6C5F86}" presName="tx1" presStyleLbl="revTx" presStyleIdx="2" presStyleCnt="4" custScaleX="500000"/>
      <dgm:spPr/>
      <dgm:t>
        <a:bodyPr/>
        <a:lstStyle/>
        <a:p>
          <a:endParaRPr lang="en-GB"/>
        </a:p>
      </dgm:t>
    </dgm:pt>
    <dgm:pt modelId="{8DA3EAA4-9EFE-4C4E-AF04-1F5D005F9E36}" type="pres">
      <dgm:prSet presAssocID="{EAD244FE-72EB-44F1-8616-BF50DF6C5F86}" presName="vert1" presStyleCnt="0"/>
      <dgm:spPr/>
    </dgm:pt>
    <dgm:pt modelId="{34ABCBF6-5370-49A3-8D3D-73D6FEA5EB62}" type="pres">
      <dgm:prSet presAssocID="{B8E382C1-BFDA-443B-9783-000EC08DDA6F}" presName="thickLine" presStyleLbl="alignNode1" presStyleIdx="2" presStyleCnt="3"/>
      <dgm:spPr/>
    </dgm:pt>
    <dgm:pt modelId="{7E730EFC-7330-4F08-96F4-DF21F13D5F9F}" type="pres">
      <dgm:prSet presAssocID="{B8E382C1-BFDA-443B-9783-000EC08DDA6F}" presName="horz1" presStyleCnt="0"/>
      <dgm:spPr/>
    </dgm:pt>
    <dgm:pt modelId="{795FF48F-3DF4-4A84-B11A-6B8B753CC3E2}" type="pres">
      <dgm:prSet presAssocID="{B8E382C1-BFDA-443B-9783-000EC08DDA6F}" presName="tx1" presStyleLbl="revTx" presStyleIdx="3" presStyleCnt="4" custScaleX="1302799"/>
      <dgm:spPr/>
      <dgm:t>
        <a:bodyPr/>
        <a:lstStyle/>
        <a:p>
          <a:endParaRPr lang="en-GB"/>
        </a:p>
      </dgm:t>
    </dgm:pt>
    <dgm:pt modelId="{C1325C02-3E58-40EB-A8E8-56C04C120245}" type="pres">
      <dgm:prSet presAssocID="{B8E382C1-BFDA-443B-9783-000EC08DDA6F}" presName="vert1" presStyleCnt="0"/>
      <dgm:spPr/>
    </dgm:pt>
  </dgm:ptLst>
  <dgm:cxnLst>
    <dgm:cxn modelId="{911DF88A-E928-4EA1-8BFA-18B95EF90984}" type="presOf" srcId="{B8E382C1-BFDA-443B-9783-000EC08DDA6F}" destId="{795FF48F-3DF4-4A84-B11A-6B8B753CC3E2}" srcOrd="0" destOrd="0" presId="urn:microsoft.com/office/officeart/2008/layout/LinedList"/>
    <dgm:cxn modelId="{08B311DA-9928-4EE3-91D1-B639F5E2CA72}" srcId="{97C27A9E-4E5F-4412-8E42-9E0DE93E64A8}" destId="{6EA7C054-F9E2-474E-AE83-5797FEED8D1E}" srcOrd="0" destOrd="0" parTransId="{A9E51F47-9001-4766-98D1-9A4E4D71EF25}" sibTransId="{F789752D-F8EF-420A-8932-6CC5D09B6AAE}"/>
    <dgm:cxn modelId="{D35DD4FF-2D2C-45E4-A5F0-100451C052C8}" type="presOf" srcId="{EAD244FE-72EB-44F1-8616-BF50DF6C5F86}" destId="{86C6C840-7902-45A4-A111-39FE3E8F1B77}" srcOrd="0" destOrd="0" presId="urn:microsoft.com/office/officeart/2008/layout/LinedList"/>
    <dgm:cxn modelId="{E1D4EB99-6C1E-49E7-AF97-98B42BFA5708}" srcId="{D46C5528-897D-4E50-9C21-9AD0DCEC48D8}" destId="{EAD244FE-72EB-44F1-8616-BF50DF6C5F86}" srcOrd="1" destOrd="0" parTransId="{591A61FA-8CD7-4E4B-AF95-387FD2FEC710}" sibTransId="{1DF1189B-025D-4DAC-A7C9-22611E614AD1}"/>
    <dgm:cxn modelId="{1ABB4DC3-90B7-482B-9036-03C7F192766B}" srcId="{D46C5528-897D-4E50-9C21-9AD0DCEC48D8}" destId="{B8E382C1-BFDA-443B-9783-000EC08DDA6F}" srcOrd="2" destOrd="0" parTransId="{BD8708CF-6BB8-4AE2-9E3B-1BF82FBA82DA}" sibTransId="{04EA78DE-49BF-4770-A50D-6D363374805E}"/>
    <dgm:cxn modelId="{A24D8F5F-2E1B-4400-90AF-9B4B0C80ACE5}" type="presOf" srcId="{6EA7C054-F9E2-474E-AE83-5797FEED8D1E}" destId="{7B8D5401-34D8-41FE-8DB9-5B4EDFDAC99C}" srcOrd="0" destOrd="0" presId="urn:microsoft.com/office/officeart/2008/layout/LinedList"/>
    <dgm:cxn modelId="{0325BD45-6899-40CD-B145-74255134638F}" type="presOf" srcId="{D46C5528-897D-4E50-9C21-9AD0DCEC48D8}" destId="{90BE52F3-B8C7-4483-84BC-8185EDF3505E}" srcOrd="0" destOrd="0" presId="urn:microsoft.com/office/officeart/2008/layout/LinedList"/>
    <dgm:cxn modelId="{5E782EB8-A216-4715-93E0-7F30EC335EB3}" srcId="{D46C5528-897D-4E50-9C21-9AD0DCEC48D8}" destId="{97C27A9E-4E5F-4412-8E42-9E0DE93E64A8}" srcOrd="0" destOrd="0" parTransId="{FDDD50C3-8DA9-47BB-A015-C9CA8B4B815A}" sibTransId="{C0B422D3-1ADF-4663-8D33-565E34E47FCB}"/>
    <dgm:cxn modelId="{EB983DBD-13CE-4AA0-AA1A-29A976A00EBD}" type="presOf" srcId="{97C27A9E-4E5F-4412-8E42-9E0DE93E64A8}" destId="{BEC552DF-565C-4F57-86EB-9B595349D243}" srcOrd="0" destOrd="0" presId="urn:microsoft.com/office/officeart/2008/layout/LinedList"/>
    <dgm:cxn modelId="{549014D4-F858-4C97-8B2D-3A01AC7A221D}" type="presParOf" srcId="{90BE52F3-B8C7-4483-84BC-8185EDF3505E}" destId="{886F096A-76B4-489A-ADCC-080A17565FE7}" srcOrd="0" destOrd="0" presId="urn:microsoft.com/office/officeart/2008/layout/LinedList"/>
    <dgm:cxn modelId="{0F8C46B3-F2DD-421D-9692-1C9A193709E0}" type="presParOf" srcId="{90BE52F3-B8C7-4483-84BC-8185EDF3505E}" destId="{F1563493-C4A8-4032-ABF4-E04B8386421D}" srcOrd="1" destOrd="0" presId="urn:microsoft.com/office/officeart/2008/layout/LinedList"/>
    <dgm:cxn modelId="{CA64FED2-BA1E-4D8D-A18A-E4BCB53D2366}" type="presParOf" srcId="{F1563493-C4A8-4032-ABF4-E04B8386421D}" destId="{BEC552DF-565C-4F57-86EB-9B595349D243}" srcOrd="0" destOrd="0" presId="urn:microsoft.com/office/officeart/2008/layout/LinedList"/>
    <dgm:cxn modelId="{4CADD6CD-F13F-4D96-BC7A-02562127E0FD}" type="presParOf" srcId="{F1563493-C4A8-4032-ABF4-E04B8386421D}" destId="{62607894-EDE2-4DED-B325-EC3DD58D75E9}" srcOrd="1" destOrd="0" presId="urn:microsoft.com/office/officeart/2008/layout/LinedList"/>
    <dgm:cxn modelId="{D4538EB4-734A-4BB2-A560-FC730FA48C87}" type="presParOf" srcId="{62607894-EDE2-4DED-B325-EC3DD58D75E9}" destId="{6924CB1B-2728-438E-B4D5-27E4343CDBE7}" srcOrd="0" destOrd="0" presId="urn:microsoft.com/office/officeart/2008/layout/LinedList"/>
    <dgm:cxn modelId="{AC2A3FC1-6784-4888-A5FA-F8E48FA0051D}" type="presParOf" srcId="{62607894-EDE2-4DED-B325-EC3DD58D75E9}" destId="{76C07832-E8A0-4C5C-A0EC-B72F264CF071}" srcOrd="1" destOrd="0" presId="urn:microsoft.com/office/officeart/2008/layout/LinedList"/>
    <dgm:cxn modelId="{2AD43468-DC91-42A7-8236-80EBB9388001}" type="presParOf" srcId="{76C07832-E8A0-4C5C-A0EC-B72F264CF071}" destId="{7F0EB164-86CC-45DC-BFD6-A863735BE239}" srcOrd="0" destOrd="0" presId="urn:microsoft.com/office/officeart/2008/layout/LinedList"/>
    <dgm:cxn modelId="{DF7E8818-D1F8-4442-A3CB-2C082DB25A4D}" type="presParOf" srcId="{76C07832-E8A0-4C5C-A0EC-B72F264CF071}" destId="{7B8D5401-34D8-41FE-8DB9-5B4EDFDAC99C}" srcOrd="1" destOrd="0" presId="urn:microsoft.com/office/officeart/2008/layout/LinedList"/>
    <dgm:cxn modelId="{122C6A4D-3F48-471E-8380-EFBA1A8DD77D}" type="presParOf" srcId="{76C07832-E8A0-4C5C-A0EC-B72F264CF071}" destId="{A9B0426D-8FD5-45A2-919B-1E2C1B622470}" srcOrd="2" destOrd="0" presId="urn:microsoft.com/office/officeart/2008/layout/LinedList"/>
    <dgm:cxn modelId="{7A8F4309-144F-49D2-B04E-1183D92F2797}" type="presParOf" srcId="{62607894-EDE2-4DED-B325-EC3DD58D75E9}" destId="{6E35974C-2A87-422B-B909-16DDD7BABE9C}" srcOrd="2" destOrd="0" presId="urn:microsoft.com/office/officeart/2008/layout/LinedList"/>
    <dgm:cxn modelId="{04EA688B-0B5B-4A76-A3AF-57483663635C}" type="presParOf" srcId="{62607894-EDE2-4DED-B325-EC3DD58D75E9}" destId="{10362435-179B-4DF8-83CA-214E693BE9FA}" srcOrd="3" destOrd="0" presId="urn:microsoft.com/office/officeart/2008/layout/LinedList"/>
    <dgm:cxn modelId="{43F2AEF9-BAA3-45DE-A4B3-C8741384E43F}" type="presParOf" srcId="{90BE52F3-B8C7-4483-84BC-8185EDF3505E}" destId="{D0175B8E-7858-4349-B893-929BFDDFC5F5}" srcOrd="2" destOrd="0" presId="urn:microsoft.com/office/officeart/2008/layout/LinedList"/>
    <dgm:cxn modelId="{F660FBB7-F549-48CC-ADD3-915C7F655679}" type="presParOf" srcId="{90BE52F3-B8C7-4483-84BC-8185EDF3505E}" destId="{D658816F-FE33-44F4-8F69-6501628217F2}" srcOrd="3" destOrd="0" presId="urn:microsoft.com/office/officeart/2008/layout/LinedList"/>
    <dgm:cxn modelId="{EAC14C8B-A2AE-400B-AE72-085217EA567B}" type="presParOf" srcId="{D658816F-FE33-44F4-8F69-6501628217F2}" destId="{86C6C840-7902-45A4-A111-39FE3E8F1B77}" srcOrd="0" destOrd="0" presId="urn:microsoft.com/office/officeart/2008/layout/LinedList"/>
    <dgm:cxn modelId="{1760C6E6-F2CA-423C-A12A-CDDE14C99608}" type="presParOf" srcId="{D658816F-FE33-44F4-8F69-6501628217F2}" destId="{8DA3EAA4-9EFE-4C4E-AF04-1F5D005F9E36}" srcOrd="1" destOrd="0" presId="urn:microsoft.com/office/officeart/2008/layout/LinedList"/>
    <dgm:cxn modelId="{77EA0A60-BE3E-4AF1-8D86-AE635E360EC1}" type="presParOf" srcId="{90BE52F3-B8C7-4483-84BC-8185EDF3505E}" destId="{34ABCBF6-5370-49A3-8D3D-73D6FEA5EB62}" srcOrd="4" destOrd="0" presId="urn:microsoft.com/office/officeart/2008/layout/LinedList"/>
    <dgm:cxn modelId="{00957752-D65C-49C6-BAEB-FF1107ABA10E}" type="presParOf" srcId="{90BE52F3-B8C7-4483-84BC-8185EDF3505E}" destId="{7E730EFC-7330-4F08-96F4-DF21F13D5F9F}" srcOrd="5" destOrd="0" presId="urn:microsoft.com/office/officeart/2008/layout/LinedList"/>
    <dgm:cxn modelId="{865186A5-BF3A-4406-9AD0-AC71702D35CC}" type="presParOf" srcId="{7E730EFC-7330-4F08-96F4-DF21F13D5F9F}" destId="{795FF48F-3DF4-4A84-B11A-6B8B753CC3E2}" srcOrd="0" destOrd="0" presId="urn:microsoft.com/office/officeart/2008/layout/LinedList"/>
    <dgm:cxn modelId="{90F733DD-A8C5-4A62-807A-2E4920E891E8}" type="presParOf" srcId="{7E730EFC-7330-4F08-96F4-DF21F13D5F9F}" destId="{C1325C02-3E58-40EB-A8E8-56C04C12024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5D6B6-3DE3-40CC-8AA3-BCA6E8415C81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D78E4C-C7AA-4240-B26F-0D7CF5CC89FB}">
      <dsp:nvSpPr>
        <dsp:cNvPr id="0" name=""/>
        <dsp:cNvSpPr/>
      </dsp:nvSpPr>
      <dsp:spPr>
        <a:xfrm>
          <a:off x="0" y="0"/>
          <a:ext cx="8229600" cy="565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History and physical examination </a:t>
          </a:r>
          <a:endParaRPr lang="en-GB" sz="1700" kern="1200" dirty="0"/>
        </a:p>
      </dsp:txBody>
      <dsp:txXfrm>
        <a:off x="0" y="0"/>
        <a:ext cx="8229600" cy="565745"/>
      </dsp:txXfrm>
    </dsp:sp>
    <dsp:sp modelId="{ABED4F1B-0946-452A-93EA-4A60060EB267}">
      <dsp:nvSpPr>
        <dsp:cNvPr id="0" name=""/>
        <dsp:cNvSpPr/>
      </dsp:nvSpPr>
      <dsp:spPr>
        <a:xfrm>
          <a:off x="0" y="565745"/>
          <a:ext cx="8229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1C6D7C-4DEA-4E27-9D43-2D0223C6197B}">
      <dsp:nvSpPr>
        <dsp:cNvPr id="0" name=""/>
        <dsp:cNvSpPr/>
      </dsp:nvSpPr>
      <dsp:spPr>
        <a:xfrm>
          <a:off x="0" y="565745"/>
          <a:ext cx="8229600" cy="565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To determine medical risk factors and reduce </a:t>
          </a:r>
          <a:r>
            <a:rPr lang="en-US" sz="1700" kern="1200" smtClean="0"/>
            <a:t>it.</a:t>
          </a:r>
          <a:endParaRPr lang="en-US" sz="1700" kern="1200" dirty="0" smtClean="0"/>
        </a:p>
      </dsp:txBody>
      <dsp:txXfrm>
        <a:off x="0" y="565745"/>
        <a:ext cx="8229600" cy="565745"/>
      </dsp:txXfrm>
    </dsp:sp>
    <dsp:sp modelId="{DC55A016-9587-455D-BF9C-6A6C7C44796F}">
      <dsp:nvSpPr>
        <dsp:cNvPr id="0" name=""/>
        <dsp:cNvSpPr/>
      </dsp:nvSpPr>
      <dsp:spPr>
        <a:xfrm>
          <a:off x="0" y="1131490"/>
          <a:ext cx="8229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F409B2-FC6D-497F-B7D9-E265E2AA891C}">
      <dsp:nvSpPr>
        <dsp:cNvPr id="0" name=""/>
        <dsp:cNvSpPr/>
      </dsp:nvSpPr>
      <dsp:spPr>
        <a:xfrm>
          <a:off x="0" y="1131490"/>
          <a:ext cx="8229600" cy="565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Advise relevant tests and consultations if needed</a:t>
          </a:r>
        </a:p>
      </dsp:txBody>
      <dsp:txXfrm>
        <a:off x="0" y="1131490"/>
        <a:ext cx="8229600" cy="565745"/>
      </dsp:txXfrm>
    </dsp:sp>
    <dsp:sp modelId="{4523DE7C-2162-4E6D-B090-0A3CE1D19ABE}">
      <dsp:nvSpPr>
        <dsp:cNvPr id="0" name=""/>
        <dsp:cNvSpPr/>
      </dsp:nvSpPr>
      <dsp:spPr>
        <a:xfrm>
          <a:off x="0" y="1697235"/>
          <a:ext cx="8229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77C81-5C3D-4284-9833-176D60904B79}">
      <dsp:nvSpPr>
        <dsp:cNvPr id="0" name=""/>
        <dsp:cNvSpPr/>
      </dsp:nvSpPr>
      <dsp:spPr>
        <a:xfrm>
          <a:off x="0" y="1697235"/>
          <a:ext cx="8229600" cy="565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Decision regarding optimization to avoid cancellation</a:t>
          </a:r>
        </a:p>
      </dsp:txBody>
      <dsp:txXfrm>
        <a:off x="0" y="1697235"/>
        <a:ext cx="8229600" cy="565745"/>
      </dsp:txXfrm>
    </dsp:sp>
    <dsp:sp modelId="{F428EADA-4A99-4DA4-BF51-843CE06764ED}">
      <dsp:nvSpPr>
        <dsp:cNvPr id="0" name=""/>
        <dsp:cNvSpPr/>
      </dsp:nvSpPr>
      <dsp:spPr>
        <a:xfrm>
          <a:off x="0" y="2262980"/>
          <a:ext cx="8229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A10482-4BF9-4D54-B6EC-EFD2B6BDEBAC}">
      <dsp:nvSpPr>
        <dsp:cNvPr id="0" name=""/>
        <dsp:cNvSpPr/>
      </dsp:nvSpPr>
      <dsp:spPr>
        <a:xfrm>
          <a:off x="0" y="2262980"/>
          <a:ext cx="8229600" cy="565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Choose anesthetic plan in discussion with patient</a:t>
          </a:r>
        </a:p>
      </dsp:txBody>
      <dsp:txXfrm>
        <a:off x="0" y="2262980"/>
        <a:ext cx="8229600" cy="565745"/>
      </dsp:txXfrm>
    </dsp:sp>
    <dsp:sp modelId="{0ACEACF6-21B2-467F-9BC5-32980D5B76B3}">
      <dsp:nvSpPr>
        <dsp:cNvPr id="0" name=""/>
        <dsp:cNvSpPr/>
      </dsp:nvSpPr>
      <dsp:spPr>
        <a:xfrm>
          <a:off x="0" y="2828726"/>
          <a:ext cx="8229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3F310D-92D7-4DFB-8EF3-B65B6FE1565D}">
      <dsp:nvSpPr>
        <dsp:cNvPr id="0" name=""/>
        <dsp:cNvSpPr/>
      </dsp:nvSpPr>
      <dsp:spPr>
        <a:xfrm>
          <a:off x="0" y="2828726"/>
          <a:ext cx="8229600" cy="565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To detect the patient who may require special care in post op</a:t>
          </a:r>
        </a:p>
      </dsp:txBody>
      <dsp:txXfrm>
        <a:off x="0" y="2828726"/>
        <a:ext cx="8229600" cy="565745"/>
      </dsp:txXfrm>
    </dsp:sp>
    <dsp:sp modelId="{1FC31F2E-DCF8-4919-8DF7-9D0CE0EF30ED}">
      <dsp:nvSpPr>
        <dsp:cNvPr id="0" name=""/>
        <dsp:cNvSpPr/>
      </dsp:nvSpPr>
      <dsp:spPr>
        <a:xfrm>
          <a:off x="0" y="3394471"/>
          <a:ext cx="8229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CE0443-44DC-4306-8FB8-D498C8525834}">
      <dsp:nvSpPr>
        <dsp:cNvPr id="0" name=""/>
        <dsp:cNvSpPr/>
      </dsp:nvSpPr>
      <dsp:spPr>
        <a:xfrm>
          <a:off x="0" y="3394471"/>
          <a:ext cx="8229600" cy="565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Informed consent</a:t>
          </a:r>
          <a:endParaRPr lang="en-GB" sz="1700" kern="1200" dirty="0"/>
        </a:p>
      </dsp:txBody>
      <dsp:txXfrm>
        <a:off x="0" y="3394471"/>
        <a:ext cx="8229600" cy="565745"/>
      </dsp:txXfrm>
    </dsp:sp>
    <dsp:sp modelId="{2C51709D-0A35-47D5-8617-5C1375A8EE32}">
      <dsp:nvSpPr>
        <dsp:cNvPr id="0" name=""/>
        <dsp:cNvSpPr/>
      </dsp:nvSpPr>
      <dsp:spPr>
        <a:xfrm>
          <a:off x="0" y="3960216"/>
          <a:ext cx="8229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A3FC0E-DD38-4774-AF05-987F60EDFAB1}">
      <dsp:nvSpPr>
        <dsp:cNvPr id="0" name=""/>
        <dsp:cNvSpPr/>
      </dsp:nvSpPr>
      <dsp:spPr>
        <a:xfrm>
          <a:off x="0" y="3960216"/>
          <a:ext cx="8229600" cy="565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Educate patient about anesthesia, pain management and perioperative care</a:t>
          </a:r>
          <a:endParaRPr lang="en-GB" sz="1700" kern="1200"/>
        </a:p>
      </dsp:txBody>
      <dsp:txXfrm>
        <a:off x="0" y="3960216"/>
        <a:ext cx="8229600" cy="56574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46176D-2B93-4787-8261-693919A5D8F6}">
      <dsp:nvSpPr>
        <dsp:cNvPr id="0" name=""/>
        <dsp:cNvSpPr/>
      </dsp:nvSpPr>
      <dsp:spPr>
        <a:xfrm>
          <a:off x="0" y="1714"/>
          <a:ext cx="82089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26F703-6E97-4F2C-B64F-D78BDDE2B90B}">
      <dsp:nvSpPr>
        <dsp:cNvPr id="0" name=""/>
        <dsp:cNvSpPr/>
      </dsp:nvSpPr>
      <dsp:spPr>
        <a:xfrm>
          <a:off x="0" y="1714"/>
          <a:ext cx="8208912" cy="38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0" y="1714"/>
        <a:ext cx="8208912" cy="38389"/>
      </dsp:txXfrm>
    </dsp:sp>
    <dsp:sp modelId="{4A1856A4-4018-4AC3-BBD8-CF7A780DB1A9}">
      <dsp:nvSpPr>
        <dsp:cNvPr id="0" name=""/>
        <dsp:cNvSpPr/>
      </dsp:nvSpPr>
      <dsp:spPr>
        <a:xfrm>
          <a:off x="0" y="40104"/>
          <a:ext cx="82089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78F06A-0630-4C51-B629-1E850E191E68}">
      <dsp:nvSpPr>
        <dsp:cNvPr id="0" name=""/>
        <dsp:cNvSpPr/>
      </dsp:nvSpPr>
      <dsp:spPr>
        <a:xfrm>
          <a:off x="0" y="40104"/>
          <a:ext cx="8198844" cy="767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P1.  Normal healthy patient. 				</a:t>
          </a:r>
          <a:r>
            <a:rPr lang="en-US" sz="1700" b="1" kern="1200" dirty="0" smtClean="0">
              <a:solidFill>
                <a:srgbClr val="FF0000"/>
              </a:solidFill>
            </a:rPr>
            <a:t>(Mortality 0.06-0.08%).</a:t>
          </a:r>
          <a:endParaRPr lang="en-GB" sz="1700" b="1" kern="1200" dirty="0">
            <a:solidFill>
              <a:srgbClr val="FF0000"/>
            </a:solidFill>
          </a:endParaRPr>
        </a:p>
      </dsp:txBody>
      <dsp:txXfrm>
        <a:off x="0" y="40104"/>
        <a:ext cx="8198844" cy="767793"/>
      </dsp:txXfrm>
    </dsp:sp>
    <dsp:sp modelId="{880E21E8-AC05-419D-BC93-FCA2DEE6E341}">
      <dsp:nvSpPr>
        <dsp:cNvPr id="0" name=""/>
        <dsp:cNvSpPr/>
      </dsp:nvSpPr>
      <dsp:spPr>
        <a:xfrm>
          <a:off x="0" y="807898"/>
          <a:ext cx="82089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58EBF2-7EDD-4775-B4CB-1DD6DC64D01E}">
      <dsp:nvSpPr>
        <dsp:cNvPr id="0" name=""/>
        <dsp:cNvSpPr/>
      </dsp:nvSpPr>
      <dsp:spPr>
        <a:xfrm>
          <a:off x="0" y="807898"/>
          <a:ext cx="8198844" cy="767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P2. Patient with mild systemic disease.		 </a:t>
          </a:r>
          <a:r>
            <a:rPr lang="en-US" sz="1700" b="1" kern="1200" dirty="0" smtClean="0">
              <a:solidFill>
                <a:srgbClr val="FF0000"/>
              </a:solidFill>
            </a:rPr>
            <a:t>(Mortality0.27-0.4%).</a:t>
          </a:r>
          <a:endParaRPr lang="en-GB" sz="1700" b="1" kern="1200" dirty="0">
            <a:solidFill>
              <a:srgbClr val="FF0000"/>
            </a:solidFill>
          </a:endParaRPr>
        </a:p>
      </dsp:txBody>
      <dsp:txXfrm>
        <a:off x="0" y="807898"/>
        <a:ext cx="8198844" cy="767793"/>
      </dsp:txXfrm>
    </dsp:sp>
    <dsp:sp modelId="{B5E3EEBC-6308-48E5-9F55-62482097C5B5}">
      <dsp:nvSpPr>
        <dsp:cNvPr id="0" name=""/>
        <dsp:cNvSpPr/>
      </dsp:nvSpPr>
      <dsp:spPr>
        <a:xfrm>
          <a:off x="0" y="1575692"/>
          <a:ext cx="82089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FD41AF-4851-4C09-913E-84BFCF3FF6CD}">
      <dsp:nvSpPr>
        <dsp:cNvPr id="0" name=""/>
        <dsp:cNvSpPr/>
      </dsp:nvSpPr>
      <dsp:spPr>
        <a:xfrm>
          <a:off x="0" y="1575692"/>
          <a:ext cx="8198844" cy="767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P3. Patient with severe systemic disease that limits normal activity. 								</a:t>
          </a:r>
          <a:r>
            <a:rPr lang="en-US" sz="1700" b="1" kern="1200" dirty="0" smtClean="0">
              <a:solidFill>
                <a:srgbClr val="FF0000"/>
              </a:solidFill>
            </a:rPr>
            <a:t>(Mortality 1.8-4.3%).</a:t>
          </a:r>
          <a:endParaRPr lang="en-GB" sz="1700" b="1" kern="1200" dirty="0">
            <a:solidFill>
              <a:srgbClr val="FF0000"/>
            </a:solidFill>
          </a:endParaRPr>
        </a:p>
      </dsp:txBody>
      <dsp:txXfrm>
        <a:off x="0" y="1575692"/>
        <a:ext cx="8198844" cy="767793"/>
      </dsp:txXfrm>
    </dsp:sp>
    <dsp:sp modelId="{872E4477-7619-404A-A2DA-D1A7379E8561}">
      <dsp:nvSpPr>
        <dsp:cNvPr id="0" name=""/>
        <dsp:cNvSpPr/>
      </dsp:nvSpPr>
      <dsp:spPr>
        <a:xfrm>
          <a:off x="0" y="2343485"/>
          <a:ext cx="82089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2A5230-85BD-49AD-AD02-86CD4627FE55}">
      <dsp:nvSpPr>
        <dsp:cNvPr id="0" name=""/>
        <dsp:cNvSpPr/>
      </dsp:nvSpPr>
      <dsp:spPr>
        <a:xfrm>
          <a:off x="0" y="2343485"/>
          <a:ext cx="8198844" cy="767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P4. Patient with severe systemic disease that is life-threatening. 									</a:t>
          </a:r>
          <a:r>
            <a:rPr lang="en-US" sz="1700" b="1" kern="1200" dirty="0" smtClean="0">
              <a:solidFill>
                <a:srgbClr val="FF0000"/>
              </a:solidFill>
            </a:rPr>
            <a:t>(Mortality 7.8-23%). </a:t>
          </a:r>
          <a:endParaRPr lang="en-GB" sz="1700" b="1" kern="1200" dirty="0">
            <a:solidFill>
              <a:srgbClr val="FF0000"/>
            </a:solidFill>
          </a:endParaRPr>
        </a:p>
      </dsp:txBody>
      <dsp:txXfrm>
        <a:off x="0" y="2343485"/>
        <a:ext cx="8198844" cy="767793"/>
      </dsp:txXfrm>
    </dsp:sp>
    <dsp:sp modelId="{41066EFC-54B7-427A-AB4F-B221D759BB9E}">
      <dsp:nvSpPr>
        <dsp:cNvPr id="0" name=""/>
        <dsp:cNvSpPr/>
      </dsp:nvSpPr>
      <dsp:spPr>
        <a:xfrm>
          <a:off x="0" y="3111279"/>
          <a:ext cx="82089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E78B00-DB9E-4538-96A3-01E74A00C9D0}">
      <dsp:nvSpPr>
        <dsp:cNvPr id="0" name=""/>
        <dsp:cNvSpPr/>
      </dsp:nvSpPr>
      <dsp:spPr>
        <a:xfrm>
          <a:off x="0" y="3111279"/>
          <a:ext cx="8198844" cy="767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P5. Moribund (dying) patient who is not expected to survive without an operation. 						</a:t>
          </a:r>
          <a:r>
            <a:rPr lang="en-US" sz="1700" b="1" kern="1200" dirty="0" smtClean="0">
              <a:solidFill>
                <a:srgbClr val="FF0000"/>
              </a:solidFill>
            </a:rPr>
            <a:t>(Mortality 9.4-51%).</a:t>
          </a:r>
          <a:endParaRPr lang="en-GB" sz="1700" b="1" kern="1200" dirty="0">
            <a:solidFill>
              <a:srgbClr val="FF0000"/>
            </a:solidFill>
          </a:endParaRPr>
        </a:p>
      </dsp:txBody>
      <dsp:txXfrm>
        <a:off x="0" y="3111279"/>
        <a:ext cx="8198844" cy="767793"/>
      </dsp:txXfrm>
    </dsp:sp>
    <dsp:sp modelId="{FE1C6FC8-1BD8-47D1-8E8F-C5D1E4072F0A}">
      <dsp:nvSpPr>
        <dsp:cNvPr id="0" name=""/>
        <dsp:cNvSpPr/>
      </dsp:nvSpPr>
      <dsp:spPr>
        <a:xfrm>
          <a:off x="0" y="3879073"/>
          <a:ext cx="82089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2D6F77-837D-4F97-BE7E-10F9D0DB84DB}">
      <dsp:nvSpPr>
        <dsp:cNvPr id="0" name=""/>
        <dsp:cNvSpPr/>
      </dsp:nvSpPr>
      <dsp:spPr>
        <a:xfrm>
          <a:off x="0" y="3879073"/>
          <a:ext cx="8198844" cy="767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P6. Brain-dead patient whose organs are being removed for donation. </a:t>
          </a:r>
          <a:endParaRPr lang="en-GB" sz="1700" kern="1200" dirty="0"/>
        </a:p>
      </dsp:txBody>
      <dsp:txXfrm>
        <a:off x="0" y="3879073"/>
        <a:ext cx="8198844" cy="767793"/>
      </dsp:txXfrm>
    </dsp:sp>
    <dsp:sp modelId="{0477EF63-A69C-4FD4-AD43-B925E895F1F7}">
      <dsp:nvSpPr>
        <dsp:cNvPr id="0" name=""/>
        <dsp:cNvSpPr/>
      </dsp:nvSpPr>
      <dsp:spPr>
        <a:xfrm>
          <a:off x="0" y="4646867"/>
          <a:ext cx="82089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C25752-1677-49EE-B3D6-36D2CB99ECE0}">
      <dsp:nvSpPr>
        <dsp:cNvPr id="0" name=""/>
        <dsp:cNvSpPr/>
      </dsp:nvSpPr>
      <dsp:spPr>
        <a:xfrm>
          <a:off x="0" y="4646867"/>
          <a:ext cx="8198844" cy="767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For emergent operations, you have to add the letter ‘E’ after the classification</a:t>
          </a:r>
          <a:endParaRPr lang="en-GB" sz="1700" kern="1200" dirty="0"/>
        </a:p>
      </dsp:txBody>
      <dsp:txXfrm>
        <a:off x="0" y="4646867"/>
        <a:ext cx="8198844" cy="76779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1650C5-861D-4F45-BA33-05A21736301E}">
      <dsp:nvSpPr>
        <dsp:cNvPr id="0" name=""/>
        <dsp:cNvSpPr/>
      </dsp:nvSpPr>
      <dsp:spPr>
        <a:xfrm>
          <a:off x="0" y="596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542005-4B13-4673-B1E6-436A067D27ED}">
      <dsp:nvSpPr>
        <dsp:cNvPr id="0" name=""/>
        <dsp:cNvSpPr/>
      </dsp:nvSpPr>
      <dsp:spPr>
        <a:xfrm>
          <a:off x="0" y="596"/>
          <a:ext cx="8229600" cy="976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TAKE CONSCENT</a:t>
          </a:r>
          <a:endParaRPr lang="en-GB" sz="2200" kern="1200" dirty="0"/>
        </a:p>
      </dsp:txBody>
      <dsp:txXfrm>
        <a:off x="0" y="596"/>
        <a:ext cx="8229600" cy="976391"/>
      </dsp:txXfrm>
    </dsp:sp>
    <dsp:sp modelId="{BA420847-9E56-4946-B48A-F4F1C6ECC0E6}">
      <dsp:nvSpPr>
        <dsp:cNvPr id="0" name=""/>
        <dsp:cNvSpPr/>
      </dsp:nvSpPr>
      <dsp:spPr>
        <a:xfrm>
          <a:off x="0" y="976987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0D6B5B-F20D-4FD1-9CF3-7A0E00766451}">
      <dsp:nvSpPr>
        <dsp:cNvPr id="0" name=""/>
        <dsp:cNvSpPr/>
      </dsp:nvSpPr>
      <dsp:spPr>
        <a:xfrm>
          <a:off x="0" y="976987"/>
          <a:ext cx="8227590" cy="976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smtClean="0"/>
            <a:t>EXPLAIN RISKS</a:t>
          </a:r>
          <a:endParaRPr lang="en-GB" sz="2200" kern="1200"/>
        </a:p>
      </dsp:txBody>
      <dsp:txXfrm>
        <a:off x="0" y="976987"/>
        <a:ext cx="8227590" cy="976391"/>
      </dsp:txXfrm>
    </dsp:sp>
    <dsp:sp modelId="{A21702E0-FB14-4BA9-A40B-9D5E79E501D5}">
      <dsp:nvSpPr>
        <dsp:cNvPr id="0" name=""/>
        <dsp:cNvSpPr/>
      </dsp:nvSpPr>
      <dsp:spPr>
        <a:xfrm>
          <a:off x="0" y="1953379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D43297-3963-4BE5-83AF-0D4305CC22F0}">
      <dsp:nvSpPr>
        <dsp:cNvPr id="0" name=""/>
        <dsp:cNvSpPr/>
      </dsp:nvSpPr>
      <dsp:spPr>
        <a:xfrm>
          <a:off x="0" y="1953379"/>
          <a:ext cx="8227590" cy="976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OFFER CHOICES OF ANESTHESIA AND PAIN MANAGEMENT</a:t>
          </a:r>
          <a:endParaRPr lang="en-GB" sz="2200" kern="1200"/>
        </a:p>
      </dsp:txBody>
      <dsp:txXfrm>
        <a:off x="0" y="1953379"/>
        <a:ext cx="8227590" cy="976391"/>
      </dsp:txXfrm>
    </dsp:sp>
    <dsp:sp modelId="{09338561-65D1-4F80-B1D9-C1D8C174791F}">
      <dsp:nvSpPr>
        <dsp:cNvPr id="0" name=""/>
        <dsp:cNvSpPr/>
      </dsp:nvSpPr>
      <dsp:spPr>
        <a:xfrm>
          <a:off x="0" y="292977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186B55-4DED-4E75-AF0D-90AF4D11FA12}">
      <dsp:nvSpPr>
        <dsp:cNvPr id="0" name=""/>
        <dsp:cNvSpPr/>
      </dsp:nvSpPr>
      <dsp:spPr>
        <a:xfrm>
          <a:off x="0" y="2929770"/>
          <a:ext cx="8227590" cy="976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smtClean="0"/>
            <a:t>NPO orders</a:t>
          </a:r>
          <a:endParaRPr lang="en-GB" sz="2200" kern="1200"/>
        </a:p>
      </dsp:txBody>
      <dsp:txXfrm>
        <a:off x="0" y="2929770"/>
        <a:ext cx="8227590" cy="976391"/>
      </dsp:txXfrm>
    </dsp:sp>
    <dsp:sp modelId="{8E310DE3-9C7C-4419-B7A4-2DCABCA2E1DB}">
      <dsp:nvSpPr>
        <dsp:cNvPr id="0" name=""/>
        <dsp:cNvSpPr/>
      </dsp:nvSpPr>
      <dsp:spPr>
        <a:xfrm>
          <a:off x="0" y="390616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3C56E3-557C-4044-997A-6E41BB4E5AB1}">
      <dsp:nvSpPr>
        <dsp:cNvPr id="0" name=""/>
        <dsp:cNvSpPr/>
      </dsp:nvSpPr>
      <dsp:spPr>
        <a:xfrm>
          <a:off x="0" y="3906162"/>
          <a:ext cx="8227590" cy="976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smtClean="0"/>
            <a:t>Premedication </a:t>
          </a:r>
          <a:endParaRPr lang="en-GB" sz="2200" kern="1200"/>
        </a:p>
      </dsp:txBody>
      <dsp:txXfrm>
        <a:off x="0" y="3906162"/>
        <a:ext cx="8227590" cy="97639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808E2C-145D-4821-8F58-3473D402B022}">
      <dsp:nvSpPr>
        <dsp:cNvPr id="0" name=""/>
        <dsp:cNvSpPr/>
      </dsp:nvSpPr>
      <dsp:spPr>
        <a:xfrm>
          <a:off x="0" y="2137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1AB820-51BC-4F59-A17E-46A6FC42829C}">
      <dsp:nvSpPr>
        <dsp:cNvPr id="0" name=""/>
        <dsp:cNvSpPr/>
      </dsp:nvSpPr>
      <dsp:spPr>
        <a:xfrm>
          <a:off x="0" y="2137"/>
          <a:ext cx="8227590" cy="729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Ingested Material         Minimum Fasting Period</a:t>
          </a:r>
          <a:endParaRPr lang="en-GB" sz="2500" kern="1200" dirty="0"/>
        </a:p>
      </dsp:txBody>
      <dsp:txXfrm>
        <a:off x="0" y="2137"/>
        <a:ext cx="8227590" cy="729008"/>
      </dsp:txXfrm>
    </dsp:sp>
    <dsp:sp modelId="{87BA7EC9-5FBC-4A15-BC56-63A946E6B35F}">
      <dsp:nvSpPr>
        <dsp:cNvPr id="0" name=""/>
        <dsp:cNvSpPr/>
      </dsp:nvSpPr>
      <dsp:spPr>
        <a:xfrm>
          <a:off x="0" y="731146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F0A4E9-1D4C-4BB4-8D53-5EA9D9F3B2DE}">
      <dsp:nvSpPr>
        <dsp:cNvPr id="0" name=""/>
        <dsp:cNvSpPr/>
      </dsp:nvSpPr>
      <dsp:spPr>
        <a:xfrm>
          <a:off x="0" y="731146"/>
          <a:ext cx="8227590" cy="729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Clear liquids   			?             	</a:t>
          </a:r>
          <a:endParaRPr lang="en-GB" sz="2500" kern="1200" dirty="0"/>
        </a:p>
      </dsp:txBody>
      <dsp:txXfrm>
        <a:off x="0" y="731146"/>
        <a:ext cx="8227590" cy="729008"/>
      </dsp:txXfrm>
    </dsp:sp>
    <dsp:sp modelId="{38C3121B-4F9A-4E9E-8EFA-4D601F19645C}">
      <dsp:nvSpPr>
        <dsp:cNvPr id="0" name=""/>
        <dsp:cNvSpPr/>
      </dsp:nvSpPr>
      <dsp:spPr>
        <a:xfrm>
          <a:off x="0" y="1460154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0C6DB7-50BE-42D0-A900-4E605855341C}">
      <dsp:nvSpPr>
        <dsp:cNvPr id="0" name=""/>
        <dsp:cNvSpPr/>
      </dsp:nvSpPr>
      <dsp:spPr>
        <a:xfrm>
          <a:off x="0" y="1460154"/>
          <a:ext cx="8227590" cy="729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Breast Milk        			?          	</a:t>
          </a:r>
          <a:endParaRPr lang="en-GB" sz="2500" kern="1200" dirty="0"/>
        </a:p>
      </dsp:txBody>
      <dsp:txXfrm>
        <a:off x="0" y="1460154"/>
        <a:ext cx="8227590" cy="729008"/>
      </dsp:txXfrm>
    </dsp:sp>
    <dsp:sp modelId="{E286AEC6-9F42-4744-896B-9DA08E4E7830}">
      <dsp:nvSpPr>
        <dsp:cNvPr id="0" name=""/>
        <dsp:cNvSpPr/>
      </dsp:nvSpPr>
      <dsp:spPr>
        <a:xfrm>
          <a:off x="0" y="218916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7F0988-1CC0-4B3D-A425-0A42E8071AF4}">
      <dsp:nvSpPr>
        <dsp:cNvPr id="0" name=""/>
        <dsp:cNvSpPr/>
      </dsp:nvSpPr>
      <dsp:spPr>
        <a:xfrm>
          <a:off x="0" y="2189162"/>
          <a:ext cx="8227590" cy="729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Infant Formula 			?            	</a:t>
          </a:r>
          <a:endParaRPr lang="en-GB" sz="2500" kern="1200" dirty="0"/>
        </a:p>
      </dsp:txBody>
      <dsp:txXfrm>
        <a:off x="0" y="2189162"/>
        <a:ext cx="8227590" cy="729008"/>
      </dsp:txXfrm>
    </dsp:sp>
    <dsp:sp modelId="{D5F5FCFD-14F4-4F55-BB95-759447864B67}">
      <dsp:nvSpPr>
        <dsp:cNvPr id="0" name=""/>
        <dsp:cNvSpPr/>
      </dsp:nvSpPr>
      <dsp:spPr>
        <a:xfrm>
          <a:off x="0" y="291817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72E0BD-D7AA-4B53-A8FC-4DED1422F3C7}">
      <dsp:nvSpPr>
        <dsp:cNvPr id="0" name=""/>
        <dsp:cNvSpPr/>
      </dsp:nvSpPr>
      <dsp:spPr>
        <a:xfrm>
          <a:off x="0" y="2918170"/>
          <a:ext cx="8227590" cy="729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Non-human milk			?           	</a:t>
          </a:r>
          <a:endParaRPr lang="en-GB" sz="2500" kern="1200" dirty="0"/>
        </a:p>
      </dsp:txBody>
      <dsp:txXfrm>
        <a:off x="0" y="2918170"/>
        <a:ext cx="8227590" cy="729008"/>
      </dsp:txXfrm>
    </dsp:sp>
    <dsp:sp modelId="{0DD50DE6-5B49-442C-BC0B-99B46C74422F}">
      <dsp:nvSpPr>
        <dsp:cNvPr id="0" name=""/>
        <dsp:cNvSpPr/>
      </dsp:nvSpPr>
      <dsp:spPr>
        <a:xfrm>
          <a:off x="0" y="3647178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180F3-5C75-45C8-A61D-07D6DD79B0F5}">
      <dsp:nvSpPr>
        <dsp:cNvPr id="0" name=""/>
        <dsp:cNvSpPr/>
      </dsp:nvSpPr>
      <dsp:spPr>
        <a:xfrm>
          <a:off x="0" y="3647178"/>
          <a:ext cx="8227590" cy="729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Light meal				?                    	</a:t>
          </a:r>
          <a:endParaRPr lang="en-GB" sz="2500" kern="1200" dirty="0"/>
        </a:p>
      </dsp:txBody>
      <dsp:txXfrm>
        <a:off x="0" y="3647178"/>
        <a:ext cx="8227590" cy="72900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808E2C-145D-4821-8F58-3473D402B022}">
      <dsp:nvSpPr>
        <dsp:cNvPr id="0" name=""/>
        <dsp:cNvSpPr/>
      </dsp:nvSpPr>
      <dsp:spPr>
        <a:xfrm>
          <a:off x="0" y="2137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1AB820-51BC-4F59-A17E-46A6FC42829C}">
      <dsp:nvSpPr>
        <dsp:cNvPr id="0" name=""/>
        <dsp:cNvSpPr/>
      </dsp:nvSpPr>
      <dsp:spPr>
        <a:xfrm>
          <a:off x="0" y="2137"/>
          <a:ext cx="8227590" cy="729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Ingested Material         Minimum Fasting Period</a:t>
          </a:r>
          <a:endParaRPr lang="en-GB" sz="2700" kern="1200" dirty="0"/>
        </a:p>
      </dsp:txBody>
      <dsp:txXfrm>
        <a:off x="0" y="2137"/>
        <a:ext cx="8227590" cy="729008"/>
      </dsp:txXfrm>
    </dsp:sp>
    <dsp:sp modelId="{87BA7EC9-5FBC-4A15-BC56-63A946E6B35F}">
      <dsp:nvSpPr>
        <dsp:cNvPr id="0" name=""/>
        <dsp:cNvSpPr/>
      </dsp:nvSpPr>
      <dsp:spPr>
        <a:xfrm>
          <a:off x="0" y="731146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F0A4E9-1D4C-4BB4-8D53-5EA9D9F3B2DE}">
      <dsp:nvSpPr>
        <dsp:cNvPr id="0" name=""/>
        <dsp:cNvSpPr/>
      </dsp:nvSpPr>
      <dsp:spPr>
        <a:xfrm>
          <a:off x="0" y="731146"/>
          <a:ext cx="8227590" cy="729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Clear liquids                	 2hrs</a:t>
          </a:r>
          <a:endParaRPr lang="en-GB" sz="2700" kern="1200" dirty="0"/>
        </a:p>
      </dsp:txBody>
      <dsp:txXfrm>
        <a:off x="0" y="731146"/>
        <a:ext cx="8227590" cy="729008"/>
      </dsp:txXfrm>
    </dsp:sp>
    <dsp:sp modelId="{38C3121B-4F9A-4E9E-8EFA-4D601F19645C}">
      <dsp:nvSpPr>
        <dsp:cNvPr id="0" name=""/>
        <dsp:cNvSpPr/>
      </dsp:nvSpPr>
      <dsp:spPr>
        <a:xfrm>
          <a:off x="0" y="1460154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0C6DB7-50BE-42D0-A900-4E605855341C}">
      <dsp:nvSpPr>
        <dsp:cNvPr id="0" name=""/>
        <dsp:cNvSpPr/>
      </dsp:nvSpPr>
      <dsp:spPr>
        <a:xfrm>
          <a:off x="0" y="1460154"/>
          <a:ext cx="8227590" cy="729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Breast Milk                  	 4hrs </a:t>
          </a:r>
          <a:endParaRPr lang="en-GB" sz="2700" kern="1200" dirty="0"/>
        </a:p>
      </dsp:txBody>
      <dsp:txXfrm>
        <a:off x="0" y="1460154"/>
        <a:ext cx="8227590" cy="729008"/>
      </dsp:txXfrm>
    </dsp:sp>
    <dsp:sp modelId="{E286AEC6-9F42-4744-896B-9DA08E4E7830}">
      <dsp:nvSpPr>
        <dsp:cNvPr id="0" name=""/>
        <dsp:cNvSpPr/>
      </dsp:nvSpPr>
      <dsp:spPr>
        <a:xfrm>
          <a:off x="0" y="218916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7F0988-1CC0-4B3D-A425-0A42E8071AF4}">
      <dsp:nvSpPr>
        <dsp:cNvPr id="0" name=""/>
        <dsp:cNvSpPr/>
      </dsp:nvSpPr>
      <dsp:spPr>
        <a:xfrm>
          <a:off x="0" y="2189162"/>
          <a:ext cx="8227590" cy="729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Infant Formula             	 6hrs</a:t>
          </a:r>
          <a:endParaRPr lang="en-GB" sz="2700" kern="1200" dirty="0"/>
        </a:p>
      </dsp:txBody>
      <dsp:txXfrm>
        <a:off x="0" y="2189162"/>
        <a:ext cx="8227590" cy="729008"/>
      </dsp:txXfrm>
    </dsp:sp>
    <dsp:sp modelId="{D5F5FCFD-14F4-4F55-BB95-759447864B67}">
      <dsp:nvSpPr>
        <dsp:cNvPr id="0" name=""/>
        <dsp:cNvSpPr/>
      </dsp:nvSpPr>
      <dsp:spPr>
        <a:xfrm>
          <a:off x="0" y="291817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72E0BD-D7AA-4B53-A8FC-4DED1422F3C7}">
      <dsp:nvSpPr>
        <dsp:cNvPr id="0" name=""/>
        <dsp:cNvSpPr/>
      </dsp:nvSpPr>
      <dsp:spPr>
        <a:xfrm>
          <a:off x="0" y="2918170"/>
          <a:ext cx="8227590" cy="729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Non-human milk           	6hrs            </a:t>
          </a:r>
          <a:endParaRPr lang="en-GB" sz="2700" kern="1200" dirty="0"/>
        </a:p>
      </dsp:txBody>
      <dsp:txXfrm>
        <a:off x="0" y="2918170"/>
        <a:ext cx="8227590" cy="729008"/>
      </dsp:txXfrm>
    </dsp:sp>
    <dsp:sp modelId="{0DD50DE6-5B49-442C-BC0B-99B46C74422F}">
      <dsp:nvSpPr>
        <dsp:cNvPr id="0" name=""/>
        <dsp:cNvSpPr/>
      </dsp:nvSpPr>
      <dsp:spPr>
        <a:xfrm>
          <a:off x="0" y="3647178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180F3-5C75-45C8-A61D-07D6DD79B0F5}">
      <dsp:nvSpPr>
        <dsp:cNvPr id="0" name=""/>
        <dsp:cNvSpPr/>
      </dsp:nvSpPr>
      <dsp:spPr>
        <a:xfrm>
          <a:off x="0" y="3647178"/>
          <a:ext cx="8227590" cy="729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Light meal                     	6hrs</a:t>
          </a:r>
          <a:endParaRPr lang="en-GB" sz="2700" kern="1200" dirty="0"/>
        </a:p>
      </dsp:txBody>
      <dsp:txXfrm>
        <a:off x="0" y="3647178"/>
        <a:ext cx="8227590" cy="72900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3EEA5E-1165-4E6F-80C3-8B27674F87EE}">
      <dsp:nvSpPr>
        <dsp:cNvPr id="0" name=""/>
        <dsp:cNvSpPr/>
      </dsp:nvSpPr>
      <dsp:spPr>
        <a:xfrm>
          <a:off x="0" y="2355"/>
          <a:ext cx="75608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B98B29-8CED-4B4C-BBDE-D6F373132AF2}">
      <dsp:nvSpPr>
        <dsp:cNvPr id="0" name=""/>
        <dsp:cNvSpPr/>
      </dsp:nvSpPr>
      <dsp:spPr>
        <a:xfrm>
          <a:off x="0" y="2355"/>
          <a:ext cx="7558994" cy="803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300" kern="1200" dirty="0" smtClean="0"/>
            <a:t>PURPOSE :  </a:t>
          </a:r>
          <a:endParaRPr lang="en-GB" sz="2300" kern="1200" dirty="0"/>
        </a:p>
      </dsp:txBody>
      <dsp:txXfrm>
        <a:off x="0" y="2355"/>
        <a:ext cx="7558994" cy="803304"/>
      </dsp:txXfrm>
    </dsp:sp>
    <dsp:sp modelId="{4E7DF074-D491-48C7-B8FC-8E0EC273262A}">
      <dsp:nvSpPr>
        <dsp:cNvPr id="0" name=""/>
        <dsp:cNvSpPr/>
      </dsp:nvSpPr>
      <dsp:spPr>
        <a:xfrm>
          <a:off x="0" y="805659"/>
          <a:ext cx="75608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8BD0B9-EF4C-4D78-AB07-71872036D2F1}">
      <dsp:nvSpPr>
        <dsp:cNvPr id="0" name=""/>
        <dsp:cNvSpPr/>
      </dsp:nvSpPr>
      <dsp:spPr>
        <a:xfrm>
          <a:off x="0" y="805659"/>
          <a:ext cx="7558994" cy="803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smtClean="0"/>
            <a:t>To allay anxiety, </a:t>
          </a:r>
          <a:endParaRPr lang="en-GB" sz="2300" kern="1200"/>
        </a:p>
      </dsp:txBody>
      <dsp:txXfrm>
        <a:off x="0" y="805659"/>
        <a:ext cx="7558994" cy="803304"/>
      </dsp:txXfrm>
    </dsp:sp>
    <dsp:sp modelId="{9B4E43D2-CD8C-45D4-85B2-C86C60690C34}">
      <dsp:nvSpPr>
        <dsp:cNvPr id="0" name=""/>
        <dsp:cNvSpPr/>
      </dsp:nvSpPr>
      <dsp:spPr>
        <a:xfrm>
          <a:off x="0" y="1608963"/>
          <a:ext cx="75608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067D70-78AB-424F-BC15-5E984B372374}">
      <dsp:nvSpPr>
        <dsp:cNvPr id="0" name=""/>
        <dsp:cNvSpPr/>
      </dsp:nvSpPr>
      <dsp:spPr>
        <a:xfrm>
          <a:off x="0" y="1608963"/>
          <a:ext cx="7558994" cy="803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smtClean="0"/>
            <a:t>Reduce anesthetic drugs requirements</a:t>
          </a:r>
          <a:endParaRPr lang="en-GB" sz="2300" kern="1200"/>
        </a:p>
      </dsp:txBody>
      <dsp:txXfrm>
        <a:off x="0" y="1608963"/>
        <a:ext cx="7558994" cy="803304"/>
      </dsp:txXfrm>
    </dsp:sp>
    <dsp:sp modelId="{757F5704-9A30-4415-9F84-ECB698B408FF}">
      <dsp:nvSpPr>
        <dsp:cNvPr id="0" name=""/>
        <dsp:cNvSpPr/>
      </dsp:nvSpPr>
      <dsp:spPr>
        <a:xfrm>
          <a:off x="0" y="2412267"/>
          <a:ext cx="75608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E77632-1DC8-4EF6-85DB-1DC8B1ED8153}">
      <dsp:nvSpPr>
        <dsp:cNvPr id="0" name=""/>
        <dsp:cNvSpPr/>
      </dsp:nvSpPr>
      <dsp:spPr>
        <a:xfrm>
          <a:off x="0" y="2412268"/>
          <a:ext cx="7558994" cy="803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Causes retrograde and ante grade amnesia</a:t>
          </a:r>
          <a:endParaRPr lang="en-GB" sz="2300" kern="1200" dirty="0"/>
        </a:p>
      </dsp:txBody>
      <dsp:txXfrm>
        <a:off x="0" y="2412268"/>
        <a:ext cx="7558994" cy="803304"/>
      </dsp:txXfrm>
    </dsp:sp>
    <dsp:sp modelId="{AC6CDA47-07CF-45F6-94A1-930440C7696E}">
      <dsp:nvSpPr>
        <dsp:cNvPr id="0" name=""/>
        <dsp:cNvSpPr/>
      </dsp:nvSpPr>
      <dsp:spPr>
        <a:xfrm>
          <a:off x="0" y="3215572"/>
          <a:ext cx="75608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D9AA73-878F-46E6-8541-001ECC318CDD}">
      <dsp:nvSpPr>
        <dsp:cNvPr id="0" name=""/>
        <dsp:cNvSpPr/>
      </dsp:nvSpPr>
      <dsp:spPr>
        <a:xfrm>
          <a:off x="0" y="3215572"/>
          <a:ext cx="7558994" cy="803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Reduce need of intraoperative analgesia </a:t>
          </a:r>
          <a:endParaRPr lang="en-GB" sz="2300" kern="1200" dirty="0"/>
        </a:p>
      </dsp:txBody>
      <dsp:txXfrm>
        <a:off x="0" y="3215572"/>
        <a:ext cx="7558994" cy="803304"/>
      </dsp:txXfrm>
    </dsp:sp>
    <dsp:sp modelId="{45AADDFF-BFD2-43A9-A52F-6E7009125362}">
      <dsp:nvSpPr>
        <dsp:cNvPr id="0" name=""/>
        <dsp:cNvSpPr/>
      </dsp:nvSpPr>
      <dsp:spPr>
        <a:xfrm>
          <a:off x="0" y="4018876"/>
          <a:ext cx="75608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F39D80-AF45-46B0-BB73-0BBB16FC71F7}">
      <dsp:nvSpPr>
        <dsp:cNvPr id="0" name=""/>
        <dsp:cNvSpPr/>
      </dsp:nvSpPr>
      <dsp:spPr>
        <a:xfrm>
          <a:off x="0" y="4018876"/>
          <a:ext cx="7558994" cy="803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Drugs : Benzodiazepines, Narcotics, Antiemetic </a:t>
          </a:r>
          <a:r>
            <a:rPr lang="en-GB" sz="2300" kern="1200" dirty="0" err="1" smtClean="0"/>
            <a:t>etc</a:t>
          </a:r>
          <a:endParaRPr lang="en-GB" sz="2300" kern="1200" dirty="0"/>
        </a:p>
      </dsp:txBody>
      <dsp:txXfrm>
        <a:off x="0" y="4018876"/>
        <a:ext cx="7558994" cy="80330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54B95-67F0-46E0-81EB-8537CD5ED927}">
      <dsp:nvSpPr>
        <dsp:cNvPr id="0" name=""/>
        <dsp:cNvSpPr/>
      </dsp:nvSpPr>
      <dsp:spPr>
        <a:xfrm>
          <a:off x="0" y="2498"/>
          <a:ext cx="7402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47AFC7-5B61-4A7E-8A24-D2D379A34F08}">
      <dsp:nvSpPr>
        <dsp:cNvPr id="0" name=""/>
        <dsp:cNvSpPr/>
      </dsp:nvSpPr>
      <dsp:spPr>
        <a:xfrm>
          <a:off x="0" y="2498"/>
          <a:ext cx="7402016" cy="851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History and physical most important assessors of disease and risk</a:t>
          </a:r>
          <a:endParaRPr lang="en-GB" sz="1900" kern="1200"/>
        </a:p>
      </dsp:txBody>
      <dsp:txXfrm>
        <a:off x="0" y="2498"/>
        <a:ext cx="7402016" cy="851869"/>
      </dsp:txXfrm>
    </dsp:sp>
    <dsp:sp modelId="{D21ED28E-E81D-4B95-96B4-4E53F4D71E8B}">
      <dsp:nvSpPr>
        <dsp:cNvPr id="0" name=""/>
        <dsp:cNvSpPr/>
      </dsp:nvSpPr>
      <dsp:spPr>
        <a:xfrm>
          <a:off x="0" y="854367"/>
          <a:ext cx="7402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D9A8D5-45B3-4987-90F4-7EAAD273F0F9}">
      <dsp:nvSpPr>
        <dsp:cNvPr id="0" name=""/>
        <dsp:cNvSpPr/>
      </dsp:nvSpPr>
      <dsp:spPr>
        <a:xfrm>
          <a:off x="0" y="854367"/>
          <a:ext cx="7400208" cy="851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ASA and functional status good predictors of risk</a:t>
          </a:r>
          <a:endParaRPr lang="en-GB" sz="1900" kern="1200" dirty="0"/>
        </a:p>
      </dsp:txBody>
      <dsp:txXfrm>
        <a:off x="0" y="854367"/>
        <a:ext cx="7400208" cy="851869"/>
      </dsp:txXfrm>
    </dsp:sp>
    <dsp:sp modelId="{38609FB1-DB91-4E82-AAB2-975C7775BB71}">
      <dsp:nvSpPr>
        <dsp:cNvPr id="0" name=""/>
        <dsp:cNvSpPr/>
      </dsp:nvSpPr>
      <dsp:spPr>
        <a:xfrm>
          <a:off x="0" y="1706237"/>
          <a:ext cx="7402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A61C4C-29C9-4AC8-8EA6-1026245BA489}">
      <dsp:nvSpPr>
        <dsp:cNvPr id="0" name=""/>
        <dsp:cNvSpPr/>
      </dsp:nvSpPr>
      <dsp:spPr>
        <a:xfrm>
          <a:off x="0" y="1706237"/>
          <a:ext cx="7400208" cy="851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Lab tests have some usefulness</a:t>
          </a:r>
          <a:endParaRPr lang="en-GB" sz="1900" kern="1200"/>
        </a:p>
      </dsp:txBody>
      <dsp:txXfrm>
        <a:off x="0" y="1706237"/>
        <a:ext cx="7400208" cy="851869"/>
      </dsp:txXfrm>
    </dsp:sp>
    <dsp:sp modelId="{91D383A0-3A7C-425D-A6DC-4472C79DCFBE}">
      <dsp:nvSpPr>
        <dsp:cNvPr id="0" name=""/>
        <dsp:cNvSpPr/>
      </dsp:nvSpPr>
      <dsp:spPr>
        <a:xfrm>
          <a:off x="0" y="2558107"/>
          <a:ext cx="7402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AF4B80-F956-4DD6-8758-4EB5D3FA0FC9}">
      <dsp:nvSpPr>
        <dsp:cNvPr id="0" name=""/>
        <dsp:cNvSpPr/>
      </dsp:nvSpPr>
      <dsp:spPr>
        <a:xfrm>
          <a:off x="0" y="2558107"/>
          <a:ext cx="7400208" cy="851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Lab tests add little in low risk patients</a:t>
          </a:r>
          <a:endParaRPr lang="en-GB" sz="1900" kern="1200" dirty="0"/>
        </a:p>
      </dsp:txBody>
      <dsp:txXfrm>
        <a:off x="0" y="2558107"/>
        <a:ext cx="7400208" cy="851869"/>
      </dsp:txXfrm>
    </dsp:sp>
    <dsp:sp modelId="{1A1D0A1A-58FD-4EEB-A8DB-76560B69D37F}">
      <dsp:nvSpPr>
        <dsp:cNvPr id="0" name=""/>
        <dsp:cNvSpPr/>
      </dsp:nvSpPr>
      <dsp:spPr>
        <a:xfrm>
          <a:off x="0" y="3409976"/>
          <a:ext cx="7402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04802D-C1DE-4C9C-A4CE-D7042B564CE5}">
      <dsp:nvSpPr>
        <dsp:cNvPr id="0" name=""/>
        <dsp:cNvSpPr/>
      </dsp:nvSpPr>
      <dsp:spPr>
        <a:xfrm>
          <a:off x="0" y="3409976"/>
          <a:ext cx="7400208" cy="851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May add false + </a:t>
          </a:r>
          <a:r>
            <a:rPr lang="en-GB" sz="1900" kern="1200" dirty="0" err="1" smtClean="0"/>
            <a:t>ves</a:t>
          </a:r>
          <a:endParaRPr lang="en-GB" sz="1900" kern="1200" dirty="0"/>
        </a:p>
      </dsp:txBody>
      <dsp:txXfrm>
        <a:off x="0" y="3409976"/>
        <a:ext cx="7400208" cy="851869"/>
      </dsp:txXfrm>
    </dsp:sp>
    <dsp:sp modelId="{74174F94-4C3C-4AD4-87CC-2D357310D7F1}">
      <dsp:nvSpPr>
        <dsp:cNvPr id="0" name=""/>
        <dsp:cNvSpPr/>
      </dsp:nvSpPr>
      <dsp:spPr>
        <a:xfrm>
          <a:off x="0" y="4261846"/>
          <a:ext cx="7402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CA8C72-262A-445C-94D3-13F7B5835861}">
      <dsp:nvSpPr>
        <dsp:cNvPr id="0" name=""/>
        <dsp:cNvSpPr/>
      </dsp:nvSpPr>
      <dsp:spPr>
        <a:xfrm>
          <a:off x="0" y="4261846"/>
          <a:ext cx="7400208" cy="851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Add expense</a:t>
          </a:r>
          <a:endParaRPr lang="en-GB" sz="1900" kern="1200" dirty="0"/>
        </a:p>
      </dsp:txBody>
      <dsp:txXfrm>
        <a:off x="0" y="4261846"/>
        <a:ext cx="7400208" cy="8518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01C5D-65ED-46F9-A78E-1666879968CF}">
      <dsp:nvSpPr>
        <dsp:cNvPr id="0" name=""/>
        <dsp:cNvSpPr/>
      </dsp:nvSpPr>
      <dsp:spPr>
        <a:xfrm>
          <a:off x="0" y="1856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0DB891-2548-4C04-A692-158E1DB628F9}">
      <dsp:nvSpPr>
        <dsp:cNvPr id="0" name=""/>
        <dsp:cNvSpPr/>
      </dsp:nvSpPr>
      <dsp:spPr>
        <a:xfrm>
          <a:off x="0" y="1856"/>
          <a:ext cx="8229600" cy="1266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Days before schedule date in preoperative clinic</a:t>
          </a:r>
          <a:endParaRPr lang="en-GB" sz="2900" kern="1200" dirty="0"/>
        </a:p>
      </dsp:txBody>
      <dsp:txXfrm>
        <a:off x="0" y="1856"/>
        <a:ext cx="8229600" cy="1266116"/>
      </dsp:txXfrm>
    </dsp:sp>
    <dsp:sp modelId="{409EF688-1997-4357-B266-FF7A867D7192}">
      <dsp:nvSpPr>
        <dsp:cNvPr id="0" name=""/>
        <dsp:cNvSpPr/>
      </dsp:nvSpPr>
      <dsp:spPr>
        <a:xfrm>
          <a:off x="0" y="126797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404AF7-ED10-4DF6-B3E7-CFEDCC5016AA}">
      <dsp:nvSpPr>
        <dsp:cNvPr id="0" name=""/>
        <dsp:cNvSpPr/>
      </dsp:nvSpPr>
      <dsp:spPr>
        <a:xfrm>
          <a:off x="0" y="1267972"/>
          <a:ext cx="8229600" cy="1266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Day before schedule date as inpatient</a:t>
          </a:r>
          <a:endParaRPr lang="en-GB" sz="2900" kern="1200"/>
        </a:p>
      </dsp:txBody>
      <dsp:txXfrm>
        <a:off x="0" y="1267972"/>
        <a:ext cx="8229600" cy="1266116"/>
      </dsp:txXfrm>
    </dsp:sp>
    <dsp:sp modelId="{4EDB2C14-4A01-4F76-8A34-1897784E398C}">
      <dsp:nvSpPr>
        <dsp:cNvPr id="0" name=""/>
        <dsp:cNvSpPr/>
      </dsp:nvSpPr>
      <dsp:spPr>
        <a:xfrm>
          <a:off x="0" y="2534089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075BEB-5235-4C34-A424-F14A85122687}">
      <dsp:nvSpPr>
        <dsp:cNvPr id="0" name=""/>
        <dsp:cNvSpPr/>
      </dsp:nvSpPr>
      <dsp:spPr>
        <a:xfrm>
          <a:off x="0" y="2534089"/>
          <a:ext cx="8229600" cy="1266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Re-evaluation on admission and before anesthesia</a:t>
          </a:r>
          <a:endParaRPr lang="en-GB" sz="2900" kern="1200"/>
        </a:p>
      </dsp:txBody>
      <dsp:txXfrm>
        <a:off x="0" y="2534089"/>
        <a:ext cx="8229600" cy="12661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B4F003-BC50-4B31-B010-0DBFB404B605}">
      <dsp:nvSpPr>
        <dsp:cNvPr id="0" name=""/>
        <dsp:cNvSpPr/>
      </dsp:nvSpPr>
      <dsp:spPr>
        <a:xfrm>
          <a:off x="0" y="596"/>
          <a:ext cx="53285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51E751-CBB5-4D01-9CC0-301DBF460F5C}">
      <dsp:nvSpPr>
        <dsp:cNvPr id="0" name=""/>
        <dsp:cNvSpPr/>
      </dsp:nvSpPr>
      <dsp:spPr>
        <a:xfrm>
          <a:off x="0" y="596"/>
          <a:ext cx="5328591" cy="62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err="1" smtClean="0"/>
            <a:t>Approx</a:t>
          </a:r>
          <a:r>
            <a:rPr lang="en-GB" sz="2300" kern="1200" dirty="0" smtClean="0"/>
            <a:t> 1:26,000 anaesthetics</a:t>
          </a:r>
          <a:endParaRPr lang="en-GB" sz="2300" kern="1200" dirty="0"/>
        </a:p>
      </dsp:txBody>
      <dsp:txXfrm>
        <a:off x="0" y="596"/>
        <a:ext cx="5328591" cy="629999"/>
      </dsp:txXfrm>
    </dsp:sp>
    <dsp:sp modelId="{46201B1C-CE00-40F3-A8B8-F91267D64831}">
      <dsp:nvSpPr>
        <dsp:cNvPr id="0" name=""/>
        <dsp:cNvSpPr/>
      </dsp:nvSpPr>
      <dsp:spPr>
        <a:xfrm>
          <a:off x="0" y="630596"/>
          <a:ext cx="53285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54D4BF-4886-4BF8-AF38-FF808BA259FE}">
      <dsp:nvSpPr>
        <dsp:cNvPr id="0" name=""/>
        <dsp:cNvSpPr/>
      </dsp:nvSpPr>
      <dsp:spPr>
        <a:xfrm>
          <a:off x="0" y="630596"/>
          <a:ext cx="5328591" cy="592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One third of deaths are preventable</a:t>
          </a:r>
          <a:endParaRPr lang="en-GB" sz="2300" kern="1200" dirty="0"/>
        </a:p>
      </dsp:txBody>
      <dsp:txXfrm>
        <a:off x="0" y="630596"/>
        <a:ext cx="5328591" cy="5929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38BF77-7E86-4D01-A344-C6D39101F22E}">
      <dsp:nvSpPr>
        <dsp:cNvPr id="0" name=""/>
        <dsp:cNvSpPr/>
      </dsp:nvSpPr>
      <dsp:spPr>
        <a:xfrm>
          <a:off x="-3616713" y="-555783"/>
          <a:ext cx="4311470" cy="4311470"/>
        </a:xfrm>
        <a:prstGeom prst="blockArc">
          <a:avLst>
            <a:gd name="adj1" fmla="val 18900000"/>
            <a:gd name="adj2" fmla="val 2700000"/>
            <a:gd name="adj3" fmla="val 50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D05DBE-F262-4057-B01B-7FC24F9C5BED}">
      <dsp:nvSpPr>
        <dsp:cNvPr id="0" name=""/>
        <dsp:cNvSpPr/>
      </dsp:nvSpPr>
      <dsp:spPr>
        <a:xfrm>
          <a:off x="304690" y="199930"/>
          <a:ext cx="6469850" cy="400115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9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 smtClean="0"/>
            <a:t>Causes</a:t>
          </a:r>
          <a:endParaRPr lang="en-US" sz="2000" b="1" u="sng" kern="1200" dirty="0"/>
        </a:p>
      </dsp:txBody>
      <dsp:txXfrm>
        <a:off x="304690" y="199930"/>
        <a:ext cx="6469850" cy="400115"/>
      </dsp:txXfrm>
    </dsp:sp>
    <dsp:sp modelId="{A571D537-71ED-453E-9B4C-0D5C51C711C3}">
      <dsp:nvSpPr>
        <dsp:cNvPr id="0" name=""/>
        <dsp:cNvSpPr/>
      </dsp:nvSpPr>
      <dsp:spPr>
        <a:xfrm>
          <a:off x="54618" y="149915"/>
          <a:ext cx="500144" cy="5001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9CC994-1481-4E5C-BEAA-76B0449ADF6B}">
      <dsp:nvSpPr>
        <dsp:cNvPr id="0" name=""/>
        <dsp:cNvSpPr/>
      </dsp:nvSpPr>
      <dsp:spPr>
        <a:xfrm>
          <a:off x="591401" y="799912"/>
          <a:ext cx="6183138" cy="400115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9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0000"/>
              </a:solidFill>
            </a:rPr>
            <a:t>Inadequate patient preparation</a:t>
          </a:r>
          <a:endParaRPr lang="en-US" sz="2000" kern="1200" dirty="0">
            <a:solidFill>
              <a:srgbClr val="FF0000"/>
            </a:solidFill>
          </a:endParaRPr>
        </a:p>
      </dsp:txBody>
      <dsp:txXfrm>
        <a:off x="591401" y="799912"/>
        <a:ext cx="6183138" cy="400115"/>
      </dsp:txXfrm>
    </dsp:sp>
    <dsp:sp modelId="{8394B14A-7569-4D59-AF48-E3165C0C8F82}">
      <dsp:nvSpPr>
        <dsp:cNvPr id="0" name=""/>
        <dsp:cNvSpPr/>
      </dsp:nvSpPr>
      <dsp:spPr>
        <a:xfrm>
          <a:off x="341329" y="749897"/>
          <a:ext cx="500144" cy="5001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BFE40F-C515-4EF1-B17A-534F406A9ED1}">
      <dsp:nvSpPr>
        <dsp:cNvPr id="0" name=""/>
        <dsp:cNvSpPr/>
      </dsp:nvSpPr>
      <dsp:spPr>
        <a:xfrm>
          <a:off x="679399" y="1399894"/>
          <a:ext cx="6095141" cy="400115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9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Inadequate postoperative management</a:t>
          </a:r>
          <a:endParaRPr lang="en-US" sz="2000" kern="1200" dirty="0"/>
        </a:p>
      </dsp:txBody>
      <dsp:txXfrm>
        <a:off x="679399" y="1399894"/>
        <a:ext cx="6095141" cy="400115"/>
      </dsp:txXfrm>
    </dsp:sp>
    <dsp:sp modelId="{9C7B544F-6E75-48A4-9D32-435471A3B870}">
      <dsp:nvSpPr>
        <dsp:cNvPr id="0" name=""/>
        <dsp:cNvSpPr/>
      </dsp:nvSpPr>
      <dsp:spPr>
        <a:xfrm>
          <a:off x="429326" y="1349879"/>
          <a:ext cx="500144" cy="5001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E6B64B-DA61-427D-B74F-606A343D1EF8}">
      <dsp:nvSpPr>
        <dsp:cNvPr id="0" name=""/>
        <dsp:cNvSpPr/>
      </dsp:nvSpPr>
      <dsp:spPr>
        <a:xfrm>
          <a:off x="591401" y="1999876"/>
          <a:ext cx="6183138" cy="400115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9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Wrong choice of </a:t>
          </a:r>
          <a:r>
            <a:rPr lang="en-US" sz="2000" kern="1200" dirty="0" err="1" smtClean="0"/>
            <a:t>anaesthetic</a:t>
          </a:r>
          <a:r>
            <a:rPr lang="en-US" sz="2000" kern="1200" dirty="0" smtClean="0"/>
            <a:t> technique</a:t>
          </a:r>
          <a:endParaRPr lang="en-US" sz="2000" kern="1200" dirty="0"/>
        </a:p>
      </dsp:txBody>
      <dsp:txXfrm>
        <a:off x="591401" y="1999876"/>
        <a:ext cx="6183138" cy="400115"/>
      </dsp:txXfrm>
    </dsp:sp>
    <dsp:sp modelId="{D6184DD7-0EBF-4404-B01C-0CEFE78FEE01}">
      <dsp:nvSpPr>
        <dsp:cNvPr id="0" name=""/>
        <dsp:cNvSpPr/>
      </dsp:nvSpPr>
      <dsp:spPr>
        <a:xfrm>
          <a:off x="341329" y="1949861"/>
          <a:ext cx="500144" cy="5001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3DBDBA-570D-48BA-B0E2-532FF85B9B40}">
      <dsp:nvSpPr>
        <dsp:cNvPr id="0" name=""/>
        <dsp:cNvSpPr/>
      </dsp:nvSpPr>
      <dsp:spPr>
        <a:xfrm>
          <a:off x="304690" y="2599858"/>
          <a:ext cx="6469850" cy="400115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9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Inadequate crisis management</a:t>
          </a:r>
          <a:endParaRPr lang="en-US" sz="2000" kern="1200" dirty="0"/>
        </a:p>
      </dsp:txBody>
      <dsp:txXfrm>
        <a:off x="304690" y="2599858"/>
        <a:ext cx="6469850" cy="400115"/>
      </dsp:txXfrm>
    </dsp:sp>
    <dsp:sp modelId="{B4B88365-CAF7-484E-AC3D-BEDEC944B863}">
      <dsp:nvSpPr>
        <dsp:cNvPr id="0" name=""/>
        <dsp:cNvSpPr/>
      </dsp:nvSpPr>
      <dsp:spPr>
        <a:xfrm>
          <a:off x="54618" y="2549843"/>
          <a:ext cx="500144" cy="5001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E0178-C57E-4252-B78B-6547A0F3D317}">
      <dsp:nvSpPr>
        <dsp:cNvPr id="0" name=""/>
        <dsp:cNvSpPr/>
      </dsp:nvSpPr>
      <dsp:spPr>
        <a:xfrm>
          <a:off x="0" y="2111"/>
          <a:ext cx="6059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CA401E-9916-4FCC-8D80-3BC3ACFB3A89}">
      <dsp:nvSpPr>
        <dsp:cNvPr id="0" name=""/>
        <dsp:cNvSpPr/>
      </dsp:nvSpPr>
      <dsp:spPr>
        <a:xfrm>
          <a:off x="0" y="2111"/>
          <a:ext cx="6057536" cy="719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Why does the patient need an  operation now?</a:t>
          </a:r>
          <a:endParaRPr lang="en-GB" sz="2000" kern="1200" dirty="0"/>
        </a:p>
      </dsp:txBody>
      <dsp:txXfrm>
        <a:off x="0" y="2111"/>
        <a:ext cx="6057536" cy="719983"/>
      </dsp:txXfrm>
    </dsp:sp>
    <dsp:sp modelId="{7C98D2DE-DAB1-473F-9AA3-13ECEC229958}">
      <dsp:nvSpPr>
        <dsp:cNvPr id="0" name=""/>
        <dsp:cNvSpPr/>
      </dsp:nvSpPr>
      <dsp:spPr>
        <a:xfrm>
          <a:off x="0" y="722095"/>
          <a:ext cx="6059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4173C7-E127-4B1A-98CE-943179B68830}">
      <dsp:nvSpPr>
        <dsp:cNvPr id="0" name=""/>
        <dsp:cNvSpPr/>
      </dsp:nvSpPr>
      <dsp:spPr>
        <a:xfrm>
          <a:off x="0" y="722095"/>
          <a:ext cx="6057536" cy="719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What are the pathophysiological consequences?</a:t>
          </a:r>
          <a:endParaRPr lang="en-GB" sz="2000" kern="1200" dirty="0"/>
        </a:p>
      </dsp:txBody>
      <dsp:txXfrm>
        <a:off x="0" y="722095"/>
        <a:ext cx="6057536" cy="719983"/>
      </dsp:txXfrm>
    </dsp:sp>
    <dsp:sp modelId="{4F4556C7-07C9-4D23-8BE5-E3CEAC6B74A0}">
      <dsp:nvSpPr>
        <dsp:cNvPr id="0" name=""/>
        <dsp:cNvSpPr/>
      </dsp:nvSpPr>
      <dsp:spPr>
        <a:xfrm>
          <a:off x="0" y="1442079"/>
          <a:ext cx="6059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E274FB-A434-42DF-A878-D420F2AD4F26}">
      <dsp:nvSpPr>
        <dsp:cNvPr id="0" name=""/>
        <dsp:cNvSpPr/>
      </dsp:nvSpPr>
      <dsp:spPr>
        <a:xfrm>
          <a:off x="0" y="1442079"/>
          <a:ext cx="6057536" cy="719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Presenting symptoms?</a:t>
          </a:r>
          <a:endParaRPr lang="en-GB" sz="2000" kern="1200" dirty="0"/>
        </a:p>
      </dsp:txBody>
      <dsp:txXfrm>
        <a:off x="0" y="1442079"/>
        <a:ext cx="6057536" cy="719983"/>
      </dsp:txXfrm>
    </dsp:sp>
    <dsp:sp modelId="{2E20B277-6908-4657-8B5F-702B4E7EE60D}">
      <dsp:nvSpPr>
        <dsp:cNvPr id="0" name=""/>
        <dsp:cNvSpPr/>
      </dsp:nvSpPr>
      <dsp:spPr>
        <a:xfrm>
          <a:off x="0" y="2162062"/>
          <a:ext cx="6059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0C3B2F-8C9C-431D-ADAE-7D1A9545C790}">
      <dsp:nvSpPr>
        <dsp:cNvPr id="0" name=""/>
        <dsp:cNvSpPr/>
      </dsp:nvSpPr>
      <dsp:spPr>
        <a:xfrm>
          <a:off x="0" y="2162063"/>
          <a:ext cx="6057536" cy="719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e.g. thyroid mass</a:t>
          </a:r>
          <a:endParaRPr lang="en-GB" sz="2000" kern="1200" dirty="0"/>
        </a:p>
      </dsp:txBody>
      <dsp:txXfrm>
        <a:off x="0" y="2162063"/>
        <a:ext cx="6057536" cy="719983"/>
      </dsp:txXfrm>
    </dsp:sp>
    <dsp:sp modelId="{F626C536-FF08-4780-8F59-07A1BEA84AE0}">
      <dsp:nvSpPr>
        <dsp:cNvPr id="0" name=""/>
        <dsp:cNvSpPr/>
      </dsp:nvSpPr>
      <dsp:spPr>
        <a:xfrm>
          <a:off x="0" y="2882046"/>
          <a:ext cx="6059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98A631-CCC5-40FA-BF4F-BB6AD3AFCBF6}">
      <dsp:nvSpPr>
        <dsp:cNvPr id="0" name=""/>
        <dsp:cNvSpPr/>
      </dsp:nvSpPr>
      <dsp:spPr>
        <a:xfrm>
          <a:off x="0" y="2882046"/>
          <a:ext cx="6057536" cy="719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Local - stridor, SVC obstruction</a:t>
          </a:r>
          <a:endParaRPr lang="en-GB" sz="2000" kern="1200" dirty="0"/>
        </a:p>
      </dsp:txBody>
      <dsp:txXfrm>
        <a:off x="0" y="2882046"/>
        <a:ext cx="6057536" cy="719983"/>
      </dsp:txXfrm>
    </dsp:sp>
    <dsp:sp modelId="{F0AEA6C0-D036-4D92-9154-6B256DCBFB4F}">
      <dsp:nvSpPr>
        <dsp:cNvPr id="0" name=""/>
        <dsp:cNvSpPr/>
      </dsp:nvSpPr>
      <dsp:spPr>
        <a:xfrm>
          <a:off x="0" y="3602030"/>
          <a:ext cx="60590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296681-0600-494F-A1BF-CE7617B0CAA9}">
      <dsp:nvSpPr>
        <dsp:cNvPr id="0" name=""/>
        <dsp:cNvSpPr/>
      </dsp:nvSpPr>
      <dsp:spPr>
        <a:xfrm>
          <a:off x="0" y="3602030"/>
          <a:ext cx="6057536" cy="719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Systemic - hypo/hyperthyroidism</a:t>
          </a:r>
          <a:endParaRPr lang="en-GB" sz="2000" kern="1200" dirty="0"/>
        </a:p>
      </dsp:txBody>
      <dsp:txXfrm>
        <a:off x="0" y="3602030"/>
        <a:ext cx="6057536" cy="7199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7BE7C2-19C4-4D0C-BD25-150108F87A2B}">
      <dsp:nvSpPr>
        <dsp:cNvPr id="0" name=""/>
        <dsp:cNvSpPr/>
      </dsp:nvSpPr>
      <dsp:spPr>
        <a:xfrm>
          <a:off x="0" y="3030"/>
          <a:ext cx="54836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4912F9-A616-4066-AA2B-1D3DB92FC4EF}">
      <dsp:nvSpPr>
        <dsp:cNvPr id="0" name=""/>
        <dsp:cNvSpPr/>
      </dsp:nvSpPr>
      <dsp:spPr>
        <a:xfrm>
          <a:off x="0" y="3030"/>
          <a:ext cx="5482333" cy="10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Class I: Angina with strenuous or prolonged exertion</a:t>
          </a:r>
          <a:endParaRPr lang="en-GB" sz="2400" kern="1200" dirty="0"/>
        </a:p>
      </dsp:txBody>
      <dsp:txXfrm>
        <a:off x="0" y="3030"/>
        <a:ext cx="5482333" cy="1095520"/>
      </dsp:txXfrm>
    </dsp:sp>
    <dsp:sp modelId="{3E2E4590-7B76-4814-9FEE-C87B03945807}">
      <dsp:nvSpPr>
        <dsp:cNvPr id="0" name=""/>
        <dsp:cNvSpPr/>
      </dsp:nvSpPr>
      <dsp:spPr>
        <a:xfrm>
          <a:off x="0" y="1098551"/>
          <a:ext cx="54836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92AD89-AA94-46FE-8728-C5442C24714A}">
      <dsp:nvSpPr>
        <dsp:cNvPr id="0" name=""/>
        <dsp:cNvSpPr/>
      </dsp:nvSpPr>
      <dsp:spPr>
        <a:xfrm>
          <a:off x="0" y="1098551"/>
          <a:ext cx="5482333" cy="10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Class II: Angina with moderate exertion</a:t>
          </a:r>
          <a:endParaRPr lang="en-GB" sz="2400" kern="1200" dirty="0"/>
        </a:p>
      </dsp:txBody>
      <dsp:txXfrm>
        <a:off x="0" y="1098551"/>
        <a:ext cx="5482333" cy="1095520"/>
      </dsp:txXfrm>
    </dsp:sp>
    <dsp:sp modelId="{CAB2B724-9D69-4BF8-A0FA-9676D79841C8}">
      <dsp:nvSpPr>
        <dsp:cNvPr id="0" name=""/>
        <dsp:cNvSpPr/>
      </dsp:nvSpPr>
      <dsp:spPr>
        <a:xfrm>
          <a:off x="0" y="2194071"/>
          <a:ext cx="54836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263ED0-80EC-401B-A434-FDE63767CA98}">
      <dsp:nvSpPr>
        <dsp:cNvPr id="0" name=""/>
        <dsp:cNvSpPr/>
      </dsp:nvSpPr>
      <dsp:spPr>
        <a:xfrm>
          <a:off x="0" y="2194071"/>
          <a:ext cx="5482333" cy="10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Class III: Can only lightly exert oneself</a:t>
          </a:r>
          <a:endParaRPr lang="en-GB" sz="2400" kern="1200" dirty="0"/>
        </a:p>
      </dsp:txBody>
      <dsp:txXfrm>
        <a:off x="0" y="2194071"/>
        <a:ext cx="5482333" cy="1095520"/>
      </dsp:txXfrm>
    </dsp:sp>
    <dsp:sp modelId="{3F079200-8BB1-458D-8B4D-1447663C90F6}">
      <dsp:nvSpPr>
        <dsp:cNvPr id="0" name=""/>
        <dsp:cNvSpPr/>
      </dsp:nvSpPr>
      <dsp:spPr>
        <a:xfrm>
          <a:off x="0" y="3289591"/>
          <a:ext cx="54836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F088C1-FAD0-4572-9BBD-874157B05D88}">
      <dsp:nvSpPr>
        <dsp:cNvPr id="0" name=""/>
        <dsp:cNvSpPr/>
      </dsp:nvSpPr>
      <dsp:spPr>
        <a:xfrm>
          <a:off x="0" y="3289591"/>
          <a:ext cx="5482333" cy="595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Class IV: Angina with ANY activity or at rest </a:t>
          </a:r>
          <a:endParaRPr lang="en-GB" sz="2400" kern="1200" dirty="0"/>
        </a:p>
      </dsp:txBody>
      <dsp:txXfrm>
        <a:off x="0" y="3289591"/>
        <a:ext cx="5482333" cy="5958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A1D46-3CF3-42F7-BC0F-5DDF3F3FC637}">
      <dsp:nvSpPr>
        <dsp:cNvPr id="0" name=""/>
        <dsp:cNvSpPr/>
      </dsp:nvSpPr>
      <dsp:spPr>
        <a:xfrm>
          <a:off x="0" y="580"/>
          <a:ext cx="868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A7E95D-C0B6-40E7-BECD-317D0D496BD5}">
      <dsp:nvSpPr>
        <dsp:cNvPr id="0" name=""/>
        <dsp:cNvSpPr/>
      </dsp:nvSpPr>
      <dsp:spPr>
        <a:xfrm>
          <a:off x="0" y="580"/>
          <a:ext cx="8652487" cy="950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1–4 METS (Eating, dressing, walking around house, dishwashing)</a:t>
          </a:r>
          <a:endParaRPr lang="en-GB" sz="2000" kern="1200" dirty="0"/>
        </a:p>
      </dsp:txBody>
      <dsp:txXfrm>
        <a:off x="0" y="580"/>
        <a:ext cx="8652487" cy="950303"/>
      </dsp:txXfrm>
    </dsp:sp>
    <dsp:sp modelId="{5425A053-813A-4C26-AF18-AC6FE72950E3}">
      <dsp:nvSpPr>
        <dsp:cNvPr id="0" name=""/>
        <dsp:cNvSpPr/>
      </dsp:nvSpPr>
      <dsp:spPr>
        <a:xfrm>
          <a:off x="0" y="950883"/>
          <a:ext cx="868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2F2A9D-A286-419D-915F-D509246F4921}">
      <dsp:nvSpPr>
        <dsp:cNvPr id="0" name=""/>
        <dsp:cNvSpPr/>
      </dsp:nvSpPr>
      <dsp:spPr>
        <a:xfrm>
          <a:off x="0" y="950883"/>
          <a:ext cx="7788376" cy="950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4–10 METS  (Climbing stairs—1 flight, walking level ground </a:t>
          </a:r>
          <a:r>
            <a:rPr lang="en-US" sz="2000" b="1" kern="1200" dirty="0" smtClean="0"/>
            <a:t>6.4 km/</a:t>
          </a:r>
          <a:r>
            <a:rPr lang="en-US" sz="2000" b="1" kern="1200" dirty="0" err="1" smtClean="0"/>
            <a:t>hr</a:t>
          </a:r>
          <a:r>
            <a:rPr lang="en-US" sz="2000" kern="1200" dirty="0" smtClean="0"/>
            <a:t>, running short distance, game of golf)</a:t>
          </a:r>
          <a:endParaRPr lang="en-GB" sz="2000" kern="1200" dirty="0"/>
        </a:p>
      </dsp:txBody>
      <dsp:txXfrm>
        <a:off x="0" y="950883"/>
        <a:ext cx="7788376" cy="950303"/>
      </dsp:txXfrm>
    </dsp:sp>
    <dsp:sp modelId="{C85C69F0-FF98-4602-B6D5-A997A7512305}">
      <dsp:nvSpPr>
        <dsp:cNvPr id="0" name=""/>
        <dsp:cNvSpPr/>
      </dsp:nvSpPr>
      <dsp:spPr>
        <a:xfrm>
          <a:off x="0" y="1901186"/>
          <a:ext cx="868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3FEBB5-79AC-4C8B-B4FD-0AC6D473D036}">
      <dsp:nvSpPr>
        <dsp:cNvPr id="0" name=""/>
        <dsp:cNvSpPr/>
      </dsp:nvSpPr>
      <dsp:spPr>
        <a:xfrm>
          <a:off x="0" y="1901186"/>
          <a:ext cx="8686800" cy="950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≥10 METS   (Swimming, singles tennis, football)</a:t>
          </a:r>
          <a:endParaRPr lang="en-GB" sz="2000" kern="1200" dirty="0"/>
        </a:p>
      </dsp:txBody>
      <dsp:txXfrm>
        <a:off x="0" y="1901186"/>
        <a:ext cx="8686800" cy="950303"/>
      </dsp:txXfrm>
    </dsp:sp>
    <dsp:sp modelId="{64CA4E4A-67AB-4DCF-A7AE-AA7BF2D1B254}">
      <dsp:nvSpPr>
        <dsp:cNvPr id="0" name=""/>
        <dsp:cNvSpPr/>
      </dsp:nvSpPr>
      <dsp:spPr>
        <a:xfrm>
          <a:off x="0" y="2851490"/>
          <a:ext cx="868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8F56B9-968B-404C-8A03-CE8B41CC8513}">
      <dsp:nvSpPr>
        <dsp:cNvPr id="0" name=""/>
        <dsp:cNvSpPr/>
      </dsp:nvSpPr>
      <dsp:spPr>
        <a:xfrm>
          <a:off x="0" y="2851490"/>
          <a:ext cx="5772152" cy="950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MET=metabolic equivalent. </a:t>
          </a:r>
          <a:endParaRPr lang="en-GB" sz="2000" kern="1200" dirty="0"/>
        </a:p>
      </dsp:txBody>
      <dsp:txXfrm>
        <a:off x="0" y="2851490"/>
        <a:ext cx="5772152" cy="950303"/>
      </dsp:txXfrm>
    </dsp:sp>
    <dsp:sp modelId="{12301C8C-9085-4B17-B74B-A035388C56EF}">
      <dsp:nvSpPr>
        <dsp:cNvPr id="0" name=""/>
        <dsp:cNvSpPr/>
      </dsp:nvSpPr>
      <dsp:spPr>
        <a:xfrm>
          <a:off x="0" y="3801793"/>
          <a:ext cx="868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E87654-849A-468A-B704-F6B575CBF10B}">
      <dsp:nvSpPr>
        <dsp:cNvPr id="0" name=""/>
        <dsp:cNvSpPr/>
      </dsp:nvSpPr>
      <dsp:spPr>
        <a:xfrm>
          <a:off x="514404" y="3672552"/>
          <a:ext cx="5029705" cy="950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b="1" kern="1200" dirty="0" smtClean="0"/>
            <a:t>1 MET = 3.5 mL of O2/Kg/min</a:t>
          </a:r>
          <a:endParaRPr lang="en-GB" sz="2500" b="1" kern="1200" dirty="0"/>
        </a:p>
      </dsp:txBody>
      <dsp:txXfrm>
        <a:off x="514404" y="3672552"/>
        <a:ext cx="5029705" cy="950303"/>
      </dsp:txXfrm>
    </dsp:sp>
    <dsp:sp modelId="{C2E3B8BA-9ED0-4987-B985-0C6042E5B81D}">
      <dsp:nvSpPr>
        <dsp:cNvPr id="0" name=""/>
        <dsp:cNvSpPr/>
      </dsp:nvSpPr>
      <dsp:spPr>
        <a:xfrm>
          <a:off x="5098037" y="3823880"/>
          <a:ext cx="3576051" cy="441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/>
        </a:p>
      </dsp:txBody>
      <dsp:txXfrm>
        <a:off x="5098037" y="3823880"/>
        <a:ext cx="3576051" cy="441742"/>
      </dsp:txXfrm>
    </dsp:sp>
    <dsp:sp modelId="{4EAD1B9B-7DEF-4094-ABF7-3AB7281DDACD}">
      <dsp:nvSpPr>
        <dsp:cNvPr id="0" name=""/>
        <dsp:cNvSpPr/>
      </dsp:nvSpPr>
      <dsp:spPr>
        <a:xfrm>
          <a:off x="5029705" y="4265623"/>
          <a:ext cx="36443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3428CB-7495-4E40-89F6-68592B6D524C}">
      <dsp:nvSpPr>
        <dsp:cNvPr id="0" name=""/>
        <dsp:cNvSpPr/>
      </dsp:nvSpPr>
      <dsp:spPr>
        <a:xfrm>
          <a:off x="5098037" y="4287710"/>
          <a:ext cx="3576051" cy="441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/>
        </a:p>
      </dsp:txBody>
      <dsp:txXfrm>
        <a:off x="5098037" y="4287710"/>
        <a:ext cx="3576051" cy="441742"/>
      </dsp:txXfrm>
    </dsp:sp>
    <dsp:sp modelId="{67022FE0-BD24-46F6-B668-A4B48776D5C0}">
      <dsp:nvSpPr>
        <dsp:cNvPr id="0" name=""/>
        <dsp:cNvSpPr/>
      </dsp:nvSpPr>
      <dsp:spPr>
        <a:xfrm>
          <a:off x="5029705" y="4729452"/>
          <a:ext cx="36443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6A49E5-F265-4989-B788-8B6E6E15301F}">
      <dsp:nvSpPr>
        <dsp:cNvPr id="0" name=""/>
        <dsp:cNvSpPr/>
      </dsp:nvSpPr>
      <dsp:spPr>
        <a:xfrm>
          <a:off x="0" y="0"/>
          <a:ext cx="4546848" cy="3649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Small mouth</a:t>
          </a:r>
          <a:endParaRPr lang="en-US" sz="1600" kern="1200" dirty="0"/>
        </a:p>
      </dsp:txBody>
      <dsp:txXfrm>
        <a:off x="17815" y="17815"/>
        <a:ext cx="4511218" cy="329320"/>
      </dsp:txXfrm>
    </dsp:sp>
    <dsp:sp modelId="{E942D77E-2B3B-4B89-BF79-3AD23FEED346}">
      <dsp:nvSpPr>
        <dsp:cNvPr id="0" name=""/>
        <dsp:cNvSpPr/>
      </dsp:nvSpPr>
      <dsp:spPr>
        <a:xfrm>
          <a:off x="0" y="377160"/>
          <a:ext cx="4546848" cy="3649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Poor dentition</a:t>
          </a:r>
          <a:endParaRPr lang="en-US" sz="1600" kern="1200" dirty="0"/>
        </a:p>
      </dsp:txBody>
      <dsp:txXfrm>
        <a:off x="17815" y="394975"/>
        <a:ext cx="4511218" cy="329320"/>
      </dsp:txXfrm>
    </dsp:sp>
    <dsp:sp modelId="{E2E2751F-2387-43D1-BFCA-7A3C69D47355}">
      <dsp:nvSpPr>
        <dsp:cNvPr id="0" name=""/>
        <dsp:cNvSpPr/>
      </dsp:nvSpPr>
      <dsp:spPr>
        <a:xfrm>
          <a:off x="0" y="753628"/>
          <a:ext cx="4546848" cy="3649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Limited neck mobility</a:t>
          </a:r>
          <a:endParaRPr lang="en-US" sz="1600" kern="1200" dirty="0"/>
        </a:p>
      </dsp:txBody>
      <dsp:txXfrm>
        <a:off x="17815" y="771443"/>
        <a:ext cx="4511218" cy="329320"/>
      </dsp:txXfrm>
    </dsp:sp>
    <dsp:sp modelId="{6214256A-3098-4D27-AD12-087E6B267F0C}">
      <dsp:nvSpPr>
        <dsp:cNvPr id="0" name=""/>
        <dsp:cNvSpPr/>
      </dsp:nvSpPr>
      <dsp:spPr>
        <a:xfrm>
          <a:off x="0" y="1130096"/>
          <a:ext cx="4546848" cy="3649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Scars/surgery/anatomical abnormalities</a:t>
          </a:r>
          <a:endParaRPr lang="en-US" sz="1600" kern="1200" dirty="0"/>
        </a:p>
      </dsp:txBody>
      <dsp:txXfrm>
        <a:off x="17815" y="1147911"/>
        <a:ext cx="4511218" cy="329320"/>
      </dsp:txXfrm>
    </dsp:sp>
    <dsp:sp modelId="{0AE48313-D7CD-4ADB-B7C9-8E4A3DE092D2}">
      <dsp:nvSpPr>
        <dsp:cNvPr id="0" name=""/>
        <dsp:cNvSpPr/>
      </dsp:nvSpPr>
      <dsp:spPr>
        <a:xfrm>
          <a:off x="0" y="1506564"/>
          <a:ext cx="4546848" cy="3649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Obesity</a:t>
          </a:r>
          <a:endParaRPr lang="en-US" sz="1600" kern="1200" dirty="0"/>
        </a:p>
      </dsp:txBody>
      <dsp:txXfrm>
        <a:off x="17815" y="1524379"/>
        <a:ext cx="4511218" cy="3293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6F096A-76B4-489A-ADCC-080A17565FE7}">
      <dsp:nvSpPr>
        <dsp:cNvPr id="0" name=""/>
        <dsp:cNvSpPr/>
      </dsp:nvSpPr>
      <dsp:spPr>
        <a:xfrm>
          <a:off x="0" y="51"/>
          <a:ext cx="82912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C552DF-565C-4F57-86EB-9B595349D243}">
      <dsp:nvSpPr>
        <dsp:cNvPr id="0" name=""/>
        <dsp:cNvSpPr/>
      </dsp:nvSpPr>
      <dsp:spPr>
        <a:xfrm>
          <a:off x="0" y="51"/>
          <a:ext cx="6899942" cy="1636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Preoperative tests should not be ordered routinely</a:t>
          </a:r>
          <a:endParaRPr lang="en-GB" sz="2600" kern="1200" dirty="0"/>
        </a:p>
      </dsp:txBody>
      <dsp:txXfrm>
        <a:off x="0" y="51"/>
        <a:ext cx="6899942" cy="1636484"/>
      </dsp:txXfrm>
    </dsp:sp>
    <dsp:sp modelId="{7B8D5401-34D8-41FE-8DB9-5B4EDFDAC99C}">
      <dsp:nvSpPr>
        <dsp:cNvPr id="0" name=""/>
        <dsp:cNvSpPr/>
      </dsp:nvSpPr>
      <dsp:spPr>
        <a:xfrm>
          <a:off x="6925817" y="74151"/>
          <a:ext cx="1354113" cy="1482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t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700" kern="1200" dirty="0"/>
        </a:p>
      </dsp:txBody>
      <dsp:txXfrm>
        <a:off x="6925817" y="74151"/>
        <a:ext cx="1354113" cy="1482007"/>
      </dsp:txXfrm>
    </dsp:sp>
    <dsp:sp modelId="{6E35974C-2A87-422B-B909-16DDD7BABE9C}">
      <dsp:nvSpPr>
        <dsp:cNvPr id="0" name=""/>
        <dsp:cNvSpPr/>
      </dsp:nvSpPr>
      <dsp:spPr>
        <a:xfrm>
          <a:off x="6911275" y="0"/>
          <a:ext cx="13799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175B8E-7858-4349-B893-929BFDDFC5F5}">
      <dsp:nvSpPr>
        <dsp:cNvPr id="0" name=""/>
        <dsp:cNvSpPr/>
      </dsp:nvSpPr>
      <dsp:spPr>
        <a:xfrm>
          <a:off x="0" y="1636535"/>
          <a:ext cx="82912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C6C840-7902-45A4-A111-39FE3E8F1B77}">
      <dsp:nvSpPr>
        <dsp:cNvPr id="0" name=""/>
        <dsp:cNvSpPr/>
      </dsp:nvSpPr>
      <dsp:spPr>
        <a:xfrm>
          <a:off x="0" y="1636535"/>
          <a:ext cx="8291264" cy="1631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Preoperative tests may be ordered, required, or performed on a selective basis for purposes of guiding or optimizing perioperative management.</a:t>
          </a:r>
          <a:endParaRPr lang="en-GB" sz="2600" kern="1200" dirty="0"/>
        </a:p>
      </dsp:txBody>
      <dsp:txXfrm>
        <a:off x="0" y="1636535"/>
        <a:ext cx="8291264" cy="1631801"/>
      </dsp:txXfrm>
    </dsp:sp>
    <dsp:sp modelId="{34ABCBF6-5370-49A3-8D3D-73D6FEA5EB62}">
      <dsp:nvSpPr>
        <dsp:cNvPr id="0" name=""/>
        <dsp:cNvSpPr/>
      </dsp:nvSpPr>
      <dsp:spPr>
        <a:xfrm>
          <a:off x="0" y="3268337"/>
          <a:ext cx="82912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5FF48F-3DF4-4A84-B11A-6B8B753CC3E2}">
      <dsp:nvSpPr>
        <dsp:cNvPr id="0" name=""/>
        <dsp:cNvSpPr/>
      </dsp:nvSpPr>
      <dsp:spPr>
        <a:xfrm>
          <a:off x="0" y="3268337"/>
          <a:ext cx="8280715" cy="1631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 This may result in unnecessary OR delays, cancellations, and potential patient risk through additional testing and follow-up. </a:t>
          </a:r>
          <a:endParaRPr lang="en-GB" sz="2600" kern="1200" dirty="0"/>
        </a:p>
      </dsp:txBody>
      <dsp:txXfrm>
        <a:off x="0" y="3268337"/>
        <a:ext cx="8280715" cy="16318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11F92-A423-41B3-911D-2CDD44EBCED6}" type="datetimeFigureOut">
              <a:rPr lang="en-GB" smtClean="0"/>
              <a:pPr/>
              <a:t>15/11/2015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311B2-8298-4CE2-9D70-DD99C4FE6D3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490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6C16BD-928A-4EA9-8FC3-F37E2185C662}" type="slidenum">
              <a:rPr lang="en-US"/>
              <a:pPr/>
              <a:t>5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200 patients</a:t>
            </a:r>
          </a:p>
          <a:p>
            <a:r>
              <a:rPr lang="en-US"/>
              <a:t>if no to all questions  no benefit of H&amp;P or labs</a:t>
            </a:r>
          </a:p>
        </p:txBody>
      </p:sp>
    </p:spTree>
    <p:extLst>
      <p:ext uri="{BB962C8B-B14F-4D97-AF65-F5344CB8AC3E}">
        <p14:creationId xmlns:p14="http://schemas.microsoft.com/office/powerpoint/2010/main" val="3938922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34607D-094B-45D7-BB2E-2B83A7BDE8B6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367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6B0F30-233C-456D-A6D4-41F40F12109A}" type="slidenum">
              <a:rPr lang="en-US"/>
              <a:pPr/>
              <a:t>37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5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122811-5E83-42F1-8DC3-1BFCAEA8CB25}" type="slidenum">
              <a:rPr lang="en-US"/>
              <a:pPr/>
              <a:t>38</a:t>
            </a:fld>
            <a:endParaRPr 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68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F13DA7-2148-4DB9-9D99-DCEE9A7F5CBD}" type="slidenum">
              <a:rPr lang="en-US"/>
              <a:pPr/>
              <a:t>39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Clinical predictors of increased perioperative risk</a:t>
            </a:r>
          </a:p>
          <a:p>
            <a:endParaRPr lang="en-US"/>
          </a:p>
          <a:p>
            <a:r>
              <a:rPr lang="en-US"/>
              <a:t>ECG: LVH, LBBB, ST-T abnormality</a:t>
            </a:r>
          </a:p>
          <a:p>
            <a:r>
              <a:rPr lang="en-US"/>
              <a:t>Rhythm: e.g. atrial fibrillation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17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0401FA-28DB-4DB6-9C87-02F20D39EC19}" type="slidenum">
              <a:rPr lang="en-US"/>
              <a:pPr/>
              <a:t>40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Prior MI either by history or Q-waves</a:t>
            </a:r>
          </a:p>
          <a:p>
            <a:endParaRPr lang="en-US"/>
          </a:p>
          <a:p>
            <a:r>
              <a:rPr lang="en-US"/>
              <a:t>Renal: Cr&gt;2.0 mg/dL</a:t>
            </a:r>
          </a:p>
        </p:txBody>
      </p:sp>
    </p:spTree>
    <p:extLst>
      <p:ext uri="{BB962C8B-B14F-4D97-AF65-F5344CB8AC3E}">
        <p14:creationId xmlns:p14="http://schemas.microsoft.com/office/powerpoint/2010/main" val="2000004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C19DAC-9D7F-446A-9767-1E35861E2151}" type="slidenum">
              <a:rPr lang="en-US"/>
              <a:pPr/>
              <a:t>41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Recent MI is between one week and one month.  Acute MI is within 7 days.</a:t>
            </a:r>
          </a:p>
          <a:p>
            <a:endParaRPr lang="en-US" dirty="0"/>
          </a:p>
          <a:p>
            <a:r>
              <a:rPr lang="en-US" dirty="0"/>
              <a:t>Arrhythmias: </a:t>
            </a:r>
            <a:r>
              <a:rPr lang="en-US" dirty="0" err="1"/>
              <a:t>syptomatic</a:t>
            </a:r>
            <a:r>
              <a:rPr lang="en-US" dirty="0"/>
              <a:t> ventricular arrhythmia, or SVT with uncontrolled ventricular rate</a:t>
            </a:r>
          </a:p>
        </p:txBody>
      </p:sp>
    </p:spTree>
    <p:extLst>
      <p:ext uri="{BB962C8B-B14F-4D97-AF65-F5344CB8AC3E}">
        <p14:creationId xmlns:p14="http://schemas.microsoft.com/office/powerpoint/2010/main" val="1504590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4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983837C-A653-44C2-8A33-7ADD66B9EE63}" type="datetime1">
              <a:rPr lang="en-GB" smtClean="0"/>
              <a:pPr/>
              <a:t>15/11/2015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A7497F0-6EDC-49D9-913B-284D18DA05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2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4CA78C-315E-4F02-8C03-D7BED8AFC72D}" type="datetime1">
              <a:rPr lang="en-GB" smtClean="0"/>
              <a:pPr/>
              <a:t>15/11/2015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7497F0-6EDC-49D9-913B-284D18DA05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7" y="274643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C24916-F174-468F-8DB8-EB8A00831EC8}" type="datetime1">
              <a:rPr lang="en-GB" smtClean="0"/>
              <a:pPr/>
              <a:t>15/11/2015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7497F0-6EDC-49D9-913B-284D18DA05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1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58C5A73-265C-44C6-8663-609FB77C7138}" type="datetime1">
              <a:rPr lang="en-GB" smtClean="0"/>
              <a:pPr/>
              <a:t>15/11/2015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2618FCE-CD3A-4B58-96E0-DD694F5C3D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3956FB-8626-4594-A6DE-19C733A8ED33}" type="datetime1">
              <a:rPr lang="en-GB" smtClean="0"/>
              <a:pPr/>
              <a:t>15/11/2015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7497F0-6EDC-49D9-913B-284D18DA051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AA1AE9-6BC5-42AF-8632-8BA5E78F0A6A}" type="datetime1">
              <a:rPr lang="en-GB" smtClean="0"/>
              <a:pPr/>
              <a:t>15/11/2015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7497F0-6EDC-49D9-913B-284D18DA051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B23F52-BE77-4DCF-9291-EB560783DF15}" type="datetime1">
              <a:rPr lang="en-GB" smtClean="0"/>
              <a:pPr/>
              <a:t>15/11/2015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7497F0-6EDC-49D9-913B-284D18DA051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0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3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F39E45-FFF8-4807-A7B7-E7B5552CFBD4}" type="datetime1">
              <a:rPr lang="en-GB" smtClean="0"/>
              <a:pPr/>
              <a:t>15/11/2015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7497F0-6EDC-49D9-913B-284D18DA05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B9580B-6F88-4355-930E-AF6DD429A522}" type="datetime1">
              <a:rPr lang="en-GB" smtClean="0"/>
              <a:pPr/>
              <a:t>15/11/2015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7497F0-6EDC-49D9-913B-284D18DA051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CB31B5-59FA-4704-A94F-887621152DCD}" type="datetime1">
              <a:rPr lang="en-GB" smtClean="0"/>
              <a:pPr/>
              <a:t>15/11/2015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7497F0-6EDC-49D9-913B-284D18DA05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2AD5B3E-4C9E-4ACD-8761-4B645F351495}" type="datetime1">
              <a:rPr lang="en-GB" smtClean="0"/>
              <a:pPr/>
              <a:t>15/11/2015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7497F0-6EDC-49D9-913B-284D18DA05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4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0506EF0-5393-4853-B0D5-7FFE27F0B9F5}" type="datetime1">
              <a:rPr lang="en-GB" smtClean="0"/>
              <a:pPr/>
              <a:t>15/11/2015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6" y="6407947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A7497F0-6EDC-49D9-913B-284D18DA051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4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8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8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1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8B90065-0243-49B4-8602-CE56DD85463E}" type="datetime1">
              <a:rPr lang="en-GB" smtClean="0"/>
              <a:pPr/>
              <a:t>15/11/2015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6" y="6407947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7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A7497F0-6EDC-49D9-913B-284D18DA051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1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12" Type="http://schemas.microsoft.com/office/2007/relationships/diagramDrawing" Target="../diagrams/drawing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diagramColors" Target="../diagrams/colors4.xml"/><Relationship Id="rId5" Type="http://schemas.openxmlformats.org/officeDocument/2006/relationships/diagramColors" Target="../diagrams/colors3.xml"/><Relationship Id="rId10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3.xml"/><Relationship Id="rId9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7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 descr="b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548682"/>
            <a:ext cx="8136904" cy="5458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1328"/>
            <a:ext cx="8229600" cy="4827992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GB" dirty="0" smtClean="0"/>
              <a:t>Other problems that may affect</a:t>
            </a:r>
          </a:p>
          <a:p>
            <a:pPr>
              <a:buFontTx/>
              <a:buNone/>
            </a:pPr>
            <a:r>
              <a:rPr lang="en-GB" dirty="0" err="1" smtClean="0"/>
              <a:t>Perioperative</a:t>
            </a:r>
            <a:r>
              <a:rPr lang="en-GB" dirty="0" smtClean="0"/>
              <a:t> morbidity and mortality?</a:t>
            </a:r>
          </a:p>
          <a:p>
            <a:pPr>
              <a:buFontTx/>
              <a:buNone/>
            </a:pPr>
            <a:endParaRPr lang="en-GB" sz="2400" dirty="0"/>
          </a:p>
          <a:p>
            <a:r>
              <a:rPr lang="en-GB" sz="2400" dirty="0" smtClean="0"/>
              <a:t>Cardiac </a:t>
            </a:r>
            <a:r>
              <a:rPr lang="en-GB" sz="2400" dirty="0"/>
              <a:t>disease</a:t>
            </a:r>
          </a:p>
          <a:p>
            <a:r>
              <a:rPr lang="en-GB" sz="2400" dirty="0" smtClean="0"/>
              <a:t>Respiratory </a:t>
            </a:r>
            <a:r>
              <a:rPr lang="en-GB" sz="2400" dirty="0"/>
              <a:t>disease</a:t>
            </a:r>
          </a:p>
          <a:p>
            <a:pPr>
              <a:lnSpc>
                <a:spcPct val="90000"/>
              </a:lnSpc>
            </a:pPr>
            <a:r>
              <a:rPr lang="en-GB" sz="2400" dirty="0" smtClean="0"/>
              <a:t>Arthritis</a:t>
            </a:r>
            <a:endParaRPr lang="en-GB" sz="2400" dirty="0"/>
          </a:p>
          <a:p>
            <a:pPr>
              <a:lnSpc>
                <a:spcPct val="90000"/>
              </a:lnSpc>
            </a:pPr>
            <a:r>
              <a:rPr lang="en-GB" sz="2400" dirty="0" smtClean="0"/>
              <a:t>Endocrine disorders </a:t>
            </a:r>
            <a:r>
              <a:rPr lang="en-GB" sz="2400" dirty="0"/>
              <a:t>- diabetes, obesity </a:t>
            </a:r>
            <a:r>
              <a:rPr lang="en-GB" sz="2400" dirty="0" err="1" smtClean="0"/>
              <a:t>etc</a:t>
            </a:r>
            <a:endParaRPr lang="en-GB" sz="2400" dirty="0" smtClean="0"/>
          </a:p>
          <a:p>
            <a:pPr>
              <a:lnSpc>
                <a:spcPct val="90000"/>
              </a:lnSpc>
            </a:pP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en-GB" sz="2400" dirty="0" smtClean="0"/>
              <a:t>Do they need optimization?</a:t>
            </a:r>
            <a:endParaRPr lang="en-GB" sz="2400" dirty="0"/>
          </a:p>
          <a:p>
            <a:pPr>
              <a:lnSpc>
                <a:spcPct val="140000"/>
              </a:lnSpc>
              <a:buFontTx/>
              <a:buNone/>
            </a:pPr>
            <a:endParaRPr lang="en-GB" sz="2400" dirty="0" smtClean="0">
              <a:solidFill>
                <a:srgbClr val="FF0000"/>
              </a:solidFill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medical conditions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3608" y="1484784"/>
            <a:ext cx="4038600" cy="45399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Asthma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COPD</a:t>
            </a:r>
          </a:p>
          <a:p>
            <a:pPr>
              <a:lnSpc>
                <a:spcPct val="150000"/>
              </a:lnSpc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n-GB" dirty="0" smtClean="0">
                <a:solidFill>
                  <a:srgbClr val="FF0000"/>
                </a:solidFill>
              </a:rPr>
              <a:t>HISTORY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Onset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Duration 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Progress   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Dyspnoea   I.II.III.IV</a:t>
            </a:r>
          </a:p>
          <a:p>
            <a:pPr>
              <a:lnSpc>
                <a:spcPct val="150000"/>
              </a:lnSpc>
              <a:buNone/>
            </a:pPr>
            <a:endParaRPr lang="en-GB" dirty="0"/>
          </a:p>
        </p:txBody>
      </p:sp>
      <p:pic>
        <p:nvPicPr>
          <p:cNvPr id="3074" name="Picture 2" descr="C:\Users\Mueenullah Khan\Pictures\imagesCARU5YI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34017" y="2820194"/>
            <a:ext cx="2466975" cy="184785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Respiratory system assessment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412776"/>
            <a:ext cx="5400600" cy="518457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GB" dirty="0"/>
              <a:t>RISK FACTORS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Increases the risk of coughing, 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Bronchospasm, or 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Other airway problems during the operation. </a:t>
            </a:r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/>
              <a:t>Ideally should be stopped 6 weeks before surgery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2051" name="Picture 3" descr="C:\Users\Mueenullah Khan\Pictures\imagesCAIDOIS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24129" y="1700808"/>
            <a:ext cx="3178851" cy="3256384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SMOKING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11"/>
            <a:ext cx="8229600" cy="3658411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GB" dirty="0" smtClean="0"/>
              <a:t>RISK FACTORS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GB" dirty="0" smtClean="0"/>
              <a:t>Chest wall deformity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GB" dirty="0" smtClean="0"/>
              <a:t>Major abdominal surgeries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GB" dirty="0" smtClean="0"/>
              <a:t>Thoracic surgery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GB" dirty="0" smtClean="0"/>
              <a:t>Morbid obesity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Respiratory system assessment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5" name="Picture 4" descr="deb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1058483"/>
            <a:ext cx="3001035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268760"/>
            <a:ext cx="8229600" cy="497200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H/O Angina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H/O dyspnoea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Repeated hospital admissions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Look for risk factors</a:t>
            </a:r>
          </a:p>
          <a:p>
            <a:pPr marL="914400" lvl="1" indent="-514350">
              <a:lnSpc>
                <a:spcPct val="150000"/>
              </a:lnSpc>
              <a:buFont typeface="Wingdings" pitchFamily="2" charset="2"/>
              <a:buChar char="q"/>
            </a:pPr>
            <a:r>
              <a:rPr lang="en-GB" dirty="0" smtClean="0"/>
              <a:t>Diabetes Mellitus</a:t>
            </a:r>
          </a:p>
          <a:p>
            <a:pPr marL="914400" lvl="1" indent="-514350">
              <a:lnSpc>
                <a:spcPct val="150000"/>
              </a:lnSpc>
              <a:buFont typeface="Wingdings" pitchFamily="2" charset="2"/>
              <a:buChar char="q"/>
            </a:pPr>
            <a:r>
              <a:rPr lang="en-GB" dirty="0" smtClean="0"/>
              <a:t>Hypertension</a:t>
            </a:r>
          </a:p>
          <a:p>
            <a:pPr marL="914400" lvl="1" indent="-514350">
              <a:lnSpc>
                <a:spcPct val="150000"/>
              </a:lnSpc>
              <a:buFont typeface="Wingdings" pitchFamily="2" charset="2"/>
              <a:buChar char="q"/>
            </a:pPr>
            <a:r>
              <a:rPr lang="en-GB" dirty="0" smtClean="0"/>
              <a:t>Syncope attacks</a:t>
            </a:r>
          </a:p>
          <a:p>
            <a:pPr marL="914400" lvl="1" indent="-514350">
              <a:lnSpc>
                <a:spcPct val="150000"/>
              </a:lnSpc>
              <a:buFont typeface="Wingdings" pitchFamily="2" charset="2"/>
              <a:buChar char="q"/>
            </a:pPr>
            <a:r>
              <a:rPr lang="en-GB" dirty="0" smtClean="0"/>
              <a:t>Peripheral Vascular disease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CVS ASSESMENT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87664475"/>
              </p:ext>
            </p:extLst>
          </p:nvPr>
        </p:nvGraphicFramePr>
        <p:xfrm>
          <a:off x="611560" y="1988840"/>
          <a:ext cx="548367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 of Angina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Pectoris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Canadian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Cardiovascular Society Functional 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Mueenullah Khan\Pictures\imagesCAMA5IZ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4" y="2060850"/>
            <a:ext cx="2721049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7BE7C2-19C4-4D0C-BD25-150108F87A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54912F9-A616-4066-AA2B-1D3DB92FC4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2E4590-7B76-4814-9FEE-C87B03945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492AD89-AA94-46FE-8728-C5442C2471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B2B724-9D69-4BF8-A0FA-9676D79841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263ED0-80EC-401B-A434-FDE63767C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079200-8BB1-458D-8B4D-1447663C9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F088C1-FAD0-4572-9BBD-874157B05D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patients functional capacity?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92896"/>
            <a:ext cx="5541640" cy="369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26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4757"/>
              </p:ext>
            </p:extLst>
          </p:nvPr>
        </p:nvGraphicFramePr>
        <p:xfrm>
          <a:off x="467544" y="332659"/>
          <a:ext cx="8280920" cy="5921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6828"/>
                <a:gridCol w="6824092"/>
              </a:tblGrid>
              <a:tr h="689798">
                <a:tc>
                  <a:txBody>
                    <a:bodyPr/>
                    <a:lstStyle/>
                    <a:p>
                      <a:r>
                        <a:rPr lang="en-US" dirty="0" smtClean="0"/>
                        <a:t>MET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Functional Levels of Exercise</a:t>
                      </a:r>
                      <a:endParaRPr lang="en-US" dirty="0"/>
                    </a:p>
                  </a:txBody>
                  <a:tcPr/>
                </a:tc>
              </a:tr>
              <a:tr h="37523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Eating, working at a computer, dressing </a:t>
                      </a:r>
                      <a:endParaRPr lang="en-US" sz="1600" dirty="0"/>
                    </a:p>
                  </a:txBody>
                  <a:tcPr/>
                </a:tc>
              </a:tr>
              <a:tr h="37523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Walking down stairs or in your house, cooking </a:t>
                      </a:r>
                      <a:endParaRPr lang="en-US" sz="1600" dirty="0"/>
                    </a:p>
                  </a:txBody>
                  <a:tcPr/>
                </a:tc>
              </a:tr>
              <a:tr h="431947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3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Walking 1-2 blocks</a:t>
                      </a:r>
                      <a:endParaRPr lang="en-US" sz="1600" dirty="0"/>
                    </a:p>
                  </a:txBody>
                  <a:tcPr/>
                </a:tc>
              </a:tr>
              <a:tr h="37523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4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Raking leaves, gardening </a:t>
                      </a:r>
                      <a:endParaRPr lang="en-US" sz="1600" dirty="0"/>
                    </a:p>
                  </a:txBody>
                  <a:tcPr/>
                </a:tc>
              </a:tr>
              <a:tr h="37523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5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Climbing 1 flight of stairs, dancing, bicycling </a:t>
                      </a:r>
                      <a:endParaRPr lang="en-US" sz="1600" dirty="0"/>
                    </a:p>
                  </a:txBody>
                  <a:tcPr/>
                </a:tc>
              </a:tr>
              <a:tr h="37523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6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Playing golf, carrying clubs </a:t>
                      </a:r>
                      <a:endParaRPr lang="en-US" sz="1600" dirty="0"/>
                    </a:p>
                  </a:txBody>
                  <a:tcPr/>
                </a:tc>
              </a:tr>
              <a:tr h="37523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7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Playing singles tennis </a:t>
                      </a:r>
                      <a:endParaRPr lang="en-US" sz="1600" dirty="0"/>
                    </a:p>
                  </a:txBody>
                  <a:tcPr/>
                </a:tc>
              </a:tr>
              <a:tr h="364978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8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Rapidly climbing stairs, jogging slowly</a:t>
                      </a:r>
                      <a:endParaRPr lang="en-US" sz="1600" dirty="0"/>
                    </a:p>
                  </a:txBody>
                  <a:tcPr/>
                </a:tc>
              </a:tr>
              <a:tr h="51036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9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Jumping rope slowly, moderate cycling 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37523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Swimming quickly, running or jogging briskly </a:t>
                      </a:r>
                      <a:endParaRPr lang="en-US" sz="1600" dirty="0"/>
                    </a:p>
                  </a:txBody>
                  <a:tcPr/>
                </a:tc>
              </a:tr>
              <a:tr h="49212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Skiing cross country, playing full-court basketball 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649918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12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Running rapidly for moderate to long distances 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627784" y="5980637"/>
            <a:ext cx="4791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/>
              <a:t>1 MET = 3.5 mL of O2/Kg/min</a:t>
            </a:r>
          </a:p>
        </p:txBody>
      </p:sp>
    </p:spTree>
    <p:extLst>
      <p:ext uri="{BB962C8B-B14F-4D97-AF65-F5344CB8AC3E}">
        <p14:creationId xmlns:p14="http://schemas.microsoft.com/office/powerpoint/2010/main" val="275842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94563362"/>
              </p:ext>
            </p:extLst>
          </p:nvPr>
        </p:nvGraphicFramePr>
        <p:xfrm>
          <a:off x="457200" y="1844678"/>
          <a:ext cx="8686800" cy="4752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5"/>
            <a:ext cx="8229600" cy="136815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Functional capacity</a:t>
            </a:r>
            <a:br>
              <a:rPr lang="en-US" sz="3200" b="1" dirty="0" smtClean="0"/>
            </a:br>
            <a:r>
              <a:rPr lang="en-GB" sz="3200" b="1" dirty="0" smtClean="0"/>
              <a:t>Duke Activity Status Index</a:t>
            </a:r>
            <a:endParaRPr lang="en-GB" sz="3200" b="1" dirty="0"/>
          </a:p>
        </p:txBody>
      </p:sp>
      <p:pic>
        <p:nvPicPr>
          <p:cNvPr id="6146" name="Picture 2" descr="C:\Users\Mueenullah Khan\Pictures\1197106712447482105johnny_automatic_walking-svg-hi2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3861050"/>
            <a:ext cx="2602632" cy="2806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DA1D46-3CF3-42F7-BC0F-5DDF3F3FC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A7E95D-C0B6-40E7-BECD-317D0D496B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425A053-813A-4C26-AF18-AC6FE7295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2F2A9D-A286-419D-915F-D509246F49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5C69F0-FF98-4602-B6D5-A997A7512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3FEBB5-79AC-4C8B-B4FD-0AC6D473D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CA4E4A-67AB-4DCF-A7AE-AA7BF2D1B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8F56B9-968B-404C-8A03-CE8B41CC8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2301C8C-9085-4B17-B74B-A035388C56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0E87654-849A-468A-B704-F6B575CBF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AD1B9B-7DEF-4094-ABF7-3AB7281DD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E3B8BA-9ED0-4987-B985-0C6042E5B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022FE0-BD24-46F6-B668-A4B48776D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3428CB-7495-4E40-89F6-68592B6D5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DA1D46-3CF3-42F7-BC0F-5DDF3F3FC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A7E95D-C0B6-40E7-BECD-317D0D496B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425A053-813A-4C26-AF18-AC6FE7295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2F2A9D-A286-419D-915F-D509246F49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5C69F0-FF98-4602-B6D5-A997A7512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3FEBB5-79AC-4C8B-B4FD-0AC6D473D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CA4E4A-67AB-4DCF-A7AE-AA7BF2D1B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8F56B9-968B-404C-8A03-CE8B41CC8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2301C8C-9085-4B17-B74B-A035388C56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0E87654-849A-468A-B704-F6B575CBF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AD1B9B-7DEF-4094-ABF7-3AB7281DD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E3B8BA-9ED0-4987-B985-0C6042E5B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022FE0-BD24-46F6-B668-A4B48776D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3428CB-7495-4E40-89F6-68592B6D5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  <p:bldGraphic spid="5" grpId="1">
        <p:bldSub>
          <a:bldDgm bld="lvl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68760"/>
            <a:ext cx="8229600" cy="495801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GB" sz="2400" dirty="0" smtClean="0"/>
              <a:t>Other systems</a:t>
            </a:r>
          </a:p>
          <a:p>
            <a:pPr lvl="1">
              <a:lnSpc>
                <a:spcPct val="200000"/>
              </a:lnSpc>
            </a:pPr>
            <a:r>
              <a:rPr lang="en-GB" sz="2000" dirty="0" smtClean="0"/>
              <a:t>Renal </a:t>
            </a:r>
          </a:p>
          <a:p>
            <a:pPr lvl="1">
              <a:lnSpc>
                <a:spcPct val="200000"/>
              </a:lnSpc>
            </a:pPr>
            <a:r>
              <a:rPr lang="en-GB" sz="2000" dirty="0" smtClean="0"/>
              <a:t>Liver </a:t>
            </a:r>
          </a:p>
          <a:p>
            <a:pPr lvl="1">
              <a:lnSpc>
                <a:spcPct val="200000"/>
              </a:lnSpc>
            </a:pPr>
            <a:r>
              <a:rPr lang="en-GB" sz="2000" dirty="0" smtClean="0"/>
              <a:t>Diabetes </a:t>
            </a:r>
          </a:p>
          <a:p>
            <a:pPr lvl="1">
              <a:lnSpc>
                <a:spcPct val="200000"/>
              </a:lnSpc>
            </a:pPr>
            <a:r>
              <a:rPr lang="en-GB" sz="2000" dirty="0" smtClean="0"/>
              <a:t>Psychiatric  problem</a:t>
            </a:r>
          </a:p>
          <a:p>
            <a:pPr lvl="1">
              <a:lnSpc>
                <a:spcPct val="200000"/>
              </a:lnSpc>
            </a:pPr>
            <a:r>
              <a:rPr lang="en-GB" sz="2000" dirty="0" smtClean="0"/>
              <a:t>FAMILY HISTORY</a:t>
            </a:r>
          </a:p>
          <a:p>
            <a:pPr>
              <a:lnSpc>
                <a:spcPct val="120000"/>
              </a:lnSpc>
            </a:pPr>
            <a:endParaRPr lang="en-GB" sz="2400" b="1" dirty="0" smtClean="0">
              <a:solidFill>
                <a:srgbClr val="FF0000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Anaesthetic history/assessment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19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9"/>
            <a:ext cx="7772400" cy="2088231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err="1" smtClean="0"/>
              <a:t>Preanesthesia</a:t>
            </a:r>
            <a:r>
              <a:rPr lang="en-GB" dirty="0" smtClean="0"/>
              <a:t> evaluation and preparation of patient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61049"/>
            <a:ext cx="6400800" cy="136815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GB" sz="3000" b="1" dirty="0" err="1" smtClean="0"/>
              <a:t>Dr.</a:t>
            </a:r>
            <a:r>
              <a:rPr lang="en-GB" sz="3000" b="1" dirty="0" smtClean="0"/>
              <a:t> Mansoor Aqil</a:t>
            </a:r>
          </a:p>
          <a:p>
            <a:pPr algn="l"/>
            <a:r>
              <a:rPr lang="en-GB" sz="2400" dirty="0" err="1" smtClean="0"/>
              <a:t>Prof</a:t>
            </a:r>
            <a:r>
              <a:rPr lang="en-GB" sz="2400" dirty="0" err="1" smtClean="0"/>
              <a:t>.</a:t>
            </a:r>
            <a:r>
              <a:rPr lang="en-GB" sz="2400" dirty="0" smtClean="0"/>
              <a:t> and Consultant</a:t>
            </a:r>
          </a:p>
          <a:p>
            <a:pPr algn="l"/>
            <a:r>
              <a:rPr lang="en-GB" sz="2400" dirty="0" smtClean="0"/>
              <a:t>Department Of Anaesthesia</a:t>
            </a:r>
          </a:p>
          <a:p>
            <a:pPr algn="l"/>
            <a:r>
              <a:rPr lang="en-GB" sz="2400" dirty="0" smtClean="0"/>
              <a:t>King Saud University Riyadh</a:t>
            </a:r>
          </a:p>
          <a:p>
            <a:pPr algn="l"/>
            <a:endParaRPr lang="en-GB" dirty="0" smtClean="0"/>
          </a:p>
          <a:p>
            <a:pPr algn="l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908720"/>
            <a:ext cx="8229600" cy="5400600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GB" sz="2400" dirty="0" smtClean="0"/>
              <a:t>Previous surgical procedure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GB" sz="2400" dirty="0" smtClean="0"/>
              <a:t>Anesthesia Type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GB" sz="2400" dirty="0" smtClean="0"/>
              <a:t>Difficult airway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GB" sz="2400" dirty="0" smtClean="0"/>
              <a:t>Difficult IV access</a:t>
            </a:r>
          </a:p>
          <a:p>
            <a:pPr lvl="1">
              <a:lnSpc>
                <a:spcPct val="150000"/>
              </a:lnSpc>
              <a:buNone/>
            </a:pPr>
            <a:endParaRPr lang="en-GB" sz="2400" dirty="0" smtClean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Any Complications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GB" sz="2400" dirty="0" smtClean="0"/>
              <a:t>Allergy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GB" sz="2400" dirty="0" smtClean="0"/>
              <a:t>PONV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GB" sz="2400" dirty="0" smtClean="0"/>
              <a:t>Malignant hyperpyrexia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PREVIOUS ANAESTHETICS</a:t>
            </a:r>
            <a:br>
              <a:rPr lang="en-GB" b="1" dirty="0" smtClean="0">
                <a:solidFill>
                  <a:srgbClr val="FF0000"/>
                </a:solidFill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20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484785"/>
            <a:ext cx="8229600" cy="5044016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n-GB" b="1" dirty="0"/>
              <a:t>Best done by an anaesthetist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GB" b="1" dirty="0"/>
              <a:t>Certain features of </a:t>
            </a:r>
            <a:r>
              <a:rPr lang="en-GB" b="1" dirty="0" smtClean="0"/>
              <a:t>concern</a:t>
            </a:r>
            <a:endParaRPr lang="en-GB" b="1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Airway assessment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21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91" y="1412779"/>
            <a:ext cx="3602348" cy="3087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88543735"/>
              </p:ext>
            </p:extLst>
          </p:nvPr>
        </p:nvGraphicFramePr>
        <p:xfrm>
          <a:off x="457200" y="3212976"/>
          <a:ext cx="4546848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Mouth opening</a:t>
            </a:r>
            <a:endParaRPr lang="en-US" dirty="0"/>
          </a:p>
        </p:txBody>
      </p:sp>
      <p:pic>
        <p:nvPicPr>
          <p:cNvPr id="2050" name="Picture 2" descr="http://1.bp.blogspot.com/-VSWZVqxyu7U/TdjGeQN8bxI/AAAAAAAAAJE/-DHG4A5lrmo/s1600/Size+of+openin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2" y="1586706"/>
            <a:ext cx="4981575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423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229644"/>
            <a:ext cx="4038600" cy="30289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Thyro</a:t>
            </a:r>
            <a:r>
              <a:rPr lang="en-US" dirty="0" smtClean="0"/>
              <a:t>-mental distance</a:t>
            </a:r>
            <a:endParaRPr lang="en-US" dirty="0"/>
          </a:p>
        </p:txBody>
      </p:sp>
      <p:pic>
        <p:nvPicPr>
          <p:cNvPr id="1026" name="Picture 2" descr="https://i.ytimg.com/vi/blqwvuA7NKw/maxresdefaul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2964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935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Scars/surgery/anatomical </a:t>
            </a:r>
            <a:r>
              <a:rPr lang="en-GB" dirty="0" smtClean="0"/>
              <a:t>abnormalities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34729"/>
            <a:ext cx="4038600" cy="4218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769" y="1481138"/>
            <a:ext cx="3399471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ic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81001" y="5257802"/>
            <a:ext cx="4830763" cy="138499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GB" sz="2800" dirty="0">
                <a:solidFill>
                  <a:srgbClr val="000066"/>
                </a:solidFill>
              </a:rPr>
              <a:t>Why would this man’s </a:t>
            </a:r>
            <a:r>
              <a:rPr lang="en-GB" sz="2800" dirty="0" smtClean="0">
                <a:solidFill>
                  <a:srgbClr val="000066"/>
                </a:solidFill>
              </a:rPr>
              <a:t>airway be </a:t>
            </a:r>
            <a:r>
              <a:rPr lang="en-GB" sz="2800" dirty="0">
                <a:solidFill>
                  <a:srgbClr val="000066"/>
                </a:solidFill>
              </a:rPr>
              <a:t>difficult to manage?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26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0" t="10778" r="1959" b="9031"/>
          <a:stretch/>
        </p:blipFill>
        <p:spPr bwMode="auto">
          <a:xfrm>
            <a:off x="-11426" y="188640"/>
            <a:ext cx="9363404" cy="684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66724" y="612674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Why would this man’s airway be difficult to manage?</a:t>
            </a:r>
          </a:p>
        </p:txBody>
      </p:sp>
    </p:spTree>
    <p:extLst>
      <p:ext uri="{BB962C8B-B14F-4D97-AF65-F5344CB8AC3E}">
        <p14:creationId xmlns:p14="http://schemas.microsoft.com/office/powerpoint/2010/main" val="401188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97948"/>
            <a:ext cx="4031097" cy="381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Users\Dr. Mansoor\Desktop\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97948"/>
            <a:ext cx="3384376" cy="381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14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28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1" t="17714" r="21548" b="19429"/>
          <a:stretch/>
        </p:blipFill>
        <p:spPr bwMode="auto">
          <a:xfrm>
            <a:off x="-41448" y="0"/>
            <a:ext cx="91927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51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29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5" t="11048" r="36011" b="31809"/>
          <a:stretch/>
        </p:blipFill>
        <p:spPr bwMode="auto">
          <a:xfrm>
            <a:off x="-396552" y="0"/>
            <a:ext cx="9773907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340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691769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Goals of preoperative assessment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E5D6B6-3DE3-40CC-8AA3-BCA6E8415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D78E4C-C7AA-4240-B26F-0D7CF5CC89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ED4F1B-0946-452A-93EA-4A60060EB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1C6D7C-4DEA-4E27-9D43-2D0223C61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55A016-9587-455D-BF9C-6A6C7C447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F409B2-FC6D-497F-B7D9-E265E2AA89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23DE7C-2162-4E6D-B090-0A3CE1D19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F77C81-5C3D-4284-9833-176D60904B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28EADA-4A99-4DA4-BF51-843CE06764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A10482-4BF9-4D54-B6EC-EFD2B6BDEB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CEACF6-21B2-467F-9BC5-32980D5B7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3F310D-92D7-4DFB-8EF3-B65B6FE156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C31F2E-DCF8-4919-8DF7-9D0CE0EF3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CE0443-44DC-4306-8FB8-D498C8525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51709D-0A35-47D5-8617-5C1375A8EE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A3FC0E-DD38-4774-AF05-987F60EDF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/>
              <a:t>Mallampati</a:t>
            </a:r>
            <a:r>
              <a:rPr lang="en-US" sz="2800" dirty="0" smtClean="0"/>
              <a:t> classification</a:t>
            </a:r>
            <a:endParaRPr lang="en-GB" sz="2800" dirty="0"/>
          </a:p>
        </p:txBody>
      </p:sp>
      <p:pic>
        <p:nvPicPr>
          <p:cNvPr id="1028" name="Picture 4" descr="http://www.drpaulose.com/wp-content/uploads/mallampa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2" y="1340768"/>
            <a:ext cx="7848872" cy="290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5616" y="4365104"/>
            <a:ext cx="7571184" cy="194421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Class </a:t>
            </a:r>
            <a:r>
              <a:rPr lang="en-US" dirty="0"/>
              <a:t>I: Soft palate, uvula, </a:t>
            </a:r>
            <a:r>
              <a:rPr lang="en-US" dirty="0" err="1"/>
              <a:t>fauces</a:t>
            </a:r>
            <a:r>
              <a:rPr lang="en-US" dirty="0"/>
              <a:t>, pillars visible.</a:t>
            </a:r>
          </a:p>
          <a:p>
            <a:r>
              <a:rPr lang="en-US" dirty="0"/>
              <a:t>Class II: Soft palate, uvula, </a:t>
            </a:r>
            <a:r>
              <a:rPr lang="en-US" dirty="0" err="1"/>
              <a:t>fauces</a:t>
            </a:r>
            <a:r>
              <a:rPr lang="en-US" dirty="0"/>
              <a:t> visible.</a:t>
            </a:r>
          </a:p>
          <a:p>
            <a:r>
              <a:rPr lang="en-US" dirty="0"/>
              <a:t>Class III: Soft palate, base of uvula visible.</a:t>
            </a:r>
          </a:p>
          <a:p>
            <a:r>
              <a:rPr lang="en-US" dirty="0"/>
              <a:t>Class IV: Only hard palate visible</a:t>
            </a:r>
          </a:p>
        </p:txBody>
      </p:sp>
    </p:spTree>
    <p:extLst>
      <p:ext uri="{BB962C8B-B14F-4D97-AF65-F5344CB8AC3E}">
        <p14:creationId xmlns:p14="http://schemas.microsoft.com/office/powerpoint/2010/main" val="390326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Relation between Mallampati classification and Cormack </a:t>
            </a:r>
            <a:r>
              <a:rPr lang="en-US" sz="2800" dirty="0" err="1" smtClean="0"/>
              <a:t>Lehane</a:t>
            </a:r>
            <a:r>
              <a:rPr lang="en-US" sz="2800" dirty="0" smtClean="0"/>
              <a:t> classification</a:t>
            </a:r>
            <a:endParaRPr lang="en-GB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16" y="4293099"/>
            <a:ext cx="8229600" cy="1884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40723" y="6093297"/>
            <a:ext cx="784887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Grade 1                Grade 2	            Grade 3             Grade 4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://www.drpaulose.com/wp-content/uploads/mallampat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2" y="1340768"/>
            <a:ext cx="7848872" cy="290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85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7600330"/>
              </p:ext>
            </p:extLst>
          </p:nvPr>
        </p:nvGraphicFramePr>
        <p:xfrm>
          <a:off x="457200" y="1481140"/>
          <a:ext cx="8291264" cy="4900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Laboratory testing</a:t>
            </a:r>
            <a:br>
              <a:rPr lang="en-GB" dirty="0" smtClean="0"/>
            </a:br>
            <a:r>
              <a:rPr lang="en-GB" dirty="0" smtClean="0"/>
              <a:t>ASA The Task Force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32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86F096A-76B4-489A-ADCC-080A17565F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C552DF-565C-4F57-86EB-9B595349D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175B8E-7858-4349-B893-929BFDDFC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C6C840-7902-45A4-A111-39FE3E8F1B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4ABCBF6-5370-49A3-8D3D-73D6FEA5E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95FF48F-3DF4-4A84-B11A-6B8B753CC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35974C-2A87-422B-B909-16DDD7BAB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8D5401-34D8-41FE-8DB9-5B4EDFDAC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9"/>
            <a:ext cx="8229600" cy="4525963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pPr marL="109728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dirty="0" smtClean="0"/>
              <a:t>The patient's physical condition</a:t>
            </a:r>
            <a:br>
              <a:rPr lang="en-GB" sz="3200" b="1" dirty="0" smtClean="0"/>
            </a:br>
            <a:r>
              <a:rPr lang="en-GB" sz="3200" b="1" dirty="0" smtClean="0"/>
              <a:t>ASA's six-point system </a:t>
            </a:r>
            <a:br>
              <a:rPr lang="en-GB" sz="3200" b="1" dirty="0" smtClean="0"/>
            </a:br>
            <a:endParaRPr lang="en-GB" sz="3200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57945523"/>
              </p:ext>
            </p:extLst>
          </p:nvPr>
        </p:nvGraphicFramePr>
        <p:xfrm>
          <a:off x="539552" y="1124744"/>
          <a:ext cx="8208912" cy="5416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34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Relationship between ASA status and mortality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688" y="1628800"/>
            <a:ext cx="5121084" cy="433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3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Anesthesia Risk </a:t>
            </a:r>
            <a:r>
              <a:rPr lang="en-US" dirty="0"/>
              <a:t>and </a:t>
            </a:r>
            <a:r>
              <a:rPr lang="en-US" dirty="0" smtClean="0"/>
              <a:t>emergency surgery</a:t>
            </a:r>
            <a:endParaRPr lang="en-GB" dirty="0"/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49" y="1989141"/>
            <a:ext cx="7272339" cy="41036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35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902973" y="1412779"/>
            <a:ext cx="8229600" cy="473853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b="1" dirty="0">
                <a:solidFill>
                  <a:srgbClr val="00B050"/>
                </a:solidFill>
              </a:rPr>
              <a:t>Low risk surgeries (&lt;1% cardiac risk)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/>
              <a:t>Endoscopic procedures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/>
              <a:t>Superficial biopsies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/>
              <a:t>Cataracts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/>
              <a:t>Breast surgery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hlink"/>
                </a:solidFill>
              </a:rPr>
              <a:t>Surgical risk</a:t>
            </a:r>
            <a:br>
              <a:rPr lang="en-US" dirty="0" smtClean="0">
                <a:solidFill>
                  <a:schemeClr val="hlink"/>
                </a:solidFill>
              </a:rPr>
            </a:br>
            <a:r>
              <a:rPr lang="en-US" dirty="0" smtClean="0">
                <a:solidFill>
                  <a:schemeClr val="hlink"/>
                </a:solidFill>
              </a:rPr>
              <a:t>Surgery-specific </a:t>
            </a:r>
            <a:r>
              <a:rPr lang="en-US" dirty="0">
                <a:solidFill>
                  <a:schemeClr val="hlink"/>
                </a:solidFill>
              </a:rPr>
              <a:t>risks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36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536" y="3212976"/>
            <a:ext cx="3809999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805782"/>
            <a:ext cx="2801888" cy="2101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484784"/>
            <a:ext cx="8229600" cy="466652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b="1" dirty="0">
                <a:solidFill>
                  <a:srgbClr val="FF6600"/>
                </a:solidFill>
              </a:rPr>
              <a:t>Intermediate risk (&lt;5% cardiac risk)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 err="1"/>
              <a:t>Intraperitoneal</a:t>
            </a:r>
            <a:r>
              <a:rPr lang="en-US" dirty="0"/>
              <a:t> and </a:t>
            </a:r>
            <a:r>
              <a:rPr lang="en-US" dirty="0" err="1"/>
              <a:t>intrathoracic</a:t>
            </a:r>
            <a:endParaRPr lang="en-US" dirty="0"/>
          </a:p>
          <a:p>
            <a:pPr lvl="1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/>
              <a:t>Carotid </a:t>
            </a:r>
            <a:r>
              <a:rPr lang="en-US" dirty="0" err="1"/>
              <a:t>endarterectomy</a:t>
            </a:r>
            <a:endParaRPr lang="en-US" dirty="0"/>
          </a:p>
          <a:p>
            <a:pPr lvl="1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/>
              <a:t>Head and neck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/>
              <a:t>Orthopedic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/>
              <a:t>Prostate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hlink"/>
                </a:solidFill>
              </a:rPr>
              <a:t>Surgery-specific risks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37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4290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3"/>
            <a:ext cx="8229600" cy="473853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en-US" b="1" dirty="0">
                <a:solidFill>
                  <a:srgbClr val="F80000"/>
                </a:solidFill>
              </a:rPr>
              <a:t>High risk (&gt;5% cardiac risk)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/>
              <a:t>Emergency major operations</a:t>
            </a:r>
          </a:p>
          <a:p>
            <a:pPr lvl="2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/>
              <a:t>Especially in the elderly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/>
              <a:t>Aortic or major vascular </a:t>
            </a:r>
            <a:r>
              <a:rPr lang="en-US" dirty="0" smtClean="0"/>
              <a:t>surgery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 smtClean="0"/>
              <a:t>Craniotomy</a:t>
            </a:r>
            <a:endParaRPr lang="en-US" dirty="0"/>
          </a:p>
          <a:p>
            <a:pPr lvl="1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/>
              <a:t>Extensive operations with large volume shifts or blood loss.</a:t>
            </a: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hlink"/>
                </a:solidFill>
              </a:rPr>
              <a:t>Surgery-specific risks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38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6656" y="1412776"/>
            <a:ext cx="2230587" cy="3341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76872"/>
            <a:ext cx="3371438" cy="189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>
                <a:solidFill>
                  <a:schemeClr val="hlink"/>
                </a:solidFill>
              </a:rPr>
              <a:t>Preoperative evaluation algorithm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72816"/>
            <a:ext cx="5842992" cy="424698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Minor predictors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Advanced age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Abnormal ECG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Rhythm other than sinus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Low functional capacity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Uncontrolled hypertension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8FCE-CD3A-4B58-96E0-DD694F5C3DB7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1026" name="Picture 2" descr="http://www.polyvore.com/cgi/img-thing?.out=jpg&amp;size=l&amp;tid=105552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5" y="220486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504" y="1268760"/>
            <a:ext cx="4643355" cy="4380232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50859" y="1268760"/>
            <a:ext cx="4485534" cy="445224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Preoperative Patient Questionnaire*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66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>
                <a:solidFill>
                  <a:schemeClr val="hlink"/>
                </a:solidFill>
              </a:rPr>
              <a:t>Preoperative evaluation algorithm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79" y="1844825"/>
            <a:ext cx="6084168" cy="46805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Intermediate predictors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Mild angina pectoris (class 1 or 2)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Prior MI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Compensated or prior heart failure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Diabetes mellitus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Renal insufficiency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8FCE-CD3A-4B58-96E0-DD694F5C3DB7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2050" name="Picture 2" descr="D:\Users\Dr. Mansoor\Desktop\stock-photo-close-up-of-illuminated-amber-traffic-light-lens-3608137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2"/>
          <a:stretch/>
        </p:blipFill>
        <p:spPr bwMode="auto">
          <a:xfrm>
            <a:off x="6156177" y="2348880"/>
            <a:ext cx="2750355" cy="235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>
                <a:solidFill>
                  <a:schemeClr val="hlink"/>
                </a:solidFill>
              </a:rPr>
              <a:t>Preoperative evaluation algorithm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905001"/>
            <a:ext cx="5256584" cy="483636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80000"/>
                </a:solidFill>
              </a:rPr>
              <a:t>Major predictors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Acute or recent MI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Unstable or severe angina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Decompensated heart failure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High-grade A-V block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Severe </a:t>
            </a:r>
            <a:r>
              <a:rPr lang="en-US" sz="2400" dirty="0" err="1"/>
              <a:t>valvular</a:t>
            </a:r>
            <a:r>
              <a:rPr lang="en-US" sz="2400" dirty="0"/>
              <a:t> disease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Arrhythmias</a:t>
            </a:r>
          </a:p>
        </p:txBody>
      </p:sp>
      <p:pic>
        <p:nvPicPr>
          <p:cNvPr id="83972" name="Picture 4" descr="red_ligh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04016" y="1905000"/>
            <a:ext cx="2726968" cy="4114800"/>
          </a:xfrm>
          <a:noFill/>
          <a:ln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8FCE-CD3A-4B58-96E0-DD694F5C3DB7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42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Users\Dr. Mansoor\Desktop\cvriskalgo2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28438"/>
            <a:ext cx="4394528" cy="575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1301" y="116632"/>
            <a:ext cx="8299693" cy="7565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ACC Preoperative Assessment Guidelines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700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43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64547" y="99959"/>
            <a:ext cx="1495152" cy="62068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Emergency surgery 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6588224" y="246819"/>
            <a:ext cx="2160240" cy="877927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Proceed surgery. Optimize medical management </a:t>
            </a:r>
            <a:endParaRPr lang="en-US" sz="16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051720" y="620688"/>
            <a:ext cx="453650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779912" y="190502"/>
            <a:ext cx="720080" cy="34435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yes</a:t>
            </a:r>
            <a:endParaRPr lang="en-US" sz="1400" dirty="0"/>
          </a:p>
        </p:txBody>
      </p:sp>
      <p:sp>
        <p:nvSpPr>
          <p:cNvPr id="35" name="Rectangle 34"/>
          <p:cNvSpPr/>
          <p:nvPr/>
        </p:nvSpPr>
        <p:spPr>
          <a:xfrm>
            <a:off x="521302" y="5877272"/>
            <a:ext cx="8299693" cy="7565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ACC Preoperative Assessment Guidelines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302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Arrow Connector 31"/>
          <p:cNvCxnSpPr/>
          <p:nvPr/>
        </p:nvCxnSpPr>
        <p:spPr>
          <a:xfrm>
            <a:off x="1887691" y="1668644"/>
            <a:ext cx="4772541" cy="2754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64547" y="99959"/>
            <a:ext cx="1495152" cy="62068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Emergency surgery 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1214512" y="928881"/>
            <a:ext cx="864096" cy="3600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No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251520" y="1391295"/>
            <a:ext cx="1708179" cy="57606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Active cardiac condition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6804248" y="1374797"/>
            <a:ext cx="1944216" cy="781059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Treat the cardiac condition 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1959699" y="1324189"/>
            <a:ext cx="4392488" cy="88227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Severe angina,  recent MI,  decompensated heart failure,  significant </a:t>
            </a:r>
            <a:r>
              <a:rPr lang="en-US" sz="1200" dirty="0" err="1" smtClean="0"/>
              <a:t>arrythmia</a:t>
            </a:r>
            <a:r>
              <a:rPr lang="en-US" sz="1200" dirty="0" smtClean="0"/>
              <a:t>,  severe </a:t>
            </a:r>
            <a:r>
              <a:rPr lang="en-US" sz="1200" dirty="0" err="1" smtClean="0"/>
              <a:t>valvular</a:t>
            </a:r>
            <a:r>
              <a:rPr lang="en-US" sz="1200" dirty="0" smtClean="0"/>
              <a:t> heart disease</a:t>
            </a:r>
            <a:endParaRPr lang="en-US" sz="1200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996998" y="914795"/>
            <a:ext cx="0" cy="41990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617438" y="1029883"/>
            <a:ext cx="720080" cy="34435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yes</a:t>
            </a:r>
            <a:endParaRPr lang="en-US" sz="1400" dirty="0"/>
          </a:p>
        </p:txBody>
      </p:sp>
      <p:sp>
        <p:nvSpPr>
          <p:cNvPr id="35" name="Rectangle 34"/>
          <p:cNvSpPr/>
          <p:nvPr/>
        </p:nvSpPr>
        <p:spPr>
          <a:xfrm>
            <a:off x="521302" y="5877272"/>
            <a:ext cx="8299693" cy="7565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ACC Preoperative Assessment Guidelines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672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4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45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64547" y="99959"/>
            <a:ext cx="1495152" cy="62068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Emergency surgery 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1214512" y="928881"/>
            <a:ext cx="864096" cy="3600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No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251520" y="1391295"/>
            <a:ext cx="1708179" cy="57606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Active cardiac condition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1079827" y="2236599"/>
            <a:ext cx="864096" cy="3600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No</a:t>
            </a:r>
            <a:r>
              <a:rPr lang="en-US" sz="900" dirty="0" smtClean="0"/>
              <a:t> </a:t>
            </a:r>
            <a:endParaRPr lang="en-US" sz="900" dirty="0"/>
          </a:p>
        </p:txBody>
      </p:sp>
      <p:sp>
        <p:nvSpPr>
          <p:cNvPr id="15" name="Rectangle 14"/>
          <p:cNvSpPr/>
          <p:nvPr/>
        </p:nvSpPr>
        <p:spPr>
          <a:xfrm>
            <a:off x="406839" y="2768277"/>
            <a:ext cx="1345976" cy="57540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Low risk surgery</a:t>
            </a:r>
            <a:endParaRPr lang="en-US" sz="16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943923" y="2996954"/>
            <a:ext cx="453650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660233" y="2416619"/>
            <a:ext cx="2109238" cy="927061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Proceed surgery. </a:t>
            </a:r>
            <a:endParaRPr lang="en-US" sz="1600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996998" y="914795"/>
            <a:ext cx="0" cy="41990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996998" y="1984219"/>
            <a:ext cx="0" cy="6124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797458" y="2510281"/>
            <a:ext cx="720080" cy="34435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yes</a:t>
            </a:r>
            <a:endParaRPr lang="en-US" sz="1400" dirty="0"/>
          </a:p>
        </p:txBody>
      </p:sp>
      <p:sp>
        <p:nvSpPr>
          <p:cNvPr id="2" name="Rectangle 1"/>
          <p:cNvSpPr/>
          <p:nvPr/>
        </p:nvSpPr>
        <p:spPr>
          <a:xfrm>
            <a:off x="2654458" y="3343680"/>
            <a:ext cx="37261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200" b="1" dirty="0">
                <a:solidFill>
                  <a:srgbClr val="00B050"/>
                </a:solidFill>
              </a:rPr>
              <a:t>Low risk surgeries (&lt;1% cardiac risk)</a:t>
            </a:r>
          </a:p>
          <a:p>
            <a:pPr lvl="1">
              <a:lnSpc>
                <a:spcPct val="200000"/>
              </a:lnSpc>
            </a:pPr>
            <a:r>
              <a:rPr lang="en-US" sz="1200" dirty="0"/>
              <a:t>Endoscopic procedures</a:t>
            </a:r>
          </a:p>
          <a:p>
            <a:pPr lvl="1">
              <a:lnSpc>
                <a:spcPct val="200000"/>
              </a:lnSpc>
            </a:pPr>
            <a:r>
              <a:rPr lang="en-US" sz="1200" dirty="0"/>
              <a:t>Superficial biopsies</a:t>
            </a:r>
          </a:p>
          <a:p>
            <a:pPr lvl="1">
              <a:lnSpc>
                <a:spcPct val="200000"/>
              </a:lnSpc>
            </a:pPr>
            <a:r>
              <a:rPr lang="en-US" sz="1200" dirty="0"/>
              <a:t>Cataracts</a:t>
            </a:r>
          </a:p>
          <a:p>
            <a:pPr lvl="1">
              <a:lnSpc>
                <a:spcPct val="200000"/>
              </a:lnSpc>
            </a:pPr>
            <a:r>
              <a:rPr lang="en-US" sz="1200" dirty="0"/>
              <a:t>Breast surgery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21302" y="5877272"/>
            <a:ext cx="8299693" cy="7565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ACC Preoperative Assessment Guidelines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420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  <p:bldP spid="17" grpId="0" animBg="1"/>
      <p:bldP spid="31" grpId="0" animBg="1"/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46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64547" y="99959"/>
            <a:ext cx="1495152" cy="62068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Emergency surgery 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1214512" y="928881"/>
            <a:ext cx="864096" cy="3600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No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251520" y="1391295"/>
            <a:ext cx="1708179" cy="57606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Active cardiac condition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1079827" y="2236599"/>
            <a:ext cx="864096" cy="3600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No</a:t>
            </a:r>
            <a:r>
              <a:rPr lang="en-US" sz="900" dirty="0" smtClean="0"/>
              <a:t> </a:t>
            </a:r>
            <a:endParaRPr lang="en-US" sz="900" dirty="0"/>
          </a:p>
        </p:txBody>
      </p:sp>
      <p:sp>
        <p:nvSpPr>
          <p:cNvPr id="15" name="Rectangle 14"/>
          <p:cNvSpPr/>
          <p:nvPr/>
        </p:nvSpPr>
        <p:spPr>
          <a:xfrm>
            <a:off x="406839" y="2768277"/>
            <a:ext cx="1345976" cy="57540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Low risk surgery</a:t>
            </a:r>
            <a:endParaRPr lang="en-US" sz="1600" dirty="0"/>
          </a:p>
        </p:txBody>
      </p:sp>
      <p:graphicFrame>
        <p:nvGraphicFramePr>
          <p:cNvPr id="1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6381312"/>
              </p:ext>
            </p:extLst>
          </p:nvPr>
        </p:nvGraphicFramePr>
        <p:xfrm>
          <a:off x="1212123" y="2650218"/>
          <a:ext cx="7591041" cy="1798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30347"/>
                <a:gridCol w="2530347"/>
                <a:gridCol w="2530347"/>
              </a:tblGrid>
              <a:tr h="936104">
                <a:tc>
                  <a:txBody>
                    <a:bodyPr/>
                    <a:lstStyle/>
                    <a:p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Intermediate risk (&lt;5% cardiac risk)</a:t>
                      </a:r>
                    </a:p>
                    <a:p>
                      <a:r>
                        <a:rPr lang="en-US" sz="800" dirty="0" err="1" smtClean="0"/>
                        <a:t>Intraperitoneal</a:t>
                      </a:r>
                      <a:r>
                        <a:rPr lang="en-US" sz="800" dirty="0" smtClean="0"/>
                        <a:t> and </a:t>
                      </a:r>
                      <a:r>
                        <a:rPr lang="en-US" sz="800" dirty="0" err="1" smtClean="0"/>
                        <a:t>intrathoracic</a:t>
                      </a:r>
                      <a:endParaRPr lang="en-US" sz="800" dirty="0" smtClean="0"/>
                    </a:p>
                    <a:p>
                      <a:r>
                        <a:rPr lang="en-US" sz="800" dirty="0" smtClean="0"/>
                        <a:t>Carotid </a:t>
                      </a:r>
                      <a:r>
                        <a:rPr lang="en-US" sz="800" dirty="0" err="1" smtClean="0"/>
                        <a:t>endarterectomy</a:t>
                      </a:r>
                      <a:endParaRPr lang="en-US" sz="800" dirty="0" smtClean="0"/>
                    </a:p>
                    <a:p>
                      <a:r>
                        <a:rPr lang="en-US" sz="800" dirty="0" smtClean="0"/>
                        <a:t>Head and neck</a:t>
                      </a:r>
                    </a:p>
                    <a:p>
                      <a:r>
                        <a:rPr lang="en-US" sz="800" dirty="0" smtClean="0"/>
                        <a:t>Orthopedic</a:t>
                      </a:r>
                    </a:p>
                    <a:p>
                      <a:r>
                        <a:rPr lang="en-US" sz="800" dirty="0" smtClean="0"/>
                        <a:t>Prostate</a:t>
                      </a:r>
                    </a:p>
                    <a:p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High risk (&gt;5% cardiac risk)</a:t>
                      </a:r>
                    </a:p>
                    <a:p>
                      <a:r>
                        <a:rPr lang="en-US" sz="800" dirty="0" smtClean="0"/>
                        <a:t>Emergency major operations</a:t>
                      </a:r>
                    </a:p>
                    <a:p>
                      <a:r>
                        <a:rPr lang="en-US" sz="800" dirty="0" smtClean="0"/>
                        <a:t>Especially in the elderly</a:t>
                      </a:r>
                    </a:p>
                    <a:p>
                      <a:r>
                        <a:rPr lang="en-US" sz="800" dirty="0" smtClean="0"/>
                        <a:t>Aortic or major vascular surgery</a:t>
                      </a:r>
                    </a:p>
                    <a:p>
                      <a:r>
                        <a:rPr lang="en-US" sz="800" dirty="0" smtClean="0"/>
                        <a:t>Craniotomy</a:t>
                      </a:r>
                    </a:p>
                    <a:p>
                      <a:r>
                        <a:rPr lang="en-US" sz="800" dirty="0" smtClean="0"/>
                        <a:t>Extensive operations with large volume shifts or blood loss. Low risk surgeries (&lt;1% cardiac risk)</a:t>
                      </a:r>
                    </a:p>
                    <a:p>
                      <a:r>
                        <a:rPr lang="en-US" sz="800" dirty="0" smtClean="0"/>
                        <a:t>Endoscopic procedures</a:t>
                      </a:r>
                    </a:p>
                    <a:p>
                      <a:r>
                        <a:rPr lang="en-US" sz="800" dirty="0" smtClean="0"/>
                        <a:t>Superficial biopsies</a:t>
                      </a:r>
                    </a:p>
                    <a:p>
                      <a:r>
                        <a:rPr lang="en-US" sz="800" dirty="0" smtClean="0"/>
                        <a:t>Cataracts</a:t>
                      </a:r>
                    </a:p>
                    <a:p>
                      <a:r>
                        <a:rPr lang="en-US" sz="800" dirty="0" smtClean="0"/>
                        <a:t>Breast surgery</a:t>
                      </a:r>
                    </a:p>
                    <a:p>
                      <a:endParaRPr lang="en-US" sz="800" b="0" dirty="0" smtClean="0"/>
                    </a:p>
                    <a:p>
                      <a:endParaRPr lang="en-US" sz="8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235337" y="3717032"/>
            <a:ext cx="864096" cy="3600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No</a:t>
            </a:r>
            <a:r>
              <a:rPr lang="en-US" sz="900" dirty="0" smtClean="0"/>
              <a:t> </a:t>
            </a:r>
            <a:endParaRPr lang="en-US" sz="900" dirty="0"/>
          </a:p>
        </p:txBody>
      </p:sp>
      <p:sp>
        <p:nvSpPr>
          <p:cNvPr id="20" name="Rectangle 19"/>
          <p:cNvSpPr/>
          <p:nvPr/>
        </p:nvSpPr>
        <p:spPr>
          <a:xfrm>
            <a:off x="275323" y="4365104"/>
            <a:ext cx="2160240" cy="79021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Good functional status</a:t>
            </a:r>
          </a:p>
          <a:p>
            <a:pPr algn="ctr"/>
            <a:r>
              <a:rPr lang="en-US" sz="1600" dirty="0" smtClean="0"/>
              <a:t>&gt;4 MET</a:t>
            </a:r>
            <a:endParaRPr lang="en-US" sz="160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959699" y="4897885"/>
            <a:ext cx="453650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660233" y="4365104"/>
            <a:ext cx="2027851" cy="649948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Proceed surgery. </a:t>
            </a:r>
            <a:endParaRPr lang="en-US" sz="1600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996998" y="914795"/>
            <a:ext cx="0" cy="41990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996998" y="1984219"/>
            <a:ext cx="0" cy="6124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827584" y="3429000"/>
            <a:ext cx="0" cy="9361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632516" y="4472172"/>
            <a:ext cx="720080" cy="34435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yes</a:t>
            </a:r>
            <a:endParaRPr lang="en-US" sz="1400" dirty="0"/>
          </a:p>
        </p:txBody>
      </p:sp>
      <p:sp>
        <p:nvSpPr>
          <p:cNvPr id="26" name="Rectangle 25"/>
          <p:cNvSpPr/>
          <p:nvPr/>
        </p:nvSpPr>
        <p:spPr>
          <a:xfrm>
            <a:off x="521302" y="5877272"/>
            <a:ext cx="8299693" cy="7565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ACC Preoperative Assessment Guidelines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334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  <p:bldP spid="19" grpId="0" animBg="1"/>
      <p:bldP spid="20" grpId="0" animBg="1"/>
      <p:bldP spid="25" grpId="0" animBg="1"/>
      <p:bldP spid="3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47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64547" y="99959"/>
            <a:ext cx="1495152" cy="62068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Emergency surgery 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1214512" y="928881"/>
            <a:ext cx="864096" cy="3600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No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251520" y="1391295"/>
            <a:ext cx="1708179" cy="57606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Active cardiac condition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1079827" y="2236599"/>
            <a:ext cx="864096" cy="3600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No</a:t>
            </a:r>
            <a:r>
              <a:rPr lang="en-US" sz="900" dirty="0" smtClean="0"/>
              <a:t> </a:t>
            </a:r>
            <a:endParaRPr lang="en-US" sz="900" dirty="0"/>
          </a:p>
        </p:txBody>
      </p:sp>
      <p:sp>
        <p:nvSpPr>
          <p:cNvPr id="15" name="Rectangle 14"/>
          <p:cNvSpPr/>
          <p:nvPr/>
        </p:nvSpPr>
        <p:spPr>
          <a:xfrm>
            <a:off x="406839" y="2768277"/>
            <a:ext cx="1345976" cy="57540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Low risk surgery</a:t>
            </a:r>
            <a:endParaRPr lang="en-US" sz="1600" dirty="0"/>
          </a:p>
        </p:txBody>
      </p:sp>
      <p:graphicFrame>
        <p:nvGraphicFramePr>
          <p:cNvPr id="1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9730607"/>
              </p:ext>
            </p:extLst>
          </p:nvPr>
        </p:nvGraphicFramePr>
        <p:xfrm>
          <a:off x="1212123" y="1190950"/>
          <a:ext cx="7591041" cy="1798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30347"/>
                <a:gridCol w="2530347"/>
                <a:gridCol w="2530347"/>
              </a:tblGrid>
              <a:tr h="936104">
                <a:tc>
                  <a:txBody>
                    <a:bodyPr/>
                    <a:lstStyle/>
                    <a:p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Intermediate risk (&lt;5% cardiac risk)</a:t>
                      </a:r>
                    </a:p>
                    <a:p>
                      <a:r>
                        <a:rPr lang="en-US" sz="800" dirty="0" err="1" smtClean="0"/>
                        <a:t>Intraperitoneal</a:t>
                      </a:r>
                      <a:r>
                        <a:rPr lang="en-US" sz="800" dirty="0" smtClean="0"/>
                        <a:t> and </a:t>
                      </a:r>
                      <a:r>
                        <a:rPr lang="en-US" sz="800" dirty="0" err="1" smtClean="0"/>
                        <a:t>intrathoracic</a:t>
                      </a:r>
                      <a:endParaRPr lang="en-US" sz="800" dirty="0" smtClean="0"/>
                    </a:p>
                    <a:p>
                      <a:r>
                        <a:rPr lang="en-US" sz="800" dirty="0" smtClean="0"/>
                        <a:t>Carotid </a:t>
                      </a:r>
                      <a:r>
                        <a:rPr lang="en-US" sz="800" dirty="0" err="1" smtClean="0"/>
                        <a:t>endarterectomy</a:t>
                      </a:r>
                      <a:endParaRPr lang="en-US" sz="800" dirty="0" smtClean="0"/>
                    </a:p>
                    <a:p>
                      <a:r>
                        <a:rPr lang="en-US" sz="800" dirty="0" smtClean="0"/>
                        <a:t>Head and neck</a:t>
                      </a:r>
                    </a:p>
                    <a:p>
                      <a:r>
                        <a:rPr lang="en-US" sz="800" dirty="0" smtClean="0"/>
                        <a:t>Orthopedic</a:t>
                      </a:r>
                    </a:p>
                    <a:p>
                      <a:r>
                        <a:rPr lang="en-US" sz="800" dirty="0" smtClean="0"/>
                        <a:t>Prostate</a:t>
                      </a:r>
                    </a:p>
                    <a:p>
                      <a:endParaRPr lang="en-US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High risk (&gt;5% cardiac risk)</a:t>
                      </a:r>
                    </a:p>
                    <a:p>
                      <a:r>
                        <a:rPr lang="en-US" sz="800" dirty="0" smtClean="0"/>
                        <a:t>Emergency major operations</a:t>
                      </a:r>
                    </a:p>
                    <a:p>
                      <a:r>
                        <a:rPr lang="en-US" sz="800" dirty="0" smtClean="0"/>
                        <a:t>Especially in the elderly</a:t>
                      </a:r>
                    </a:p>
                    <a:p>
                      <a:r>
                        <a:rPr lang="en-US" sz="800" dirty="0" smtClean="0"/>
                        <a:t>Aortic or major vascular surgery</a:t>
                      </a:r>
                    </a:p>
                    <a:p>
                      <a:r>
                        <a:rPr lang="en-US" sz="800" dirty="0" smtClean="0"/>
                        <a:t>Craniotomy</a:t>
                      </a:r>
                    </a:p>
                    <a:p>
                      <a:r>
                        <a:rPr lang="en-US" sz="800" dirty="0" smtClean="0"/>
                        <a:t>Extensive operations with large volume shifts or blood loss. Low risk surgeries (&lt;1% cardiac risk)</a:t>
                      </a:r>
                    </a:p>
                    <a:p>
                      <a:r>
                        <a:rPr lang="en-US" sz="800" dirty="0" smtClean="0"/>
                        <a:t>Endoscopic procedures</a:t>
                      </a:r>
                    </a:p>
                    <a:p>
                      <a:r>
                        <a:rPr lang="en-US" sz="800" dirty="0" smtClean="0"/>
                        <a:t>Superficial biopsies</a:t>
                      </a:r>
                    </a:p>
                    <a:p>
                      <a:r>
                        <a:rPr lang="en-US" sz="800" dirty="0" smtClean="0"/>
                        <a:t>Cataracts</a:t>
                      </a:r>
                    </a:p>
                    <a:p>
                      <a:r>
                        <a:rPr lang="en-US" sz="800" dirty="0" smtClean="0"/>
                        <a:t>Breast surgery</a:t>
                      </a:r>
                    </a:p>
                    <a:p>
                      <a:endParaRPr lang="en-US" sz="800" b="0" dirty="0" smtClean="0"/>
                    </a:p>
                    <a:p>
                      <a:endParaRPr lang="en-US" sz="8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235337" y="3717032"/>
            <a:ext cx="864096" cy="3600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No</a:t>
            </a:r>
            <a:r>
              <a:rPr lang="en-US" sz="900" dirty="0" smtClean="0"/>
              <a:t> </a:t>
            </a:r>
            <a:endParaRPr lang="en-US" sz="900" dirty="0"/>
          </a:p>
        </p:txBody>
      </p:sp>
      <p:sp>
        <p:nvSpPr>
          <p:cNvPr id="20" name="Rectangle 19"/>
          <p:cNvSpPr/>
          <p:nvPr/>
        </p:nvSpPr>
        <p:spPr>
          <a:xfrm>
            <a:off x="275323" y="4365104"/>
            <a:ext cx="2160240" cy="79021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Good functional status</a:t>
            </a:r>
          </a:p>
          <a:p>
            <a:pPr algn="ctr"/>
            <a:r>
              <a:rPr lang="en-US" sz="1600" dirty="0" smtClean="0"/>
              <a:t>&gt;4 MET</a:t>
            </a:r>
            <a:endParaRPr lang="en-US" sz="1600" dirty="0"/>
          </a:p>
        </p:txBody>
      </p:sp>
      <p:sp>
        <p:nvSpPr>
          <p:cNvPr id="23" name="Rectangle 22"/>
          <p:cNvSpPr/>
          <p:nvPr/>
        </p:nvSpPr>
        <p:spPr>
          <a:xfrm>
            <a:off x="564950" y="5316399"/>
            <a:ext cx="864096" cy="3600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No</a:t>
            </a:r>
            <a:r>
              <a:rPr lang="en-US" sz="900" dirty="0" smtClean="0"/>
              <a:t> </a:t>
            </a:r>
            <a:endParaRPr lang="en-US" sz="900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996998" y="914795"/>
            <a:ext cx="0" cy="41990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996998" y="1984219"/>
            <a:ext cx="0" cy="6124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827584" y="3429000"/>
            <a:ext cx="0" cy="9361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820597" y="5304105"/>
            <a:ext cx="6987" cy="4680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300584" y="5789977"/>
            <a:ext cx="1345976" cy="57540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All other situations</a:t>
            </a:r>
            <a:endParaRPr lang="en-US" sz="1600" dirty="0"/>
          </a:p>
        </p:txBody>
      </p:sp>
      <p:sp>
        <p:nvSpPr>
          <p:cNvPr id="4" name="Rounded Rectangle 3"/>
          <p:cNvSpPr/>
          <p:nvPr/>
        </p:nvSpPr>
        <p:spPr>
          <a:xfrm>
            <a:off x="1887691" y="5304105"/>
            <a:ext cx="1172141" cy="143726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dirty="0" smtClean="0"/>
              <a:t>Clinical risk factors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50" dirty="0" smtClean="0"/>
              <a:t>Diabetes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50" dirty="0" smtClean="0"/>
              <a:t>IHD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50" dirty="0" smtClean="0"/>
              <a:t>CHF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50" dirty="0" smtClean="0"/>
              <a:t>CVA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50" dirty="0" smtClean="0"/>
              <a:t>CRF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296928" y="6006999"/>
            <a:ext cx="48298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3538420" y="3343680"/>
            <a:ext cx="5231051" cy="325367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smtClean="0"/>
              <a:t>Assess number of risk factors</a:t>
            </a:r>
          </a:p>
          <a:p>
            <a:r>
              <a:rPr lang="en-US" sz="1600" dirty="0" smtClean="0"/>
              <a:t>0= Proceed with surgery</a:t>
            </a:r>
          </a:p>
          <a:p>
            <a:r>
              <a:rPr lang="en-US" sz="1600" dirty="0" smtClean="0"/>
              <a:t>0-2= </a:t>
            </a:r>
            <a:r>
              <a:rPr lang="en-US" sz="1600" dirty="0"/>
              <a:t>	</a:t>
            </a:r>
            <a:r>
              <a:rPr lang="en-US" sz="1600" dirty="0" smtClean="0"/>
              <a:t>Consider risk modification, </a:t>
            </a:r>
          </a:p>
          <a:p>
            <a:pPr lvl="1"/>
            <a:r>
              <a:rPr lang="en-US" sz="1600" dirty="0" smtClean="0"/>
              <a:t>	Consider perioperative beta blockers, </a:t>
            </a:r>
          </a:p>
          <a:p>
            <a:pPr lvl="1"/>
            <a:r>
              <a:rPr lang="en-US" sz="1600" dirty="0"/>
              <a:t>	</a:t>
            </a:r>
            <a:r>
              <a:rPr lang="en-US" sz="1600" dirty="0" smtClean="0"/>
              <a:t>Consider  non  invasive  stress testing if 	change in management</a:t>
            </a:r>
          </a:p>
          <a:p>
            <a:r>
              <a:rPr lang="en-US" sz="1600" dirty="0" smtClean="0"/>
              <a:t>&gt;3 = Consider non invasive stress testing  + 	consider </a:t>
            </a:r>
            <a:r>
              <a:rPr lang="en-US" sz="1600" dirty="0"/>
              <a:t>perioperative beta </a:t>
            </a:r>
            <a:r>
              <a:rPr lang="en-US" sz="1600" dirty="0" smtClean="0"/>
              <a:t>blockers</a:t>
            </a:r>
          </a:p>
          <a:p>
            <a:r>
              <a:rPr lang="en-US" sz="1600" dirty="0" smtClean="0"/>
              <a:t>	Consider coronary revascularization</a:t>
            </a:r>
          </a:p>
          <a:p>
            <a:endParaRPr lang="en-US" sz="1600" dirty="0"/>
          </a:p>
        </p:txBody>
      </p:sp>
      <p:sp>
        <p:nvSpPr>
          <p:cNvPr id="35" name="Rectangle 34"/>
          <p:cNvSpPr/>
          <p:nvPr/>
        </p:nvSpPr>
        <p:spPr>
          <a:xfrm>
            <a:off x="2654968" y="371874"/>
            <a:ext cx="6139453" cy="5775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ACC Preoperative Assessment Guidelines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669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  <p:bldP spid="19" grpId="0" animBg="1"/>
      <p:bldP spid="20" grpId="0" animBg="1"/>
      <p:bldP spid="23" grpId="0" animBg="1"/>
      <p:bldP spid="37" grpId="0" animBg="1"/>
      <p:bldP spid="4" grpId="0" animBg="1"/>
      <p:bldP spid="2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5417454"/>
              </p:ext>
            </p:extLst>
          </p:nvPr>
        </p:nvGraphicFramePr>
        <p:xfrm>
          <a:off x="539552" y="1628800"/>
          <a:ext cx="8229600" cy="4883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Preparation of patient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48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1650C5-861D-4F45-BA33-05A2173630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542005-4B13-4673-B1E6-436A067D27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420847-9E56-4946-B48A-F4F1C6ECC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0D6B5B-F20D-4FD1-9CF3-7A0E007664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1702E0-FB14-4BA9-A40B-9D5E79E501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D43297-3963-4BE5-83AF-0D4305CC2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338561-65D1-4F80-B1D9-C1D8C1747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186B55-4DED-4E75-AF0D-90AF4D11FA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310DE3-9C7C-4419-B7A4-2DCABCA2E1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3C56E3-557C-4044-997A-6E41BB4E5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481331"/>
            <a:ext cx="5122912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Take all usual </a:t>
            </a:r>
            <a:r>
              <a:rPr lang="en-US" sz="2400" dirty="0" smtClean="0"/>
              <a:t>medications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Anti-</a:t>
            </a:r>
            <a:r>
              <a:rPr lang="en-US" sz="2400" dirty="0" err="1" smtClean="0"/>
              <a:t>hypertensives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Beta blockers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Statins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Think about </a:t>
            </a:r>
            <a:r>
              <a:rPr lang="en-US" sz="2400" dirty="0" smtClean="0"/>
              <a:t>discontinuing/replacing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Aspirin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Anticoagulants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Diabetic medications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MAOIs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49</a:t>
            </a:fld>
            <a:endParaRPr lang="en-GB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Perioperative medications</a:t>
            </a:r>
            <a:endParaRPr lang="en-GB"/>
          </a:p>
        </p:txBody>
      </p:sp>
      <p:pic>
        <p:nvPicPr>
          <p:cNvPr id="4098" name="Picture 2" descr="C:\Users\Mueenullah Khan\Pictures\imagesCAC3K9U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3061" y="1412776"/>
            <a:ext cx="2935363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2" y="1484784"/>
            <a:ext cx="8686800" cy="5112568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</a:rPr>
              <a:t>Have you any allergies?</a:t>
            </a:r>
          </a:p>
          <a:p>
            <a:pPr>
              <a:lnSpc>
                <a:spcPct val="170000"/>
              </a:lnSpc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</a:rPr>
              <a:t>Have you had an anesthetic in the last two months?</a:t>
            </a:r>
          </a:p>
          <a:p>
            <a:pPr>
              <a:lnSpc>
                <a:spcPct val="170000"/>
              </a:lnSpc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</a:rPr>
              <a:t>Have you or your relatives had any problems with a previous anesthetic</a:t>
            </a:r>
            <a:r>
              <a:rPr lang="en-US" sz="2400" dirty="0" smtClean="0">
                <a:effectLst/>
              </a:rPr>
              <a:t>?</a:t>
            </a:r>
          </a:p>
          <a:p>
            <a:pPr>
              <a:lnSpc>
                <a:spcPct val="170000"/>
              </a:lnSpc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Do U have any other disease?</a:t>
            </a:r>
            <a:endParaRPr lang="en-US" sz="2400" dirty="0">
              <a:effectLst/>
            </a:endParaRPr>
          </a:p>
          <a:p>
            <a:pPr>
              <a:lnSpc>
                <a:spcPct val="170000"/>
              </a:lnSpc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effectLst/>
              </a:rPr>
              <a:t>Are U on any medicine regularly?</a:t>
            </a:r>
            <a:endParaRPr lang="en-US" sz="2400" dirty="0">
              <a:effectLst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</a:rPr>
              <a:t>Preoperative Patient Questionnaire*</a:t>
            </a:r>
            <a:b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endParaRPr lang="en-US" b="1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4584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0918043"/>
              </p:ext>
            </p:extLst>
          </p:nvPr>
        </p:nvGraphicFramePr>
        <p:xfrm>
          <a:off x="457200" y="1628778"/>
          <a:ext cx="8229600" cy="4378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ASA fasting guidelines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66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0219252"/>
              </p:ext>
            </p:extLst>
          </p:nvPr>
        </p:nvGraphicFramePr>
        <p:xfrm>
          <a:off x="457200" y="1628778"/>
          <a:ext cx="8229600" cy="4378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ASA fasting guidelines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51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594515"/>
          </a:xfrm>
        </p:spPr>
        <p:txBody>
          <a:bodyPr/>
          <a:lstStyle/>
          <a:p>
            <a:pPr lvl="8"/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PREMEDICATION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52</a:t>
            </a:fld>
            <a:endParaRPr lang="en-GB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29385110"/>
              </p:ext>
            </p:extLst>
          </p:nvPr>
        </p:nvGraphicFramePr>
        <p:xfrm>
          <a:off x="899592" y="1628800"/>
          <a:ext cx="756084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3EEA5E-1165-4E6F-80C3-8B27674F87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B98B29-8CED-4B4C-BBDE-D6F373132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7DF074-D491-48C7-B8FC-8E0EC2732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8BD0B9-EF4C-4D78-AB07-71872036D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4E43D2-CD8C-45D4-85B2-C86C60690C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1067D70-78AB-424F-BC15-5E984B3723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7F5704-9A30-4415-9F84-ECB698B408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E77632-1DC8-4EF6-85DB-1DC8B1ED8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C6CDA47-07CF-45F6-94A1-930440C76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4D9AA73-878F-46E6-8541-001ECC318C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AADDFF-BFD2-43A9-A52F-6E70091253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F39D80-AF45-46B0-BB73-0BBB16FC7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53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Mueenullah Khan\Pictures\operating-room_St__-Louis-Review-Cent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94669"/>
            <a:ext cx="7416824" cy="389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8342467"/>
              </p:ext>
            </p:extLst>
          </p:nvPr>
        </p:nvGraphicFramePr>
        <p:xfrm>
          <a:off x="914400" y="1340769"/>
          <a:ext cx="7402016" cy="511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54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754B95-67F0-46E0-81EB-8537CD5ED9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47AFC7-5B61-4A7E-8A24-D2D379A34F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1ED28E-E81D-4B95-96B4-4E53F4D71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D9A8D5-45B3-4987-90F4-7EAAD273F0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609FB1-DB91-4E82-AAB2-975C7775BB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A61C4C-29C9-4AC8-8EA6-1026245BA4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D383A0-3A7C-425D-A6DC-4472C79DCF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AF4B80-F956-4DD6-8758-4EB5D3FA0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1D0A1A-58FD-4EEB-A8DB-76560B69D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04802D-C1DE-4C9C-A4CE-D7042B564C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174F94-4C3C-4AD4-87CC-2D357310D7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CA8C72-262A-445C-94D3-13F7B58358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55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2"/>
          <a:stretch/>
        </p:blipFill>
        <p:spPr bwMode="auto">
          <a:xfrm>
            <a:off x="683568" y="1412776"/>
            <a:ext cx="7364560" cy="4740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5013176"/>
            <a:ext cx="8229600" cy="452596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GB" b="1" dirty="0" smtClean="0"/>
              <a:t>Patient history and medical records </a:t>
            </a:r>
          </a:p>
          <a:p>
            <a:pPr>
              <a:lnSpc>
                <a:spcPct val="150000"/>
              </a:lnSpc>
            </a:pPr>
            <a:r>
              <a:rPr lang="en-GB" b="1" dirty="0" smtClean="0"/>
              <a:t>Patient interview </a:t>
            </a:r>
          </a:p>
          <a:p>
            <a:pPr>
              <a:lnSpc>
                <a:spcPct val="150000"/>
              </a:lnSpc>
            </a:pPr>
            <a:r>
              <a:rPr lang="en-GB" b="1" dirty="0" smtClean="0"/>
              <a:t>Physical examination </a:t>
            </a:r>
          </a:p>
          <a:p>
            <a:pPr>
              <a:lnSpc>
                <a:spcPct val="150000"/>
              </a:lnSpc>
            </a:pPr>
            <a:r>
              <a:rPr lang="en-GB" b="1" dirty="0" smtClean="0"/>
              <a:t>Laboratory tests </a:t>
            </a:r>
          </a:p>
          <a:p>
            <a:pPr>
              <a:lnSpc>
                <a:spcPct val="150000"/>
              </a:lnSpc>
            </a:pPr>
            <a:r>
              <a:rPr lang="en-GB" b="1" dirty="0" smtClean="0"/>
              <a:t>Consultations </a:t>
            </a:r>
          </a:p>
          <a:p>
            <a:pPr>
              <a:lnSpc>
                <a:spcPct val="150000"/>
              </a:lnSpc>
            </a:pPr>
            <a:r>
              <a:rPr lang="en-GB" b="1" dirty="0" smtClean="0"/>
              <a:t>Preparation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err="1" smtClean="0"/>
              <a:t>Anesthesia</a:t>
            </a:r>
            <a:r>
              <a:rPr lang="en-GB" b="1" dirty="0" smtClean="0"/>
              <a:t> evaluation comprises</a:t>
            </a:r>
            <a:endParaRPr lang="en-GB" dirty="0"/>
          </a:p>
        </p:txBody>
      </p:sp>
      <p:pic>
        <p:nvPicPr>
          <p:cNvPr id="8194" name="Picture 2" descr="C:\Users\Mueenullah Khan\Pictures\imagesCAL7IM2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5" y="1556793"/>
            <a:ext cx="3456383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4005322"/>
              </p:ext>
            </p:extLst>
          </p:nvPr>
        </p:nvGraphicFramePr>
        <p:xfrm>
          <a:off x="395536" y="1628800"/>
          <a:ext cx="8229600" cy="3802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When and where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E01C5D-65ED-46F9-A78E-166687996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A9E01C5D-65ED-46F9-A78E-1666879968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30DB891-2548-4C04-A692-158E1DB628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230DB891-2548-4C04-A692-158E1DB628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9EF688-1997-4357-B266-FF7A867D7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409EF688-1997-4357-B266-FF7A867D71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8404AF7-ED10-4DF6-B3E7-CFEDCC5016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B8404AF7-ED10-4DF6-B3E7-CFEDCC5016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DB2C14-4A01-4F76-8A34-1897784E39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4EDB2C14-4A01-4F76-8A34-1897784E39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075BEB-5235-4C34-A424-F14A85122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6E075BEB-5235-4C34-A424-F14A851226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6437144"/>
              </p:ext>
            </p:extLst>
          </p:nvPr>
        </p:nvGraphicFramePr>
        <p:xfrm>
          <a:off x="899592" y="1743200"/>
          <a:ext cx="5328592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Mortality related to anaesthesia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82" y="1052736"/>
            <a:ext cx="3473418" cy="260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13548273"/>
              </p:ext>
            </p:extLst>
          </p:nvPr>
        </p:nvGraphicFramePr>
        <p:xfrm>
          <a:off x="1043608" y="3212977"/>
          <a:ext cx="6816080" cy="3199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B4F003-BC50-4B31-B010-0DBFB404B6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51E751-CBB5-4D01-9CC0-301DBF460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201B1C-CE00-40F3-A8B8-F91267D64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54D4BF-4886-4BF8-AF38-FF808BA25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5662791"/>
              </p:ext>
            </p:extLst>
          </p:nvPr>
        </p:nvGraphicFramePr>
        <p:xfrm>
          <a:off x="457200" y="1481138"/>
          <a:ext cx="6059016" cy="4324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Presenting </a:t>
            </a:r>
            <a:r>
              <a:rPr lang="en-GB" dirty="0" smtClean="0"/>
              <a:t>complaint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97F0-6EDC-49D9-913B-284D18DA051A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1026" name="Picture 2" descr="http://www.sciencephoto.com/image/257231/large/M1650237-Goitre-SP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36912"/>
            <a:ext cx="2603269" cy="397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0E0178-C57E-4252-B78B-6547A0F3D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CA401E-9916-4FCC-8D80-3BC3ACFB3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98D2DE-DAB1-473F-9AA3-13ECEC229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4173C7-E127-4B1A-98CE-943179B688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4556C7-07C9-4D23-8BE5-E3CEAC6B7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E274FB-A434-42DF-A878-D420F2AD4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20B277-6908-4657-8B5F-702B4E7EE6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0C3B2F-8C9C-431D-ADAE-7D1A9545C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26C536-FF08-4780-8F59-07A1BEA84A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98A631-CCC5-40FA-BF4F-BB6AD3AFC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AEA6C0-D036-4D92-9154-6B256DCBF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296681-0600-494F-A1BF-CE7617B0CA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1302</TotalTime>
  <Words>1512</Words>
  <Application>Microsoft Office PowerPoint</Application>
  <PresentationFormat>On-screen Show (4:3)</PresentationFormat>
  <Paragraphs>433</Paragraphs>
  <Slides>55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4" baseType="lpstr">
      <vt:lpstr>Arial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PowerPoint Presentation</vt:lpstr>
      <vt:lpstr>Preanesthesia evaluation and preparation of patient</vt:lpstr>
      <vt:lpstr>Goals of preoperative assessment</vt:lpstr>
      <vt:lpstr>Preoperative Patient Questionnaire* </vt:lpstr>
      <vt:lpstr>Preoperative Patient Questionnaire* </vt:lpstr>
      <vt:lpstr>Anesthesia evaluation comprises</vt:lpstr>
      <vt:lpstr>When and where </vt:lpstr>
      <vt:lpstr>Mortality related to anaesthesia</vt:lpstr>
      <vt:lpstr>Presenting complaint</vt:lpstr>
      <vt:lpstr>Other medical conditions</vt:lpstr>
      <vt:lpstr>Respiratory system assessment</vt:lpstr>
      <vt:lpstr>SMOKING</vt:lpstr>
      <vt:lpstr>Respiratory system assessment</vt:lpstr>
      <vt:lpstr>CVS ASSESMENT</vt:lpstr>
      <vt:lpstr>Classification of Angina Pectoris  Canadian Cardiovascular Society Functional </vt:lpstr>
      <vt:lpstr>PowerPoint Presentation</vt:lpstr>
      <vt:lpstr>PowerPoint Presentation</vt:lpstr>
      <vt:lpstr>Functional capacity Duke Activity Status Index</vt:lpstr>
      <vt:lpstr>Anaesthetic history/assessment</vt:lpstr>
      <vt:lpstr>PREVIOUS ANAESTHETICS </vt:lpstr>
      <vt:lpstr>Airway assessment</vt:lpstr>
      <vt:lpstr>Mouth opening</vt:lpstr>
      <vt:lpstr>Thyro-mental distance</vt:lpstr>
      <vt:lpstr>Scars/surgery/anatomical abnormalities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Mallampati classification</vt:lpstr>
      <vt:lpstr>Relation between Mallampati classification and Cormack Lehane classification</vt:lpstr>
      <vt:lpstr>Laboratory testing ASA The Task Force</vt:lpstr>
      <vt:lpstr>The patient's physical condition ASA's six-point system  </vt:lpstr>
      <vt:lpstr>Relationship between ASA status and mortality</vt:lpstr>
      <vt:lpstr>Anesthesia Risk and emergency surgery</vt:lpstr>
      <vt:lpstr>Surgical risk Surgery-specific risks</vt:lpstr>
      <vt:lpstr>Surgery-specific risks</vt:lpstr>
      <vt:lpstr>Surgery-specific risks</vt:lpstr>
      <vt:lpstr>Preoperative evaluation algorithm</vt:lpstr>
      <vt:lpstr>Preoperative evaluation algorithm</vt:lpstr>
      <vt:lpstr>Preoperative evaluation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Preparation of patient</vt:lpstr>
      <vt:lpstr>Perioperative medications</vt:lpstr>
      <vt:lpstr>ASA fasting guidelines</vt:lpstr>
      <vt:lpstr>ASA fasting guidelines</vt:lpstr>
      <vt:lpstr>PREMEDICATION</vt:lpstr>
      <vt:lpstr>PowerPoint Presentation</vt:lpstr>
      <vt:lpstr>Summary</vt:lpstr>
      <vt:lpstr>Questions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Mueenullah Khan</dc:creator>
  <cp:lastModifiedBy>HP</cp:lastModifiedBy>
  <cp:revision>122</cp:revision>
  <dcterms:created xsi:type="dcterms:W3CDTF">2011-12-12T17:28:28Z</dcterms:created>
  <dcterms:modified xsi:type="dcterms:W3CDTF">2015-11-15T21:15:56Z</dcterms:modified>
</cp:coreProperties>
</file>