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256" r:id="rId5"/>
    <p:sldId id="390" r:id="rId6"/>
    <p:sldId id="257" r:id="rId7"/>
    <p:sldId id="258" r:id="rId8"/>
    <p:sldId id="259" r:id="rId9"/>
    <p:sldId id="260" r:id="rId10"/>
    <p:sldId id="261" r:id="rId11"/>
    <p:sldId id="363" r:id="rId12"/>
    <p:sldId id="309" r:id="rId13"/>
    <p:sldId id="310" r:id="rId14"/>
    <p:sldId id="311" r:id="rId15"/>
    <p:sldId id="312" r:id="rId16"/>
    <p:sldId id="313" r:id="rId17"/>
    <p:sldId id="424" r:id="rId18"/>
    <p:sldId id="423" r:id="rId19"/>
    <p:sldId id="412" r:id="rId20"/>
    <p:sldId id="422" r:id="rId21"/>
    <p:sldId id="314" r:id="rId22"/>
    <p:sldId id="396" r:id="rId23"/>
    <p:sldId id="391" r:id="rId24"/>
    <p:sldId id="358" r:id="rId25"/>
    <p:sldId id="410" r:id="rId26"/>
    <p:sldId id="401" r:id="rId27"/>
    <p:sldId id="323" r:id="rId28"/>
    <p:sldId id="315" r:id="rId29"/>
    <p:sldId id="316" r:id="rId30"/>
    <p:sldId id="402" r:id="rId31"/>
    <p:sldId id="332" r:id="rId32"/>
    <p:sldId id="320" r:id="rId33"/>
    <p:sldId id="405" r:id="rId34"/>
    <p:sldId id="370" r:id="rId35"/>
    <p:sldId id="373" r:id="rId36"/>
    <p:sldId id="429" r:id="rId37"/>
    <p:sldId id="430" r:id="rId38"/>
    <p:sldId id="284" r:id="rId39"/>
    <p:sldId id="413" r:id="rId40"/>
    <p:sldId id="380" r:id="rId41"/>
    <p:sldId id="327" r:id="rId42"/>
    <p:sldId id="330" r:id="rId43"/>
    <p:sldId id="411" r:id="rId44"/>
    <p:sldId id="328" r:id="rId45"/>
    <p:sldId id="285" r:id="rId46"/>
    <p:sldId id="268" r:id="rId47"/>
    <p:sldId id="335" r:id="rId48"/>
    <p:sldId id="336" r:id="rId49"/>
    <p:sldId id="348" r:id="rId50"/>
    <p:sldId id="342" r:id="rId51"/>
    <p:sldId id="427" r:id="rId52"/>
    <p:sldId id="426" r:id="rId53"/>
    <p:sldId id="425" r:id="rId54"/>
    <p:sldId id="408" r:id="rId55"/>
    <p:sldId id="341" r:id="rId56"/>
    <p:sldId id="353" r:id="rId57"/>
    <p:sldId id="271" r:id="rId58"/>
    <p:sldId id="282" r:id="rId59"/>
    <p:sldId id="394" r:id="rId60"/>
    <p:sldId id="308" r:id="rId61"/>
    <p:sldId id="428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4660"/>
  </p:normalViewPr>
  <p:slideViewPr>
    <p:cSldViewPr>
      <p:cViewPr>
        <p:scale>
          <a:sx n="75" d="100"/>
          <a:sy n="75" d="100"/>
        </p:scale>
        <p:origin x="-210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F8F39-99AC-48DE-A49C-C9D301C1C8DC}" type="doc">
      <dgm:prSet loTypeId="urn:microsoft.com/office/officeart/2005/8/layout/hierarchy5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8234E8A-15E8-4CB4-97DB-74DC75DE39A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Kidney damage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29287C05-F49E-4CCF-92A3-59DD9A4E2EB3}" type="parTrans" cxnId="{3193E372-7E26-4360-9897-6950DBA92DA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8A48BEE-DC86-4A89-88D6-04D3F3B64A85}" type="sibTrans" cxnId="{3193E372-7E26-4360-9897-6950DBA92DA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A9B2F5BE-C106-49CD-A922-C4FFA20C0279}" type="asst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Structural abnormalities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0A3BA05E-B710-4DA2-A1FC-58AF7B0CA732}" type="parTrans" cxnId="{85943668-C8BC-4C66-8168-0182E5113F2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6B03EDF1-F778-4519-A660-BBFC4141215D}" type="sibTrans" cxnId="{85943668-C8BC-4C66-8168-0182E5113F23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2323418A-3FC5-438B-80DD-2EF5D35C9D6A}" type="asst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GFR &lt; 60 ml/min/1.73 m</a:t>
          </a:r>
          <a:r>
            <a:rPr lang="en-US" baseline="30000" dirty="0" smtClean="0">
              <a:solidFill>
                <a:schemeClr val="bg1"/>
              </a:solidFill>
              <a:latin typeface="Century Gothic" pitchFamily="34" charset="0"/>
            </a:rPr>
            <a:t>2</a:t>
          </a:r>
          <a:endParaRPr lang="en-US" baseline="30000" dirty="0">
            <a:solidFill>
              <a:schemeClr val="bg1"/>
            </a:solidFill>
            <a:latin typeface="Century Gothic" pitchFamily="34" charset="0"/>
          </a:endParaRPr>
        </a:p>
      </dgm:t>
    </dgm:pt>
    <dgm:pt modelId="{5C3DEFB3-2674-4DCA-A936-55C26BFA86D9}" type="parTrans" cxnId="{8F9B860C-AA9A-4E64-8916-7FDB391F323D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406D057E-57EE-4F86-A4E7-E61CC0901E0A}" type="sibTrans" cxnId="{8F9B860C-AA9A-4E64-8916-7FDB391F323D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9D317EF-A07D-404F-9AF9-3735C87FD3B3}" type="asst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Functional abnormalities</a:t>
          </a:r>
          <a:endParaRPr lang="en-US" dirty="0">
            <a:solidFill>
              <a:schemeClr val="bg1"/>
            </a:solidFill>
            <a:latin typeface="Century Gothic" pitchFamily="34" charset="0"/>
          </a:endParaRPr>
        </a:p>
      </dgm:t>
    </dgm:pt>
    <dgm:pt modelId="{0651E4A4-A861-4E48-BC3C-548164EF15D8}" type="parTrans" cxnId="{466D1A5B-31E9-44D3-9283-0624F311E4E0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F7B76C84-EEF8-4189-93BF-E90F69BCBA75}" type="sibTrans" cxnId="{466D1A5B-31E9-44D3-9283-0624F311E4E0}">
      <dgm:prSet/>
      <dgm:spPr/>
      <dgm:t>
        <a:bodyPr/>
        <a:lstStyle/>
        <a:p>
          <a:endParaRPr lang="en-US">
            <a:solidFill>
              <a:schemeClr val="bg1"/>
            </a:solidFill>
            <a:latin typeface="Century Gothic" pitchFamily="34" charset="0"/>
          </a:endParaRPr>
        </a:p>
      </dgm:t>
    </dgm:pt>
    <dgm:pt modelId="{8FB36E48-B131-4507-9277-2274F996F5AE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itchFamily="34" charset="0"/>
            </a:rPr>
            <a:t>for ≥3 months</a:t>
          </a:r>
          <a:endParaRPr lang="en-US" dirty="0">
            <a:solidFill>
              <a:schemeClr val="bg1"/>
            </a:solidFill>
          </a:endParaRPr>
        </a:p>
      </dgm:t>
    </dgm:pt>
    <dgm:pt modelId="{11A160C1-FE32-41D2-99C2-74DF986583ED}" type="parTrans" cxnId="{502B6C05-2837-40F9-869D-50DE53418F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3BF12EC-2772-4B74-BC95-37D2C7315075}" type="sibTrans" cxnId="{502B6C05-2837-40F9-869D-50DE53418FE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3A51FC-8A69-4646-82AA-2CB6FC7985E5}" type="pres">
      <dgm:prSet presAssocID="{50EF8F39-99AC-48DE-A49C-C9D301C1C8D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8823F6-6E67-42C7-9A30-BB759426F489}" type="pres">
      <dgm:prSet presAssocID="{50EF8F39-99AC-48DE-A49C-C9D301C1C8DC}" presName="hierFlow" presStyleCnt="0"/>
      <dgm:spPr/>
      <dgm:t>
        <a:bodyPr/>
        <a:lstStyle/>
        <a:p>
          <a:endParaRPr lang="en-US"/>
        </a:p>
      </dgm:t>
    </dgm:pt>
    <dgm:pt modelId="{EDC6B8E0-C1EE-459C-8C7C-595A0957DDFF}" type="pres">
      <dgm:prSet presAssocID="{50EF8F39-99AC-48DE-A49C-C9D301C1C8D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7A4A190-C02F-40A2-9D89-F8A288BAF9E6}" type="pres">
      <dgm:prSet presAssocID="{68234E8A-15E8-4CB4-97DB-74DC75DE39A9}" presName="Name17" presStyleCnt="0"/>
      <dgm:spPr/>
      <dgm:t>
        <a:bodyPr/>
        <a:lstStyle/>
        <a:p>
          <a:endParaRPr lang="en-US"/>
        </a:p>
      </dgm:t>
    </dgm:pt>
    <dgm:pt modelId="{39EBE703-41FB-46B1-8626-943F1733235D}" type="pres">
      <dgm:prSet presAssocID="{68234E8A-15E8-4CB4-97DB-74DC75DE39A9}" presName="level1Shape" presStyleLbl="node0" presStyleIdx="0" presStyleCnt="1" custScaleX="118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F51E2-4E21-4782-B331-CF540EF36990}" type="pres">
      <dgm:prSet presAssocID="{68234E8A-15E8-4CB4-97DB-74DC75DE39A9}" presName="hierChild2" presStyleCnt="0"/>
      <dgm:spPr/>
      <dgm:t>
        <a:bodyPr/>
        <a:lstStyle/>
        <a:p>
          <a:endParaRPr lang="en-US"/>
        </a:p>
      </dgm:t>
    </dgm:pt>
    <dgm:pt modelId="{F9FA13BF-740F-4590-B46C-C82667CDE611}" type="pres">
      <dgm:prSet presAssocID="{0A3BA05E-B710-4DA2-A1FC-58AF7B0CA732}" presName="Name25" presStyleLbl="parChTrans1D2" presStyleIdx="0" presStyleCnt="4"/>
      <dgm:spPr/>
      <dgm:t>
        <a:bodyPr/>
        <a:lstStyle/>
        <a:p>
          <a:endParaRPr lang="en-US"/>
        </a:p>
      </dgm:t>
    </dgm:pt>
    <dgm:pt modelId="{9BDE8C00-3151-4D50-9419-4914D4E11AF1}" type="pres">
      <dgm:prSet presAssocID="{0A3BA05E-B710-4DA2-A1FC-58AF7B0CA73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54F2775-5182-496C-BAB6-2274546A34AD}" type="pres">
      <dgm:prSet presAssocID="{A9B2F5BE-C106-49CD-A922-C4FFA20C0279}" presName="Name30" presStyleCnt="0"/>
      <dgm:spPr/>
      <dgm:t>
        <a:bodyPr/>
        <a:lstStyle/>
        <a:p>
          <a:endParaRPr lang="en-US"/>
        </a:p>
      </dgm:t>
    </dgm:pt>
    <dgm:pt modelId="{A6A2E23C-99C8-4D79-A8CB-C92B04C3357E}" type="pres">
      <dgm:prSet presAssocID="{A9B2F5BE-C106-49CD-A922-C4FFA20C0279}" presName="level2Shape" presStyleLbl="asst1" presStyleIdx="0" presStyleCnt="3" custScaleX="118765"/>
      <dgm:spPr/>
      <dgm:t>
        <a:bodyPr/>
        <a:lstStyle/>
        <a:p>
          <a:endParaRPr lang="en-US"/>
        </a:p>
      </dgm:t>
    </dgm:pt>
    <dgm:pt modelId="{E00A0C71-E2B5-4B53-8AEB-BFFA49BECA96}" type="pres">
      <dgm:prSet presAssocID="{A9B2F5BE-C106-49CD-A922-C4FFA20C0279}" presName="hierChild3" presStyleCnt="0"/>
      <dgm:spPr/>
      <dgm:t>
        <a:bodyPr/>
        <a:lstStyle/>
        <a:p>
          <a:endParaRPr lang="en-US"/>
        </a:p>
      </dgm:t>
    </dgm:pt>
    <dgm:pt modelId="{61CA2179-8DB3-4657-95F8-6DB9F1A85A9E}" type="pres">
      <dgm:prSet presAssocID="{0651E4A4-A861-4E48-BC3C-548164EF15D8}" presName="Name25" presStyleLbl="parChTrans1D2" presStyleIdx="1" presStyleCnt="4"/>
      <dgm:spPr/>
      <dgm:t>
        <a:bodyPr/>
        <a:lstStyle/>
        <a:p>
          <a:endParaRPr lang="en-US"/>
        </a:p>
      </dgm:t>
    </dgm:pt>
    <dgm:pt modelId="{42FFDB36-9B7B-4922-AAB8-CD6A67B3B66A}" type="pres">
      <dgm:prSet presAssocID="{0651E4A4-A861-4E48-BC3C-548164EF15D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7184D81-3EB2-46A2-99DA-EE340027C9ED}" type="pres">
      <dgm:prSet presAssocID="{F9D317EF-A07D-404F-9AF9-3735C87FD3B3}" presName="Name30" presStyleCnt="0"/>
      <dgm:spPr/>
      <dgm:t>
        <a:bodyPr/>
        <a:lstStyle/>
        <a:p>
          <a:endParaRPr lang="en-US"/>
        </a:p>
      </dgm:t>
    </dgm:pt>
    <dgm:pt modelId="{9B512ABC-AC93-400F-8430-24FD3CEFADED}" type="pres">
      <dgm:prSet presAssocID="{F9D317EF-A07D-404F-9AF9-3735C87FD3B3}" presName="level2Shape" presStyleLbl="asst1" presStyleIdx="1" presStyleCnt="3" custScaleX="118765"/>
      <dgm:spPr/>
      <dgm:t>
        <a:bodyPr/>
        <a:lstStyle/>
        <a:p>
          <a:endParaRPr lang="en-US"/>
        </a:p>
      </dgm:t>
    </dgm:pt>
    <dgm:pt modelId="{208E35CD-3B64-4B56-9065-3B73920A84AE}" type="pres">
      <dgm:prSet presAssocID="{F9D317EF-A07D-404F-9AF9-3735C87FD3B3}" presName="hierChild3" presStyleCnt="0"/>
      <dgm:spPr/>
      <dgm:t>
        <a:bodyPr/>
        <a:lstStyle/>
        <a:p>
          <a:endParaRPr lang="en-US"/>
        </a:p>
      </dgm:t>
    </dgm:pt>
    <dgm:pt modelId="{BF1EBF2B-108B-4D12-81B4-5907EF745120}" type="pres">
      <dgm:prSet presAssocID="{5C3DEFB3-2674-4DCA-A936-55C26BFA86D9}" presName="Name25" presStyleLbl="parChTrans1D2" presStyleIdx="2" presStyleCnt="4"/>
      <dgm:spPr/>
      <dgm:t>
        <a:bodyPr/>
        <a:lstStyle/>
        <a:p>
          <a:endParaRPr lang="en-US"/>
        </a:p>
      </dgm:t>
    </dgm:pt>
    <dgm:pt modelId="{A685AB9F-A3D7-493C-850D-5512EA93E73F}" type="pres">
      <dgm:prSet presAssocID="{5C3DEFB3-2674-4DCA-A936-55C26BFA86D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3615E48-DEDD-49BB-AC82-A0BD36E9EBAA}" type="pres">
      <dgm:prSet presAssocID="{2323418A-3FC5-438B-80DD-2EF5D35C9D6A}" presName="Name30" presStyleCnt="0"/>
      <dgm:spPr/>
      <dgm:t>
        <a:bodyPr/>
        <a:lstStyle/>
        <a:p>
          <a:endParaRPr lang="en-US"/>
        </a:p>
      </dgm:t>
    </dgm:pt>
    <dgm:pt modelId="{082ADB1A-FCE4-422C-8494-3F202F673AA5}" type="pres">
      <dgm:prSet presAssocID="{2323418A-3FC5-438B-80DD-2EF5D35C9D6A}" presName="level2Shape" presStyleLbl="asst1" presStyleIdx="2" presStyleCnt="3" custScaleX="118708"/>
      <dgm:spPr/>
      <dgm:t>
        <a:bodyPr/>
        <a:lstStyle/>
        <a:p>
          <a:endParaRPr lang="en-US"/>
        </a:p>
      </dgm:t>
    </dgm:pt>
    <dgm:pt modelId="{49F80271-D3CE-4ADB-BA41-0538810AF209}" type="pres">
      <dgm:prSet presAssocID="{2323418A-3FC5-438B-80DD-2EF5D35C9D6A}" presName="hierChild3" presStyleCnt="0"/>
      <dgm:spPr/>
      <dgm:t>
        <a:bodyPr/>
        <a:lstStyle/>
        <a:p>
          <a:endParaRPr lang="en-US"/>
        </a:p>
      </dgm:t>
    </dgm:pt>
    <dgm:pt modelId="{1CE46DEA-2252-4ED3-8061-D831ADFF4EE4}" type="pres">
      <dgm:prSet presAssocID="{11A160C1-FE32-41D2-99C2-74DF986583ED}" presName="Name25" presStyleLbl="parChTrans1D2" presStyleIdx="3" presStyleCnt="4"/>
      <dgm:spPr/>
      <dgm:t>
        <a:bodyPr/>
        <a:lstStyle/>
        <a:p>
          <a:endParaRPr lang="en-US"/>
        </a:p>
      </dgm:t>
    </dgm:pt>
    <dgm:pt modelId="{4AC25BE6-C39B-4F22-A489-4548BB7A0CEA}" type="pres">
      <dgm:prSet presAssocID="{11A160C1-FE32-41D2-99C2-74DF986583E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EDF0A05-CC5B-489E-BB10-B69C2BEACE6E}" type="pres">
      <dgm:prSet presAssocID="{8FB36E48-B131-4507-9277-2274F996F5AE}" presName="Name30" presStyleCnt="0"/>
      <dgm:spPr/>
      <dgm:t>
        <a:bodyPr/>
        <a:lstStyle/>
        <a:p>
          <a:endParaRPr lang="en-US"/>
        </a:p>
      </dgm:t>
    </dgm:pt>
    <dgm:pt modelId="{AE2F10A7-1856-464C-9496-E5B03CACE5F0}" type="pres">
      <dgm:prSet presAssocID="{8FB36E48-B131-4507-9277-2274F996F5AE}" presName="level2Shape" presStyleLbl="node2" presStyleIdx="0" presStyleCnt="1" custScaleX="118765"/>
      <dgm:spPr/>
      <dgm:t>
        <a:bodyPr/>
        <a:lstStyle/>
        <a:p>
          <a:endParaRPr lang="en-US"/>
        </a:p>
      </dgm:t>
    </dgm:pt>
    <dgm:pt modelId="{860D3EF4-7DB4-4F74-B6A5-C0DDF4C1B58B}" type="pres">
      <dgm:prSet presAssocID="{8FB36E48-B131-4507-9277-2274F996F5AE}" presName="hierChild3" presStyleCnt="0"/>
      <dgm:spPr/>
      <dgm:t>
        <a:bodyPr/>
        <a:lstStyle/>
        <a:p>
          <a:endParaRPr lang="en-US"/>
        </a:p>
      </dgm:t>
    </dgm:pt>
    <dgm:pt modelId="{CFC4D231-D036-475B-A20B-E78547FE911D}" type="pres">
      <dgm:prSet presAssocID="{50EF8F39-99AC-48DE-A49C-C9D301C1C8DC}" presName="bgShapesFlow" presStyleCnt="0"/>
      <dgm:spPr/>
      <dgm:t>
        <a:bodyPr/>
        <a:lstStyle/>
        <a:p>
          <a:endParaRPr lang="en-US"/>
        </a:p>
      </dgm:t>
    </dgm:pt>
  </dgm:ptLst>
  <dgm:cxnLst>
    <dgm:cxn modelId="{EAE62462-607C-4776-8F8A-2BF01072EC36}" type="presOf" srcId="{5C3DEFB3-2674-4DCA-A936-55C26BFA86D9}" destId="{BF1EBF2B-108B-4D12-81B4-5907EF745120}" srcOrd="0" destOrd="0" presId="urn:microsoft.com/office/officeart/2005/8/layout/hierarchy5"/>
    <dgm:cxn modelId="{A04C0741-C12B-4DC5-95F8-B0CCCD85C211}" type="presOf" srcId="{A9B2F5BE-C106-49CD-A922-C4FFA20C0279}" destId="{A6A2E23C-99C8-4D79-A8CB-C92B04C3357E}" srcOrd="0" destOrd="0" presId="urn:microsoft.com/office/officeart/2005/8/layout/hierarchy5"/>
    <dgm:cxn modelId="{85943668-C8BC-4C66-8168-0182E5113F23}" srcId="{68234E8A-15E8-4CB4-97DB-74DC75DE39A9}" destId="{A9B2F5BE-C106-49CD-A922-C4FFA20C0279}" srcOrd="0" destOrd="0" parTransId="{0A3BA05E-B710-4DA2-A1FC-58AF7B0CA732}" sibTransId="{6B03EDF1-F778-4519-A660-BBFC4141215D}"/>
    <dgm:cxn modelId="{1276D829-6A2B-427C-A51E-189C2794D290}" type="presOf" srcId="{50EF8F39-99AC-48DE-A49C-C9D301C1C8DC}" destId="{133A51FC-8A69-4646-82AA-2CB6FC7985E5}" srcOrd="0" destOrd="0" presId="urn:microsoft.com/office/officeart/2005/8/layout/hierarchy5"/>
    <dgm:cxn modelId="{D6C4CBD9-9479-4A18-AB5E-AC15DC68CAF4}" type="presOf" srcId="{5C3DEFB3-2674-4DCA-A936-55C26BFA86D9}" destId="{A685AB9F-A3D7-493C-850D-5512EA93E73F}" srcOrd="1" destOrd="0" presId="urn:microsoft.com/office/officeart/2005/8/layout/hierarchy5"/>
    <dgm:cxn modelId="{349F5213-54CB-4FFA-936D-5957AD4A5E26}" type="presOf" srcId="{11A160C1-FE32-41D2-99C2-74DF986583ED}" destId="{4AC25BE6-C39B-4F22-A489-4548BB7A0CEA}" srcOrd="1" destOrd="0" presId="urn:microsoft.com/office/officeart/2005/8/layout/hierarchy5"/>
    <dgm:cxn modelId="{2C4FF877-6F9F-499C-8CAC-DA04DE4EE135}" type="presOf" srcId="{8FB36E48-B131-4507-9277-2274F996F5AE}" destId="{AE2F10A7-1856-464C-9496-E5B03CACE5F0}" srcOrd="0" destOrd="0" presId="urn:microsoft.com/office/officeart/2005/8/layout/hierarchy5"/>
    <dgm:cxn modelId="{0332B92F-C2ED-4485-B6B8-C68548354A0F}" type="presOf" srcId="{0651E4A4-A861-4E48-BC3C-548164EF15D8}" destId="{61CA2179-8DB3-4657-95F8-6DB9F1A85A9E}" srcOrd="0" destOrd="0" presId="urn:microsoft.com/office/officeart/2005/8/layout/hierarchy5"/>
    <dgm:cxn modelId="{3193E372-7E26-4360-9897-6950DBA92DA3}" srcId="{50EF8F39-99AC-48DE-A49C-C9D301C1C8DC}" destId="{68234E8A-15E8-4CB4-97DB-74DC75DE39A9}" srcOrd="0" destOrd="0" parTransId="{29287C05-F49E-4CCF-92A3-59DD9A4E2EB3}" sibTransId="{F8A48BEE-DC86-4A89-88D6-04D3F3B64A85}"/>
    <dgm:cxn modelId="{03B1242D-C41F-460F-9F5C-7A93524765C0}" type="presOf" srcId="{68234E8A-15E8-4CB4-97DB-74DC75DE39A9}" destId="{39EBE703-41FB-46B1-8626-943F1733235D}" srcOrd="0" destOrd="0" presId="urn:microsoft.com/office/officeart/2005/8/layout/hierarchy5"/>
    <dgm:cxn modelId="{502B6C05-2837-40F9-869D-50DE53418FEF}" srcId="{68234E8A-15E8-4CB4-97DB-74DC75DE39A9}" destId="{8FB36E48-B131-4507-9277-2274F996F5AE}" srcOrd="3" destOrd="0" parTransId="{11A160C1-FE32-41D2-99C2-74DF986583ED}" sibTransId="{43BF12EC-2772-4B74-BC95-37D2C7315075}"/>
    <dgm:cxn modelId="{8F9B860C-AA9A-4E64-8916-7FDB391F323D}" srcId="{68234E8A-15E8-4CB4-97DB-74DC75DE39A9}" destId="{2323418A-3FC5-438B-80DD-2EF5D35C9D6A}" srcOrd="2" destOrd="0" parTransId="{5C3DEFB3-2674-4DCA-A936-55C26BFA86D9}" sibTransId="{406D057E-57EE-4F86-A4E7-E61CC0901E0A}"/>
    <dgm:cxn modelId="{3F616B19-690C-4563-93ED-270BC2ED17E0}" type="presOf" srcId="{0A3BA05E-B710-4DA2-A1FC-58AF7B0CA732}" destId="{9BDE8C00-3151-4D50-9419-4914D4E11AF1}" srcOrd="1" destOrd="0" presId="urn:microsoft.com/office/officeart/2005/8/layout/hierarchy5"/>
    <dgm:cxn modelId="{DEDFCCAF-C42A-464D-AFF1-5AEDA7E60BED}" type="presOf" srcId="{2323418A-3FC5-438B-80DD-2EF5D35C9D6A}" destId="{082ADB1A-FCE4-422C-8494-3F202F673AA5}" srcOrd="0" destOrd="0" presId="urn:microsoft.com/office/officeart/2005/8/layout/hierarchy5"/>
    <dgm:cxn modelId="{466D1A5B-31E9-44D3-9283-0624F311E4E0}" srcId="{68234E8A-15E8-4CB4-97DB-74DC75DE39A9}" destId="{F9D317EF-A07D-404F-9AF9-3735C87FD3B3}" srcOrd="1" destOrd="0" parTransId="{0651E4A4-A861-4E48-BC3C-548164EF15D8}" sibTransId="{F7B76C84-EEF8-4189-93BF-E90F69BCBA75}"/>
    <dgm:cxn modelId="{B9BE5746-758C-4C10-A2A5-A4CF2B2D6274}" type="presOf" srcId="{11A160C1-FE32-41D2-99C2-74DF986583ED}" destId="{1CE46DEA-2252-4ED3-8061-D831ADFF4EE4}" srcOrd="0" destOrd="0" presId="urn:microsoft.com/office/officeart/2005/8/layout/hierarchy5"/>
    <dgm:cxn modelId="{5B61A1D1-D51A-4566-8A2C-51C17F1EDC76}" type="presOf" srcId="{F9D317EF-A07D-404F-9AF9-3735C87FD3B3}" destId="{9B512ABC-AC93-400F-8430-24FD3CEFADED}" srcOrd="0" destOrd="0" presId="urn:microsoft.com/office/officeart/2005/8/layout/hierarchy5"/>
    <dgm:cxn modelId="{EA809A92-8ED4-4449-94BC-283ADE5BA6A4}" type="presOf" srcId="{0A3BA05E-B710-4DA2-A1FC-58AF7B0CA732}" destId="{F9FA13BF-740F-4590-B46C-C82667CDE611}" srcOrd="0" destOrd="0" presId="urn:microsoft.com/office/officeart/2005/8/layout/hierarchy5"/>
    <dgm:cxn modelId="{76F6A7D3-4CCD-4B4B-8FB8-C54A73904709}" type="presOf" srcId="{0651E4A4-A861-4E48-BC3C-548164EF15D8}" destId="{42FFDB36-9B7B-4922-AAB8-CD6A67B3B66A}" srcOrd="1" destOrd="0" presId="urn:microsoft.com/office/officeart/2005/8/layout/hierarchy5"/>
    <dgm:cxn modelId="{7D028C4A-5EE6-4436-9DE6-510CC83F0C1F}" type="presParOf" srcId="{133A51FC-8A69-4646-82AA-2CB6FC7985E5}" destId="{078823F6-6E67-42C7-9A30-BB759426F489}" srcOrd="0" destOrd="0" presId="urn:microsoft.com/office/officeart/2005/8/layout/hierarchy5"/>
    <dgm:cxn modelId="{DB27F639-B9DB-4E90-B47B-7F10B05CF623}" type="presParOf" srcId="{078823F6-6E67-42C7-9A30-BB759426F489}" destId="{EDC6B8E0-C1EE-459C-8C7C-595A0957DDFF}" srcOrd="0" destOrd="0" presId="urn:microsoft.com/office/officeart/2005/8/layout/hierarchy5"/>
    <dgm:cxn modelId="{D1B0572D-69AE-4832-B8E9-BB044320930E}" type="presParOf" srcId="{EDC6B8E0-C1EE-459C-8C7C-595A0957DDFF}" destId="{47A4A190-C02F-40A2-9D89-F8A288BAF9E6}" srcOrd="0" destOrd="0" presId="urn:microsoft.com/office/officeart/2005/8/layout/hierarchy5"/>
    <dgm:cxn modelId="{C98965CB-6CE9-4174-9430-BF3015483C4C}" type="presParOf" srcId="{47A4A190-C02F-40A2-9D89-F8A288BAF9E6}" destId="{39EBE703-41FB-46B1-8626-943F1733235D}" srcOrd="0" destOrd="0" presId="urn:microsoft.com/office/officeart/2005/8/layout/hierarchy5"/>
    <dgm:cxn modelId="{9B99A781-AD9D-4F0A-B850-63B01F12F165}" type="presParOf" srcId="{47A4A190-C02F-40A2-9D89-F8A288BAF9E6}" destId="{7D0F51E2-4E21-4782-B331-CF540EF36990}" srcOrd="1" destOrd="0" presId="urn:microsoft.com/office/officeart/2005/8/layout/hierarchy5"/>
    <dgm:cxn modelId="{35FBF302-46DB-48B2-8AAC-FF152299BF69}" type="presParOf" srcId="{7D0F51E2-4E21-4782-B331-CF540EF36990}" destId="{F9FA13BF-740F-4590-B46C-C82667CDE611}" srcOrd="0" destOrd="0" presId="urn:microsoft.com/office/officeart/2005/8/layout/hierarchy5"/>
    <dgm:cxn modelId="{46C8F104-4B28-46E7-AB25-DE003A825059}" type="presParOf" srcId="{F9FA13BF-740F-4590-B46C-C82667CDE611}" destId="{9BDE8C00-3151-4D50-9419-4914D4E11AF1}" srcOrd="0" destOrd="0" presId="urn:microsoft.com/office/officeart/2005/8/layout/hierarchy5"/>
    <dgm:cxn modelId="{C2F4DB91-2701-490C-8530-1527F011FACD}" type="presParOf" srcId="{7D0F51E2-4E21-4782-B331-CF540EF36990}" destId="{C54F2775-5182-496C-BAB6-2274546A34AD}" srcOrd="1" destOrd="0" presId="urn:microsoft.com/office/officeart/2005/8/layout/hierarchy5"/>
    <dgm:cxn modelId="{D7B7B4A7-3640-4CA0-AFE0-492001AD8167}" type="presParOf" srcId="{C54F2775-5182-496C-BAB6-2274546A34AD}" destId="{A6A2E23C-99C8-4D79-A8CB-C92B04C3357E}" srcOrd="0" destOrd="0" presId="urn:microsoft.com/office/officeart/2005/8/layout/hierarchy5"/>
    <dgm:cxn modelId="{2D52E326-9915-48ED-85A9-B15EFC0D1B12}" type="presParOf" srcId="{C54F2775-5182-496C-BAB6-2274546A34AD}" destId="{E00A0C71-E2B5-4B53-8AEB-BFFA49BECA96}" srcOrd="1" destOrd="0" presId="urn:microsoft.com/office/officeart/2005/8/layout/hierarchy5"/>
    <dgm:cxn modelId="{B93138C3-E926-4D3F-A794-1725B245BA80}" type="presParOf" srcId="{7D0F51E2-4E21-4782-B331-CF540EF36990}" destId="{61CA2179-8DB3-4657-95F8-6DB9F1A85A9E}" srcOrd="2" destOrd="0" presId="urn:microsoft.com/office/officeart/2005/8/layout/hierarchy5"/>
    <dgm:cxn modelId="{03EBF005-DA34-4E62-940D-58EC7816F2C8}" type="presParOf" srcId="{61CA2179-8DB3-4657-95F8-6DB9F1A85A9E}" destId="{42FFDB36-9B7B-4922-AAB8-CD6A67B3B66A}" srcOrd="0" destOrd="0" presId="urn:microsoft.com/office/officeart/2005/8/layout/hierarchy5"/>
    <dgm:cxn modelId="{B11D503A-6A7D-4F5D-B05B-F4E6B3F56DEE}" type="presParOf" srcId="{7D0F51E2-4E21-4782-B331-CF540EF36990}" destId="{A7184D81-3EB2-46A2-99DA-EE340027C9ED}" srcOrd="3" destOrd="0" presId="urn:microsoft.com/office/officeart/2005/8/layout/hierarchy5"/>
    <dgm:cxn modelId="{4F582F79-6932-4B22-B39A-187A94247109}" type="presParOf" srcId="{A7184D81-3EB2-46A2-99DA-EE340027C9ED}" destId="{9B512ABC-AC93-400F-8430-24FD3CEFADED}" srcOrd="0" destOrd="0" presId="urn:microsoft.com/office/officeart/2005/8/layout/hierarchy5"/>
    <dgm:cxn modelId="{477E823D-679C-4E88-8E17-73E5291862C1}" type="presParOf" srcId="{A7184D81-3EB2-46A2-99DA-EE340027C9ED}" destId="{208E35CD-3B64-4B56-9065-3B73920A84AE}" srcOrd="1" destOrd="0" presId="urn:microsoft.com/office/officeart/2005/8/layout/hierarchy5"/>
    <dgm:cxn modelId="{C2C1D348-537C-44AC-9A31-755C6A706D1F}" type="presParOf" srcId="{7D0F51E2-4E21-4782-B331-CF540EF36990}" destId="{BF1EBF2B-108B-4D12-81B4-5907EF745120}" srcOrd="4" destOrd="0" presId="urn:microsoft.com/office/officeart/2005/8/layout/hierarchy5"/>
    <dgm:cxn modelId="{239650FD-0971-4241-B2AB-D81B22FB2DB1}" type="presParOf" srcId="{BF1EBF2B-108B-4D12-81B4-5907EF745120}" destId="{A685AB9F-A3D7-493C-850D-5512EA93E73F}" srcOrd="0" destOrd="0" presId="urn:microsoft.com/office/officeart/2005/8/layout/hierarchy5"/>
    <dgm:cxn modelId="{B2F28CAC-8008-4D13-9374-788B5EA359C0}" type="presParOf" srcId="{7D0F51E2-4E21-4782-B331-CF540EF36990}" destId="{C3615E48-DEDD-49BB-AC82-A0BD36E9EBAA}" srcOrd="5" destOrd="0" presId="urn:microsoft.com/office/officeart/2005/8/layout/hierarchy5"/>
    <dgm:cxn modelId="{79213709-F8F7-42DA-85C4-DC013F6AF83B}" type="presParOf" srcId="{C3615E48-DEDD-49BB-AC82-A0BD36E9EBAA}" destId="{082ADB1A-FCE4-422C-8494-3F202F673AA5}" srcOrd="0" destOrd="0" presId="urn:microsoft.com/office/officeart/2005/8/layout/hierarchy5"/>
    <dgm:cxn modelId="{73F6FF57-5FBF-4082-B6C1-C7511A80F383}" type="presParOf" srcId="{C3615E48-DEDD-49BB-AC82-A0BD36E9EBAA}" destId="{49F80271-D3CE-4ADB-BA41-0538810AF209}" srcOrd="1" destOrd="0" presId="urn:microsoft.com/office/officeart/2005/8/layout/hierarchy5"/>
    <dgm:cxn modelId="{DCB5B5C7-FD82-4891-B0A3-A303B6728C55}" type="presParOf" srcId="{7D0F51E2-4E21-4782-B331-CF540EF36990}" destId="{1CE46DEA-2252-4ED3-8061-D831ADFF4EE4}" srcOrd="6" destOrd="0" presId="urn:microsoft.com/office/officeart/2005/8/layout/hierarchy5"/>
    <dgm:cxn modelId="{5CB2149A-55B2-4F53-AE06-2DD042A2F4F3}" type="presParOf" srcId="{1CE46DEA-2252-4ED3-8061-D831ADFF4EE4}" destId="{4AC25BE6-C39B-4F22-A489-4548BB7A0CEA}" srcOrd="0" destOrd="0" presId="urn:microsoft.com/office/officeart/2005/8/layout/hierarchy5"/>
    <dgm:cxn modelId="{5FD36C1C-9492-4861-9E9D-AEA3F46CC353}" type="presParOf" srcId="{7D0F51E2-4E21-4782-B331-CF540EF36990}" destId="{CEDF0A05-CC5B-489E-BB10-B69C2BEACE6E}" srcOrd="7" destOrd="0" presId="urn:microsoft.com/office/officeart/2005/8/layout/hierarchy5"/>
    <dgm:cxn modelId="{6AD66EB8-F44E-43BF-A194-9D9F653EAB7B}" type="presParOf" srcId="{CEDF0A05-CC5B-489E-BB10-B69C2BEACE6E}" destId="{AE2F10A7-1856-464C-9496-E5B03CACE5F0}" srcOrd="0" destOrd="0" presId="urn:microsoft.com/office/officeart/2005/8/layout/hierarchy5"/>
    <dgm:cxn modelId="{3F97708C-FC5D-42AB-8DF0-4696E594D5F1}" type="presParOf" srcId="{CEDF0A05-CC5B-489E-BB10-B69C2BEACE6E}" destId="{860D3EF4-7DB4-4F74-B6A5-C0DDF4C1B58B}" srcOrd="1" destOrd="0" presId="urn:microsoft.com/office/officeart/2005/8/layout/hierarchy5"/>
    <dgm:cxn modelId="{E30C51FE-D364-44F8-AFE0-B4D0F0232436}" type="presParOf" srcId="{133A51FC-8A69-4646-82AA-2CB6FC7985E5}" destId="{CFC4D231-D036-475B-A20B-E78547FE911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D7AD5-7490-4D0A-84DE-83782FE99CA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70F1338-5E5D-4361-B3E9-459C9C09C90F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Estimate and/or Measure GFR</a:t>
          </a:r>
          <a:endParaRPr lang="en-US" dirty="0">
            <a:latin typeface="Century Gothic" panose="020B0502020202020204" pitchFamily="34" charset="0"/>
          </a:endParaRPr>
        </a:p>
      </dgm:t>
    </dgm:pt>
    <dgm:pt modelId="{CEBAE993-0993-44E0-BC38-42DE133F4002}" type="par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1A60EC-A3CE-49AA-AEC5-5A58CF0BB299}" type="sibTrans" cxnId="{8DBFA277-1324-44D7-BDC2-08AEBE7E8F79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A66A1BD6-EC89-4941-9C2B-0239AC426E60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Filtration Markers (Endogenous)</a:t>
          </a:r>
          <a:endParaRPr lang="en-US" dirty="0">
            <a:latin typeface="Century Gothic" panose="020B0502020202020204" pitchFamily="34" charset="0"/>
          </a:endParaRPr>
        </a:p>
      </dgm:t>
    </dgm:pt>
    <dgm:pt modelId="{559DD362-B76A-49C9-BC61-DC6DC12A3BAA}" type="par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336E6DB-D60B-4629-980E-55C5F345A281}" type="sibTrans" cxnId="{A67FC852-9D20-4226-9840-EA33781726A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06D26DAC-5DFC-45A3-BD9D-341A5031D5C7}">
      <dgm:prSet phldrT="[Text]"/>
      <dgm:spPr/>
      <dgm:t>
        <a:bodyPr/>
        <a:lstStyle/>
        <a:p>
          <a:r>
            <a:rPr lang="en-US" dirty="0" smtClean="0">
              <a:latin typeface="Century Gothic" panose="020B0502020202020204" pitchFamily="34" charset="0"/>
            </a:rPr>
            <a:t>Creatinine Clearance (</a:t>
          </a:r>
          <a:r>
            <a:rPr lang="en-US" dirty="0" err="1" smtClean="0">
              <a:latin typeface="Century Gothic" panose="020B0502020202020204" pitchFamily="34" charset="0"/>
            </a:rPr>
            <a:t>CrCl</a:t>
          </a:r>
          <a:r>
            <a:rPr lang="en-US" dirty="0" smtClean="0">
              <a:latin typeface="Century Gothic" panose="020B0502020202020204" pitchFamily="34" charset="0"/>
            </a:rPr>
            <a:t>)</a:t>
          </a:r>
          <a:endParaRPr lang="en-US" dirty="0">
            <a:latin typeface="Century Gothic" panose="020B0502020202020204" pitchFamily="34" charset="0"/>
          </a:endParaRPr>
        </a:p>
      </dgm:t>
    </dgm:pt>
    <dgm:pt modelId="{C8618072-C94A-431F-869F-53E3ACCC7A80}" type="par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A25E80-C664-4A57-B46A-07137B606D8F}" type="sibTrans" cxnId="{82CE2FA4-C814-4E06-8B72-FD9298042D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ACADA5C-26BD-462F-B2F2-9B0C207386F6}">
      <dgm:prSet phldrT="[Text]" custT="1"/>
      <dgm:spPr/>
      <dgm:t>
        <a:bodyPr/>
        <a:lstStyle/>
        <a:p>
          <a:r>
            <a:rPr lang="en-US" sz="2000" dirty="0" err="1" smtClean="0">
              <a:latin typeface="Century Gothic" panose="020B0502020202020204" pitchFamily="34" charset="0"/>
            </a:rPr>
            <a:t>eGFR</a:t>
          </a:r>
          <a:r>
            <a:rPr lang="en-US" sz="2000" dirty="0" smtClean="0">
              <a:latin typeface="Century Gothic" panose="020B0502020202020204" pitchFamily="34" charset="0"/>
            </a:rPr>
            <a:t> equations</a:t>
          </a:r>
        </a:p>
        <a:p>
          <a:r>
            <a:rPr lang="en-US" sz="2000" dirty="0" err="1" smtClean="0">
              <a:latin typeface="Century Gothic" panose="020B0502020202020204" pitchFamily="34" charset="0"/>
            </a:rPr>
            <a:t>eCKD</a:t>
          </a:r>
          <a:r>
            <a:rPr lang="en-US" sz="2000" dirty="0" smtClean="0">
              <a:latin typeface="Century Gothic" panose="020B0502020202020204" pitchFamily="34" charset="0"/>
            </a:rPr>
            <a:t>- EPI </a:t>
          </a:r>
          <a:r>
            <a:rPr lang="en-US" sz="2000" dirty="0" err="1" smtClean="0">
              <a:latin typeface="Century Gothic" panose="020B0502020202020204" pitchFamily="34" charset="0"/>
            </a:rPr>
            <a:t>cr</a:t>
          </a:r>
          <a:endParaRPr lang="en-US" sz="2000" dirty="0" smtClean="0">
            <a:latin typeface="Century Gothic" panose="020B0502020202020204" pitchFamily="34" charset="0"/>
          </a:endParaRPr>
        </a:p>
        <a:p>
          <a:r>
            <a:rPr lang="en-US" sz="2000" dirty="0" smtClean="0">
              <a:latin typeface="Century Gothic" panose="020B0502020202020204" pitchFamily="34" charset="0"/>
            </a:rPr>
            <a:t>    </a:t>
          </a:r>
          <a:r>
            <a:rPr lang="en-US" sz="2000" dirty="0" err="1" smtClean="0">
              <a:latin typeface="Century Gothic" panose="020B0502020202020204" pitchFamily="34" charset="0"/>
            </a:rPr>
            <a:t>eCKD</a:t>
          </a:r>
          <a:r>
            <a:rPr lang="en-US" sz="2000" dirty="0" smtClean="0">
              <a:latin typeface="Century Gothic" panose="020B0502020202020204" pitchFamily="34" charset="0"/>
            </a:rPr>
            <a:t>-EPI-</a:t>
          </a:r>
          <a:r>
            <a:rPr lang="en-US" sz="2000" dirty="0" err="1" smtClean="0">
              <a:latin typeface="Century Gothic" panose="020B0502020202020204" pitchFamily="34" charset="0"/>
            </a:rPr>
            <a:t>cyc</a:t>
          </a:r>
          <a:endParaRPr lang="en-US" sz="2000" dirty="0" smtClean="0">
            <a:latin typeface="Century Gothic" panose="020B0502020202020204" pitchFamily="34" charset="0"/>
          </a:endParaRPr>
        </a:p>
      </dgm:t>
    </dgm:pt>
    <dgm:pt modelId="{B00F5C90-26A6-4BB8-B747-29A0C4F5670A}" type="par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4485A00D-757A-4E4A-813A-7D76F8C5E9B5}" type="sibTrans" cxnId="{B746CD08-46BA-446A-8C43-B6026B3A982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788F1C2-414E-44F8-B2CF-DF780A9976F8}">
      <dgm:prSet custT="1"/>
      <dgm:spPr/>
      <dgm:t>
        <a:bodyPr/>
        <a:lstStyle/>
        <a:p>
          <a:r>
            <a:rPr lang="en-US" sz="2500" dirty="0" err="1" smtClean="0">
              <a:latin typeface="Century Gothic" pitchFamily="34" charset="0"/>
            </a:rPr>
            <a:t>Cystatin</a:t>
          </a:r>
          <a:r>
            <a:rPr lang="en-US" sz="2500" dirty="0" smtClean="0">
              <a:latin typeface="Century Gothic" pitchFamily="34" charset="0"/>
            </a:rPr>
            <a:t> C</a:t>
          </a:r>
          <a:endParaRPr lang="en-US" sz="2500" dirty="0">
            <a:latin typeface="Century Gothic" pitchFamily="34" charset="0"/>
          </a:endParaRPr>
        </a:p>
      </dgm:t>
    </dgm:pt>
    <dgm:pt modelId="{281A7CB3-1D2D-4E38-8074-0D3301FA369A}" type="parTrans" cxnId="{8CD848E9-0337-4955-A6BE-3636E8F7237A}">
      <dgm:prSet/>
      <dgm:spPr/>
      <dgm:t>
        <a:bodyPr/>
        <a:lstStyle/>
        <a:p>
          <a:endParaRPr lang="en-US"/>
        </a:p>
      </dgm:t>
    </dgm:pt>
    <dgm:pt modelId="{655D8E3F-521D-4B36-B0CD-E7C8D57CAAF5}" type="sibTrans" cxnId="{8CD848E9-0337-4955-A6BE-3636E8F7237A}">
      <dgm:prSet/>
      <dgm:spPr/>
      <dgm:t>
        <a:bodyPr/>
        <a:lstStyle/>
        <a:p>
          <a:endParaRPr lang="en-US"/>
        </a:p>
      </dgm:t>
    </dgm:pt>
    <dgm:pt modelId="{C1B2308B-E6EE-430B-8E0E-F209FC30908A}" type="pres">
      <dgm:prSet presAssocID="{5B6D7AD5-7490-4D0A-84DE-83782FE99C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2E155F7-6E14-4C2F-8787-0F3756D05EB8}" type="pres">
      <dgm:prSet presAssocID="{270F1338-5E5D-4361-B3E9-459C9C09C90F}" presName="hierRoot1" presStyleCnt="0"/>
      <dgm:spPr/>
      <dgm:t>
        <a:bodyPr/>
        <a:lstStyle/>
        <a:p>
          <a:endParaRPr lang="en-US"/>
        </a:p>
      </dgm:t>
    </dgm:pt>
    <dgm:pt modelId="{20D633F4-B2DE-4610-B1BD-E49AAC243CC6}" type="pres">
      <dgm:prSet presAssocID="{270F1338-5E5D-4361-B3E9-459C9C09C90F}" presName="composite" presStyleCnt="0"/>
      <dgm:spPr/>
      <dgm:t>
        <a:bodyPr/>
        <a:lstStyle/>
        <a:p>
          <a:endParaRPr lang="en-US"/>
        </a:p>
      </dgm:t>
    </dgm:pt>
    <dgm:pt modelId="{DA49B07C-63E9-42A9-84F9-1A432448CC6B}" type="pres">
      <dgm:prSet presAssocID="{270F1338-5E5D-4361-B3E9-459C9C09C90F}" presName="background" presStyleLbl="node0" presStyleIdx="0" presStyleCnt="1"/>
      <dgm:spPr/>
      <dgm:t>
        <a:bodyPr/>
        <a:lstStyle/>
        <a:p>
          <a:endParaRPr lang="en-US"/>
        </a:p>
      </dgm:t>
    </dgm:pt>
    <dgm:pt modelId="{7E71CBDD-B084-4011-882B-69C7C8FBBFA9}" type="pres">
      <dgm:prSet presAssocID="{270F1338-5E5D-4361-B3E9-459C9C09C90F}" presName="text" presStyleLbl="fgAcc0" presStyleIdx="0" presStyleCnt="1" custScaleX="212400" custScaleY="91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FEC79-E361-43AE-B6B8-0E6E16956689}" type="pres">
      <dgm:prSet presAssocID="{270F1338-5E5D-4361-B3E9-459C9C09C90F}" presName="hierChild2" presStyleCnt="0"/>
      <dgm:spPr/>
      <dgm:t>
        <a:bodyPr/>
        <a:lstStyle/>
        <a:p>
          <a:endParaRPr lang="en-US"/>
        </a:p>
      </dgm:t>
    </dgm:pt>
    <dgm:pt modelId="{7B029CDA-49DD-4DCE-961D-1B264B05FED3}" type="pres">
      <dgm:prSet presAssocID="{559DD362-B76A-49C9-BC61-DC6DC12A3BAA}" presName="Name10" presStyleLbl="parChTrans1D2" presStyleIdx="0" presStyleCnt="1"/>
      <dgm:spPr/>
      <dgm:t>
        <a:bodyPr/>
        <a:lstStyle/>
        <a:p>
          <a:endParaRPr lang="en-US"/>
        </a:p>
      </dgm:t>
    </dgm:pt>
    <dgm:pt modelId="{06096D62-8933-48AC-B2FD-FA542EB78705}" type="pres">
      <dgm:prSet presAssocID="{A66A1BD6-EC89-4941-9C2B-0239AC426E60}" presName="hierRoot2" presStyleCnt="0"/>
      <dgm:spPr/>
      <dgm:t>
        <a:bodyPr/>
        <a:lstStyle/>
        <a:p>
          <a:endParaRPr lang="en-US"/>
        </a:p>
      </dgm:t>
    </dgm:pt>
    <dgm:pt modelId="{8505BC09-9E64-40F3-9980-3556F930DA93}" type="pres">
      <dgm:prSet presAssocID="{A66A1BD6-EC89-4941-9C2B-0239AC426E60}" presName="composite2" presStyleCnt="0"/>
      <dgm:spPr/>
      <dgm:t>
        <a:bodyPr/>
        <a:lstStyle/>
        <a:p>
          <a:endParaRPr lang="en-US"/>
        </a:p>
      </dgm:t>
    </dgm:pt>
    <dgm:pt modelId="{25CBCF08-BB09-4F1E-BBC5-E93811E5FCD1}" type="pres">
      <dgm:prSet presAssocID="{A66A1BD6-EC89-4941-9C2B-0239AC426E60}" presName="background2" presStyleLbl="node2" presStyleIdx="0" presStyleCnt="1"/>
      <dgm:spPr/>
      <dgm:t>
        <a:bodyPr/>
        <a:lstStyle/>
        <a:p>
          <a:endParaRPr lang="en-US"/>
        </a:p>
      </dgm:t>
    </dgm:pt>
    <dgm:pt modelId="{70235043-089B-477D-8B36-BE6687809DE2}" type="pres">
      <dgm:prSet presAssocID="{A66A1BD6-EC89-4941-9C2B-0239AC426E60}" presName="text2" presStyleLbl="fgAcc2" presStyleIdx="0" presStyleCnt="1" custScaleX="1499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BAD1D8-7558-4507-AE98-890B37B08BD0}" type="pres">
      <dgm:prSet presAssocID="{A66A1BD6-EC89-4941-9C2B-0239AC426E60}" presName="hierChild3" presStyleCnt="0"/>
      <dgm:spPr/>
      <dgm:t>
        <a:bodyPr/>
        <a:lstStyle/>
        <a:p>
          <a:endParaRPr lang="en-US"/>
        </a:p>
      </dgm:t>
    </dgm:pt>
    <dgm:pt modelId="{E4323970-A9DD-4656-AE34-A0B9DB1D0133}" type="pres">
      <dgm:prSet presAssocID="{C8618072-C94A-431F-869F-53E3ACCC7A80}" presName="Name17" presStyleLbl="parChTrans1D3" presStyleIdx="0" presStyleCnt="3"/>
      <dgm:spPr/>
      <dgm:t>
        <a:bodyPr/>
        <a:lstStyle/>
        <a:p>
          <a:endParaRPr lang="en-US"/>
        </a:p>
      </dgm:t>
    </dgm:pt>
    <dgm:pt modelId="{929E53BC-5F24-477F-9B9A-9410DBBD0D34}" type="pres">
      <dgm:prSet presAssocID="{06D26DAC-5DFC-45A3-BD9D-341A5031D5C7}" presName="hierRoot3" presStyleCnt="0"/>
      <dgm:spPr/>
      <dgm:t>
        <a:bodyPr/>
        <a:lstStyle/>
        <a:p>
          <a:endParaRPr lang="en-US"/>
        </a:p>
      </dgm:t>
    </dgm:pt>
    <dgm:pt modelId="{4C7D7B58-8DE0-4EE3-BF8D-FCCAA28EAB03}" type="pres">
      <dgm:prSet presAssocID="{06D26DAC-5DFC-45A3-BD9D-341A5031D5C7}" presName="composite3" presStyleCnt="0"/>
      <dgm:spPr/>
      <dgm:t>
        <a:bodyPr/>
        <a:lstStyle/>
        <a:p>
          <a:endParaRPr lang="en-US"/>
        </a:p>
      </dgm:t>
    </dgm:pt>
    <dgm:pt modelId="{2A0067D3-AA24-4198-8A11-4C609EEDFD52}" type="pres">
      <dgm:prSet presAssocID="{06D26DAC-5DFC-45A3-BD9D-341A5031D5C7}" presName="background3" presStyleLbl="node3" presStyleIdx="0" presStyleCnt="3"/>
      <dgm:spPr/>
      <dgm:t>
        <a:bodyPr/>
        <a:lstStyle/>
        <a:p>
          <a:endParaRPr lang="en-US"/>
        </a:p>
      </dgm:t>
    </dgm:pt>
    <dgm:pt modelId="{168DB713-7F19-4755-A951-525F34958BF4}" type="pres">
      <dgm:prSet presAssocID="{06D26DAC-5DFC-45A3-BD9D-341A5031D5C7}" presName="text3" presStyleLbl="fgAcc3" presStyleIdx="0" presStyleCnt="3" custScaleX="159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CC34F6-03E6-4F18-969C-502915F54E04}" type="pres">
      <dgm:prSet presAssocID="{06D26DAC-5DFC-45A3-BD9D-341A5031D5C7}" presName="hierChild4" presStyleCnt="0"/>
      <dgm:spPr/>
      <dgm:t>
        <a:bodyPr/>
        <a:lstStyle/>
        <a:p>
          <a:endParaRPr lang="en-US"/>
        </a:p>
      </dgm:t>
    </dgm:pt>
    <dgm:pt modelId="{1C360CB2-1B0F-4056-82B9-237AC31E3073}" type="pres">
      <dgm:prSet presAssocID="{281A7CB3-1D2D-4E38-8074-0D3301FA369A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9954277-3E79-42F3-99C7-DFA4D80C3783}" type="pres">
      <dgm:prSet presAssocID="{9788F1C2-414E-44F8-B2CF-DF780A9976F8}" presName="hierRoot3" presStyleCnt="0"/>
      <dgm:spPr/>
    </dgm:pt>
    <dgm:pt modelId="{0A76F638-68AA-4E6B-97A8-E315DF6CF07A}" type="pres">
      <dgm:prSet presAssocID="{9788F1C2-414E-44F8-B2CF-DF780A9976F8}" presName="composite3" presStyleCnt="0"/>
      <dgm:spPr/>
    </dgm:pt>
    <dgm:pt modelId="{0E013AB5-33CF-47B7-8411-C88D8DE64AFD}" type="pres">
      <dgm:prSet presAssocID="{9788F1C2-414E-44F8-B2CF-DF780A9976F8}" presName="background3" presStyleLbl="node3" presStyleIdx="1" presStyleCnt="3"/>
      <dgm:spPr/>
    </dgm:pt>
    <dgm:pt modelId="{040793AE-491B-4C7C-B282-60459C041445}" type="pres">
      <dgm:prSet presAssocID="{9788F1C2-414E-44F8-B2CF-DF780A9976F8}" presName="text3" presStyleLbl="fgAcc3" presStyleIdx="1" presStyleCnt="3" custLinFactNeighborX="-1549" custLinFactNeighborY="-3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5E8014-D883-4038-A914-4A5AA6B1FA01}" type="pres">
      <dgm:prSet presAssocID="{9788F1C2-414E-44F8-B2CF-DF780A9976F8}" presName="hierChild4" presStyleCnt="0"/>
      <dgm:spPr/>
    </dgm:pt>
    <dgm:pt modelId="{F2C10A10-5C46-4E3A-BAA8-0A1C29B84CB5}" type="pres">
      <dgm:prSet presAssocID="{B00F5C90-26A6-4BB8-B747-29A0C4F5670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D1D01FD-BBB0-4227-BEBA-5A94B8D6C0E1}" type="pres">
      <dgm:prSet presAssocID="{6ACADA5C-26BD-462F-B2F2-9B0C207386F6}" presName="hierRoot3" presStyleCnt="0"/>
      <dgm:spPr/>
      <dgm:t>
        <a:bodyPr/>
        <a:lstStyle/>
        <a:p>
          <a:endParaRPr lang="en-US"/>
        </a:p>
      </dgm:t>
    </dgm:pt>
    <dgm:pt modelId="{417C3826-58EE-4787-B9B4-13A40B80DF14}" type="pres">
      <dgm:prSet presAssocID="{6ACADA5C-26BD-462F-B2F2-9B0C207386F6}" presName="composite3" presStyleCnt="0"/>
      <dgm:spPr/>
      <dgm:t>
        <a:bodyPr/>
        <a:lstStyle/>
        <a:p>
          <a:endParaRPr lang="en-US"/>
        </a:p>
      </dgm:t>
    </dgm:pt>
    <dgm:pt modelId="{1AE787A7-5092-449D-AE71-34B9BF608CD5}" type="pres">
      <dgm:prSet presAssocID="{6ACADA5C-26BD-462F-B2F2-9B0C207386F6}" presName="background3" presStyleLbl="node3" presStyleIdx="2" presStyleCnt="3"/>
      <dgm:spPr/>
      <dgm:t>
        <a:bodyPr/>
        <a:lstStyle/>
        <a:p>
          <a:endParaRPr lang="en-US"/>
        </a:p>
      </dgm:t>
    </dgm:pt>
    <dgm:pt modelId="{9C9D683D-583D-4627-BE1C-AF163E1477C6}" type="pres">
      <dgm:prSet presAssocID="{6ACADA5C-26BD-462F-B2F2-9B0C207386F6}" presName="text3" presStyleLbl="fgAcc3" presStyleIdx="2" presStyleCnt="3" custScaleX="152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3A2933-E9AE-4203-BEC2-0BAD14D59C52}" type="pres">
      <dgm:prSet presAssocID="{6ACADA5C-26BD-462F-B2F2-9B0C207386F6}" presName="hierChild4" presStyleCnt="0"/>
      <dgm:spPr/>
      <dgm:t>
        <a:bodyPr/>
        <a:lstStyle/>
        <a:p>
          <a:endParaRPr lang="en-US"/>
        </a:p>
      </dgm:t>
    </dgm:pt>
  </dgm:ptLst>
  <dgm:cxnLst>
    <dgm:cxn modelId="{2EE98973-A1BE-4217-A576-8E8CFD881E73}" type="presOf" srcId="{559DD362-B76A-49C9-BC61-DC6DC12A3BAA}" destId="{7B029CDA-49DD-4DCE-961D-1B264B05FED3}" srcOrd="0" destOrd="0" presId="urn:microsoft.com/office/officeart/2005/8/layout/hierarchy1"/>
    <dgm:cxn modelId="{8DBFA277-1324-44D7-BDC2-08AEBE7E8F79}" srcId="{5B6D7AD5-7490-4D0A-84DE-83782FE99CA4}" destId="{270F1338-5E5D-4361-B3E9-459C9C09C90F}" srcOrd="0" destOrd="0" parTransId="{CEBAE993-0993-44E0-BC38-42DE133F4002}" sibTransId="{CF1A60EC-A3CE-49AA-AEC5-5A58CF0BB299}"/>
    <dgm:cxn modelId="{D4E01A7D-CB1A-4D8F-BB30-CD5D2DFEAD30}" type="presOf" srcId="{06D26DAC-5DFC-45A3-BD9D-341A5031D5C7}" destId="{168DB713-7F19-4755-A951-525F34958BF4}" srcOrd="0" destOrd="0" presId="urn:microsoft.com/office/officeart/2005/8/layout/hierarchy1"/>
    <dgm:cxn modelId="{69F6AADB-5B95-4636-84C7-AC4731B60287}" type="presOf" srcId="{6ACADA5C-26BD-462F-B2F2-9B0C207386F6}" destId="{9C9D683D-583D-4627-BE1C-AF163E1477C6}" srcOrd="0" destOrd="0" presId="urn:microsoft.com/office/officeart/2005/8/layout/hierarchy1"/>
    <dgm:cxn modelId="{DD792553-D3C5-4480-A336-3FC514C8024B}" type="presOf" srcId="{A66A1BD6-EC89-4941-9C2B-0239AC426E60}" destId="{70235043-089B-477D-8B36-BE6687809DE2}" srcOrd="0" destOrd="0" presId="urn:microsoft.com/office/officeart/2005/8/layout/hierarchy1"/>
    <dgm:cxn modelId="{A67FC852-9D20-4226-9840-EA33781726A7}" srcId="{270F1338-5E5D-4361-B3E9-459C9C09C90F}" destId="{A66A1BD6-EC89-4941-9C2B-0239AC426E60}" srcOrd="0" destOrd="0" parTransId="{559DD362-B76A-49C9-BC61-DC6DC12A3BAA}" sibTransId="{6336E6DB-D60B-4629-980E-55C5F345A281}"/>
    <dgm:cxn modelId="{00152091-43F0-47E4-8FF5-A82D86E6CE5C}" type="presOf" srcId="{9788F1C2-414E-44F8-B2CF-DF780A9976F8}" destId="{040793AE-491B-4C7C-B282-60459C041445}" srcOrd="0" destOrd="0" presId="urn:microsoft.com/office/officeart/2005/8/layout/hierarchy1"/>
    <dgm:cxn modelId="{8CD848E9-0337-4955-A6BE-3636E8F7237A}" srcId="{A66A1BD6-EC89-4941-9C2B-0239AC426E60}" destId="{9788F1C2-414E-44F8-B2CF-DF780A9976F8}" srcOrd="1" destOrd="0" parTransId="{281A7CB3-1D2D-4E38-8074-0D3301FA369A}" sibTransId="{655D8E3F-521D-4B36-B0CD-E7C8D57CAAF5}"/>
    <dgm:cxn modelId="{151898AD-2C6B-4871-A663-ADE8E01DCA2E}" type="presOf" srcId="{5B6D7AD5-7490-4D0A-84DE-83782FE99CA4}" destId="{C1B2308B-E6EE-430B-8E0E-F209FC30908A}" srcOrd="0" destOrd="0" presId="urn:microsoft.com/office/officeart/2005/8/layout/hierarchy1"/>
    <dgm:cxn modelId="{82CE2FA4-C814-4E06-8B72-FD9298042DD7}" srcId="{A66A1BD6-EC89-4941-9C2B-0239AC426E60}" destId="{06D26DAC-5DFC-45A3-BD9D-341A5031D5C7}" srcOrd="0" destOrd="0" parTransId="{C8618072-C94A-431F-869F-53E3ACCC7A80}" sibTransId="{67A25E80-C664-4A57-B46A-07137B606D8F}"/>
    <dgm:cxn modelId="{B746CD08-46BA-446A-8C43-B6026B3A982F}" srcId="{A66A1BD6-EC89-4941-9C2B-0239AC426E60}" destId="{6ACADA5C-26BD-462F-B2F2-9B0C207386F6}" srcOrd="2" destOrd="0" parTransId="{B00F5C90-26A6-4BB8-B747-29A0C4F5670A}" sibTransId="{4485A00D-757A-4E4A-813A-7D76F8C5E9B5}"/>
    <dgm:cxn modelId="{730AE72A-9835-49D1-AD65-92ABFBF2A533}" type="presOf" srcId="{B00F5C90-26A6-4BB8-B747-29A0C4F5670A}" destId="{F2C10A10-5C46-4E3A-BAA8-0A1C29B84CB5}" srcOrd="0" destOrd="0" presId="urn:microsoft.com/office/officeart/2005/8/layout/hierarchy1"/>
    <dgm:cxn modelId="{F6274C11-B70B-4525-8AF9-482D7F6C7DE3}" type="presOf" srcId="{C8618072-C94A-431F-869F-53E3ACCC7A80}" destId="{E4323970-A9DD-4656-AE34-A0B9DB1D0133}" srcOrd="0" destOrd="0" presId="urn:microsoft.com/office/officeart/2005/8/layout/hierarchy1"/>
    <dgm:cxn modelId="{D88C141E-6F8F-494D-8193-A59CE6C2E6EE}" type="presOf" srcId="{281A7CB3-1D2D-4E38-8074-0D3301FA369A}" destId="{1C360CB2-1B0F-4056-82B9-237AC31E3073}" srcOrd="0" destOrd="0" presId="urn:microsoft.com/office/officeart/2005/8/layout/hierarchy1"/>
    <dgm:cxn modelId="{42CDFA8A-EA68-4917-9C18-A7E87DB834EF}" type="presOf" srcId="{270F1338-5E5D-4361-B3E9-459C9C09C90F}" destId="{7E71CBDD-B084-4011-882B-69C7C8FBBFA9}" srcOrd="0" destOrd="0" presId="urn:microsoft.com/office/officeart/2005/8/layout/hierarchy1"/>
    <dgm:cxn modelId="{4673A531-FE61-4BA5-B04C-36FCAE536AA5}" type="presParOf" srcId="{C1B2308B-E6EE-430B-8E0E-F209FC30908A}" destId="{B2E155F7-6E14-4C2F-8787-0F3756D05EB8}" srcOrd="0" destOrd="0" presId="urn:microsoft.com/office/officeart/2005/8/layout/hierarchy1"/>
    <dgm:cxn modelId="{11A2A201-A37D-4BA8-BF69-B109F701923C}" type="presParOf" srcId="{B2E155F7-6E14-4C2F-8787-0F3756D05EB8}" destId="{20D633F4-B2DE-4610-B1BD-E49AAC243CC6}" srcOrd="0" destOrd="0" presId="urn:microsoft.com/office/officeart/2005/8/layout/hierarchy1"/>
    <dgm:cxn modelId="{4E16A68C-A658-4A01-8AD4-EA1A113DCBF5}" type="presParOf" srcId="{20D633F4-B2DE-4610-B1BD-E49AAC243CC6}" destId="{DA49B07C-63E9-42A9-84F9-1A432448CC6B}" srcOrd="0" destOrd="0" presId="urn:microsoft.com/office/officeart/2005/8/layout/hierarchy1"/>
    <dgm:cxn modelId="{DAF525DA-1B86-4913-8B5D-1BDB16D2543C}" type="presParOf" srcId="{20D633F4-B2DE-4610-B1BD-E49AAC243CC6}" destId="{7E71CBDD-B084-4011-882B-69C7C8FBBFA9}" srcOrd="1" destOrd="0" presId="urn:microsoft.com/office/officeart/2005/8/layout/hierarchy1"/>
    <dgm:cxn modelId="{3A3E53BA-633A-4064-BD91-6117991E22E6}" type="presParOf" srcId="{B2E155F7-6E14-4C2F-8787-0F3756D05EB8}" destId="{EEFFEC79-E361-43AE-B6B8-0E6E16956689}" srcOrd="1" destOrd="0" presId="urn:microsoft.com/office/officeart/2005/8/layout/hierarchy1"/>
    <dgm:cxn modelId="{277F7093-C97E-4EED-9EC4-8756E9880329}" type="presParOf" srcId="{EEFFEC79-E361-43AE-B6B8-0E6E16956689}" destId="{7B029CDA-49DD-4DCE-961D-1B264B05FED3}" srcOrd="0" destOrd="0" presId="urn:microsoft.com/office/officeart/2005/8/layout/hierarchy1"/>
    <dgm:cxn modelId="{7F4703F5-0EBD-4DC0-AA60-2BAAA8180F12}" type="presParOf" srcId="{EEFFEC79-E361-43AE-B6B8-0E6E16956689}" destId="{06096D62-8933-48AC-B2FD-FA542EB78705}" srcOrd="1" destOrd="0" presId="urn:microsoft.com/office/officeart/2005/8/layout/hierarchy1"/>
    <dgm:cxn modelId="{4F6B982D-F4AB-4DF1-A3D3-6186889B68F3}" type="presParOf" srcId="{06096D62-8933-48AC-B2FD-FA542EB78705}" destId="{8505BC09-9E64-40F3-9980-3556F930DA93}" srcOrd="0" destOrd="0" presId="urn:microsoft.com/office/officeart/2005/8/layout/hierarchy1"/>
    <dgm:cxn modelId="{16D1BA84-7A07-48CC-A779-209D6C060FFD}" type="presParOf" srcId="{8505BC09-9E64-40F3-9980-3556F930DA93}" destId="{25CBCF08-BB09-4F1E-BBC5-E93811E5FCD1}" srcOrd="0" destOrd="0" presId="urn:microsoft.com/office/officeart/2005/8/layout/hierarchy1"/>
    <dgm:cxn modelId="{719C2956-E952-4560-82BA-3D737362DB91}" type="presParOf" srcId="{8505BC09-9E64-40F3-9980-3556F930DA93}" destId="{70235043-089B-477D-8B36-BE6687809DE2}" srcOrd="1" destOrd="0" presId="urn:microsoft.com/office/officeart/2005/8/layout/hierarchy1"/>
    <dgm:cxn modelId="{171F6F21-334A-41EC-9963-B8ABD962A122}" type="presParOf" srcId="{06096D62-8933-48AC-B2FD-FA542EB78705}" destId="{83BAD1D8-7558-4507-AE98-890B37B08BD0}" srcOrd="1" destOrd="0" presId="urn:microsoft.com/office/officeart/2005/8/layout/hierarchy1"/>
    <dgm:cxn modelId="{D47CAEEF-5442-48C7-9B6E-DDD112DBBB92}" type="presParOf" srcId="{83BAD1D8-7558-4507-AE98-890B37B08BD0}" destId="{E4323970-A9DD-4656-AE34-A0B9DB1D0133}" srcOrd="0" destOrd="0" presId="urn:microsoft.com/office/officeart/2005/8/layout/hierarchy1"/>
    <dgm:cxn modelId="{70097C52-B8D2-4238-A6FB-8017450C7E50}" type="presParOf" srcId="{83BAD1D8-7558-4507-AE98-890B37B08BD0}" destId="{929E53BC-5F24-477F-9B9A-9410DBBD0D34}" srcOrd="1" destOrd="0" presId="urn:microsoft.com/office/officeart/2005/8/layout/hierarchy1"/>
    <dgm:cxn modelId="{0D9D5357-D7A1-4ACC-89E0-863BB766646B}" type="presParOf" srcId="{929E53BC-5F24-477F-9B9A-9410DBBD0D34}" destId="{4C7D7B58-8DE0-4EE3-BF8D-FCCAA28EAB03}" srcOrd="0" destOrd="0" presId="urn:microsoft.com/office/officeart/2005/8/layout/hierarchy1"/>
    <dgm:cxn modelId="{DDB57E25-C2D7-4362-9C6F-13DEBF84CBAB}" type="presParOf" srcId="{4C7D7B58-8DE0-4EE3-BF8D-FCCAA28EAB03}" destId="{2A0067D3-AA24-4198-8A11-4C609EEDFD52}" srcOrd="0" destOrd="0" presId="urn:microsoft.com/office/officeart/2005/8/layout/hierarchy1"/>
    <dgm:cxn modelId="{20AB13CA-8AF5-4F93-8848-17DB12665DA4}" type="presParOf" srcId="{4C7D7B58-8DE0-4EE3-BF8D-FCCAA28EAB03}" destId="{168DB713-7F19-4755-A951-525F34958BF4}" srcOrd="1" destOrd="0" presId="urn:microsoft.com/office/officeart/2005/8/layout/hierarchy1"/>
    <dgm:cxn modelId="{B8F8C987-F69E-4766-BA74-078668155D92}" type="presParOf" srcId="{929E53BC-5F24-477F-9B9A-9410DBBD0D34}" destId="{51CC34F6-03E6-4F18-969C-502915F54E04}" srcOrd="1" destOrd="0" presId="urn:microsoft.com/office/officeart/2005/8/layout/hierarchy1"/>
    <dgm:cxn modelId="{189B33E1-F1F7-4098-BAD3-EEC44132C53A}" type="presParOf" srcId="{83BAD1D8-7558-4507-AE98-890B37B08BD0}" destId="{1C360CB2-1B0F-4056-82B9-237AC31E3073}" srcOrd="2" destOrd="0" presId="urn:microsoft.com/office/officeart/2005/8/layout/hierarchy1"/>
    <dgm:cxn modelId="{C144F9CD-7B32-4594-8638-D3E9CDDDCED2}" type="presParOf" srcId="{83BAD1D8-7558-4507-AE98-890B37B08BD0}" destId="{F9954277-3E79-42F3-99C7-DFA4D80C3783}" srcOrd="3" destOrd="0" presId="urn:microsoft.com/office/officeart/2005/8/layout/hierarchy1"/>
    <dgm:cxn modelId="{84D0D81B-E8BC-4C64-B2E4-617D622E4F5C}" type="presParOf" srcId="{F9954277-3E79-42F3-99C7-DFA4D80C3783}" destId="{0A76F638-68AA-4E6B-97A8-E315DF6CF07A}" srcOrd="0" destOrd="0" presId="urn:microsoft.com/office/officeart/2005/8/layout/hierarchy1"/>
    <dgm:cxn modelId="{DAD60212-5C3B-47D3-AFF5-FAB959CB5590}" type="presParOf" srcId="{0A76F638-68AA-4E6B-97A8-E315DF6CF07A}" destId="{0E013AB5-33CF-47B7-8411-C88D8DE64AFD}" srcOrd="0" destOrd="0" presId="urn:microsoft.com/office/officeart/2005/8/layout/hierarchy1"/>
    <dgm:cxn modelId="{7502BFC6-E085-46B8-9581-5C2206BC425B}" type="presParOf" srcId="{0A76F638-68AA-4E6B-97A8-E315DF6CF07A}" destId="{040793AE-491B-4C7C-B282-60459C041445}" srcOrd="1" destOrd="0" presId="urn:microsoft.com/office/officeart/2005/8/layout/hierarchy1"/>
    <dgm:cxn modelId="{FCF77BAA-3C00-46D1-9026-A204C32B0D91}" type="presParOf" srcId="{F9954277-3E79-42F3-99C7-DFA4D80C3783}" destId="{185E8014-D883-4038-A914-4A5AA6B1FA01}" srcOrd="1" destOrd="0" presId="urn:microsoft.com/office/officeart/2005/8/layout/hierarchy1"/>
    <dgm:cxn modelId="{FBD733F3-407A-4AF3-A8F9-5E609BC8C03C}" type="presParOf" srcId="{83BAD1D8-7558-4507-AE98-890B37B08BD0}" destId="{F2C10A10-5C46-4E3A-BAA8-0A1C29B84CB5}" srcOrd="4" destOrd="0" presId="urn:microsoft.com/office/officeart/2005/8/layout/hierarchy1"/>
    <dgm:cxn modelId="{4EB75C0B-A78A-4482-B848-9178B0B746D0}" type="presParOf" srcId="{83BAD1D8-7558-4507-AE98-890B37B08BD0}" destId="{ED1D01FD-BBB0-4227-BEBA-5A94B8D6C0E1}" srcOrd="5" destOrd="0" presId="urn:microsoft.com/office/officeart/2005/8/layout/hierarchy1"/>
    <dgm:cxn modelId="{6E575A9A-53BE-4C46-9DFE-09DA0DBE3340}" type="presParOf" srcId="{ED1D01FD-BBB0-4227-BEBA-5A94B8D6C0E1}" destId="{417C3826-58EE-4787-B9B4-13A40B80DF14}" srcOrd="0" destOrd="0" presId="urn:microsoft.com/office/officeart/2005/8/layout/hierarchy1"/>
    <dgm:cxn modelId="{8E1708CE-2F7B-4F7F-99F3-7571058476BB}" type="presParOf" srcId="{417C3826-58EE-4787-B9B4-13A40B80DF14}" destId="{1AE787A7-5092-449D-AE71-34B9BF608CD5}" srcOrd="0" destOrd="0" presId="urn:microsoft.com/office/officeart/2005/8/layout/hierarchy1"/>
    <dgm:cxn modelId="{165F9865-9938-49C7-90BB-E8915D798032}" type="presParOf" srcId="{417C3826-58EE-4787-B9B4-13A40B80DF14}" destId="{9C9D683D-583D-4627-BE1C-AF163E1477C6}" srcOrd="1" destOrd="0" presId="urn:microsoft.com/office/officeart/2005/8/layout/hierarchy1"/>
    <dgm:cxn modelId="{64CCF4CE-E44C-4E39-87BB-C5E538C09A50}" type="presParOf" srcId="{ED1D01FD-BBB0-4227-BEBA-5A94B8D6C0E1}" destId="{B93A2933-E9AE-4203-BEC2-0BAD14D59C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ACD5B7-491F-4D0A-8B64-E3308F9B1AD6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D5B72CA-1E11-4001-A2A8-1C343F2F077D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Cystatin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C</a:t>
          </a:r>
          <a:endParaRPr lang="en-US" dirty="0">
            <a:solidFill>
              <a:schemeClr val="bg1"/>
            </a:solidFill>
          </a:endParaRPr>
        </a:p>
      </dgm:t>
    </dgm:pt>
    <dgm:pt modelId="{2AFE03FD-36F6-48F2-850B-9D2EB35B1D3B}" type="parTrans" cxnId="{E5317148-3791-4A4D-A4B0-DDD1B6E8C2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B4D4EBB-7D8F-4F4B-9479-AFDEC858DEB2}" type="sibTrans" cxnId="{E5317148-3791-4A4D-A4B0-DDD1B6E8C23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BBC2D72-8370-4FD7-B25B-0066E946A75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Virtually found in all tissues and body fluids</a:t>
          </a:r>
          <a:endParaRPr lang="en-US" dirty="0">
            <a:solidFill>
              <a:schemeClr val="bg1"/>
            </a:solidFill>
          </a:endParaRPr>
        </a:p>
      </dgm:t>
    </dgm:pt>
    <dgm:pt modelId="{5F04B418-0DC4-4D7B-AFB3-9B44020A3791}" type="parTrans" cxnId="{364AECB1-B459-4D6E-9CBB-7D1A74788E0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9B696F8-9C4F-494E-83EE-BF6B1EE1832E}" type="sibTrans" cxnId="{364AECB1-B459-4D6E-9CBB-7D1A74788E0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48122E-E425-41CC-9E7A-08EB4FB8CB98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Potent inhibitor of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lysosomal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proteinases</a:t>
          </a:r>
          <a:endParaRPr lang="en-US" dirty="0">
            <a:solidFill>
              <a:schemeClr val="bg1"/>
            </a:solidFill>
          </a:endParaRPr>
        </a:p>
      </dgm:t>
    </dgm:pt>
    <dgm:pt modelId="{FC3D9B23-25C4-4D86-BD96-E41E12D35938}" type="parTrans" cxnId="{CC459600-FE88-4488-B11E-6E0C4ABD4D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2B6C8B-6658-4A88-98CA-BA2999856200}" type="sibTrans" cxnId="{CC459600-FE88-4488-B11E-6E0C4ABD4D8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AEEA43D-F4EE-4172-A5D9-DF53DA9142C0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Important extracellular inhibitors of </a:t>
          </a:r>
          <a:r>
            <a:rPr lang="en-US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cysteine</a:t>
          </a:r>
          <a:r>
            <a:rPr lang="en-US" dirty="0" smtClean="0">
              <a:solidFill>
                <a:schemeClr val="bg1"/>
              </a:solidFill>
              <a:latin typeface="Century Gothic" panose="020B0502020202020204" pitchFamily="34" charset="0"/>
            </a:rPr>
            <a:t> proteases</a:t>
          </a:r>
          <a:endParaRPr lang="en-US" dirty="0">
            <a:solidFill>
              <a:schemeClr val="bg1"/>
            </a:solidFill>
          </a:endParaRPr>
        </a:p>
      </dgm:t>
    </dgm:pt>
    <dgm:pt modelId="{D3E67400-2743-4359-BB25-54A58D722841}" type="parTrans" cxnId="{82689648-B9AF-4EEC-9022-D0908DF261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2F25394-8AB8-4DF7-AA1C-0874AD5C9635}" type="sibTrans" cxnId="{82689648-B9AF-4EEC-9022-D0908DF2610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4A504A8-11E3-4B68-8A07-980FBA792EDA}" type="pres">
      <dgm:prSet presAssocID="{CFACD5B7-491F-4D0A-8B64-E3308F9B1AD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84F8338-D2AA-4FF0-A9F7-EDE32EB4A020}" type="pres">
      <dgm:prSet presAssocID="{5D5B72CA-1E11-4001-A2A8-1C343F2F077D}" presName="hierRoot1" presStyleCnt="0">
        <dgm:presLayoutVars>
          <dgm:hierBranch val="init"/>
        </dgm:presLayoutVars>
      </dgm:prSet>
      <dgm:spPr/>
    </dgm:pt>
    <dgm:pt modelId="{E324740B-CE87-4533-BDE0-8D96976E0635}" type="pres">
      <dgm:prSet presAssocID="{5D5B72CA-1E11-4001-A2A8-1C343F2F077D}" presName="rootComposite1" presStyleCnt="0"/>
      <dgm:spPr/>
    </dgm:pt>
    <dgm:pt modelId="{F8C2D325-4C5F-46FF-AF79-ED7691F8D615}" type="pres">
      <dgm:prSet presAssocID="{5D5B72CA-1E11-4001-A2A8-1C343F2F077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FDE358-7D03-4DE0-8437-BA2DB3CFCD5A}" type="pres">
      <dgm:prSet presAssocID="{5D5B72CA-1E11-4001-A2A8-1C343F2F077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5E7426A-8341-470D-A455-706453743047}" type="pres">
      <dgm:prSet presAssocID="{5D5B72CA-1E11-4001-A2A8-1C343F2F077D}" presName="hierChild2" presStyleCnt="0"/>
      <dgm:spPr/>
    </dgm:pt>
    <dgm:pt modelId="{1961968B-0460-466C-9FC0-3E5EE1108066}" type="pres">
      <dgm:prSet presAssocID="{5F04B418-0DC4-4D7B-AFB3-9B44020A3791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087877A-7E9F-4493-B66C-D37F1EC24A80}" type="pres">
      <dgm:prSet presAssocID="{CBBC2D72-8370-4FD7-B25B-0066E946A756}" presName="hierRoot2" presStyleCnt="0">
        <dgm:presLayoutVars>
          <dgm:hierBranch val="init"/>
        </dgm:presLayoutVars>
      </dgm:prSet>
      <dgm:spPr/>
    </dgm:pt>
    <dgm:pt modelId="{71386F06-3866-40E2-B774-E55F6BB9481B}" type="pres">
      <dgm:prSet presAssocID="{CBBC2D72-8370-4FD7-B25B-0066E946A756}" presName="rootComposite" presStyleCnt="0"/>
      <dgm:spPr/>
    </dgm:pt>
    <dgm:pt modelId="{6EAFFD01-0451-450C-AC38-CF467E175DF6}" type="pres">
      <dgm:prSet presAssocID="{CBBC2D72-8370-4FD7-B25B-0066E946A75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597B4E-072B-4B6F-8D31-B2C985E09944}" type="pres">
      <dgm:prSet presAssocID="{CBBC2D72-8370-4FD7-B25B-0066E946A756}" presName="rootConnector" presStyleLbl="node2" presStyleIdx="0" presStyleCnt="3"/>
      <dgm:spPr/>
      <dgm:t>
        <a:bodyPr/>
        <a:lstStyle/>
        <a:p>
          <a:endParaRPr lang="en-US"/>
        </a:p>
      </dgm:t>
    </dgm:pt>
    <dgm:pt modelId="{B3743E59-364C-4EEA-BEDD-BB75AD489587}" type="pres">
      <dgm:prSet presAssocID="{CBBC2D72-8370-4FD7-B25B-0066E946A756}" presName="hierChild4" presStyleCnt="0"/>
      <dgm:spPr/>
    </dgm:pt>
    <dgm:pt modelId="{3D129216-CC51-4E2A-A40A-D84E27AB909A}" type="pres">
      <dgm:prSet presAssocID="{CBBC2D72-8370-4FD7-B25B-0066E946A756}" presName="hierChild5" presStyleCnt="0"/>
      <dgm:spPr/>
    </dgm:pt>
    <dgm:pt modelId="{98DF207E-8000-4453-BEAF-7019258C5455}" type="pres">
      <dgm:prSet presAssocID="{FC3D9B23-25C4-4D86-BD96-E41E12D35938}" presName="Name37" presStyleLbl="parChTrans1D2" presStyleIdx="1" presStyleCnt="3"/>
      <dgm:spPr/>
      <dgm:t>
        <a:bodyPr/>
        <a:lstStyle/>
        <a:p>
          <a:endParaRPr lang="en-US"/>
        </a:p>
      </dgm:t>
    </dgm:pt>
    <dgm:pt modelId="{D0819E2F-4048-450A-8F84-48C650F078B4}" type="pres">
      <dgm:prSet presAssocID="{9C48122E-E425-41CC-9E7A-08EB4FB8CB98}" presName="hierRoot2" presStyleCnt="0">
        <dgm:presLayoutVars>
          <dgm:hierBranch val="init"/>
        </dgm:presLayoutVars>
      </dgm:prSet>
      <dgm:spPr/>
    </dgm:pt>
    <dgm:pt modelId="{C9CD7209-2545-48EF-9CAF-E8DF7D700ECC}" type="pres">
      <dgm:prSet presAssocID="{9C48122E-E425-41CC-9E7A-08EB4FB8CB98}" presName="rootComposite" presStyleCnt="0"/>
      <dgm:spPr/>
    </dgm:pt>
    <dgm:pt modelId="{62B87BB3-7184-477C-919D-4F620848EA20}" type="pres">
      <dgm:prSet presAssocID="{9C48122E-E425-41CC-9E7A-08EB4FB8CB9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8861C8-B136-492C-AE96-4786395B2290}" type="pres">
      <dgm:prSet presAssocID="{9C48122E-E425-41CC-9E7A-08EB4FB8CB98}" presName="rootConnector" presStyleLbl="node2" presStyleIdx="1" presStyleCnt="3"/>
      <dgm:spPr/>
      <dgm:t>
        <a:bodyPr/>
        <a:lstStyle/>
        <a:p>
          <a:endParaRPr lang="en-US"/>
        </a:p>
      </dgm:t>
    </dgm:pt>
    <dgm:pt modelId="{35E2D6CD-3E89-4D69-9E3F-6D37E1A39BD0}" type="pres">
      <dgm:prSet presAssocID="{9C48122E-E425-41CC-9E7A-08EB4FB8CB98}" presName="hierChild4" presStyleCnt="0"/>
      <dgm:spPr/>
    </dgm:pt>
    <dgm:pt modelId="{59B78E4B-2265-492E-A98D-737CCF1B4033}" type="pres">
      <dgm:prSet presAssocID="{9C48122E-E425-41CC-9E7A-08EB4FB8CB98}" presName="hierChild5" presStyleCnt="0"/>
      <dgm:spPr/>
    </dgm:pt>
    <dgm:pt modelId="{874A6367-6BB4-425C-A019-E85B3CA4B548}" type="pres">
      <dgm:prSet presAssocID="{D3E67400-2743-4359-BB25-54A58D722841}" presName="Name37" presStyleLbl="parChTrans1D2" presStyleIdx="2" presStyleCnt="3"/>
      <dgm:spPr/>
      <dgm:t>
        <a:bodyPr/>
        <a:lstStyle/>
        <a:p>
          <a:endParaRPr lang="en-US"/>
        </a:p>
      </dgm:t>
    </dgm:pt>
    <dgm:pt modelId="{76B30917-D5FE-41BB-A59A-7E8396B7DFCF}" type="pres">
      <dgm:prSet presAssocID="{3AEEA43D-F4EE-4172-A5D9-DF53DA9142C0}" presName="hierRoot2" presStyleCnt="0">
        <dgm:presLayoutVars>
          <dgm:hierBranch val="init"/>
        </dgm:presLayoutVars>
      </dgm:prSet>
      <dgm:spPr/>
    </dgm:pt>
    <dgm:pt modelId="{DDD1EF40-24DA-4C6F-B574-B0F84C8DF65E}" type="pres">
      <dgm:prSet presAssocID="{3AEEA43D-F4EE-4172-A5D9-DF53DA9142C0}" presName="rootComposite" presStyleCnt="0"/>
      <dgm:spPr/>
    </dgm:pt>
    <dgm:pt modelId="{D21F083F-C070-4F00-B005-4C92802395A0}" type="pres">
      <dgm:prSet presAssocID="{3AEEA43D-F4EE-4172-A5D9-DF53DA9142C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389E61-2840-4303-95BE-8E20F9BCD9AD}" type="pres">
      <dgm:prSet presAssocID="{3AEEA43D-F4EE-4172-A5D9-DF53DA9142C0}" presName="rootConnector" presStyleLbl="node2" presStyleIdx="2" presStyleCnt="3"/>
      <dgm:spPr/>
      <dgm:t>
        <a:bodyPr/>
        <a:lstStyle/>
        <a:p>
          <a:endParaRPr lang="en-US"/>
        </a:p>
      </dgm:t>
    </dgm:pt>
    <dgm:pt modelId="{E32E5332-ECB2-4F3F-A1F7-A55D8C632519}" type="pres">
      <dgm:prSet presAssocID="{3AEEA43D-F4EE-4172-A5D9-DF53DA9142C0}" presName="hierChild4" presStyleCnt="0"/>
      <dgm:spPr/>
    </dgm:pt>
    <dgm:pt modelId="{540ACF47-FEAE-4218-A50E-2571AE281B8D}" type="pres">
      <dgm:prSet presAssocID="{3AEEA43D-F4EE-4172-A5D9-DF53DA9142C0}" presName="hierChild5" presStyleCnt="0"/>
      <dgm:spPr/>
    </dgm:pt>
    <dgm:pt modelId="{CE6667B8-3C36-40C7-8CEA-45ACA1B1EBF2}" type="pres">
      <dgm:prSet presAssocID="{5D5B72CA-1E11-4001-A2A8-1C343F2F077D}" presName="hierChild3" presStyleCnt="0"/>
      <dgm:spPr/>
    </dgm:pt>
  </dgm:ptLst>
  <dgm:cxnLst>
    <dgm:cxn modelId="{ABA87319-37F2-480A-A7B5-88FE31EE6EE6}" type="presOf" srcId="{CBBC2D72-8370-4FD7-B25B-0066E946A756}" destId="{F5597B4E-072B-4B6F-8D31-B2C985E09944}" srcOrd="1" destOrd="0" presId="urn:microsoft.com/office/officeart/2005/8/layout/orgChart1"/>
    <dgm:cxn modelId="{4C2D9224-C8EF-4BFF-9250-BDDF480923D1}" type="presOf" srcId="{9C48122E-E425-41CC-9E7A-08EB4FB8CB98}" destId="{1D8861C8-B136-492C-AE96-4786395B2290}" srcOrd="1" destOrd="0" presId="urn:microsoft.com/office/officeart/2005/8/layout/orgChart1"/>
    <dgm:cxn modelId="{192C2B20-EAC7-4D61-87ED-90F7EE06C63D}" type="presOf" srcId="{9C48122E-E425-41CC-9E7A-08EB4FB8CB98}" destId="{62B87BB3-7184-477C-919D-4F620848EA20}" srcOrd="0" destOrd="0" presId="urn:microsoft.com/office/officeart/2005/8/layout/orgChart1"/>
    <dgm:cxn modelId="{82689648-B9AF-4EEC-9022-D0908DF26106}" srcId="{5D5B72CA-1E11-4001-A2A8-1C343F2F077D}" destId="{3AEEA43D-F4EE-4172-A5D9-DF53DA9142C0}" srcOrd="2" destOrd="0" parTransId="{D3E67400-2743-4359-BB25-54A58D722841}" sibTransId="{B2F25394-8AB8-4DF7-AA1C-0874AD5C9635}"/>
    <dgm:cxn modelId="{5297E2D4-F031-4E23-872D-6656E258CD77}" type="presOf" srcId="{D3E67400-2743-4359-BB25-54A58D722841}" destId="{874A6367-6BB4-425C-A019-E85B3CA4B548}" srcOrd="0" destOrd="0" presId="urn:microsoft.com/office/officeart/2005/8/layout/orgChart1"/>
    <dgm:cxn modelId="{86AFB3B4-F3B5-4AD4-B24B-205CC5875D87}" type="presOf" srcId="{CFACD5B7-491F-4D0A-8B64-E3308F9B1AD6}" destId="{44A504A8-11E3-4B68-8A07-980FBA792EDA}" srcOrd="0" destOrd="0" presId="urn:microsoft.com/office/officeart/2005/8/layout/orgChart1"/>
    <dgm:cxn modelId="{5CB0EA29-68DD-4A62-8859-0A060710544A}" type="presOf" srcId="{3AEEA43D-F4EE-4172-A5D9-DF53DA9142C0}" destId="{D21F083F-C070-4F00-B005-4C92802395A0}" srcOrd="0" destOrd="0" presId="urn:microsoft.com/office/officeart/2005/8/layout/orgChart1"/>
    <dgm:cxn modelId="{E5317148-3791-4A4D-A4B0-DDD1B6E8C235}" srcId="{CFACD5B7-491F-4D0A-8B64-E3308F9B1AD6}" destId="{5D5B72CA-1E11-4001-A2A8-1C343F2F077D}" srcOrd="0" destOrd="0" parTransId="{2AFE03FD-36F6-48F2-850B-9D2EB35B1D3B}" sibTransId="{AB4D4EBB-7D8F-4F4B-9479-AFDEC858DEB2}"/>
    <dgm:cxn modelId="{CC459600-FE88-4488-B11E-6E0C4ABD4D8D}" srcId="{5D5B72CA-1E11-4001-A2A8-1C343F2F077D}" destId="{9C48122E-E425-41CC-9E7A-08EB4FB8CB98}" srcOrd="1" destOrd="0" parTransId="{FC3D9B23-25C4-4D86-BD96-E41E12D35938}" sibTransId="{C82B6C8B-6658-4A88-98CA-BA2999856200}"/>
    <dgm:cxn modelId="{6DCE43A2-9D7D-4F51-8387-F2EDE8B612E1}" type="presOf" srcId="{5D5B72CA-1E11-4001-A2A8-1C343F2F077D}" destId="{9EFDE358-7D03-4DE0-8437-BA2DB3CFCD5A}" srcOrd="1" destOrd="0" presId="urn:microsoft.com/office/officeart/2005/8/layout/orgChart1"/>
    <dgm:cxn modelId="{AC265BE2-E4C9-4CB3-B616-FDA5C4B61E3A}" type="presOf" srcId="{5F04B418-0DC4-4D7B-AFB3-9B44020A3791}" destId="{1961968B-0460-466C-9FC0-3E5EE1108066}" srcOrd="0" destOrd="0" presId="urn:microsoft.com/office/officeart/2005/8/layout/orgChart1"/>
    <dgm:cxn modelId="{A5715EB9-350D-4F10-8C15-2D0197CBFB0D}" type="presOf" srcId="{CBBC2D72-8370-4FD7-B25B-0066E946A756}" destId="{6EAFFD01-0451-450C-AC38-CF467E175DF6}" srcOrd="0" destOrd="0" presId="urn:microsoft.com/office/officeart/2005/8/layout/orgChart1"/>
    <dgm:cxn modelId="{A0C69B0F-58AA-4C0C-97A8-D906A1E13A10}" type="presOf" srcId="{3AEEA43D-F4EE-4172-A5D9-DF53DA9142C0}" destId="{7D389E61-2840-4303-95BE-8E20F9BCD9AD}" srcOrd="1" destOrd="0" presId="urn:microsoft.com/office/officeart/2005/8/layout/orgChart1"/>
    <dgm:cxn modelId="{322560DF-E3B6-4D13-BE89-24706838F96C}" type="presOf" srcId="{5D5B72CA-1E11-4001-A2A8-1C343F2F077D}" destId="{F8C2D325-4C5F-46FF-AF79-ED7691F8D615}" srcOrd="0" destOrd="0" presId="urn:microsoft.com/office/officeart/2005/8/layout/orgChart1"/>
    <dgm:cxn modelId="{F148A117-FBB4-4A7D-9DFD-FD9249B7C352}" type="presOf" srcId="{FC3D9B23-25C4-4D86-BD96-E41E12D35938}" destId="{98DF207E-8000-4453-BEAF-7019258C5455}" srcOrd="0" destOrd="0" presId="urn:microsoft.com/office/officeart/2005/8/layout/orgChart1"/>
    <dgm:cxn modelId="{364AECB1-B459-4D6E-9CBB-7D1A74788E07}" srcId="{5D5B72CA-1E11-4001-A2A8-1C343F2F077D}" destId="{CBBC2D72-8370-4FD7-B25B-0066E946A756}" srcOrd="0" destOrd="0" parTransId="{5F04B418-0DC4-4D7B-AFB3-9B44020A3791}" sibTransId="{19B696F8-9C4F-494E-83EE-BF6B1EE1832E}"/>
    <dgm:cxn modelId="{2C529EB9-3DD2-45EB-8A1D-A37D1E5E3FCD}" type="presParOf" srcId="{44A504A8-11E3-4B68-8A07-980FBA792EDA}" destId="{C84F8338-D2AA-4FF0-A9F7-EDE32EB4A020}" srcOrd="0" destOrd="0" presId="urn:microsoft.com/office/officeart/2005/8/layout/orgChart1"/>
    <dgm:cxn modelId="{42FF3B1F-4E98-4DAF-AE74-D3FA302492D0}" type="presParOf" srcId="{C84F8338-D2AA-4FF0-A9F7-EDE32EB4A020}" destId="{E324740B-CE87-4533-BDE0-8D96976E0635}" srcOrd="0" destOrd="0" presId="urn:microsoft.com/office/officeart/2005/8/layout/orgChart1"/>
    <dgm:cxn modelId="{84029356-4171-4AC5-A98F-A472733E5329}" type="presParOf" srcId="{E324740B-CE87-4533-BDE0-8D96976E0635}" destId="{F8C2D325-4C5F-46FF-AF79-ED7691F8D615}" srcOrd="0" destOrd="0" presId="urn:microsoft.com/office/officeart/2005/8/layout/orgChart1"/>
    <dgm:cxn modelId="{8F94888D-C3BC-494C-97D8-8E5578D6FA8B}" type="presParOf" srcId="{E324740B-CE87-4533-BDE0-8D96976E0635}" destId="{9EFDE358-7D03-4DE0-8437-BA2DB3CFCD5A}" srcOrd="1" destOrd="0" presId="urn:microsoft.com/office/officeart/2005/8/layout/orgChart1"/>
    <dgm:cxn modelId="{DD922388-D1E0-4517-AA3E-4F4465425483}" type="presParOf" srcId="{C84F8338-D2AA-4FF0-A9F7-EDE32EB4A020}" destId="{85E7426A-8341-470D-A455-706453743047}" srcOrd="1" destOrd="0" presId="urn:microsoft.com/office/officeart/2005/8/layout/orgChart1"/>
    <dgm:cxn modelId="{8FC946F7-AF25-4BE2-84CB-8F197A9FA679}" type="presParOf" srcId="{85E7426A-8341-470D-A455-706453743047}" destId="{1961968B-0460-466C-9FC0-3E5EE1108066}" srcOrd="0" destOrd="0" presId="urn:microsoft.com/office/officeart/2005/8/layout/orgChart1"/>
    <dgm:cxn modelId="{B0E045C1-6CA8-4165-9952-6169781B3A68}" type="presParOf" srcId="{85E7426A-8341-470D-A455-706453743047}" destId="{2087877A-7E9F-4493-B66C-D37F1EC24A80}" srcOrd="1" destOrd="0" presId="urn:microsoft.com/office/officeart/2005/8/layout/orgChart1"/>
    <dgm:cxn modelId="{7467DA3D-5BBC-4C08-BAE0-973BE19261E3}" type="presParOf" srcId="{2087877A-7E9F-4493-B66C-D37F1EC24A80}" destId="{71386F06-3866-40E2-B774-E55F6BB9481B}" srcOrd="0" destOrd="0" presId="urn:microsoft.com/office/officeart/2005/8/layout/orgChart1"/>
    <dgm:cxn modelId="{B5D1F7FB-BD9B-4F51-95CE-0965C2CA6ACC}" type="presParOf" srcId="{71386F06-3866-40E2-B774-E55F6BB9481B}" destId="{6EAFFD01-0451-450C-AC38-CF467E175DF6}" srcOrd="0" destOrd="0" presId="urn:microsoft.com/office/officeart/2005/8/layout/orgChart1"/>
    <dgm:cxn modelId="{8BEA525C-F014-481E-A582-6D5460223772}" type="presParOf" srcId="{71386F06-3866-40E2-B774-E55F6BB9481B}" destId="{F5597B4E-072B-4B6F-8D31-B2C985E09944}" srcOrd="1" destOrd="0" presId="urn:microsoft.com/office/officeart/2005/8/layout/orgChart1"/>
    <dgm:cxn modelId="{5491F9F4-D428-4FED-A782-9B90453A25C3}" type="presParOf" srcId="{2087877A-7E9F-4493-B66C-D37F1EC24A80}" destId="{B3743E59-364C-4EEA-BEDD-BB75AD489587}" srcOrd="1" destOrd="0" presId="urn:microsoft.com/office/officeart/2005/8/layout/orgChart1"/>
    <dgm:cxn modelId="{0A3ADC0C-8B0A-4D3C-8C42-92306DE96575}" type="presParOf" srcId="{2087877A-7E9F-4493-B66C-D37F1EC24A80}" destId="{3D129216-CC51-4E2A-A40A-D84E27AB909A}" srcOrd="2" destOrd="0" presId="urn:microsoft.com/office/officeart/2005/8/layout/orgChart1"/>
    <dgm:cxn modelId="{38866810-D046-4E0B-B686-80BF4209EFCA}" type="presParOf" srcId="{85E7426A-8341-470D-A455-706453743047}" destId="{98DF207E-8000-4453-BEAF-7019258C5455}" srcOrd="2" destOrd="0" presId="urn:microsoft.com/office/officeart/2005/8/layout/orgChart1"/>
    <dgm:cxn modelId="{8E8DE4CB-A738-48EF-8169-04285D94BA18}" type="presParOf" srcId="{85E7426A-8341-470D-A455-706453743047}" destId="{D0819E2F-4048-450A-8F84-48C650F078B4}" srcOrd="3" destOrd="0" presId="urn:microsoft.com/office/officeart/2005/8/layout/orgChart1"/>
    <dgm:cxn modelId="{7D45C42D-E0EE-45A0-B835-DDABDF3ECEFA}" type="presParOf" srcId="{D0819E2F-4048-450A-8F84-48C650F078B4}" destId="{C9CD7209-2545-48EF-9CAF-E8DF7D700ECC}" srcOrd="0" destOrd="0" presId="urn:microsoft.com/office/officeart/2005/8/layout/orgChart1"/>
    <dgm:cxn modelId="{19800593-AF1E-44FA-A51E-D3325A65560B}" type="presParOf" srcId="{C9CD7209-2545-48EF-9CAF-E8DF7D700ECC}" destId="{62B87BB3-7184-477C-919D-4F620848EA20}" srcOrd="0" destOrd="0" presId="urn:microsoft.com/office/officeart/2005/8/layout/orgChart1"/>
    <dgm:cxn modelId="{FD611F6D-DD4C-4011-A5B7-614402815610}" type="presParOf" srcId="{C9CD7209-2545-48EF-9CAF-E8DF7D700ECC}" destId="{1D8861C8-B136-492C-AE96-4786395B2290}" srcOrd="1" destOrd="0" presId="urn:microsoft.com/office/officeart/2005/8/layout/orgChart1"/>
    <dgm:cxn modelId="{C5C44444-4D9F-46CF-9EBD-B33E01C39AF7}" type="presParOf" srcId="{D0819E2F-4048-450A-8F84-48C650F078B4}" destId="{35E2D6CD-3E89-4D69-9E3F-6D37E1A39BD0}" srcOrd="1" destOrd="0" presId="urn:microsoft.com/office/officeart/2005/8/layout/orgChart1"/>
    <dgm:cxn modelId="{0DE6C0AC-312F-40AF-B691-946113936E77}" type="presParOf" srcId="{D0819E2F-4048-450A-8F84-48C650F078B4}" destId="{59B78E4B-2265-492E-A98D-737CCF1B4033}" srcOrd="2" destOrd="0" presId="urn:microsoft.com/office/officeart/2005/8/layout/orgChart1"/>
    <dgm:cxn modelId="{36239A34-3D81-411C-B9C4-BE1023C7A2CA}" type="presParOf" srcId="{85E7426A-8341-470D-A455-706453743047}" destId="{874A6367-6BB4-425C-A019-E85B3CA4B548}" srcOrd="4" destOrd="0" presId="urn:microsoft.com/office/officeart/2005/8/layout/orgChart1"/>
    <dgm:cxn modelId="{68298CD0-7092-456D-854E-7AA1C0323C7F}" type="presParOf" srcId="{85E7426A-8341-470D-A455-706453743047}" destId="{76B30917-D5FE-41BB-A59A-7E8396B7DFCF}" srcOrd="5" destOrd="0" presId="urn:microsoft.com/office/officeart/2005/8/layout/orgChart1"/>
    <dgm:cxn modelId="{1470798D-9DFE-4935-8E1E-B0A9A32D84F3}" type="presParOf" srcId="{76B30917-D5FE-41BB-A59A-7E8396B7DFCF}" destId="{DDD1EF40-24DA-4C6F-B574-B0F84C8DF65E}" srcOrd="0" destOrd="0" presId="urn:microsoft.com/office/officeart/2005/8/layout/orgChart1"/>
    <dgm:cxn modelId="{C8302737-C64E-461E-B986-5450A1F735CC}" type="presParOf" srcId="{DDD1EF40-24DA-4C6F-B574-B0F84C8DF65E}" destId="{D21F083F-C070-4F00-B005-4C92802395A0}" srcOrd="0" destOrd="0" presId="urn:microsoft.com/office/officeart/2005/8/layout/orgChart1"/>
    <dgm:cxn modelId="{AFFDB242-930A-463E-9048-762ED372DBC7}" type="presParOf" srcId="{DDD1EF40-24DA-4C6F-B574-B0F84C8DF65E}" destId="{7D389E61-2840-4303-95BE-8E20F9BCD9AD}" srcOrd="1" destOrd="0" presId="urn:microsoft.com/office/officeart/2005/8/layout/orgChart1"/>
    <dgm:cxn modelId="{BC4F7049-204D-4372-8D71-A1010DBF225B}" type="presParOf" srcId="{76B30917-D5FE-41BB-A59A-7E8396B7DFCF}" destId="{E32E5332-ECB2-4F3F-A1F7-A55D8C632519}" srcOrd="1" destOrd="0" presId="urn:microsoft.com/office/officeart/2005/8/layout/orgChart1"/>
    <dgm:cxn modelId="{B59A0214-8379-4BA4-8C87-986953355262}" type="presParOf" srcId="{76B30917-D5FE-41BB-A59A-7E8396B7DFCF}" destId="{540ACF47-FEAE-4218-A50E-2571AE281B8D}" srcOrd="2" destOrd="0" presId="urn:microsoft.com/office/officeart/2005/8/layout/orgChart1"/>
    <dgm:cxn modelId="{85E8BFBE-ACD8-44A5-A6A5-B5597D48A446}" type="presParOf" srcId="{C84F8338-D2AA-4FF0-A9F7-EDE32EB4A020}" destId="{CE6667B8-3C36-40C7-8CEA-45ACA1B1EB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0E94F0-86C5-4D3A-96B2-D9F87212774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D803EB-BF03-45D4-9C69-D35BE2934CD5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BP control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C2662A6-D9BD-4C86-BE95-CE1512F0FB56}" type="parTrans" cxnId="{5D14CDD2-8FDC-4F1D-9115-F7A778763367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F4AD9BBB-D6FF-4AEF-AA02-14020183DBAE}" type="sibTrans" cxnId="{5D14CDD2-8FDC-4F1D-9115-F7A778763367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AFEB425C-C6F5-43FC-AB98-062115D4671A}">
      <dgm:prSet phldrT="[Text]" custT="1"/>
      <dgm:spPr/>
      <dgm:t>
        <a:bodyPr/>
        <a:lstStyle/>
        <a:p>
          <a:r>
            <a:rPr lang="en-US" sz="2600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Hyperlipidemia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60EC8B9-2D4A-499F-9F57-6B89F7FA8DE8}" type="parTrans" cxnId="{7C77FCF0-7D1D-438B-A519-AD1C021D3377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734569D-2438-433D-BBB3-C7E71BC05317}" type="sibTrans" cxnId="{7C77FCF0-7D1D-438B-A519-AD1C021D3377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3C7092B6-7531-481A-8015-2DFE5EB471C4}">
      <dgm:prSet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Correct Acidosis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8EFA552B-295F-4B9C-B513-578000E9EFC8}" type="parTrans" cxnId="{671C6CDD-1B00-40DB-BFBA-0F62D57245D6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70C412D-F9FE-4A75-86D5-7468E6891655}" type="sibTrans" cxnId="{671C6CDD-1B00-40DB-BFBA-0F62D57245D6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9087995-6959-4FA1-8228-9E0C3C33C418}">
      <dgm:prSet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Diet </a:t>
          </a:r>
        </a:p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Protein, PO3 &amp; salt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E2D6DB76-EAED-45D3-8722-470D34CEC444}" type="parTrans" cxnId="{DEF1D3BF-6AAD-4886-8E07-5EE9AC570FA8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20CDE39-3FBA-4ACC-A0E3-38CBDD6E0C9E}" type="sibTrans" cxnId="{DEF1D3BF-6AAD-4886-8E07-5EE9AC570FA8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74575D7A-0EFC-44CA-B76D-2A4E8B2013A1}">
      <dgm:prSet phldrT="[Text]" custT="1"/>
      <dgm:spPr/>
      <dgm:t>
        <a:bodyPr/>
        <a:lstStyle/>
        <a:p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Prevention progress of CKD 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864315A-E047-4C9C-83F8-25E5C17A4A72}" type="sibTrans" cxnId="{CEA2655F-F1F6-4F99-B096-EC8275449AB1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90BA89A4-7902-4308-B04C-4F5A455A8635}" type="parTrans" cxnId="{CEA2655F-F1F6-4F99-B096-EC8275449AB1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2D43C0C-EAE8-47BD-B142-F5BBA4C17BC0}">
      <dgm:prSet phldrT="[Text]" custT="1"/>
      <dgm:spPr/>
      <dgm:t>
        <a:bodyPr/>
        <a:lstStyle/>
        <a:p>
          <a:r>
            <a:rPr lang="en-US" sz="2600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Glycemic</a:t>
          </a:r>
          <a:r>
            <a:rPr lang="en-US" sz="26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 Control</a:t>
          </a:r>
          <a:endParaRPr lang="en-US" sz="26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615D2290-41AC-42E0-9421-C0F3EE00ECCA}" type="sibTrans" cxnId="{7BC21810-3C6D-4AAA-AE5C-B869572A4A3F}">
      <dgm:prSet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DED592E-98C5-48F0-90DF-0B2DEBA460A6}" type="parTrans" cxnId="{7BC21810-3C6D-4AAA-AE5C-B869572A4A3F}">
      <dgm:prSet custT="1"/>
      <dgm:spPr/>
      <dgm:t>
        <a:bodyPr/>
        <a:lstStyle/>
        <a:p>
          <a:endParaRPr lang="en-US" sz="2600" b="1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1A1D697-A567-4568-92AE-775E544A26AF}">
      <dgm:prSet custT="1"/>
      <dgm:spPr/>
      <dgm:t>
        <a:bodyPr/>
        <a:lstStyle/>
        <a:p>
          <a:r>
            <a:rPr lang="en-US" sz="2600" b="1" dirty="0" err="1" smtClean="0">
              <a:solidFill>
                <a:schemeClr val="bg1"/>
              </a:solidFill>
              <a:latin typeface="Century Gothic" pitchFamily="34" charset="0"/>
            </a:rPr>
            <a:t>Proteinuria</a:t>
          </a:r>
          <a:r>
            <a:rPr lang="en-US" sz="2600" b="1" dirty="0" smtClean="0">
              <a:solidFill>
                <a:schemeClr val="bg1"/>
              </a:solidFill>
              <a:latin typeface="Century Gothic" pitchFamily="34" charset="0"/>
            </a:rPr>
            <a:t>&amp; RAAS</a:t>
          </a:r>
          <a:endParaRPr lang="en-US" sz="2600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D896B2BB-97E9-44DE-8C09-75D4C1810486}" type="parTrans" cxnId="{71079D84-6F7D-4A45-BF75-8DBBC212B46C}">
      <dgm:prSet/>
      <dgm:spPr/>
      <dgm:t>
        <a:bodyPr/>
        <a:lstStyle/>
        <a:p>
          <a:endParaRPr lang="en-US"/>
        </a:p>
      </dgm:t>
    </dgm:pt>
    <dgm:pt modelId="{A0E6ECFA-8F13-4C37-9C6B-201473BE423A}" type="sibTrans" cxnId="{71079D84-6F7D-4A45-BF75-8DBBC212B46C}">
      <dgm:prSet/>
      <dgm:spPr/>
      <dgm:t>
        <a:bodyPr/>
        <a:lstStyle/>
        <a:p>
          <a:endParaRPr lang="en-US"/>
        </a:p>
      </dgm:t>
    </dgm:pt>
    <dgm:pt modelId="{AB369B65-3C6F-46F0-BE92-62E9DE7EF12F}" type="pres">
      <dgm:prSet presAssocID="{570E94F0-86C5-4D3A-96B2-D9F87212774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7678C5-B30F-4CA1-8336-9ECE48FE7290}" type="pres">
      <dgm:prSet presAssocID="{74575D7A-0EFC-44CA-B76D-2A4E8B2013A1}" presName="root1" presStyleCnt="0"/>
      <dgm:spPr/>
    </dgm:pt>
    <dgm:pt modelId="{0425B338-AC5A-4C42-8C47-861121CE8EF3}" type="pres">
      <dgm:prSet presAssocID="{74575D7A-0EFC-44CA-B76D-2A4E8B2013A1}" presName="LevelOneTextNode" presStyleLbl="node0" presStyleIdx="0" presStyleCnt="1" custAng="5400000" custScaleX="130597" custScaleY="52459" custLinFactNeighborX="-34825" custLinFactNeighborY="2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935D08-AEB1-4665-A9DE-2BABE1D7AE90}" type="pres">
      <dgm:prSet presAssocID="{74575D7A-0EFC-44CA-B76D-2A4E8B2013A1}" presName="level2hierChild" presStyleCnt="0"/>
      <dgm:spPr/>
    </dgm:pt>
    <dgm:pt modelId="{5179FC0A-1A03-4A9F-917A-1B41CA57D35E}" type="pres">
      <dgm:prSet presAssocID="{DDED592E-98C5-48F0-90DF-0B2DEBA460A6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1BC71E8B-DFB6-466A-B28E-DA0F5139711A}" type="pres">
      <dgm:prSet presAssocID="{DDED592E-98C5-48F0-90DF-0B2DEBA460A6}" presName="connTx" presStyleLbl="parChTrans1D2" presStyleIdx="0" presStyleCnt="6"/>
      <dgm:spPr/>
      <dgm:t>
        <a:bodyPr/>
        <a:lstStyle/>
        <a:p>
          <a:endParaRPr lang="en-US"/>
        </a:p>
      </dgm:t>
    </dgm:pt>
    <dgm:pt modelId="{09A7682F-8634-4008-A6B1-22866E729401}" type="pres">
      <dgm:prSet presAssocID="{62D43C0C-EAE8-47BD-B142-F5BBA4C17BC0}" presName="root2" presStyleCnt="0"/>
      <dgm:spPr/>
    </dgm:pt>
    <dgm:pt modelId="{BC0BB3C5-16A9-4B0E-B9EC-6053F3F7FCCE}" type="pres">
      <dgm:prSet presAssocID="{62D43C0C-EAE8-47BD-B142-F5BBA4C17BC0}" presName="LevelTwoTextNode" presStyleLbl="node2" presStyleIdx="0" presStyleCnt="6" custLinFactNeighborX="40337" custLinFactNeighborY="-54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175C93-0973-4698-A947-C60CB056D158}" type="pres">
      <dgm:prSet presAssocID="{62D43C0C-EAE8-47BD-B142-F5BBA4C17BC0}" presName="level3hierChild" presStyleCnt="0"/>
      <dgm:spPr/>
    </dgm:pt>
    <dgm:pt modelId="{EECF3CE5-63F0-4CEE-B61A-E74B5E565820}" type="pres">
      <dgm:prSet presAssocID="{CC2662A6-D9BD-4C86-BE95-CE1512F0FB56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E7688E3F-BB31-4B5B-AA27-942413E80AD7}" type="pres">
      <dgm:prSet presAssocID="{CC2662A6-D9BD-4C86-BE95-CE1512F0FB56}" presName="connTx" presStyleLbl="parChTrans1D2" presStyleIdx="1" presStyleCnt="6"/>
      <dgm:spPr/>
      <dgm:t>
        <a:bodyPr/>
        <a:lstStyle/>
        <a:p>
          <a:endParaRPr lang="en-US"/>
        </a:p>
      </dgm:t>
    </dgm:pt>
    <dgm:pt modelId="{32CBBB61-FD58-4592-8B93-C9ACA62B342A}" type="pres">
      <dgm:prSet presAssocID="{1AD803EB-BF03-45D4-9C69-D35BE2934CD5}" presName="root2" presStyleCnt="0"/>
      <dgm:spPr/>
    </dgm:pt>
    <dgm:pt modelId="{83C962F5-D9EA-4A48-BB80-8241210C1851}" type="pres">
      <dgm:prSet presAssocID="{1AD803EB-BF03-45D4-9C69-D35BE2934CD5}" presName="LevelTwoTextNode" presStyleLbl="node2" presStyleIdx="1" presStyleCnt="6" custLinFactNeighborX="39862" custLinFactNeighborY="9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B2B968-8B5C-47F4-872A-2D70D666DC83}" type="pres">
      <dgm:prSet presAssocID="{1AD803EB-BF03-45D4-9C69-D35BE2934CD5}" presName="level3hierChild" presStyleCnt="0"/>
      <dgm:spPr/>
    </dgm:pt>
    <dgm:pt modelId="{987A074B-E4BD-4270-9FC7-043B0C68077F}" type="pres">
      <dgm:prSet presAssocID="{D896B2BB-97E9-44DE-8C09-75D4C1810486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261EC3DF-C2A4-4E64-8A51-BAA226693F40}" type="pres">
      <dgm:prSet presAssocID="{D896B2BB-97E9-44DE-8C09-75D4C1810486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04FE321-F9DB-4087-A867-1406263C3AEC}" type="pres">
      <dgm:prSet presAssocID="{C1A1D697-A567-4568-92AE-775E544A26AF}" presName="root2" presStyleCnt="0"/>
      <dgm:spPr/>
    </dgm:pt>
    <dgm:pt modelId="{35667898-1ABB-4FFF-A1A5-F70CB6AB37D4}" type="pres">
      <dgm:prSet presAssocID="{C1A1D697-A567-4568-92AE-775E544A26AF}" presName="LevelTwoTextNode" presStyleLbl="node2" presStyleIdx="2" presStyleCnt="6" custLinFactNeighborX="40420" custLinFactNeighborY="149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10C4-4F31-4E44-9FDD-90B7CD715EF6}" type="pres">
      <dgm:prSet presAssocID="{C1A1D697-A567-4568-92AE-775E544A26AF}" presName="level3hierChild" presStyleCnt="0"/>
      <dgm:spPr/>
    </dgm:pt>
    <dgm:pt modelId="{4E0DD92C-02EA-414E-9D3C-772DDC96CDF6}" type="pres">
      <dgm:prSet presAssocID="{E2D6DB76-EAED-45D3-8722-470D34CEC444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02971B27-4D45-477B-8AD8-423752D1528D}" type="pres">
      <dgm:prSet presAssocID="{E2D6DB76-EAED-45D3-8722-470D34CEC444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3D8447B-3645-4EE9-A065-6825D27D83B5}" type="pres">
      <dgm:prSet presAssocID="{D9087995-6959-4FA1-8228-9E0C3C33C418}" presName="root2" presStyleCnt="0"/>
      <dgm:spPr/>
    </dgm:pt>
    <dgm:pt modelId="{F0AF1719-E2A2-4475-99BF-18F711D5A2EF}" type="pres">
      <dgm:prSet presAssocID="{D9087995-6959-4FA1-8228-9E0C3C33C418}" presName="LevelTwoTextNode" presStyleLbl="node2" presStyleIdx="3" presStyleCnt="6" custLinFactNeighborX="39862" custLinFactNeighborY="118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F44CA-2091-4CC9-8389-EA101B551E9A}" type="pres">
      <dgm:prSet presAssocID="{D9087995-6959-4FA1-8228-9E0C3C33C418}" presName="level3hierChild" presStyleCnt="0"/>
      <dgm:spPr/>
    </dgm:pt>
    <dgm:pt modelId="{31CEDD34-3A93-4151-A540-2D74C13F19BA}" type="pres">
      <dgm:prSet presAssocID="{8EFA552B-295F-4B9C-B513-578000E9EFC8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B8F479B4-C2B9-4390-8BC1-3745698180D5}" type="pres">
      <dgm:prSet presAssocID="{8EFA552B-295F-4B9C-B513-578000E9EFC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6837113-0955-49A1-A6BB-CA636788591B}" type="pres">
      <dgm:prSet presAssocID="{3C7092B6-7531-481A-8015-2DFE5EB471C4}" presName="root2" presStyleCnt="0"/>
      <dgm:spPr/>
    </dgm:pt>
    <dgm:pt modelId="{BE18AE69-6166-4A8B-B718-A38373B6C5C4}" type="pres">
      <dgm:prSet presAssocID="{3C7092B6-7531-481A-8015-2DFE5EB471C4}" presName="LevelTwoTextNode" presStyleLbl="node2" presStyleIdx="4" presStyleCnt="6" custLinFactNeighborX="39862" custLinFactNeighborY="71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48F55F-B00D-4E28-85E2-38ED0B20C029}" type="pres">
      <dgm:prSet presAssocID="{3C7092B6-7531-481A-8015-2DFE5EB471C4}" presName="level3hierChild" presStyleCnt="0"/>
      <dgm:spPr/>
    </dgm:pt>
    <dgm:pt modelId="{82A0B6E8-D304-425F-91AB-620688D26815}" type="pres">
      <dgm:prSet presAssocID="{E60EC8B9-2D4A-499F-9F57-6B89F7FA8DE8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FD1CE34C-9CCE-4A21-9A69-D4665FBF424C}" type="pres">
      <dgm:prSet presAssocID="{E60EC8B9-2D4A-499F-9F57-6B89F7FA8DE8}" presName="connTx" presStyleLbl="parChTrans1D2" presStyleIdx="5" presStyleCnt="6"/>
      <dgm:spPr/>
      <dgm:t>
        <a:bodyPr/>
        <a:lstStyle/>
        <a:p>
          <a:endParaRPr lang="en-US"/>
        </a:p>
      </dgm:t>
    </dgm:pt>
    <dgm:pt modelId="{A27C502D-81C2-481B-B83A-BA45FC8FE735}" type="pres">
      <dgm:prSet presAssocID="{AFEB425C-C6F5-43FC-AB98-062115D4671A}" presName="root2" presStyleCnt="0"/>
      <dgm:spPr/>
    </dgm:pt>
    <dgm:pt modelId="{06904D26-4702-4090-A952-AD5F088F46AB}" type="pres">
      <dgm:prSet presAssocID="{AFEB425C-C6F5-43FC-AB98-062115D4671A}" presName="LevelTwoTextNode" presStyleLbl="node2" presStyleIdx="5" presStyleCnt="6" custLinFactNeighborX="39862" custLinFactNeighborY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8EB54E-65E4-4FC8-8084-7F1E625F2905}" type="pres">
      <dgm:prSet presAssocID="{AFEB425C-C6F5-43FC-AB98-062115D4671A}" presName="level3hierChild" presStyleCnt="0"/>
      <dgm:spPr/>
    </dgm:pt>
  </dgm:ptLst>
  <dgm:cxnLst>
    <dgm:cxn modelId="{BF5D4201-EB22-48F7-85CC-679CBCFDEBCF}" type="presOf" srcId="{D896B2BB-97E9-44DE-8C09-75D4C1810486}" destId="{261EC3DF-C2A4-4E64-8A51-BAA226693F40}" srcOrd="1" destOrd="0" presId="urn:microsoft.com/office/officeart/2008/layout/HorizontalMultiLevelHierarchy"/>
    <dgm:cxn modelId="{AA886D28-6B0E-418A-9E33-169501E49079}" type="presOf" srcId="{AFEB425C-C6F5-43FC-AB98-062115D4671A}" destId="{06904D26-4702-4090-A952-AD5F088F46AB}" srcOrd="0" destOrd="0" presId="urn:microsoft.com/office/officeart/2008/layout/HorizontalMultiLevelHierarchy"/>
    <dgm:cxn modelId="{322A950F-7EC8-4F7E-9A82-90BB7E82BA18}" type="presOf" srcId="{1AD803EB-BF03-45D4-9C69-D35BE2934CD5}" destId="{83C962F5-D9EA-4A48-BB80-8241210C1851}" srcOrd="0" destOrd="0" presId="urn:microsoft.com/office/officeart/2008/layout/HorizontalMultiLevelHierarchy"/>
    <dgm:cxn modelId="{DEF1D3BF-6AAD-4886-8E07-5EE9AC570FA8}" srcId="{74575D7A-0EFC-44CA-B76D-2A4E8B2013A1}" destId="{D9087995-6959-4FA1-8228-9E0C3C33C418}" srcOrd="3" destOrd="0" parTransId="{E2D6DB76-EAED-45D3-8722-470D34CEC444}" sibTransId="{420CDE39-3FBA-4ACC-A0E3-38CBDD6E0C9E}"/>
    <dgm:cxn modelId="{9872CDE4-8C9E-43FE-B2C3-F44DA94FFBA0}" type="presOf" srcId="{D896B2BB-97E9-44DE-8C09-75D4C1810486}" destId="{987A074B-E4BD-4270-9FC7-043B0C68077F}" srcOrd="0" destOrd="0" presId="urn:microsoft.com/office/officeart/2008/layout/HorizontalMultiLevelHierarchy"/>
    <dgm:cxn modelId="{CEA2655F-F1F6-4F99-B096-EC8275449AB1}" srcId="{570E94F0-86C5-4D3A-96B2-D9F87212774D}" destId="{74575D7A-0EFC-44CA-B76D-2A4E8B2013A1}" srcOrd="0" destOrd="0" parTransId="{90BA89A4-7902-4308-B04C-4F5A455A8635}" sibTransId="{B864315A-E047-4C9C-83F8-25E5C17A4A72}"/>
    <dgm:cxn modelId="{DE367AD0-827B-4777-9C5B-4DE2A55B64EC}" type="presOf" srcId="{DDED592E-98C5-48F0-90DF-0B2DEBA460A6}" destId="{5179FC0A-1A03-4A9F-917A-1B41CA57D35E}" srcOrd="0" destOrd="0" presId="urn:microsoft.com/office/officeart/2008/layout/HorizontalMultiLevelHierarchy"/>
    <dgm:cxn modelId="{71079D84-6F7D-4A45-BF75-8DBBC212B46C}" srcId="{74575D7A-0EFC-44CA-B76D-2A4E8B2013A1}" destId="{C1A1D697-A567-4568-92AE-775E544A26AF}" srcOrd="2" destOrd="0" parTransId="{D896B2BB-97E9-44DE-8C09-75D4C1810486}" sibTransId="{A0E6ECFA-8F13-4C37-9C6B-201473BE423A}"/>
    <dgm:cxn modelId="{40AB0246-1514-4924-AB2D-18F9D4F3CBA5}" type="presOf" srcId="{E60EC8B9-2D4A-499F-9F57-6B89F7FA8DE8}" destId="{82A0B6E8-D304-425F-91AB-620688D26815}" srcOrd="0" destOrd="0" presId="urn:microsoft.com/office/officeart/2008/layout/HorizontalMultiLevelHierarchy"/>
    <dgm:cxn modelId="{BF0A7A14-B78D-49B2-9EA4-4A5CBD206A39}" type="presOf" srcId="{3C7092B6-7531-481A-8015-2DFE5EB471C4}" destId="{BE18AE69-6166-4A8B-B718-A38373B6C5C4}" srcOrd="0" destOrd="0" presId="urn:microsoft.com/office/officeart/2008/layout/HorizontalMultiLevelHierarchy"/>
    <dgm:cxn modelId="{7C77FCF0-7D1D-438B-A519-AD1C021D3377}" srcId="{74575D7A-0EFC-44CA-B76D-2A4E8B2013A1}" destId="{AFEB425C-C6F5-43FC-AB98-062115D4671A}" srcOrd="5" destOrd="0" parTransId="{E60EC8B9-2D4A-499F-9F57-6B89F7FA8DE8}" sibTransId="{E734569D-2438-433D-BBB3-C7E71BC05317}"/>
    <dgm:cxn modelId="{671C6CDD-1B00-40DB-BFBA-0F62D57245D6}" srcId="{74575D7A-0EFC-44CA-B76D-2A4E8B2013A1}" destId="{3C7092B6-7531-481A-8015-2DFE5EB471C4}" srcOrd="4" destOrd="0" parTransId="{8EFA552B-295F-4B9C-B513-578000E9EFC8}" sibTransId="{770C412D-F9FE-4A75-86D5-7468E6891655}"/>
    <dgm:cxn modelId="{F262F848-C711-4394-A2F4-56C5ABFE52A5}" type="presOf" srcId="{E60EC8B9-2D4A-499F-9F57-6B89F7FA8DE8}" destId="{FD1CE34C-9CCE-4A21-9A69-D4665FBF424C}" srcOrd="1" destOrd="0" presId="urn:microsoft.com/office/officeart/2008/layout/HorizontalMultiLevelHierarchy"/>
    <dgm:cxn modelId="{81A9E19D-20AC-404D-9E46-EFA877710980}" type="presOf" srcId="{62D43C0C-EAE8-47BD-B142-F5BBA4C17BC0}" destId="{BC0BB3C5-16A9-4B0E-B9EC-6053F3F7FCCE}" srcOrd="0" destOrd="0" presId="urn:microsoft.com/office/officeart/2008/layout/HorizontalMultiLevelHierarchy"/>
    <dgm:cxn modelId="{BFB1C246-0638-495B-9DFF-720D765AEACE}" type="presOf" srcId="{E2D6DB76-EAED-45D3-8722-470D34CEC444}" destId="{4E0DD92C-02EA-414E-9D3C-772DDC96CDF6}" srcOrd="0" destOrd="0" presId="urn:microsoft.com/office/officeart/2008/layout/HorizontalMultiLevelHierarchy"/>
    <dgm:cxn modelId="{679892F5-4264-45E8-A68D-51D6C9E29353}" type="presOf" srcId="{8EFA552B-295F-4B9C-B513-578000E9EFC8}" destId="{B8F479B4-C2B9-4390-8BC1-3745698180D5}" srcOrd="1" destOrd="0" presId="urn:microsoft.com/office/officeart/2008/layout/HorizontalMultiLevelHierarchy"/>
    <dgm:cxn modelId="{65B86480-08AB-417E-9088-F576FF6A1031}" type="presOf" srcId="{C1A1D697-A567-4568-92AE-775E544A26AF}" destId="{35667898-1ABB-4FFF-A1A5-F70CB6AB37D4}" srcOrd="0" destOrd="0" presId="urn:microsoft.com/office/officeart/2008/layout/HorizontalMultiLevelHierarchy"/>
    <dgm:cxn modelId="{0444E213-C7EE-402F-AC6E-E89949E9BD52}" type="presOf" srcId="{570E94F0-86C5-4D3A-96B2-D9F87212774D}" destId="{AB369B65-3C6F-46F0-BE92-62E9DE7EF12F}" srcOrd="0" destOrd="0" presId="urn:microsoft.com/office/officeart/2008/layout/HorizontalMultiLevelHierarchy"/>
    <dgm:cxn modelId="{7BC21810-3C6D-4AAA-AE5C-B869572A4A3F}" srcId="{74575D7A-0EFC-44CA-B76D-2A4E8B2013A1}" destId="{62D43C0C-EAE8-47BD-B142-F5BBA4C17BC0}" srcOrd="0" destOrd="0" parTransId="{DDED592E-98C5-48F0-90DF-0B2DEBA460A6}" sibTransId="{615D2290-41AC-42E0-9421-C0F3EE00ECCA}"/>
    <dgm:cxn modelId="{63E7FF71-6534-46EC-ACF4-CC0BD8760934}" type="presOf" srcId="{E2D6DB76-EAED-45D3-8722-470D34CEC444}" destId="{02971B27-4D45-477B-8AD8-423752D1528D}" srcOrd="1" destOrd="0" presId="urn:microsoft.com/office/officeart/2008/layout/HorizontalMultiLevelHierarchy"/>
    <dgm:cxn modelId="{8981F75F-20CE-4150-A51B-CDD7E07A5C19}" type="presOf" srcId="{CC2662A6-D9BD-4C86-BE95-CE1512F0FB56}" destId="{EECF3CE5-63F0-4CEE-B61A-E74B5E565820}" srcOrd="0" destOrd="0" presId="urn:microsoft.com/office/officeart/2008/layout/HorizontalMultiLevelHierarchy"/>
    <dgm:cxn modelId="{B066B481-6114-4BDB-9E63-721AA031FE23}" type="presOf" srcId="{8EFA552B-295F-4B9C-B513-578000E9EFC8}" destId="{31CEDD34-3A93-4151-A540-2D74C13F19BA}" srcOrd="0" destOrd="0" presId="urn:microsoft.com/office/officeart/2008/layout/HorizontalMultiLevelHierarchy"/>
    <dgm:cxn modelId="{32568F1B-9DE1-42D3-9EDF-2DC74A6A97C3}" type="presOf" srcId="{DDED592E-98C5-48F0-90DF-0B2DEBA460A6}" destId="{1BC71E8B-DFB6-466A-B28E-DA0F5139711A}" srcOrd="1" destOrd="0" presId="urn:microsoft.com/office/officeart/2008/layout/HorizontalMultiLevelHierarchy"/>
    <dgm:cxn modelId="{E672DF54-912B-4252-AD19-DCBEFE9C0E77}" type="presOf" srcId="{74575D7A-0EFC-44CA-B76D-2A4E8B2013A1}" destId="{0425B338-AC5A-4C42-8C47-861121CE8EF3}" srcOrd="0" destOrd="0" presId="urn:microsoft.com/office/officeart/2008/layout/HorizontalMultiLevelHierarchy"/>
    <dgm:cxn modelId="{5D14CDD2-8FDC-4F1D-9115-F7A778763367}" srcId="{74575D7A-0EFC-44CA-B76D-2A4E8B2013A1}" destId="{1AD803EB-BF03-45D4-9C69-D35BE2934CD5}" srcOrd="1" destOrd="0" parTransId="{CC2662A6-D9BD-4C86-BE95-CE1512F0FB56}" sibTransId="{F4AD9BBB-D6FF-4AEF-AA02-14020183DBAE}"/>
    <dgm:cxn modelId="{A548C8A5-CCC5-4956-8ABC-23F057931423}" type="presOf" srcId="{D9087995-6959-4FA1-8228-9E0C3C33C418}" destId="{F0AF1719-E2A2-4475-99BF-18F711D5A2EF}" srcOrd="0" destOrd="0" presId="urn:microsoft.com/office/officeart/2008/layout/HorizontalMultiLevelHierarchy"/>
    <dgm:cxn modelId="{1897412E-D4BD-44A5-B984-15AA520CC902}" type="presOf" srcId="{CC2662A6-D9BD-4C86-BE95-CE1512F0FB56}" destId="{E7688E3F-BB31-4B5B-AA27-942413E80AD7}" srcOrd="1" destOrd="0" presId="urn:microsoft.com/office/officeart/2008/layout/HorizontalMultiLevelHierarchy"/>
    <dgm:cxn modelId="{91E62A3C-8A6E-4B6E-A107-34F93A05A581}" type="presParOf" srcId="{AB369B65-3C6F-46F0-BE92-62E9DE7EF12F}" destId="{047678C5-B30F-4CA1-8336-9ECE48FE7290}" srcOrd="0" destOrd="0" presId="urn:microsoft.com/office/officeart/2008/layout/HorizontalMultiLevelHierarchy"/>
    <dgm:cxn modelId="{38E74148-A183-4FBD-9C94-67483A0852F7}" type="presParOf" srcId="{047678C5-B30F-4CA1-8336-9ECE48FE7290}" destId="{0425B338-AC5A-4C42-8C47-861121CE8EF3}" srcOrd="0" destOrd="0" presId="urn:microsoft.com/office/officeart/2008/layout/HorizontalMultiLevelHierarchy"/>
    <dgm:cxn modelId="{089FE0F9-2DD6-44E2-8BA3-9D4A518597F7}" type="presParOf" srcId="{047678C5-B30F-4CA1-8336-9ECE48FE7290}" destId="{01935D08-AEB1-4665-A9DE-2BABE1D7AE90}" srcOrd="1" destOrd="0" presId="urn:microsoft.com/office/officeart/2008/layout/HorizontalMultiLevelHierarchy"/>
    <dgm:cxn modelId="{87ACA441-27C4-4ED0-A6A1-3E05F2C84FA6}" type="presParOf" srcId="{01935D08-AEB1-4665-A9DE-2BABE1D7AE90}" destId="{5179FC0A-1A03-4A9F-917A-1B41CA57D35E}" srcOrd="0" destOrd="0" presId="urn:microsoft.com/office/officeart/2008/layout/HorizontalMultiLevelHierarchy"/>
    <dgm:cxn modelId="{21B3F9DF-E668-4F3A-B1DD-F9FDA2AD28CB}" type="presParOf" srcId="{5179FC0A-1A03-4A9F-917A-1B41CA57D35E}" destId="{1BC71E8B-DFB6-466A-B28E-DA0F5139711A}" srcOrd="0" destOrd="0" presId="urn:microsoft.com/office/officeart/2008/layout/HorizontalMultiLevelHierarchy"/>
    <dgm:cxn modelId="{AF1A1035-3AB9-4F83-BC0D-818D73C17FD4}" type="presParOf" srcId="{01935D08-AEB1-4665-A9DE-2BABE1D7AE90}" destId="{09A7682F-8634-4008-A6B1-22866E729401}" srcOrd="1" destOrd="0" presId="urn:microsoft.com/office/officeart/2008/layout/HorizontalMultiLevelHierarchy"/>
    <dgm:cxn modelId="{FAB2EAE7-4CE5-48EE-A66A-3EEC4E40C48F}" type="presParOf" srcId="{09A7682F-8634-4008-A6B1-22866E729401}" destId="{BC0BB3C5-16A9-4B0E-B9EC-6053F3F7FCCE}" srcOrd="0" destOrd="0" presId="urn:microsoft.com/office/officeart/2008/layout/HorizontalMultiLevelHierarchy"/>
    <dgm:cxn modelId="{F68A6AFA-E231-48B6-B54C-8B6FA07ED7BC}" type="presParOf" srcId="{09A7682F-8634-4008-A6B1-22866E729401}" destId="{A4175C93-0973-4698-A947-C60CB056D158}" srcOrd="1" destOrd="0" presId="urn:microsoft.com/office/officeart/2008/layout/HorizontalMultiLevelHierarchy"/>
    <dgm:cxn modelId="{6AF8E97F-0211-43E1-A002-879D3B114973}" type="presParOf" srcId="{01935D08-AEB1-4665-A9DE-2BABE1D7AE90}" destId="{EECF3CE5-63F0-4CEE-B61A-E74B5E565820}" srcOrd="2" destOrd="0" presId="urn:microsoft.com/office/officeart/2008/layout/HorizontalMultiLevelHierarchy"/>
    <dgm:cxn modelId="{E5466E5A-00B5-40F6-BBBD-FE75499D07FE}" type="presParOf" srcId="{EECF3CE5-63F0-4CEE-B61A-E74B5E565820}" destId="{E7688E3F-BB31-4B5B-AA27-942413E80AD7}" srcOrd="0" destOrd="0" presId="urn:microsoft.com/office/officeart/2008/layout/HorizontalMultiLevelHierarchy"/>
    <dgm:cxn modelId="{B6BC2831-FFBE-4856-8CC4-2B7D1303BD0D}" type="presParOf" srcId="{01935D08-AEB1-4665-A9DE-2BABE1D7AE90}" destId="{32CBBB61-FD58-4592-8B93-C9ACA62B342A}" srcOrd="3" destOrd="0" presId="urn:microsoft.com/office/officeart/2008/layout/HorizontalMultiLevelHierarchy"/>
    <dgm:cxn modelId="{4813B65F-1552-4009-85F6-77520D3DC573}" type="presParOf" srcId="{32CBBB61-FD58-4592-8B93-C9ACA62B342A}" destId="{83C962F5-D9EA-4A48-BB80-8241210C1851}" srcOrd="0" destOrd="0" presId="urn:microsoft.com/office/officeart/2008/layout/HorizontalMultiLevelHierarchy"/>
    <dgm:cxn modelId="{4F17571D-3970-4DDA-B7C8-51ED4D9D66B5}" type="presParOf" srcId="{32CBBB61-FD58-4592-8B93-C9ACA62B342A}" destId="{09B2B968-8B5C-47F4-872A-2D70D666DC83}" srcOrd="1" destOrd="0" presId="urn:microsoft.com/office/officeart/2008/layout/HorizontalMultiLevelHierarchy"/>
    <dgm:cxn modelId="{810FC6FB-2C76-4AB6-97B7-0EC328ED161C}" type="presParOf" srcId="{01935D08-AEB1-4665-A9DE-2BABE1D7AE90}" destId="{987A074B-E4BD-4270-9FC7-043B0C68077F}" srcOrd="4" destOrd="0" presId="urn:microsoft.com/office/officeart/2008/layout/HorizontalMultiLevelHierarchy"/>
    <dgm:cxn modelId="{B90722FA-0115-4051-B858-541CC53B5132}" type="presParOf" srcId="{987A074B-E4BD-4270-9FC7-043B0C68077F}" destId="{261EC3DF-C2A4-4E64-8A51-BAA226693F40}" srcOrd="0" destOrd="0" presId="urn:microsoft.com/office/officeart/2008/layout/HorizontalMultiLevelHierarchy"/>
    <dgm:cxn modelId="{7207191A-A7C1-4478-A8C7-BAB43CC29364}" type="presParOf" srcId="{01935D08-AEB1-4665-A9DE-2BABE1D7AE90}" destId="{F04FE321-F9DB-4087-A867-1406263C3AEC}" srcOrd="5" destOrd="0" presId="urn:microsoft.com/office/officeart/2008/layout/HorizontalMultiLevelHierarchy"/>
    <dgm:cxn modelId="{13B6E9F0-2D77-44D1-9A7A-2A6FAD8BAA58}" type="presParOf" srcId="{F04FE321-F9DB-4087-A867-1406263C3AEC}" destId="{35667898-1ABB-4FFF-A1A5-F70CB6AB37D4}" srcOrd="0" destOrd="0" presId="urn:microsoft.com/office/officeart/2008/layout/HorizontalMultiLevelHierarchy"/>
    <dgm:cxn modelId="{C5047A11-06A6-4F75-901B-313F48B6C88F}" type="presParOf" srcId="{F04FE321-F9DB-4087-A867-1406263C3AEC}" destId="{1B0D10C4-4F31-4E44-9FDD-90B7CD715EF6}" srcOrd="1" destOrd="0" presId="urn:microsoft.com/office/officeart/2008/layout/HorizontalMultiLevelHierarchy"/>
    <dgm:cxn modelId="{F3C96B2F-3AF0-45CA-8976-8BE2F9BFEEED}" type="presParOf" srcId="{01935D08-AEB1-4665-A9DE-2BABE1D7AE90}" destId="{4E0DD92C-02EA-414E-9D3C-772DDC96CDF6}" srcOrd="6" destOrd="0" presId="urn:microsoft.com/office/officeart/2008/layout/HorizontalMultiLevelHierarchy"/>
    <dgm:cxn modelId="{8D95CE8C-FDB7-4DFA-91A4-6E6E46B995A3}" type="presParOf" srcId="{4E0DD92C-02EA-414E-9D3C-772DDC96CDF6}" destId="{02971B27-4D45-477B-8AD8-423752D1528D}" srcOrd="0" destOrd="0" presId="urn:microsoft.com/office/officeart/2008/layout/HorizontalMultiLevelHierarchy"/>
    <dgm:cxn modelId="{49301BF3-010D-4214-ADCA-0EFDB33E3BBB}" type="presParOf" srcId="{01935D08-AEB1-4665-A9DE-2BABE1D7AE90}" destId="{23D8447B-3645-4EE9-A065-6825D27D83B5}" srcOrd="7" destOrd="0" presId="urn:microsoft.com/office/officeart/2008/layout/HorizontalMultiLevelHierarchy"/>
    <dgm:cxn modelId="{C1B8767A-B6FD-4E93-92D2-F2B717EC5C73}" type="presParOf" srcId="{23D8447B-3645-4EE9-A065-6825D27D83B5}" destId="{F0AF1719-E2A2-4475-99BF-18F711D5A2EF}" srcOrd="0" destOrd="0" presId="urn:microsoft.com/office/officeart/2008/layout/HorizontalMultiLevelHierarchy"/>
    <dgm:cxn modelId="{C7186F70-C2E1-47F2-95DE-E0C7CA0AFE3F}" type="presParOf" srcId="{23D8447B-3645-4EE9-A065-6825D27D83B5}" destId="{090F44CA-2091-4CC9-8389-EA101B551E9A}" srcOrd="1" destOrd="0" presId="urn:microsoft.com/office/officeart/2008/layout/HorizontalMultiLevelHierarchy"/>
    <dgm:cxn modelId="{93EC5150-6881-4EDF-AA8B-3BB55A6AF94F}" type="presParOf" srcId="{01935D08-AEB1-4665-A9DE-2BABE1D7AE90}" destId="{31CEDD34-3A93-4151-A540-2D74C13F19BA}" srcOrd="8" destOrd="0" presId="urn:microsoft.com/office/officeart/2008/layout/HorizontalMultiLevelHierarchy"/>
    <dgm:cxn modelId="{9D335B60-19DE-4511-9D3E-1AC12F043AD2}" type="presParOf" srcId="{31CEDD34-3A93-4151-A540-2D74C13F19BA}" destId="{B8F479B4-C2B9-4390-8BC1-3745698180D5}" srcOrd="0" destOrd="0" presId="urn:microsoft.com/office/officeart/2008/layout/HorizontalMultiLevelHierarchy"/>
    <dgm:cxn modelId="{A33BE1E1-0CA1-4378-96DA-6FFD47862566}" type="presParOf" srcId="{01935D08-AEB1-4665-A9DE-2BABE1D7AE90}" destId="{56837113-0955-49A1-A6BB-CA636788591B}" srcOrd="9" destOrd="0" presId="urn:microsoft.com/office/officeart/2008/layout/HorizontalMultiLevelHierarchy"/>
    <dgm:cxn modelId="{06FA20AB-CB38-4E2F-8909-DB3069F16AF6}" type="presParOf" srcId="{56837113-0955-49A1-A6BB-CA636788591B}" destId="{BE18AE69-6166-4A8B-B718-A38373B6C5C4}" srcOrd="0" destOrd="0" presId="urn:microsoft.com/office/officeart/2008/layout/HorizontalMultiLevelHierarchy"/>
    <dgm:cxn modelId="{141A663F-1CF5-44A8-9927-8A3EACCA7334}" type="presParOf" srcId="{56837113-0955-49A1-A6BB-CA636788591B}" destId="{1A48F55F-B00D-4E28-85E2-38ED0B20C029}" srcOrd="1" destOrd="0" presId="urn:microsoft.com/office/officeart/2008/layout/HorizontalMultiLevelHierarchy"/>
    <dgm:cxn modelId="{1D50EEBF-DE07-4D5C-A3C0-1582ADD331A3}" type="presParOf" srcId="{01935D08-AEB1-4665-A9DE-2BABE1D7AE90}" destId="{82A0B6E8-D304-425F-91AB-620688D26815}" srcOrd="10" destOrd="0" presId="urn:microsoft.com/office/officeart/2008/layout/HorizontalMultiLevelHierarchy"/>
    <dgm:cxn modelId="{832EE650-3261-4D23-B924-70D104D81083}" type="presParOf" srcId="{82A0B6E8-D304-425F-91AB-620688D26815}" destId="{FD1CE34C-9CCE-4A21-9A69-D4665FBF424C}" srcOrd="0" destOrd="0" presId="urn:microsoft.com/office/officeart/2008/layout/HorizontalMultiLevelHierarchy"/>
    <dgm:cxn modelId="{3681054E-66C0-4F80-8AD4-CCDA1DA77B50}" type="presParOf" srcId="{01935D08-AEB1-4665-A9DE-2BABE1D7AE90}" destId="{A27C502D-81C2-481B-B83A-BA45FC8FE735}" srcOrd="11" destOrd="0" presId="urn:microsoft.com/office/officeart/2008/layout/HorizontalMultiLevelHierarchy"/>
    <dgm:cxn modelId="{8E711E29-A094-4A79-BA5D-AFBC89705855}" type="presParOf" srcId="{A27C502D-81C2-481B-B83A-BA45FC8FE735}" destId="{06904D26-4702-4090-A952-AD5F088F46AB}" srcOrd="0" destOrd="0" presId="urn:microsoft.com/office/officeart/2008/layout/HorizontalMultiLevelHierarchy"/>
    <dgm:cxn modelId="{D232F320-F987-4ADF-8035-DE78E33B2E87}" type="presParOf" srcId="{A27C502D-81C2-481B-B83A-BA45FC8FE735}" destId="{C88EB54E-65E4-4FC8-8084-7F1E625F290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BE703-41FB-46B1-8626-943F1733235D}">
      <dsp:nvSpPr>
        <dsp:cNvPr id="0" name=""/>
        <dsp:cNvSpPr/>
      </dsp:nvSpPr>
      <dsp:spPr>
        <a:xfrm>
          <a:off x="828406" y="2186136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Kidney damage</a:t>
          </a:r>
          <a:endParaRPr lang="en-US" sz="29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865501" y="2223231"/>
        <a:ext cx="2934192" cy="1192337"/>
      </dsp:txXfrm>
    </dsp:sp>
    <dsp:sp modelId="{F9FA13BF-740F-4590-B46C-C82667CDE611}">
      <dsp:nvSpPr>
        <dsp:cNvPr id="0" name=""/>
        <dsp:cNvSpPr/>
      </dsp:nvSpPr>
      <dsp:spPr>
        <a:xfrm rot="17692822">
          <a:off x="3139261" y="1706805"/>
          <a:ext cx="24082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0827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  <a:latin typeface="Century Gothic" pitchFamily="34" charset="0"/>
          </a:endParaRPr>
        </a:p>
      </dsp:txBody>
      <dsp:txXfrm>
        <a:off x="4283193" y="1666813"/>
        <a:ext cx="120413" cy="120413"/>
      </dsp:txXfrm>
    </dsp:sp>
    <dsp:sp modelId="{A6A2E23C-99C8-4D79-A8CB-C92B04C3357E}">
      <dsp:nvSpPr>
        <dsp:cNvPr id="0" name=""/>
        <dsp:cNvSpPr/>
      </dsp:nvSpPr>
      <dsp:spPr>
        <a:xfrm>
          <a:off x="4850010" y="1376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Structural abnormalities</a:t>
          </a:r>
          <a:endParaRPr lang="en-US" sz="29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887105" y="38471"/>
        <a:ext cx="2934192" cy="1192337"/>
      </dsp:txXfrm>
    </dsp:sp>
    <dsp:sp modelId="{61CA2179-8DB3-4657-95F8-6DB9F1A85A9E}">
      <dsp:nvSpPr>
        <dsp:cNvPr id="0" name=""/>
        <dsp:cNvSpPr/>
      </dsp:nvSpPr>
      <dsp:spPr>
        <a:xfrm rot="19457599">
          <a:off x="3719506" y="2435058"/>
          <a:ext cx="12477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778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Century Gothic" pitchFamily="34" charset="0"/>
          </a:endParaRPr>
        </a:p>
      </dsp:txBody>
      <dsp:txXfrm>
        <a:off x="4312205" y="2424078"/>
        <a:ext cx="62389" cy="62389"/>
      </dsp:txXfrm>
    </dsp:sp>
    <dsp:sp modelId="{9B512ABC-AC93-400F-8430-24FD3CEFADED}">
      <dsp:nvSpPr>
        <dsp:cNvPr id="0" name=""/>
        <dsp:cNvSpPr/>
      </dsp:nvSpPr>
      <dsp:spPr>
        <a:xfrm>
          <a:off x="4850010" y="1457883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Functional abnormalities</a:t>
          </a:r>
          <a:endParaRPr lang="en-US" sz="2900" kern="12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887105" y="1494978"/>
        <a:ext cx="2934192" cy="1192337"/>
      </dsp:txXfrm>
    </dsp:sp>
    <dsp:sp modelId="{BF1EBF2B-108B-4D12-81B4-5907EF745120}">
      <dsp:nvSpPr>
        <dsp:cNvPr id="0" name=""/>
        <dsp:cNvSpPr/>
      </dsp:nvSpPr>
      <dsp:spPr>
        <a:xfrm rot="2142401">
          <a:off x="3719506" y="3163311"/>
          <a:ext cx="124778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4778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  <a:latin typeface="Century Gothic" pitchFamily="34" charset="0"/>
          </a:endParaRPr>
        </a:p>
      </dsp:txBody>
      <dsp:txXfrm>
        <a:off x="4312205" y="3152331"/>
        <a:ext cx="62389" cy="62389"/>
      </dsp:txXfrm>
    </dsp:sp>
    <dsp:sp modelId="{082ADB1A-FCE4-422C-8494-3F202F673AA5}">
      <dsp:nvSpPr>
        <dsp:cNvPr id="0" name=""/>
        <dsp:cNvSpPr/>
      </dsp:nvSpPr>
      <dsp:spPr>
        <a:xfrm>
          <a:off x="4850010" y="2914389"/>
          <a:ext cx="3006938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GFR &lt; 60 ml/min/1.73 m</a:t>
          </a:r>
          <a:r>
            <a:rPr lang="en-US" sz="2900" kern="1200" baseline="30000" dirty="0" smtClean="0">
              <a:solidFill>
                <a:schemeClr val="bg1"/>
              </a:solidFill>
              <a:latin typeface="Century Gothic" pitchFamily="34" charset="0"/>
            </a:rPr>
            <a:t>2</a:t>
          </a:r>
          <a:endParaRPr lang="en-US" sz="2900" kern="1200" baseline="30000" dirty="0">
            <a:solidFill>
              <a:schemeClr val="bg1"/>
            </a:solidFill>
            <a:latin typeface="Century Gothic" pitchFamily="34" charset="0"/>
          </a:endParaRPr>
        </a:p>
      </dsp:txBody>
      <dsp:txXfrm>
        <a:off x="4887105" y="2951484"/>
        <a:ext cx="2932748" cy="1192337"/>
      </dsp:txXfrm>
    </dsp:sp>
    <dsp:sp modelId="{1CE46DEA-2252-4ED3-8061-D831ADFF4EE4}">
      <dsp:nvSpPr>
        <dsp:cNvPr id="0" name=""/>
        <dsp:cNvSpPr/>
      </dsp:nvSpPr>
      <dsp:spPr>
        <a:xfrm rot="3907178">
          <a:off x="3139261" y="3891564"/>
          <a:ext cx="240827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408276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>
        <a:off x="4283193" y="3851572"/>
        <a:ext cx="120413" cy="120413"/>
      </dsp:txXfrm>
    </dsp:sp>
    <dsp:sp modelId="{AE2F10A7-1856-464C-9496-E5B03CACE5F0}">
      <dsp:nvSpPr>
        <dsp:cNvPr id="0" name=""/>
        <dsp:cNvSpPr/>
      </dsp:nvSpPr>
      <dsp:spPr>
        <a:xfrm>
          <a:off x="4850010" y="4370895"/>
          <a:ext cx="3008382" cy="1266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bg1"/>
              </a:solidFill>
              <a:latin typeface="Century Gothic" pitchFamily="34" charset="0"/>
            </a:rPr>
            <a:t>for ≥3 months</a:t>
          </a:r>
          <a:endParaRPr lang="en-US" sz="2900" kern="1200" dirty="0">
            <a:solidFill>
              <a:schemeClr val="bg1"/>
            </a:solidFill>
          </a:endParaRPr>
        </a:p>
      </dsp:txBody>
      <dsp:txXfrm>
        <a:off x="4887105" y="4407990"/>
        <a:ext cx="2934192" cy="1192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10A10-5C46-4E3A-BAA8-0A1C29B84CB5}">
      <dsp:nvSpPr>
        <dsp:cNvPr id="0" name=""/>
        <dsp:cNvSpPr/>
      </dsp:nvSpPr>
      <dsp:spPr>
        <a:xfrm>
          <a:off x="4426197" y="3891888"/>
          <a:ext cx="2948211" cy="563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227"/>
              </a:lnTo>
              <a:lnTo>
                <a:pt x="2948211" y="384227"/>
              </a:lnTo>
              <a:lnTo>
                <a:pt x="2948211" y="5638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60CB2-1B0F-4056-82B9-237AC31E3073}">
      <dsp:nvSpPr>
        <dsp:cNvPr id="0" name=""/>
        <dsp:cNvSpPr/>
      </dsp:nvSpPr>
      <dsp:spPr>
        <a:xfrm>
          <a:off x="4380477" y="3891888"/>
          <a:ext cx="91440" cy="522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3160"/>
              </a:lnTo>
              <a:lnTo>
                <a:pt x="89843" y="343160"/>
              </a:lnTo>
              <a:lnTo>
                <a:pt x="89843" y="522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23970-A9DD-4656-AE34-A0B9DB1D0133}">
      <dsp:nvSpPr>
        <dsp:cNvPr id="0" name=""/>
        <dsp:cNvSpPr/>
      </dsp:nvSpPr>
      <dsp:spPr>
        <a:xfrm>
          <a:off x="1552139" y="3891888"/>
          <a:ext cx="2874058" cy="563821"/>
        </a:xfrm>
        <a:custGeom>
          <a:avLst/>
          <a:gdLst/>
          <a:ahLst/>
          <a:cxnLst/>
          <a:rect l="0" t="0" r="0" b="0"/>
          <a:pathLst>
            <a:path>
              <a:moveTo>
                <a:pt x="2874058" y="0"/>
              </a:moveTo>
              <a:lnTo>
                <a:pt x="2874058" y="384227"/>
              </a:lnTo>
              <a:lnTo>
                <a:pt x="0" y="384227"/>
              </a:lnTo>
              <a:lnTo>
                <a:pt x="0" y="56382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029CDA-49DD-4DCE-961D-1B264B05FED3}">
      <dsp:nvSpPr>
        <dsp:cNvPr id="0" name=""/>
        <dsp:cNvSpPr/>
      </dsp:nvSpPr>
      <dsp:spPr>
        <a:xfrm>
          <a:off x="4380477" y="2097030"/>
          <a:ext cx="91440" cy="563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38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49B07C-63E9-42A9-84F9-1A432448CC6B}">
      <dsp:nvSpPr>
        <dsp:cNvPr id="0" name=""/>
        <dsp:cNvSpPr/>
      </dsp:nvSpPr>
      <dsp:spPr>
        <a:xfrm>
          <a:off x="2367361" y="966618"/>
          <a:ext cx="4117672" cy="11304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71CBDD-B084-4011-882B-69C7C8FBBFA9}">
      <dsp:nvSpPr>
        <dsp:cNvPr id="0" name=""/>
        <dsp:cNvSpPr/>
      </dsp:nvSpPr>
      <dsp:spPr>
        <a:xfrm>
          <a:off x="2582765" y="1171252"/>
          <a:ext cx="4117672" cy="11304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entury Gothic" panose="020B0502020202020204" pitchFamily="34" charset="0"/>
            </a:rPr>
            <a:t>Estimate and/or Measure GFR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2615874" y="1204361"/>
        <a:ext cx="4051454" cy="1064193"/>
      </dsp:txXfrm>
    </dsp:sp>
    <dsp:sp modelId="{25CBCF08-BB09-4F1E-BBC5-E93811E5FCD1}">
      <dsp:nvSpPr>
        <dsp:cNvPr id="0" name=""/>
        <dsp:cNvSpPr/>
      </dsp:nvSpPr>
      <dsp:spPr>
        <a:xfrm>
          <a:off x="2972905" y="2660851"/>
          <a:ext cx="2906584" cy="12310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35043-089B-477D-8B36-BE6687809DE2}">
      <dsp:nvSpPr>
        <dsp:cNvPr id="0" name=""/>
        <dsp:cNvSpPr/>
      </dsp:nvSpPr>
      <dsp:spPr>
        <a:xfrm>
          <a:off x="3188309" y="2865486"/>
          <a:ext cx="2906584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entury Gothic" panose="020B0502020202020204" pitchFamily="34" charset="0"/>
            </a:rPr>
            <a:t>Filtration Markers (Endogenous)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3224365" y="2901542"/>
        <a:ext cx="2834472" cy="1158924"/>
      </dsp:txXfrm>
    </dsp:sp>
    <dsp:sp modelId="{2A0067D3-AA24-4198-8A11-4C609EEDFD52}">
      <dsp:nvSpPr>
        <dsp:cNvPr id="0" name=""/>
        <dsp:cNvSpPr/>
      </dsp:nvSpPr>
      <dsp:spPr>
        <a:xfrm>
          <a:off x="4056" y="4455710"/>
          <a:ext cx="3096164" cy="123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DB713-7F19-4755-A951-525F34958BF4}">
      <dsp:nvSpPr>
        <dsp:cNvPr id="0" name=""/>
        <dsp:cNvSpPr/>
      </dsp:nvSpPr>
      <dsp:spPr>
        <a:xfrm>
          <a:off x="219461" y="4660344"/>
          <a:ext cx="3096164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Century Gothic" panose="020B0502020202020204" pitchFamily="34" charset="0"/>
            </a:rPr>
            <a:t>Creatinine Clearance (</a:t>
          </a:r>
          <a:r>
            <a:rPr lang="en-US" sz="2500" kern="1200" dirty="0" err="1" smtClean="0">
              <a:latin typeface="Century Gothic" panose="020B0502020202020204" pitchFamily="34" charset="0"/>
            </a:rPr>
            <a:t>CrCl</a:t>
          </a:r>
          <a:r>
            <a:rPr lang="en-US" sz="2500" kern="1200" dirty="0" smtClean="0">
              <a:latin typeface="Century Gothic" panose="020B0502020202020204" pitchFamily="34" charset="0"/>
            </a:rPr>
            <a:t>)</a:t>
          </a:r>
          <a:endParaRPr lang="en-US" sz="2500" kern="1200" dirty="0">
            <a:latin typeface="Century Gothic" panose="020B0502020202020204" pitchFamily="34" charset="0"/>
          </a:endParaRPr>
        </a:p>
      </dsp:txBody>
      <dsp:txXfrm>
        <a:off x="255517" y="4696400"/>
        <a:ext cx="3024052" cy="1158924"/>
      </dsp:txXfrm>
    </dsp:sp>
    <dsp:sp modelId="{0E013AB5-33CF-47B7-8411-C88D8DE64AFD}">
      <dsp:nvSpPr>
        <dsp:cNvPr id="0" name=""/>
        <dsp:cNvSpPr/>
      </dsp:nvSpPr>
      <dsp:spPr>
        <a:xfrm>
          <a:off x="3501000" y="4414642"/>
          <a:ext cx="1938640" cy="123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793AE-491B-4C7C-B282-60459C041445}">
      <dsp:nvSpPr>
        <dsp:cNvPr id="0" name=""/>
        <dsp:cNvSpPr/>
      </dsp:nvSpPr>
      <dsp:spPr>
        <a:xfrm>
          <a:off x="3716405" y="4619277"/>
          <a:ext cx="1938640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Century Gothic" pitchFamily="34" charset="0"/>
            </a:rPr>
            <a:t>Cystatin</a:t>
          </a:r>
          <a:r>
            <a:rPr lang="en-US" sz="2500" kern="1200" dirty="0" smtClean="0">
              <a:latin typeface="Century Gothic" pitchFamily="34" charset="0"/>
            </a:rPr>
            <a:t> C</a:t>
          </a:r>
          <a:endParaRPr lang="en-US" sz="2500" kern="1200" dirty="0">
            <a:latin typeface="Century Gothic" pitchFamily="34" charset="0"/>
          </a:endParaRPr>
        </a:p>
      </dsp:txBody>
      <dsp:txXfrm>
        <a:off x="3752461" y="4655333"/>
        <a:ext cx="1866528" cy="1158924"/>
      </dsp:txXfrm>
    </dsp:sp>
    <dsp:sp modelId="{1AE787A7-5092-449D-AE71-34B9BF608CD5}">
      <dsp:nvSpPr>
        <dsp:cNvPr id="0" name=""/>
        <dsp:cNvSpPr/>
      </dsp:nvSpPr>
      <dsp:spPr>
        <a:xfrm>
          <a:off x="5900480" y="4455710"/>
          <a:ext cx="2947858" cy="12310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D683D-583D-4627-BE1C-AF163E1477C6}">
      <dsp:nvSpPr>
        <dsp:cNvPr id="0" name=""/>
        <dsp:cNvSpPr/>
      </dsp:nvSpPr>
      <dsp:spPr>
        <a:xfrm>
          <a:off x="6115884" y="4660344"/>
          <a:ext cx="2947858" cy="1231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entury Gothic" panose="020B0502020202020204" pitchFamily="34" charset="0"/>
            </a:rPr>
            <a:t>eGFR</a:t>
          </a:r>
          <a:r>
            <a:rPr lang="en-US" sz="2000" kern="1200" dirty="0" smtClean="0">
              <a:latin typeface="Century Gothic" panose="020B0502020202020204" pitchFamily="34" charset="0"/>
            </a:rPr>
            <a:t> equations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Century Gothic" panose="020B0502020202020204" pitchFamily="34" charset="0"/>
            </a:rPr>
            <a:t>eCKD</a:t>
          </a:r>
          <a:r>
            <a:rPr lang="en-US" sz="2000" kern="1200" dirty="0" smtClean="0">
              <a:latin typeface="Century Gothic" panose="020B0502020202020204" pitchFamily="34" charset="0"/>
            </a:rPr>
            <a:t>- EPI </a:t>
          </a:r>
          <a:r>
            <a:rPr lang="en-US" sz="2000" kern="1200" dirty="0" err="1" smtClean="0">
              <a:latin typeface="Century Gothic" panose="020B0502020202020204" pitchFamily="34" charset="0"/>
            </a:rPr>
            <a:t>cr</a:t>
          </a:r>
          <a:endParaRPr lang="en-US" sz="2000" kern="1200" dirty="0" smtClean="0">
            <a:latin typeface="Century Gothic" panose="020B0502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entury Gothic" panose="020B0502020202020204" pitchFamily="34" charset="0"/>
            </a:rPr>
            <a:t>    </a:t>
          </a:r>
          <a:r>
            <a:rPr lang="en-US" sz="2000" kern="1200" dirty="0" err="1" smtClean="0">
              <a:latin typeface="Century Gothic" panose="020B0502020202020204" pitchFamily="34" charset="0"/>
            </a:rPr>
            <a:t>eCKD</a:t>
          </a:r>
          <a:r>
            <a:rPr lang="en-US" sz="2000" kern="1200" dirty="0" smtClean="0">
              <a:latin typeface="Century Gothic" panose="020B0502020202020204" pitchFamily="34" charset="0"/>
            </a:rPr>
            <a:t>-EPI-</a:t>
          </a:r>
          <a:r>
            <a:rPr lang="en-US" sz="2000" kern="1200" dirty="0" err="1" smtClean="0">
              <a:latin typeface="Century Gothic" panose="020B0502020202020204" pitchFamily="34" charset="0"/>
            </a:rPr>
            <a:t>cyc</a:t>
          </a:r>
          <a:endParaRPr lang="en-US" sz="2000" kern="1200" dirty="0" smtClean="0">
            <a:latin typeface="Century Gothic" panose="020B0502020202020204" pitchFamily="34" charset="0"/>
          </a:endParaRPr>
        </a:p>
      </dsp:txBody>
      <dsp:txXfrm>
        <a:off x="6151940" y="4696400"/>
        <a:ext cx="2875746" cy="1158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4A6367-6BB4-425C-A019-E85B3CA4B548}">
      <dsp:nvSpPr>
        <dsp:cNvPr id="0" name=""/>
        <dsp:cNvSpPr/>
      </dsp:nvSpPr>
      <dsp:spPr>
        <a:xfrm>
          <a:off x="4343400" y="2590835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664"/>
              </a:lnTo>
              <a:lnTo>
                <a:pt x="3072987" y="266664"/>
              </a:lnTo>
              <a:lnTo>
                <a:pt x="3072987" y="533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F207E-8000-4453-BEAF-7019258C5455}">
      <dsp:nvSpPr>
        <dsp:cNvPr id="0" name=""/>
        <dsp:cNvSpPr/>
      </dsp:nvSpPr>
      <dsp:spPr>
        <a:xfrm>
          <a:off x="4297680" y="2590835"/>
          <a:ext cx="91440" cy="533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3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968B-0460-466C-9FC0-3E5EE1108066}">
      <dsp:nvSpPr>
        <dsp:cNvPr id="0" name=""/>
        <dsp:cNvSpPr/>
      </dsp:nvSpPr>
      <dsp:spPr>
        <a:xfrm>
          <a:off x="1270412" y="2590835"/>
          <a:ext cx="3072987" cy="533328"/>
        </a:xfrm>
        <a:custGeom>
          <a:avLst/>
          <a:gdLst/>
          <a:ahLst/>
          <a:cxnLst/>
          <a:rect l="0" t="0" r="0" b="0"/>
          <a:pathLst>
            <a:path>
              <a:moveTo>
                <a:pt x="3072987" y="0"/>
              </a:moveTo>
              <a:lnTo>
                <a:pt x="3072987" y="266664"/>
              </a:lnTo>
              <a:lnTo>
                <a:pt x="0" y="266664"/>
              </a:lnTo>
              <a:lnTo>
                <a:pt x="0" y="5333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C2D325-4C5F-46FF-AF79-ED7691F8D615}">
      <dsp:nvSpPr>
        <dsp:cNvPr id="0" name=""/>
        <dsp:cNvSpPr/>
      </dsp:nvSpPr>
      <dsp:spPr>
        <a:xfrm>
          <a:off x="3073570" y="1321006"/>
          <a:ext cx="2539658" cy="126982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Cystatin</a:t>
          </a: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C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073570" y="1321006"/>
        <a:ext cx="2539658" cy="1269829"/>
      </dsp:txXfrm>
    </dsp:sp>
    <dsp:sp modelId="{6EAFFD01-0451-450C-AC38-CF467E175DF6}">
      <dsp:nvSpPr>
        <dsp:cNvPr id="0" name=""/>
        <dsp:cNvSpPr/>
      </dsp:nvSpPr>
      <dsp:spPr>
        <a:xfrm>
          <a:off x="583" y="3124164"/>
          <a:ext cx="2539658" cy="1269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Virtually found in all tissues and body fluids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583" y="3124164"/>
        <a:ext cx="2539658" cy="1269829"/>
      </dsp:txXfrm>
    </dsp:sp>
    <dsp:sp modelId="{62B87BB3-7184-477C-919D-4F620848EA20}">
      <dsp:nvSpPr>
        <dsp:cNvPr id="0" name=""/>
        <dsp:cNvSpPr/>
      </dsp:nvSpPr>
      <dsp:spPr>
        <a:xfrm>
          <a:off x="3073570" y="3124164"/>
          <a:ext cx="2539658" cy="1269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Potent inhibitor of </a:t>
          </a: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lysosomal</a:t>
          </a: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</a:t>
          </a: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proteinases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073570" y="3124164"/>
        <a:ext cx="2539658" cy="1269829"/>
      </dsp:txXfrm>
    </dsp:sp>
    <dsp:sp modelId="{D21F083F-C070-4F00-B005-4C92802395A0}">
      <dsp:nvSpPr>
        <dsp:cNvPr id="0" name=""/>
        <dsp:cNvSpPr/>
      </dsp:nvSpPr>
      <dsp:spPr>
        <a:xfrm>
          <a:off x="6146557" y="3124164"/>
          <a:ext cx="2539658" cy="12698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Important extracellular inhibitors of </a:t>
          </a:r>
          <a:r>
            <a:rPr lang="en-US" sz="2100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cysteine</a:t>
          </a:r>
          <a:r>
            <a:rPr lang="en-US" sz="21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 proteases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6146557" y="3124164"/>
        <a:ext cx="2539658" cy="12698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DC0F8-6170-4B94-9AD2-7EB09FCE8AE4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036FC-50A8-4804-956C-E13A37C1FE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85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36FC-50A8-4804-956C-E13A37C1FE0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1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chemeClr val="bg1"/>
                </a:solidFill>
              </a:rPr>
              <a:t>Recommend not using an angiotensinconverting</a:t>
            </a:r>
          </a:p>
          <a:p>
            <a:r>
              <a:rPr lang="en-US" smtClean="0">
                <a:solidFill>
                  <a:schemeClr val="bg1"/>
                </a:solidFill>
              </a:rPr>
              <a:t>enzyme inhibitor (ACE-I) or an</a:t>
            </a:r>
          </a:p>
          <a:p>
            <a:r>
              <a:rPr lang="en-US" smtClean="0">
                <a:solidFill>
                  <a:schemeClr val="bg1"/>
                </a:solidFill>
              </a:rPr>
              <a:t>angiotensin receptor blocker (ARB) for the</a:t>
            </a:r>
          </a:p>
          <a:p>
            <a:r>
              <a:rPr lang="en-US" smtClean="0">
                <a:solidFill>
                  <a:schemeClr val="bg1"/>
                </a:solidFill>
              </a:rPr>
              <a:t>primary prevention of DKD in normotensive</a:t>
            </a:r>
          </a:p>
          <a:p>
            <a:r>
              <a:rPr lang="en-US" smtClean="0">
                <a:solidFill>
                  <a:schemeClr val="bg1"/>
                </a:solidFill>
              </a:rPr>
              <a:t>Suggest using an ACE-I or an ARB in</a:t>
            </a:r>
          </a:p>
          <a:p>
            <a:r>
              <a:rPr lang="en-US" smtClean="0">
                <a:solidFill>
                  <a:schemeClr val="bg1"/>
                </a:solidFill>
              </a:rPr>
              <a:t>normotensive patients with diabetes and</a:t>
            </a:r>
          </a:p>
          <a:p>
            <a:r>
              <a:rPr lang="en-US" smtClean="0">
                <a:solidFill>
                  <a:schemeClr val="bg1"/>
                </a:solidFill>
              </a:rPr>
              <a:t>albuminuria levels &gt;30 mg/g who are at high</a:t>
            </a:r>
          </a:p>
          <a:p>
            <a:r>
              <a:rPr lang="en-US" smtClean="0">
                <a:solidFill>
                  <a:schemeClr val="bg1"/>
                </a:solidFill>
              </a:rPr>
              <a:t>risk of DKD or its progressionnormoalbuminuric patients with diabete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9BCF97-E458-49D5-AF79-91F4823C5B7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115E3-94CC-489C-B94F-DD842822581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1CB3-5284-482A-9F23-6C37C2710A2E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80F59-D82E-4EDE-A361-85A71EE67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242975-overvi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medicine.medscape.com/article/241185-overview" TargetMode="External"/><Relationship Id="rId2" Type="http://schemas.openxmlformats.org/officeDocument/2006/relationships/hyperlink" Target="http://emedicine.medscape.com/article/1389854-overvie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medicine.medscape.com/article/127351-overview" TargetMode="External"/><Relationship Id="rId4" Type="http://schemas.openxmlformats.org/officeDocument/2006/relationships/hyperlink" Target="http://emedicine.medscape.com/article/241893-overview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google.com.sa/url?sa=i&amp;rct=j&amp;q=&amp;esrc=s&amp;frm=1&amp;source=images&amp;cd=&amp;cad=rja&amp;docid=l9gD0C0ja6PTiM&amp;tbnid=SsP-8xRNiSwoUM:&amp;ved=0CAUQjRw&amp;url=http://www.emsuds.com/news.html&amp;ei=PyY0UrSVKYi80QWJy4DoBQ&amp;psig=AFQjCNEw7JDlEu2TTOCcXJSqdYf1zWTwHg&amp;ust=1379235765978222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onstantia" pitchFamily="18" charset="0"/>
              </a:rPr>
              <a:t>Prof. Jamal Al </a:t>
            </a:r>
            <a:r>
              <a:rPr lang="en-US" sz="3000" dirty="0" err="1" smtClean="0">
                <a:solidFill>
                  <a:schemeClr val="bg1"/>
                </a:solidFill>
                <a:latin typeface="Constantia" pitchFamily="18" charset="0"/>
              </a:rPr>
              <a:t>Wakeel</a:t>
            </a:r>
            <a:endParaRPr lang="en-US" sz="3000" dirty="0" smtClean="0">
              <a:solidFill>
                <a:schemeClr val="bg1"/>
              </a:solidFill>
              <a:latin typeface="Constantia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Professor of Internal Medicine, Nephrology Consultant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nstantia" pitchFamily="18" charset="0"/>
              </a:rPr>
              <a:t>Nephrology Unit, Department of Medicine</a:t>
            </a:r>
            <a:endParaRPr lang="en-US" sz="2800" dirty="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7924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Chronic Kidney Disease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Cardiovascular examination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16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JVP – 5cm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S1 + S2 + S3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ESM grade II at apex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pericardial rub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Chest examination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Scratch mark in the back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Right side – stony dullness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↓TVF in right side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Bilateral basal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crepitation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↓breathing sound at right side 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Abdominal examination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362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Scratch mark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organomegaly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 aortic or renal bruits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suprapubic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mass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No shifting dullness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CNS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Drowsiness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Fundus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examination &gt; diabetic retinopathy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asthraxis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Normal power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Decrease Touch Sensation and vibration &amp; sensation in both legs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Normal Coordination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38100"/>
            <a:ext cx="62484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Fundus</a:t>
            </a:r>
            <a:r>
              <a:rPr lang="en-US" dirty="0" smtClean="0"/>
              <a:t> examination</a:t>
            </a:r>
            <a:endParaRPr lang="en-US" dirty="0"/>
          </a:p>
        </p:txBody>
      </p:sp>
      <p:pic>
        <p:nvPicPr>
          <p:cNvPr id="1026" name="Picture 2" descr="C:\Users\DELL\Desktop\hypertensiob retinopath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4651744" cy="3200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27394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267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95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opthalmoscopy-uploaded-by-parash-80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41" y="1600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160336"/>
            <a:ext cx="5410200" cy="60166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Diabetic Retinopathy</a:t>
            </a:r>
            <a:endParaRPr lang="en-US" sz="32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2" name="Picture 2" descr="http://kenteyesurgery.co.uk/wp-content/uploads/2012/04/Diabetes-fundus_10495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0"/>
            <a:ext cx="4343400" cy="3290127"/>
          </a:xfrm>
          <a:prstGeom prst="rect">
            <a:avLst/>
          </a:prstGeom>
          <a:noFill/>
        </p:spPr>
      </p:pic>
      <p:pic>
        <p:nvPicPr>
          <p:cNvPr id="5124" name="Picture 4" descr="http://www.umiacs.umd.edu/~ajain/index_files/DR_cvpr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00400"/>
            <a:ext cx="4597400" cy="3448050"/>
          </a:xfrm>
          <a:prstGeom prst="rect">
            <a:avLst/>
          </a:prstGeom>
          <a:noFill/>
        </p:spPr>
      </p:pic>
      <p:sp>
        <p:nvSpPr>
          <p:cNvPr id="3" name="AutoShape 2" descr="https://tse2.mm.bing.net/th?id=OIP.M48495a1b904ab39c832a14fc2d86b502H0&amp;pid=15.1&amp;P=0&amp;w=258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tse2.mm.bing.net/th?id=OIP.M48495a1b904ab39c832a14fc2d86b502H0&amp;pid=15.1&amp;P=0&amp;w=258&amp;h=17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ELL\Desktop\ret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Clinical Diagnosis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7467600" cy="342899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CKD due to DM and HTN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Diabetic retinopathy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Hypertension Stage III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Anemia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Functional  murmur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Itching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Right pleural effusion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Fluid overload with pulmonary edema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Bradycardia</a:t>
            </a:r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Diabetic peripheral neuropathy 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1988" name="Picture 4" descr="https://encrypted-tbn3.gstatic.com/images?q=tbn:ANd9GcR1hAlxrLfBo5pDr3a0OVPy6iHmKAnOlxNKhN52jg-EQo5wpT0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57175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/>
          </p:nvPr>
        </p:nvSpPr>
        <p:spPr>
          <a:xfrm>
            <a:off x="228600" y="152400"/>
            <a:ext cx="8686800" cy="86518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 2" pitchFamily="18" charset="2"/>
              <a:buNone/>
            </a:pPr>
            <a:r>
              <a:rPr lang="en-US" sz="3200" b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European Society of Nephrology Classification of Blood Pressure Levels </a:t>
            </a:r>
            <a:endParaRPr lang="en-US" sz="320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91795"/>
          <a:ext cx="8458199" cy="5437605"/>
        </p:xfrm>
        <a:graphic>
          <a:graphicData uri="http://schemas.openxmlformats.org/drawingml/2006/table">
            <a:tbl>
              <a:tblPr/>
              <a:tblGrid>
                <a:gridCol w="3124200"/>
                <a:gridCol w="2745747"/>
                <a:gridCol w="2588252"/>
              </a:tblGrid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Category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Systolic blood pressure (mmHg)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Diastolic blood pressure (mmHg)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Optimal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&lt;120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&lt;80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Normal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&lt;130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&lt;85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High-normal blood pressure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130-139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85-89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Grade 1 hypertension (mild)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140-159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90-99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Grade 2 hypertension (moderate)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160-179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100-109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Grade 3 hypertension (severe)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&gt;/= 180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&gt;/= 110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469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Isolated systolic </a:t>
                      </a:r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hypertension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&gt;140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&lt;90</a:t>
                      </a:r>
                    </a:p>
                  </a:txBody>
                  <a:tcPr marL="7785" marR="7785" marT="7785" marB="778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3" name="Picture 5" descr="E: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DELL\AppData\Local\Microsoft\Windows\Temporary Internet Files\Content.IE5\0C62FGZW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nvestigation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entury Gothic" pitchFamily="34" charset="0"/>
              </a:rPr>
              <a:t>CBC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Hemoglobin –85g/L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WBC – 5,000/L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Platelet – 120,000/L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MCV – 82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fL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entury Gothic" pitchFamily="34" charset="0"/>
              </a:rPr>
              <a:t>Biochemistry (Repeated)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NA – 132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K – 6.4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Cr – 320 </a:t>
            </a:r>
            <a:r>
              <a:rPr lang="el-GR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μ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mol/L- 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eGFR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 =18 ml/min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Urea – 24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mmol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/L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Ca – 1.9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PO</a:t>
            </a:r>
            <a:r>
              <a:rPr lang="en-US" sz="2800" baseline="-25000" dirty="0" smtClean="0">
                <a:solidFill>
                  <a:schemeClr val="bg1"/>
                </a:solidFill>
                <a:latin typeface="Century Gothic" pitchFamily="34" charset="0"/>
              </a:rPr>
              <a:t>4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– 3.9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Albumin – 29 g/L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Uric acid -  690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Bicarbonate  14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Chloride  105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4419600" cy="4953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Urine Analysis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pH - 6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Urine RBC = negative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WBC – 5 cu/L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Protein = ++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ve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Specific gravity – 1010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Broad waxy cast</a:t>
            </a: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Urine albumin </a:t>
            </a:r>
            <a:r>
              <a:rPr lang="en-US" sz="2400" dirty="0" err="1" smtClean="0">
                <a:solidFill>
                  <a:srgbClr val="C00000"/>
                </a:solidFill>
                <a:latin typeface="Century Gothic" pitchFamily="34" charset="0"/>
              </a:rPr>
              <a:t>creatinine</a:t>
            </a: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 ratio</a:t>
            </a:r>
          </a:p>
          <a:p>
            <a:pPr>
              <a:buFont typeface="Wingdings" pitchFamily="2" charset="2"/>
              <a:buChar char="v"/>
            </a:pPr>
            <a:endParaRPr lang="en-US" sz="2400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24 hour urine collection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Creatinine</a:t>
            </a: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clearance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</a:rPr>
              <a:t>Proteinuria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02" name="Picture 2" descr="http://www.pulsetoday.co.uk/Pictures/web/t/x/w/urine_testing_incontinence_women__P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990600"/>
            <a:ext cx="3200399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Investigation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54059"/>
            <a:ext cx="6781800" cy="475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914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</a:rPr>
              <a:t> Normal size kidneys – 12 cm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 Normal </a:t>
            </a:r>
            <a:r>
              <a:rPr lang="en-US" sz="2400" dirty="0" err="1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Echogenicity</a:t>
            </a:r>
            <a:endParaRPr lang="en-US" sz="2400" dirty="0" smtClean="0">
              <a:solidFill>
                <a:schemeClr val="bg1"/>
              </a:solidFill>
              <a:latin typeface="Century Gothic" pitchFamily="34" charset="0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Diagnosis</a:t>
            </a:r>
            <a:r>
              <a:rPr lang="en-US" sz="4000" b="1" dirty="0" smtClean="0">
                <a:latin typeface="Batang" pitchFamily="18" charset="-127"/>
                <a:ea typeface="Batang" pitchFamily="18" charset="-127"/>
              </a:rPr>
              <a:t> </a:t>
            </a:r>
            <a:endParaRPr lang="en-US" sz="40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181600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CKD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    - cause possible hypertension &amp; DM Nephropathy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    -stage G  4 (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eGFR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18 ml/min)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                  A +3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Hyperkalemia</a:t>
            </a:r>
            <a:endParaRPr lang="en-US" sz="2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Metabolic acidosis –high anion gap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Anemia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Hypocalcemia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Hyperphosphatemia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Hyperuricemia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Diabetic Neuropathy and Retinopathy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Prevalence of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CKD in aged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≥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20 yrs is &gt;10% -18%</a:t>
            </a:r>
          </a:p>
          <a:p>
            <a:pPr>
              <a:buNone/>
            </a:pPr>
            <a:r>
              <a:rPr lang="en-US" i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The prevalence of CKD increases with age:   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4% at age 29-39 y 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47% at age &gt;70 y    </a:t>
            </a:r>
          </a:p>
          <a:p>
            <a:pPr lvl="1"/>
            <a:endParaRPr lang="en-US" i="1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Chronic Kidney Disease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Objective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Epidemiology of CKD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Definition of CKD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Classification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Symptoms, signs and complications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  <a:cs typeface="Arial" pitchFamily="34" charset="0"/>
              </a:rPr>
              <a:t>Management of CKD</a:t>
            </a:r>
            <a:endParaRPr lang="en-US" sz="2800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Risk Factors CKD</a:t>
            </a:r>
            <a:endParaRPr lang="en-US" sz="3000" dirty="0">
              <a:solidFill>
                <a:srgbClr val="FF0000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81038"/>
          <a:ext cx="2819400" cy="6100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</a:tblGrid>
              <a:tr h="884177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Diabetes Mellitus 30%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</a:t>
                      </a:r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177">
                <a:tc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Hypertension 25%</a:t>
                      </a:r>
                    </a:p>
                    <a:p>
                      <a:pPr algn="ctr"/>
                      <a:endParaRPr lang="en-US" sz="1600" b="1" dirty="0"/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Old age 50%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Low GFR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AKI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36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4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Obesity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06" marB="45706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410200" y="1143000"/>
          <a:ext cx="2743200" cy="502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91440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Cardiovascular disease</a:t>
                      </a: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NSAID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lvl="1" algn="ctr" eaLnBrk="1" hangingPunct="1">
                        <a:buClr>
                          <a:srgbClr val="FF0000"/>
                        </a:buClr>
                        <a:buSzPct val="90000"/>
                      </a:pPr>
                      <a:r>
                        <a:rPr lang="en-US" alt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Family history</a:t>
                      </a: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723" marB="45723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lvl="1" algn="ctr" eaLnBrk="1" hangingPunct="1">
                        <a:buClr>
                          <a:srgbClr val="FF0000"/>
                        </a:buClr>
                        <a:buSzPct val="90000"/>
                      </a:pPr>
                      <a:r>
                        <a:rPr lang="en-US" altLang="en-US" sz="24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Smoking</a:t>
                      </a:r>
                    </a:p>
                  </a:txBody>
                  <a:tcPr marT="45723" marB="45723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08525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ct val="90000"/>
              <a:buFont typeface="Wingdings 2" pitchFamily="18" charset="2"/>
              <a:buNone/>
            </a:pPr>
            <a:r>
              <a:rPr lang="en-US" altLang="en-US" sz="3600" b="1" smtClean="0">
                <a:solidFill>
                  <a:schemeClr val="bg1"/>
                </a:solidFill>
                <a:latin typeface="Century Gothic" pitchFamily="34" charset="0"/>
              </a:rPr>
              <a:t>	KDIGO recommendation -classified based on: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4000" smtClean="0">
                <a:solidFill>
                  <a:schemeClr val="bg1"/>
                </a:solidFill>
                <a:latin typeface="Century Gothic" pitchFamily="34" charset="0"/>
              </a:rPr>
              <a:t>Cause 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4000" smtClean="0">
                <a:solidFill>
                  <a:schemeClr val="bg1"/>
                </a:solidFill>
                <a:latin typeface="Century Gothic" pitchFamily="34" charset="0"/>
              </a:rPr>
              <a:t>GFR category</a:t>
            </a:r>
          </a:p>
          <a:p>
            <a:pPr lvl="1" eaLnBrk="1" hangingPunct="1">
              <a:buClr>
                <a:srgbClr val="FF0000"/>
              </a:buClr>
              <a:buSzPct val="90000"/>
            </a:pPr>
            <a:r>
              <a:rPr lang="en-US" altLang="en-US" sz="4000" smtClean="0">
                <a:solidFill>
                  <a:schemeClr val="bg1"/>
                </a:solidFill>
                <a:latin typeface="Century Gothic" pitchFamily="34" charset="0"/>
              </a:rPr>
              <a:t>Albuminuria category (CGA)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itchFamily="18" charset="-127"/>
                <a:ea typeface="Batang" pitchFamily="18" charset="-127"/>
              </a:rPr>
              <a:t>Chronic Kidney Disease</a:t>
            </a:r>
            <a:endParaRPr lang="en-US" sz="3200" dirty="0">
              <a:solidFill>
                <a:srgbClr val="FF0000"/>
              </a:solidFill>
              <a:effectLst/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228600" y="1539875"/>
          <a:ext cx="8686800" cy="4175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5486400"/>
              </a:tblGrid>
              <a:tr h="42665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kern="1200" baseline="0" dirty="0" smtClean="0">
                          <a:solidFill>
                            <a:srgbClr val="FF0000"/>
                          </a:solidFill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Criteria for CKD (either of the following present for &gt;3 months)</a:t>
                      </a:r>
                      <a:endParaRPr lang="en-US" sz="2200" dirty="0">
                        <a:solidFill>
                          <a:srgbClr val="FF0000"/>
                        </a:solidFill>
                        <a:latin typeface="Batang" pitchFamily="18" charset="-127"/>
                        <a:ea typeface="Batang" pitchFamily="18" charset="-127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9996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Markers of kidney damage</a:t>
                      </a:r>
                    </a:p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(one or more)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Albuminuria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(AER ≥30mg/24 hours; ACR≥30mg/g [≥3mg/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mmol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])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Urine sediment abnormalities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996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Electrolyte and other abnormalities due to tubular disorders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Abnormalities detected by histology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Structural abnormalities detected by imaging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History of kidney transplantation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9996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Decreased GFR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GFR &lt;60 ml/min/1.73 m</a:t>
                      </a:r>
                      <a:r>
                        <a:rPr lang="en-US" sz="1800" kern="1200" baseline="300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(GFR categories G3a–G5)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65697">
                <a:tc gridSpan="2">
                  <a:txBody>
                    <a:bodyPr/>
                    <a:lstStyle/>
                    <a:p>
                      <a:pPr algn="l"/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Abbreviations: CKD, chronic kidney disease; GFR, </a:t>
                      </a:r>
                      <a:r>
                        <a:rPr lang="en-US" sz="1800" kern="1200" baseline="0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glomerular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filtration rate.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T="45699" marB="4569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15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76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Causes of End-Stage Renal Disease</a:t>
            </a:r>
            <a:b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 </a:t>
            </a:r>
            <a:r>
              <a:rPr lang="en-US" sz="36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Hemodialysis</a:t>
            </a:r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Patients in Saudi Arabia- 2012</a:t>
            </a:r>
            <a:endParaRPr lang="en-US" sz="36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71214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36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8"/>
            <a:ext cx="8229600" cy="8781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GFR Categories in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19200"/>
          <a:ext cx="8686798" cy="4588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71599"/>
                <a:gridCol w="2895600"/>
                <a:gridCol w="4419599"/>
              </a:tblGrid>
              <a:tr h="63001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GFR category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GFR (ml/min/1.73 m</a:t>
                      </a:r>
                      <a:r>
                        <a:rPr lang="en-US" sz="2000" b="1" baseline="3000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2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Terms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G1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sng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</a:t>
                      </a:r>
                      <a:r>
                        <a:rPr lang="en-US" sz="2000" b="0" u="none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 90</a:t>
                      </a:r>
                      <a:endParaRPr lang="en-US" sz="2000" b="0" u="none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Normal or high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60-89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Mildly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decreased*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0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G3a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45-59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Mildly to moderately</a:t>
                      </a: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Decreased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0013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G3b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30-44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Moderately to Severely decreased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15-29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Severely</a:t>
                      </a: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decreased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4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G5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&lt;15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Kidney failure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72200"/>
            <a:ext cx="9225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*  Relative to young adult level </a:t>
            </a:r>
          </a:p>
          <a:p>
            <a:r>
              <a:rPr lang="en-US" sz="1400" b="1" dirty="0" smtClean="0">
                <a:solidFill>
                  <a:schemeClr val="bg1"/>
                </a:solidFill>
                <a:latin typeface="Century Gothic" pitchFamily="34" charset="0"/>
              </a:rPr>
              <a:t>In the  absence of evidence of kidney damage, neither GFR category G1 or G2 fulfill the criteria for CKD.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CKD Classification</a:t>
            </a:r>
            <a:br>
              <a:rPr lang="en-US" sz="3200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Estimation and Measurement of GFR</a:t>
            </a:r>
            <a:endParaRPr lang="en-US" sz="3200" dirty="0">
              <a:solidFill>
                <a:srgbClr val="00206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CKD Classification</a:t>
            </a:r>
            <a:br>
              <a:rPr lang="en-US" sz="4400" dirty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4400" dirty="0">
                <a:solidFill>
                  <a:srgbClr val="00206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Estimation and Measurement of GFR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906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34290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Calculators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284"/>
            <a:ext cx="4419600" cy="627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4384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CKD – EPI</a:t>
            </a:r>
            <a:b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</a:br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Calculation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81000"/>
            <a:ext cx="42957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Case Study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	55 yrs. old man with previous history of DM &amp;hypertension came to Emergency with recurrent  SOB  for 2 week, he was treated by diuretic. Last investigation showed his Na 132,K6.1,urea 28 </a:t>
            </a:r>
            <a:r>
              <a:rPr lang="en-US" sz="28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/L &amp;S Cr 380 </a:t>
            </a:r>
            <a:r>
              <a:rPr lang="el-GR" sz="2800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μ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mol/L. The nurse recorded that his vital signs are: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BP – 190/105 mmHg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Pulse rate – 50 beats/min</a:t>
            </a:r>
          </a:p>
          <a:p>
            <a:pPr lvl="2"/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	What will your approach be for this case?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2895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MDRD Calculation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4295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3581400" cy="2316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Cockcroft-</a:t>
            </a:r>
            <a:r>
              <a:rPr lang="en-US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Gault</a:t>
            </a:r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Formula GFR Calculation </a:t>
            </a:r>
            <a:endParaRPr lang="en-US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58575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28600"/>
            <a:ext cx="8503920" cy="5870448"/>
          </a:xfrm>
        </p:spPr>
        <p:txBody>
          <a:bodyPr/>
          <a:lstStyle/>
          <a:p>
            <a:pPr algn="ctr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Albuminuria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categories as follows: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   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*note that where </a:t>
            </a:r>
            <a:r>
              <a:rPr lang="en-US" sz="1800" dirty="0" err="1" smtClean="0">
                <a:solidFill>
                  <a:schemeClr val="bg1"/>
                </a:solidFill>
                <a:latin typeface="Century Gothic" pitchFamily="34" charset="0"/>
              </a:rPr>
              <a:t>albuminuria</a:t>
            </a:r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 measurement is not available, urine reagent strip results can be substituted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2514600"/>
          <a:ext cx="8534400" cy="297601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250731"/>
                <a:gridCol w="1949669"/>
                <a:gridCol w="1828800"/>
                <a:gridCol w="1445172"/>
                <a:gridCol w="2060028"/>
              </a:tblGrid>
              <a:tr h="52672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Category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AER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(mg/24 hours)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ACR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(mg/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mmol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ACR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(mg/g)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TERMS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15699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approximate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equivalent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A1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 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&lt;30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Normal to mildly increased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A2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30-300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3-30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30-300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Moderately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 increased*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A3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&gt;30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&gt;300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Severely increased**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90800" y="1931313"/>
            <a:ext cx="433965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solidFill>
                  <a:schemeClr val="bg1"/>
                </a:solidFill>
                <a:latin typeface="Century Gothic" pitchFamily="34" charset="0"/>
              </a:rPr>
              <a:t>Albuminuria</a:t>
            </a:r>
            <a:r>
              <a:rPr lang="en-US" sz="2200" b="1" dirty="0" smtClean="0">
                <a:solidFill>
                  <a:schemeClr val="bg1"/>
                </a:solidFill>
                <a:latin typeface="Century Gothic" pitchFamily="34" charset="0"/>
              </a:rPr>
              <a:t> categories in CKD</a:t>
            </a:r>
            <a:endParaRPr lang="en-US" sz="2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03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*Relative  to young adult level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**  Including </a:t>
            </a:r>
            <a:r>
              <a:rPr lang="en-US" sz="1600" dirty="0" err="1" smtClean="0">
                <a:solidFill>
                  <a:schemeClr val="bg1"/>
                </a:solidFill>
                <a:latin typeface="Century Gothic" pitchFamily="34" charset="0"/>
              </a:rPr>
              <a:t>nephrotic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 syndrome (albumin excretion usually  &gt; 2200 mg/24 hours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[ACR .2220/g;  &gt;220 mg/</a:t>
            </a:r>
            <a:r>
              <a:rPr lang="en-US" sz="1600" dirty="0" err="1" smtClean="0">
                <a:solidFill>
                  <a:schemeClr val="bg1"/>
                </a:solidFill>
                <a:latin typeface="Century Gothic" pitchFamily="34" charset="0"/>
              </a:rPr>
              <a:t>mmol</a:t>
            </a:r>
            <a:r>
              <a:rPr lang="en-US" sz="1600" dirty="0" smtClean="0">
                <a:solidFill>
                  <a:schemeClr val="bg1"/>
                </a:solidFill>
                <a:latin typeface="Century Gothic" pitchFamily="34" charset="0"/>
              </a:rPr>
              <a:t>])1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611779"/>
            <a:ext cx="31069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entury Gothic" pitchFamily="34" charset="0"/>
              </a:rPr>
              <a:t>Kidney International Supplements (2013) 3, 5-14</a:t>
            </a: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Signs and Symptoms</a:t>
            </a:r>
            <a:endParaRPr lang="en-US" b="1" dirty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Picture 4" descr="http://www.stemrx.in/images/kidn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533400"/>
            <a:ext cx="4648200" cy="63246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572000" y="3581401"/>
            <a:ext cx="2057400" cy="15239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3429000"/>
            <a:ext cx="1219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Amenorrhea </a:t>
            </a:r>
          </a:p>
          <a:p>
            <a:r>
              <a:rPr lang="en-US" sz="1200" b="1" dirty="0" smtClean="0">
                <a:solidFill>
                  <a:schemeClr val="bg1"/>
                </a:solidFill>
              </a:rPr>
              <a:t>Impotence Infertility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3644" y="1398495"/>
            <a:ext cx="196775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Anemia (</a:t>
            </a:r>
            <a:r>
              <a:rPr lang="en-US" sz="1200" b="1" dirty="0" err="1" smtClean="0">
                <a:solidFill>
                  <a:schemeClr val="bg1"/>
                </a:solidFill>
              </a:rPr>
              <a:t>Musocal</a:t>
            </a:r>
            <a:r>
              <a:rPr lang="en-US" sz="1200" b="1" dirty="0" smtClean="0">
                <a:solidFill>
                  <a:schemeClr val="bg1"/>
                </a:solidFill>
              </a:rPr>
              <a:t> pallor)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1600" y="1828800"/>
            <a:ext cx="23622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Plural effusion, plural edema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05200" y="1524000"/>
            <a:ext cx="9144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419600" y="3048000"/>
            <a:ext cx="1676400" cy="3048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6694" y="3267635"/>
            <a:ext cx="88750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Bruising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3200" y="1272990"/>
            <a:ext cx="990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,Epistaxis,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76600" y="2057400"/>
            <a:ext cx="914400" cy="152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5000" y="137037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Hyperparathyrodism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Diagnosis of CKD</a:t>
            </a:r>
            <a:endParaRPr lang="en-US" sz="36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Century Gothic" pitchFamily="34" charset="0"/>
              </a:rPr>
              <a:t>	</a:t>
            </a:r>
            <a:r>
              <a:rPr lang="en-US" sz="2800" b="1" i="1" dirty="0" smtClean="0">
                <a:solidFill>
                  <a:srgbClr val="002060"/>
                </a:solidFill>
                <a:latin typeface="Century Gothic" pitchFamily="34" charset="0"/>
              </a:rPr>
              <a:t>Basic </a:t>
            </a:r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Laboratory </a:t>
            </a:r>
            <a:r>
              <a:rPr lang="en-US" sz="2800" b="1" dirty="0">
                <a:solidFill>
                  <a:srgbClr val="002060"/>
                </a:solidFill>
                <a:latin typeface="Century Gothic" pitchFamily="34" charset="0"/>
              </a:rPr>
              <a:t>studies used in the diagnosis of CKD can include the following</a:t>
            </a:r>
            <a:r>
              <a:rPr lang="en-US" sz="2800" b="1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>
              <a:buNone/>
            </a:pPr>
            <a:endParaRPr lang="en-US" sz="2800" b="1" dirty="0">
              <a:solidFill>
                <a:srgbClr val="002060"/>
              </a:solidFill>
              <a:latin typeface="Century Gothic" pitchFamily="34" charset="0"/>
            </a:endParaRPr>
          </a:p>
          <a:p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Complete blood count (CBC)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Biochemistries(Na, K, Urea, Cr, HCO</a:t>
            </a:r>
            <a:r>
              <a:rPr lang="en-US" sz="2600" baseline="-25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, Ca, PO3, Uric, Albumin,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Alk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ph)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Urinalysis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24 hour urine collection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Creatinine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clearance and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proteinuria</a:t>
            </a:r>
            <a:endParaRPr lang="en-US" sz="2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Urine </a:t>
            </a:r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albumin:creatinine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 ratio</a:t>
            </a:r>
            <a:endParaRPr lang="en-US" sz="22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Glucose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Lipid </a:t>
            </a:r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profile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endParaRPr lang="en-US" sz="2600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increased </a:t>
            </a:r>
            <a:r>
              <a:rPr lang="en-US" sz="2600" dirty="0">
                <a:solidFill>
                  <a:schemeClr val="bg1"/>
                </a:solidFill>
                <a:latin typeface="Century Gothic" pitchFamily="34" charset="0"/>
              </a:rPr>
              <a:t>risk of cardiovascular 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disease</a:t>
            </a:r>
          </a:p>
          <a:p>
            <a:pPr lvl="1"/>
            <a:endParaRPr lang="en-US" sz="26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Diagnosis of CKD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Autofit/>
          </a:bodyPr>
          <a:lstStyle/>
          <a:p>
            <a:r>
              <a:rPr lang="en-US" sz="2500" b="1" i="1" dirty="0" smtClean="0">
                <a:solidFill>
                  <a:srgbClr val="002060"/>
                </a:solidFill>
                <a:latin typeface="Century Gothic" pitchFamily="34" charset="0"/>
              </a:rPr>
              <a:t>Laboratory studies used in the diagnosis the cause of CKD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ANA </a:t>
            </a:r>
          </a:p>
          <a:p>
            <a:pPr lvl="1"/>
            <a:r>
              <a:rPr lang="en-US" sz="2400" b="1" i="1" dirty="0" err="1" smtClean="0">
                <a:solidFill>
                  <a:schemeClr val="bg1"/>
                </a:solidFill>
                <a:latin typeface="Century Gothic" pitchFamily="34" charset="0"/>
              </a:rPr>
              <a:t>HBsAg</a:t>
            </a:r>
            <a:endParaRPr lang="en-US" sz="2400" b="1" i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HCV.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C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,C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Century Gothic" pitchFamily="34" charset="0"/>
              </a:rPr>
              <a:t>4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HbA1c</a:t>
            </a:r>
          </a:p>
          <a:p>
            <a:r>
              <a:rPr lang="en-US" sz="2500" b="1" i="1" dirty="0" smtClean="0">
                <a:solidFill>
                  <a:srgbClr val="002060"/>
                </a:solidFill>
                <a:latin typeface="Century Gothic" pitchFamily="34" charset="0"/>
              </a:rPr>
              <a:t>Investigation  used in the diagnosis the complications of CKD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PTH 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VIT D</a:t>
            </a:r>
            <a:r>
              <a:rPr lang="en-US" sz="2400" b="1" i="1" baseline="-25000" dirty="0" smtClean="0">
                <a:solidFill>
                  <a:schemeClr val="bg1"/>
                </a:solidFill>
                <a:latin typeface="Century Gothic" pitchFamily="34" charset="0"/>
              </a:rPr>
              <a:t>3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ECH  </a:t>
            </a:r>
          </a:p>
          <a:p>
            <a:pPr lvl="1"/>
            <a:r>
              <a:rPr lang="en-US" sz="2400" b="1" i="1" dirty="0" smtClean="0">
                <a:solidFill>
                  <a:schemeClr val="bg1"/>
                </a:solidFill>
                <a:latin typeface="Century Gothic" pitchFamily="34" charset="0"/>
              </a:rPr>
              <a:t>ECG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Diagnosis of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Different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		Acute Kidney Injury form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		CKD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Reversible factors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Management of CKD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medical care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should: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Delaying or halting the progression of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CKD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Treatment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of the underlying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condition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Treating the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complications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Timely planning for long-term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for RRT</a:t>
            </a:r>
          </a:p>
          <a:p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None/>
            </a:pP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28600"/>
          <a:ext cx="9144000" cy="646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Treatment of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sz="2800" u="sng" dirty="0" smtClean="0">
                <a:solidFill>
                  <a:srgbClr val="0000CC"/>
                </a:solidFill>
                <a:latin typeface="Century Gothic" pitchFamily="34" charset="0"/>
              </a:rPr>
              <a:t>Volume overload</a:t>
            </a:r>
            <a:r>
              <a:rPr lang="en-US" sz="2800" u="sng" dirty="0" smtClean="0">
                <a:solidFill>
                  <a:srgbClr val="0070C0"/>
                </a:solidFill>
                <a:latin typeface="Century Gothic" pitchFamily="34" charset="0"/>
              </a:rPr>
              <a:t>:</a:t>
            </a:r>
          </a:p>
          <a:p>
            <a:pPr lvl="1">
              <a:buClr>
                <a:schemeClr val="bg1"/>
              </a:buClr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restrict SALT</a:t>
            </a:r>
          </a:p>
          <a:p>
            <a:pPr lvl="1">
              <a:buClr>
                <a:schemeClr val="bg1"/>
              </a:buClr>
            </a:pP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loop diuretics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itchFamily="34" charset="0"/>
                <a:hlinkClick r:id="rId2"/>
              </a:rPr>
              <a:t>Metabolic acidosis</a:t>
            </a:r>
            <a:r>
              <a:rPr lang="en-US" sz="2800" dirty="0" smtClean="0">
                <a:solidFill>
                  <a:srgbClr val="002060"/>
                </a:solidFill>
                <a:latin typeface="Century Gothic" pitchFamily="34" charset="0"/>
              </a:rPr>
              <a:t>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oral alkali supplementation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History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History of major complain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History of present illness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{ Site ,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Onest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,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Duration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 character , 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course 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,severity ,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aggravating,reliving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factors ,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radiation,associated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symptoms, system involve }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History of hypertension(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cause,duration,control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,   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medication,complicarion</a:t>
            </a: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Diabetus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mellitus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Systemic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4572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Treatment of Complications</a:t>
            </a:r>
            <a:endParaRPr lang="en-US" sz="2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553200"/>
          </a:xfrm>
        </p:spPr>
        <p:txBody>
          <a:bodyPr>
            <a:noAutofit/>
          </a:bodyPr>
          <a:lstStyle/>
          <a:p>
            <a:pPr lvl="2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hlinkClick r:id="rId2"/>
              </a:rPr>
              <a:t>Anemia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hemoglobin level 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  <a:cs typeface="Times New Roman"/>
              </a:rPr>
              <a:t>↓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10 g/</a:t>
            </a:r>
            <a:r>
              <a:rPr lang="en-US" sz="2000" i="1" dirty="0" err="1" smtClean="0">
                <a:solidFill>
                  <a:schemeClr val="bg1"/>
                </a:solidFill>
                <a:latin typeface="Century Gothic" pitchFamily="34" charset="0"/>
              </a:rPr>
              <a:t>dL</a:t>
            </a: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 – </a:t>
            </a:r>
          </a:p>
          <a:p>
            <a:pPr lvl="2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check iron  -iron  Tablet or IV 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erythropoiesis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-stimulating agents (ESAs)</a:t>
            </a:r>
          </a:p>
          <a:p>
            <a:pPr lvl="3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epoetin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alfa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darbepoetin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alfa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err="1" smtClean="0">
                <a:solidFill>
                  <a:schemeClr val="bg1"/>
                </a:solidFill>
              </a:rPr>
              <a:t>Methoxy</a:t>
            </a:r>
            <a:r>
              <a:rPr lang="en-US" dirty="0" smtClean="0">
                <a:solidFill>
                  <a:schemeClr val="bg1"/>
                </a:solidFill>
              </a:rPr>
              <a:t> polyethylene glycol-</a:t>
            </a:r>
            <a:r>
              <a:rPr lang="en-US" dirty="0" err="1" smtClean="0">
                <a:solidFill>
                  <a:schemeClr val="bg1"/>
                </a:solidFill>
              </a:rPr>
              <a:t>epoetin</a:t>
            </a:r>
            <a:r>
              <a:rPr lang="en-US" dirty="0" smtClean="0">
                <a:solidFill>
                  <a:schemeClr val="bg1"/>
                </a:solidFill>
              </a:rPr>
              <a:t> beta(</a:t>
            </a:r>
            <a:r>
              <a:rPr lang="en-US" dirty="0" err="1" smtClean="0">
                <a:solidFill>
                  <a:schemeClr val="bg1"/>
                </a:solidFill>
              </a:rPr>
              <a:t>Mircera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Hyperkalemia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   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    Low K Diet</a:t>
            </a:r>
          </a:p>
          <a:p>
            <a:pPr lvl="2">
              <a:buNone/>
            </a:pP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     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Resonium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  Ca ,Na </a:t>
            </a:r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</a:rPr>
              <a:t>resonium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  <a:hlinkClick r:id="rId3"/>
            </a:endParaRPr>
          </a:p>
          <a:p>
            <a:pPr lvl="2"/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  <a:hlinkClick r:id="rId3"/>
              </a:rPr>
              <a:t>Hyperphosphatemia</a:t>
            </a:r>
            <a:endParaRPr lang="en-US" sz="2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dietary phosphate binders (Ca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Carbonate,Ca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Acetate,Sovlomier,lanthium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dietary phosphate restriction</a:t>
            </a:r>
          </a:p>
          <a:p>
            <a:pPr lvl="2"/>
            <a:r>
              <a:rPr lang="en-US" sz="2000" dirty="0" err="1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Hypocalcemia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calcium supplements with or without </a:t>
            </a:r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calcitriol</a:t>
            </a:r>
            <a:endParaRPr lang="en-US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  <a:hlinkClick r:id="rId5"/>
              </a:rPr>
              <a:t>Hyperparathyroidism</a:t>
            </a:r>
            <a:r>
              <a:rPr lang="en-US" sz="20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</a:p>
          <a:p>
            <a:pPr lvl="3"/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Calcitriol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vitamin D analogs</a:t>
            </a:r>
          </a:p>
          <a:p>
            <a:pPr lvl="4">
              <a:buNone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    </a:t>
            </a:r>
          </a:p>
          <a:p>
            <a:endParaRPr lang="en-US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Target Blood Pressure in CKD</a:t>
            </a:r>
            <a:endParaRPr lang="en-US" sz="3600" b="1" dirty="0">
              <a:solidFill>
                <a:srgbClr val="FF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874838"/>
          <a:ext cx="8686800" cy="274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4265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Diabetics and Non-diabetics</a:t>
                      </a:r>
                      <a:endParaRPr lang="en-US" sz="26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650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Albuminuria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Target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BP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Drug of choice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73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A1 &lt;30 mg/d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≤140/90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CBC, Diuretic,</a:t>
                      </a:r>
                      <a:r>
                        <a:rPr lang="en-US" sz="26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RAAS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1739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A2 &gt;30 mg/d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≤ 130/80</a:t>
                      </a:r>
                    </a:p>
                    <a:p>
                      <a:pPr algn="ctr"/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ARB or ACE-I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636" marB="4563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Renal Diet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salt diet – 3 g/day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potassium diet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(2g-2.5 g), half of normal intake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protein diet - 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0.6 to 0.8 g/kg per </a:t>
            </a: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day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Low phosphorous diet – 800 – 1000 mg/day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Water intake – daily water intake 2 L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Treatment of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CC"/>
                </a:solidFill>
                <a:latin typeface="Century Gothic" pitchFamily="34" charset="0"/>
              </a:rPr>
              <a:t>Uremic manifestations: </a:t>
            </a:r>
          </a:p>
          <a:p>
            <a:pPr lvl="3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Long-term renal replacement therapy </a:t>
            </a:r>
          </a:p>
          <a:p>
            <a:pPr lvl="4"/>
            <a:r>
              <a:rPr lang="en-US" sz="2600" dirty="0" err="1" smtClean="0">
                <a:solidFill>
                  <a:schemeClr val="bg1"/>
                </a:solidFill>
                <a:latin typeface="Century Gothic" pitchFamily="34" charset="0"/>
              </a:rPr>
              <a:t>hemodialysis</a:t>
            </a:r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</a:p>
          <a:p>
            <a:pPr lvl="4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peritoneal dialysis             </a:t>
            </a:r>
          </a:p>
          <a:p>
            <a:pPr lvl="4"/>
            <a:r>
              <a:rPr lang="en-US" sz="2600" dirty="0" smtClean="0">
                <a:solidFill>
                  <a:schemeClr val="bg1"/>
                </a:solidFill>
                <a:latin typeface="Century Gothic" pitchFamily="34" charset="0"/>
              </a:rPr>
              <a:t>renal transplantation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Indications for renal replacement therapy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Severe metabolic acidosis</a:t>
            </a:r>
          </a:p>
          <a:p>
            <a:r>
              <a:rPr lang="en-US" sz="2900" dirty="0" err="1">
                <a:solidFill>
                  <a:schemeClr val="bg1"/>
                </a:solidFill>
                <a:latin typeface="Century Gothic" pitchFamily="34" charset="0"/>
              </a:rPr>
              <a:t>Hyperkalemia</a:t>
            </a:r>
            <a:endParaRPr lang="en-US" sz="2900" dirty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Intractable volume overload</a:t>
            </a:r>
          </a:p>
          <a:p>
            <a:r>
              <a:rPr lang="en-US" sz="2900" dirty="0" err="1" smtClean="0">
                <a:solidFill>
                  <a:schemeClr val="bg1"/>
                </a:solidFill>
                <a:latin typeface="Century Gothic" pitchFamily="34" charset="0"/>
              </a:rPr>
              <a:t>Pericarditis</a:t>
            </a:r>
            <a:endParaRPr lang="en-US" sz="29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Uremic Symptoms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Encephalopathy</a:t>
            </a:r>
            <a:endParaRPr lang="en-US" sz="2900" dirty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Failure </a:t>
            </a:r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to thrive and malnutrition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Peripheral neuropathy</a:t>
            </a:r>
          </a:p>
          <a:p>
            <a:pPr lvl="1"/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Intractable gastrointestinal symptoms</a:t>
            </a:r>
          </a:p>
          <a:p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In asymptomatic </a:t>
            </a:r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patients</a:t>
            </a:r>
          </a:p>
          <a:p>
            <a:pPr lvl="1"/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GFR </a:t>
            </a:r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of 5-9 </a:t>
            </a:r>
            <a:r>
              <a:rPr lang="en-US" sz="2900" dirty="0" err="1">
                <a:solidFill>
                  <a:schemeClr val="bg1"/>
                </a:solidFill>
                <a:latin typeface="Century Gothic" pitchFamily="34" charset="0"/>
              </a:rPr>
              <a:t>mL</a:t>
            </a:r>
            <a:r>
              <a:rPr lang="en-US" sz="2900" dirty="0">
                <a:solidFill>
                  <a:schemeClr val="bg1"/>
                </a:solidFill>
                <a:latin typeface="Century Gothic" pitchFamily="34" charset="0"/>
              </a:rPr>
              <a:t>/min/1.73 </a:t>
            </a:r>
            <a:r>
              <a:rPr lang="en-US" sz="2900" dirty="0" smtClean="0">
                <a:solidFill>
                  <a:schemeClr val="bg1"/>
                </a:solidFill>
                <a:latin typeface="Century Gothic" pitchFamily="34" charset="0"/>
              </a:rPr>
              <a:t>m²</a:t>
            </a:r>
            <a:endParaRPr lang="en-US" sz="29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Hemodialysis</a:t>
            </a:r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4818" name="Picture 2" descr="http://kidney.niddk.nih.gov/kudiseases/pubs/childkidneydiseases/treatment_methods/images/HemoB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524000"/>
            <a:ext cx="3581401" cy="4571999"/>
          </a:xfrm>
          <a:prstGeom prst="rect">
            <a:avLst/>
          </a:prstGeom>
          <a:noFill/>
        </p:spPr>
      </p:pic>
      <p:pic>
        <p:nvPicPr>
          <p:cNvPr id="34820" name="Picture 4" descr="http://www.mediresource.com/HealthNews/images/English/LP2_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066800"/>
            <a:ext cx="2438400" cy="2438400"/>
          </a:xfrm>
          <a:prstGeom prst="rect">
            <a:avLst/>
          </a:prstGeom>
          <a:noFill/>
        </p:spPr>
      </p:pic>
      <p:pic>
        <p:nvPicPr>
          <p:cNvPr id="34822" name="Picture 6" descr="http://www.fda.gov/ucm/groups/fdagov-public/documents/image/ucm06463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733800"/>
            <a:ext cx="2584875" cy="2438400"/>
          </a:xfrm>
          <a:prstGeom prst="rect">
            <a:avLst/>
          </a:prstGeom>
          <a:noFill/>
        </p:spPr>
      </p:pic>
      <p:pic>
        <p:nvPicPr>
          <p:cNvPr id="34824" name="Picture 8" descr="http://www.riversideonline.com/source/images/image_popup/dia7_dial_gra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581400"/>
            <a:ext cx="2057400" cy="3086100"/>
          </a:xfrm>
          <a:prstGeom prst="rect">
            <a:avLst/>
          </a:prstGeom>
          <a:noFill/>
        </p:spPr>
      </p:pic>
      <p:pic>
        <p:nvPicPr>
          <p:cNvPr id="34826" name="Picture 10" descr="http://www.davita.com/UploadedImages/fistulagoldst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0668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4598988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2672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msuds.com/ESW/Images/thankyou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122183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1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400" b="1" dirty="0" err="1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Proteinuria</a:t>
            </a:r>
            <a:r>
              <a:rPr lang="en-US" sz="3400" b="1" dirty="0" smtClean="0">
                <a:solidFill>
                  <a:srgbClr val="FF0000"/>
                </a:solidFill>
                <a:effectLst/>
                <a:latin typeface="Batang" panose="02030600000101010101" pitchFamily="18" charset="-127"/>
                <a:ea typeface="Batang" panose="02030600000101010101" pitchFamily="18" charset="-127"/>
              </a:rPr>
              <a:t> control in CKD</a:t>
            </a:r>
            <a:endParaRPr lang="en-US" sz="3400" b="1" dirty="0">
              <a:solidFill>
                <a:srgbClr val="FF0000"/>
              </a:solidFill>
              <a:effectLst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17675"/>
          <a:ext cx="8229600" cy="335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4486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Diabetics and Non-diabetics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620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Abumineria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Causes</a:t>
                      </a:r>
                      <a:r>
                        <a:rPr lang="en-US" sz="2800" b="1" baseline="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of Renal Disease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Drug of choice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784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A2 or &gt;30-300 mg/d</a:t>
                      </a: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DM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ARB or ACE-I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6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A3 or &gt;300mg/d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Non DM </a:t>
                      </a:r>
                    </a:p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CKD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ARB or ACE-I</a:t>
                      </a:r>
                    </a:p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45724" marB="45724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5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History of uremia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History of weight loss in 6 months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↓ appetite 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Nausea and vomiting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History of urinary symptom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Itchiness</a:t>
            </a:r>
          </a:p>
          <a:p>
            <a:pPr lvl="1"/>
            <a:r>
              <a:rPr lang="en-US" sz="3200" dirty="0" smtClean="0">
                <a:solidFill>
                  <a:schemeClr val="bg1"/>
                </a:solidFill>
                <a:latin typeface="Century Gothic" pitchFamily="34" charset="0"/>
                <a:cs typeface="Times New Roman" pitchFamily="18" charset="0"/>
              </a:rPr>
              <a:t> Leg cramp</a:t>
            </a:r>
          </a:p>
          <a:p>
            <a:endParaRPr lang="en-US" dirty="0" smtClean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History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Systemic review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Past Medical illness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Surgical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Medication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Family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Social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Allergy</a:t>
            </a:r>
          </a:p>
          <a:p>
            <a:endParaRPr lang="en-US" sz="28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40162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Examination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Examination</a:t>
            </a:r>
            <a:endParaRPr lang="en-US" sz="4000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Posture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Look ill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BMI – 27 kg/m</a:t>
            </a:r>
            <a:r>
              <a:rPr lang="en-US" sz="28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BP - 185/80 mmHg sitting both arm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Pulse rate – 50 beats/min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Breathing pattern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Pale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Edema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Mouth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Itching marks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Hand examination</a:t>
            </a:r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7106" name="Picture 2" descr="https://encrypted-tbn2.gstatic.com/images?q=tbn:ANd9GcR8QqbJ1qVGPjDIrUOv-dy5gYE8Hz18qG1UueA9EgpZcEPkvuAp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2" y="4267200"/>
            <a:ext cx="308609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00CC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FFFFFF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264BE6DC8CC04AB1704CC61CCB9D3C" ma:contentTypeVersion="0" ma:contentTypeDescription="Create a new document." ma:contentTypeScope="" ma:versionID="c656ff73483388cfcf8369625437b5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2413DF-B379-4FDE-8E39-2DE5078256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203EE8-84DC-4CB5-BFED-E138C43A9C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1DFFC7-C9D1-4CB4-8C47-6A2BC3565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</TotalTime>
  <Words>1306</Words>
  <Application>Microsoft Office PowerPoint</Application>
  <PresentationFormat>On-screen Show (4:3)</PresentationFormat>
  <Paragraphs>422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Chronic Kidney Disease </vt:lpstr>
      <vt:lpstr>Case Study</vt:lpstr>
      <vt:lpstr>History</vt:lpstr>
      <vt:lpstr>PowerPoint Presentation</vt:lpstr>
      <vt:lpstr>History</vt:lpstr>
      <vt:lpstr>Examination</vt:lpstr>
      <vt:lpstr>Examination</vt:lpstr>
      <vt:lpstr>Cardiovascular examination </vt:lpstr>
      <vt:lpstr>Chest examination </vt:lpstr>
      <vt:lpstr>Abdominal examination</vt:lpstr>
      <vt:lpstr>CNS</vt:lpstr>
      <vt:lpstr>Fundus examination</vt:lpstr>
      <vt:lpstr>PowerPoint Presentation</vt:lpstr>
      <vt:lpstr>Diabetic Retinopathy</vt:lpstr>
      <vt:lpstr>PowerPoint Presentation</vt:lpstr>
      <vt:lpstr>Clinical Diagnosis</vt:lpstr>
      <vt:lpstr>PowerPoint Presentation</vt:lpstr>
      <vt:lpstr>PowerPoint Presentation</vt:lpstr>
      <vt:lpstr>PowerPoint Presentation</vt:lpstr>
      <vt:lpstr>PowerPoint Presentation</vt:lpstr>
      <vt:lpstr>Investigation</vt:lpstr>
      <vt:lpstr>Investigation</vt:lpstr>
      <vt:lpstr>Investigation</vt:lpstr>
      <vt:lpstr>Investigations</vt:lpstr>
      <vt:lpstr>Investigation</vt:lpstr>
      <vt:lpstr>Diagnosis </vt:lpstr>
      <vt:lpstr>Prevalence of CKD</vt:lpstr>
      <vt:lpstr>Risk Factors CKD</vt:lpstr>
      <vt:lpstr>PowerPoint Presentation</vt:lpstr>
      <vt:lpstr>PowerPoint Presentation</vt:lpstr>
      <vt:lpstr>Chronic Kidney Disease</vt:lpstr>
      <vt:lpstr>Causes of End-Stage Renal Disease in Hemodialysis Patients in Saudi Arabia- 2012</vt:lpstr>
      <vt:lpstr>GFR Categories in CKD</vt:lpstr>
      <vt:lpstr>CKD Classification Estimation and Measurement of GFR</vt:lpstr>
      <vt:lpstr>CKD Classification Estimation and Measurement of GFR</vt:lpstr>
      <vt:lpstr>Calculators</vt:lpstr>
      <vt:lpstr>CKD – EPI Calculation</vt:lpstr>
      <vt:lpstr>MDRD Calculation</vt:lpstr>
      <vt:lpstr>Cockcroft-Gault Formula GFR Calculation </vt:lpstr>
      <vt:lpstr>PowerPoint Presentation</vt:lpstr>
      <vt:lpstr>Signs and Symptoms</vt:lpstr>
      <vt:lpstr>Diagnosis of CKD</vt:lpstr>
      <vt:lpstr>Diagnosis of CKD</vt:lpstr>
      <vt:lpstr>Diagnosis of CKD</vt:lpstr>
      <vt:lpstr>Management of CKD</vt:lpstr>
      <vt:lpstr>PowerPoint Presentation</vt:lpstr>
      <vt:lpstr>Treatment of Complications</vt:lpstr>
      <vt:lpstr>Treatment of Complications</vt:lpstr>
      <vt:lpstr>Target Blood Pressure in CKD</vt:lpstr>
      <vt:lpstr>Renal Diet</vt:lpstr>
      <vt:lpstr>Treatment of Complications</vt:lpstr>
      <vt:lpstr>Indications for renal replacement therapy </vt:lpstr>
      <vt:lpstr>Hemodialysis </vt:lpstr>
      <vt:lpstr>PowerPoint Presentation</vt:lpstr>
      <vt:lpstr>PowerPoint Presentation</vt:lpstr>
      <vt:lpstr>Proteinuria control in CKD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</dc:title>
  <dc:creator>DELL</dc:creator>
  <cp:lastModifiedBy>User</cp:lastModifiedBy>
  <cp:revision>187</cp:revision>
  <dcterms:created xsi:type="dcterms:W3CDTF">2013-09-13T15:24:02Z</dcterms:created>
  <dcterms:modified xsi:type="dcterms:W3CDTF">2016-10-12T21:17:08Z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0x01010015264BE6DC8CC04AB1704CC61CCB9D3C</vt:lpwstr>
  </property>
</Properties>
</file>