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37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7EDD949-EA38-45AD-A71E-6A9809434C6C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64" y="4343400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PROF. IBRAHIM AL AYED</a:t>
            </a:r>
            <a:br>
              <a:rPr lang="en-US" dirty="0" smtClean="0"/>
            </a:br>
            <a:r>
              <a:rPr lang="en-US" dirty="0" smtClean="0"/>
              <a:t>FRCP (UK), DCH</a:t>
            </a:r>
            <a:br>
              <a:rPr lang="en-US" dirty="0" smtClean="0"/>
            </a:br>
            <a:r>
              <a:rPr lang="en-US" sz="2800" dirty="0" smtClean="0"/>
              <a:t>Professor and Consultant Pediatrician</a:t>
            </a:r>
            <a:br>
              <a:rPr lang="en-US" sz="2800" dirty="0" smtClean="0"/>
            </a:br>
            <a:r>
              <a:rPr lang="en-US" sz="2800" dirty="0" smtClean="0"/>
              <a:t>Department of Pediatrics – College of Medicine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822" y="1143000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COMMON SKIN LESIONS IN CHILDREN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500" r="2500" b="85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5580" r="1600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667" r="2500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8108" t="3947" r="1802" b="52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5405" t="3333" r="5405" b="3333"/>
          <a:stretch>
            <a:fillRect/>
          </a:stretch>
        </p:blipFill>
        <p:spPr bwMode="auto">
          <a:xfrm>
            <a:off x="1371600" y="304800"/>
            <a:ext cx="6400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167" b="6667"/>
          <a:stretch>
            <a:fillRect/>
          </a:stretch>
        </p:blipFill>
        <p:spPr bwMode="auto">
          <a:xfrm>
            <a:off x="914400" y="228600"/>
            <a:ext cx="7391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1951" t="4545" r="23781"/>
          <a:stretch>
            <a:fillRect/>
          </a:stretch>
        </p:blipFill>
        <p:spPr bwMode="auto">
          <a:xfrm>
            <a:off x="1143000" y="228600"/>
            <a:ext cx="6553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0513" t="5376" r="26923"/>
          <a:stretch>
            <a:fillRect/>
          </a:stretch>
        </p:blipFill>
        <p:spPr bwMode="auto">
          <a:xfrm>
            <a:off x="1752600" y="304800"/>
            <a:ext cx="5715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642" t="17172" r="7514" b="12121"/>
          <a:stretch>
            <a:fillRect/>
          </a:stretch>
        </p:blipFill>
        <p:spPr bwMode="auto">
          <a:xfrm>
            <a:off x="1066800" y="762000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7190" t="7059" r="13725" b="14118"/>
          <a:stretch>
            <a:fillRect/>
          </a:stretch>
        </p:blipFill>
        <p:spPr bwMode="auto">
          <a:xfrm>
            <a:off x="609600" y="533400"/>
            <a:ext cx="777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9859" b="9859"/>
          <a:stretch>
            <a:fillRect/>
          </a:stretch>
        </p:blipFill>
        <p:spPr bwMode="auto">
          <a:xfrm>
            <a:off x="1143000" y="304800"/>
            <a:ext cx="7315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4545" t="4902" r="4545" b="14706"/>
          <a:stretch>
            <a:fillRect/>
          </a:stretch>
        </p:blipFill>
        <p:spPr bwMode="auto">
          <a:xfrm>
            <a:off x="1143000" y="6096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4490" t="4396" r="24490"/>
          <a:stretch>
            <a:fillRect/>
          </a:stretch>
        </p:blipFill>
        <p:spPr bwMode="auto">
          <a:xfrm>
            <a:off x="1905000" y="228600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2162" t="19091" r="11486" b="13636"/>
          <a:stretch>
            <a:fillRect/>
          </a:stretch>
        </p:blipFill>
        <p:spPr bwMode="auto">
          <a:xfrm>
            <a:off x="304800" y="3810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2258" t="17347" r="9032" b="13265"/>
          <a:stretch>
            <a:fillRect/>
          </a:stretch>
        </p:blipFill>
        <p:spPr bwMode="auto">
          <a:xfrm>
            <a:off x="381000" y="7620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1290" t="17172" r="12096" b="16162"/>
          <a:stretch>
            <a:fillRect/>
          </a:stretch>
        </p:blipFill>
        <p:spPr bwMode="auto">
          <a:xfrm>
            <a:off x="914400" y="838200"/>
            <a:ext cx="7239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4324" t="2542" r="26487" b="2542"/>
          <a:stretch>
            <a:fillRect/>
          </a:stretch>
        </p:blipFill>
        <p:spPr bwMode="auto">
          <a:xfrm>
            <a:off x="914400" y="304800"/>
            <a:ext cx="6934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1970" r="28788" b="2885"/>
          <a:stretch>
            <a:fillRect/>
          </a:stretch>
        </p:blipFill>
        <p:spPr bwMode="auto">
          <a:xfrm>
            <a:off x="2514600" y="304800"/>
            <a:ext cx="472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17241" r="15333" b="16379"/>
          <a:stretch>
            <a:fillRect/>
          </a:stretch>
        </p:blipFill>
        <p:spPr bwMode="auto">
          <a:xfrm>
            <a:off x="685800" y="381000"/>
            <a:ext cx="8001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70" t="4598" r="3540" b="68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1940" t="17949" r="13930" b="15385"/>
          <a:stretch>
            <a:fillRect/>
          </a:stretch>
        </p:blipFill>
        <p:spPr bwMode="auto">
          <a:xfrm>
            <a:off x="838200" y="304800"/>
            <a:ext cx="7315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t="4717" b="1887"/>
          <a:stretch>
            <a:fillRect/>
          </a:stretch>
        </p:blipFill>
        <p:spPr bwMode="auto">
          <a:xfrm>
            <a:off x="1219200" y="381000"/>
            <a:ext cx="6629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7143"/>
          <a:stretch>
            <a:fillRect/>
          </a:stretch>
        </p:blipFill>
        <p:spPr bwMode="auto">
          <a:xfrm>
            <a:off x="533400" y="457200"/>
            <a:ext cx="815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9091" t="8929" r="4895" b="16071"/>
          <a:stretch>
            <a:fillRect/>
          </a:stretch>
        </p:blipFill>
        <p:spPr bwMode="auto">
          <a:xfrm>
            <a:off x="1143000" y="4572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7778" r="6250" b="15556"/>
          <a:stretch>
            <a:fillRect/>
          </a:stretch>
        </p:blipFill>
        <p:spPr bwMode="auto">
          <a:xfrm>
            <a:off x="1600200" y="6858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922" t="6250" r="9804" b="17708"/>
          <a:stretch>
            <a:fillRect/>
          </a:stretch>
        </p:blipFill>
        <p:spPr bwMode="auto">
          <a:xfrm>
            <a:off x="1447800" y="457200"/>
            <a:ext cx="6477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2024" r="22023" b="3670"/>
          <a:stretch>
            <a:fillRect/>
          </a:stretch>
        </p:blipFill>
        <p:spPr bwMode="auto">
          <a:xfrm>
            <a:off x="1828800" y="304800"/>
            <a:ext cx="5791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1622" r="20946" b="2419"/>
          <a:stretch>
            <a:fillRect/>
          </a:stretch>
        </p:blipFill>
        <p:spPr bwMode="auto">
          <a:xfrm>
            <a:off x="1676400" y="304800"/>
            <a:ext cx="5867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00" t="3333" r="3334" b="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037" t="4000" r="23191"/>
          <a:stretch>
            <a:fillRect/>
          </a:stretch>
        </p:blipFill>
        <p:spPr bwMode="auto">
          <a:xfrm>
            <a:off x="1676400" y="457200"/>
            <a:ext cx="6096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5917" t="15842" r="7692" b="7921"/>
          <a:stretch>
            <a:fillRect/>
          </a:stretch>
        </p:blipFill>
        <p:spPr bwMode="auto">
          <a:xfrm>
            <a:off x="1143000" y="533400"/>
            <a:ext cx="7543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9091" r="5600" b="15455"/>
          <a:stretch>
            <a:fillRect/>
          </a:stretch>
        </p:blipFill>
        <p:spPr bwMode="auto">
          <a:xfrm>
            <a:off x="533400" y="2286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10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7200" t="4167" r="26400" b="2778"/>
          <a:stretch>
            <a:fillRect/>
          </a:stretch>
        </p:blipFill>
        <p:spPr bwMode="auto">
          <a:xfrm>
            <a:off x="2057400" y="533400"/>
            <a:ext cx="5257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4706" t="1911" b="12105"/>
          <a:stretch>
            <a:fillRect/>
          </a:stretch>
        </p:blipFill>
        <p:spPr bwMode="auto">
          <a:xfrm>
            <a:off x="1143000" y="381000"/>
            <a:ext cx="7086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2271" r="25983" b="3750"/>
          <a:stretch>
            <a:fillRect/>
          </a:stretch>
        </p:blipFill>
        <p:spPr bwMode="auto">
          <a:xfrm>
            <a:off x="1676400" y="4572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t="3333" r="3738" b="10000"/>
          <a:stretch>
            <a:fillRect/>
          </a:stretch>
        </p:blipFill>
        <p:spPr bwMode="auto">
          <a:xfrm>
            <a:off x="1295400" y="228600"/>
            <a:ext cx="6781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6618" t="2609" r="6618" b="60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5128" t="9184" r="2564" b="12245"/>
          <a:stretch>
            <a:fillRect/>
          </a:stretch>
        </p:blipFill>
        <p:spPr bwMode="auto">
          <a:xfrm>
            <a:off x="1828800" y="914400"/>
            <a:ext cx="5562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682" t="5814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4205" r="9659"/>
          <a:stretch>
            <a:fillRect/>
          </a:stretch>
        </p:blipFill>
        <p:spPr bwMode="auto">
          <a:xfrm>
            <a:off x="1219200" y="381000"/>
            <a:ext cx="7086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5950" t="5000" r="21519" b="1500"/>
          <a:stretch>
            <a:fillRect/>
          </a:stretch>
        </p:blipFill>
        <p:spPr bwMode="auto">
          <a:xfrm>
            <a:off x="1219200" y="609600"/>
            <a:ext cx="6934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4110" t="5814" b="10465"/>
          <a:stretch>
            <a:fillRect/>
          </a:stretch>
        </p:blipFill>
        <p:spPr bwMode="auto">
          <a:xfrm>
            <a:off x="685800" y="609600"/>
            <a:ext cx="8077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t="8911" r="2083" b="4950"/>
          <a:stretch>
            <a:fillRect/>
          </a:stretch>
        </p:blipFill>
        <p:spPr bwMode="auto">
          <a:xfrm>
            <a:off x="1066800" y="228600"/>
            <a:ext cx="6629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3846" t="6666" r="9231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t="4032" r="2469" b="8871"/>
          <a:stretch>
            <a:fillRect/>
          </a:stretch>
        </p:blipFill>
        <p:spPr bwMode="auto">
          <a:xfrm>
            <a:off x="685800" y="304800"/>
            <a:ext cx="777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543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7763" r="16447"/>
          <a:stretch>
            <a:fillRect/>
          </a:stretch>
        </p:blipFill>
        <p:spPr bwMode="auto">
          <a:xfrm>
            <a:off x="1295400" y="5334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3797" b="12658"/>
          <a:stretch>
            <a:fillRect/>
          </a:stretch>
        </p:blipFill>
        <p:spPr bwMode="auto">
          <a:xfrm>
            <a:off x="1066800" y="838200"/>
            <a:ext cx="701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7071" r="1667" b="6061"/>
          <a:stretch>
            <a:fillRect/>
          </a:stretch>
        </p:blipFill>
        <p:spPr bwMode="auto">
          <a:xfrm>
            <a:off x="914400" y="304800"/>
            <a:ext cx="7467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t="13725" r="4000" b="1961"/>
          <a:stretch>
            <a:fillRect/>
          </a:stretch>
        </p:blipFill>
        <p:spPr bwMode="auto">
          <a:xfrm>
            <a:off x="914400" y="304800"/>
            <a:ext cx="7620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17308" r="19231"/>
          <a:stretch>
            <a:fillRect/>
          </a:stretch>
        </p:blipFill>
        <p:spPr bwMode="auto">
          <a:xfrm>
            <a:off x="1295400" y="228600"/>
            <a:ext cx="6705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6135" t="9091" r="3681" b="12121"/>
          <a:stretch>
            <a:fillRect/>
          </a:stretch>
        </p:blipFill>
        <p:spPr bwMode="auto">
          <a:xfrm>
            <a:off x="1371600" y="381000"/>
            <a:ext cx="6172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23438" r="25000" b="1681"/>
          <a:stretch>
            <a:fillRect/>
          </a:stretch>
        </p:blipFill>
        <p:spPr bwMode="auto">
          <a:xfrm>
            <a:off x="1752600" y="609600"/>
            <a:ext cx="5486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2353" t="15294" r="5294" b="10588"/>
          <a:stretch>
            <a:fillRect/>
          </a:stretch>
        </p:blipFill>
        <p:spPr bwMode="auto">
          <a:xfrm>
            <a:off x="1219200" y="609600"/>
            <a:ext cx="6553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2400" t="12195" r="14400" b="8537"/>
          <a:stretch>
            <a:fillRect/>
          </a:stretch>
        </p:blipFill>
        <p:spPr bwMode="auto">
          <a:xfrm>
            <a:off x="1066800" y="5334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1594" t="11250" r="5797" b="15000"/>
          <a:stretch>
            <a:fillRect/>
          </a:stretch>
        </p:blipFill>
        <p:spPr bwMode="auto">
          <a:xfrm>
            <a:off x="1447800" y="381000"/>
            <a:ext cx="6553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5185" t="5000" r="11111" b="10834"/>
          <a:stretch>
            <a:fillRect/>
          </a:stretch>
        </p:blipFill>
        <p:spPr bwMode="auto">
          <a:xfrm>
            <a:off x="1676400" y="381000"/>
            <a:ext cx="6019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0588" t="11250" r="6471" b="16250"/>
          <a:stretch>
            <a:fillRect/>
          </a:stretch>
        </p:blipFill>
        <p:spPr bwMode="auto">
          <a:xfrm>
            <a:off x="609600" y="990600"/>
            <a:ext cx="8153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1565" t="11111" r="3401" b="13333"/>
          <a:stretch>
            <a:fillRect/>
          </a:stretch>
        </p:blipFill>
        <p:spPr bwMode="auto">
          <a:xfrm>
            <a:off x="914400" y="609600"/>
            <a:ext cx="7467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3333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3611" r="20139"/>
          <a:stretch>
            <a:fillRect/>
          </a:stretch>
        </p:blipFill>
        <p:spPr bwMode="auto">
          <a:xfrm>
            <a:off x="1371600" y="457200"/>
            <a:ext cx="6553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1577" t="10526" r="4362" b="14912"/>
          <a:stretch>
            <a:fillRect/>
          </a:stretch>
        </p:blipFill>
        <p:spPr bwMode="auto">
          <a:xfrm>
            <a:off x="609600" y="304800"/>
            <a:ext cx="8001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8219" t="10101" r="5479" b="14141"/>
          <a:stretch>
            <a:fillRect/>
          </a:stretch>
        </p:blipFill>
        <p:spPr bwMode="auto">
          <a:xfrm>
            <a:off x="990600" y="457200"/>
            <a:ext cx="7315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6027" r="23288" b="7339"/>
          <a:stretch>
            <a:fillRect/>
          </a:stretch>
        </p:blipFill>
        <p:spPr bwMode="auto">
          <a:xfrm>
            <a:off x="2133600" y="381000"/>
            <a:ext cx="495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9697" t="12791" r="11515" b="16279"/>
          <a:stretch>
            <a:fillRect/>
          </a:stretch>
        </p:blipFill>
        <p:spPr bwMode="auto">
          <a:xfrm>
            <a:off x="1066800" y="609600"/>
            <a:ext cx="6934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3855" t="13684" r="6024" b="15790"/>
          <a:stretch>
            <a:fillRect/>
          </a:stretch>
        </p:blipFill>
        <p:spPr bwMode="auto">
          <a:xfrm>
            <a:off x="685800" y="762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28000" t="2727" r="24000" b="5455"/>
          <a:stretch>
            <a:fillRect/>
          </a:stretch>
        </p:blipFill>
        <p:spPr bwMode="auto">
          <a:xfrm>
            <a:off x="1066800" y="609600"/>
            <a:ext cx="693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30518" r="21113" b="4598"/>
          <a:stretch>
            <a:fillRect/>
          </a:stretch>
        </p:blipFill>
        <p:spPr bwMode="auto">
          <a:xfrm>
            <a:off x="1524000" y="228600"/>
            <a:ext cx="5943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18000" t="14851" r="8000" b="18812"/>
          <a:stretch>
            <a:fillRect/>
          </a:stretch>
        </p:blipFill>
        <p:spPr bwMode="auto">
          <a:xfrm>
            <a:off x="1066800" y="533400"/>
            <a:ext cx="7239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14961" t="16000" r="8661" b="15000"/>
          <a:stretch>
            <a:fillRect/>
          </a:stretch>
        </p:blipFill>
        <p:spPr bwMode="auto">
          <a:xfrm>
            <a:off x="990600" y="685800"/>
            <a:ext cx="739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26846" t="3448" r="24832" b="4598"/>
          <a:stretch>
            <a:fillRect/>
          </a:stretch>
        </p:blipFill>
        <p:spPr bwMode="auto">
          <a:xfrm>
            <a:off x="2209800" y="304800"/>
            <a:ext cx="5486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8321" t="19767" r="12977" b="18605"/>
          <a:stretch>
            <a:fillRect/>
          </a:stretch>
        </p:blipFill>
        <p:spPr bwMode="auto">
          <a:xfrm>
            <a:off x="1219200" y="685800"/>
            <a:ext cx="6858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7470" t="18889" r="12651" b="18889"/>
          <a:stretch>
            <a:fillRect/>
          </a:stretch>
        </p:blipFill>
        <p:spPr bwMode="auto">
          <a:xfrm>
            <a:off x="1295400" y="990600"/>
            <a:ext cx="678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559208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4444" r="2500"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623</TotalTime>
  <Words>15</Words>
  <Application>Microsoft Office PowerPoint</Application>
  <PresentationFormat>عرض على الشاشة (3:4)‏</PresentationFormat>
  <Paragraphs>3</Paragraphs>
  <Slides>100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100</vt:i4>
      </vt:variant>
    </vt:vector>
  </HeadingPairs>
  <TitlesOfParts>
    <vt:vector size="101" baseType="lpstr">
      <vt:lpstr>Verve</vt:lpstr>
      <vt:lpstr>PROF. IBRAHIM AL AYED FRCP (UK), DCH Professor and Consultant Pediatrician Department of Pediatrics – College of Medicine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LOIDA</dc:creator>
  <cp:lastModifiedBy>good</cp:lastModifiedBy>
  <cp:revision>38</cp:revision>
  <dcterms:created xsi:type="dcterms:W3CDTF">2011-05-24T04:26:54Z</dcterms:created>
  <dcterms:modified xsi:type="dcterms:W3CDTF">2017-03-19T19:35:08Z</dcterms:modified>
</cp:coreProperties>
</file>