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6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330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7" r:id="rId31"/>
    <p:sldId id="327" r:id="rId32"/>
    <p:sldId id="288" r:id="rId33"/>
    <p:sldId id="290" r:id="rId34"/>
    <p:sldId id="291" r:id="rId35"/>
    <p:sldId id="292" r:id="rId36"/>
    <p:sldId id="294" r:id="rId37"/>
    <p:sldId id="295" r:id="rId38"/>
    <p:sldId id="328" r:id="rId39"/>
    <p:sldId id="298" r:id="rId40"/>
    <p:sldId id="322" r:id="rId41"/>
    <p:sldId id="323" r:id="rId42"/>
    <p:sldId id="299" r:id="rId43"/>
    <p:sldId id="326" r:id="rId44"/>
    <p:sldId id="316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7" r:id="rId58"/>
    <p:sldId id="318" r:id="rId59"/>
    <p:sldId id="312" r:id="rId60"/>
    <p:sldId id="313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EF8F39-99AC-48DE-A49C-C9D301C1C8DC}" type="doc">
      <dgm:prSet loTypeId="urn:microsoft.com/office/officeart/2005/8/layout/hierarchy5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8234E8A-15E8-4CB4-97DB-74DC75DE39A9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Century Gothic" pitchFamily="34" charset="0"/>
            </a:rPr>
            <a:t>Kidney damage</a:t>
          </a:r>
          <a:endParaRPr lang="en-US" dirty="0">
            <a:solidFill>
              <a:schemeClr val="bg1"/>
            </a:solidFill>
            <a:latin typeface="Century Gothic" pitchFamily="34" charset="0"/>
          </a:endParaRPr>
        </a:p>
      </dgm:t>
    </dgm:pt>
    <dgm:pt modelId="{29287C05-F49E-4CCF-92A3-59DD9A4E2EB3}" type="parTrans" cxnId="{3193E372-7E26-4360-9897-6950DBA92DA3}">
      <dgm:prSet/>
      <dgm:spPr/>
      <dgm:t>
        <a:bodyPr/>
        <a:lstStyle/>
        <a:p>
          <a:endParaRPr lang="en-US">
            <a:solidFill>
              <a:schemeClr val="bg1"/>
            </a:solidFill>
            <a:latin typeface="Century Gothic" pitchFamily="34" charset="0"/>
          </a:endParaRPr>
        </a:p>
      </dgm:t>
    </dgm:pt>
    <dgm:pt modelId="{F8A48BEE-DC86-4A89-88D6-04D3F3B64A85}" type="sibTrans" cxnId="{3193E372-7E26-4360-9897-6950DBA92DA3}">
      <dgm:prSet/>
      <dgm:spPr/>
      <dgm:t>
        <a:bodyPr/>
        <a:lstStyle/>
        <a:p>
          <a:endParaRPr lang="en-US">
            <a:solidFill>
              <a:schemeClr val="bg1"/>
            </a:solidFill>
            <a:latin typeface="Century Gothic" pitchFamily="34" charset="0"/>
          </a:endParaRPr>
        </a:p>
      </dgm:t>
    </dgm:pt>
    <dgm:pt modelId="{A9B2F5BE-C106-49CD-A922-C4FFA20C0279}" type="asst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GeoSlab703 Md BT" pitchFamily="18" charset="0"/>
            </a:rPr>
            <a:t>Structural </a:t>
          </a:r>
          <a:r>
            <a:rPr lang="en-US" dirty="0" smtClean="0">
              <a:solidFill>
                <a:schemeClr val="bg1"/>
              </a:solidFill>
              <a:latin typeface="Century Gothic" pitchFamily="34" charset="0"/>
            </a:rPr>
            <a:t>abnormalities</a:t>
          </a:r>
          <a:endParaRPr lang="en-US" dirty="0">
            <a:solidFill>
              <a:schemeClr val="bg1"/>
            </a:solidFill>
            <a:latin typeface="Century Gothic" pitchFamily="34" charset="0"/>
          </a:endParaRPr>
        </a:p>
      </dgm:t>
    </dgm:pt>
    <dgm:pt modelId="{0A3BA05E-B710-4DA2-A1FC-58AF7B0CA732}" type="parTrans" cxnId="{85943668-C8BC-4C66-8168-0182E5113F23}">
      <dgm:prSet/>
      <dgm:spPr/>
      <dgm:t>
        <a:bodyPr/>
        <a:lstStyle/>
        <a:p>
          <a:endParaRPr lang="en-US">
            <a:solidFill>
              <a:schemeClr val="bg1"/>
            </a:solidFill>
            <a:latin typeface="Century Gothic" pitchFamily="34" charset="0"/>
          </a:endParaRPr>
        </a:p>
      </dgm:t>
    </dgm:pt>
    <dgm:pt modelId="{6B03EDF1-F778-4519-A660-BBFC4141215D}" type="sibTrans" cxnId="{85943668-C8BC-4C66-8168-0182E5113F23}">
      <dgm:prSet/>
      <dgm:spPr/>
      <dgm:t>
        <a:bodyPr/>
        <a:lstStyle/>
        <a:p>
          <a:endParaRPr lang="en-US">
            <a:solidFill>
              <a:schemeClr val="bg1"/>
            </a:solidFill>
            <a:latin typeface="Century Gothic" pitchFamily="34" charset="0"/>
          </a:endParaRPr>
        </a:p>
      </dgm:t>
    </dgm:pt>
    <dgm:pt modelId="{2323418A-3FC5-438B-80DD-2EF5D35C9D6A}" type="asst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Century Gothic" pitchFamily="34" charset="0"/>
            </a:rPr>
            <a:t>GFR &lt; 60 ml/min/1.73 m</a:t>
          </a:r>
          <a:r>
            <a:rPr lang="en-US" baseline="30000" dirty="0" smtClean="0">
              <a:solidFill>
                <a:schemeClr val="bg1"/>
              </a:solidFill>
              <a:latin typeface="Century Gothic" pitchFamily="34" charset="0"/>
            </a:rPr>
            <a:t>2</a:t>
          </a:r>
          <a:endParaRPr lang="en-US" baseline="30000" dirty="0">
            <a:solidFill>
              <a:schemeClr val="bg1"/>
            </a:solidFill>
            <a:latin typeface="Century Gothic" pitchFamily="34" charset="0"/>
          </a:endParaRPr>
        </a:p>
      </dgm:t>
    </dgm:pt>
    <dgm:pt modelId="{5C3DEFB3-2674-4DCA-A936-55C26BFA86D9}" type="parTrans" cxnId="{8F9B860C-AA9A-4E64-8916-7FDB391F323D}">
      <dgm:prSet/>
      <dgm:spPr/>
      <dgm:t>
        <a:bodyPr/>
        <a:lstStyle/>
        <a:p>
          <a:endParaRPr lang="en-US">
            <a:solidFill>
              <a:schemeClr val="bg1"/>
            </a:solidFill>
            <a:latin typeface="Century Gothic" pitchFamily="34" charset="0"/>
          </a:endParaRPr>
        </a:p>
      </dgm:t>
    </dgm:pt>
    <dgm:pt modelId="{406D057E-57EE-4F86-A4E7-E61CC0901E0A}" type="sibTrans" cxnId="{8F9B860C-AA9A-4E64-8916-7FDB391F323D}">
      <dgm:prSet/>
      <dgm:spPr/>
      <dgm:t>
        <a:bodyPr/>
        <a:lstStyle/>
        <a:p>
          <a:endParaRPr lang="en-US">
            <a:solidFill>
              <a:schemeClr val="bg1"/>
            </a:solidFill>
            <a:latin typeface="Century Gothic" pitchFamily="34" charset="0"/>
          </a:endParaRPr>
        </a:p>
      </dgm:t>
    </dgm:pt>
    <dgm:pt modelId="{F9D317EF-A07D-404F-9AF9-3735C87FD3B3}" type="asst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Century Gothic" pitchFamily="34" charset="0"/>
            </a:rPr>
            <a:t>Functional abnormalities</a:t>
          </a:r>
          <a:endParaRPr lang="en-US" dirty="0">
            <a:solidFill>
              <a:schemeClr val="bg1"/>
            </a:solidFill>
            <a:latin typeface="Century Gothic" pitchFamily="34" charset="0"/>
          </a:endParaRPr>
        </a:p>
      </dgm:t>
    </dgm:pt>
    <dgm:pt modelId="{0651E4A4-A861-4E48-BC3C-548164EF15D8}" type="parTrans" cxnId="{466D1A5B-31E9-44D3-9283-0624F311E4E0}">
      <dgm:prSet/>
      <dgm:spPr/>
      <dgm:t>
        <a:bodyPr/>
        <a:lstStyle/>
        <a:p>
          <a:endParaRPr lang="en-US">
            <a:solidFill>
              <a:schemeClr val="bg1"/>
            </a:solidFill>
            <a:latin typeface="Century Gothic" pitchFamily="34" charset="0"/>
          </a:endParaRPr>
        </a:p>
      </dgm:t>
    </dgm:pt>
    <dgm:pt modelId="{F7B76C84-EEF8-4189-93BF-E90F69BCBA75}" type="sibTrans" cxnId="{466D1A5B-31E9-44D3-9283-0624F311E4E0}">
      <dgm:prSet/>
      <dgm:spPr/>
      <dgm:t>
        <a:bodyPr/>
        <a:lstStyle/>
        <a:p>
          <a:endParaRPr lang="en-US">
            <a:solidFill>
              <a:schemeClr val="bg1"/>
            </a:solidFill>
            <a:latin typeface="Century Gothic" pitchFamily="34" charset="0"/>
          </a:endParaRPr>
        </a:p>
      </dgm:t>
    </dgm:pt>
    <dgm:pt modelId="{8FB36E48-B131-4507-9277-2274F996F5AE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GeoSlab703 Md BT" pitchFamily="18" charset="0"/>
            </a:rPr>
            <a:t>for ≥3 months</a:t>
          </a:r>
          <a:endParaRPr lang="en-US" dirty="0">
            <a:solidFill>
              <a:schemeClr val="bg1"/>
            </a:solidFill>
            <a:latin typeface="GeoSlab703 Md BT" pitchFamily="18" charset="0"/>
          </a:endParaRPr>
        </a:p>
      </dgm:t>
    </dgm:pt>
    <dgm:pt modelId="{11A160C1-FE32-41D2-99C2-74DF986583ED}" type="parTrans" cxnId="{502B6C05-2837-40F9-869D-50DE53418FE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3BF12EC-2772-4B74-BC95-37D2C7315075}" type="sibTrans" cxnId="{502B6C05-2837-40F9-869D-50DE53418FE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33A51FC-8A69-4646-82AA-2CB6FC7985E5}" type="pres">
      <dgm:prSet presAssocID="{50EF8F39-99AC-48DE-A49C-C9D301C1C8D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8823F6-6E67-42C7-9A30-BB759426F489}" type="pres">
      <dgm:prSet presAssocID="{50EF8F39-99AC-48DE-A49C-C9D301C1C8DC}" presName="hierFlow" presStyleCnt="0"/>
      <dgm:spPr/>
      <dgm:t>
        <a:bodyPr/>
        <a:lstStyle/>
        <a:p>
          <a:endParaRPr lang="en-US"/>
        </a:p>
      </dgm:t>
    </dgm:pt>
    <dgm:pt modelId="{EDC6B8E0-C1EE-459C-8C7C-595A0957DDFF}" type="pres">
      <dgm:prSet presAssocID="{50EF8F39-99AC-48DE-A49C-C9D301C1C8DC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7A4A190-C02F-40A2-9D89-F8A288BAF9E6}" type="pres">
      <dgm:prSet presAssocID="{68234E8A-15E8-4CB4-97DB-74DC75DE39A9}" presName="Name17" presStyleCnt="0"/>
      <dgm:spPr/>
      <dgm:t>
        <a:bodyPr/>
        <a:lstStyle/>
        <a:p>
          <a:endParaRPr lang="en-US"/>
        </a:p>
      </dgm:t>
    </dgm:pt>
    <dgm:pt modelId="{39EBE703-41FB-46B1-8626-943F1733235D}" type="pres">
      <dgm:prSet presAssocID="{68234E8A-15E8-4CB4-97DB-74DC75DE39A9}" presName="level1Shape" presStyleLbl="node0" presStyleIdx="0" presStyleCnt="1" custScaleX="1187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0F51E2-4E21-4782-B331-CF540EF36990}" type="pres">
      <dgm:prSet presAssocID="{68234E8A-15E8-4CB4-97DB-74DC75DE39A9}" presName="hierChild2" presStyleCnt="0"/>
      <dgm:spPr/>
      <dgm:t>
        <a:bodyPr/>
        <a:lstStyle/>
        <a:p>
          <a:endParaRPr lang="en-US"/>
        </a:p>
      </dgm:t>
    </dgm:pt>
    <dgm:pt modelId="{F9FA13BF-740F-4590-B46C-C82667CDE611}" type="pres">
      <dgm:prSet presAssocID="{0A3BA05E-B710-4DA2-A1FC-58AF7B0CA732}" presName="Name25" presStyleLbl="parChTrans1D2" presStyleIdx="0" presStyleCnt="4"/>
      <dgm:spPr/>
      <dgm:t>
        <a:bodyPr/>
        <a:lstStyle/>
        <a:p>
          <a:endParaRPr lang="en-US"/>
        </a:p>
      </dgm:t>
    </dgm:pt>
    <dgm:pt modelId="{9BDE8C00-3151-4D50-9419-4914D4E11AF1}" type="pres">
      <dgm:prSet presAssocID="{0A3BA05E-B710-4DA2-A1FC-58AF7B0CA732}" presName="connTx" presStyleLbl="parChTrans1D2" presStyleIdx="0" presStyleCnt="4"/>
      <dgm:spPr/>
      <dgm:t>
        <a:bodyPr/>
        <a:lstStyle/>
        <a:p>
          <a:endParaRPr lang="en-US"/>
        </a:p>
      </dgm:t>
    </dgm:pt>
    <dgm:pt modelId="{C54F2775-5182-496C-BAB6-2274546A34AD}" type="pres">
      <dgm:prSet presAssocID="{A9B2F5BE-C106-49CD-A922-C4FFA20C0279}" presName="Name30" presStyleCnt="0"/>
      <dgm:spPr/>
      <dgm:t>
        <a:bodyPr/>
        <a:lstStyle/>
        <a:p>
          <a:endParaRPr lang="en-US"/>
        </a:p>
      </dgm:t>
    </dgm:pt>
    <dgm:pt modelId="{A6A2E23C-99C8-4D79-A8CB-C92B04C3357E}" type="pres">
      <dgm:prSet presAssocID="{A9B2F5BE-C106-49CD-A922-C4FFA20C0279}" presName="level2Shape" presStyleLbl="asst1" presStyleIdx="0" presStyleCnt="3" custScaleX="118765"/>
      <dgm:spPr/>
      <dgm:t>
        <a:bodyPr/>
        <a:lstStyle/>
        <a:p>
          <a:endParaRPr lang="en-US"/>
        </a:p>
      </dgm:t>
    </dgm:pt>
    <dgm:pt modelId="{E00A0C71-E2B5-4B53-8AEB-BFFA49BECA96}" type="pres">
      <dgm:prSet presAssocID="{A9B2F5BE-C106-49CD-A922-C4FFA20C0279}" presName="hierChild3" presStyleCnt="0"/>
      <dgm:spPr/>
      <dgm:t>
        <a:bodyPr/>
        <a:lstStyle/>
        <a:p>
          <a:endParaRPr lang="en-US"/>
        </a:p>
      </dgm:t>
    </dgm:pt>
    <dgm:pt modelId="{61CA2179-8DB3-4657-95F8-6DB9F1A85A9E}" type="pres">
      <dgm:prSet presAssocID="{0651E4A4-A861-4E48-BC3C-548164EF15D8}" presName="Name25" presStyleLbl="parChTrans1D2" presStyleIdx="1" presStyleCnt="4"/>
      <dgm:spPr/>
      <dgm:t>
        <a:bodyPr/>
        <a:lstStyle/>
        <a:p>
          <a:endParaRPr lang="en-US"/>
        </a:p>
      </dgm:t>
    </dgm:pt>
    <dgm:pt modelId="{42FFDB36-9B7B-4922-AAB8-CD6A67B3B66A}" type="pres">
      <dgm:prSet presAssocID="{0651E4A4-A861-4E48-BC3C-548164EF15D8}" presName="connTx" presStyleLbl="parChTrans1D2" presStyleIdx="1" presStyleCnt="4"/>
      <dgm:spPr/>
      <dgm:t>
        <a:bodyPr/>
        <a:lstStyle/>
        <a:p>
          <a:endParaRPr lang="en-US"/>
        </a:p>
      </dgm:t>
    </dgm:pt>
    <dgm:pt modelId="{A7184D81-3EB2-46A2-99DA-EE340027C9ED}" type="pres">
      <dgm:prSet presAssocID="{F9D317EF-A07D-404F-9AF9-3735C87FD3B3}" presName="Name30" presStyleCnt="0"/>
      <dgm:spPr/>
      <dgm:t>
        <a:bodyPr/>
        <a:lstStyle/>
        <a:p>
          <a:endParaRPr lang="en-US"/>
        </a:p>
      </dgm:t>
    </dgm:pt>
    <dgm:pt modelId="{9B512ABC-AC93-400F-8430-24FD3CEFADED}" type="pres">
      <dgm:prSet presAssocID="{F9D317EF-A07D-404F-9AF9-3735C87FD3B3}" presName="level2Shape" presStyleLbl="asst1" presStyleIdx="1" presStyleCnt="3" custScaleX="118765"/>
      <dgm:spPr/>
      <dgm:t>
        <a:bodyPr/>
        <a:lstStyle/>
        <a:p>
          <a:endParaRPr lang="en-US"/>
        </a:p>
      </dgm:t>
    </dgm:pt>
    <dgm:pt modelId="{208E35CD-3B64-4B56-9065-3B73920A84AE}" type="pres">
      <dgm:prSet presAssocID="{F9D317EF-A07D-404F-9AF9-3735C87FD3B3}" presName="hierChild3" presStyleCnt="0"/>
      <dgm:spPr/>
      <dgm:t>
        <a:bodyPr/>
        <a:lstStyle/>
        <a:p>
          <a:endParaRPr lang="en-US"/>
        </a:p>
      </dgm:t>
    </dgm:pt>
    <dgm:pt modelId="{BF1EBF2B-108B-4D12-81B4-5907EF745120}" type="pres">
      <dgm:prSet presAssocID="{5C3DEFB3-2674-4DCA-A936-55C26BFA86D9}" presName="Name25" presStyleLbl="parChTrans1D2" presStyleIdx="2" presStyleCnt="4"/>
      <dgm:spPr/>
      <dgm:t>
        <a:bodyPr/>
        <a:lstStyle/>
        <a:p>
          <a:endParaRPr lang="en-US"/>
        </a:p>
      </dgm:t>
    </dgm:pt>
    <dgm:pt modelId="{A685AB9F-A3D7-493C-850D-5512EA93E73F}" type="pres">
      <dgm:prSet presAssocID="{5C3DEFB3-2674-4DCA-A936-55C26BFA86D9}" presName="connTx" presStyleLbl="parChTrans1D2" presStyleIdx="2" presStyleCnt="4"/>
      <dgm:spPr/>
      <dgm:t>
        <a:bodyPr/>
        <a:lstStyle/>
        <a:p>
          <a:endParaRPr lang="en-US"/>
        </a:p>
      </dgm:t>
    </dgm:pt>
    <dgm:pt modelId="{C3615E48-DEDD-49BB-AC82-A0BD36E9EBAA}" type="pres">
      <dgm:prSet presAssocID="{2323418A-3FC5-438B-80DD-2EF5D35C9D6A}" presName="Name30" presStyleCnt="0"/>
      <dgm:spPr/>
      <dgm:t>
        <a:bodyPr/>
        <a:lstStyle/>
        <a:p>
          <a:endParaRPr lang="en-US"/>
        </a:p>
      </dgm:t>
    </dgm:pt>
    <dgm:pt modelId="{082ADB1A-FCE4-422C-8494-3F202F673AA5}" type="pres">
      <dgm:prSet presAssocID="{2323418A-3FC5-438B-80DD-2EF5D35C9D6A}" presName="level2Shape" presStyleLbl="asst1" presStyleIdx="2" presStyleCnt="3" custScaleX="118708"/>
      <dgm:spPr/>
      <dgm:t>
        <a:bodyPr/>
        <a:lstStyle/>
        <a:p>
          <a:endParaRPr lang="en-US"/>
        </a:p>
      </dgm:t>
    </dgm:pt>
    <dgm:pt modelId="{49F80271-D3CE-4ADB-BA41-0538810AF209}" type="pres">
      <dgm:prSet presAssocID="{2323418A-3FC5-438B-80DD-2EF5D35C9D6A}" presName="hierChild3" presStyleCnt="0"/>
      <dgm:spPr/>
      <dgm:t>
        <a:bodyPr/>
        <a:lstStyle/>
        <a:p>
          <a:endParaRPr lang="en-US"/>
        </a:p>
      </dgm:t>
    </dgm:pt>
    <dgm:pt modelId="{1CE46DEA-2252-4ED3-8061-D831ADFF4EE4}" type="pres">
      <dgm:prSet presAssocID="{11A160C1-FE32-41D2-99C2-74DF986583ED}" presName="Name25" presStyleLbl="parChTrans1D2" presStyleIdx="3" presStyleCnt="4"/>
      <dgm:spPr/>
      <dgm:t>
        <a:bodyPr/>
        <a:lstStyle/>
        <a:p>
          <a:endParaRPr lang="en-US"/>
        </a:p>
      </dgm:t>
    </dgm:pt>
    <dgm:pt modelId="{4AC25BE6-C39B-4F22-A489-4548BB7A0CEA}" type="pres">
      <dgm:prSet presAssocID="{11A160C1-FE32-41D2-99C2-74DF986583ED}" presName="connTx" presStyleLbl="parChTrans1D2" presStyleIdx="3" presStyleCnt="4"/>
      <dgm:spPr/>
      <dgm:t>
        <a:bodyPr/>
        <a:lstStyle/>
        <a:p>
          <a:endParaRPr lang="en-US"/>
        </a:p>
      </dgm:t>
    </dgm:pt>
    <dgm:pt modelId="{CEDF0A05-CC5B-489E-BB10-B69C2BEACE6E}" type="pres">
      <dgm:prSet presAssocID="{8FB36E48-B131-4507-9277-2274F996F5AE}" presName="Name30" presStyleCnt="0"/>
      <dgm:spPr/>
      <dgm:t>
        <a:bodyPr/>
        <a:lstStyle/>
        <a:p>
          <a:endParaRPr lang="en-US"/>
        </a:p>
      </dgm:t>
    </dgm:pt>
    <dgm:pt modelId="{AE2F10A7-1856-464C-9496-E5B03CACE5F0}" type="pres">
      <dgm:prSet presAssocID="{8FB36E48-B131-4507-9277-2274F996F5AE}" presName="level2Shape" presStyleLbl="node2" presStyleIdx="0" presStyleCnt="1" custScaleX="118765" custLinFactNeighborY="3595"/>
      <dgm:spPr/>
      <dgm:t>
        <a:bodyPr/>
        <a:lstStyle/>
        <a:p>
          <a:endParaRPr lang="en-US"/>
        </a:p>
      </dgm:t>
    </dgm:pt>
    <dgm:pt modelId="{860D3EF4-7DB4-4F74-B6A5-C0DDF4C1B58B}" type="pres">
      <dgm:prSet presAssocID="{8FB36E48-B131-4507-9277-2274F996F5AE}" presName="hierChild3" presStyleCnt="0"/>
      <dgm:spPr/>
      <dgm:t>
        <a:bodyPr/>
        <a:lstStyle/>
        <a:p>
          <a:endParaRPr lang="en-US"/>
        </a:p>
      </dgm:t>
    </dgm:pt>
    <dgm:pt modelId="{CFC4D231-D036-475B-A20B-E78547FE911D}" type="pres">
      <dgm:prSet presAssocID="{50EF8F39-99AC-48DE-A49C-C9D301C1C8DC}" presName="bgShapesFlow" presStyleCnt="0"/>
      <dgm:spPr/>
      <dgm:t>
        <a:bodyPr/>
        <a:lstStyle/>
        <a:p>
          <a:endParaRPr lang="en-US"/>
        </a:p>
      </dgm:t>
    </dgm:pt>
  </dgm:ptLst>
  <dgm:cxnLst>
    <dgm:cxn modelId="{E19048B2-BF94-4006-8A14-E0943A46913A}" type="presOf" srcId="{5C3DEFB3-2674-4DCA-A936-55C26BFA86D9}" destId="{BF1EBF2B-108B-4D12-81B4-5907EF745120}" srcOrd="0" destOrd="0" presId="urn:microsoft.com/office/officeart/2005/8/layout/hierarchy5"/>
    <dgm:cxn modelId="{DF0183F7-7F0A-4143-80A2-CB356A6186D0}" type="presOf" srcId="{5C3DEFB3-2674-4DCA-A936-55C26BFA86D9}" destId="{A685AB9F-A3D7-493C-850D-5512EA93E73F}" srcOrd="1" destOrd="0" presId="urn:microsoft.com/office/officeart/2005/8/layout/hierarchy5"/>
    <dgm:cxn modelId="{7A759980-8DF8-43F8-9F3D-588FFF0A5BAC}" type="presOf" srcId="{A9B2F5BE-C106-49CD-A922-C4FFA20C0279}" destId="{A6A2E23C-99C8-4D79-A8CB-C92B04C3357E}" srcOrd="0" destOrd="0" presId="urn:microsoft.com/office/officeart/2005/8/layout/hierarchy5"/>
    <dgm:cxn modelId="{85943668-C8BC-4C66-8168-0182E5113F23}" srcId="{68234E8A-15E8-4CB4-97DB-74DC75DE39A9}" destId="{A9B2F5BE-C106-49CD-A922-C4FFA20C0279}" srcOrd="0" destOrd="0" parTransId="{0A3BA05E-B710-4DA2-A1FC-58AF7B0CA732}" sibTransId="{6B03EDF1-F778-4519-A660-BBFC4141215D}"/>
    <dgm:cxn modelId="{11C02915-4872-482B-B618-20216BAC465C}" type="presOf" srcId="{2323418A-3FC5-438B-80DD-2EF5D35C9D6A}" destId="{082ADB1A-FCE4-422C-8494-3F202F673AA5}" srcOrd="0" destOrd="0" presId="urn:microsoft.com/office/officeart/2005/8/layout/hierarchy5"/>
    <dgm:cxn modelId="{4D3EF703-92FB-459E-BC13-C0693A978A90}" type="presOf" srcId="{0651E4A4-A861-4E48-BC3C-548164EF15D8}" destId="{42FFDB36-9B7B-4922-AAB8-CD6A67B3B66A}" srcOrd="1" destOrd="0" presId="urn:microsoft.com/office/officeart/2005/8/layout/hierarchy5"/>
    <dgm:cxn modelId="{76F07F34-AE8D-4583-AD63-3F59BB6E9337}" type="presOf" srcId="{0A3BA05E-B710-4DA2-A1FC-58AF7B0CA732}" destId="{9BDE8C00-3151-4D50-9419-4914D4E11AF1}" srcOrd="1" destOrd="0" presId="urn:microsoft.com/office/officeart/2005/8/layout/hierarchy5"/>
    <dgm:cxn modelId="{3193E372-7E26-4360-9897-6950DBA92DA3}" srcId="{50EF8F39-99AC-48DE-A49C-C9D301C1C8DC}" destId="{68234E8A-15E8-4CB4-97DB-74DC75DE39A9}" srcOrd="0" destOrd="0" parTransId="{29287C05-F49E-4CCF-92A3-59DD9A4E2EB3}" sibTransId="{F8A48BEE-DC86-4A89-88D6-04D3F3B64A85}"/>
    <dgm:cxn modelId="{EC2387A3-C2F9-4E45-A57E-BB9C8B78B941}" type="presOf" srcId="{F9D317EF-A07D-404F-9AF9-3735C87FD3B3}" destId="{9B512ABC-AC93-400F-8430-24FD3CEFADED}" srcOrd="0" destOrd="0" presId="urn:microsoft.com/office/officeart/2005/8/layout/hierarchy5"/>
    <dgm:cxn modelId="{5E2BDEEC-411B-4D01-B401-B21E30D574EE}" type="presOf" srcId="{0A3BA05E-B710-4DA2-A1FC-58AF7B0CA732}" destId="{F9FA13BF-740F-4590-B46C-C82667CDE611}" srcOrd="0" destOrd="0" presId="urn:microsoft.com/office/officeart/2005/8/layout/hierarchy5"/>
    <dgm:cxn modelId="{FC1C67DE-03AF-47B7-9A43-622276AEBD60}" type="presOf" srcId="{50EF8F39-99AC-48DE-A49C-C9D301C1C8DC}" destId="{133A51FC-8A69-4646-82AA-2CB6FC7985E5}" srcOrd="0" destOrd="0" presId="urn:microsoft.com/office/officeart/2005/8/layout/hierarchy5"/>
    <dgm:cxn modelId="{502B6C05-2837-40F9-869D-50DE53418FEF}" srcId="{68234E8A-15E8-4CB4-97DB-74DC75DE39A9}" destId="{8FB36E48-B131-4507-9277-2274F996F5AE}" srcOrd="3" destOrd="0" parTransId="{11A160C1-FE32-41D2-99C2-74DF986583ED}" sibTransId="{43BF12EC-2772-4B74-BC95-37D2C7315075}"/>
    <dgm:cxn modelId="{8F9B860C-AA9A-4E64-8916-7FDB391F323D}" srcId="{68234E8A-15E8-4CB4-97DB-74DC75DE39A9}" destId="{2323418A-3FC5-438B-80DD-2EF5D35C9D6A}" srcOrd="2" destOrd="0" parTransId="{5C3DEFB3-2674-4DCA-A936-55C26BFA86D9}" sibTransId="{406D057E-57EE-4F86-A4E7-E61CC0901E0A}"/>
    <dgm:cxn modelId="{8A159085-22E8-42F0-B4D5-B0F23FD2DA19}" type="presOf" srcId="{11A160C1-FE32-41D2-99C2-74DF986583ED}" destId="{4AC25BE6-C39B-4F22-A489-4548BB7A0CEA}" srcOrd="1" destOrd="0" presId="urn:microsoft.com/office/officeart/2005/8/layout/hierarchy5"/>
    <dgm:cxn modelId="{F59553D6-981C-4E8F-BDAB-5BC1DDF963DC}" type="presOf" srcId="{8FB36E48-B131-4507-9277-2274F996F5AE}" destId="{AE2F10A7-1856-464C-9496-E5B03CACE5F0}" srcOrd="0" destOrd="0" presId="urn:microsoft.com/office/officeart/2005/8/layout/hierarchy5"/>
    <dgm:cxn modelId="{466D1A5B-31E9-44D3-9283-0624F311E4E0}" srcId="{68234E8A-15E8-4CB4-97DB-74DC75DE39A9}" destId="{F9D317EF-A07D-404F-9AF9-3735C87FD3B3}" srcOrd="1" destOrd="0" parTransId="{0651E4A4-A861-4E48-BC3C-548164EF15D8}" sibTransId="{F7B76C84-EEF8-4189-93BF-E90F69BCBA75}"/>
    <dgm:cxn modelId="{1CBDDD54-41F7-4B21-8608-D4FCE4840036}" type="presOf" srcId="{0651E4A4-A861-4E48-BC3C-548164EF15D8}" destId="{61CA2179-8DB3-4657-95F8-6DB9F1A85A9E}" srcOrd="0" destOrd="0" presId="urn:microsoft.com/office/officeart/2005/8/layout/hierarchy5"/>
    <dgm:cxn modelId="{34789CCD-B07E-4FCF-9B1E-8E72FE8F6097}" type="presOf" srcId="{11A160C1-FE32-41D2-99C2-74DF986583ED}" destId="{1CE46DEA-2252-4ED3-8061-D831ADFF4EE4}" srcOrd="0" destOrd="0" presId="urn:microsoft.com/office/officeart/2005/8/layout/hierarchy5"/>
    <dgm:cxn modelId="{C0515A98-DA5D-41BB-9795-5B01A97DB751}" type="presOf" srcId="{68234E8A-15E8-4CB4-97DB-74DC75DE39A9}" destId="{39EBE703-41FB-46B1-8626-943F1733235D}" srcOrd="0" destOrd="0" presId="urn:microsoft.com/office/officeart/2005/8/layout/hierarchy5"/>
    <dgm:cxn modelId="{76E15100-F56A-45AF-82F0-FD6962F7341C}" type="presParOf" srcId="{133A51FC-8A69-4646-82AA-2CB6FC7985E5}" destId="{078823F6-6E67-42C7-9A30-BB759426F489}" srcOrd="0" destOrd="0" presId="urn:microsoft.com/office/officeart/2005/8/layout/hierarchy5"/>
    <dgm:cxn modelId="{A1AA43CD-7308-4F8E-B487-F1B322AC02D5}" type="presParOf" srcId="{078823F6-6E67-42C7-9A30-BB759426F489}" destId="{EDC6B8E0-C1EE-459C-8C7C-595A0957DDFF}" srcOrd="0" destOrd="0" presId="urn:microsoft.com/office/officeart/2005/8/layout/hierarchy5"/>
    <dgm:cxn modelId="{B73E7D75-633A-4684-850C-010826DE019F}" type="presParOf" srcId="{EDC6B8E0-C1EE-459C-8C7C-595A0957DDFF}" destId="{47A4A190-C02F-40A2-9D89-F8A288BAF9E6}" srcOrd="0" destOrd="0" presId="urn:microsoft.com/office/officeart/2005/8/layout/hierarchy5"/>
    <dgm:cxn modelId="{F1B98231-BA77-4827-AE71-FC28B5CD748E}" type="presParOf" srcId="{47A4A190-C02F-40A2-9D89-F8A288BAF9E6}" destId="{39EBE703-41FB-46B1-8626-943F1733235D}" srcOrd="0" destOrd="0" presId="urn:microsoft.com/office/officeart/2005/8/layout/hierarchy5"/>
    <dgm:cxn modelId="{66E40D00-4F77-4E82-A37E-E8BBC2447046}" type="presParOf" srcId="{47A4A190-C02F-40A2-9D89-F8A288BAF9E6}" destId="{7D0F51E2-4E21-4782-B331-CF540EF36990}" srcOrd="1" destOrd="0" presId="urn:microsoft.com/office/officeart/2005/8/layout/hierarchy5"/>
    <dgm:cxn modelId="{CE360DB5-7D00-4B69-8A7B-1B69F9CD4A56}" type="presParOf" srcId="{7D0F51E2-4E21-4782-B331-CF540EF36990}" destId="{F9FA13BF-740F-4590-B46C-C82667CDE611}" srcOrd="0" destOrd="0" presId="urn:microsoft.com/office/officeart/2005/8/layout/hierarchy5"/>
    <dgm:cxn modelId="{8B1F2F83-7B51-4704-B053-448795D0A5D4}" type="presParOf" srcId="{F9FA13BF-740F-4590-B46C-C82667CDE611}" destId="{9BDE8C00-3151-4D50-9419-4914D4E11AF1}" srcOrd="0" destOrd="0" presId="urn:microsoft.com/office/officeart/2005/8/layout/hierarchy5"/>
    <dgm:cxn modelId="{B688DBC3-876B-4A2C-924C-B10DE60943D2}" type="presParOf" srcId="{7D0F51E2-4E21-4782-B331-CF540EF36990}" destId="{C54F2775-5182-496C-BAB6-2274546A34AD}" srcOrd="1" destOrd="0" presId="urn:microsoft.com/office/officeart/2005/8/layout/hierarchy5"/>
    <dgm:cxn modelId="{7A1BF339-FEA0-478F-8C8A-935AB7B0DDC7}" type="presParOf" srcId="{C54F2775-5182-496C-BAB6-2274546A34AD}" destId="{A6A2E23C-99C8-4D79-A8CB-C92B04C3357E}" srcOrd="0" destOrd="0" presId="urn:microsoft.com/office/officeart/2005/8/layout/hierarchy5"/>
    <dgm:cxn modelId="{B002DCAE-CB71-416D-802F-FA649DF8612C}" type="presParOf" srcId="{C54F2775-5182-496C-BAB6-2274546A34AD}" destId="{E00A0C71-E2B5-4B53-8AEB-BFFA49BECA96}" srcOrd="1" destOrd="0" presId="urn:microsoft.com/office/officeart/2005/8/layout/hierarchy5"/>
    <dgm:cxn modelId="{B3B8563A-3A36-4892-8885-F5AADF8797D6}" type="presParOf" srcId="{7D0F51E2-4E21-4782-B331-CF540EF36990}" destId="{61CA2179-8DB3-4657-95F8-6DB9F1A85A9E}" srcOrd="2" destOrd="0" presId="urn:microsoft.com/office/officeart/2005/8/layout/hierarchy5"/>
    <dgm:cxn modelId="{41F5AD2F-6EF9-4B59-ADA6-F135075A3B48}" type="presParOf" srcId="{61CA2179-8DB3-4657-95F8-6DB9F1A85A9E}" destId="{42FFDB36-9B7B-4922-AAB8-CD6A67B3B66A}" srcOrd="0" destOrd="0" presId="urn:microsoft.com/office/officeart/2005/8/layout/hierarchy5"/>
    <dgm:cxn modelId="{9F6BD626-91EF-4E8B-95D8-F2434BFFD21F}" type="presParOf" srcId="{7D0F51E2-4E21-4782-B331-CF540EF36990}" destId="{A7184D81-3EB2-46A2-99DA-EE340027C9ED}" srcOrd="3" destOrd="0" presId="urn:microsoft.com/office/officeart/2005/8/layout/hierarchy5"/>
    <dgm:cxn modelId="{D919136E-BC1F-4954-B5D1-98D947075BFF}" type="presParOf" srcId="{A7184D81-3EB2-46A2-99DA-EE340027C9ED}" destId="{9B512ABC-AC93-400F-8430-24FD3CEFADED}" srcOrd="0" destOrd="0" presId="urn:microsoft.com/office/officeart/2005/8/layout/hierarchy5"/>
    <dgm:cxn modelId="{67CCD7C9-EC01-460B-BF6D-B7323C9B20D5}" type="presParOf" srcId="{A7184D81-3EB2-46A2-99DA-EE340027C9ED}" destId="{208E35CD-3B64-4B56-9065-3B73920A84AE}" srcOrd="1" destOrd="0" presId="urn:microsoft.com/office/officeart/2005/8/layout/hierarchy5"/>
    <dgm:cxn modelId="{0D5C1973-C7D7-49DA-B49A-F33C16B1CF20}" type="presParOf" srcId="{7D0F51E2-4E21-4782-B331-CF540EF36990}" destId="{BF1EBF2B-108B-4D12-81B4-5907EF745120}" srcOrd="4" destOrd="0" presId="urn:microsoft.com/office/officeart/2005/8/layout/hierarchy5"/>
    <dgm:cxn modelId="{A41A9B1C-5D57-4DE4-A797-941F94CD50CA}" type="presParOf" srcId="{BF1EBF2B-108B-4D12-81B4-5907EF745120}" destId="{A685AB9F-A3D7-493C-850D-5512EA93E73F}" srcOrd="0" destOrd="0" presId="urn:microsoft.com/office/officeart/2005/8/layout/hierarchy5"/>
    <dgm:cxn modelId="{3E4650F3-698B-466C-A394-EF0903C85480}" type="presParOf" srcId="{7D0F51E2-4E21-4782-B331-CF540EF36990}" destId="{C3615E48-DEDD-49BB-AC82-A0BD36E9EBAA}" srcOrd="5" destOrd="0" presId="urn:microsoft.com/office/officeart/2005/8/layout/hierarchy5"/>
    <dgm:cxn modelId="{29775039-BF25-413F-ACA9-7458D279C3DB}" type="presParOf" srcId="{C3615E48-DEDD-49BB-AC82-A0BD36E9EBAA}" destId="{082ADB1A-FCE4-422C-8494-3F202F673AA5}" srcOrd="0" destOrd="0" presId="urn:microsoft.com/office/officeart/2005/8/layout/hierarchy5"/>
    <dgm:cxn modelId="{1C4538C7-5322-4E23-A773-EAFF858C8D45}" type="presParOf" srcId="{C3615E48-DEDD-49BB-AC82-A0BD36E9EBAA}" destId="{49F80271-D3CE-4ADB-BA41-0538810AF209}" srcOrd="1" destOrd="0" presId="urn:microsoft.com/office/officeart/2005/8/layout/hierarchy5"/>
    <dgm:cxn modelId="{6A9FBA1B-6B8B-4E79-B8DA-5A3A63A2F2CE}" type="presParOf" srcId="{7D0F51E2-4E21-4782-B331-CF540EF36990}" destId="{1CE46DEA-2252-4ED3-8061-D831ADFF4EE4}" srcOrd="6" destOrd="0" presId="urn:microsoft.com/office/officeart/2005/8/layout/hierarchy5"/>
    <dgm:cxn modelId="{175B93AC-50E6-496A-BE7D-97ABB2C9DC1A}" type="presParOf" srcId="{1CE46DEA-2252-4ED3-8061-D831ADFF4EE4}" destId="{4AC25BE6-C39B-4F22-A489-4548BB7A0CEA}" srcOrd="0" destOrd="0" presId="urn:microsoft.com/office/officeart/2005/8/layout/hierarchy5"/>
    <dgm:cxn modelId="{43FC984F-8400-4905-9604-60C1C1A19D2D}" type="presParOf" srcId="{7D0F51E2-4E21-4782-B331-CF540EF36990}" destId="{CEDF0A05-CC5B-489E-BB10-B69C2BEACE6E}" srcOrd="7" destOrd="0" presId="urn:microsoft.com/office/officeart/2005/8/layout/hierarchy5"/>
    <dgm:cxn modelId="{CDCA4AFE-6315-4F0F-BB5A-E119048A75B7}" type="presParOf" srcId="{CEDF0A05-CC5B-489E-BB10-B69C2BEACE6E}" destId="{AE2F10A7-1856-464C-9496-E5B03CACE5F0}" srcOrd="0" destOrd="0" presId="urn:microsoft.com/office/officeart/2005/8/layout/hierarchy5"/>
    <dgm:cxn modelId="{926A6148-977E-4A55-8363-02060DD36B1F}" type="presParOf" srcId="{CEDF0A05-CC5B-489E-BB10-B69C2BEACE6E}" destId="{860D3EF4-7DB4-4F74-B6A5-C0DDF4C1B58B}" srcOrd="1" destOrd="0" presId="urn:microsoft.com/office/officeart/2005/8/layout/hierarchy5"/>
    <dgm:cxn modelId="{49E3EE11-EB61-4C40-859E-7786A1CD67DD}" type="presParOf" srcId="{133A51FC-8A69-4646-82AA-2CB6FC7985E5}" destId="{CFC4D231-D036-475B-A20B-E78547FE911D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6D7AD5-7490-4D0A-84DE-83782FE99CA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70F1338-5E5D-4361-B3E9-459C9C09C90F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Estimate and/or Measure GFR</a:t>
          </a:r>
          <a:endParaRPr lang="en-US" dirty="0">
            <a:latin typeface="Century Gothic" panose="020B0502020202020204" pitchFamily="34" charset="0"/>
          </a:endParaRPr>
        </a:p>
      </dgm:t>
    </dgm:pt>
    <dgm:pt modelId="{CEBAE993-0993-44E0-BC38-42DE133F4002}" type="parTrans" cxnId="{8DBFA277-1324-44D7-BDC2-08AEBE7E8F79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CF1A60EC-A3CE-49AA-AEC5-5A58CF0BB299}" type="sibTrans" cxnId="{8DBFA277-1324-44D7-BDC2-08AEBE7E8F79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A66A1BD6-EC89-4941-9C2B-0239AC426E60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Filtration Markers (Endogenous)</a:t>
          </a:r>
          <a:endParaRPr lang="en-US" dirty="0">
            <a:latin typeface="Century Gothic" panose="020B0502020202020204" pitchFamily="34" charset="0"/>
          </a:endParaRPr>
        </a:p>
      </dgm:t>
    </dgm:pt>
    <dgm:pt modelId="{559DD362-B76A-49C9-BC61-DC6DC12A3BAA}" type="parTrans" cxnId="{A67FC852-9D20-4226-9840-EA33781726A7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6336E6DB-D60B-4629-980E-55C5F345A281}" type="sibTrans" cxnId="{A67FC852-9D20-4226-9840-EA33781726A7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06D26DAC-5DFC-45A3-BD9D-341A5031D5C7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Creatinine Clearance (CrCl)</a:t>
          </a:r>
          <a:endParaRPr lang="en-US" dirty="0">
            <a:latin typeface="Century Gothic" panose="020B0502020202020204" pitchFamily="34" charset="0"/>
          </a:endParaRPr>
        </a:p>
      </dgm:t>
    </dgm:pt>
    <dgm:pt modelId="{C8618072-C94A-431F-869F-53E3ACCC7A80}" type="parTrans" cxnId="{82CE2FA4-C814-4E06-8B72-FD9298042DD7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67A25E80-C664-4A57-B46A-07137B606D8F}" type="sibTrans" cxnId="{82CE2FA4-C814-4E06-8B72-FD9298042DD7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6ACADA5C-26BD-462F-B2F2-9B0C207386F6}">
      <dgm:prSet phldrT="[Text]" custT="1"/>
      <dgm:spPr/>
      <dgm:t>
        <a:bodyPr/>
        <a:lstStyle/>
        <a:p>
          <a:r>
            <a:rPr lang="en-US" sz="2000" dirty="0" smtClean="0">
              <a:latin typeface="Century Gothic" panose="020B0502020202020204" pitchFamily="34" charset="0"/>
            </a:rPr>
            <a:t>eGFR equations</a:t>
          </a:r>
        </a:p>
        <a:p>
          <a:r>
            <a:rPr lang="en-US" sz="2000" dirty="0" err="1" smtClean="0">
              <a:latin typeface="Century Gothic" panose="020B0502020202020204" pitchFamily="34" charset="0"/>
            </a:rPr>
            <a:t>eCKD</a:t>
          </a:r>
          <a:r>
            <a:rPr lang="en-US" sz="2000" dirty="0" smtClean="0">
              <a:latin typeface="Century Gothic" panose="020B0502020202020204" pitchFamily="34" charset="0"/>
            </a:rPr>
            <a:t>- EPI </a:t>
          </a:r>
          <a:r>
            <a:rPr lang="en-US" sz="2000" dirty="0" err="1" smtClean="0">
              <a:latin typeface="Century Gothic" panose="020B0502020202020204" pitchFamily="34" charset="0"/>
            </a:rPr>
            <a:t>cr</a:t>
          </a:r>
          <a:endParaRPr lang="en-US" sz="2000" dirty="0" smtClean="0">
            <a:latin typeface="Century Gothic" panose="020B0502020202020204" pitchFamily="34" charset="0"/>
          </a:endParaRPr>
        </a:p>
        <a:p>
          <a:r>
            <a:rPr lang="en-US" sz="2000" dirty="0" smtClean="0">
              <a:latin typeface="Century Gothic" panose="020B0502020202020204" pitchFamily="34" charset="0"/>
            </a:rPr>
            <a:t>    </a:t>
          </a:r>
          <a:r>
            <a:rPr lang="en-US" sz="2000" dirty="0" err="1" smtClean="0">
              <a:latin typeface="Century Gothic" panose="020B0502020202020204" pitchFamily="34" charset="0"/>
            </a:rPr>
            <a:t>eCKD</a:t>
          </a:r>
          <a:r>
            <a:rPr lang="en-US" sz="2000" dirty="0" smtClean="0">
              <a:latin typeface="Century Gothic" panose="020B0502020202020204" pitchFamily="34" charset="0"/>
            </a:rPr>
            <a:t>-EPI-</a:t>
          </a:r>
          <a:r>
            <a:rPr lang="en-US" sz="2000" dirty="0" err="1" smtClean="0">
              <a:latin typeface="Century Gothic" panose="020B0502020202020204" pitchFamily="34" charset="0"/>
            </a:rPr>
            <a:t>cyc</a:t>
          </a:r>
          <a:endParaRPr lang="en-US" sz="2000" dirty="0" smtClean="0">
            <a:latin typeface="Century Gothic" panose="020B0502020202020204" pitchFamily="34" charset="0"/>
          </a:endParaRPr>
        </a:p>
      </dgm:t>
    </dgm:pt>
    <dgm:pt modelId="{B00F5C90-26A6-4BB8-B747-29A0C4F5670A}" type="parTrans" cxnId="{B746CD08-46BA-446A-8C43-B6026B3A982F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4485A00D-757A-4E4A-813A-7D76F8C5E9B5}" type="sibTrans" cxnId="{B746CD08-46BA-446A-8C43-B6026B3A982F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9788F1C2-414E-44F8-B2CF-DF780A9976F8}">
      <dgm:prSet custT="1"/>
      <dgm:spPr/>
      <dgm:t>
        <a:bodyPr/>
        <a:lstStyle/>
        <a:p>
          <a:r>
            <a:rPr lang="en-US" sz="2500" dirty="0" smtClean="0">
              <a:latin typeface="Century Gothic" pitchFamily="34" charset="0"/>
            </a:rPr>
            <a:t>Cystatin C</a:t>
          </a:r>
          <a:endParaRPr lang="en-US" sz="2500" dirty="0">
            <a:latin typeface="Century Gothic" pitchFamily="34" charset="0"/>
          </a:endParaRPr>
        </a:p>
      </dgm:t>
    </dgm:pt>
    <dgm:pt modelId="{281A7CB3-1D2D-4E38-8074-0D3301FA369A}" type="parTrans" cxnId="{8CD848E9-0337-4955-A6BE-3636E8F7237A}">
      <dgm:prSet/>
      <dgm:spPr/>
      <dgm:t>
        <a:bodyPr/>
        <a:lstStyle/>
        <a:p>
          <a:endParaRPr lang="en-US"/>
        </a:p>
      </dgm:t>
    </dgm:pt>
    <dgm:pt modelId="{655D8E3F-521D-4B36-B0CD-E7C8D57CAAF5}" type="sibTrans" cxnId="{8CD848E9-0337-4955-A6BE-3636E8F7237A}">
      <dgm:prSet/>
      <dgm:spPr/>
      <dgm:t>
        <a:bodyPr/>
        <a:lstStyle/>
        <a:p>
          <a:endParaRPr lang="en-US"/>
        </a:p>
      </dgm:t>
    </dgm:pt>
    <dgm:pt modelId="{C1B2308B-E6EE-430B-8E0E-F209FC30908A}" type="pres">
      <dgm:prSet presAssocID="{5B6D7AD5-7490-4D0A-84DE-83782FE99C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2E155F7-6E14-4C2F-8787-0F3756D05EB8}" type="pres">
      <dgm:prSet presAssocID="{270F1338-5E5D-4361-B3E9-459C9C09C90F}" presName="hierRoot1" presStyleCnt="0"/>
      <dgm:spPr/>
      <dgm:t>
        <a:bodyPr/>
        <a:lstStyle/>
        <a:p>
          <a:endParaRPr lang="en-US"/>
        </a:p>
      </dgm:t>
    </dgm:pt>
    <dgm:pt modelId="{20D633F4-B2DE-4610-B1BD-E49AAC243CC6}" type="pres">
      <dgm:prSet presAssocID="{270F1338-5E5D-4361-B3E9-459C9C09C90F}" presName="composite" presStyleCnt="0"/>
      <dgm:spPr/>
      <dgm:t>
        <a:bodyPr/>
        <a:lstStyle/>
        <a:p>
          <a:endParaRPr lang="en-US"/>
        </a:p>
      </dgm:t>
    </dgm:pt>
    <dgm:pt modelId="{DA49B07C-63E9-42A9-84F9-1A432448CC6B}" type="pres">
      <dgm:prSet presAssocID="{270F1338-5E5D-4361-B3E9-459C9C09C90F}" presName="background" presStyleLbl="node0" presStyleIdx="0" presStyleCnt="1"/>
      <dgm:spPr/>
      <dgm:t>
        <a:bodyPr/>
        <a:lstStyle/>
        <a:p>
          <a:endParaRPr lang="en-US"/>
        </a:p>
      </dgm:t>
    </dgm:pt>
    <dgm:pt modelId="{7E71CBDD-B084-4011-882B-69C7C8FBBFA9}" type="pres">
      <dgm:prSet presAssocID="{270F1338-5E5D-4361-B3E9-459C9C09C90F}" presName="text" presStyleLbl="fgAcc0" presStyleIdx="0" presStyleCnt="1" custScaleX="212400" custScaleY="918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FFEC79-E361-43AE-B6B8-0E6E16956689}" type="pres">
      <dgm:prSet presAssocID="{270F1338-5E5D-4361-B3E9-459C9C09C90F}" presName="hierChild2" presStyleCnt="0"/>
      <dgm:spPr/>
      <dgm:t>
        <a:bodyPr/>
        <a:lstStyle/>
        <a:p>
          <a:endParaRPr lang="en-US"/>
        </a:p>
      </dgm:t>
    </dgm:pt>
    <dgm:pt modelId="{7B029CDA-49DD-4DCE-961D-1B264B05FED3}" type="pres">
      <dgm:prSet presAssocID="{559DD362-B76A-49C9-BC61-DC6DC12A3BAA}" presName="Name10" presStyleLbl="parChTrans1D2" presStyleIdx="0" presStyleCnt="1"/>
      <dgm:spPr/>
      <dgm:t>
        <a:bodyPr/>
        <a:lstStyle/>
        <a:p>
          <a:endParaRPr lang="en-US"/>
        </a:p>
      </dgm:t>
    </dgm:pt>
    <dgm:pt modelId="{06096D62-8933-48AC-B2FD-FA542EB78705}" type="pres">
      <dgm:prSet presAssocID="{A66A1BD6-EC89-4941-9C2B-0239AC426E60}" presName="hierRoot2" presStyleCnt="0"/>
      <dgm:spPr/>
      <dgm:t>
        <a:bodyPr/>
        <a:lstStyle/>
        <a:p>
          <a:endParaRPr lang="en-US"/>
        </a:p>
      </dgm:t>
    </dgm:pt>
    <dgm:pt modelId="{8505BC09-9E64-40F3-9980-3556F930DA93}" type="pres">
      <dgm:prSet presAssocID="{A66A1BD6-EC89-4941-9C2B-0239AC426E60}" presName="composite2" presStyleCnt="0"/>
      <dgm:spPr/>
      <dgm:t>
        <a:bodyPr/>
        <a:lstStyle/>
        <a:p>
          <a:endParaRPr lang="en-US"/>
        </a:p>
      </dgm:t>
    </dgm:pt>
    <dgm:pt modelId="{25CBCF08-BB09-4F1E-BBC5-E93811E5FCD1}" type="pres">
      <dgm:prSet presAssocID="{A66A1BD6-EC89-4941-9C2B-0239AC426E60}" presName="background2" presStyleLbl="node2" presStyleIdx="0" presStyleCnt="1"/>
      <dgm:spPr/>
      <dgm:t>
        <a:bodyPr/>
        <a:lstStyle/>
        <a:p>
          <a:endParaRPr lang="en-US"/>
        </a:p>
      </dgm:t>
    </dgm:pt>
    <dgm:pt modelId="{70235043-089B-477D-8B36-BE6687809DE2}" type="pres">
      <dgm:prSet presAssocID="{A66A1BD6-EC89-4941-9C2B-0239AC426E60}" presName="text2" presStyleLbl="fgAcc2" presStyleIdx="0" presStyleCnt="1" custScaleX="1499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BAD1D8-7558-4507-AE98-890B37B08BD0}" type="pres">
      <dgm:prSet presAssocID="{A66A1BD6-EC89-4941-9C2B-0239AC426E60}" presName="hierChild3" presStyleCnt="0"/>
      <dgm:spPr/>
      <dgm:t>
        <a:bodyPr/>
        <a:lstStyle/>
        <a:p>
          <a:endParaRPr lang="en-US"/>
        </a:p>
      </dgm:t>
    </dgm:pt>
    <dgm:pt modelId="{E4323970-A9DD-4656-AE34-A0B9DB1D0133}" type="pres">
      <dgm:prSet presAssocID="{C8618072-C94A-431F-869F-53E3ACCC7A80}" presName="Name17" presStyleLbl="parChTrans1D3" presStyleIdx="0" presStyleCnt="3"/>
      <dgm:spPr/>
      <dgm:t>
        <a:bodyPr/>
        <a:lstStyle/>
        <a:p>
          <a:endParaRPr lang="en-US"/>
        </a:p>
      </dgm:t>
    </dgm:pt>
    <dgm:pt modelId="{929E53BC-5F24-477F-9B9A-9410DBBD0D34}" type="pres">
      <dgm:prSet presAssocID="{06D26DAC-5DFC-45A3-BD9D-341A5031D5C7}" presName="hierRoot3" presStyleCnt="0"/>
      <dgm:spPr/>
      <dgm:t>
        <a:bodyPr/>
        <a:lstStyle/>
        <a:p>
          <a:endParaRPr lang="en-US"/>
        </a:p>
      </dgm:t>
    </dgm:pt>
    <dgm:pt modelId="{4C7D7B58-8DE0-4EE3-BF8D-FCCAA28EAB03}" type="pres">
      <dgm:prSet presAssocID="{06D26DAC-5DFC-45A3-BD9D-341A5031D5C7}" presName="composite3" presStyleCnt="0"/>
      <dgm:spPr/>
      <dgm:t>
        <a:bodyPr/>
        <a:lstStyle/>
        <a:p>
          <a:endParaRPr lang="en-US"/>
        </a:p>
      </dgm:t>
    </dgm:pt>
    <dgm:pt modelId="{2A0067D3-AA24-4198-8A11-4C609EEDFD52}" type="pres">
      <dgm:prSet presAssocID="{06D26DAC-5DFC-45A3-BD9D-341A5031D5C7}" presName="background3" presStyleLbl="node3" presStyleIdx="0" presStyleCnt="3"/>
      <dgm:spPr/>
      <dgm:t>
        <a:bodyPr/>
        <a:lstStyle/>
        <a:p>
          <a:endParaRPr lang="en-US"/>
        </a:p>
      </dgm:t>
    </dgm:pt>
    <dgm:pt modelId="{168DB713-7F19-4755-A951-525F34958BF4}" type="pres">
      <dgm:prSet presAssocID="{06D26DAC-5DFC-45A3-BD9D-341A5031D5C7}" presName="text3" presStyleLbl="fgAcc3" presStyleIdx="0" presStyleCnt="3" custScaleX="1597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CC34F6-03E6-4F18-969C-502915F54E04}" type="pres">
      <dgm:prSet presAssocID="{06D26DAC-5DFC-45A3-BD9D-341A5031D5C7}" presName="hierChild4" presStyleCnt="0"/>
      <dgm:spPr/>
      <dgm:t>
        <a:bodyPr/>
        <a:lstStyle/>
        <a:p>
          <a:endParaRPr lang="en-US"/>
        </a:p>
      </dgm:t>
    </dgm:pt>
    <dgm:pt modelId="{1C360CB2-1B0F-4056-82B9-237AC31E3073}" type="pres">
      <dgm:prSet presAssocID="{281A7CB3-1D2D-4E38-8074-0D3301FA369A}" presName="Name17" presStyleLbl="parChTrans1D3" presStyleIdx="1" presStyleCnt="3"/>
      <dgm:spPr/>
      <dgm:t>
        <a:bodyPr/>
        <a:lstStyle/>
        <a:p>
          <a:endParaRPr lang="en-US"/>
        </a:p>
      </dgm:t>
    </dgm:pt>
    <dgm:pt modelId="{F9954277-3E79-42F3-99C7-DFA4D80C3783}" type="pres">
      <dgm:prSet presAssocID="{9788F1C2-414E-44F8-B2CF-DF780A9976F8}" presName="hierRoot3" presStyleCnt="0"/>
      <dgm:spPr/>
    </dgm:pt>
    <dgm:pt modelId="{0A76F638-68AA-4E6B-97A8-E315DF6CF07A}" type="pres">
      <dgm:prSet presAssocID="{9788F1C2-414E-44F8-B2CF-DF780A9976F8}" presName="composite3" presStyleCnt="0"/>
      <dgm:spPr/>
    </dgm:pt>
    <dgm:pt modelId="{0E013AB5-33CF-47B7-8411-C88D8DE64AFD}" type="pres">
      <dgm:prSet presAssocID="{9788F1C2-414E-44F8-B2CF-DF780A9976F8}" presName="background3" presStyleLbl="node3" presStyleIdx="1" presStyleCnt="3"/>
      <dgm:spPr/>
    </dgm:pt>
    <dgm:pt modelId="{040793AE-491B-4C7C-B282-60459C041445}" type="pres">
      <dgm:prSet presAssocID="{9788F1C2-414E-44F8-B2CF-DF780A9976F8}" presName="text3" presStyleLbl="fgAcc3" presStyleIdx="1" presStyleCnt="3" custLinFactNeighborX="-1549" custLinFactNeighborY="-33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5E8014-D883-4038-A914-4A5AA6B1FA01}" type="pres">
      <dgm:prSet presAssocID="{9788F1C2-414E-44F8-B2CF-DF780A9976F8}" presName="hierChild4" presStyleCnt="0"/>
      <dgm:spPr/>
    </dgm:pt>
    <dgm:pt modelId="{F2C10A10-5C46-4E3A-BAA8-0A1C29B84CB5}" type="pres">
      <dgm:prSet presAssocID="{B00F5C90-26A6-4BB8-B747-29A0C4F5670A}" presName="Name17" presStyleLbl="parChTrans1D3" presStyleIdx="2" presStyleCnt="3"/>
      <dgm:spPr/>
      <dgm:t>
        <a:bodyPr/>
        <a:lstStyle/>
        <a:p>
          <a:endParaRPr lang="en-US"/>
        </a:p>
      </dgm:t>
    </dgm:pt>
    <dgm:pt modelId="{ED1D01FD-BBB0-4227-BEBA-5A94B8D6C0E1}" type="pres">
      <dgm:prSet presAssocID="{6ACADA5C-26BD-462F-B2F2-9B0C207386F6}" presName="hierRoot3" presStyleCnt="0"/>
      <dgm:spPr/>
      <dgm:t>
        <a:bodyPr/>
        <a:lstStyle/>
        <a:p>
          <a:endParaRPr lang="en-US"/>
        </a:p>
      </dgm:t>
    </dgm:pt>
    <dgm:pt modelId="{417C3826-58EE-4787-B9B4-13A40B80DF14}" type="pres">
      <dgm:prSet presAssocID="{6ACADA5C-26BD-462F-B2F2-9B0C207386F6}" presName="composite3" presStyleCnt="0"/>
      <dgm:spPr/>
      <dgm:t>
        <a:bodyPr/>
        <a:lstStyle/>
        <a:p>
          <a:endParaRPr lang="en-US"/>
        </a:p>
      </dgm:t>
    </dgm:pt>
    <dgm:pt modelId="{1AE787A7-5092-449D-AE71-34B9BF608CD5}" type="pres">
      <dgm:prSet presAssocID="{6ACADA5C-26BD-462F-B2F2-9B0C207386F6}" presName="background3" presStyleLbl="node3" presStyleIdx="2" presStyleCnt="3"/>
      <dgm:spPr/>
      <dgm:t>
        <a:bodyPr/>
        <a:lstStyle/>
        <a:p>
          <a:endParaRPr lang="en-US"/>
        </a:p>
      </dgm:t>
    </dgm:pt>
    <dgm:pt modelId="{9C9D683D-583D-4627-BE1C-AF163E1477C6}" type="pres">
      <dgm:prSet presAssocID="{6ACADA5C-26BD-462F-B2F2-9B0C207386F6}" presName="text3" presStyleLbl="fgAcc3" presStyleIdx="2" presStyleCnt="3" custScaleX="1520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3A2933-E9AE-4203-BEC2-0BAD14D59C52}" type="pres">
      <dgm:prSet presAssocID="{6ACADA5C-26BD-462F-B2F2-9B0C207386F6}" presName="hierChild4" presStyleCnt="0"/>
      <dgm:spPr/>
      <dgm:t>
        <a:bodyPr/>
        <a:lstStyle/>
        <a:p>
          <a:endParaRPr lang="en-US"/>
        </a:p>
      </dgm:t>
    </dgm:pt>
  </dgm:ptLst>
  <dgm:cxnLst>
    <dgm:cxn modelId="{8DBFA277-1324-44D7-BDC2-08AEBE7E8F79}" srcId="{5B6D7AD5-7490-4D0A-84DE-83782FE99CA4}" destId="{270F1338-5E5D-4361-B3E9-459C9C09C90F}" srcOrd="0" destOrd="0" parTransId="{CEBAE993-0993-44E0-BC38-42DE133F4002}" sibTransId="{CF1A60EC-A3CE-49AA-AEC5-5A58CF0BB299}"/>
    <dgm:cxn modelId="{36BEF7F1-0811-4A78-9A95-2B0B22F03978}" type="presOf" srcId="{270F1338-5E5D-4361-B3E9-459C9C09C90F}" destId="{7E71CBDD-B084-4011-882B-69C7C8FBBFA9}" srcOrd="0" destOrd="0" presId="urn:microsoft.com/office/officeart/2005/8/layout/hierarchy1"/>
    <dgm:cxn modelId="{5CF8FF4E-6778-439E-A092-93206FB0976B}" type="presOf" srcId="{5B6D7AD5-7490-4D0A-84DE-83782FE99CA4}" destId="{C1B2308B-E6EE-430B-8E0E-F209FC30908A}" srcOrd="0" destOrd="0" presId="urn:microsoft.com/office/officeart/2005/8/layout/hierarchy1"/>
    <dgm:cxn modelId="{A67FC852-9D20-4226-9840-EA33781726A7}" srcId="{270F1338-5E5D-4361-B3E9-459C9C09C90F}" destId="{A66A1BD6-EC89-4941-9C2B-0239AC426E60}" srcOrd="0" destOrd="0" parTransId="{559DD362-B76A-49C9-BC61-DC6DC12A3BAA}" sibTransId="{6336E6DB-D60B-4629-980E-55C5F345A281}"/>
    <dgm:cxn modelId="{209A5ADE-879C-4BA1-AAEA-A277479A526F}" type="presOf" srcId="{559DD362-B76A-49C9-BC61-DC6DC12A3BAA}" destId="{7B029CDA-49DD-4DCE-961D-1B264B05FED3}" srcOrd="0" destOrd="0" presId="urn:microsoft.com/office/officeart/2005/8/layout/hierarchy1"/>
    <dgm:cxn modelId="{724DF716-9251-487F-A8FD-740AEDCFC40C}" type="presOf" srcId="{C8618072-C94A-431F-869F-53E3ACCC7A80}" destId="{E4323970-A9DD-4656-AE34-A0B9DB1D0133}" srcOrd="0" destOrd="0" presId="urn:microsoft.com/office/officeart/2005/8/layout/hierarchy1"/>
    <dgm:cxn modelId="{8CD848E9-0337-4955-A6BE-3636E8F7237A}" srcId="{A66A1BD6-EC89-4941-9C2B-0239AC426E60}" destId="{9788F1C2-414E-44F8-B2CF-DF780A9976F8}" srcOrd="1" destOrd="0" parTransId="{281A7CB3-1D2D-4E38-8074-0D3301FA369A}" sibTransId="{655D8E3F-521D-4B36-B0CD-E7C8D57CAAF5}"/>
    <dgm:cxn modelId="{1156E0A9-DE83-4642-8065-8D0FB973DA76}" type="presOf" srcId="{06D26DAC-5DFC-45A3-BD9D-341A5031D5C7}" destId="{168DB713-7F19-4755-A951-525F34958BF4}" srcOrd="0" destOrd="0" presId="urn:microsoft.com/office/officeart/2005/8/layout/hierarchy1"/>
    <dgm:cxn modelId="{6E41C7B0-D9ED-4A0E-8E7C-113C74B9E344}" type="presOf" srcId="{9788F1C2-414E-44F8-B2CF-DF780A9976F8}" destId="{040793AE-491B-4C7C-B282-60459C041445}" srcOrd="0" destOrd="0" presId="urn:microsoft.com/office/officeart/2005/8/layout/hierarchy1"/>
    <dgm:cxn modelId="{82CE2FA4-C814-4E06-8B72-FD9298042DD7}" srcId="{A66A1BD6-EC89-4941-9C2B-0239AC426E60}" destId="{06D26DAC-5DFC-45A3-BD9D-341A5031D5C7}" srcOrd="0" destOrd="0" parTransId="{C8618072-C94A-431F-869F-53E3ACCC7A80}" sibTransId="{67A25E80-C664-4A57-B46A-07137B606D8F}"/>
    <dgm:cxn modelId="{B746CD08-46BA-446A-8C43-B6026B3A982F}" srcId="{A66A1BD6-EC89-4941-9C2B-0239AC426E60}" destId="{6ACADA5C-26BD-462F-B2F2-9B0C207386F6}" srcOrd="2" destOrd="0" parTransId="{B00F5C90-26A6-4BB8-B747-29A0C4F5670A}" sibTransId="{4485A00D-757A-4E4A-813A-7D76F8C5E9B5}"/>
    <dgm:cxn modelId="{89F1DB4F-4384-4E23-BCD1-404B1C753798}" type="presOf" srcId="{6ACADA5C-26BD-462F-B2F2-9B0C207386F6}" destId="{9C9D683D-583D-4627-BE1C-AF163E1477C6}" srcOrd="0" destOrd="0" presId="urn:microsoft.com/office/officeart/2005/8/layout/hierarchy1"/>
    <dgm:cxn modelId="{78AA998F-0233-40BE-9027-EC1DE6DEA35C}" type="presOf" srcId="{A66A1BD6-EC89-4941-9C2B-0239AC426E60}" destId="{70235043-089B-477D-8B36-BE6687809DE2}" srcOrd="0" destOrd="0" presId="urn:microsoft.com/office/officeart/2005/8/layout/hierarchy1"/>
    <dgm:cxn modelId="{9268D514-C5D2-42C1-9E72-CCFE226F71F1}" type="presOf" srcId="{B00F5C90-26A6-4BB8-B747-29A0C4F5670A}" destId="{F2C10A10-5C46-4E3A-BAA8-0A1C29B84CB5}" srcOrd="0" destOrd="0" presId="urn:microsoft.com/office/officeart/2005/8/layout/hierarchy1"/>
    <dgm:cxn modelId="{85595976-3B6F-41DD-BA59-0EAD92D11831}" type="presOf" srcId="{281A7CB3-1D2D-4E38-8074-0D3301FA369A}" destId="{1C360CB2-1B0F-4056-82B9-237AC31E3073}" srcOrd="0" destOrd="0" presId="urn:microsoft.com/office/officeart/2005/8/layout/hierarchy1"/>
    <dgm:cxn modelId="{8D962205-1CEC-471D-B5D3-E38B6216086B}" type="presParOf" srcId="{C1B2308B-E6EE-430B-8E0E-F209FC30908A}" destId="{B2E155F7-6E14-4C2F-8787-0F3756D05EB8}" srcOrd="0" destOrd="0" presId="urn:microsoft.com/office/officeart/2005/8/layout/hierarchy1"/>
    <dgm:cxn modelId="{60DD029A-1C18-408E-BB50-202A9CA57544}" type="presParOf" srcId="{B2E155F7-6E14-4C2F-8787-0F3756D05EB8}" destId="{20D633F4-B2DE-4610-B1BD-E49AAC243CC6}" srcOrd="0" destOrd="0" presId="urn:microsoft.com/office/officeart/2005/8/layout/hierarchy1"/>
    <dgm:cxn modelId="{489B5753-E5E3-4C1A-BF6C-3722C8160D91}" type="presParOf" srcId="{20D633F4-B2DE-4610-B1BD-E49AAC243CC6}" destId="{DA49B07C-63E9-42A9-84F9-1A432448CC6B}" srcOrd="0" destOrd="0" presId="urn:microsoft.com/office/officeart/2005/8/layout/hierarchy1"/>
    <dgm:cxn modelId="{4DBDE205-E394-4202-822C-69399616F7ED}" type="presParOf" srcId="{20D633F4-B2DE-4610-B1BD-E49AAC243CC6}" destId="{7E71CBDD-B084-4011-882B-69C7C8FBBFA9}" srcOrd="1" destOrd="0" presId="urn:microsoft.com/office/officeart/2005/8/layout/hierarchy1"/>
    <dgm:cxn modelId="{D8862CBA-862E-425D-88B1-28BD48771481}" type="presParOf" srcId="{B2E155F7-6E14-4C2F-8787-0F3756D05EB8}" destId="{EEFFEC79-E361-43AE-B6B8-0E6E16956689}" srcOrd="1" destOrd="0" presId="urn:microsoft.com/office/officeart/2005/8/layout/hierarchy1"/>
    <dgm:cxn modelId="{39DE9A80-E76C-424F-9E13-08A31581C1C4}" type="presParOf" srcId="{EEFFEC79-E361-43AE-B6B8-0E6E16956689}" destId="{7B029CDA-49DD-4DCE-961D-1B264B05FED3}" srcOrd="0" destOrd="0" presId="urn:microsoft.com/office/officeart/2005/8/layout/hierarchy1"/>
    <dgm:cxn modelId="{C824DD27-6F43-4809-8A43-90617DC272AD}" type="presParOf" srcId="{EEFFEC79-E361-43AE-B6B8-0E6E16956689}" destId="{06096D62-8933-48AC-B2FD-FA542EB78705}" srcOrd="1" destOrd="0" presId="urn:microsoft.com/office/officeart/2005/8/layout/hierarchy1"/>
    <dgm:cxn modelId="{1E5AD483-9B97-44EC-B533-11CE630DAE1B}" type="presParOf" srcId="{06096D62-8933-48AC-B2FD-FA542EB78705}" destId="{8505BC09-9E64-40F3-9980-3556F930DA93}" srcOrd="0" destOrd="0" presId="urn:microsoft.com/office/officeart/2005/8/layout/hierarchy1"/>
    <dgm:cxn modelId="{BBB4DD4F-6650-4B65-AAD8-6A41D7E47F64}" type="presParOf" srcId="{8505BC09-9E64-40F3-9980-3556F930DA93}" destId="{25CBCF08-BB09-4F1E-BBC5-E93811E5FCD1}" srcOrd="0" destOrd="0" presId="urn:microsoft.com/office/officeart/2005/8/layout/hierarchy1"/>
    <dgm:cxn modelId="{75E20094-D147-4F3B-B9F9-19ED218EC7A1}" type="presParOf" srcId="{8505BC09-9E64-40F3-9980-3556F930DA93}" destId="{70235043-089B-477D-8B36-BE6687809DE2}" srcOrd="1" destOrd="0" presId="urn:microsoft.com/office/officeart/2005/8/layout/hierarchy1"/>
    <dgm:cxn modelId="{137E412D-C771-43B4-BEA2-87DA665AA083}" type="presParOf" srcId="{06096D62-8933-48AC-B2FD-FA542EB78705}" destId="{83BAD1D8-7558-4507-AE98-890B37B08BD0}" srcOrd="1" destOrd="0" presId="urn:microsoft.com/office/officeart/2005/8/layout/hierarchy1"/>
    <dgm:cxn modelId="{BF2C116F-4E95-4C29-A094-5F0ECA184B6C}" type="presParOf" srcId="{83BAD1D8-7558-4507-AE98-890B37B08BD0}" destId="{E4323970-A9DD-4656-AE34-A0B9DB1D0133}" srcOrd="0" destOrd="0" presId="urn:microsoft.com/office/officeart/2005/8/layout/hierarchy1"/>
    <dgm:cxn modelId="{7C6CD2BB-AF18-4C9B-AAD1-2523812F5CD1}" type="presParOf" srcId="{83BAD1D8-7558-4507-AE98-890B37B08BD0}" destId="{929E53BC-5F24-477F-9B9A-9410DBBD0D34}" srcOrd="1" destOrd="0" presId="urn:microsoft.com/office/officeart/2005/8/layout/hierarchy1"/>
    <dgm:cxn modelId="{7CA112B7-8FDA-4078-8B85-75B86E715881}" type="presParOf" srcId="{929E53BC-5F24-477F-9B9A-9410DBBD0D34}" destId="{4C7D7B58-8DE0-4EE3-BF8D-FCCAA28EAB03}" srcOrd="0" destOrd="0" presId="urn:microsoft.com/office/officeart/2005/8/layout/hierarchy1"/>
    <dgm:cxn modelId="{242FA3CC-AD19-4325-979A-DD2FDC97D36F}" type="presParOf" srcId="{4C7D7B58-8DE0-4EE3-BF8D-FCCAA28EAB03}" destId="{2A0067D3-AA24-4198-8A11-4C609EEDFD52}" srcOrd="0" destOrd="0" presId="urn:microsoft.com/office/officeart/2005/8/layout/hierarchy1"/>
    <dgm:cxn modelId="{0C40E422-8326-46C7-BD52-13B8DE5E1479}" type="presParOf" srcId="{4C7D7B58-8DE0-4EE3-BF8D-FCCAA28EAB03}" destId="{168DB713-7F19-4755-A951-525F34958BF4}" srcOrd="1" destOrd="0" presId="urn:microsoft.com/office/officeart/2005/8/layout/hierarchy1"/>
    <dgm:cxn modelId="{471E94CC-A015-4634-BBCB-1EC78929AD7D}" type="presParOf" srcId="{929E53BC-5F24-477F-9B9A-9410DBBD0D34}" destId="{51CC34F6-03E6-4F18-969C-502915F54E04}" srcOrd="1" destOrd="0" presId="urn:microsoft.com/office/officeart/2005/8/layout/hierarchy1"/>
    <dgm:cxn modelId="{00021000-3F8D-43D3-8281-6209ED1A3A49}" type="presParOf" srcId="{83BAD1D8-7558-4507-AE98-890B37B08BD0}" destId="{1C360CB2-1B0F-4056-82B9-237AC31E3073}" srcOrd="2" destOrd="0" presId="urn:microsoft.com/office/officeart/2005/8/layout/hierarchy1"/>
    <dgm:cxn modelId="{AD6E298A-CA5C-4324-BA02-40A43B13F624}" type="presParOf" srcId="{83BAD1D8-7558-4507-AE98-890B37B08BD0}" destId="{F9954277-3E79-42F3-99C7-DFA4D80C3783}" srcOrd="3" destOrd="0" presId="urn:microsoft.com/office/officeart/2005/8/layout/hierarchy1"/>
    <dgm:cxn modelId="{E5DA9E99-F2FC-4C78-96B0-5FDB6FAA1C4A}" type="presParOf" srcId="{F9954277-3E79-42F3-99C7-DFA4D80C3783}" destId="{0A76F638-68AA-4E6B-97A8-E315DF6CF07A}" srcOrd="0" destOrd="0" presId="urn:microsoft.com/office/officeart/2005/8/layout/hierarchy1"/>
    <dgm:cxn modelId="{9707B217-645E-476A-B72A-3648D7605A66}" type="presParOf" srcId="{0A76F638-68AA-4E6B-97A8-E315DF6CF07A}" destId="{0E013AB5-33CF-47B7-8411-C88D8DE64AFD}" srcOrd="0" destOrd="0" presId="urn:microsoft.com/office/officeart/2005/8/layout/hierarchy1"/>
    <dgm:cxn modelId="{1DA1ED74-6CDE-4C87-AB42-D65DD01EB783}" type="presParOf" srcId="{0A76F638-68AA-4E6B-97A8-E315DF6CF07A}" destId="{040793AE-491B-4C7C-B282-60459C041445}" srcOrd="1" destOrd="0" presId="urn:microsoft.com/office/officeart/2005/8/layout/hierarchy1"/>
    <dgm:cxn modelId="{9654AE2A-5B82-4DF9-995E-ED800D703EE6}" type="presParOf" srcId="{F9954277-3E79-42F3-99C7-DFA4D80C3783}" destId="{185E8014-D883-4038-A914-4A5AA6B1FA01}" srcOrd="1" destOrd="0" presId="urn:microsoft.com/office/officeart/2005/8/layout/hierarchy1"/>
    <dgm:cxn modelId="{AE438766-3E9C-409C-BA21-C4437A3759CC}" type="presParOf" srcId="{83BAD1D8-7558-4507-AE98-890B37B08BD0}" destId="{F2C10A10-5C46-4E3A-BAA8-0A1C29B84CB5}" srcOrd="4" destOrd="0" presId="urn:microsoft.com/office/officeart/2005/8/layout/hierarchy1"/>
    <dgm:cxn modelId="{BFCBF21E-FC46-4077-82FF-3BCDD9C8D2CB}" type="presParOf" srcId="{83BAD1D8-7558-4507-AE98-890B37B08BD0}" destId="{ED1D01FD-BBB0-4227-BEBA-5A94B8D6C0E1}" srcOrd="5" destOrd="0" presId="urn:microsoft.com/office/officeart/2005/8/layout/hierarchy1"/>
    <dgm:cxn modelId="{3F13196D-C6C6-4317-875C-90D695F88D41}" type="presParOf" srcId="{ED1D01FD-BBB0-4227-BEBA-5A94B8D6C0E1}" destId="{417C3826-58EE-4787-B9B4-13A40B80DF14}" srcOrd="0" destOrd="0" presId="urn:microsoft.com/office/officeart/2005/8/layout/hierarchy1"/>
    <dgm:cxn modelId="{3B9DF0DE-1265-4D2A-85A2-837AA302C1F3}" type="presParOf" srcId="{417C3826-58EE-4787-B9B4-13A40B80DF14}" destId="{1AE787A7-5092-449D-AE71-34B9BF608CD5}" srcOrd="0" destOrd="0" presId="urn:microsoft.com/office/officeart/2005/8/layout/hierarchy1"/>
    <dgm:cxn modelId="{5F25A308-EF34-463F-83BE-4B74BA47D3AA}" type="presParOf" srcId="{417C3826-58EE-4787-B9B4-13A40B80DF14}" destId="{9C9D683D-583D-4627-BE1C-AF163E1477C6}" srcOrd="1" destOrd="0" presId="urn:microsoft.com/office/officeart/2005/8/layout/hierarchy1"/>
    <dgm:cxn modelId="{EB761B24-8585-4E85-BEA9-0A8838E5E80E}" type="presParOf" srcId="{ED1D01FD-BBB0-4227-BEBA-5A94B8D6C0E1}" destId="{B93A2933-E9AE-4203-BEC2-0BAD14D59C5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0E94F0-86C5-4D3A-96B2-D9F87212774D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AD803EB-BF03-45D4-9C69-D35BE2934CD5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BP control</a:t>
          </a:r>
          <a:endParaRPr lang="en-US" sz="24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CC2662A6-D9BD-4C86-BE95-CE1512F0FB56}" type="parTrans" cxnId="{5D14CDD2-8FDC-4F1D-9115-F7A778763367}">
      <dgm:prSet custT="1"/>
      <dgm:spPr/>
      <dgm:t>
        <a:bodyPr/>
        <a:lstStyle/>
        <a:p>
          <a:endParaRPr lang="en-US" sz="2600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F4AD9BBB-D6FF-4AEF-AA02-14020183DBAE}" type="sibTrans" cxnId="{5D14CDD2-8FDC-4F1D-9115-F7A778763367}">
      <dgm:prSet/>
      <dgm:spPr/>
      <dgm:t>
        <a:bodyPr/>
        <a:lstStyle/>
        <a:p>
          <a:endParaRPr lang="en-US" sz="2600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AFEB425C-C6F5-43FC-AB98-062115D4671A}">
      <dgm:prSet phldrT="[Text]" custT="1"/>
      <dgm:spPr/>
      <dgm:t>
        <a:bodyPr/>
        <a:lstStyle/>
        <a:p>
          <a:r>
            <a:rPr lang="en-US" sz="26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Hyperlipidemia</a:t>
          </a:r>
          <a:endParaRPr lang="en-US" sz="26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E60EC8B9-2D4A-499F-9F57-6B89F7FA8DE8}" type="parTrans" cxnId="{7C77FCF0-7D1D-438B-A519-AD1C021D3377}">
      <dgm:prSet custT="1"/>
      <dgm:spPr/>
      <dgm:t>
        <a:bodyPr/>
        <a:lstStyle/>
        <a:p>
          <a:endParaRPr lang="en-US" sz="2600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E734569D-2438-433D-BBB3-C7E71BC05317}" type="sibTrans" cxnId="{7C77FCF0-7D1D-438B-A519-AD1C021D3377}">
      <dgm:prSet/>
      <dgm:spPr/>
      <dgm:t>
        <a:bodyPr/>
        <a:lstStyle/>
        <a:p>
          <a:endParaRPr lang="en-US" sz="2600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3C7092B6-7531-481A-8015-2DFE5EB471C4}">
      <dgm:prSet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Correct Acidosis</a:t>
          </a:r>
          <a:endParaRPr lang="en-US" sz="24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8EFA552B-295F-4B9C-B513-578000E9EFC8}" type="parTrans" cxnId="{671C6CDD-1B00-40DB-BFBA-0F62D57245D6}">
      <dgm:prSet custT="1"/>
      <dgm:spPr/>
      <dgm:t>
        <a:bodyPr/>
        <a:lstStyle/>
        <a:p>
          <a:endParaRPr lang="en-US" sz="2600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770C412D-F9FE-4A75-86D5-7468E6891655}" type="sibTrans" cxnId="{671C6CDD-1B00-40DB-BFBA-0F62D57245D6}">
      <dgm:prSet/>
      <dgm:spPr/>
      <dgm:t>
        <a:bodyPr/>
        <a:lstStyle/>
        <a:p>
          <a:endParaRPr lang="en-US" sz="2600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D9087995-6959-4FA1-8228-9E0C3C33C418}">
      <dgm:prSet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Diet </a:t>
          </a:r>
        </a:p>
        <a:p>
          <a:r>
            <a:rPr lang="en-US" sz="24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Protein, PO3 &amp; salt</a:t>
          </a:r>
          <a:endParaRPr lang="en-US" sz="24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E2D6DB76-EAED-45D3-8722-470D34CEC444}" type="parTrans" cxnId="{DEF1D3BF-6AAD-4886-8E07-5EE9AC570FA8}">
      <dgm:prSet custT="1"/>
      <dgm:spPr/>
      <dgm:t>
        <a:bodyPr/>
        <a:lstStyle/>
        <a:p>
          <a:endParaRPr lang="en-US" sz="2600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420CDE39-3FBA-4ACC-A0E3-38CBDD6E0C9E}" type="sibTrans" cxnId="{DEF1D3BF-6AAD-4886-8E07-5EE9AC570FA8}">
      <dgm:prSet/>
      <dgm:spPr/>
      <dgm:t>
        <a:bodyPr/>
        <a:lstStyle/>
        <a:p>
          <a:endParaRPr lang="en-US" sz="2600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74575D7A-0EFC-44CA-B76D-2A4E8B2013A1}">
      <dgm:prSet phldrT="[Text]" custT="1"/>
      <dgm:spPr/>
      <dgm:t>
        <a:bodyPr/>
        <a:lstStyle/>
        <a:p>
          <a:r>
            <a:rPr lang="en-US" sz="26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Prevention progress of CKD </a:t>
          </a:r>
          <a:endParaRPr lang="en-US" sz="26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B864315A-E047-4C9C-83F8-25E5C17A4A72}" type="sibTrans" cxnId="{CEA2655F-F1F6-4F99-B096-EC8275449AB1}">
      <dgm:prSet/>
      <dgm:spPr/>
      <dgm:t>
        <a:bodyPr/>
        <a:lstStyle/>
        <a:p>
          <a:endParaRPr lang="en-US" sz="2600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90BA89A4-7902-4308-B04C-4F5A455A8635}" type="parTrans" cxnId="{CEA2655F-F1F6-4F99-B096-EC8275449AB1}">
      <dgm:prSet/>
      <dgm:spPr/>
      <dgm:t>
        <a:bodyPr/>
        <a:lstStyle/>
        <a:p>
          <a:endParaRPr lang="en-US" sz="2600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62D43C0C-EAE8-47BD-B142-F5BBA4C17BC0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Glycemic Control</a:t>
          </a:r>
          <a:endParaRPr lang="en-US" sz="24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615D2290-41AC-42E0-9421-C0F3EE00ECCA}" type="sibTrans" cxnId="{7BC21810-3C6D-4AAA-AE5C-B869572A4A3F}">
      <dgm:prSet/>
      <dgm:spPr/>
      <dgm:t>
        <a:bodyPr/>
        <a:lstStyle/>
        <a:p>
          <a:endParaRPr lang="en-US" sz="2600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DDED592E-98C5-48F0-90DF-0B2DEBA460A6}" type="parTrans" cxnId="{7BC21810-3C6D-4AAA-AE5C-B869572A4A3F}">
      <dgm:prSet custT="1"/>
      <dgm:spPr/>
      <dgm:t>
        <a:bodyPr/>
        <a:lstStyle/>
        <a:p>
          <a:endParaRPr lang="en-US" sz="2600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C1A1D697-A567-4568-92AE-775E544A26AF}">
      <dgm:prSet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  <a:latin typeface="Century Gothic" pitchFamily="34" charset="0"/>
            </a:rPr>
            <a:t>Proteinuria &amp; RAAS</a:t>
          </a:r>
          <a:endParaRPr lang="en-US" sz="2400" b="1" dirty="0">
            <a:solidFill>
              <a:schemeClr val="bg1"/>
            </a:solidFill>
            <a:latin typeface="Century Gothic" pitchFamily="34" charset="0"/>
          </a:endParaRPr>
        </a:p>
      </dgm:t>
    </dgm:pt>
    <dgm:pt modelId="{D896B2BB-97E9-44DE-8C09-75D4C1810486}" type="parTrans" cxnId="{71079D84-6F7D-4A45-BF75-8DBBC212B46C}">
      <dgm:prSet/>
      <dgm:spPr/>
      <dgm:t>
        <a:bodyPr/>
        <a:lstStyle/>
        <a:p>
          <a:endParaRPr lang="en-US"/>
        </a:p>
      </dgm:t>
    </dgm:pt>
    <dgm:pt modelId="{A0E6ECFA-8F13-4C37-9C6B-201473BE423A}" type="sibTrans" cxnId="{71079D84-6F7D-4A45-BF75-8DBBC212B46C}">
      <dgm:prSet/>
      <dgm:spPr/>
      <dgm:t>
        <a:bodyPr/>
        <a:lstStyle/>
        <a:p>
          <a:endParaRPr lang="en-US"/>
        </a:p>
      </dgm:t>
    </dgm:pt>
    <dgm:pt modelId="{AB369B65-3C6F-46F0-BE92-62E9DE7EF12F}" type="pres">
      <dgm:prSet presAssocID="{570E94F0-86C5-4D3A-96B2-D9F87212774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7678C5-B30F-4CA1-8336-9ECE48FE7290}" type="pres">
      <dgm:prSet presAssocID="{74575D7A-0EFC-44CA-B76D-2A4E8B2013A1}" presName="root1" presStyleCnt="0"/>
      <dgm:spPr/>
    </dgm:pt>
    <dgm:pt modelId="{0425B338-AC5A-4C42-8C47-861121CE8EF3}" type="pres">
      <dgm:prSet presAssocID="{74575D7A-0EFC-44CA-B76D-2A4E8B2013A1}" presName="LevelOneTextNode" presStyleLbl="node0" presStyleIdx="0" presStyleCnt="1" custAng="5400000" custScaleX="130597" custScaleY="52459" custLinFactNeighborX="-34825" custLinFactNeighborY="20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935D08-AEB1-4665-A9DE-2BABE1D7AE90}" type="pres">
      <dgm:prSet presAssocID="{74575D7A-0EFC-44CA-B76D-2A4E8B2013A1}" presName="level2hierChild" presStyleCnt="0"/>
      <dgm:spPr/>
    </dgm:pt>
    <dgm:pt modelId="{5179FC0A-1A03-4A9F-917A-1B41CA57D35E}" type="pres">
      <dgm:prSet presAssocID="{DDED592E-98C5-48F0-90DF-0B2DEBA460A6}" presName="conn2-1" presStyleLbl="parChTrans1D2" presStyleIdx="0" presStyleCnt="6"/>
      <dgm:spPr/>
      <dgm:t>
        <a:bodyPr/>
        <a:lstStyle/>
        <a:p>
          <a:endParaRPr lang="en-US"/>
        </a:p>
      </dgm:t>
    </dgm:pt>
    <dgm:pt modelId="{1BC71E8B-DFB6-466A-B28E-DA0F5139711A}" type="pres">
      <dgm:prSet presAssocID="{DDED592E-98C5-48F0-90DF-0B2DEBA460A6}" presName="connTx" presStyleLbl="parChTrans1D2" presStyleIdx="0" presStyleCnt="6"/>
      <dgm:spPr/>
      <dgm:t>
        <a:bodyPr/>
        <a:lstStyle/>
        <a:p>
          <a:endParaRPr lang="en-US"/>
        </a:p>
      </dgm:t>
    </dgm:pt>
    <dgm:pt modelId="{09A7682F-8634-4008-A6B1-22866E729401}" type="pres">
      <dgm:prSet presAssocID="{62D43C0C-EAE8-47BD-B142-F5BBA4C17BC0}" presName="root2" presStyleCnt="0"/>
      <dgm:spPr/>
    </dgm:pt>
    <dgm:pt modelId="{BC0BB3C5-16A9-4B0E-B9EC-6053F3F7FCCE}" type="pres">
      <dgm:prSet presAssocID="{62D43C0C-EAE8-47BD-B142-F5BBA4C17BC0}" presName="LevelTwoTextNode" presStyleLbl="node2" presStyleIdx="0" presStyleCnt="6" custLinFactNeighborX="40337" custLinFactNeighborY="-540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175C93-0973-4698-A947-C60CB056D158}" type="pres">
      <dgm:prSet presAssocID="{62D43C0C-EAE8-47BD-B142-F5BBA4C17BC0}" presName="level3hierChild" presStyleCnt="0"/>
      <dgm:spPr/>
    </dgm:pt>
    <dgm:pt modelId="{EECF3CE5-63F0-4CEE-B61A-E74B5E565820}" type="pres">
      <dgm:prSet presAssocID="{CC2662A6-D9BD-4C86-BE95-CE1512F0FB56}" presName="conn2-1" presStyleLbl="parChTrans1D2" presStyleIdx="1" presStyleCnt="6"/>
      <dgm:spPr/>
      <dgm:t>
        <a:bodyPr/>
        <a:lstStyle/>
        <a:p>
          <a:endParaRPr lang="en-US"/>
        </a:p>
      </dgm:t>
    </dgm:pt>
    <dgm:pt modelId="{E7688E3F-BB31-4B5B-AA27-942413E80AD7}" type="pres">
      <dgm:prSet presAssocID="{CC2662A6-D9BD-4C86-BE95-CE1512F0FB56}" presName="connTx" presStyleLbl="parChTrans1D2" presStyleIdx="1" presStyleCnt="6"/>
      <dgm:spPr/>
      <dgm:t>
        <a:bodyPr/>
        <a:lstStyle/>
        <a:p>
          <a:endParaRPr lang="en-US"/>
        </a:p>
      </dgm:t>
    </dgm:pt>
    <dgm:pt modelId="{32CBBB61-FD58-4592-8B93-C9ACA62B342A}" type="pres">
      <dgm:prSet presAssocID="{1AD803EB-BF03-45D4-9C69-D35BE2934CD5}" presName="root2" presStyleCnt="0"/>
      <dgm:spPr/>
    </dgm:pt>
    <dgm:pt modelId="{83C962F5-D9EA-4A48-BB80-8241210C1851}" type="pres">
      <dgm:prSet presAssocID="{1AD803EB-BF03-45D4-9C69-D35BE2934CD5}" presName="LevelTwoTextNode" presStyleLbl="node2" presStyleIdx="1" presStyleCnt="6" custLinFactNeighborX="39862" custLinFactNeighborY="9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B2B968-8B5C-47F4-872A-2D70D666DC83}" type="pres">
      <dgm:prSet presAssocID="{1AD803EB-BF03-45D4-9C69-D35BE2934CD5}" presName="level3hierChild" presStyleCnt="0"/>
      <dgm:spPr/>
    </dgm:pt>
    <dgm:pt modelId="{987A074B-E4BD-4270-9FC7-043B0C68077F}" type="pres">
      <dgm:prSet presAssocID="{D896B2BB-97E9-44DE-8C09-75D4C1810486}" presName="conn2-1" presStyleLbl="parChTrans1D2" presStyleIdx="2" presStyleCnt="6"/>
      <dgm:spPr/>
      <dgm:t>
        <a:bodyPr/>
        <a:lstStyle/>
        <a:p>
          <a:endParaRPr lang="en-US"/>
        </a:p>
      </dgm:t>
    </dgm:pt>
    <dgm:pt modelId="{261EC3DF-C2A4-4E64-8A51-BAA226693F40}" type="pres">
      <dgm:prSet presAssocID="{D896B2BB-97E9-44DE-8C09-75D4C1810486}" presName="connTx" presStyleLbl="parChTrans1D2" presStyleIdx="2" presStyleCnt="6"/>
      <dgm:spPr/>
      <dgm:t>
        <a:bodyPr/>
        <a:lstStyle/>
        <a:p>
          <a:endParaRPr lang="en-US"/>
        </a:p>
      </dgm:t>
    </dgm:pt>
    <dgm:pt modelId="{F04FE321-F9DB-4087-A867-1406263C3AEC}" type="pres">
      <dgm:prSet presAssocID="{C1A1D697-A567-4568-92AE-775E544A26AF}" presName="root2" presStyleCnt="0"/>
      <dgm:spPr/>
    </dgm:pt>
    <dgm:pt modelId="{35667898-1ABB-4FFF-A1A5-F70CB6AB37D4}" type="pres">
      <dgm:prSet presAssocID="{C1A1D697-A567-4568-92AE-775E544A26AF}" presName="LevelTwoTextNode" presStyleLbl="node2" presStyleIdx="2" presStyleCnt="6" custLinFactNeighborX="40420" custLinFactNeighborY="149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0D10C4-4F31-4E44-9FDD-90B7CD715EF6}" type="pres">
      <dgm:prSet presAssocID="{C1A1D697-A567-4568-92AE-775E544A26AF}" presName="level3hierChild" presStyleCnt="0"/>
      <dgm:spPr/>
    </dgm:pt>
    <dgm:pt modelId="{4E0DD92C-02EA-414E-9D3C-772DDC96CDF6}" type="pres">
      <dgm:prSet presAssocID="{E2D6DB76-EAED-45D3-8722-470D34CEC444}" presName="conn2-1" presStyleLbl="parChTrans1D2" presStyleIdx="3" presStyleCnt="6"/>
      <dgm:spPr/>
      <dgm:t>
        <a:bodyPr/>
        <a:lstStyle/>
        <a:p>
          <a:endParaRPr lang="en-US"/>
        </a:p>
      </dgm:t>
    </dgm:pt>
    <dgm:pt modelId="{02971B27-4D45-477B-8AD8-423752D1528D}" type="pres">
      <dgm:prSet presAssocID="{E2D6DB76-EAED-45D3-8722-470D34CEC444}" presName="connTx" presStyleLbl="parChTrans1D2" presStyleIdx="3" presStyleCnt="6"/>
      <dgm:spPr/>
      <dgm:t>
        <a:bodyPr/>
        <a:lstStyle/>
        <a:p>
          <a:endParaRPr lang="en-US"/>
        </a:p>
      </dgm:t>
    </dgm:pt>
    <dgm:pt modelId="{23D8447B-3645-4EE9-A065-6825D27D83B5}" type="pres">
      <dgm:prSet presAssocID="{D9087995-6959-4FA1-8228-9E0C3C33C418}" presName="root2" presStyleCnt="0"/>
      <dgm:spPr/>
    </dgm:pt>
    <dgm:pt modelId="{F0AF1719-E2A2-4475-99BF-18F711D5A2EF}" type="pres">
      <dgm:prSet presAssocID="{D9087995-6959-4FA1-8228-9E0C3C33C418}" presName="LevelTwoTextNode" presStyleLbl="node2" presStyleIdx="3" presStyleCnt="6" custLinFactNeighborX="39862" custLinFactNeighborY="118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0F44CA-2091-4CC9-8389-EA101B551E9A}" type="pres">
      <dgm:prSet presAssocID="{D9087995-6959-4FA1-8228-9E0C3C33C418}" presName="level3hierChild" presStyleCnt="0"/>
      <dgm:spPr/>
    </dgm:pt>
    <dgm:pt modelId="{31CEDD34-3A93-4151-A540-2D74C13F19BA}" type="pres">
      <dgm:prSet presAssocID="{8EFA552B-295F-4B9C-B513-578000E9EFC8}" presName="conn2-1" presStyleLbl="parChTrans1D2" presStyleIdx="4" presStyleCnt="6"/>
      <dgm:spPr/>
      <dgm:t>
        <a:bodyPr/>
        <a:lstStyle/>
        <a:p>
          <a:endParaRPr lang="en-US"/>
        </a:p>
      </dgm:t>
    </dgm:pt>
    <dgm:pt modelId="{B8F479B4-C2B9-4390-8BC1-3745698180D5}" type="pres">
      <dgm:prSet presAssocID="{8EFA552B-295F-4B9C-B513-578000E9EFC8}" presName="connTx" presStyleLbl="parChTrans1D2" presStyleIdx="4" presStyleCnt="6"/>
      <dgm:spPr/>
      <dgm:t>
        <a:bodyPr/>
        <a:lstStyle/>
        <a:p>
          <a:endParaRPr lang="en-US"/>
        </a:p>
      </dgm:t>
    </dgm:pt>
    <dgm:pt modelId="{56837113-0955-49A1-A6BB-CA636788591B}" type="pres">
      <dgm:prSet presAssocID="{3C7092B6-7531-481A-8015-2DFE5EB471C4}" presName="root2" presStyleCnt="0"/>
      <dgm:spPr/>
    </dgm:pt>
    <dgm:pt modelId="{BE18AE69-6166-4A8B-B718-A38373B6C5C4}" type="pres">
      <dgm:prSet presAssocID="{3C7092B6-7531-481A-8015-2DFE5EB471C4}" presName="LevelTwoTextNode" presStyleLbl="node2" presStyleIdx="4" presStyleCnt="6" custLinFactNeighborX="39862" custLinFactNeighborY="71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48F55F-B00D-4E28-85E2-38ED0B20C029}" type="pres">
      <dgm:prSet presAssocID="{3C7092B6-7531-481A-8015-2DFE5EB471C4}" presName="level3hierChild" presStyleCnt="0"/>
      <dgm:spPr/>
    </dgm:pt>
    <dgm:pt modelId="{82A0B6E8-D304-425F-91AB-620688D26815}" type="pres">
      <dgm:prSet presAssocID="{E60EC8B9-2D4A-499F-9F57-6B89F7FA8DE8}" presName="conn2-1" presStyleLbl="parChTrans1D2" presStyleIdx="5" presStyleCnt="6"/>
      <dgm:spPr/>
      <dgm:t>
        <a:bodyPr/>
        <a:lstStyle/>
        <a:p>
          <a:endParaRPr lang="en-US"/>
        </a:p>
      </dgm:t>
    </dgm:pt>
    <dgm:pt modelId="{FD1CE34C-9CCE-4A21-9A69-D4665FBF424C}" type="pres">
      <dgm:prSet presAssocID="{E60EC8B9-2D4A-499F-9F57-6B89F7FA8DE8}" presName="connTx" presStyleLbl="parChTrans1D2" presStyleIdx="5" presStyleCnt="6"/>
      <dgm:spPr/>
      <dgm:t>
        <a:bodyPr/>
        <a:lstStyle/>
        <a:p>
          <a:endParaRPr lang="en-US"/>
        </a:p>
      </dgm:t>
    </dgm:pt>
    <dgm:pt modelId="{A27C502D-81C2-481B-B83A-BA45FC8FE735}" type="pres">
      <dgm:prSet presAssocID="{AFEB425C-C6F5-43FC-AB98-062115D4671A}" presName="root2" presStyleCnt="0"/>
      <dgm:spPr/>
    </dgm:pt>
    <dgm:pt modelId="{06904D26-4702-4090-A952-AD5F088F46AB}" type="pres">
      <dgm:prSet presAssocID="{AFEB425C-C6F5-43FC-AB98-062115D4671A}" presName="LevelTwoTextNode" presStyleLbl="node2" presStyleIdx="5" presStyleCnt="6" custLinFactNeighborX="39862" custLinFactNeighborY="24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8EB54E-65E4-4FC8-8084-7F1E625F2905}" type="pres">
      <dgm:prSet presAssocID="{AFEB425C-C6F5-43FC-AB98-062115D4671A}" presName="level3hierChild" presStyleCnt="0"/>
      <dgm:spPr/>
    </dgm:pt>
  </dgm:ptLst>
  <dgm:cxnLst>
    <dgm:cxn modelId="{D02D3F08-6031-46AF-9A4B-F54AFC481D9A}" type="presOf" srcId="{E2D6DB76-EAED-45D3-8722-470D34CEC444}" destId="{4E0DD92C-02EA-414E-9D3C-772DDC96CDF6}" srcOrd="0" destOrd="0" presId="urn:microsoft.com/office/officeart/2008/layout/HorizontalMultiLevelHierarchy"/>
    <dgm:cxn modelId="{F3256C56-ACCD-4381-B2AF-64B38AB8FD11}" type="presOf" srcId="{1AD803EB-BF03-45D4-9C69-D35BE2934CD5}" destId="{83C962F5-D9EA-4A48-BB80-8241210C1851}" srcOrd="0" destOrd="0" presId="urn:microsoft.com/office/officeart/2008/layout/HorizontalMultiLevelHierarchy"/>
    <dgm:cxn modelId="{DEF1D3BF-6AAD-4886-8E07-5EE9AC570FA8}" srcId="{74575D7A-0EFC-44CA-B76D-2A4E8B2013A1}" destId="{D9087995-6959-4FA1-8228-9E0C3C33C418}" srcOrd="3" destOrd="0" parTransId="{E2D6DB76-EAED-45D3-8722-470D34CEC444}" sibTransId="{420CDE39-3FBA-4ACC-A0E3-38CBDD6E0C9E}"/>
    <dgm:cxn modelId="{4CDE8E50-14AB-4ABD-A69D-4CE6329058BF}" type="presOf" srcId="{AFEB425C-C6F5-43FC-AB98-062115D4671A}" destId="{06904D26-4702-4090-A952-AD5F088F46AB}" srcOrd="0" destOrd="0" presId="urn:microsoft.com/office/officeart/2008/layout/HorizontalMultiLevelHierarchy"/>
    <dgm:cxn modelId="{CEA2655F-F1F6-4F99-B096-EC8275449AB1}" srcId="{570E94F0-86C5-4D3A-96B2-D9F87212774D}" destId="{74575D7A-0EFC-44CA-B76D-2A4E8B2013A1}" srcOrd="0" destOrd="0" parTransId="{90BA89A4-7902-4308-B04C-4F5A455A8635}" sibTransId="{B864315A-E047-4C9C-83F8-25E5C17A4A72}"/>
    <dgm:cxn modelId="{39071B48-8B36-404E-B74E-9F3737CA689F}" type="presOf" srcId="{CC2662A6-D9BD-4C86-BE95-CE1512F0FB56}" destId="{E7688E3F-BB31-4B5B-AA27-942413E80AD7}" srcOrd="1" destOrd="0" presId="urn:microsoft.com/office/officeart/2008/layout/HorizontalMultiLevelHierarchy"/>
    <dgm:cxn modelId="{A5557A44-4954-4F43-B95E-433B3004E3C4}" type="presOf" srcId="{3C7092B6-7531-481A-8015-2DFE5EB471C4}" destId="{BE18AE69-6166-4A8B-B718-A38373B6C5C4}" srcOrd="0" destOrd="0" presId="urn:microsoft.com/office/officeart/2008/layout/HorizontalMultiLevelHierarchy"/>
    <dgm:cxn modelId="{71079D84-6F7D-4A45-BF75-8DBBC212B46C}" srcId="{74575D7A-0EFC-44CA-B76D-2A4E8B2013A1}" destId="{C1A1D697-A567-4568-92AE-775E544A26AF}" srcOrd="2" destOrd="0" parTransId="{D896B2BB-97E9-44DE-8C09-75D4C1810486}" sibTransId="{A0E6ECFA-8F13-4C37-9C6B-201473BE423A}"/>
    <dgm:cxn modelId="{BEC6F56B-E65F-4777-ABD0-B01406721702}" type="presOf" srcId="{570E94F0-86C5-4D3A-96B2-D9F87212774D}" destId="{AB369B65-3C6F-46F0-BE92-62E9DE7EF12F}" srcOrd="0" destOrd="0" presId="urn:microsoft.com/office/officeart/2008/layout/HorizontalMultiLevelHierarchy"/>
    <dgm:cxn modelId="{DFC0C961-06F8-4D1D-BD1F-206293E0D0C9}" type="presOf" srcId="{C1A1D697-A567-4568-92AE-775E544A26AF}" destId="{35667898-1ABB-4FFF-A1A5-F70CB6AB37D4}" srcOrd="0" destOrd="0" presId="urn:microsoft.com/office/officeart/2008/layout/HorizontalMultiLevelHierarchy"/>
    <dgm:cxn modelId="{02F657D9-6DD4-49E5-B99C-97A321762434}" type="presOf" srcId="{62D43C0C-EAE8-47BD-B142-F5BBA4C17BC0}" destId="{BC0BB3C5-16A9-4B0E-B9EC-6053F3F7FCCE}" srcOrd="0" destOrd="0" presId="urn:microsoft.com/office/officeart/2008/layout/HorizontalMultiLevelHierarchy"/>
    <dgm:cxn modelId="{7C77FCF0-7D1D-438B-A519-AD1C021D3377}" srcId="{74575D7A-0EFC-44CA-B76D-2A4E8B2013A1}" destId="{AFEB425C-C6F5-43FC-AB98-062115D4671A}" srcOrd="5" destOrd="0" parTransId="{E60EC8B9-2D4A-499F-9F57-6B89F7FA8DE8}" sibTransId="{E734569D-2438-433D-BBB3-C7E71BC05317}"/>
    <dgm:cxn modelId="{98B02E07-7C41-400A-B27A-1265031B65F1}" type="presOf" srcId="{D896B2BB-97E9-44DE-8C09-75D4C1810486}" destId="{261EC3DF-C2A4-4E64-8A51-BAA226693F40}" srcOrd="1" destOrd="0" presId="urn:microsoft.com/office/officeart/2008/layout/HorizontalMultiLevelHierarchy"/>
    <dgm:cxn modelId="{671C6CDD-1B00-40DB-BFBA-0F62D57245D6}" srcId="{74575D7A-0EFC-44CA-B76D-2A4E8B2013A1}" destId="{3C7092B6-7531-481A-8015-2DFE5EB471C4}" srcOrd="4" destOrd="0" parTransId="{8EFA552B-295F-4B9C-B513-578000E9EFC8}" sibTransId="{770C412D-F9FE-4A75-86D5-7468E6891655}"/>
    <dgm:cxn modelId="{A9F6838F-BFD1-44FD-AD35-3B5E8C95CC87}" type="presOf" srcId="{E60EC8B9-2D4A-499F-9F57-6B89F7FA8DE8}" destId="{FD1CE34C-9CCE-4A21-9A69-D4665FBF424C}" srcOrd="1" destOrd="0" presId="urn:microsoft.com/office/officeart/2008/layout/HorizontalMultiLevelHierarchy"/>
    <dgm:cxn modelId="{58EEA995-596B-487D-90BA-F5357FD5F2DF}" type="presOf" srcId="{D9087995-6959-4FA1-8228-9E0C3C33C418}" destId="{F0AF1719-E2A2-4475-99BF-18F711D5A2EF}" srcOrd="0" destOrd="0" presId="urn:microsoft.com/office/officeart/2008/layout/HorizontalMultiLevelHierarchy"/>
    <dgm:cxn modelId="{EE1853AC-8BC6-4695-AFB1-26C6C4F164A5}" type="presOf" srcId="{E60EC8B9-2D4A-499F-9F57-6B89F7FA8DE8}" destId="{82A0B6E8-D304-425F-91AB-620688D26815}" srcOrd="0" destOrd="0" presId="urn:microsoft.com/office/officeart/2008/layout/HorizontalMultiLevelHierarchy"/>
    <dgm:cxn modelId="{A15DAE1C-87E6-4E47-9E50-63B65049F82E}" type="presOf" srcId="{DDED592E-98C5-48F0-90DF-0B2DEBA460A6}" destId="{1BC71E8B-DFB6-466A-B28E-DA0F5139711A}" srcOrd="1" destOrd="0" presId="urn:microsoft.com/office/officeart/2008/layout/HorizontalMultiLevelHierarchy"/>
    <dgm:cxn modelId="{7BC21810-3C6D-4AAA-AE5C-B869572A4A3F}" srcId="{74575D7A-0EFC-44CA-B76D-2A4E8B2013A1}" destId="{62D43C0C-EAE8-47BD-B142-F5BBA4C17BC0}" srcOrd="0" destOrd="0" parTransId="{DDED592E-98C5-48F0-90DF-0B2DEBA460A6}" sibTransId="{615D2290-41AC-42E0-9421-C0F3EE00ECCA}"/>
    <dgm:cxn modelId="{1D94930F-8579-4979-94EA-D8A589A2911A}" type="presOf" srcId="{E2D6DB76-EAED-45D3-8722-470D34CEC444}" destId="{02971B27-4D45-477B-8AD8-423752D1528D}" srcOrd="1" destOrd="0" presId="urn:microsoft.com/office/officeart/2008/layout/HorizontalMultiLevelHierarchy"/>
    <dgm:cxn modelId="{7162D539-1F9E-4041-A4DB-2258249628DD}" type="presOf" srcId="{DDED592E-98C5-48F0-90DF-0B2DEBA460A6}" destId="{5179FC0A-1A03-4A9F-917A-1B41CA57D35E}" srcOrd="0" destOrd="0" presId="urn:microsoft.com/office/officeart/2008/layout/HorizontalMultiLevelHierarchy"/>
    <dgm:cxn modelId="{3E948B55-4DC2-4146-84C7-0675197D97A1}" type="presOf" srcId="{D896B2BB-97E9-44DE-8C09-75D4C1810486}" destId="{987A074B-E4BD-4270-9FC7-043B0C68077F}" srcOrd="0" destOrd="0" presId="urn:microsoft.com/office/officeart/2008/layout/HorizontalMultiLevelHierarchy"/>
    <dgm:cxn modelId="{C2192DAB-BABE-4267-8EA6-236E4BAE4928}" type="presOf" srcId="{74575D7A-0EFC-44CA-B76D-2A4E8B2013A1}" destId="{0425B338-AC5A-4C42-8C47-861121CE8EF3}" srcOrd="0" destOrd="0" presId="urn:microsoft.com/office/officeart/2008/layout/HorizontalMultiLevelHierarchy"/>
    <dgm:cxn modelId="{5D14CDD2-8FDC-4F1D-9115-F7A778763367}" srcId="{74575D7A-0EFC-44CA-B76D-2A4E8B2013A1}" destId="{1AD803EB-BF03-45D4-9C69-D35BE2934CD5}" srcOrd="1" destOrd="0" parTransId="{CC2662A6-D9BD-4C86-BE95-CE1512F0FB56}" sibTransId="{F4AD9BBB-D6FF-4AEF-AA02-14020183DBAE}"/>
    <dgm:cxn modelId="{DC36759C-3008-4FD7-91AC-1DD2DA136737}" type="presOf" srcId="{8EFA552B-295F-4B9C-B513-578000E9EFC8}" destId="{B8F479B4-C2B9-4390-8BC1-3745698180D5}" srcOrd="1" destOrd="0" presId="urn:microsoft.com/office/officeart/2008/layout/HorizontalMultiLevelHierarchy"/>
    <dgm:cxn modelId="{EB1766E5-4A7A-4459-9BA7-971764CA3947}" type="presOf" srcId="{CC2662A6-D9BD-4C86-BE95-CE1512F0FB56}" destId="{EECF3CE5-63F0-4CEE-B61A-E74B5E565820}" srcOrd="0" destOrd="0" presId="urn:microsoft.com/office/officeart/2008/layout/HorizontalMultiLevelHierarchy"/>
    <dgm:cxn modelId="{F65E7FC5-3BF6-4650-9A62-B36FD4AD0509}" type="presOf" srcId="{8EFA552B-295F-4B9C-B513-578000E9EFC8}" destId="{31CEDD34-3A93-4151-A540-2D74C13F19BA}" srcOrd="0" destOrd="0" presId="urn:microsoft.com/office/officeart/2008/layout/HorizontalMultiLevelHierarchy"/>
    <dgm:cxn modelId="{02438BA4-6B8F-404E-9D95-C2CC6E2B41C0}" type="presParOf" srcId="{AB369B65-3C6F-46F0-BE92-62E9DE7EF12F}" destId="{047678C5-B30F-4CA1-8336-9ECE48FE7290}" srcOrd="0" destOrd="0" presId="urn:microsoft.com/office/officeart/2008/layout/HorizontalMultiLevelHierarchy"/>
    <dgm:cxn modelId="{C75C575C-C98D-4A9C-8CCF-3031D7660C54}" type="presParOf" srcId="{047678C5-B30F-4CA1-8336-9ECE48FE7290}" destId="{0425B338-AC5A-4C42-8C47-861121CE8EF3}" srcOrd="0" destOrd="0" presId="urn:microsoft.com/office/officeart/2008/layout/HorizontalMultiLevelHierarchy"/>
    <dgm:cxn modelId="{D9619339-4449-4F19-9E09-62D658F01950}" type="presParOf" srcId="{047678C5-B30F-4CA1-8336-9ECE48FE7290}" destId="{01935D08-AEB1-4665-A9DE-2BABE1D7AE90}" srcOrd="1" destOrd="0" presId="urn:microsoft.com/office/officeart/2008/layout/HorizontalMultiLevelHierarchy"/>
    <dgm:cxn modelId="{B3A83949-0894-4C82-9059-EA1ADA578F1D}" type="presParOf" srcId="{01935D08-AEB1-4665-A9DE-2BABE1D7AE90}" destId="{5179FC0A-1A03-4A9F-917A-1B41CA57D35E}" srcOrd="0" destOrd="0" presId="urn:microsoft.com/office/officeart/2008/layout/HorizontalMultiLevelHierarchy"/>
    <dgm:cxn modelId="{913C2DA3-4D46-43A4-B0A0-5D62893A9DC9}" type="presParOf" srcId="{5179FC0A-1A03-4A9F-917A-1B41CA57D35E}" destId="{1BC71E8B-DFB6-466A-B28E-DA0F5139711A}" srcOrd="0" destOrd="0" presId="urn:microsoft.com/office/officeart/2008/layout/HorizontalMultiLevelHierarchy"/>
    <dgm:cxn modelId="{CC8E03CA-FD4C-4362-B999-86DFECA0345C}" type="presParOf" srcId="{01935D08-AEB1-4665-A9DE-2BABE1D7AE90}" destId="{09A7682F-8634-4008-A6B1-22866E729401}" srcOrd="1" destOrd="0" presId="urn:microsoft.com/office/officeart/2008/layout/HorizontalMultiLevelHierarchy"/>
    <dgm:cxn modelId="{504C0E3B-1C04-42C4-AC77-E174A1A72D57}" type="presParOf" srcId="{09A7682F-8634-4008-A6B1-22866E729401}" destId="{BC0BB3C5-16A9-4B0E-B9EC-6053F3F7FCCE}" srcOrd="0" destOrd="0" presId="urn:microsoft.com/office/officeart/2008/layout/HorizontalMultiLevelHierarchy"/>
    <dgm:cxn modelId="{9C8136A8-FF0B-410A-9B95-E3EE2AF9204A}" type="presParOf" srcId="{09A7682F-8634-4008-A6B1-22866E729401}" destId="{A4175C93-0973-4698-A947-C60CB056D158}" srcOrd="1" destOrd="0" presId="urn:microsoft.com/office/officeart/2008/layout/HorizontalMultiLevelHierarchy"/>
    <dgm:cxn modelId="{B5CE87B3-5F97-481E-A4C7-D10743A6CAB5}" type="presParOf" srcId="{01935D08-AEB1-4665-A9DE-2BABE1D7AE90}" destId="{EECF3CE5-63F0-4CEE-B61A-E74B5E565820}" srcOrd="2" destOrd="0" presId="urn:microsoft.com/office/officeart/2008/layout/HorizontalMultiLevelHierarchy"/>
    <dgm:cxn modelId="{9D5FE2C3-CADC-48C5-8B07-B5D4674B43C4}" type="presParOf" srcId="{EECF3CE5-63F0-4CEE-B61A-E74B5E565820}" destId="{E7688E3F-BB31-4B5B-AA27-942413E80AD7}" srcOrd="0" destOrd="0" presId="urn:microsoft.com/office/officeart/2008/layout/HorizontalMultiLevelHierarchy"/>
    <dgm:cxn modelId="{9F514489-5853-4449-9266-D96BFA35F16F}" type="presParOf" srcId="{01935D08-AEB1-4665-A9DE-2BABE1D7AE90}" destId="{32CBBB61-FD58-4592-8B93-C9ACA62B342A}" srcOrd="3" destOrd="0" presId="urn:microsoft.com/office/officeart/2008/layout/HorizontalMultiLevelHierarchy"/>
    <dgm:cxn modelId="{92C07650-CB9D-49F8-9C2E-762468EC1066}" type="presParOf" srcId="{32CBBB61-FD58-4592-8B93-C9ACA62B342A}" destId="{83C962F5-D9EA-4A48-BB80-8241210C1851}" srcOrd="0" destOrd="0" presId="urn:microsoft.com/office/officeart/2008/layout/HorizontalMultiLevelHierarchy"/>
    <dgm:cxn modelId="{4615D2E5-1157-40D9-85D6-0983AE875B01}" type="presParOf" srcId="{32CBBB61-FD58-4592-8B93-C9ACA62B342A}" destId="{09B2B968-8B5C-47F4-872A-2D70D666DC83}" srcOrd="1" destOrd="0" presId="urn:microsoft.com/office/officeart/2008/layout/HorizontalMultiLevelHierarchy"/>
    <dgm:cxn modelId="{F92A71CB-2229-4F5E-AAF5-DFC449325CD1}" type="presParOf" srcId="{01935D08-AEB1-4665-A9DE-2BABE1D7AE90}" destId="{987A074B-E4BD-4270-9FC7-043B0C68077F}" srcOrd="4" destOrd="0" presId="urn:microsoft.com/office/officeart/2008/layout/HorizontalMultiLevelHierarchy"/>
    <dgm:cxn modelId="{A88F8A86-C17D-4F23-BB9D-58DA1E77E30A}" type="presParOf" srcId="{987A074B-E4BD-4270-9FC7-043B0C68077F}" destId="{261EC3DF-C2A4-4E64-8A51-BAA226693F40}" srcOrd="0" destOrd="0" presId="urn:microsoft.com/office/officeart/2008/layout/HorizontalMultiLevelHierarchy"/>
    <dgm:cxn modelId="{7507730E-C1C0-45FC-9E46-A1462DA813B8}" type="presParOf" srcId="{01935D08-AEB1-4665-A9DE-2BABE1D7AE90}" destId="{F04FE321-F9DB-4087-A867-1406263C3AEC}" srcOrd="5" destOrd="0" presId="urn:microsoft.com/office/officeart/2008/layout/HorizontalMultiLevelHierarchy"/>
    <dgm:cxn modelId="{10E1301F-C2C9-421E-852A-94531E573574}" type="presParOf" srcId="{F04FE321-F9DB-4087-A867-1406263C3AEC}" destId="{35667898-1ABB-4FFF-A1A5-F70CB6AB37D4}" srcOrd="0" destOrd="0" presId="urn:microsoft.com/office/officeart/2008/layout/HorizontalMultiLevelHierarchy"/>
    <dgm:cxn modelId="{208CA864-3C76-42B7-A970-C6E183CB46D0}" type="presParOf" srcId="{F04FE321-F9DB-4087-A867-1406263C3AEC}" destId="{1B0D10C4-4F31-4E44-9FDD-90B7CD715EF6}" srcOrd="1" destOrd="0" presId="urn:microsoft.com/office/officeart/2008/layout/HorizontalMultiLevelHierarchy"/>
    <dgm:cxn modelId="{523DAE84-59DF-4AD7-8B54-2CC2AAE0DD87}" type="presParOf" srcId="{01935D08-AEB1-4665-A9DE-2BABE1D7AE90}" destId="{4E0DD92C-02EA-414E-9D3C-772DDC96CDF6}" srcOrd="6" destOrd="0" presId="urn:microsoft.com/office/officeart/2008/layout/HorizontalMultiLevelHierarchy"/>
    <dgm:cxn modelId="{65D3425A-EB64-4AB5-931F-21DF3B5E7676}" type="presParOf" srcId="{4E0DD92C-02EA-414E-9D3C-772DDC96CDF6}" destId="{02971B27-4D45-477B-8AD8-423752D1528D}" srcOrd="0" destOrd="0" presId="urn:microsoft.com/office/officeart/2008/layout/HorizontalMultiLevelHierarchy"/>
    <dgm:cxn modelId="{86F8E14C-E3FE-453B-A24A-6C0A8396852E}" type="presParOf" srcId="{01935D08-AEB1-4665-A9DE-2BABE1D7AE90}" destId="{23D8447B-3645-4EE9-A065-6825D27D83B5}" srcOrd="7" destOrd="0" presId="urn:microsoft.com/office/officeart/2008/layout/HorizontalMultiLevelHierarchy"/>
    <dgm:cxn modelId="{5ABDDA48-FC36-4A5E-8AB5-45DF8D8B55B9}" type="presParOf" srcId="{23D8447B-3645-4EE9-A065-6825D27D83B5}" destId="{F0AF1719-E2A2-4475-99BF-18F711D5A2EF}" srcOrd="0" destOrd="0" presId="urn:microsoft.com/office/officeart/2008/layout/HorizontalMultiLevelHierarchy"/>
    <dgm:cxn modelId="{56793179-467C-42C5-A846-7282E732E8A3}" type="presParOf" srcId="{23D8447B-3645-4EE9-A065-6825D27D83B5}" destId="{090F44CA-2091-4CC9-8389-EA101B551E9A}" srcOrd="1" destOrd="0" presId="urn:microsoft.com/office/officeart/2008/layout/HorizontalMultiLevelHierarchy"/>
    <dgm:cxn modelId="{BBAD0D40-B3D5-4585-90C9-05A5B31396E6}" type="presParOf" srcId="{01935D08-AEB1-4665-A9DE-2BABE1D7AE90}" destId="{31CEDD34-3A93-4151-A540-2D74C13F19BA}" srcOrd="8" destOrd="0" presId="urn:microsoft.com/office/officeart/2008/layout/HorizontalMultiLevelHierarchy"/>
    <dgm:cxn modelId="{C7E98D25-47AC-443E-BCB9-6AEAF466B9B9}" type="presParOf" srcId="{31CEDD34-3A93-4151-A540-2D74C13F19BA}" destId="{B8F479B4-C2B9-4390-8BC1-3745698180D5}" srcOrd="0" destOrd="0" presId="urn:microsoft.com/office/officeart/2008/layout/HorizontalMultiLevelHierarchy"/>
    <dgm:cxn modelId="{43B180B6-5D97-46B4-B079-6AC47064E453}" type="presParOf" srcId="{01935D08-AEB1-4665-A9DE-2BABE1D7AE90}" destId="{56837113-0955-49A1-A6BB-CA636788591B}" srcOrd="9" destOrd="0" presId="urn:microsoft.com/office/officeart/2008/layout/HorizontalMultiLevelHierarchy"/>
    <dgm:cxn modelId="{53A12BEF-AC36-41E2-A747-6B027EE5515C}" type="presParOf" srcId="{56837113-0955-49A1-A6BB-CA636788591B}" destId="{BE18AE69-6166-4A8B-B718-A38373B6C5C4}" srcOrd="0" destOrd="0" presId="urn:microsoft.com/office/officeart/2008/layout/HorizontalMultiLevelHierarchy"/>
    <dgm:cxn modelId="{2A32183D-AAAF-4785-83FE-B5AF69C13E5E}" type="presParOf" srcId="{56837113-0955-49A1-A6BB-CA636788591B}" destId="{1A48F55F-B00D-4E28-85E2-38ED0B20C029}" srcOrd="1" destOrd="0" presId="urn:microsoft.com/office/officeart/2008/layout/HorizontalMultiLevelHierarchy"/>
    <dgm:cxn modelId="{CBE0088F-CBF4-4F47-B33C-A3974F9F06CE}" type="presParOf" srcId="{01935D08-AEB1-4665-A9DE-2BABE1D7AE90}" destId="{82A0B6E8-D304-425F-91AB-620688D26815}" srcOrd="10" destOrd="0" presId="urn:microsoft.com/office/officeart/2008/layout/HorizontalMultiLevelHierarchy"/>
    <dgm:cxn modelId="{C514DB65-CC20-4C1C-AB0A-DF22DD9CBF4D}" type="presParOf" srcId="{82A0B6E8-D304-425F-91AB-620688D26815}" destId="{FD1CE34C-9CCE-4A21-9A69-D4665FBF424C}" srcOrd="0" destOrd="0" presId="urn:microsoft.com/office/officeart/2008/layout/HorizontalMultiLevelHierarchy"/>
    <dgm:cxn modelId="{79DA4B94-CAB5-4B35-B3C8-9DB21EB4A245}" type="presParOf" srcId="{01935D08-AEB1-4665-A9DE-2BABE1D7AE90}" destId="{A27C502D-81C2-481B-B83A-BA45FC8FE735}" srcOrd="11" destOrd="0" presId="urn:microsoft.com/office/officeart/2008/layout/HorizontalMultiLevelHierarchy"/>
    <dgm:cxn modelId="{9A245C9D-8FC0-472F-AC65-810FA9CFC5F9}" type="presParOf" srcId="{A27C502D-81C2-481B-B83A-BA45FC8FE735}" destId="{06904D26-4702-4090-A952-AD5F088F46AB}" srcOrd="0" destOrd="0" presId="urn:microsoft.com/office/officeart/2008/layout/HorizontalMultiLevelHierarchy"/>
    <dgm:cxn modelId="{61C58C6C-CC78-4C25-8A17-A5197426FB1E}" type="presParOf" srcId="{A27C502D-81C2-481B-B83A-BA45FC8FE735}" destId="{C88EB54E-65E4-4FC8-8084-7F1E625F290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730BF-12AE-4EE7-8322-5EA299B2517D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E08D0-7290-4AED-A851-696EFD578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088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E08D0-7290-4AED-A851-696EFD578C6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857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36FC-50A8-4804-956C-E13A37C1FE0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10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Patiromer</a:t>
            </a:r>
            <a:endParaRPr lang="en-GB" dirty="0" smtClean="0"/>
          </a:p>
          <a:p>
            <a:r>
              <a:rPr lang="en-GB" dirty="0" smtClean="0"/>
              <a:t>Zirconium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Cyclosilicate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E08D0-7290-4AED-A851-696EFD578C6F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916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E08D0-7290-4AED-A851-696EFD578C6F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588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99EF-F7C5-4455-A911-F19D6AA7BA04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4393481-4A3C-49BC-A9D6-7850D648F7B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99EF-F7C5-4455-A911-F19D6AA7BA04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3481-4A3C-49BC-A9D6-7850D648F7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99EF-F7C5-4455-A911-F19D6AA7BA04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3481-4A3C-49BC-A9D6-7850D648F7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115E3-94CC-489C-B94F-DD842822581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36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99EF-F7C5-4455-A911-F19D6AA7BA04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3481-4A3C-49BC-A9D6-7850D648F7B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99EF-F7C5-4455-A911-F19D6AA7BA04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4393481-4A3C-49BC-A9D6-7850D648F7BD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99EF-F7C5-4455-A911-F19D6AA7BA04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3481-4A3C-49BC-A9D6-7850D648F7B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99EF-F7C5-4455-A911-F19D6AA7BA04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3481-4A3C-49BC-A9D6-7850D648F7B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99EF-F7C5-4455-A911-F19D6AA7BA04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3481-4A3C-49BC-A9D6-7850D648F7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99EF-F7C5-4455-A911-F19D6AA7BA04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3481-4A3C-49BC-A9D6-7850D648F7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99EF-F7C5-4455-A911-F19D6AA7BA04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3481-4A3C-49BC-A9D6-7850D648F7B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99EF-F7C5-4455-A911-F19D6AA7BA04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4393481-4A3C-49BC-A9D6-7850D648F7B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40699EF-F7C5-4455-A911-F19D6AA7BA04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4393481-4A3C-49BC-A9D6-7850D648F7B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mino_acid" TargetMode="External"/><Relationship Id="rId3" Type="http://schemas.openxmlformats.org/officeDocument/2006/relationships/diagramLayout" Target="../diagrams/layout2.xml"/><Relationship Id="rId7" Type="http://schemas.openxmlformats.org/officeDocument/2006/relationships/hyperlink" Target="https://en.wikipedia.org/wiki/Polypeptide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hyperlink" Target="http://www.google.com.sa/url?sa=i&amp;rct=j&amp;q=&amp;esrc=s&amp;frm=1&amp;source=images&amp;cd=&amp;cad=rja&amp;uact=8&amp;docid=r9hJuf80WVtBDM&amp;tbnid=WXO1g-_npOem8M:&amp;ved=0CAYQjRw&amp;url=http://geetanjalihospitalhisar.com/specialties.html&amp;ei=6NMhU4OpLKeP0AXq54GgCQ&amp;psig=AFQjCNHSHr_ETuSpBYk2ISGN18d2EDqrCQ&amp;ust=1394812236890983" TargetMode="External"/><Relationship Id="rId12" Type="http://schemas.openxmlformats.org/officeDocument/2006/relationships/image" Target="../media/image3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2.jpeg"/><Relationship Id="rId5" Type="http://schemas.openxmlformats.org/officeDocument/2006/relationships/image" Target="../media/image28.png"/><Relationship Id="rId10" Type="http://schemas.openxmlformats.org/officeDocument/2006/relationships/hyperlink" Target="http://www.google.com.sa/url?sa=i&amp;source=images&amp;cd=&amp;cad=rja&amp;uact=8&amp;docid=fW_9x1IAFVnG8M&amp;tbnid=W_xVitlpZ_Ox7M&amp;ved=0CAgQjRw&amp;url=http://footage.shutterstock.com/clip-499123-stock-footage--d-animation-of-infected-cells-multiplying.html&amp;ei=f9QhU5O4FY_s0gWW-YDQDQ&amp;psig=AFQjCNHjGWEHserjmcloAR2iMk6O_FmR1Q&amp;ust=1394812415423730" TargetMode="External"/><Relationship Id="rId4" Type="http://schemas.openxmlformats.org/officeDocument/2006/relationships/image" Target="../media/image27.jpeg"/><Relationship Id="rId9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emedicine.medscape.com/article/1389854-overvie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medicine.medscape.com/article/127351-overview" TargetMode="External"/><Relationship Id="rId5" Type="http://schemas.openxmlformats.org/officeDocument/2006/relationships/hyperlink" Target="http://emedicine.medscape.com/article/241893-overview" TargetMode="External"/><Relationship Id="rId4" Type="http://schemas.openxmlformats.org/officeDocument/2006/relationships/hyperlink" Target="http://emedicine.medscape.com/article/241185-overview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gif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K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624"/>
            <a:ext cx="6190222" cy="414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50610" y="4005064"/>
            <a:ext cx="6405921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GB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Approach to </a:t>
            </a:r>
          </a:p>
          <a:p>
            <a:pPr algn="ctr"/>
            <a:r>
              <a:rPr lang="en-GB" sz="44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C</a:t>
            </a:r>
            <a:r>
              <a:rPr lang="en-GB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hronic</a:t>
            </a:r>
            <a:r>
              <a:rPr lang="en-GB" sz="4400" b="1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GB" sz="4400" b="1" baseline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K</a:t>
            </a:r>
            <a:r>
              <a:rPr lang="en-GB" sz="4400" b="1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idney </a:t>
            </a:r>
            <a:r>
              <a:rPr lang="en-GB" sz="4400" b="1" baseline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D</a:t>
            </a:r>
            <a:r>
              <a:rPr lang="en-GB" sz="4400" b="1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isease</a:t>
            </a:r>
            <a:endParaRPr lang="en-GB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1280" y="557123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GeoSlab703 MdCn BT" pitchFamily="18" charset="0"/>
              </a:rPr>
              <a:t>Prof. Jamal Al Wakeel</a:t>
            </a:r>
          </a:p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GeoSlab703 MdCn BT" pitchFamily="18" charset="0"/>
              </a:rPr>
              <a:t>Professor of Internal Medicine, Nephrology Consultant</a:t>
            </a:r>
          </a:p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GeoSlab703 MdCn BT" pitchFamily="18" charset="0"/>
              </a:rPr>
              <a:t>Nephrology Unit, Department of Medicine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GeoSlab703 MdCn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33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97768"/>
            <a:ext cx="7124328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Cardiovascular examination 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Slab703 Md BT" pitchFamily="18" charset="0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61256" y="1816893"/>
            <a:ext cx="6059016" cy="3916363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JVP – 5cm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S1 + S2 + S3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ESM grade II at apex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No pericardial rub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54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5112568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Chest examination 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Slab703 Md BT" pitchFamily="18" charset="0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2880" y="1844824"/>
            <a:ext cx="8229600" cy="3024336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Scratch mark in the back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Right side – stony dullness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  <a:cs typeface="Times New Roman"/>
              </a:rPr>
              <a:t>↓TVF in right side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  <a:cs typeface="Times New Roman"/>
              </a:rPr>
              <a:t>Bilateral basal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  <a:cs typeface="Times New Roman"/>
              </a:rPr>
              <a:t>crepitation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  <a:cs typeface="Times New Roman"/>
              </a:rPr>
              <a:t>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  <a:cs typeface="Times New Roman"/>
              </a:rPr>
              <a:t>↓breathing sound at right side </a:t>
            </a: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  <a:cs typeface="Times New Roman"/>
              </a:rPr>
              <a:t>↓ </a:t>
            </a:r>
            <a:r>
              <a:rPr lang="en-US" sz="2800" dirty="0" smtClean="0">
                <a:latin typeface="GeoSlab703 Md BT" pitchFamily="18" charset="0"/>
              </a:rPr>
              <a:t>Voice Sounds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  <a:cs typeface="Times New Roman"/>
              </a:rPr>
              <a:t> at right side </a:t>
            </a:r>
            <a:endParaRPr lang="en-US" sz="2800" dirty="0"/>
          </a:p>
          <a:p>
            <a:endParaRPr lang="en-US" sz="2800" dirty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4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336704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Abdominal examination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Slab703 Md BT" pitchFamily="18" charset="0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2880" y="1858888"/>
            <a:ext cx="8229600" cy="236220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Scratch mark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No organomegaly 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No  aortic or renal bruits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No suprapubic mass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No shifting dullness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70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0" y="116632"/>
            <a:ext cx="2304256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CNS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Slab703 Md BT" pitchFamily="18" charset="0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783357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Drowsiness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Fundus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 examination &gt; diabetic retinopathy </a:t>
            </a:r>
          </a:p>
          <a:p>
            <a:pPr marL="342900" lvl="1" indent="-34290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No asthraxis </a:t>
            </a:r>
          </a:p>
          <a:p>
            <a:pPr marL="342900" lvl="1" indent="-34290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Normal power</a:t>
            </a:r>
          </a:p>
          <a:p>
            <a:pPr marL="342900" lvl="1" indent="-34290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Decrease Touch Sensation and vibration &amp; sensation in both legs</a:t>
            </a:r>
          </a:p>
          <a:p>
            <a:pPr marL="342900" lvl="1" indent="-34290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Normal Coordination</a:t>
            </a:r>
          </a:p>
        </p:txBody>
      </p:sp>
    </p:spTree>
    <p:extLst>
      <p:ext uri="{BB962C8B-B14F-4D97-AF65-F5344CB8AC3E}">
        <p14:creationId xmlns:p14="http://schemas.microsoft.com/office/powerpoint/2010/main" val="47733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64" y="205334"/>
            <a:ext cx="4948808" cy="48736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</a:rPr>
              <a:t>Fundus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</a:rPr>
              <a:t> examination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Slab703 Md BT" pitchFamily="18" charset="0"/>
            </a:endParaRPr>
          </a:p>
        </p:txBody>
      </p:sp>
      <p:pic>
        <p:nvPicPr>
          <p:cNvPr id="1026" name="Picture 2" descr="C:\Users\DELL\Desktop\hypertensiob retinopath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14476"/>
            <a:ext cx="4423144" cy="3043123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427394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3625975"/>
            <a:ext cx="4824536" cy="311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4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opthalmoscopy-uploaded-by-parash-80-638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655601"/>
            <a:ext cx="7416824" cy="5568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714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116632"/>
            <a:ext cx="4114056" cy="60166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Diabetic Retinopathy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Slab703 Md BT" pitchFamily="18" charset="0"/>
              <a:ea typeface="Batang" pitchFamily="18" charset="-127"/>
            </a:endParaRPr>
          </a:p>
        </p:txBody>
      </p:sp>
      <p:pic>
        <p:nvPicPr>
          <p:cNvPr id="5122" name="Picture 2" descr="http://kenteyesurgery.co.uk/wp-content/uploads/2012/04/Diabetes-fundus_10495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96" y="815803"/>
            <a:ext cx="4343400" cy="3290127"/>
          </a:xfrm>
          <a:prstGeom prst="rect">
            <a:avLst/>
          </a:prstGeom>
          <a:noFill/>
        </p:spPr>
      </p:pic>
      <p:pic>
        <p:nvPicPr>
          <p:cNvPr id="5124" name="Picture 4" descr="http://www.umiacs.umd.edu/~ajain/index_files/DR_cvpr2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8835" y="3011664"/>
            <a:ext cx="4644605" cy="3483454"/>
          </a:xfrm>
          <a:prstGeom prst="rect">
            <a:avLst/>
          </a:prstGeom>
          <a:noFill/>
        </p:spPr>
      </p:pic>
      <p:sp>
        <p:nvSpPr>
          <p:cNvPr id="3" name="AutoShape 2" descr="https://tse2.mm.bing.net/th?id=OIP.M48495a1b904ab39c832a14fc2d86b502H0&amp;pid=15.1&amp;P=0&amp;w=258&amp;h=1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https://tse2.mm.bing.net/th?id=OIP.M48495a1b904ab39c832a14fc2d86b502H0&amp;pid=15.1&amp;P=0&amp;w=258&amp;h=17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51755" y="4903936"/>
            <a:ext cx="3039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52525"/>
                </a:solidFill>
                <a:latin typeface="GeoSlab703 Md BT" pitchFamily="18" charset="0"/>
              </a:rPr>
              <a:t>Intraretinal </a:t>
            </a:r>
            <a:r>
              <a:rPr lang="en-US" dirty="0" smtClean="0">
                <a:solidFill>
                  <a:srgbClr val="252525"/>
                </a:solidFill>
                <a:latin typeface="GeoSlab703 Md BT" pitchFamily="18" charset="0"/>
              </a:rPr>
              <a:t>micro vascular </a:t>
            </a:r>
            <a:r>
              <a:rPr lang="en-US" dirty="0">
                <a:solidFill>
                  <a:srgbClr val="252525"/>
                </a:solidFill>
                <a:latin typeface="GeoSlab703 Md BT" pitchFamily="18" charset="0"/>
              </a:rPr>
              <a:t>abnormalities (</a:t>
            </a:r>
            <a:r>
              <a:rPr lang="en-US" dirty="0" smtClean="0">
                <a:solidFill>
                  <a:srgbClr val="252525"/>
                </a:solidFill>
                <a:latin typeface="GeoSlab703 Md BT" pitchFamily="18" charset="0"/>
              </a:rPr>
              <a:t>IRMA)</a:t>
            </a:r>
            <a:endParaRPr lang="en-US" dirty="0">
              <a:latin typeface="GeoSlab703 Md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8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retina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764704"/>
            <a:ext cx="6840760" cy="5130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44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1" y="1484784"/>
            <a:ext cx="6192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Clinical Diagnosis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91942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4917232" cy="6096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Clinical Diagnosis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Slab703 Md BT" pitchFamily="18" charset="0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4760" y="1008113"/>
            <a:ext cx="7467600" cy="3428999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CKD due to DM and HTN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Diabetic retinopathy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Hypertension Stage III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Anemia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Functional  murmur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Itching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Right pleural effusion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Fluid overload with pulmonary edema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Bradycardia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Diabetic peripheral neuropathy </a:t>
            </a:r>
          </a:p>
          <a:p>
            <a:pPr>
              <a:buClr>
                <a:schemeClr val="accent1">
                  <a:lumMod val="75000"/>
                </a:schemeClr>
              </a:buClr>
              <a:buNone/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</p:txBody>
      </p:sp>
      <p:pic>
        <p:nvPicPr>
          <p:cNvPr id="41988" name="Picture 4" descr="https://encrypted-tbn3.gstatic.com/images?q=tbn:ANd9GcR1hAlxrLfBo5pDr3a0OVPy6iHmKAnOlxNKhN52jg-EQo5wpT0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450" y="1196752"/>
            <a:ext cx="3240038" cy="28440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523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45725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8208" y="0"/>
            <a:ext cx="426029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869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/>
          </p:nvPr>
        </p:nvSpPr>
        <p:spPr>
          <a:xfrm>
            <a:off x="277688" y="187548"/>
            <a:ext cx="8686800" cy="865188"/>
          </a:xfrm>
        </p:spPr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 2" pitchFamily="18" charset="2"/>
              <a:buNone/>
            </a:pP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European Society of Nephrology Classification of Blood Pressure Levels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53611"/>
              </p:ext>
            </p:extLst>
          </p:nvPr>
        </p:nvGraphicFramePr>
        <p:xfrm>
          <a:off x="381000" y="1124744"/>
          <a:ext cx="8458199" cy="5386170"/>
        </p:xfrm>
        <a:graphic>
          <a:graphicData uri="http://schemas.openxmlformats.org/drawingml/2006/table">
            <a:tbl>
              <a:tblPr/>
              <a:tblGrid>
                <a:gridCol w="3124200"/>
                <a:gridCol w="2745747"/>
                <a:gridCol w="2588252"/>
              </a:tblGrid>
              <a:tr h="63469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GeoSlab703 Md BT" pitchFamily="18" charset="0"/>
                        </a:rPr>
                        <a:t>Category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GeoSlab703 Md BT" pitchFamily="18" charset="0"/>
                      </a:endParaRPr>
                    </a:p>
                  </a:txBody>
                  <a:tcPr marL="7785" marR="7785" marT="7785" marB="778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GeoSlab703 Md BT" pitchFamily="18" charset="0"/>
                        </a:rPr>
                        <a:t>Systolic blood pressure (mmHg)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GeoSlab703 Md BT" pitchFamily="18" charset="0"/>
                      </a:endParaRPr>
                    </a:p>
                  </a:txBody>
                  <a:tcPr marL="7785" marR="7785" marT="7785" marB="778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GeoSlab703 Md BT" pitchFamily="18" charset="0"/>
                        </a:rPr>
                        <a:t>Diastolic blood pressure (mmHg)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GeoSlab703 Md BT" pitchFamily="18" charset="0"/>
                      </a:endParaRPr>
                    </a:p>
                  </a:txBody>
                  <a:tcPr marL="7785" marR="7785" marT="7785" marB="778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63469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Slab703 Md BT" pitchFamily="18" charset="0"/>
                        </a:rPr>
                        <a:t>Optimal blood pressure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Slab703 Md BT" pitchFamily="18" charset="0"/>
                        </a:rPr>
                        <a:t>&lt;120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Slab703 Md BT" pitchFamily="18" charset="0"/>
                        </a:rPr>
                        <a:t>&lt;80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469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Slab703 Md BT" pitchFamily="18" charset="0"/>
                        </a:rPr>
                        <a:t>Normal blood pressure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Slab703 Md BT" pitchFamily="18" charset="0"/>
                        </a:rPr>
                        <a:t>&lt;130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Slab703 Md BT" pitchFamily="18" charset="0"/>
                        </a:rPr>
                        <a:t>&lt;85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469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Slab703 Md BT" pitchFamily="18" charset="0"/>
                        </a:rPr>
                        <a:t>High-normal blood pressure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Slab703 Md BT" pitchFamily="18" charset="0"/>
                        </a:rPr>
                        <a:t>130-139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Slab703 Md BT" pitchFamily="18" charset="0"/>
                        </a:rPr>
                        <a:t>85-89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469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Slab703 Md BT" pitchFamily="18" charset="0"/>
                        </a:rPr>
                        <a:t>Grade 1 hypertension (mild)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Slab703 Md BT" pitchFamily="18" charset="0"/>
                        </a:rPr>
                        <a:t>140-159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Slab703 Md BT" pitchFamily="18" charset="0"/>
                        </a:rPr>
                        <a:t>90-99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469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Slab703 Md BT" pitchFamily="18" charset="0"/>
                        </a:rPr>
                        <a:t>Grade 2 hypertension (moderate)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Slab703 Md BT" pitchFamily="18" charset="0"/>
                        </a:rPr>
                        <a:t>160-179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Slab703 Md BT" pitchFamily="18" charset="0"/>
                        </a:rPr>
                        <a:t>100-109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469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Slab703 Md BT" pitchFamily="18" charset="0"/>
                        </a:rPr>
                        <a:t>Grade 3 hypertension (severe)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Slab703 Md BT" pitchFamily="18" charset="0"/>
                        </a:rPr>
                        <a:t>&gt;/= 180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Slab703 Md BT" pitchFamily="18" charset="0"/>
                        </a:rPr>
                        <a:t>&gt;/= 110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469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Slab703 Md BT" pitchFamily="18" charset="0"/>
                        </a:rPr>
                        <a:t>Isolated systolic </a:t>
                      </a:r>
                      <a:r>
                        <a:rPr lang="en-US" sz="2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Slab703 Md BT" pitchFamily="18" charset="0"/>
                        </a:rPr>
                        <a:t>hypertension</a:t>
                      </a:r>
                      <a:endParaRPr lang="en-US" sz="2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Slab703 Md BT" pitchFamily="18" charset="0"/>
                        </a:rPr>
                        <a:t>&gt;140</a:t>
                      </a:r>
                      <a:endParaRPr lang="en-US" sz="2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Slab703 Md BT" pitchFamily="18" charset="0"/>
                        </a:rPr>
                        <a:t>&lt;90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6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4598988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0"/>
            <a:ext cx="42672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828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3" name="Picture 5" descr="E: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454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Users\DELL\AppData\Local\Microsoft\Windows\Temporary Internet Files\Content.IE5\0C62FGZW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27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916832"/>
            <a:ext cx="5127104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Investigation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Slab703 Md BT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56992"/>
            <a:ext cx="21621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07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7480" y="-27384"/>
            <a:ext cx="3682752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I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nvestigation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Slab703 Md BT" pitchFamily="18" charset="0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8864" y="1340768"/>
            <a:ext cx="8229600" cy="4525963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CBC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Hemoglobin –85g/L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WBC – 5,000/L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Platelet – 120,000/L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MCV – 82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fL</a:t>
            </a:r>
            <a:endParaRPr lang="en-US" dirty="0" smtClean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Biochemistry (Repeated)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NA – 132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mmol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/L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K – 6.4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mmol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/L?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Cr – 320 </a:t>
            </a:r>
            <a:r>
              <a:rPr lang="el-GR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  <a:cs typeface="Times New Roman"/>
              </a:rPr>
              <a:t>μ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  <a:cs typeface="Times New Roman"/>
              </a:rPr>
              <a:t>mol/L-  eGFR =18 ml/min ?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  <a:cs typeface="Times New Roman"/>
              </a:rPr>
              <a:t>Urea – 24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  <a:cs typeface="Times New Roman"/>
              </a:rPr>
              <a:t>mmol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  <a:cs typeface="Times New Roman"/>
              </a:rPr>
              <a:t>/L</a:t>
            </a:r>
            <a:endParaRPr lang="en-US" dirty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94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-27384"/>
            <a:ext cx="3456384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Investigation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Slab703 Md BT" pitchFamily="18" charset="0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7240" y="1484784"/>
            <a:ext cx="6779096" cy="4525963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Ca – 1.9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mmol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/L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PO</a:t>
            </a:r>
            <a:r>
              <a:rPr lang="en-US" sz="2800" baseline="-250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4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– 3.9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mmol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/L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Albumin – 29 g/L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Uric acid -  690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mmol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/L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Bicarbonate  14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mmol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/L??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Chloride  105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mmol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/L</a:t>
            </a:r>
          </a:p>
        </p:txBody>
      </p:sp>
    </p:spTree>
    <p:extLst>
      <p:ext uri="{BB962C8B-B14F-4D97-AF65-F5344CB8AC3E}">
        <p14:creationId xmlns:p14="http://schemas.microsoft.com/office/powerpoint/2010/main" val="131868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472" y="152400"/>
            <a:ext cx="3322712" cy="56356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Investigations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Slab703 Md BT" pitchFamily="18" charset="0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692696"/>
            <a:ext cx="4699248" cy="4953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Urine Analysis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pH - 6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Urine RBC = negative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WBC – 5 cu/L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Protein = ++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ve</a:t>
            </a:r>
            <a:endParaRPr lang="en-US" sz="2400" dirty="0" smtClean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Specific gravity – 1010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Broad waxy cast</a:t>
            </a:r>
          </a:p>
          <a:p>
            <a:pPr>
              <a:buNone/>
            </a:pPr>
            <a:endParaRPr lang="en-US" sz="2400" dirty="0" smtClean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C00000"/>
                </a:solidFill>
                <a:latin typeface="GeoSlab703 Md BT" pitchFamily="18" charset="0"/>
              </a:rPr>
              <a:t>Urine albumin creatinine ratio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24 hour urine collection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Creatinine clearance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Proteinuria</a:t>
            </a:r>
          </a:p>
          <a:p>
            <a:pPr>
              <a:buNone/>
            </a:pPr>
            <a:endParaRPr lang="en-US" sz="2400" dirty="0" smtClean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</p:txBody>
      </p:sp>
      <p:pic>
        <p:nvPicPr>
          <p:cNvPr id="51202" name="Picture 2" descr="http://www.pulsetoday.co.uk/Pictures/web/t/x/w/urine_testing_incontinence_women__P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9417" y="990600"/>
            <a:ext cx="3643063" cy="3643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91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504" y="152400"/>
            <a:ext cx="3250704" cy="63976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Investigation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Slab703 Md BT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61699"/>
            <a:ext cx="6781800" cy="475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53819" y="836712"/>
            <a:ext cx="4566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latin typeface="GeoSlab703 Md BT" pitchFamily="18" charset="0"/>
              </a:rPr>
              <a:t> Normal size kidneys – 12 cm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latin typeface="GeoSlab703 Md BT" pitchFamily="18" charset="0"/>
                <a:cs typeface="Times New Roman"/>
              </a:rPr>
              <a:t> Normal Echogenicity</a:t>
            </a:r>
          </a:p>
        </p:txBody>
      </p:sp>
    </p:spTree>
    <p:extLst>
      <p:ext uri="{BB962C8B-B14F-4D97-AF65-F5344CB8AC3E}">
        <p14:creationId xmlns:p14="http://schemas.microsoft.com/office/powerpoint/2010/main" val="358358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-99392"/>
            <a:ext cx="267464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Diagnosis 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Slab703 Md BT" pitchFamily="18" charset="0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248" y="1052736"/>
            <a:ext cx="8168208" cy="5181600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CKD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  </a:t>
            </a:r>
            <a:r>
              <a:rPr lang="en-US" sz="2600" dirty="0" smtClean="0">
                <a:solidFill>
                  <a:srgbClr val="C00000"/>
                </a:solidFill>
                <a:latin typeface="GeoSlab703 Md BT" pitchFamily="18" charset="0"/>
              </a:rPr>
              <a:t> - </a:t>
            </a: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cause possible hypertension &amp; DM Nephropathy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 </a:t>
            </a: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 </a:t>
            </a:r>
            <a:r>
              <a:rPr lang="en-US" sz="2600" dirty="0" smtClean="0">
                <a:solidFill>
                  <a:srgbClr val="C00000"/>
                </a:solidFill>
                <a:latin typeface="GeoSlab703 Md BT" pitchFamily="18" charset="0"/>
              </a:rPr>
              <a:t> - </a:t>
            </a: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stage G  4 (eGFR 18 ml/min)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                   A +3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Hyperkalemia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Metabolic acidosis –high anion gap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Anemia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600" dirty="0" err="1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Hypocalcemia</a:t>
            </a: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Hyperphosphatemia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600" dirty="0" err="1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Hyperuricemia</a:t>
            </a: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Diabetic Neuropathy and Retinopathy</a:t>
            </a:r>
            <a:endParaRPr lang="en-US" sz="2600" dirty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78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976664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Chronic Kidney Disease 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Slab703 Md BT" pitchFamily="18" charset="0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8864" y="1844825"/>
            <a:ext cx="8229600" cy="3312368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  <a:cs typeface="Arial" pitchFamily="34" charset="0"/>
              </a:rPr>
              <a:t>Objective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  <a:cs typeface="Arial" pitchFamily="34" charset="0"/>
              </a:rPr>
              <a:t>Epidemiology of CKD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  <a:cs typeface="Arial" pitchFamily="34" charset="0"/>
              </a:rPr>
              <a:t>Definition of CKD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  <a:cs typeface="Arial" pitchFamily="34" charset="0"/>
              </a:rPr>
              <a:t>Classification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  <a:cs typeface="Arial" pitchFamily="34" charset="0"/>
              </a:rPr>
              <a:t>Symptoms, signs and complications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  <a:cs typeface="Arial" pitchFamily="34" charset="0"/>
              </a:rPr>
              <a:t>Management of CKD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GeoSlab703 Md BT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91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704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336" y="353542"/>
            <a:ext cx="6491064" cy="41116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Chronic Kidney Disease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Slab703 Md BT" pitchFamily="18" charset="0"/>
              <a:ea typeface="Batang" pitchFamily="18" charset="-127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80025398"/>
              </p:ext>
            </p:extLst>
          </p:nvPr>
        </p:nvGraphicFramePr>
        <p:xfrm>
          <a:off x="152400" y="914400"/>
          <a:ext cx="8686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336492"/>
              </p:ext>
            </p:extLst>
          </p:nvPr>
        </p:nvGraphicFramePr>
        <p:xfrm>
          <a:off x="228600" y="1539875"/>
          <a:ext cx="8686800" cy="41753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00400"/>
                <a:gridCol w="5486400"/>
              </a:tblGrid>
              <a:tr h="42665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kern="1200" baseline="0" dirty="0" smtClean="0">
                          <a:latin typeface="GeoSlab703 Md BT" pitchFamily="18" charset="0"/>
                        </a:rPr>
                        <a:t>Criteria for CKD (either of the following present for &gt;3 months)</a:t>
                      </a:r>
                      <a:endParaRPr lang="en-US" sz="2200" dirty="0">
                        <a:solidFill>
                          <a:srgbClr val="FFC000"/>
                        </a:solidFill>
                        <a:latin typeface="GeoSlab703 Md BT" pitchFamily="18" charset="0"/>
                        <a:ea typeface="Batang" pitchFamily="18" charset="-127"/>
                      </a:endParaRPr>
                    </a:p>
                  </a:txBody>
                  <a:tcPr marT="45699" marB="45699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9996">
                <a:tc rowSpan="6"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latin typeface="GeoSlab703 Md BT" pitchFamily="18" charset="0"/>
                        </a:rPr>
                        <a:t>Markers of kidney damage</a:t>
                      </a:r>
                    </a:p>
                    <a:p>
                      <a:pPr algn="ctr"/>
                      <a:r>
                        <a:rPr lang="en-US" sz="1800" kern="1200" baseline="0" dirty="0" smtClean="0">
                          <a:latin typeface="GeoSlab703 Md BT" pitchFamily="18" charset="0"/>
                        </a:rPr>
                        <a:t>(one or more)</a:t>
                      </a:r>
                      <a:endParaRPr lang="en-US" sz="1800" dirty="0">
                        <a:solidFill>
                          <a:schemeClr val="bg1"/>
                        </a:solidFill>
                        <a:latin typeface="GeoSlab703 Md BT" pitchFamily="18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latin typeface="GeoSlab703 Md BT" pitchFamily="18" charset="0"/>
                        </a:rPr>
                        <a:t>Albuminuria (AER ≥30mg/24 hours; ACR≥30mg/g [≥3mg/</a:t>
                      </a:r>
                      <a:r>
                        <a:rPr lang="en-US" sz="1800" kern="1200" baseline="0" dirty="0" err="1" smtClean="0">
                          <a:latin typeface="GeoSlab703 Md BT" pitchFamily="18" charset="0"/>
                        </a:rPr>
                        <a:t>mmol</a:t>
                      </a:r>
                      <a:r>
                        <a:rPr lang="en-US" sz="1800" kern="1200" baseline="0" dirty="0" smtClean="0">
                          <a:latin typeface="GeoSlab703 Md BT" pitchFamily="18" charset="0"/>
                        </a:rPr>
                        <a:t>])</a:t>
                      </a:r>
                      <a:endParaRPr lang="en-US" sz="1800" dirty="0">
                        <a:solidFill>
                          <a:schemeClr val="bg1"/>
                        </a:solidFill>
                        <a:latin typeface="GeoSlab703 Md BT" pitchFamily="18" charset="0"/>
                      </a:endParaRPr>
                    </a:p>
                  </a:txBody>
                  <a:tcPr marT="45699" marB="45699"/>
                </a:tc>
              </a:tr>
              <a:tr h="365697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GeoSlab703 Md BT" pitchFamily="18" charset="0"/>
                        </a:rPr>
                        <a:t>Urine sediment abnormalities</a:t>
                      </a:r>
                      <a:endParaRPr lang="en-US" sz="1800" dirty="0">
                        <a:solidFill>
                          <a:schemeClr val="bg1"/>
                        </a:solidFill>
                        <a:latin typeface="GeoSlab703 Md BT" pitchFamily="18" charset="0"/>
                      </a:endParaRPr>
                    </a:p>
                  </a:txBody>
                  <a:tcPr marT="45699" marB="45699"/>
                </a:tc>
              </a:tr>
              <a:tr h="639996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latin typeface="GeoSlab703 Md BT" pitchFamily="18" charset="0"/>
                        </a:rPr>
                        <a:t>Electrolyte and other abnormalities due to tubular disorders</a:t>
                      </a:r>
                      <a:endParaRPr lang="en-US" sz="1800" dirty="0">
                        <a:solidFill>
                          <a:schemeClr val="bg1"/>
                        </a:solidFill>
                        <a:latin typeface="GeoSlab703 Md BT" pitchFamily="18" charset="0"/>
                      </a:endParaRPr>
                    </a:p>
                  </a:txBody>
                  <a:tcPr marT="45699" marB="45699"/>
                </a:tc>
              </a:tr>
              <a:tr h="365697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latin typeface="GeoSlab703 Md BT" pitchFamily="18" charset="0"/>
                        </a:rPr>
                        <a:t>Abnormalities detected by histology</a:t>
                      </a:r>
                      <a:endParaRPr lang="en-US" sz="1800" dirty="0">
                        <a:solidFill>
                          <a:schemeClr val="bg1"/>
                        </a:solidFill>
                        <a:latin typeface="GeoSlab703 Md BT" pitchFamily="18" charset="0"/>
                      </a:endParaRPr>
                    </a:p>
                  </a:txBody>
                  <a:tcPr marT="45699" marB="45699"/>
                </a:tc>
              </a:tr>
              <a:tr h="365697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latin typeface="GeoSlab703 Md BT" pitchFamily="18" charset="0"/>
                        </a:rPr>
                        <a:t>Structural abnormalities detected by imaging</a:t>
                      </a:r>
                      <a:endParaRPr lang="en-US" sz="1800" dirty="0">
                        <a:solidFill>
                          <a:schemeClr val="bg1"/>
                        </a:solidFill>
                        <a:latin typeface="GeoSlab703 Md BT" pitchFamily="18" charset="0"/>
                      </a:endParaRPr>
                    </a:p>
                  </a:txBody>
                  <a:tcPr marT="45699" marB="45699"/>
                </a:tc>
              </a:tr>
              <a:tr h="365697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latin typeface="GeoSlab703 Md BT" pitchFamily="18" charset="0"/>
                        </a:rPr>
                        <a:t>History of kidney transplantation</a:t>
                      </a:r>
                      <a:endParaRPr lang="en-US" sz="1800" dirty="0">
                        <a:solidFill>
                          <a:schemeClr val="bg1"/>
                        </a:solidFill>
                        <a:latin typeface="GeoSlab703 Md BT" pitchFamily="18" charset="0"/>
                      </a:endParaRPr>
                    </a:p>
                  </a:txBody>
                  <a:tcPr marT="45699" marB="45699"/>
                </a:tc>
              </a:tr>
              <a:tr h="639996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latin typeface="GeoSlab703 Md BT" pitchFamily="18" charset="0"/>
                        </a:rPr>
                        <a:t>Decreased GFR</a:t>
                      </a:r>
                      <a:endParaRPr lang="en-US" sz="1800" dirty="0">
                        <a:solidFill>
                          <a:schemeClr val="bg1"/>
                        </a:solidFill>
                        <a:latin typeface="GeoSlab703 Md BT" pitchFamily="18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latin typeface="GeoSlab703 Md BT" pitchFamily="18" charset="0"/>
                        </a:rPr>
                        <a:t>GFR &lt;60 ml/min/1.73 m</a:t>
                      </a:r>
                      <a:r>
                        <a:rPr lang="en-US" sz="1800" kern="1200" baseline="30000" dirty="0" smtClean="0">
                          <a:latin typeface="GeoSlab703 Md BT" pitchFamily="18" charset="0"/>
                        </a:rPr>
                        <a:t>2</a:t>
                      </a:r>
                      <a:r>
                        <a:rPr lang="en-US" sz="1800" kern="1200" baseline="0" dirty="0" smtClean="0">
                          <a:latin typeface="GeoSlab703 Md BT" pitchFamily="18" charset="0"/>
                        </a:rPr>
                        <a:t> (GFR categories G3a–G5)</a:t>
                      </a:r>
                      <a:endParaRPr lang="en-US" sz="1800" dirty="0">
                        <a:solidFill>
                          <a:schemeClr val="bg1"/>
                        </a:solidFill>
                        <a:latin typeface="GeoSlab703 Md BT" pitchFamily="18" charset="0"/>
                      </a:endParaRPr>
                    </a:p>
                  </a:txBody>
                  <a:tcPr marT="45699" marB="45699"/>
                </a:tc>
              </a:tr>
              <a:tr h="365697">
                <a:tc gridSpan="2">
                  <a:txBody>
                    <a:bodyPr/>
                    <a:lstStyle/>
                    <a:p>
                      <a:pPr algn="l"/>
                      <a:r>
                        <a:rPr lang="en-US" sz="1800" kern="1200" baseline="0" dirty="0" smtClean="0">
                          <a:latin typeface="GeoSlab703 Md BT" pitchFamily="18" charset="0"/>
                        </a:rPr>
                        <a:t>Abbreviations: CKD, chronic kidney disease; GFR, </a:t>
                      </a:r>
                      <a:r>
                        <a:rPr lang="en-US" sz="1800" kern="1200" baseline="0" dirty="0" err="1" smtClean="0">
                          <a:latin typeface="GeoSlab703 Md BT" pitchFamily="18" charset="0"/>
                        </a:rPr>
                        <a:t>glomerular</a:t>
                      </a:r>
                      <a:r>
                        <a:rPr lang="en-US" sz="1800" kern="1200" baseline="0" dirty="0" smtClean="0">
                          <a:latin typeface="GeoSlab703 Md BT" pitchFamily="18" charset="0"/>
                        </a:rPr>
                        <a:t> filtration rate.</a:t>
                      </a:r>
                      <a:endParaRPr lang="en-US" sz="1800" dirty="0">
                        <a:solidFill>
                          <a:schemeClr val="bg1"/>
                        </a:solidFill>
                        <a:latin typeface="GeoSlab703 Md BT" pitchFamily="18" charset="0"/>
                      </a:endParaRPr>
                    </a:p>
                  </a:txBody>
                  <a:tcPr marT="45699" marB="45699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43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4708525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  <a:buFont typeface="Wingdings 2" pitchFamily="18" charset="2"/>
              <a:buNone/>
            </a:pPr>
            <a:r>
              <a:rPr lang="en-US" altLang="en-US" sz="3600" b="1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	KDIGO recommendation -classified based on:</a:t>
            </a:r>
          </a:p>
          <a:p>
            <a:pPr lvl="1" eaLnBrk="1" hangingPunct="1">
              <a:buClr>
                <a:schemeClr val="accent1">
                  <a:lumMod val="75000"/>
                </a:schemeClr>
              </a:buClr>
              <a:buSzPct val="90000"/>
            </a:pPr>
            <a:r>
              <a:rPr lang="en-US" altLang="en-US" sz="40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 Cause </a:t>
            </a:r>
          </a:p>
          <a:p>
            <a:pPr lvl="1" eaLnBrk="1" hangingPunct="1">
              <a:buClr>
                <a:schemeClr val="accent1">
                  <a:lumMod val="75000"/>
                </a:schemeClr>
              </a:buClr>
              <a:buSzPct val="90000"/>
            </a:pPr>
            <a:r>
              <a:rPr lang="en-US" altLang="en-US" sz="40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 GFR category</a:t>
            </a:r>
          </a:p>
          <a:p>
            <a:pPr lvl="1" eaLnBrk="1" hangingPunct="1">
              <a:buClr>
                <a:schemeClr val="accent1">
                  <a:lumMod val="75000"/>
                </a:schemeClr>
              </a:buClr>
              <a:buSzPct val="90000"/>
            </a:pPr>
            <a:r>
              <a:rPr lang="en-US" altLang="en-US" sz="40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 Albuminuria category (CGA)</a:t>
            </a:r>
          </a:p>
        </p:txBody>
      </p:sp>
    </p:spTree>
    <p:extLst>
      <p:ext uri="{BB962C8B-B14F-4D97-AF65-F5344CB8AC3E}">
        <p14:creationId xmlns:p14="http://schemas.microsoft.com/office/powerpoint/2010/main" val="270663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424"/>
            <a:ext cx="8229600" cy="1676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Causes of End-Stage Renal Disease</a:t>
            </a:r>
            <a:b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</a:b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in Hemodialysis Patients in Saudi Arabia- 2014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Slab703 Md BT" pitchFamily="18" charset="0"/>
              <a:ea typeface="Batang" pitchFamily="18" charset="-127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81336"/>
            <a:ext cx="712144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979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36288"/>
            <a:ext cx="6203032" cy="87811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GFR Categories in CKD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Slab703 Md BT" pitchFamily="18" charset="0"/>
              <a:ea typeface="Batang" pitchFamily="18" charset="-127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18560315"/>
              </p:ext>
            </p:extLst>
          </p:nvPr>
        </p:nvGraphicFramePr>
        <p:xfrm>
          <a:off x="228600" y="1219200"/>
          <a:ext cx="8686798" cy="457785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71599"/>
                <a:gridCol w="2895600"/>
                <a:gridCol w="4419599"/>
              </a:tblGrid>
              <a:tr h="6300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B050"/>
                          </a:solidFill>
                          <a:latin typeface="GeoSlab703 Md BT" pitchFamily="18" charset="0"/>
                        </a:rPr>
                        <a:t>GFR category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GeoSlab703 Md B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B050"/>
                          </a:solidFill>
                          <a:latin typeface="GeoSlab703 Md BT" pitchFamily="18" charset="0"/>
                        </a:rPr>
                        <a:t>GFR (ml/min/1.73 m</a:t>
                      </a:r>
                      <a:r>
                        <a:rPr lang="en-US" sz="2000" baseline="30000" dirty="0" smtClean="0">
                          <a:solidFill>
                            <a:srgbClr val="00B050"/>
                          </a:solidFill>
                          <a:latin typeface="GeoSlab703 Md BT" pitchFamily="18" charset="0"/>
                        </a:rPr>
                        <a:t>2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GeoSlab703 Md BT" pitchFamily="18" charset="0"/>
                        </a:rPr>
                        <a:t>)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GeoSlab703 Md B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B050"/>
                          </a:solidFill>
                          <a:latin typeface="GeoSlab703 Md BT" pitchFamily="18" charset="0"/>
                        </a:rPr>
                        <a:t> Terms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GeoSlab703 Md BT" pitchFamily="18" charset="0"/>
                      </a:endParaRPr>
                    </a:p>
                  </a:txBody>
                  <a:tcPr anchor="ctr"/>
                </a:tc>
              </a:tr>
              <a:tr h="6214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eoSlab703 Md BT" pitchFamily="18" charset="0"/>
                        </a:rPr>
                        <a:t>G1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>
                          <a:latin typeface="GeoSlab703 Md BT" pitchFamily="18" charset="0"/>
                        </a:rPr>
                        <a:t>&gt;</a:t>
                      </a:r>
                      <a:r>
                        <a:rPr lang="en-US" sz="2000" u="none" dirty="0" smtClean="0">
                          <a:latin typeface="GeoSlab703 Md BT" pitchFamily="18" charset="0"/>
                        </a:rPr>
                        <a:t>  90</a:t>
                      </a:r>
                      <a:endParaRPr lang="en-US" sz="2000" b="0" u="none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eoSlab703 Md BT" pitchFamily="18" charset="0"/>
                        </a:rPr>
                        <a:t>Normal or high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/>
                </a:tc>
              </a:tr>
              <a:tr h="6214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eoSlab703 Md BT" pitchFamily="18" charset="0"/>
                        </a:rPr>
                        <a:t>G2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eoSlab703 Md BT" pitchFamily="18" charset="0"/>
                        </a:rPr>
                        <a:t>60-89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eoSlab703 Md BT" pitchFamily="18" charset="0"/>
                        </a:rPr>
                        <a:t>Mildly</a:t>
                      </a:r>
                      <a:r>
                        <a:rPr lang="en-US" sz="2000" baseline="0" dirty="0" smtClean="0">
                          <a:latin typeface="GeoSlab703 Md BT" pitchFamily="18" charset="0"/>
                        </a:rPr>
                        <a:t> decreased*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/>
                </a:tc>
              </a:tr>
              <a:tr h="6900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eoSlab703 Md BT" pitchFamily="18" charset="0"/>
                        </a:rPr>
                        <a:t>G3a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eoSlab703 Md BT" pitchFamily="18" charset="0"/>
                        </a:rPr>
                        <a:t>45-59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eoSlab703 Md BT" pitchFamily="18" charset="0"/>
                        </a:rPr>
                        <a:t>Mildly to moderately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GeoSlab703 Md BT" pitchFamily="18" charset="0"/>
                        </a:rPr>
                        <a:t>Decreased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/>
                </a:tc>
              </a:tr>
              <a:tr h="6900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eoSlab703 Md BT" pitchFamily="18" charset="0"/>
                        </a:rPr>
                        <a:t>G3b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eoSlab703 Md BT" pitchFamily="18" charset="0"/>
                        </a:rPr>
                        <a:t>30-44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eoSlab703 Md BT" pitchFamily="18" charset="0"/>
                        </a:rPr>
                        <a:t>Moderately to Severely decreased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/>
                </a:tc>
              </a:tr>
              <a:tr h="6214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eoSlab703 Md BT" pitchFamily="18" charset="0"/>
                        </a:rPr>
                        <a:t>G4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eoSlab703 Md BT" pitchFamily="18" charset="0"/>
                        </a:rPr>
                        <a:t>15-29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eoSlab703 Md BT" pitchFamily="18" charset="0"/>
                        </a:rPr>
                        <a:t>Severely</a:t>
                      </a:r>
                      <a:r>
                        <a:rPr lang="en-US" sz="2000" baseline="0" dirty="0" smtClean="0">
                          <a:latin typeface="GeoSlab703 Md BT" pitchFamily="18" charset="0"/>
                        </a:rPr>
                        <a:t> decreased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/>
                </a:tc>
              </a:tr>
              <a:tr h="6214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eoSlab703 Md BT" pitchFamily="18" charset="0"/>
                        </a:rPr>
                        <a:t>G5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eoSlab703 Md BT" pitchFamily="18" charset="0"/>
                        </a:rPr>
                        <a:t>&lt;15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eoSlab703 Md BT" pitchFamily="18" charset="0"/>
                        </a:rPr>
                        <a:t>Kidney failure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172200"/>
            <a:ext cx="9225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</a:rPr>
              <a:t>*  Relative to young adult level </a:t>
            </a:r>
          </a:p>
          <a:p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</a:rPr>
              <a:t>In the  absence of evidence of kidney damage, neither GFR category G1 or G2 fulfill the criteria for CKD.</a:t>
            </a:r>
            <a:endParaRPr 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5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-18256"/>
            <a:ext cx="7725544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anose="02030600000101010101" pitchFamily="18" charset="-127"/>
              </a:rPr>
              <a:t>CKD Classification</a:t>
            </a:r>
            <a:b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anose="02030600000101010101" pitchFamily="18" charset="-127"/>
              </a:rPr>
            </a:b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anose="02030600000101010101" pitchFamily="18" charset="-127"/>
              </a:rPr>
              <a:t>Estimation and Measurement of GFR</a:t>
            </a:r>
            <a:endParaRPr lang="en-US" sz="32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Slab703 Md BT" pitchFamily="18" charset="0"/>
              <a:ea typeface="Batang" panose="02030600000101010101" pitchFamily="18" charset="-127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87244363"/>
              </p:ext>
            </p:extLst>
          </p:nvPr>
        </p:nvGraphicFramePr>
        <p:xfrm>
          <a:off x="107504" y="216024"/>
          <a:ext cx="8888288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779912" y="5445224"/>
            <a:ext cx="20081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hlinkClick r:id="rId7" tooltip="Polypeptide"/>
              </a:rPr>
              <a:t>P</a:t>
            </a:r>
            <a:r>
              <a:rPr lang="en-US" sz="1600" dirty="0" smtClean="0">
                <a:latin typeface="Arial" panose="020B0604020202020204" pitchFamily="34" charset="0"/>
              </a:rPr>
              <a:t>olypeptide</a:t>
            </a:r>
          </a:p>
          <a:p>
            <a:r>
              <a:rPr lang="en-US" sz="1600" dirty="0" smtClean="0">
                <a:hlinkClick r:id="rId7" tooltip="Polypeptide"/>
              </a:rPr>
              <a:t>chain</a:t>
            </a:r>
            <a:r>
              <a:rPr lang="en-US" sz="1600" dirty="0"/>
              <a:t> of 120 </a:t>
            </a:r>
            <a:r>
              <a:rPr lang="en-US" sz="1600" dirty="0">
                <a:hlinkClick r:id="rId8" tooltip="Amino acid"/>
              </a:rPr>
              <a:t>amino acids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190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36" y="2209800"/>
            <a:ext cx="3030488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Calculators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Slab703 Md BT" pitchFamily="18" charset="0"/>
              <a:ea typeface="Batang" pitchFamily="18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31395"/>
            <a:ext cx="4627240" cy="656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7005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648" y="2438400"/>
            <a:ext cx="3191272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CKD – EPI</a:t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Calculation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Slab703 Md BT" pitchFamily="18" charset="0"/>
              <a:ea typeface="Batang" pitchFamily="18" charset="-127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92293"/>
            <a:ext cx="4680520" cy="66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376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6002"/>
            <a:ext cx="4248472" cy="664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1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908720"/>
            <a:ext cx="8503920" cy="5190328"/>
          </a:xfrm>
        </p:spPr>
        <p:txBody>
          <a:bodyPr/>
          <a:lstStyle/>
          <a:p>
            <a:pPr algn="ctr">
              <a:buNone/>
            </a:pPr>
            <a:endParaRPr lang="en-US" sz="1800" dirty="0" smtClean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  <a:p>
            <a:pPr algn="ctr">
              <a:buNone/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*note that where albuminuria measurement is not available, urine reagent strip results can be substituted</a:t>
            </a:r>
          </a:p>
          <a:p>
            <a:pPr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  <a:p>
            <a:pPr>
              <a:buNone/>
            </a:pPr>
            <a:endParaRPr lang="en-US" sz="1200" dirty="0" smtClean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  <a:p>
            <a:pPr>
              <a:buNone/>
            </a:pPr>
            <a:endParaRPr lang="en-US" sz="1200" dirty="0" smtClean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  <a:p>
            <a:pPr>
              <a:buNone/>
            </a:pPr>
            <a:endParaRPr lang="en-US" sz="1200" dirty="0" smtClean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  <a:p>
            <a:pPr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272380"/>
              </p:ext>
            </p:extLst>
          </p:nvPr>
        </p:nvGraphicFramePr>
        <p:xfrm>
          <a:off x="297876" y="2602105"/>
          <a:ext cx="8534400" cy="297601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250731"/>
                <a:gridCol w="1949669"/>
                <a:gridCol w="1828800"/>
                <a:gridCol w="1445172"/>
                <a:gridCol w="2060028"/>
              </a:tblGrid>
              <a:tr h="52672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C000"/>
                          </a:solidFill>
                          <a:latin typeface="GeoSlab703 Md BT" pitchFamily="18" charset="0"/>
                        </a:rPr>
                        <a:t>Category</a:t>
                      </a:r>
                      <a:endParaRPr lang="en-US" sz="1800" b="1" dirty="0">
                        <a:solidFill>
                          <a:srgbClr val="FFC000"/>
                        </a:solidFill>
                        <a:latin typeface="GeoSlab703 Md BT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C000"/>
                          </a:solidFill>
                          <a:latin typeface="GeoSlab703 Md BT" pitchFamily="18" charset="0"/>
                        </a:rPr>
                        <a:t>AER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FFC000"/>
                          </a:solidFill>
                          <a:latin typeface="GeoSlab703 Md BT" pitchFamily="18" charset="0"/>
                        </a:rPr>
                        <a:t>(mg/24 hours)</a:t>
                      </a:r>
                      <a:endParaRPr lang="en-US" sz="1800" b="1" dirty="0">
                        <a:solidFill>
                          <a:srgbClr val="FFC000"/>
                        </a:solidFill>
                        <a:latin typeface="GeoSlab703 Md BT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C000"/>
                          </a:solidFill>
                          <a:latin typeface="GeoSlab703 Md BT" pitchFamily="18" charset="0"/>
                        </a:rPr>
                        <a:t>ACR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FFC000"/>
                          </a:solidFill>
                          <a:latin typeface="GeoSlab703 Md BT" pitchFamily="18" charset="0"/>
                        </a:rPr>
                        <a:t>(mg/</a:t>
                      </a:r>
                      <a:r>
                        <a:rPr lang="en-US" sz="1800" b="1" dirty="0" err="1" smtClean="0">
                          <a:solidFill>
                            <a:srgbClr val="FFC000"/>
                          </a:solidFill>
                          <a:latin typeface="GeoSlab703 Md BT" pitchFamily="18" charset="0"/>
                        </a:rPr>
                        <a:t>mmol</a:t>
                      </a:r>
                      <a:r>
                        <a:rPr lang="en-US" sz="1800" b="1" dirty="0" smtClean="0">
                          <a:solidFill>
                            <a:srgbClr val="FFC000"/>
                          </a:solidFill>
                          <a:latin typeface="GeoSlab703 Md BT" pitchFamily="18" charset="0"/>
                        </a:rPr>
                        <a:t>)</a:t>
                      </a:r>
                      <a:endParaRPr lang="en-US" sz="1800" b="1" dirty="0">
                        <a:solidFill>
                          <a:srgbClr val="FFC000"/>
                        </a:solidFill>
                        <a:latin typeface="GeoSlab703 Md BT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C000"/>
                          </a:solidFill>
                          <a:latin typeface="GeoSlab703 Md BT" pitchFamily="18" charset="0"/>
                        </a:rPr>
                        <a:t>ACR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FFC000"/>
                          </a:solidFill>
                          <a:latin typeface="GeoSlab703 Md BT" pitchFamily="18" charset="0"/>
                        </a:rPr>
                        <a:t>(mg/g)</a:t>
                      </a:r>
                      <a:endParaRPr lang="en-US" sz="1800" b="1" dirty="0">
                        <a:solidFill>
                          <a:srgbClr val="FFC000"/>
                        </a:solidFill>
                        <a:latin typeface="GeoSlab703 Md BT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C000"/>
                          </a:solidFill>
                          <a:latin typeface="GeoSlab703 Md BT" pitchFamily="18" charset="0"/>
                        </a:rPr>
                        <a:t>TERMS</a:t>
                      </a:r>
                      <a:endParaRPr lang="en-US" sz="1800" b="1" dirty="0">
                        <a:solidFill>
                          <a:srgbClr val="FFC000"/>
                        </a:solidFill>
                        <a:latin typeface="GeoSlab703 Md BT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415699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Slab703 Md BT" pitchFamily="18" charset="0"/>
                        </a:rPr>
                        <a:t>approximate</a:t>
                      </a:r>
                      <a:endParaRPr lang="en-US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Slab703 Md BT" pitchFamily="18" charset="0"/>
                        </a:rPr>
                        <a:t>equivalent</a:t>
                      </a:r>
                      <a:endParaRPr lang="en-US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869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Slab703 Md BT" pitchFamily="18" charset="0"/>
                        </a:rPr>
                        <a:t>A1</a:t>
                      </a:r>
                      <a:endParaRPr lang="en-US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Slab703 Md BT" pitchFamily="18" charset="0"/>
                        </a:rPr>
                        <a:t>&lt; 30</a:t>
                      </a:r>
                      <a:endParaRPr lang="en-US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Slab703 Md BT" pitchFamily="18" charset="0"/>
                        </a:rPr>
                        <a:t>&lt;3</a:t>
                      </a:r>
                      <a:endParaRPr lang="en-US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Slab703 Md BT" pitchFamily="18" charset="0"/>
                        </a:rPr>
                        <a:t>&lt;30</a:t>
                      </a:r>
                      <a:endParaRPr lang="en-US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Slab703 Md BT" pitchFamily="18" charset="0"/>
                        </a:rPr>
                        <a:t>Normal to mildly increased</a:t>
                      </a:r>
                      <a:endParaRPr lang="en-US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69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Slab703 Md BT" pitchFamily="18" charset="0"/>
                        </a:rPr>
                        <a:t>A2</a:t>
                      </a:r>
                      <a:endParaRPr lang="en-US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Slab703 Md BT" pitchFamily="18" charset="0"/>
                        </a:rPr>
                        <a:t>30-300</a:t>
                      </a:r>
                      <a:endParaRPr lang="en-US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Slab703 Md BT" pitchFamily="18" charset="0"/>
                        </a:rPr>
                        <a:t>3-30</a:t>
                      </a:r>
                      <a:endParaRPr lang="en-US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Slab703 Md BT" pitchFamily="18" charset="0"/>
                        </a:rPr>
                        <a:t>30-300</a:t>
                      </a:r>
                      <a:endParaRPr lang="en-US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Slab703 Md BT" pitchFamily="18" charset="0"/>
                        </a:rPr>
                        <a:t>Moderately</a:t>
                      </a:r>
                      <a:r>
                        <a:rPr lang="en-US" sz="18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Slab703 Md BT" pitchFamily="18" charset="0"/>
                        </a:rPr>
                        <a:t> increased*</a:t>
                      </a:r>
                      <a:endParaRPr lang="en-US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869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Slab703 Md BT" pitchFamily="18" charset="0"/>
                        </a:rPr>
                        <a:t>A3</a:t>
                      </a:r>
                      <a:endParaRPr lang="en-US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Slab703 Md BT" pitchFamily="18" charset="0"/>
                        </a:rPr>
                        <a:t>&gt;300</a:t>
                      </a:r>
                      <a:endParaRPr lang="en-US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Slab703 Md BT" pitchFamily="18" charset="0"/>
                        </a:rPr>
                        <a:t>&gt;30</a:t>
                      </a:r>
                      <a:endParaRPr lang="en-US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Slab703 Md BT" pitchFamily="18" charset="0"/>
                        </a:rPr>
                        <a:t>&gt;300</a:t>
                      </a:r>
                      <a:endParaRPr lang="en-US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Slab703 Md BT" pitchFamily="18" charset="0"/>
                        </a:rPr>
                        <a:t>Severely increased**</a:t>
                      </a:r>
                      <a:endParaRPr lang="en-US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72328" y="2132137"/>
            <a:ext cx="43396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GeoSlab703 Md BT" pitchFamily="18" charset="0"/>
              </a:rPr>
              <a:t>Albuminuria categories in CKD</a:t>
            </a:r>
            <a:endParaRPr lang="en-US" sz="2200" b="1" dirty="0">
              <a:latin typeface="GeoSlab703 Md B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513" y="5589240"/>
            <a:ext cx="9039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*Relative  to young adult level</a:t>
            </a:r>
          </a:p>
          <a:p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**  Including 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nephrotic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 syndrome (albumin excretion usually  &gt; 2200 mg/24 hours </a:t>
            </a:r>
          </a:p>
          <a:p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[ACR .2220/g;  &gt;220 mg/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mmol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])1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6809" y="6525344"/>
            <a:ext cx="22461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GeoSlab703 MdCn BT" pitchFamily="18" charset="0"/>
              </a:rPr>
              <a:t>Kidney International Supplements (2013) 3, 5-14</a:t>
            </a:r>
            <a:endParaRPr lang="en-US" sz="1000" b="1" dirty="0">
              <a:solidFill>
                <a:srgbClr val="0070C0"/>
              </a:solidFill>
              <a:latin typeface="GeoSlab703 MdCn BT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1637" y="332656"/>
            <a:ext cx="8614859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Albuminuria categories as follows:</a:t>
            </a:r>
          </a:p>
        </p:txBody>
      </p:sp>
    </p:spTree>
    <p:extLst>
      <p:ext uri="{BB962C8B-B14F-4D97-AF65-F5344CB8AC3E}">
        <p14:creationId xmlns:p14="http://schemas.microsoft.com/office/powerpoint/2010/main" val="4465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116632"/>
            <a:ext cx="3096344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Case Study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Slab703 Md BT" pitchFamily="18" charset="0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2008" y="1447800"/>
            <a:ext cx="8276456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	55 yrs. old man with previous history of DM &amp; hypertension and CKD came to emergency with recurrent  SOB  for 2 weeks, he was treated by diuretic. Last investigation showed his Na 132, K 6.1,urea 28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mmol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/L &amp;S Cr 380 </a:t>
            </a:r>
            <a:r>
              <a:rPr lang="el-GR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  <a:cs typeface="Times New Roman"/>
              </a:rPr>
              <a:t>μ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mol/L. The nurse recorded that his vital signs are:</a:t>
            </a:r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BP – 190/105 mmHg</a:t>
            </a:r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Pulse rate – 50 beats/min</a:t>
            </a:r>
          </a:p>
          <a:p>
            <a:pPr lvl="2"/>
            <a:endParaRPr lang="en-US" sz="2800" dirty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	What will your approach be for this case?</a:t>
            </a:r>
          </a:p>
          <a:p>
            <a:pPr>
              <a:buNone/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7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536" y="-27384"/>
            <a:ext cx="5025752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Prevalence of CKD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Slab703 Md BT" pitchFamily="18" charset="0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CKD in aged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  <a:cs typeface="Times New Roman"/>
              </a:rPr>
              <a:t>≥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20 yrs is &gt;10% -18%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The prevalence of CKD increases with age:    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4% at age 29-39 y 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47% at age &gt;70 y    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endParaRPr lang="en-US" i="1" dirty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48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832" y="116632"/>
            <a:ext cx="4703440" cy="6858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Risk Factors CKD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Slab703 Md BT" pitchFamily="18" charset="0"/>
              <a:ea typeface="Batang" pitchFamily="18" charset="-127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683568" y="908719"/>
          <a:ext cx="2592288" cy="5699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</a:tblGrid>
              <a:tr h="814011"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itchFamily="34" charset="0"/>
                        </a:rPr>
                        <a:t>Diabetes Mellitus 30%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itchFamily="34" charset="0"/>
                        </a:rPr>
                        <a:t> 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T="45706" marB="45706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5590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T="45706" marB="45706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4011"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itchFamily="34" charset="0"/>
                        </a:rPr>
                        <a:t>Hypertension 25%</a:t>
                      </a:r>
                    </a:p>
                    <a:p>
                      <a:pPr algn="ctr"/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T="45706" marB="45706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5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706" marB="45706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40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itchFamily="34" charset="0"/>
                        </a:rPr>
                        <a:t>Old age 50%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706" marB="45706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5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706" marB="45706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582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itchFamily="34" charset="0"/>
                        </a:rPr>
                        <a:t>Low GFR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itchFamily="34" charset="0"/>
                        </a:rPr>
                        <a:t>AKI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706" marB="45706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5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706" marB="45706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40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itchFamily="34" charset="0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itchFamily="34" charset="0"/>
                        </a:rPr>
                        <a:t>Obesity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706" marB="45706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5887144" y="1193482"/>
          <a:ext cx="2501280" cy="4971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280"/>
              </a:tblGrid>
              <a:tr h="900051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itchFamily="34" charset="0"/>
                        </a:rPr>
                        <a:t>Cardiovascular disease</a:t>
                      </a:r>
                    </a:p>
                  </a:txBody>
                  <a:tcPr marT="45723" marB="45723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50031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40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723" marB="457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itchFamily="34" charset="0"/>
                        </a:rPr>
                        <a:t>NSAID</a:t>
                      </a:r>
                      <a:endParaRPr lang="en-US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 marT="45723" marB="45723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0031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723" marB="457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51">
                <a:tc>
                  <a:txBody>
                    <a:bodyPr/>
                    <a:lstStyle/>
                    <a:p>
                      <a:pPr lvl="1" algn="ctr" eaLnBrk="1" hangingPunct="1">
                        <a:buClr>
                          <a:srgbClr val="FF0000"/>
                        </a:buClr>
                        <a:buSzPct val="90000"/>
                      </a:pPr>
                      <a:r>
                        <a:rPr lang="en-US" altLang="en-US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itchFamily="34" charset="0"/>
                        </a:rPr>
                        <a:t>Family History  </a:t>
                      </a:r>
                    </a:p>
                  </a:txBody>
                  <a:tcPr marT="45723" marB="45723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500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723" marB="457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51">
                <a:tc>
                  <a:txBody>
                    <a:bodyPr/>
                    <a:lstStyle/>
                    <a:p>
                      <a:pPr lvl="1" algn="ctr" eaLnBrk="1" hangingPunct="1">
                        <a:buClr>
                          <a:srgbClr val="FF0000"/>
                        </a:buClr>
                        <a:buSzPct val="90000"/>
                      </a:pPr>
                      <a:r>
                        <a:rPr lang="en-US" altLang="en-US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itchFamily="34" charset="0"/>
                        </a:rPr>
                        <a:t>Smoking</a:t>
                      </a:r>
                    </a:p>
                  </a:txBody>
                  <a:tcPr marT="45723" marB="45723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98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stemrx.in/images/kid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533400"/>
            <a:ext cx="4648200" cy="632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0836" y="209526"/>
            <a:ext cx="5161484" cy="411162"/>
          </a:xfrm>
          <a:ln>
            <a:noFill/>
          </a:ln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Signs and Symptoms</a:t>
            </a:r>
            <a:endParaRPr lang="en-US" sz="3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Slab703 Md BT" pitchFamily="18" charset="0"/>
              <a:ea typeface="Batang" pitchFamily="18" charset="-127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572000" y="3581401"/>
            <a:ext cx="2057400" cy="1523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05600" y="3429000"/>
            <a:ext cx="1219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Amenorrhea </a:t>
            </a:r>
          </a:p>
          <a:p>
            <a:r>
              <a:rPr lang="en-US" sz="1200" b="1" dirty="0" smtClean="0"/>
              <a:t>Impotence Infertility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23644" y="1398495"/>
            <a:ext cx="19677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Anemia (</a:t>
            </a:r>
            <a:r>
              <a:rPr lang="en-US" sz="1200" b="1" dirty="0" err="1" smtClean="0"/>
              <a:t>Musocal</a:t>
            </a:r>
            <a:r>
              <a:rPr lang="en-US" sz="1200" b="1" dirty="0" smtClean="0"/>
              <a:t> pallor)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371600" y="1828800"/>
            <a:ext cx="23622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Plural effusion, plural edema</a:t>
            </a:r>
            <a:endParaRPr lang="en-US" sz="1200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505200" y="1524000"/>
            <a:ext cx="9144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419600" y="3048000"/>
            <a:ext cx="1676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46694" y="3267635"/>
            <a:ext cx="88750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Bruising</a:t>
            </a:r>
            <a:endParaRPr lang="en-US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553200" y="1272990"/>
            <a:ext cx="9906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,Epistaxis,</a:t>
            </a:r>
            <a:endParaRPr lang="en-US" sz="12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76600" y="2057400"/>
            <a:ext cx="9144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05000" y="1370373"/>
            <a:ext cx="16002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Hyperparathyrodism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70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5334000" y="2233910"/>
            <a:ext cx="3200400" cy="1219200"/>
          </a:xfrm>
          <a:prstGeom prst="flowChartAlternateProcess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latin typeface="Century Gothic" panose="020B0502020202020204" pitchFamily="34" charset="0"/>
              </a:rPr>
              <a:t>Stroke</a:t>
            </a:r>
          </a:p>
        </p:txBody>
      </p:sp>
      <p:pic>
        <p:nvPicPr>
          <p:cNvPr id="7" name="Picture 2" descr="http://wedishnutrition.files.wordpress.com/2013/11/anemia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3605510"/>
            <a:ext cx="11541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owchart: Alternate Process 7"/>
          <p:cNvSpPr/>
          <p:nvPr/>
        </p:nvSpPr>
        <p:spPr>
          <a:xfrm>
            <a:off x="457200" y="405110"/>
            <a:ext cx="3733800" cy="1727200"/>
          </a:xfrm>
          <a:prstGeom prst="flowChartAlternateProcess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entury Gothic" panose="020B0502020202020204" pitchFamily="34" charset="0"/>
              </a:rPr>
              <a:t>Cardiovascular Disease</a:t>
            </a: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9" name="Picture 4" descr="http://toorminamedical.com.au/wp-content/uploads/2012/09/Cardiovascular-Disea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70991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owchart: Alternate Process 9"/>
          <p:cNvSpPr/>
          <p:nvPr/>
        </p:nvSpPr>
        <p:spPr>
          <a:xfrm>
            <a:off x="533400" y="5510510"/>
            <a:ext cx="3124200" cy="965200"/>
          </a:xfrm>
          <a:prstGeom prst="flowChartAlternateProcess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547688" indent="-411163">
              <a:buClr>
                <a:srgbClr val="FF0000"/>
              </a:buClr>
              <a:buSzPct val="70000"/>
              <a:defRPr/>
            </a:pPr>
            <a:r>
              <a:rPr lang="en-US" sz="1500" b="1" dirty="0">
                <a:solidFill>
                  <a:schemeClr val="tx1"/>
                </a:solidFill>
                <a:latin typeface="Century Gothic" pitchFamily="34" charset="0"/>
              </a:rPr>
              <a:t>	Recognized as the 9</a:t>
            </a:r>
            <a:r>
              <a:rPr lang="en-US" sz="1500" b="1" baseline="30000" dirty="0">
                <a:solidFill>
                  <a:schemeClr val="tx1"/>
                </a:solidFill>
                <a:latin typeface="Century Gothic" pitchFamily="34" charset="0"/>
              </a:rPr>
              <a:t>th</a:t>
            </a:r>
            <a:r>
              <a:rPr lang="en-US" sz="1500" b="1" dirty="0">
                <a:solidFill>
                  <a:schemeClr val="tx1"/>
                </a:solidFill>
                <a:latin typeface="Century Gothic" pitchFamily="34" charset="0"/>
              </a:rPr>
              <a:t> leading cause of death in the United States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5334000" y="354310"/>
            <a:ext cx="3200400" cy="1727200"/>
          </a:xfrm>
          <a:prstGeom prst="flowChartAlternateProcess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sz="1700" b="1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US" sz="1700" b="1" dirty="0">
                <a:latin typeface="Century Gothic" panose="020B0502020202020204" pitchFamily="34" charset="0"/>
              </a:rPr>
              <a:t>     Mineral </a:t>
            </a:r>
          </a:p>
          <a:p>
            <a:pPr>
              <a:defRPr/>
            </a:pPr>
            <a:r>
              <a:rPr lang="en-US" sz="1700" b="1" dirty="0">
                <a:latin typeface="Century Gothic" panose="020B0502020202020204" pitchFamily="34" charset="0"/>
              </a:rPr>
              <a:t>       and </a:t>
            </a:r>
          </a:p>
          <a:p>
            <a:pPr>
              <a:defRPr/>
            </a:pPr>
            <a:r>
              <a:rPr lang="en-US" sz="1700" b="1" dirty="0">
                <a:latin typeface="Century Gothic" panose="020B0502020202020204" pitchFamily="34" charset="0"/>
              </a:rPr>
              <a:t>Bone Disorder</a:t>
            </a: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12" name="Picture 8" descr="http://www.nyas.org/image.axd?id=46e47126-9137-405c-9488-2bfafc3008bb&amp;t=635007597379630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3100" y="444798"/>
            <a:ext cx="1371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350618" y="3533980"/>
            <a:ext cx="890293" cy="67710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800" b="1" dirty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pH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1925907" y="3478835"/>
            <a:ext cx="487443" cy="787399"/>
          </a:xfrm>
          <a:prstGeom prst="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lowchart: Alternate Process 14"/>
          <p:cNvSpPr/>
          <p:nvPr/>
        </p:nvSpPr>
        <p:spPr>
          <a:xfrm>
            <a:off x="457200" y="3376910"/>
            <a:ext cx="3733800" cy="990600"/>
          </a:xfrm>
          <a:prstGeom prst="flowChartAlternateProcess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latin typeface="Century Gothic" panose="020B0502020202020204" pitchFamily="34" charset="0"/>
              </a:rPr>
              <a:t>Acidosis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6477000" y="4748510"/>
            <a:ext cx="2438400" cy="1755775"/>
          </a:xfrm>
          <a:prstGeom prst="flowChartAlternateProcess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entury Gothic" panose="020B0502020202020204" pitchFamily="34" charset="0"/>
              </a:rPr>
              <a:t>Drug Dosing</a:t>
            </a: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 algn="ctr"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22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4500" y="5116810"/>
            <a:ext cx="17526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Flowchart: Alternate Process 22"/>
          <p:cNvSpPr/>
          <p:nvPr/>
        </p:nvSpPr>
        <p:spPr>
          <a:xfrm>
            <a:off x="3810000" y="4748510"/>
            <a:ext cx="2438400" cy="1752600"/>
          </a:xfrm>
          <a:prstGeom prst="flowChartAlternateProcess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 algn="ctr"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 algn="ctr"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 algn="ctr"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en-US" sz="2000" b="1" dirty="0">
                <a:latin typeface="Century Gothic" panose="020B0502020202020204" pitchFamily="34" charset="0"/>
              </a:rPr>
              <a:t>Infection</a:t>
            </a:r>
          </a:p>
          <a:p>
            <a:pPr algn="ctr">
              <a:defRPr/>
            </a:pPr>
            <a:endParaRPr lang="en-US" sz="2000" b="1" dirty="0">
              <a:latin typeface="Century Gothic" panose="020B0502020202020204" pitchFamily="34" charset="0"/>
            </a:endParaRPr>
          </a:p>
          <a:p>
            <a:pPr algn="ctr">
              <a:defRPr/>
            </a:pPr>
            <a:endParaRPr lang="en-US" sz="2800" b="1" dirty="0">
              <a:latin typeface="Century Gothic" panose="020B0502020202020204" pitchFamily="34" charset="0"/>
            </a:endParaRPr>
          </a:p>
          <a:p>
            <a:pPr algn="ctr">
              <a:defRPr/>
            </a:pPr>
            <a:endParaRPr lang="en-US" sz="2800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" y="709910"/>
            <a:ext cx="25908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0" indent="-411480" fontAlgn="auto">
              <a:spcAft>
                <a:spcPts val="0"/>
              </a:spcAft>
              <a:buClr>
                <a:srgbClr val="FF0000"/>
              </a:buClr>
              <a:buSzPct val="70000"/>
              <a:buFont typeface="Wingdings 2"/>
              <a:buChar char=""/>
              <a:defRPr/>
            </a:pPr>
            <a:r>
              <a:rPr lang="en-US" b="1" dirty="0">
                <a:latin typeface="Century Gothic" pitchFamily="34" charset="0"/>
              </a:rPr>
              <a:t>Acute coronary syndrome</a:t>
            </a:r>
          </a:p>
          <a:p>
            <a:pPr marL="548640" indent="-411480" fontAlgn="auto">
              <a:spcAft>
                <a:spcPts val="0"/>
              </a:spcAft>
              <a:buClr>
                <a:srgbClr val="FF0000"/>
              </a:buClr>
              <a:buSzPct val="70000"/>
              <a:buFont typeface="Wingdings 2"/>
              <a:buChar char=""/>
              <a:defRPr/>
            </a:pPr>
            <a:r>
              <a:rPr lang="en-US" b="1" dirty="0">
                <a:latin typeface="Century Gothic" pitchFamily="34" charset="0"/>
              </a:rPr>
              <a:t>Heart failure</a:t>
            </a:r>
          </a:p>
          <a:p>
            <a:pPr marL="548640" indent="-411480" fontAlgn="auto">
              <a:spcAft>
                <a:spcPts val="0"/>
              </a:spcAft>
              <a:buClr>
                <a:srgbClr val="FF0000"/>
              </a:buClr>
              <a:buSzPct val="70000"/>
              <a:buFont typeface="Wingdings 2"/>
              <a:buChar char=""/>
              <a:defRPr/>
            </a:pPr>
            <a:r>
              <a:rPr lang="en-US" b="1" dirty="0">
                <a:latin typeface="Century Gothic" pitchFamily="34" charset="0"/>
              </a:rPr>
              <a:t>Heart rhythm disturbances </a:t>
            </a:r>
          </a:p>
        </p:txBody>
      </p:sp>
      <p:sp>
        <p:nvSpPr>
          <p:cNvPr id="25" name="Flowchart: Alternate Process 24"/>
          <p:cNvSpPr/>
          <p:nvPr/>
        </p:nvSpPr>
        <p:spPr>
          <a:xfrm>
            <a:off x="5334000" y="3554710"/>
            <a:ext cx="3200400" cy="990600"/>
          </a:xfrm>
          <a:prstGeom prst="flowChartAlternateProcess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latin typeface="Century Gothic" panose="020B0502020202020204" pitchFamily="34" charset="0"/>
              </a:rPr>
              <a:t>Anemia</a:t>
            </a:r>
          </a:p>
        </p:txBody>
      </p:sp>
      <p:sp>
        <p:nvSpPr>
          <p:cNvPr id="26" name="Flowchart: Alternate Process 25"/>
          <p:cNvSpPr/>
          <p:nvPr/>
        </p:nvSpPr>
        <p:spPr>
          <a:xfrm>
            <a:off x="511696" y="4519910"/>
            <a:ext cx="3124200" cy="914400"/>
          </a:xfrm>
          <a:prstGeom prst="flowChartAlternateProcess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ESRD</a:t>
            </a:r>
          </a:p>
        </p:txBody>
      </p:sp>
      <p:pic>
        <p:nvPicPr>
          <p:cNvPr id="28" name="Picture 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2297410"/>
            <a:ext cx="1066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1" descr="http://geetanjalihospitalhisar.com/images/hemodialysis-machin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4596110"/>
            <a:ext cx="381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01751" y="4596110"/>
            <a:ext cx="6461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0" descr="http://t1.gstatic.com/images?q=tbn:ANd9GcSANkEXvKT4q2pSHwNcFdYTRfZXN5Bm_UhmdfAN1mvlifXmTQm5HA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91000" y="5053310"/>
            <a:ext cx="16764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Flowchart: Alternate Process 34"/>
          <p:cNvSpPr/>
          <p:nvPr/>
        </p:nvSpPr>
        <p:spPr>
          <a:xfrm>
            <a:off x="457200" y="2233910"/>
            <a:ext cx="3733800" cy="965200"/>
          </a:xfrm>
          <a:prstGeom prst="flowChartAlternateProcess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547688" indent="-411163">
              <a:buClr>
                <a:srgbClr val="FF0000"/>
              </a:buClr>
              <a:buSzPct val="70000"/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en-US" sz="4000" b="1" dirty="0" smtClean="0">
                <a:solidFill>
                  <a:schemeClr val="tx1"/>
                </a:solidFill>
                <a:latin typeface="Century Gothic" pitchFamily="34" charset="0"/>
              </a:rPr>
              <a:t>AKI</a:t>
            </a:r>
            <a:r>
              <a:rPr lang="en-US" sz="4000" b="1" dirty="0" smtClean="0">
                <a:solidFill>
                  <a:schemeClr val="bg1"/>
                </a:solidFill>
                <a:latin typeface="Century Gothic" pitchFamily="34" charset="0"/>
              </a:rPr>
              <a:t>KIAKI </a:t>
            </a:r>
            <a:endParaRPr lang="en-US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6" name="Picture 3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95600" y="2285988"/>
            <a:ext cx="1184275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984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12172"/>
            <a:ext cx="8438444" cy="1205466"/>
          </a:xfrm>
          <a:prstGeom prst="rect">
            <a:avLst/>
          </a:prstGeom>
          <a:ln>
            <a:noFill/>
          </a:ln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tx1"/>
                </a:solidFill>
                <a:latin typeface="GeoSlab703 Md BT" pitchFamily="18" charset="0"/>
                <a:ea typeface="Batang" pitchFamily="18" charset="-127"/>
              </a:rPr>
              <a:t>Mineral abnormalities of Chronic Kidney Disease (CKD)</a:t>
            </a:r>
            <a:endParaRPr lang="en-US" b="1" dirty="0">
              <a:solidFill>
                <a:schemeClr val="tx1"/>
              </a:solidFill>
              <a:latin typeface="GeoSlab703 Md BT" pitchFamily="18" charset="0"/>
              <a:ea typeface="Batang" pitchFamily="18" charset="-127"/>
            </a:endParaRPr>
          </a:p>
        </p:txBody>
      </p:sp>
      <p:grpSp>
        <p:nvGrpSpPr>
          <p:cNvPr id="3" name="Group 46"/>
          <p:cNvGrpSpPr/>
          <p:nvPr/>
        </p:nvGrpSpPr>
        <p:grpSpPr>
          <a:xfrm>
            <a:off x="611560" y="1919019"/>
            <a:ext cx="8136904" cy="4462309"/>
            <a:chOff x="990600" y="2336800"/>
            <a:chExt cx="7429500" cy="3889693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2590800" y="2628900"/>
              <a:ext cx="2286000" cy="121920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sm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1485900" y="2336800"/>
              <a:ext cx="1219200" cy="4292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7030A0"/>
                  </a:solidFill>
                  <a:latin typeface="GeoSlab703 Md BT" pitchFamily="18" charset="0"/>
                  <a:cs typeface="Arial" pitchFamily="34" charset="0"/>
                </a:rPr>
                <a:t>↓</a:t>
              </a:r>
              <a:r>
                <a:rPr lang="en-US" sz="2600" dirty="0" smtClean="0">
                  <a:latin typeface="GeoSlab703 Md BT" pitchFamily="18" charset="0"/>
                  <a:cs typeface="Arial" pitchFamily="34" charset="0"/>
                </a:rPr>
                <a:t>GFR</a:t>
              </a:r>
              <a:endParaRPr lang="en-US" sz="2600" dirty="0">
                <a:latin typeface="GeoSlab703 Md BT" pitchFamily="18" charset="0"/>
                <a:cs typeface="Arial" pitchFamily="34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rot="5400000">
              <a:off x="1524794" y="3352006"/>
              <a:ext cx="1066006" cy="794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w="sm" len="lg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990600" y="3822700"/>
              <a:ext cx="2209800" cy="11267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7030A0"/>
                  </a:solidFill>
                  <a:latin typeface="GeoSlab703 Md BT" pitchFamily="18" charset="0"/>
                  <a:cs typeface="Arial" pitchFamily="34" charset="0"/>
                </a:rPr>
                <a:t>↑</a:t>
              </a:r>
              <a:r>
                <a:rPr lang="en-US" sz="2600" dirty="0" smtClean="0">
                  <a:latin typeface="GeoSlab703 Md BT" pitchFamily="18" charset="0"/>
                  <a:cs typeface="Arial" pitchFamily="34" charset="0"/>
                </a:rPr>
                <a:t>Phosphorus</a:t>
              </a:r>
            </a:p>
            <a:p>
              <a:r>
                <a:rPr lang="en-US" sz="2600" dirty="0" smtClean="0">
                  <a:solidFill>
                    <a:srgbClr val="7030A0"/>
                  </a:solidFill>
                  <a:latin typeface="GeoSlab703 Md BT" pitchFamily="18" charset="0"/>
                  <a:cs typeface="Arial" pitchFamily="34" charset="0"/>
                </a:rPr>
                <a:t>↑</a:t>
              </a:r>
              <a:r>
                <a:rPr lang="en-US" sz="2600" dirty="0" smtClean="0">
                  <a:latin typeface="GeoSlab703 Md BT" pitchFamily="18" charset="0"/>
                  <a:cs typeface="Arial" pitchFamily="34" charset="0"/>
                </a:rPr>
                <a:t> FGF 23</a:t>
              </a:r>
            </a:p>
            <a:p>
              <a:endParaRPr lang="en-US" sz="2600" dirty="0">
                <a:latin typeface="GeoSlab703 Md BT" pitchFamily="18" charset="0"/>
                <a:cs typeface="Arial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057400" y="4851400"/>
              <a:ext cx="0" cy="86360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w="sm" len="lg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282700" y="5702300"/>
              <a:ext cx="1676400" cy="4292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7030A0"/>
                  </a:solidFill>
                  <a:latin typeface="GeoSlab703 Md BT" pitchFamily="18" charset="0"/>
                  <a:cs typeface="Arial" pitchFamily="34" charset="0"/>
                </a:rPr>
                <a:t>↓</a:t>
              </a:r>
              <a:r>
                <a:rPr lang="en-US" sz="2600" dirty="0" smtClean="0">
                  <a:latin typeface="GeoSlab703 Md BT" pitchFamily="18" charset="0"/>
                  <a:cs typeface="Arial" pitchFamily="34" charset="0"/>
                </a:rPr>
                <a:t>Calcium</a:t>
              </a:r>
              <a:endParaRPr lang="en-US" sz="2600" dirty="0">
                <a:latin typeface="GeoSlab703 Md BT" pitchFamily="18" charset="0"/>
                <a:cs typeface="Arial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200400" y="4114800"/>
              <a:ext cx="1676400" cy="1588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 flipV="1">
              <a:off x="2724150" y="4527550"/>
              <a:ext cx="2209800" cy="121920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889250" y="4495800"/>
              <a:ext cx="3048000" cy="129540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200400" y="5975350"/>
              <a:ext cx="2743200" cy="1588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6019006" y="5029200"/>
              <a:ext cx="1372394" cy="794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w="sm" len="lg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6324997" y="3352403"/>
              <a:ext cx="761206" cy="1588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w="sm" len="lg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115050" y="5734050"/>
              <a:ext cx="1143000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latin typeface="GeoSlab703 Md BT" pitchFamily="18" charset="0"/>
                  <a:cs typeface="Arial" pitchFamily="34" charset="0"/>
                </a:rPr>
                <a:t>↑PTH</a:t>
              </a:r>
              <a:endParaRPr lang="en-US" sz="2600" dirty="0">
                <a:latin typeface="GeoSlab703 Md BT" pitchFamily="18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43500" y="2438400"/>
              <a:ext cx="3200400" cy="4292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7030A0"/>
                  </a:solidFill>
                  <a:latin typeface="GeoSlab703 Md BT" pitchFamily="18" charset="0"/>
                  <a:cs typeface="Arial" pitchFamily="34" charset="0"/>
                </a:rPr>
                <a:t>↓</a:t>
              </a:r>
              <a:r>
                <a:rPr lang="en-US" sz="2600" dirty="0" smtClean="0">
                  <a:latin typeface="GeoSlab703 Md BT" pitchFamily="18" charset="0"/>
                  <a:cs typeface="Arial" pitchFamily="34" charset="0"/>
                </a:rPr>
                <a:t>25(OH) Vitamin D</a:t>
              </a:r>
              <a:endParaRPr lang="en-US" sz="2600" dirty="0">
                <a:latin typeface="GeoSlab703 Md BT" pitchFamily="18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91100" y="3803332"/>
              <a:ext cx="3429000" cy="4292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7030A0"/>
                  </a:solidFill>
                  <a:latin typeface="GeoSlab703 Md BT" pitchFamily="18" charset="0"/>
                  <a:cs typeface="Arial" pitchFamily="34" charset="0"/>
                </a:rPr>
                <a:t>↓</a:t>
              </a:r>
              <a:r>
                <a:rPr lang="en-US" sz="2600" dirty="0" smtClean="0">
                  <a:latin typeface="GeoSlab703 Md BT" pitchFamily="18" charset="0"/>
                  <a:cs typeface="Arial" pitchFamily="34" charset="0"/>
                </a:rPr>
                <a:t>1,25(OH) Vitamin D</a:t>
              </a:r>
              <a:endParaRPr lang="en-US" sz="2600" dirty="0">
                <a:latin typeface="GeoSlab703 Md BT" pitchFamily="18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054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5432" y="48742"/>
            <a:ext cx="4114800" cy="71596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Diagnosis of CKD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Slab703 Md BT" pitchFamily="18" charset="0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692696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Basic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Laboratory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studies used in the diagnosis of CKD can include the following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: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endParaRPr lang="en-US" sz="2800" b="1" dirty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600" dirty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Complete blood count (CBC)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Biochemistries(Na, K, Urea, Cr, HCO</a:t>
            </a:r>
            <a:r>
              <a:rPr lang="en-US" sz="2600" baseline="-250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3</a:t>
            </a: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, Ca, PO3, Uric, Albumin, </a:t>
            </a:r>
            <a:r>
              <a:rPr lang="en-US" sz="2600" dirty="0" err="1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Alk</a:t>
            </a: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 ph)</a:t>
            </a:r>
            <a:endParaRPr lang="en-US" sz="2600" dirty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Urinalysis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24 hour urine collection Creatinine clearance and proteinuria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Urine </a:t>
            </a:r>
            <a:r>
              <a:rPr lang="en-US" sz="2600" dirty="0" err="1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albumin:creatinine</a:t>
            </a: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 ratio</a:t>
            </a:r>
            <a:endParaRPr lang="en-US" sz="2200" dirty="0" smtClean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Glucose</a:t>
            </a:r>
            <a:endParaRPr lang="en-US" sz="2600" dirty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Lipid </a:t>
            </a:r>
            <a:r>
              <a:rPr lang="en-US" sz="2600" dirty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profile</a:t>
            </a: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: </a:t>
            </a:r>
            <a:endParaRPr lang="en-US" sz="2600" dirty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increased risk of cardiovascular disease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endParaRPr lang="en-US" sz="2600" dirty="0" smtClean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endParaRPr lang="en-US" dirty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40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408" y="-243408"/>
            <a:ext cx="4762872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Diagnosis of CKD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Slab703 Md B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54360"/>
            <a:ext cx="8229600" cy="5715000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500" b="1" i="1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Laboratory studies used in the diagnosis the cause of CKD 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ANA 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400" b="1" i="1" dirty="0" err="1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HBsAg</a:t>
            </a:r>
            <a:endParaRPr lang="en-US" sz="2400" b="1" i="1" dirty="0" smtClean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HCV.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C</a:t>
            </a:r>
            <a:r>
              <a:rPr lang="en-US" sz="2400" b="1" i="1" baseline="-250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3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,C</a:t>
            </a:r>
            <a:r>
              <a:rPr lang="en-US" sz="2400" b="1" i="1" baseline="-250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4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HbA1c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500" b="1" i="1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Investigation  used in the diagnosis the complications of CKD 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PTH  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VIT D</a:t>
            </a:r>
            <a:r>
              <a:rPr lang="en-US" sz="2400" b="1" i="1" baseline="-250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3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ECH  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ECG</a:t>
            </a:r>
            <a:endParaRPr lang="en-US" sz="2400" b="1" i="1" dirty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6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-27384"/>
            <a:ext cx="4665712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Diagnosis of CKD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Slab703 Md B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1296"/>
            <a:ext cx="7690048" cy="4572000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Different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Acute Kidney Injury form  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CKD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Reversible factors</a:t>
            </a: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654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368" y="0"/>
            <a:ext cx="5410944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Management of CKD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Slab703 Md BT" pitchFamily="18" charset="0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1296"/>
            <a:ext cx="7772400" cy="457200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The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medical care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should: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Delaying or halting the progression of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CKD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Treatment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of the underlying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condition</a:t>
            </a:r>
            <a:endParaRPr lang="en-US" dirty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Treating the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complications</a:t>
            </a:r>
            <a:endParaRPr lang="en-US" dirty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Timely planning for long-term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for RRT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None/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6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7290365"/>
              </p:ext>
            </p:extLst>
          </p:nvPr>
        </p:nvGraphicFramePr>
        <p:xfrm>
          <a:off x="0" y="228601"/>
          <a:ext cx="8964488" cy="636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694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216024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History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Slab703 Md BT" pitchFamily="18" charset="0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665312"/>
            <a:ext cx="7772400" cy="457200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History of major complain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History of present illness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{ Site ,Onset , Duration, character, course, severity, aggravating, reliving factors ,radiation, associated symptoms, system involve(11) }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History of hypertension(cause, duration, control,    medication, complication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)</a:t>
            </a:r>
            <a:endParaRPr lang="en-US" dirty="0" smtClean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Diabetes Mellitus(type,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duration, control,    medication, complication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)</a:t>
            </a:r>
          </a:p>
          <a:p>
            <a:pPr lvl="1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cs typeface="Times New Roman" pitchFamily="18" charset="0"/>
              </a:rPr>
              <a:t>History of uremia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Systemic review</a:t>
            </a:r>
          </a:p>
        </p:txBody>
      </p:sp>
    </p:spTree>
    <p:extLst>
      <p:ext uri="{BB962C8B-B14F-4D97-AF65-F5344CB8AC3E}">
        <p14:creationId xmlns:p14="http://schemas.microsoft.com/office/powerpoint/2010/main" val="275075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456" y="-99392"/>
            <a:ext cx="689796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Treatment of Complications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Slab703 Md B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b="1" u="sng" dirty="0" smtClean="0">
                <a:latin typeface="GeoSlab703 Md BT" pitchFamily="18" charset="0"/>
              </a:rPr>
              <a:t>Volume overload</a:t>
            </a:r>
            <a:r>
              <a:rPr lang="en-US" sz="2800" u="sng" dirty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:</a:t>
            </a:r>
            <a:endParaRPr lang="en-US" sz="2800" u="sng" dirty="0" smtClean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  <a:p>
            <a:pPr lvl="1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restrict SALT</a:t>
            </a:r>
          </a:p>
          <a:p>
            <a:pPr lvl="1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loop diuretics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b="1" u="sng" dirty="0" smtClean="0">
                <a:latin typeface="GeoSlab703 Md BT" pitchFamily="18" charset="0"/>
              </a:rPr>
              <a:t>Metabolic acidosis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: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oral alkali supplementation</a:t>
            </a:r>
          </a:p>
          <a:p>
            <a:pPr>
              <a:buFont typeface="Courier New" pitchFamily="49" charset="0"/>
              <a:buChar char="o"/>
            </a:pPr>
            <a:endParaRPr lang="en-US" dirty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76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184" y="188640"/>
            <a:ext cx="5559152" cy="457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Treatment of Complications</a:t>
            </a:r>
            <a:endParaRPr lang="en-US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Slab703 Md BT" pitchFamily="18" charset="0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0872" y="685340"/>
            <a:ext cx="8229600" cy="5976664"/>
          </a:xfrm>
        </p:spPr>
        <p:txBody>
          <a:bodyPr>
            <a:noAutofit/>
          </a:bodyPr>
          <a:lstStyle/>
          <a:p>
            <a:pPr lvl="2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  <a:hlinkClick r:id="rId3"/>
              </a:rPr>
              <a:t>Anemia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: </a:t>
            </a: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hemoglobin level </a:t>
            </a: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  <a:cs typeface="Times New Roman"/>
              </a:rPr>
              <a:t>↓</a:t>
            </a: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10 g/</a:t>
            </a:r>
            <a:r>
              <a:rPr lang="en-US" sz="1600" i="1" dirty="0" err="1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dL</a:t>
            </a: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 – </a:t>
            </a:r>
          </a:p>
          <a:p>
            <a:pPr marL="1143000" lvl="4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check iron  -iron  Tablet or IV  </a:t>
            </a:r>
          </a:p>
          <a:p>
            <a:pPr marL="1143000" lvl="4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erythropoiesis-stimulating agents (ESAs)</a:t>
            </a:r>
          </a:p>
          <a:p>
            <a:pPr lvl="3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epoetin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 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alfa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  <a:p>
            <a:pPr lvl="3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darbepoetin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 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alfa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  <a:p>
            <a:pPr lvl="3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Methoxy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 polyethylene glycol-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epoetin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 beta(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Mircera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)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  <a:hlinkClick r:id="rId4"/>
              </a:rPr>
              <a:t>Hyperkalemia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  <a:hlinkClick r:id="rId4"/>
              </a:rPr>
              <a:t>  </a:t>
            </a:r>
          </a:p>
          <a:p>
            <a:pPr lvl="3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Low K Diet</a:t>
            </a:r>
          </a:p>
          <a:p>
            <a:pPr lvl="3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Resonium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  Ca ,Na 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resonium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  <a:p>
            <a:pPr lvl="3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GB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Slab703 Md BT" pitchFamily="18" charset="0"/>
              </a:rPr>
              <a:t>Patiromer</a:t>
            </a: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latin typeface="GeoSlab703 Md BT" pitchFamily="18" charset="0"/>
            </a:endParaRPr>
          </a:p>
          <a:p>
            <a:pPr lvl="3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Slab703 Md BT" pitchFamily="18" charset="0"/>
              </a:rPr>
              <a:t>Zirconium </a:t>
            </a:r>
            <a:r>
              <a:rPr lang="en-GB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Slab703 Md BT" pitchFamily="18" charset="0"/>
              </a:rPr>
              <a:t>Cyclosilicate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GeoSlab703 Md BT" pitchFamily="18" charset="0"/>
            </a:endParaRPr>
          </a:p>
          <a:p>
            <a:pPr lvl="2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  <a:hlinkClick r:id="rId4"/>
              </a:rPr>
              <a:t>Hyperphosphatemia</a:t>
            </a:r>
            <a:endParaRPr lang="en-US" sz="1600" b="1" dirty="0" smtClean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  <a:p>
            <a:pPr lvl="3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dietary phosphate binders (Ca Carbonate, Ca Acetate, Sovlomier, 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lanthium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)</a:t>
            </a:r>
          </a:p>
          <a:p>
            <a:pPr lvl="3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dietary phosphate restriction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600" b="1" dirty="0" err="1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  <a:hlinkClick r:id="rId5"/>
              </a:rPr>
              <a:t>Hypocalcemia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  <a:p>
            <a:pPr lvl="3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calcium supplements with or without calcitriol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  <a:hlinkClick r:id="rId6"/>
              </a:rPr>
              <a:t>Hyperparathyroidism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  <a:p>
            <a:pPr lvl="3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Calcitriol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  <a:p>
            <a:pPr lvl="3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vitamin D analogs</a:t>
            </a:r>
          </a:p>
          <a:p>
            <a:pPr marL="1143000" lvl="4" indent="0">
              <a:buClr>
                <a:schemeClr val="accent1">
                  <a:lumMod val="75000"/>
                </a:schemeClr>
              </a:buClr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70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312" y="260648"/>
            <a:ext cx="6707088" cy="71596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anose="02030600000101010101" pitchFamily="18" charset="-127"/>
              </a:rPr>
              <a:t>Target Blood Pressure in CKD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Slab703 Md BT" pitchFamily="18" charset="0"/>
              <a:ea typeface="Batang" panose="02030600000101010101" pitchFamily="18" charset="-127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24936591"/>
              </p:ext>
            </p:extLst>
          </p:nvPr>
        </p:nvGraphicFramePr>
        <p:xfrm>
          <a:off x="228600" y="1874838"/>
          <a:ext cx="8751891" cy="27425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17297"/>
                <a:gridCol w="2917297"/>
                <a:gridCol w="2917297"/>
              </a:tblGrid>
              <a:tr h="42650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GeoSlab703 Md BT" pitchFamily="18" charset="0"/>
                        </a:rPr>
                        <a:t>Diabetics and Non-diabetics</a:t>
                      </a:r>
                      <a:endParaRPr lang="en-US" sz="2600" dirty="0">
                        <a:solidFill>
                          <a:srgbClr val="00B050"/>
                        </a:solidFill>
                        <a:latin typeface="GeoSlab703 Md BT" pitchFamily="18" charset="0"/>
                      </a:endParaRPr>
                    </a:p>
                  </a:txBody>
                  <a:tcPr marT="45636" marB="4563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650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GeoSlab703 Md BT" pitchFamily="18" charset="0"/>
                        </a:rPr>
                        <a:t>Albuminuria</a:t>
                      </a:r>
                      <a:endParaRPr lang="en-US" sz="2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 marT="45636" marB="456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GeoSlab703 Md BT" pitchFamily="18" charset="0"/>
                        </a:rPr>
                        <a:t>Target</a:t>
                      </a:r>
                      <a:r>
                        <a:rPr lang="en-US" sz="2600" baseline="0" dirty="0" smtClean="0">
                          <a:latin typeface="GeoSlab703 Md BT" pitchFamily="18" charset="0"/>
                        </a:rPr>
                        <a:t> BP</a:t>
                      </a:r>
                      <a:endParaRPr lang="en-US" sz="2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 marT="45636" marB="456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GeoSlab703 Md BT" pitchFamily="18" charset="0"/>
                        </a:rPr>
                        <a:t>Drug of choice</a:t>
                      </a:r>
                      <a:endParaRPr lang="en-US" sz="2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 marT="45636" marB="45636"/>
                </a:tc>
              </a:tr>
              <a:tr h="761739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GeoSlab703 Md BT" pitchFamily="18" charset="0"/>
                        </a:rPr>
                        <a:t>A1 &lt;30 mg/d</a:t>
                      </a:r>
                      <a:endParaRPr lang="en-US" sz="2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 marT="45636" marB="456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GeoSlab703 Md BT" pitchFamily="18" charset="0"/>
                        </a:rPr>
                        <a:t>≤140/90</a:t>
                      </a:r>
                      <a:endParaRPr lang="en-US" sz="2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 marT="45636" marB="456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GeoSlab703 Md BT" pitchFamily="18" charset="0"/>
                        </a:rPr>
                        <a:t>CBC, Diuretic,</a:t>
                      </a:r>
                      <a:r>
                        <a:rPr lang="en-US" sz="2600" baseline="0" dirty="0" smtClean="0">
                          <a:latin typeface="GeoSlab703 Md BT" pitchFamily="18" charset="0"/>
                        </a:rPr>
                        <a:t> RAAS</a:t>
                      </a:r>
                      <a:endParaRPr lang="en-US" sz="2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 marT="45636" marB="45636"/>
                </a:tc>
              </a:tr>
              <a:tr h="761739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GeoSlab703 Md BT" pitchFamily="18" charset="0"/>
                        </a:rPr>
                        <a:t>A2 &gt;30 mg/d</a:t>
                      </a:r>
                      <a:endParaRPr lang="en-US" sz="2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 marT="45636" marB="456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GeoSlab703 Md BT" pitchFamily="18" charset="0"/>
                        </a:rPr>
                        <a:t>≤ 130/80</a:t>
                      </a:r>
                    </a:p>
                    <a:p>
                      <a:pPr algn="ctr"/>
                      <a:endParaRPr lang="en-US" sz="2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 marT="45636" marB="456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GeoSlab703 Md BT" pitchFamily="18" charset="0"/>
                        </a:rPr>
                        <a:t>ARB or ACE-I</a:t>
                      </a:r>
                      <a:endParaRPr lang="en-US" sz="2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GeoSlab703 Md BT" pitchFamily="18" charset="0"/>
                      </a:endParaRPr>
                    </a:p>
                  </a:txBody>
                  <a:tcPr marT="45636" marB="4563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5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512" y="-27384"/>
            <a:ext cx="2962672" cy="111283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Renal Diet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Slab703 Md BT" pitchFamily="18" charset="0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Low salt diet – 3 g/day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Low potassium diet 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(2g-2.5 g), half of normal intake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Low protein diet -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0.6 to 0.8 g/kg per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day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Low phosphorous diet – 800 – 1000 mg/day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Water intake – daily water intake 2 L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 Restricted Magnesium</a:t>
            </a:r>
          </a:p>
        </p:txBody>
      </p:sp>
    </p:spTree>
    <p:extLst>
      <p:ext uri="{BB962C8B-B14F-4D97-AF65-F5344CB8AC3E}">
        <p14:creationId xmlns:p14="http://schemas.microsoft.com/office/powerpoint/2010/main" val="328066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432" y="-27384"/>
            <a:ext cx="72580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Treatment of Complications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Slab703 Md B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b="1" u="sng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Uremic manifestations</a:t>
            </a:r>
            <a:r>
              <a:rPr lang="en-US" u="sng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: </a:t>
            </a:r>
          </a:p>
          <a:p>
            <a:pPr lvl="3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Long-term renal replacement therapy </a:t>
            </a:r>
          </a:p>
          <a:p>
            <a:pPr lvl="4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hemodialysis</a:t>
            </a:r>
          </a:p>
          <a:p>
            <a:pPr lvl="4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peritoneal dialysis             </a:t>
            </a:r>
          </a:p>
          <a:p>
            <a:pPr lvl="4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renal transplantation</a:t>
            </a:r>
          </a:p>
          <a:p>
            <a:endParaRPr lang="en-US" dirty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53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69304"/>
            <a:ext cx="8424936" cy="762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Indications for renal replacement therapy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229600" cy="4525963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</a:pPr>
            <a:r>
              <a:rPr lang="en-US" sz="2900" dirty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Severe metabolic acidosis</a:t>
            </a:r>
          </a:p>
          <a:p>
            <a:pPr>
              <a:buClr>
                <a:srgbClr val="C00000"/>
              </a:buClr>
            </a:pPr>
            <a:r>
              <a:rPr lang="en-US" sz="2900" dirty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Hyperkalemia</a:t>
            </a:r>
          </a:p>
          <a:p>
            <a:pPr>
              <a:buClr>
                <a:srgbClr val="C00000"/>
              </a:buClr>
            </a:pPr>
            <a:r>
              <a:rPr lang="en-US" sz="29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Intractable volume overload</a:t>
            </a:r>
          </a:p>
          <a:p>
            <a:pPr>
              <a:buClr>
                <a:srgbClr val="C00000"/>
              </a:buClr>
            </a:pPr>
            <a:r>
              <a:rPr lang="en-US" sz="29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Pericarditis</a:t>
            </a:r>
          </a:p>
          <a:p>
            <a:pPr>
              <a:buClr>
                <a:srgbClr val="C00000"/>
              </a:buClr>
            </a:pPr>
            <a:r>
              <a:rPr lang="en-US" sz="29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Uremic Symptoms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9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Encephalopathy</a:t>
            </a:r>
            <a:endParaRPr lang="en-US" sz="2900" dirty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9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Failure </a:t>
            </a:r>
            <a:r>
              <a:rPr lang="en-US" sz="2900" dirty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to thrive and malnutrition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900" dirty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Peripheral neuropathy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900" dirty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Intractable gastrointestinal symptoms</a:t>
            </a:r>
          </a:p>
          <a:p>
            <a:pPr>
              <a:buClr>
                <a:srgbClr val="C00000"/>
              </a:buClr>
            </a:pPr>
            <a:r>
              <a:rPr lang="en-US" sz="2900" dirty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In asymptomatic </a:t>
            </a:r>
            <a:r>
              <a:rPr lang="en-US" sz="29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patients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9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GFR </a:t>
            </a:r>
            <a:r>
              <a:rPr lang="en-US" sz="2900" dirty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of 5-9 mL/min/1.73 </a:t>
            </a:r>
            <a:r>
              <a:rPr lang="en-US" sz="29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m²</a:t>
            </a:r>
            <a:endParaRPr lang="en-US" sz="2900" dirty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3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808" y="0"/>
            <a:ext cx="3581400" cy="838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Hemodialysis 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Slab703 Md BT" pitchFamily="18" charset="0"/>
              <a:ea typeface="Batang" pitchFamily="18" charset="-127"/>
            </a:endParaRPr>
          </a:p>
        </p:txBody>
      </p:sp>
      <p:pic>
        <p:nvPicPr>
          <p:cNvPr id="34818" name="Picture 2" descr="http://kidney.niddk.nih.gov/kudiseases/pubs/childkidneydiseases/treatment_methods/images/HemoBo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1524000"/>
            <a:ext cx="3581401" cy="4571999"/>
          </a:xfrm>
          <a:prstGeom prst="rect">
            <a:avLst/>
          </a:prstGeom>
          <a:noFill/>
        </p:spPr>
      </p:pic>
      <p:pic>
        <p:nvPicPr>
          <p:cNvPr id="34820" name="Picture 4" descr="http://www.mediresource.com/HealthNews/images/English/LP2_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066800"/>
            <a:ext cx="2438400" cy="2438400"/>
          </a:xfrm>
          <a:prstGeom prst="rect">
            <a:avLst/>
          </a:prstGeom>
          <a:noFill/>
        </p:spPr>
      </p:pic>
      <p:pic>
        <p:nvPicPr>
          <p:cNvPr id="34822" name="Picture 6" descr="http://www.fda.gov/ucm/groups/fdagov-public/documents/image/ucm06463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733800"/>
            <a:ext cx="2584875" cy="2438400"/>
          </a:xfrm>
          <a:prstGeom prst="rect">
            <a:avLst/>
          </a:prstGeom>
          <a:noFill/>
        </p:spPr>
      </p:pic>
      <p:pic>
        <p:nvPicPr>
          <p:cNvPr id="34824" name="Picture 8" descr="http://www.riversideonline.com/source/images/image_popup/dia7_dial_graf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581400"/>
            <a:ext cx="2057400" cy="3086100"/>
          </a:xfrm>
          <a:prstGeom prst="rect">
            <a:avLst/>
          </a:prstGeom>
          <a:noFill/>
        </p:spPr>
      </p:pic>
      <p:pic>
        <p:nvPicPr>
          <p:cNvPr id="34826" name="Picture 10" descr="http://www.davita.com/UploadedImages/fistulagoldsta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066800"/>
            <a:ext cx="2133600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141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67744" y="116632"/>
            <a:ext cx="4834880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Peritoneal Dialysis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Slab703 Md BT" pitchFamily="18" charset="0"/>
              <a:ea typeface="Batang" pitchFamily="18" charset="-127"/>
            </a:endParaRPr>
          </a:p>
        </p:txBody>
      </p:sp>
      <p:pic>
        <p:nvPicPr>
          <p:cNvPr id="5" name="Picture 2" descr="http://www.baxter.co.nz/images/patients_and_caregivers/therapies/renal/treatment-end_clip_image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7200" y="1120108"/>
            <a:ext cx="4114800" cy="5111152"/>
          </a:xfrm>
          <a:prstGeom prst="rect">
            <a:avLst/>
          </a:prstGeom>
          <a:noFill/>
        </p:spPr>
      </p:pic>
      <p:pic>
        <p:nvPicPr>
          <p:cNvPr id="6" name="Picture 4" descr="http://2.bp.blogspot.com/_VRMXa13Bidk/Swt4DxiZ_EI/AAAAAAAAAPE/6HDXHXEIwkI/s320/peritonit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5184" y="3662642"/>
            <a:ext cx="3860798" cy="2895600"/>
          </a:xfrm>
          <a:prstGeom prst="rect">
            <a:avLst/>
          </a:prstGeom>
          <a:noFill/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59632"/>
            <a:ext cx="4464496" cy="216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12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69368" y="76200"/>
            <a:ext cx="5770984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Renal Transplantation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Slab703 Md BT" pitchFamily="18" charset="0"/>
              <a:ea typeface="Batang" pitchFamily="18" charset="-127"/>
            </a:endParaRPr>
          </a:p>
        </p:txBody>
      </p:sp>
      <p:pic>
        <p:nvPicPr>
          <p:cNvPr id="7" name="Picture 2" descr="http://www.kidney.org.au/Portals/0/assets/Images/kidney%20transpla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72" y="1556792"/>
            <a:ext cx="3708248" cy="3124200"/>
          </a:xfrm>
          <a:prstGeom prst="rect">
            <a:avLst/>
          </a:prstGeom>
          <a:noFill/>
        </p:spPr>
      </p:pic>
      <p:pic>
        <p:nvPicPr>
          <p:cNvPr id="8" name="Picture 6" descr="http://www.pharmaceutical-technology.com/projects/gensymefrance/images/4-kidn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048000"/>
            <a:ext cx="1992639" cy="2743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635896" y="5867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eoSlab703 Md BT" pitchFamily="18" charset="0"/>
              </a:rPr>
              <a:t>Renal Transplant Rejection</a:t>
            </a:r>
            <a:endParaRPr lang="en-US" dirty="0">
              <a:latin typeface="GeoSlab703 Md BT" pitchFamily="18" charset="0"/>
            </a:endParaRPr>
          </a:p>
        </p:txBody>
      </p:sp>
      <p:pic>
        <p:nvPicPr>
          <p:cNvPr id="10" name="Picture 8" descr="http://www.medindia.net/health-images/kidney-transplant-patien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9882" y="1556792"/>
            <a:ext cx="3092470" cy="257705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228184" y="4191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eoSlab703 Md BT" pitchFamily="18" charset="0"/>
              </a:rPr>
              <a:t>Renal Transplant Medication</a:t>
            </a:r>
            <a:endParaRPr lang="en-US" dirty="0">
              <a:latin typeface="GeoSlab703 Md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6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4598988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0"/>
            <a:ext cx="42672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710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4320480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sz="3600" b="1" dirty="0" smtClean="0">
              <a:solidFill>
                <a:srgbClr val="C00000"/>
              </a:solidFill>
              <a:latin typeface="GeoSlab703 Md BT" pitchFamily="18" charset="0"/>
              <a:cs typeface="Times New Roman" pitchFamily="18" charset="0"/>
            </a:endParaRPr>
          </a:p>
          <a:p>
            <a:pPr lvl="1"/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  <a:cs typeface="Times New Roman" pitchFamily="18" charset="0"/>
              </a:rPr>
              <a:t>History of weight loss in 6 months</a:t>
            </a:r>
          </a:p>
          <a:p>
            <a:pPr lvl="1"/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  <a:cs typeface="Times New Roman" pitchFamily="18" charset="0"/>
              </a:rPr>
              <a:t>Fatigue ,tiredness </a:t>
            </a:r>
          </a:p>
          <a:p>
            <a:pPr lvl="1"/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  <a:cs typeface="Times New Roman" pitchFamily="18" charset="0"/>
              </a:rPr>
              <a:t>↓ appetite </a:t>
            </a:r>
          </a:p>
          <a:p>
            <a:pPr lvl="1"/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  <a:cs typeface="Times New Roman" pitchFamily="18" charset="0"/>
              </a:rPr>
              <a:t> Nausea and vomiting</a:t>
            </a:r>
          </a:p>
          <a:p>
            <a:pPr lvl="1"/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  <a:cs typeface="Times New Roman" pitchFamily="18" charset="0"/>
              </a:rPr>
              <a:t> History of urinary symptom</a:t>
            </a:r>
          </a:p>
          <a:p>
            <a:pPr lvl="1"/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  <a:cs typeface="Times New Roman" pitchFamily="18" charset="0"/>
              </a:rPr>
              <a:t> Itchiness</a:t>
            </a:r>
          </a:p>
          <a:p>
            <a:pPr lvl="1"/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  <a:cs typeface="Times New Roman" pitchFamily="18" charset="0"/>
              </a:rPr>
              <a:t> Leg cramp</a:t>
            </a:r>
          </a:p>
          <a:p>
            <a:pPr lvl="1"/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  <a:cs typeface="Times New Roman" pitchFamily="18" charset="0"/>
              </a:rPr>
              <a:t>Decrease concentration</a:t>
            </a: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  <a:latin typeface="GeoSlab703 Md BT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bg2">
                  <a:lumMod val="25000"/>
                </a:schemeClr>
              </a:solidFill>
              <a:latin typeface="GeoSlab703 Md BT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56747" y="332656"/>
            <a:ext cx="437549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cs typeface="Times New Roman" pitchFamily="18" charset="0"/>
              </a:rPr>
              <a:t>History of uremia</a:t>
            </a:r>
          </a:p>
        </p:txBody>
      </p:sp>
    </p:spTree>
    <p:extLst>
      <p:ext uri="{BB962C8B-B14F-4D97-AF65-F5344CB8AC3E}">
        <p14:creationId xmlns:p14="http://schemas.microsoft.com/office/powerpoint/2010/main" val="284464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535022" cy="433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19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2088232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History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Slab703 Md BT" pitchFamily="18" charset="0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2048" y="1556792"/>
            <a:ext cx="7772400" cy="3853408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Systemic review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Past Medical illness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Surgical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Medication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Family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Social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Allergy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800" dirty="0" smtClean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0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095128"/>
            <a:ext cx="5266928" cy="14058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Examination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Slab703 Md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0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116558"/>
            <a:ext cx="3312368" cy="79216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Slab703 Md BT" pitchFamily="18" charset="0"/>
                <a:ea typeface="Batang" pitchFamily="18" charset="-127"/>
              </a:rPr>
              <a:t>Examination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Slab703 Md BT" pitchFamily="18" charset="0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0872" y="908720"/>
            <a:ext cx="8229600" cy="4525963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Posture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Look ill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BMI – 27 kg/m</a:t>
            </a:r>
            <a:r>
              <a:rPr lang="en-US" sz="2800" baseline="300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2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BP - 185/80 mmHg sitting both arm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Pulse rate – 50 beats/min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Breathing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rate, pattern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Pale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Edema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Mouth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Itching marks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eoSlab703 Md BT" pitchFamily="18" charset="0"/>
              </a:rPr>
              <a:t>Hand examination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GeoSlab703 Md BT" pitchFamily="18" charset="0"/>
            </a:endParaRPr>
          </a:p>
        </p:txBody>
      </p:sp>
      <p:pic>
        <p:nvPicPr>
          <p:cNvPr id="47106" name="Picture 2" descr="https://encrypted-tbn2.gstatic.com/images?q=tbn:ANd9GcR8QqbJ1qVGPjDIrUOv-dy5gYE8Hz18qG1UueA9EgpZcEPkvuAp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1847" y="3861048"/>
            <a:ext cx="3522641" cy="26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28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878</TotalTime>
  <Words>1374</Words>
  <Application>Microsoft Office PowerPoint</Application>
  <PresentationFormat>On-screen Show (4:3)</PresentationFormat>
  <Paragraphs>471</Paragraphs>
  <Slides>60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5" baseType="lpstr">
      <vt:lpstr>Batang</vt:lpstr>
      <vt:lpstr>Arial</vt:lpstr>
      <vt:lpstr>Berlin Sans FB</vt:lpstr>
      <vt:lpstr>Calibri</vt:lpstr>
      <vt:lpstr>Century Gothic</vt:lpstr>
      <vt:lpstr>Courier New</vt:lpstr>
      <vt:lpstr>Franklin Gothic Book</vt:lpstr>
      <vt:lpstr>GeoSlab703 Md BT</vt:lpstr>
      <vt:lpstr>GeoSlab703 MdCn BT</vt:lpstr>
      <vt:lpstr>Perpetua</vt:lpstr>
      <vt:lpstr>Tahoma</vt:lpstr>
      <vt:lpstr>Times New Roman</vt:lpstr>
      <vt:lpstr>Wingdings</vt:lpstr>
      <vt:lpstr>Wingdings 2</vt:lpstr>
      <vt:lpstr>Equity</vt:lpstr>
      <vt:lpstr>PowerPoint Presentation</vt:lpstr>
      <vt:lpstr>PowerPoint Presentation</vt:lpstr>
      <vt:lpstr>Chronic Kidney Disease </vt:lpstr>
      <vt:lpstr>Case Study</vt:lpstr>
      <vt:lpstr>History</vt:lpstr>
      <vt:lpstr>PowerPoint Presentation</vt:lpstr>
      <vt:lpstr>History</vt:lpstr>
      <vt:lpstr>Examination</vt:lpstr>
      <vt:lpstr>Examination</vt:lpstr>
      <vt:lpstr>Cardiovascular examination </vt:lpstr>
      <vt:lpstr>Chest examination </vt:lpstr>
      <vt:lpstr>Abdominal examination</vt:lpstr>
      <vt:lpstr>CNS</vt:lpstr>
      <vt:lpstr>Fundus examination</vt:lpstr>
      <vt:lpstr>PowerPoint Presentation</vt:lpstr>
      <vt:lpstr>Diabetic Retinopathy</vt:lpstr>
      <vt:lpstr>PowerPoint Presentation</vt:lpstr>
      <vt:lpstr>PowerPoint Presentation</vt:lpstr>
      <vt:lpstr>Clinical Diagnosis</vt:lpstr>
      <vt:lpstr>PowerPoint Presentation</vt:lpstr>
      <vt:lpstr>PowerPoint Presentation</vt:lpstr>
      <vt:lpstr>PowerPoint Presentation</vt:lpstr>
      <vt:lpstr>PowerPoint Presentation</vt:lpstr>
      <vt:lpstr>Investigation</vt:lpstr>
      <vt:lpstr>Investigation</vt:lpstr>
      <vt:lpstr>Investigation</vt:lpstr>
      <vt:lpstr>Investigations</vt:lpstr>
      <vt:lpstr>Investigation</vt:lpstr>
      <vt:lpstr>Diagnosis </vt:lpstr>
      <vt:lpstr>PowerPoint Presentation</vt:lpstr>
      <vt:lpstr>Chronic Kidney Disease</vt:lpstr>
      <vt:lpstr>PowerPoint Presentation</vt:lpstr>
      <vt:lpstr>Causes of End-Stage Renal Disease in Hemodialysis Patients in Saudi Arabia- 2014</vt:lpstr>
      <vt:lpstr>GFR Categories in CKD</vt:lpstr>
      <vt:lpstr>CKD Classification Estimation and Measurement of GFR</vt:lpstr>
      <vt:lpstr>Calculators</vt:lpstr>
      <vt:lpstr>CKD – EPI Calculation</vt:lpstr>
      <vt:lpstr>PowerPoint Presentation</vt:lpstr>
      <vt:lpstr>PowerPoint Presentation</vt:lpstr>
      <vt:lpstr>Prevalence of CKD</vt:lpstr>
      <vt:lpstr>Risk Factors CKD</vt:lpstr>
      <vt:lpstr>Signs and Symptoms</vt:lpstr>
      <vt:lpstr>PowerPoint Presentation</vt:lpstr>
      <vt:lpstr>PowerPoint Presentation</vt:lpstr>
      <vt:lpstr>Diagnosis of CKD</vt:lpstr>
      <vt:lpstr>Diagnosis of CKD</vt:lpstr>
      <vt:lpstr>Diagnosis of CKD</vt:lpstr>
      <vt:lpstr>Management of CKD</vt:lpstr>
      <vt:lpstr>PowerPoint Presentation</vt:lpstr>
      <vt:lpstr>Treatment of Complications</vt:lpstr>
      <vt:lpstr>Treatment of Complications</vt:lpstr>
      <vt:lpstr>Target Blood Pressure in CKD</vt:lpstr>
      <vt:lpstr>Renal Diet</vt:lpstr>
      <vt:lpstr>Treatment of Complications</vt:lpstr>
      <vt:lpstr>Indications for renal replacement therapy </vt:lpstr>
      <vt:lpstr>Hemodialysis 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Dell</cp:lastModifiedBy>
  <cp:revision>66</cp:revision>
  <dcterms:created xsi:type="dcterms:W3CDTF">2017-01-02T15:12:05Z</dcterms:created>
  <dcterms:modified xsi:type="dcterms:W3CDTF">2017-11-08T21:33:14Z</dcterms:modified>
</cp:coreProperties>
</file>