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5" r:id="rId2"/>
    <p:sldId id="267" r:id="rId3"/>
    <p:sldId id="268" r:id="rId4"/>
    <p:sldId id="269" r:id="rId5"/>
    <p:sldId id="270" r:id="rId6"/>
    <p:sldId id="256" r:id="rId7"/>
    <p:sldId id="257" r:id="rId8"/>
    <p:sldId id="258" r:id="rId9"/>
    <p:sldId id="259" r:id="rId10"/>
    <p:sldId id="264" r:id="rId11"/>
    <p:sldId id="263" r:id="rId12"/>
    <p:sldId id="262" r:id="rId13"/>
    <p:sldId id="260" r:id="rId14"/>
    <p:sldId id="261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1F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8A0143-153C-4047-AADE-7F1015BFD3FC}" type="doc">
      <dgm:prSet loTypeId="urn:microsoft.com/office/officeart/2005/8/layout/orgChart1" loCatId="hierarchy" qsTypeId="urn:microsoft.com/office/officeart/2005/8/quickstyle/simple5" qsCatId="simple" csTypeId="urn:microsoft.com/office/officeart/2005/8/colors/colorful1#1" csCatId="colorful" phldr="1"/>
      <dgm:spPr/>
    </dgm:pt>
    <dgm:pt modelId="{7E17F304-407C-4AD4-AB4F-97F4409705A0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1600" b="1" i="0" u="none" strike="noStrike" cap="none" normalizeH="0" baseline="0" dirty="0" smtClean="0">
            <a:ln/>
            <a:effectLst/>
            <a:latin typeface="Arial" pitchFamily="34" charset="0"/>
            <a:ea typeface="Times New Roman" pitchFamily="18" charset="0"/>
            <a:cs typeface="Arial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cap="none" normalizeH="0" baseline="0" dirty="0" smtClean="0">
              <a:ln/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Grade: 100</a:t>
          </a:r>
          <a:endParaRPr kumimoji="0" lang="en-US" sz="1600" b="0" i="0" u="none" strike="noStrike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1200" b="0" i="0" u="none" strike="noStrike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gm:t>
    </dgm:pt>
    <dgm:pt modelId="{ECA8536F-27FA-4A12-B8F5-48DCA89B275F}" type="parTrans" cxnId="{0A63AD1F-40D6-4BD5-978F-EED6743E484C}">
      <dgm:prSet/>
      <dgm:spPr/>
      <dgm:t>
        <a:bodyPr/>
        <a:lstStyle/>
        <a:p>
          <a:endParaRPr lang="en-US"/>
        </a:p>
      </dgm:t>
    </dgm:pt>
    <dgm:pt modelId="{CCC6F39C-594C-49D1-934A-AC9A7D61B971}" type="sibTrans" cxnId="{0A63AD1F-40D6-4BD5-978F-EED6743E484C}">
      <dgm:prSet/>
      <dgm:spPr/>
      <dgm:t>
        <a:bodyPr/>
        <a:lstStyle/>
        <a:p>
          <a:endParaRPr lang="en-US"/>
        </a:p>
      </dgm:t>
    </dgm:pt>
    <dgm:pt modelId="{3F8BCAB2-FDA1-43F3-BDF9-AD1329C064D7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cap="none" normalizeH="0" baseline="0" dirty="0" smtClean="0">
              <a:ln/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Midterm: 40</a:t>
          </a:r>
          <a:endParaRPr kumimoji="0" lang="en-US" sz="1400" b="0" i="0" u="none" strike="noStrike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gm:t>
    </dgm:pt>
    <dgm:pt modelId="{83452340-A64B-429E-9C5E-3DC237D310E7}" type="parTrans" cxnId="{9A8C2EF2-5011-45B1-91D7-DE6637056B4A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97E19FEF-E67A-46F3-A975-0E67D81AAA99}" type="sibTrans" cxnId="{9A8C2EF2-5011-45B1-91D7-DE6637056B4A}">
      <dgm:prSet/>
      <dgm:spPr/>
      <dgm:t>
        <a:bodyPr/>
        <a:lstStyle/>
        <a:p>
          <a:endParaRPr lang="en-US"/>
        </a:p>
      </dgm:t>
    </dgm:pt>
    <dgm:pt modelId="{68546111-6378-4EF9-B251-23D5C783E32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Long Case:</a:t>
          </a:r>
          <a:endParaRPr kumimoji="0" lang="en-US" b="1" i="0" u="none" strike="noStrike" cap="none" normalizeH="0" baseline="0" dirty="0" smtClean="0">
            <a:ln/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25</a:t>
          </a:r>
          <a:endParaRPr kumimoji="0" lang="en-US" b="1" i="0" u="none" strike="noStrike" cap="none" normalizeH="0" baseline="0" dirty="0" smtClean="0">
            <a:ln/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6937C7F7-6023-4D19-B450-A14C2F35A4D2}" type="parTrans" cxnId="{D77BFD85-8BA8-427E-A09D-14181E94986C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A38768BE-8422-4E03-978A-DA2DC26B8526}" type="sibTrans" cxnId="{D77BFD85-8BA8-427E-A09D-14181E94986C}">
      <dgm:prSet/>
      <dgm:spPr/>
      <dgm:t>
        <a:bodyPr/>
        <a:lstStyle/>
        <a:p>
          <a:endParaRPr lang="en-US"/>
        </a:p>
      </dgm:t>
    </dgm:pt>
    <dgm:pt modelId="{E0E46220-D315-4885-A0D4-AC5565CC7FC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Clerking &amp; Unit Evaluation: 5</a:t>
          </a:r>
          <a:endParaRPr kumimoji="0" lang="en-US" b="1" i="0" u="none" strike="noStrike" cap="none" normalizeH="0" baseline="0" dirty="0" smtClean="0">
            <a:ln/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5586E1A2-D196-4A1D-A791-A99E3F1F3E5E}" type="parTrans" cxnId="{FA7B5395-C755-4AAD-9133-3EADAD43A949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7F4E0AA5-17F1-410E-8541-A03B081A6C1D}" type="sibTrans" cxnId="{FA7B5395-C755-4AAD-9133-3EADAD43A949}">
      <dgm:prSet/>
      <dgm:spPr/>
      <dgm:t>
        <a:bodyPr/>
        <a:lstStyle/>
        <a:p>
          <a:endParaRPr lang="en-US"/>
        </a:p>
      </dgm:t>
    </dgm:pt>
    <dgm:pt modelId="{E134C2DE-29D4-4699-8AAE-D6D3B54ECD8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Mini-CEX:</a:t>
          </a:r>
          <a:endParaRPr kumimoji="0" lang="en-US" b="1" i="0" u="none" strike="noStrike" cap="none" normalizeH="0" baseline="0" dirty="0" smtClean="0">
            <a:ln/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5</a:t>
          </a:r>
          <a:endParaRPr kumimoji="0" lang="en-US" b="1" i="0" u="none" strike="noStrike" cap="none" normalizeH="0" baseline="0" dirty="0" smtClean="0">
            <a:ln/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59585792-AAF4-43E0-B0DD-3B1F1B2501BC}" type="parTrans" cxnId="{C30B55D7-A7AE-454E-B523-DCE7BCB10E1D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C9548BBC-B496-4A54-B6BB-4A28FCAFBCDC}" type="sibTrans" cxnId="{C30B55D7-A7AE-454E-B523-DCE7BCB10E1D}">
      <dgm:prSet/>
      <dgm:spPr/>
      <dgm:t>
        <a:bodyPr/>
        <a:lstStyle/>
        <a:p>
          <a:endParaRPr lang="en-US"/>
        </a:p>
      </dgm:t>
    </dgm:pt>
    <dgm:pt modelId="{B7DE12F3-A131-44EE-92A0-4C915BAE531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DXR: </a:t>
          </a:r>
          <a:endParaRPr kumimoji="0" lang="en-US" b="1" i="0" u="none" strike="noStrike" cap="none" normalizeH="0" baseline="0" dirty="0" smtClean="0">
            <a:ln/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5</a:t>
          </a:r>
          <a:endParaRPr kumimoji="0" lang="en-US" b="1" i="0" u="none" strike="noStrike" cap="none" normalizeH="0" baseline="0" dirty="0" smtClean="0">
            <a:ln/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24549685-6F5C-46CD-ABC6-10F4B387DF8A}" type="parTrans" cxnId="{080A94EA-7EA5-43BF-83BA-406BCDB1D5BA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72F5C7CF-41BF-42A5-B31F-7F389782F551}" type="sibTrans" cxnId="{080A94EA-7EA5-43BF-83BA-406BCDB1D5BA}">
      <dgm:prSet/>
      <dgm:spPr/>
      <dgm:t>
        <a:bodyPr/>
        <a:lstStyle/>
        <a:p>
          <a:endParaRPr lang="en-US"/>
        </a:p>
      </dgm:t>
    </dgm:pt>
    <dgm:pt modelId="{6D03882C-D642-4D10-A950-4178FCECC30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cap="none" normalizeH="0" baseline="0" smtClean="0">
              <a:ln/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Final: 60</a:t>
          </a:r>
          <a:endParaRPr kumimoji="0" lang="en-US" sz="1400" b="0" i="0" u="none" strike="noStrike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gm:t>
    </dgm:pt>
    <dgm:pt modelId="{DC8011EC-6B28-4F41-8433-A77E52085670}" type="parTrans" cxnId="{7F1246BC-DC13-447D-BFF1-DE8A76576770}">
      <dgm:prSet/>
      <dgm:spPr>
        <a:solidFill>
          <a:schemeClr val="tx1"/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BB41D701-71F7-47CC-84A0-39016C492533}" type="sibTrans" cxnId="{7F1246BC-DC13-447D-BFF1-DE8A76576770}">
      <dgm:prSet/>
      <dgm:spPr/>
      <dgm:t>
        <a:bodyPr/>
        <a:lstStyle/>
        <a:p>
          <a:endParaRPr lang="en-US"/>
        </a:p>
      </dgm:t>
    </dgm:pt>
    <dgm:pt modelId="{3BAACC4D-0178-403F-9751-0E8AF7184C1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Written(MCQs)</a:t>
          </a:r>
          <a:endParaRPr kumimoji="0" lang="en-US" b="1" i="0" u="none" strike="noStrike" cap="none" normalizeH="0" baseline="0" dirty="0" smtClean="0">
            <a:ln/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30</a:t>
          </a:r>
          <a:endParaRPr kumimoji="0" lang="en-US" b="1" i="0" u="none" strike="noStrike" cap="none" normalizeH="0" baseline="0" dirty="0" smtClean="0">
            <a:ln/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80587ACE-4310-4EE9-A5D1-D46445930349}" type="parTrans" cxnId="{408E79AB-74A2-479B-8C4A-CBA26D0C35C8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D3216144-5F86-4A54-B1C3-9E3BD62135A5}" type="sibTrans" cxnId="{408E79AB-74A2-479B-8C4A-CBA26D0C35C8}">
      <dgm:prSet/>
      <dgm:spPr/>
      <dgm:t>
        <a:bodyPr/>
        <a:lstStyle/>
        <a:p>
          <a:endParaRPr lang="en-US"/>
        </a:p>
      </dgm:t>
    </dgm:pt>
    <dgm:pt modelId="{46499402-1D07-4D38-AEB5-05E3F9EDC64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OSCE:</a:t>
          </a:r>
          <a:endParaRPr kumimoji="0" lang="en-US" b="1" i="0" u="none" strike="noStrike" cap="none" normalizeH="0" baseline="0" dirty="0" smtClean="0">
            <a:ln/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30</a:t>
          </a:r>
          <a:endParaRPr kumimoji="0" lang="en-US" b="1" i="0" u="none" strike="noStrike" cap="none" normalizeH="0" baseline="0" dirty="0" smtClean="0">
            <a:ln/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C188E1D4-E860-4518-BACB-60B746967785}" type="parTrans" cxnId="{BEF12D7D-1CF9-472D-AB1F-0D45012BB9AF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8ECD7129-D92D-492B-9395-89014C5740AF}" type="sibTrans" cxnId="{BEF12D7D-1CF9-472D-AB1F-0D45012BB9AF}">
      <dgm:prSet/>
      <dgm:spPr/>
      <dgm:t>
        <a:bodyPr/>
        <a:lstStyle/>
        <a:p>
          <a:endParaRPr lang="en-US"/>
        </a:p>
      </dgm:t>
    </dgm:pt>
    <dgm:pt modelId="{D9FBC764-66E4-4905-8FCC-8C2560B144C4}" type="pres">
      <dgm:prSet presAssocID="{668A0143-153C-4047-AADE-7F1015BFD3F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CF20F7E-CB9A-47E8-B69D-FB45EF3FD309}" type="pres">
      <dgm:prSet presAssocID="{7E17F304-407C-4AD4-AB4F-97F4409705A0}" presName="hierRoot1" presStyleCnt="0">
        <dgm:presLayoutVars>
          <dgm:hierBranch/>
        </dgm:presLayoutVars>
      </dgm:prSet>
      <dgm:spPr/>
    </dgm:pt>
    <dgm:pt modelId="{CF9C223C-3B3C-47D4-A427-35CB8B944187}" type="pres">
      <dgm:prSet presAssocID="{7E17F304-407C-4AD4-AB4F-97F4409705A0}" presName="rootComposite1" presStyleCnt="0"/>
      <dgm:spPr/>
    </dgm:pt>
    <dgm:pt modelId="{8CBB0254-6D9E-44C7-9C30-9E1C627E6B30}" type="pres">
      <dgm:prSet presAssocID="{7E17F304-407C-4AD4-AB4F-97F4409705A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4E2B58E-58F7-4043-B942-C9BF7F784D50}" type="pres">
      <dgm:prSet presAssocID="{7E17F304-407C-4AD4-AB4F-97F4409705A0}" presName="rootConnector1" presStyleLbl="node1" presStyleIdx="0" presStyleCnt="0"/>
      <dgm:spPr/>
      <dgm:t>
        <a:bodyPr/>
        <a:lstStyle/>
        <a:p>
          <a:endParaRPr lang="en-US"/>
        </a:p>
      </dgm:t>
    </dgm:pt>
    <dgm:pt modelId="{AC2670E7-19F6-43FC-9B64-E4D5A39A69CF}" type="pres">
      <dgm:prSet presAssocID="{7E17F304-407C-4AD4-AB4F-97F4409705A0}" presName="hierChild2" presStyleCnt="0"/>
      <dgm:spPr/>
    </dgm:pt>
    <dgm:pt modelId="{21B98F9A-2C0A-4C17-BE58-1EA2342787C7}" type="pres">
      <dgm:prSet presAssocID="{83452340-A64B-429E-9C5E-3DC237D310E7}" presName="Name35" presStyleLbl="parChTrans1D2" presStyleIdx="0" presStyleCnt="2"/>
      <dgm:spPr/>
      <dgm:t>
        <a:bodyPr/>
        <a:lstStyle/>
        <a:p>
          <a:endParaRPr lang="en-US"/>
        </a:p>
      </dgm:t>
    </dgm:pt>
    <dgm:pt modelId="{C47CE012-1307-456C-9920-FA0D059084D3}" type="pres">
      <dgm:prSet presAssocID="{3F8BCAB2-FDA1-43F3-BDF9-AD1329C064D7}" presName="hierRoot2" presStyleCnt="0">
        <dgm:presLayoutVars>
          <dgm:hierBranch/>
        </dgm:presLayoutVars>
      </dgm:prSet>
      <dgm:spPr/>
    </dgm:pt>
    <dgm:pt modelId="{96DCFC22-1320-447C-8615-191DBB1700FD}" type="pres">
      <dgm:prSet presAssocID="{3F8BCAB2-FDA1-43F3-BDF9-AD1329C064D7}" presName="rootComposite" presStyleCnt="0"/>
      <dgm:spPr/>
    </dgm:pt>
    <dgm:pt modelId="{F42257F2-056C-4AE0-83C7-05F25DF8C997}" type="pres">
      <dgm:prSet presAssocID="{3F8BCAB2-FDA1-43F3-BDF9-AD1329C064D7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798A0A-C3AE-4875-A2D2-A1F6E39FDFF6}" type="pres">
      <dgm:prSet presAssocID="{3F8BCAB2-FDA1-43F3-BDF9-AD1329C064D7}" presName="rootConnector" presStyleLbl="node2" presStyleIdx="0" presStyleCnt="2"/>
      <dgm:spPr/>
      <dgm:t>
        <a:bodyPr/>
        <a:lstStyle/>
        <a:p>
          <a:endParaRPr lang="en-US"/>
        </a:p>
      </dgm:t>
    </dgm:pt>
    <dgm:pt modelId="{3051BB0E-0C3A-40E1-A1B9-23C1C3956173}" type="pres">
      <dgm:prSet presAssocID="{3F8BCAB2-FDA1-43F3-BDF9-AD1329C064D7}" presName="hierChild4" presStyleCnt="0"/>
      <dgm:spPr/>
    </dgm:pt>
    <dgm:pt modelId="{75140024-3591-43DE-86B3-971E1AE9D760}" type="pres">
      <dgm:prSet presAssocID="{6937C7F7-6023-4D19-B450-A14C2F35A4D2}" presName="Name35" presStyleLbl="parChTrans1D3" presStyleIdx="0" presStyleCnt="6"/>
      <dgm:spPr/>
      <dgm:t>
        <a:bodyPr/>
        <a:lstStyle/>
        <a:p>
          <a:endParaRPr lang="en-US"/>
        </a:p>
      </dgm:t>
    </dgm:pt>
    <dgm:pt modelId="{A54317E4-0C82-41D1-9945-1BB4D326B987}" type="pres">
      <dgm:prSet presAssocID="{68546111-6378-4EF9-B251-23D5C783E32A}" presName="hierRoot2" presStyleCnt="0">
        <dgm:presLayoutVars>
          <dgm:hierBranch val="r"/>
        </dgm:presLayoutVars>
      </dgm:prSet>
      <dgm:spPr/>
    </dgm:pt>
    <dgm:pt modelId="{8DFA8C9B-D29B-45BC-B1A5-67590A15D0F2}" type="pres">
      <dgm:prSet presAssocID="{68546111-6378-4EF9-B251-23D5C783E32A}" presName="rootComposite" presStyleCnt="0"/>
      <dgm:spPr/>
    </dgm:pt>
    <dgm:pt modelId="{602C3334-5ABC-4543-95A9-1EC2A0FE3280}" type="pres">
      <dgm:prSet presAssocID="{68546111-6378-4EF9-B251-23D5C783E32A}" presName="rootText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F2F5F0-54CC-4C0B-99F6-DC0257CB3228}" type="pres">
      <dgm:prSet presAssocID="{68546111-6378-4EF9-B251-23D5C783E32A}" presName="rootConnector" presStyleLbl="node3" presStyleIdx="0" presStyleCnt="6"/>
      <dgm:spPr/>
      <dgm:t>
        <a:bodyPr/>
        <a:lstStyle/>
        <a:p>
          <a:endParaRPr lang="en-US"/>
        </a:p>
      </dgm:t>
    </dgm:pt>
    <dgm:pt modelId="{EBA5FD61-0E16-468F-91C5-25842A1A9612}" type="pres">
      <dgm:prSet presAssocID="{68546111-6378-4EF9-B251-23D5C783E32A}" presName="hierChild4" presStyleCnt="0"/>
      <dgm:spPr/>
    </dgm:pt>
    <dgm:pt modelId="{E38F9AD3-3292-4501-B23F-9BDB99F5D3F9}" type="pres">
      <dgm:prSet presAssocID="{68546111-6378-4EF9-B251-23D5C783E32A}" presName="hierChild5" presStyleCnt="0"/>
      <dgm:spPr/>
    </dgm:pt>
    <dgm:pt modelId="{B7427EB0-C527-4750-9F1E-BFCC670D32A4}" type="pres">
      <dgm:prSet presAssocID="{5586E1A2-D196-4A1D-A791-A99E3F1F3E5E}" presName="Name35" presStyleLbl="parChTrans1D3" presStyleIdx="1" presStyleCnt="6"/>
      <dgm:spPr/>
      <dgm:t>
        <a:bodyPr/>
        <a:lstStyle/>
        <a:p>
          <a:endParaRPr lang="en-US"/>
        </a:p>
      </dgm:t>
    </dgm:pt>
    <dgm:pt modelId="{F6007244-CED8-4178-86ED-14B09397A46C}" type="pres">
      <dgm:prSet presAssocID="{E0E46220-D315-4885-A0D4-AC5565CC7FCC}" presName="hierRoot2" presStyleCnt="0">
        <dgm:presLayoutVars>
          <dgm:hierBranch val="r"/>
        </dgm:presLayoutVars>
      </dgm:prSet>
      <dgm:spPr/>
    </dgm:pt>
    <dgm:pt modelId="{26BB95F9-9E66-44C9-B08C-BFC1387D3C84}" type="pres">
      <dgm:prSet presAssocID="{E0E46220-D315-4885-A0D4-AC5565CC7FCC}" presName="rootComposite" presStyleCnt="0"/>
      <dgm:spPr/>
    </dgm:pt>
    <dgm:pt modelId="{6CD28CF1-945E-4915-A454-CC13515EBE6F}" type="pres">
      <dgm:prSet presAssocID="{E0E46220-D315-4885-A0D4-AC5565CC7FCC}" presName="rootText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208A23-EA53-455E-B5DA-627B8B310852}" type="pres">
      <dgm:prSet presAssocID="{E0E46220-D315-4885-A0D4-AC5565CC7FCC}" presName="rootConnector" presStyleLbl="node3" presStyleIdx="1" presStyleCnt="6"/>
      <dgm:spPr/>
      <dgm:t>
        <a:bodyPr/>
        <a:lstStyle/>
        <a:p>
          <a:endParaRPr lang="en-US"/>
        </a:p>
      </dgm:t>
    </dgm:pt>
    <dgm:pt modelId="{3D267A5E-CCB6-4445-9024-178541E0C8C1}" type="pres">
      <dgm:prSet presAssocID="{E0E46220-D315-4885-A0D4-AC5565CC7FCC}" presName="hierChild4" presStyleCnt="0"/>
      <dgm:spPr/>
    </dgm:pt>
    <dgm:pt modelId="{7C667A9A-FDAD-4408-9ED5-F4894992EACF}" type="pres">
      <dgm:prSet presAssocID="{E0E46220-D315-4885-A0D4-AC5565CC7FCC}" presName="hierChild5" presStyleCnt="0"/>
      <dgm:spPr/>
    </dgm:pt>
    <dgm:pt modelId="{5F2124F2-C13C-43E9-A999-EF1C5D136901}" type="pres">
      <dgm:prSet presAssocID="{59585792-AAF4-43E0-B0DD-3B1F1B2501BC}" presName="Name35" presStyleLbl="parChTrans1D3" presStyleIdx="2" presStyleCnt="6"/>
      <dgm:spPr/>
      <dgm:t>
        <a:bodyPr/>
        <a:lstStyle/>
        <a:p>
          <a:endParaRPr lang="en-US"/>
        </a:p>
      </dgm:t>
    </dgm:pt>
    <dgm:pt modelId="{D0BA0E69-EC0D-4AFE-B6B6-2BC90B8A96CF}" type="pres">
      <dgm:prSet presAssocID="{E134C2DE-29D4-4699-8AAE-D6D3B54ECD80}" presName="hierRoot2" presStyleCnt="0">
        <dgm:presLayoutVars>
          <dgm:hierBranch val="r"/>
        </dgm:presLayoutVars>
      </dgm:prSet>
      <dgm:spPr/>
    </dgm:pt>
    <dgm:pt modelId="{AA49D68E-E8F7-41C3-A18F-CDF7322F23A8}" type="pres">
      <dgm:prSet presAssocID="{E134C2DE-29D4-4699-8AAE-D6D3B54ECD80}" presName="rootComposite" presStyleCnt="0"/>
      <dgm:spPr/>
    </dgm:pt>
    <dgm:pt modelId="{5AA9240F-5555-4DF1-8A6E-C23341827EF6}" type="pres">
      <dgm:prSet presAssocID="{E134C2DE-29D4-4699-8AAE-D6D3B54ECD80}" presName="rootText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DE306E2-C9DE-4AC6-BE25-CB40709E28EF}" type="pres">
      <dgm:prSet presAssocID="{E134C2DE-29D4-4699-8AAE-D6D3B54ECD80}" presName="rootConnector" presStyleLbl="node3" presStyleIdx="2" presStyleCnt="6"/>
      <dgm:spPr/>
      <dgm:t>
        <a:bodyPr/>
        <a:lstStyle/>
        <a:p>
          <a:endParaRPr lang="en-US"/>
        </a:p>
      </dgm:t>
    </dgm:pt>
    <dgm:pt modelId="{1B4182DF-FF22-486D-A0FB-BE3EB0C1E4FB}" type="pres">
      <dgm:prSet presAssocID="{E134C2DE-29D4-4699-8AAE-D6D3B54ECD80}" presName="hierChild4" presStyleCnt="0"/>
      <dgm:spPr/>
    </dgm:pt>
    <dgm:pt modelId="{95292DE7-4870-4F0C-B2CD-00F9186A9459}" type="pres">
      <dgm:prSet presAssocID="{E134C2DE-29D4-4699-8AAE-D6D3B54ECD80}" presName="hierChild5" presStyleCnt="0"/>
      <dgm:spPr/>
    </dgm:pt>
    <dgm:pt modelId="{9AD8A46A-54A2-438D-8E79-1418CECC8A96}" type="pres">
      <dgm:prSet presAssocID="{24549685-6F5C-46CD-ABC6-10F4B387DF8A}" presName="Name35" presStyleLbl="parChTrans1D3" presStyleIdx="3" presStyleCnt="6"/>
      <dgm:spPr/>
      <dgm:t>
        <a:bodyPr/>
        <a:lstStyle/>
        <a:p>
          <a:endParaRPr lang="en-US"/>
        </a:p>
      </dgm:t>
    </dgm:pt>
    <dgm:pt modelId="{3581C461-4663-48E1-82CC-0F2051DA8ADD}" type="pres">
      <dgm:prSet presAssocID="{B7DE12F3-A131-44EE-92A0-4C915BAE531B}" presName="hierRoot2" presStyleCnt="0">
        <dgm:presLayoutVars>
          <dgm:hierBranch val="r"/>
        </dgm:presLayoutVars>
      </dgm:prSet>
      <dgm:spPr/>
    </dgm:pt>
    <dgm:pt modelId="{13A11EBF-A5E8-4DE6-B55D-BB5622E4DFA5}" type="pres">
      <dgm:prSet presAssocID="{B7DE12F3-A131-44EE-92A0-4C915BAE531B}" presName="rootComposite" presStyleCnt="0"/>
      <dgm:spPr/>
    </dgm:pt>
    <dgm:pt modelId="{3673C23D-1F67-4589-BA76-6667459DE602}" type="pres">
      <dgm:prSet presAssocID="{B7DE12F3-A131-44EE-92A0-4C915BAE531B}" presName="rootText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84AF92-F042-4FAF-BB1D-4FBF726ACC08}" type="pres">
      <dgm:prSet presAssocID="{B7DE12F3-A131-44EE-92A0-4C915BAE531B}" presName="rootConnector" presStyleLbl="node3" presStyleIdx="3" presStyleCnt="6"/>
      <dgm:spPr/>
      <dgm:t>
        <a:bodyPr/>
        <a:lstStyle/>
        <a:p>
          <a:endParaRPr lang="en-US"/>
        </a:p>
      </dgm:t>
    </dgm:pt>
    <dgm:pt modelId="{A66090C1-74B2-4815-9D67-065A25F78635}" type="pres">
      <dgm:prSet presAssocID="{B7DE12F3-A131-44EE-92A0-4C915BAE531B}" presName="hierChild4" presStyleCnt="0"/>
      <dgm:spPr/>
    </dgm:pt>
    <dgm:pt modelId="{188B99E7-4F9A-4973-AA18-4B434A59984C}" type="pres">
      <dgm:prSet presAssocID="{B7DE12F3-A131-44EE-92A0-4C915BAE531B}" presName="hierChild5" presStyleCnt="0"/>
      <dgm:spPr/>
    </dgm:pt>
    <dgm:pt modelId="{8B0B5F67-F9E3-4FE1-BAC9-2A7E9DF787DE}" type="pres">
      <dgm:prSet presAssocID="{3F8BCAB2-FDA1-43F3-BDF9-AD1329C064D7}" presName="hierChild5" presStyleCnt="0"/>
      <dgm:spPr/>
    </dgm:pt>
    <dgm:pt modelId="{14603FD9-B2B2-41A3-ADA6-0DF358B780EB}" type="pres">
      <dgm:prSet presAssocID="{DC8011EC-6B28-4F41-8433-A77E52085670}" presName="Name35" presStyleLbl="parChTrans1D2" presStyleIdx="1" presStyleCnt="2"/>
      <dgm:spPr/>
      <dgm:t>
        <a:bodyPr/>
        <a:lstStyle/>
        <a:p>
          <a:endParaRPr lang="en-US"/>
        </a:p>
      </dgm:t>
    </dgm:pt>
    <dgm:pt modelId="{3FE07E30-921E-483D-8FBE-D5B6E2B2B779}" type="pres">
      <dgm:prSet presAssocID="{6D03882C-D642-4D10-A950-4178FCECC30A}" presName="hierRoot2" presStyleCnt="0">
        <dgm:presLayoutVars>
          <dgm:hierBranch/>
        </dgm:presLayoutVars>
      </dgm:prSet>
      <dgm:spPr/>
    </dgm:pt>
    <dgm:pt modelId="{3A71F3B0-4DD4-443F-BAA1-7F5C4C6A9018}" type="pres">
      <dgm:prSet presAssocID="{6D03882C-D642-4D10-A950-4178FCECC30A}" presName="rootComposite" presStyleCnt="0"/>
      <dgm:spPr/>
    </dgm:pt>
    <dgm:pt modelId="{447E18C2-39EC-4550-8564-4CFD34192FF6}" type="pres">
      <dgm:prSet presAssocID="{6D03882C-D642-4D10-A950-4178FCECC30A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84C4995-A63E-4159-AED4-DA393B297554}" type="pres">
      <dgm:prSet presAssocID="{6D03882C-D642-4D10-A950-4178FCECC30A}" presName="rootConnector" presStyleLbl="node2" presStyleIdx="1" presStyleCnt="2"/>
      <dgm:spPr/>
      <dgm:t>
        <a:bodyPr/>
        <a:lstStyle/>
        <a:p>
          <a:endParaRPr lang="en-US"/>
        </a:p>
      </dgm:t>
    </dgm:pt>
    <dgm:pt modelId="{68F926AF-4401-4865-8E43-BB91CD5D0814}" type="pres">
      <dgm:prSet presAssocID="{6D03882C-D642-4D10-A950-4178FCECC30A}" presName="hierChild4" presStyleCnt="0"/>
      <dgm:spPr/>
    </dgm:pt>
    <dgm:pt modelId="{64B8E614-BC70-40B2-B2D6-EAF00D2F998A}" type="pres">
      <dgm:prSet presAssocID="{80587ACE-4310-4EE9-A5D1-D46445930349}" presName="Name35" presStyleLbl="parChTrans1D3" presStyleIdx="4" presStyleCnt="6"/>
      <dgm:spPr/>
      <dgm:t>
        <a:bodyPr/>
        <a:lstStyle/>
        <a:p>
          <a:endParaRPr lang="en-US"/>
        </a:p>
      </dgm:t>
    </dgm:pt>
    <dgm:pt modelId="{F386B3B4-0195-436A-A986-6562D51D3D68}" type="pres">
      <dgm:prSet presAssocID="{3BAACC4D-0178-403F-9751-0E8AF7184C1E}" presName="hierRoot2" presStyleCnt="0">
        <dgm:presLayoutVars>
          <dgm:hierBranch val="r"/>
        </dgm:presLayoutVars>
      </dgm:prSet>
      <dgm:spPr/>
    </dgm:pt>
    <dgm:pt modelId="{49DD91A3-4B88-4930-8CA4-309FC40CE669}" type="pres">
      <dgm:prSet presAssocID="{3BAACC4D-0178-403F-9751-0E8AF7184C1E}" presName="rootComposite" presStyleCnt="0"/>
      <dgm:spPr/>
    </dgm:pt>
    <dgm:pt modelId="{5F16D37B-AEB4-4C7B-AC7D-7DE303A2D8D2}" type="pres">
      <dgm:prSet presAssocID="{3BAACC4D-0178-403F-9751-0E8AF7184C1E}" presName="rootText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9EC2805-A883-4D32-BCEE-1C7B1E3A0C96}" type="pres">
      <dgm:prSet presAssocID="{3BAACC4D-0178-403F-9751-0E8AF7184C1E}" presName="rootConnector" presStyleLbl="node3" presStyleIdx="4" presStyleCnt="6"/>
      <dgm:spPr/>
      <dgm:t>
        <a:bodyPr/>
        <a:lstStyle/>
        <a:p>
          <a:endParaRPr lang="en-US"/>
        </a:p>
      </dgm:t>
    </dgm:pt>
    <dgm:pt modelId="{5594F5A7-BA4F-4915-8FB3-B3B35E25D026}" type="pres">
      <dgm:prSet presAssocID="{3BAACC4D-0178-403F-9751-0E8AF7184C1E}" presName="hierChild4" presStyleCnt="0"/>
      <dgm:spPr/>
    </dgm:pt>
    <dgm:pt modelId="{048CBC3D-F5CA-491B-A315-A0C550FAFD12}" type="pres">
      <dgm:prSet presAssocID="{3BAACC4D-0178-403F-9751-0E8AF7184C1E}" presName="hierChild5" presStyleCnt="0"/>
      <dgm:spPr/>
    </dgm:pt>
    <dgm:pt modelId="{0C920AB4-C0D7-4B87-AF67-C28E53E8717E}" type="pres">
      <dgm:prSet presAssocID="{C188E1D4-E860-4518-BACB-60B746967785}" presName="Name35" presStyleLbl="parChTrans1D3" presStyleIdx="5" presStyleCnt="6"/>
      <dgm:spPr/>
      <dgm:t>
        <a:bodyPr/>
        <a:lstStyle/>
        <a:p>
          <a:endParaRPr lang="en-US"/>
        </a:p>
      </dgm:t>
    </dgm:pt>
    <dgm:pt modelId="{13923C6E-196F-4C6B-BC7E-6D3B490EB297}" type="pres">
      <dgm:prSet presAssocID="{46499402-1D07-4D38-AEB5-05E3F9EDC645}" presName="hierRoot2" presStyleCnt="0">
        <dgm:presLayoutVars>
          <dgm:hierBranch val="r"/>
        </dgm:presLayoutVars>
      </dgm:prSet>
      <dgm:spPr/>
    </dgm:pt>
    <dgm:pt modelId="{C558E26B-3268-4EB9-B7DB-A4A6F7858EA6}" type="pres">
      <dgm:prSet presAssocID="{46499402-1D07-4D38-AEB5-05E3F9EDC645}" presName="rootComposite" presStyleCnt="0"/>
      <dgm:spPr/>
    </dgm:pt>
    <dgm:pt modelId="{BF0304EC-87D7-43F3-9243-CDF6B2683824}" type="pres">
      <dgm:prSet presAssocID="{46499402-1D07-4D38-AEB5-05E3F9EDC645}" presName="rootText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AB2F94B-C7F7-462A-8890-F9515DC3375E}" type="pres">
      <dgm:prSet presAssocID="{46499402-1D07-4D38-AEB5-05E3F9EDC645}" presName="rootConnector" presStyleLbl="node3" presStyleIdx="5" presStyleCnt="6"/>
      <dgm:spPr/>
      <dgm:t>
        <a:bodyPr/>
        <a:lstStyle/>
        <a:p>
          <a:endParaRPr lang="en-US"/>
        </a:p>
      </dgm:t>
    </dgm:pt>
    <dgm:pt modelId="{808261D0-D0FD-4BD1-B0D5-75E0F9FDF08A}" type="pres">
      <dgm:prSet presAssocID="{46499402-1D07-4D38-AEB5-05E3F9EDC645}" presName="hierChild4" presStyleCnt="0"/>
      <dgm:spPr/>
    </dgm:pt>
    <dgm:pt modelId="{40135B57-8E4A-4155-8B85-580298E2DCF5}" type="pres">
      <dgm:prSet presAssocID="{46499402-1D07-4D38-AEB5-05E3F9EDC645}" presName="hierChild5" presStyleCnt="0"/>
      <dgm:spPr/>
    </dgm:pt>
    <dgm:pt modelId="{E13D4220-A849-4475-80DE-E728EC6B6A76}" type="pres">
      <dgm:prSet presAssocID="{6D03882C-D642-4D10-A950-4178FCECC30A}" presName="hierChild5" presStyleCnt="0"/>
      <dgm:spPr/>
    </dgm:pt>
    <dgm:pt modelId="{097B42C2-A23F-4336-88CA-43859516B363}" type="pres">
      <dgm:prSet presAssocID="{7E17F304-407C-4AD4-AB4F-97F4409705A0}" presName="hierChild3" presStyleCnt="0"/>
      <dgm:spPr/>
    </dgm:pt>
  </dgm:ptLst>
  <dgm:cxnLst>
    <dgm:cxn modelId="{3EC93CD3-9F04-4B97-B74B-2F7FF24B8163}" type="presOf" srcId="{5586E1A2-D196-4A1D-A791-A99E3F1F3E5E}" destId="{B7427EB0-C527-4750-9F1E-BFCC670D32A4}" srcOrd="0" destOrd="0" presId="urn:microsoft.com/office/officeart/2005/8/layout/orgChart1"/>
    <dgm:cxn modelId="{FA7B5395-C755-4AAD-9133-3EADAD43A949}" srcId="{3F8BCAB2-FDA1-43F3-BDF9-AD1329C064D7}" destId="{E0E46220-D315-4885-A0D4-AC5565CC7FCC}" srcOrd="1" destOrd="0" parTransId="{5586E1A2-D196-4A1D-A791-A99E3F1F3E5E}" sibTransId="{7F4E0AA5-17F1-410E-8541-A03B081A6C1D}"/>
    <dgm:cxn modelId="{74968070-FED4-463D-8149-6EA7E2722154}" type="presOf" srcId="{E134C2DE-29D4-4699-8AAE-D6D3B54ECD80}" destId="{8DE306E2-C9DE-4AC6-BE25-CB40709E28EF}" srcOrd="1" destOrd="0" presId="urn:microsoft.com/office/officeart/2005/8/layout/orgChart1"/>
    <dgm:cxn modelId="{951EA020-EE4F-4123-856C-9C985D16592C}" type="presOf" srcId="{80587ACE-4310-4EE9-A5D1-D46445930349}" destId="{64B8E614-BC70-40B2-B2D6-EAF00D2F998A}" srcOrd="0" destOrd="0" presId="urn:microsoft.com/office/officeart/2005/8/layout/orgChart1"/>
    <dgm:cxn modelId="{1DB00173-D65C-48C8-85AD-A8125E72F2A4}" type="presOf" srcId="{7E17F304-407C-4AD4-AB4F-97F4409705A0}" destId="{B4E2B58E-58F7-4043-B942-C9BF7F784D50}" srcOrd="1" destOrd="0" presId="urn:microsoft.com/office/officeart/2005/8/layout/orgChart1"/>
    <dgm:cxn modelId="{408E79AB-74A2-479B-8C4A-CBA26D0C35C8}" srcId="{6D03882C-D642-4D10-A950-4178FCECC30A}" destId="{3BAACC4D-0178-403F-9751-0E8AF7184C1E}" srcOrd="0" destOrd="0" parTransId="{80587ACE-4310-4EE9-A5D1-D46445930349}" sibTransId="{D3216144-5F86-4A54-B1C3-9E3BD62135A5}"/>
    <dgm:cxn modelId="{C1B5FCA9-1674-4A8D-80C9-7B3CFD5D1B83}" type="presOf" srcId="{C188E1D4-E860-4518-BACB-60B746967785}" destId="{0C920AB4-C0D7-4B87-AF67-C28E53E8717E}" srcOrd="0" destOrd="0" presId="urn:microsoft.com/office/officeart/2005/8/layout/orgChart1"/>
    <dgm:cxn modelId="{9EFD7904-48D6-46FA-BA24-7BCB5F4077D0}" type="presOf" srcId="{6937C7F7-6023-4D19-B450-A14C2F35A4D2}" destId="{75140024-3591-43DE-86B3-971E1AE9D760}" srcOrd="0" destOrd="0" presId="urn:microsoft.com/office/officeart/2005/8/layout/orgChart1"/>
    <dgm:cxn modelId="{377A7DB9-5F5D-47D1-B359-EDCEE2424839}" type="presOf" srcId="{DC8011EC-6B28-4F41-8433-A77E52085670}" destId="{14603FD9-B2B2-41A3-ADA6-0DF358B780EB}" srcOrd="0" destOrd="0" presId="urn:microsoft.com/office/officeart/2005/8/layout/orgChart1"/>
    <dgm:cxn modelId="{BB85A85F-FA5B-4FC1-8BAA-59B27FB201D3}" type="presOf" srcId="{24549685-6F5C-46CD-ABC6-10F4B387DF8A}" destId="{9AD8A46A-54A2-438D-8E79-1418CECC8A96}" srcOrd="0" destOrd="0" presId="urn:microsoft.com/office/officeart/2005/8/layout/orgChart1"/>
    <dgm:cxn modelId="{D6291F5A-8972-41D6-8CD2-3595762DB423}" type="presOf" srcId="{E0E46220-D315-4885-A0D4-AC5565CC7FCC}" destId="{12208A23-EA53-455E-B5DA-627B8B310852}" srcOrd="1" destOrd="0" presId="urn:microsoft.com/office/officeart/2005/8/layout/orgChart1"/>
    <dgm:cxn modelId="{450781EE-F1DC-41E3-84EF-292CD51165ED}" type="presOf" srcId="{68546111-6378-4EF9-B251-23D5C783E32A}" destId="{602C3334-5ABC-4543-95A9-1EC2A0FE3280}" srcOrd="0" destOrd="0" presId="urn:microsoft.com/office/officeart/2005/8/layout/orgChart1"/>
    <dgm:cxn modelId="{D77BFD85-8BA8-427E-A09D-14181E94986C}" srcId="{3F8BCAB2-FDA1-43F3-BDF9-AD1329C064D7}" destId="{68546111-6378-4EF9-B251-23D5C783E32A}" srcOrd="0" destOrd="0" parTransId="{6937C7F7-6023-4D19-B450-A14C2F35A4D2}" sibTransId="{A38768BE-8422-4E03-978A-DA2DC26B8526}"/>
    <dgm:cxn modelId="{1E0BD5DF-D567-488B-B392-E58BF488E7CC}" type="presOf" srcId="{3F8BCAB2-FDA1-43F3-BDF9-AD1329C064D7}" destId="{F42257F2-056C-4AE0-83C7-05F25DF8C997}" srcOrd="0" destOrd="0" presId="urn:microsoft.com/office/officeart/2005/8/layout/orgChart1"/>
    <dgm:cxn modelId="{095A572C-F910-48C9-BA59-F8548241004E}" type="presOf" srcId="{668A0143-153C-4047-AADE-7F1015BFD3FC}" destId="{D9FBC764-66E4-4905-8FCC-8C2560B144C4}" srcOrd="0" destOrd="0" presId="urn:microsoft.com/office/officeart/2005/8/layout/orgChart1"/>
    <dgm:cxn modelId="{DB7376CD-7979-4D14-9F52-D8608D0A5D79}" type="presOf" srcId="{3BAACC4D-0178-403F-9751-0E8AF7184C1E}" destId="{5F16D37B-AEB4-4C7B-AC7D-7DE303A2D8D2}" srcOrd="0" destOrd="0" presId="urn:microsoft.com/office/officeart/2005/8/layout/orgChart1"/>
    <dgm:cxn modelId="{9443C908-2D47-45A8-A0ED-00A97EFFE765}" type="presOf" srcId="{B7DE12F3-A131-44EE-92A0-4C915BAE531B}" destId="{4384AF92-F042-4FAF-BB1D-4FBF726ACC08}" srcOrd="1" destOrd="0" presId="urn:microsoft.com/office/officeart/2005/8/layout/orgChart1"/>
    <dgm:cxn modelId="{78D9C6A6-DD4C-4074-8D9A-DDD36F77E3D0}" type="presOf" srcId="{E134C2DE-29D4-4699-8AAE-D6D3B54ECD80}" destId="{5AA9240F-5555-4DF1-8A6E-C23341827EF6}" srcOrd="0" destOrd="0" presId="urn:microsoft.com/office/officeart/2005/8/layout/orgChart1"/>
    <dgm:cxn modelId="{BEF12D7D-1CF9-472D-AB1F-0D45012BB9AF}" srcId="{6D03882C-D642-4D10-A950-4178FCECC30A}" destId="{46499402-1D07-4D38-AEB5-05E3F9EDC645}" srcOrd="1" destOrd="0" parTransId="{C188E1D4-E860-4518-BACB-60B746967785}" sibTransId="{8ECD7129-D92D-492B-9395-89014C5740AF}"/>
    <dgm:cxn modelId="{ED324EA0-08E5-4B4A-9552-D666A2321459}" type="presOf" srcId="{6D03882C-D642-4D10-A950-4178FCECC30A}" destId="{884C4995-A63E-4159-AED4-DA393B297554}" srcOrd="1" destOrd="0" presId="urn:microsoft.com/office/officeart/2005/8/layout/orgChart1"/>
    <dgm:cxn modelId="{F14E1024-AB64-4063-9D14-84D9ABDAC837}" type="presOf" srcId="{E0E46220-D315-4885-A0D4-AC5565CC7FCC}" destId="{6CD28CF1-945E-4915-A454-CC13515EBE6F}" srcOrd="0" destOrd="0" presId="urn:microsoft.com/office/officeart/2005/8/layout/orgChart1"/>
    <dgm:cxn modelId="{9A8C2EF2-5011-45B1-91D7-DE6637056B4A}" srcId="{7E17F304-407C-4AD4-AB4F-97F4409705A0}" destId="{3F8BCAB2-FDA1-43F3-BDF9-AD1329C064D7}" srcOrd="0" destOrd="0" parTransId="{83452340-A64B-429E-9C5E-3DC237D310E7}" sibTransId="{97E19FEF-E67A-46F3-A975-0E67D81AAA99}"/>
    <dgm:cxn modelId="{3D9A4320-4A9E-45D1-B799-55919538FD59}" type="presOf" srcId="{68546111-6378-4EF9-B251-23D5C783E32A}" destId="{A5F2F5F0-54CC-4C0B-99F6-DC0257CB3228}" srcOrd="1" destOrd="0" presId="urn:microsoft.com/office/officeart/2005/8/layout/orgChart1"/>
    <dgm:cxn modelId="{0A63AD1F-40D6-4BD5-978F-EED6743E484C}" srcId="{668A0143-153C-4047-AADE-7F1015BFD3FC}" destId="{7E17F304-407C-4AD4-AB4F-97F4409705A0}" srcOrd="0" destOrd="0" parTransId="{ECA8536F-27FA-4A12-B8F5-48DCA89B275F}" sibTransId="{CCC6F39C-594C-49D1-934A-AC9A7D61B971}"/>
    <dgm:cxn modelId="{080A94EA-7EA5-43BF-83BA-406BCDB1D5BA}" srcId="{3F8BCAB2-FDA1-43F3-BDF9-AD1329C064D7}" destId="{B7DE12F3-A131-44EE-92A0-4C915BAE531B}" srcOrd="3" destOrd="0" parTransId="{24549685-6F5C-46CD-ABC6-10F4B387DF8A}" sibTransId="{72F5C7CF-41BF-42A5-B31F-7F389782F551}"/>
    <dgm:cxn modelId="{D7F9FAF2-AFB1-4DF5-AA7C-A372A2FCBA76}" type="presOf" srcId="{B7DE12F3-A131-44EE-92A0-4C915BAE531B}" destId="{3673C23D-1F67-4589-BA76-6667459DE602}" srcOrd="0" destOrd="0" presId="urn:microsoft.com/office/officeart/2005/8/layout/orgChart1"/>
    <dgm:cxn modelId="{1CF7C1CB-BF17-4025-ABEF-BF457D92B559}" type="presOf" srcId="{3BAACC4D-0178-403F-9751-0E8AF7184C1E}" destId="{79EC2805-A883-4D32-BCEE-1C7B1E3A0C96}" srcOrd="1" destOrd="0" presId="urn:microsoft.com/office/officeart/2005/8/layout/orgChart1"/>
    <dgm:cxn modelId="{7F1246BC-DC13-447D-BFF1-DE8A76576770}" srcId="{7E17F304-407C-4AD4-AB4F-97F4409705A0}" destId="{6D03882C-D642-4D10-A950-4178FCECC30A}" srcOrd="1" destOrd="0" parTransId="{DC8011EC-6B28-4F41-8433-A77E52085670}" sibTransId="{BB41D701-71F7-47CC-84A0-39016C492533}"/>
    <dgm:cxn modelId="{F5CC9D1B-2E1D-4B91-9335-FD5237870053}" type="presOf" srcId="{6D03882C-D642-4D10-A950-4178FCECC30A}" destId="{447E18C2-39EC-4550-8564-4CFD34192FF6}" srcOrd="0" destOrd="0" presId="urn:microsoft.com/office/officeart/2005/8/layout/orgChart1"/>
    <dgm:cxn modelId="{FA720C2F-B792-4CBC-860F-7405243F3111}" type="presOf" srcId="{3F8BCAB2-FDA1-43F3-BDF9-AD1329C064D7}" destId="{8A798A0A-C3AE-4875-A2D2-A1F6E39FDFF6}" srcOrd="1" destOrd="0" presId="urn:microsoft.com/office/officeart/2005/8/layout/orgChart1"/>
    <dgm:cxn modelId="{E95B57A8-E257-455E-83F0-7EEB697E116E}" type="presOf" srcId="{7E17F304-407C-4AD4-AB4F-97F4409705A0}" destId="{8CBB0254-6D9E-44C7-9C30-9E1C627E6B30}" srcOrd="0" destOrd="0" presId="urn:microsoft.com/office/officeart/2005/8/layout/orgChart1"/>
    <dgm:cxn modelId="{C30B55D7-A7AE-454E-B523-DCE7BCB10E1D}" srcId="{3F8BCAB2-FDA1-43F3-BDF9-AD1329C064D7}" destId="{E134C2DE-29D4-4699-8AAE-D6D3B54ECD80}" srcOrd="2" destOrd="0" parTransId="{59585792-AAF4-43E0-B0DD-3B1F1B2501BC}" sibTransId="{C9548BBC-B496-4A54-B6BB-4A28FCAFBCDC}"/>
    <dgm:cxn modelId="{0898711A-ED1B-4C9F-9407-98242CDCADC1}" type="presOf" srcId="{59585792-AAF4-43E0-B0DD-3B1F1B2501BC}" destId="{5F2124F2-C13C-43E9-A999-EF1C5D136901}" srcOrd="0" destOrd="0" presId="urn:microsoft.com/office/officeart/2005/8/layout/orgChart1"/>
    <dgm:cxn modelId="{BB243713-3855-4B64-9A6F-DAE65F06BE2A}" type="presOf" srcId="{46499402-1D07-4D38-AEB5-05E3F9EDC645}" destId="{5AB2F94B-C7F7-462A-8890-F9515DC3375E}" srcOrd="1" destOrd="0" presId="urn:microsoft.com/office/officeart/2005/8/layout/orgChart1"/>
    <dgm:cxn modelId="{A19A5A3E-879E-45A8-85F7-FC76FD5A5B76}" type="presOf" srcId="{46499402-1D07-4D38-AEB5-05E3F9EDC645}" destId="{BF0304EC-87D7-43F3-9243-CDF6B2683824}" srcOrd="0" destOrd="0" presId="urn:microsoft.com/office/officeart/2005/8/layout/orgChart1"/>
    <dgm:cxn modelId="{5729986F-E687-4C51-9717-E930C8FB39C7}" type="presOf" srcId="{83452340-A64B-429E-9C5E-3DC237D310E7}" destId="{21B98F9A-2C0A-4C17-BE58-1EA2342787C7}" srcOrd="0" destOrd="0" presId="urn:microsoft.com/office/officeart/2005/8/layout/orgChart1"/>
    <dgm:cxn modelId="{EB3163B2-C296-4104-83CB-ABE05549CD2C}" type="presParOf" srcId="{D9FBC764-66E4-4905-8FCC-8C2560B144C4}" destId="{5CF20F7E-CB9A-47E8-B69D-FB45EF3FD309}" srcOrd="0" destOrd="0" presId="urn:microsoft.com/office/officeart/2005/8/layout/orgChart1"/>
    <dgm:cxn modelId="{001D1F8B-0A97-4E19-B4F4-C1522D783F4D}" type="presParOf" srcId="{5CF20F7E-CB9A-47E8-B69D-FB45EF3FD309}" destId="{CF9C223C-3B3C-47D4-A427-35CB8B944187}" srcOrd="0" destOrd="0" presId="urn:microsoft.com/office/officeart/2005/8/layout/orgChart1"/>
    <dgm:cxn modelId="{527C9D50-1627-425F-BF67-577FC9B5DC5D}" type="presParOf" srcId="{CF9C223C-3B3C-47D4-A427-35CB8B944187}" destId="{8CBB0254-6D9E-44C7-9C30-9E1C627E6B30}" srcOrd="0" destOrd="0" presId="urn:microsoft.com/office/officeart/2005/8/layout/orgChart1"/>
    <dgm:cxn modelId="{C0AE6699-F345-4C43-852E-4B71C4640101}" type="presParOf" srcId="{CF9C223C-3B3C-47D4-A427-35CB8B944187}" destId="{B4E2B58E-58F7-4043-B942-C9BF7F784D50}" srcOrd="1" destOrd="0" presId="urn:microsoft.com/office/officeart/2005/8/layout/orgChart1"/>
    <dgm:cxn modelId="{23628C82-FFBE-4398-B4C4-9C575216DC15}" type="presParOf" srcId="{5CF20F7E-CB9A-47E8-B69D-FB45EF3FD309}" destId="{AC2670E7-19F6-43FC-9B64-E4D5A39A69CF}" srcOrd="1" destOrd="0" presId="urn:microsoft.com/office/officeart/2005/8/layout/orgChart1"/>
    <dgm:cxn modelId="{ACCCED3D-0A4F-44A4-9393-7702422AB57F}" type="presParOf" srcId="{AC2670E7-19F6-43FC-9B64-E4D5A39A69CF}" destId="{21B98F9A-2C0A-4C17-BE58-1EA2342787C7}" srcOrd="0" destOrd="0" presId="urn:microsoft.com/office/officeart/2005/8/layout/orgChart1"/>
    <dgm:cxn modelId="{927E36D5-A628-4389-94E3-DB2FC821EC33}" type="presParOf" srcId="{AC2670E7-19F6-43FC-9B64-E4D5A39A69CF}" destId="{C47CE012-1307-456C-9920-FA0D059084D3}" srcOrd="1" destOrd="0" presId="urn:microsoft.com/office/officeart/2005/8/layout/orgChart1"/>
    <dgm:cxn modelId="{4D463B9B-1CF4-4D9D-BA0D-96A8D8728EFE}" type="presParOf" srcId="{C47CE012-1307-456C-9920-FA0D059084D3}" destId="{96DCFC22-1320-447C-8615-191DBB1700FD}" srcOrd="0" destOrd="0" presId="urn:microsoft.com/office/officeart/2005/8/layout/orgChart1"/>
    <dgm:cxn modelId="{9A22B9BA-A8F2-4AE1-AD24-D5F0467E23D6}" type="presParOf" srcId="{96DCFC22-1320-447C-8615-191DBB1700FD}" destId="{F42257F2-056C-4AE0-83C7-05F25DF8C997}" srcOrd="0" destOrd="0" presId="urn:microsoft.com/office/officeart/2005/8/layout/orgChart1"/>
    <dgm:cxn modelId="{52DE1741-A6F3-4B5B-9B7F-0F592FEC7652}" type="presParOf" srcId="{96DCFC22-1320-447C-8615-191DBB1700FD}" destId="{8A798A0A-C3AE-4875-A2D2-A1F6E39FDFF6}" srcOrd="1" destOrd="0" presId="urn:microsoft.com/office/officeart/2005/8/layout/orgChart1"/>
    <dgm:cxn modelId="{62EB4420-2E28-42A0-85E8-5A30A1624DFB}" type="presParOf" srcId="{C47CE012-1307-456C-9920-FA0D059084D3}" destId="{3051BB0E-0C3A-40E1-A1B9-23C1C3956173}" srcOrd="1" destOrd="0" presId="urn:microsoft.com/office/officeart/2005/8/layout/orgChart1"/>
    <dgm:cxn modelId="{E11E181E-0A52-4718-8D81-3D9F6CD7AB1B}" type="presParOf" srcId="{3051BB0E-0C3A-40E1-A1B9-23C1C3956173}" destId="{75140024-3591-43DE-86B3-971E1AE9D760}" srcOrd="0" destOrd="0" presId="urn:microsoft.com/office/officeart/2005/8/layout/orgChart1"/>
    <dgm:cxn modelId="{D5FD53F8-7E8C-419D-AADB-1DCEA410658A}" type="presParOf" srcId="{3051BB0E-0C3A-40E1-A1B9-23C1C3956173}" destId="{A54317E4-0C82-41D1-9945-1BB4D326B987}" srcOrd="1" destOrd="0" presId="urn:microsoft.com/office/officeart/2005/8/layout/orgChart1"/>
    <dgm:cxn modelId="{A0F6EF22-2649-4E1D-857B-1AD58D58F5ED}" type="presParOf" srcId="{A54317E4-0C82-41D1-9945-1BB4D326B987}" destId="{8DFA8C9B-D29B-45BC-B1A5-67590A15D0F2}" srcOrd="0" destOrd="0" presId="urn:microsoft.com/office/officeart/2005/8/layout/orgChart1"/>
    <dgm:cxn modelId="{1367122D-CD15-41C1-B59F-2AC446C4952B}" type="presParOf" srcId="{8DFA8C9B-D29B-45BC-B1A5-67590A15D0F2}" destId="{602C3334-5ABC-4543-95A9-1EC2A0FE3280}" srcOrd="0" destOrd="0" presId="urn:microsoft.com/office/officeart/2005/8/layout/orgChart1"/>
    <dgm:cxn modelId="{CED36A96-CE0F-4FB2-B992-27CA0003FBD8}" type="presParOf" srcId="{8DFA8C9B-D29B-45BC-B1A5-67590A15D0F2}" destId="{A5F2F5F0-54CC-4C0B-99F6-DC0257CB3228}" srcOrd="1" destOrd="0" presId="urn:microsoft.com/office/officeart/2005/8/layout/orgChart1"/>
    <dgm:cxn modelId="{2A72FC7B-9FD3-4915-8A38-D3F01C5D28FB}" type="presParOf" srcId="{A54317E4-0C82-41D1-9945-1BB4D326B987}" destId="{EBA5FD61-0E16-468F-91C5-25842A1A9612}" srcOrd="1" destOrd="0" presId="urn:microsoft.com/office/officeart/2005/8/layout/orgChart1"/>
    <dgm:cxn modelId="{4B7A5089-7620-493A-ADD8-528D4E5AE968}" type="presParOf" srcId="{A54317E4-0C82-41D1-9945-1BB4D326B987}" destId="{E38F9AD3-3292-4501-B23F-9BDB99F5D3F9}" srcOrd="2" destOrd="0" presId="urn:microsoft.com/office/officeart/2005/8/layout/orgChart1"/>
    <dgm:cxn modelId="{766D19D7-6D32-406D-AC84-AAB7B730CA60}" type="presParOf" srcId="{3051BB0E-0C3A-40E1-A1B9-23C1C3956173}" destId="{B7427EB0-C527-4750-9F1E-BFCC670D32A4}" srcOrd="2" destOrd="0" presId="urn:microsoft.com/office/officeart/2005/8/layout/orgChart1"/>
    <dgm:cxn modelId="{E7AF19AF-2210-4A01-8A0F-B6C048F3CBC1}" type="presParOf" srcId="{3051BB0E-0C3A-40E1-A1B9-23C1C3956173}" destId="{F6007244-CED8-4178-86ED-14B09397A46C}" srcOrd="3" destOrd="0" presId="urn:microsoft.com/office/officeart/2005/8/layout/orgChart1"/>
    <dgm:cxn modelId="{C8922EFE-A495-4747-ABBD-A8BA2353B5D4}" type="presParOf" srcId="{F6007244-CED8-4178-86ED-14B09397A46C}" destId="{26BB95F9-9E66-44C9-B08C-BFC1387D3C84}" srcOrd="0" destOrd="0" presId="urn:microsoft.com/office/officeart/2005/8/layout/orgChart1"/>
    <dgm:cxn modelId="{B8C2B304-F83E-475B-925E-B42978DF01BA}" type="presParOf" srcId="{26BB95F9-9E66-44C9-B08C-BFC1387D3C84}" destId="{6CD28CF1-945E-4915-A454-CC13515EBE6F}" srcOrd="0" destOrd="0" presId="urn:microsoft.com/office/officeart/2005/8/layout/orgChart1"/>
    <dgm:cxn modelId="{A4A1AF2A-9BE5-4FDB-9AF9-1AB01CD9710D}" type="presParOf" srcId="{26BB95F9-9E66-44C9-B08C-BFC1387D3C84}" destId="{12208A23-EA53-455E-B5DA-627B8B310852}" srcOrd="1" destOrd="0" presId="urn:microsoft.com/office/officeart/2005/8/layout/orgChart1"/>
    <dgm:cxn modelId="{ED8474AD-BF45-4BA0-8496-643B4FF27839}" type="presParOf" srcId="{F6007244-CED8-4178-86ED-14B09397A46C}" destId="{3D267A5E-CCB6-4445-9024-178541E0C8C1}" srcOrd="1" destOrd="0" presId="urn:microsoft.com/office/officeart/2005/8/layout/orgChart1"/>
    <dgm:cxn modelId="{EBAAAC05-7347-490D-A2E3-26B6DA174D8D}" type="presParOf" srcId="{F6007244-CED8-4178-86ED-14B09397A46C}" destId="{7C667A9A-FDAD-4408-9ED5-F4894992EACF}" srcOrd="2" destOrd="0" presId="urn:microsoft.com/office/officeart/2005/8/layout/orgChart1"/>
    <dgm:cxn modelId="{6537D665-52B2-4B8F-8C49-6777E1D14B3A}" type="presParOf" srcId="{3051BB0E-0C3A-40E1-A1B9-23C1C3956173}" destId="{5F2124F2-C13C-43E9-A999-EF1C5D136901}" srcOrd="4" destOrd="0" presId="urn:microsoft.com/office/officeart/2005/8/layout/orgChart1"/>
    <dgm:cxn modelId="{71502525-547D-46D3-AC7D-30AFC62C1B61}" type="presParOf" srcId="{3051BB0E-0C3A-40E1-A1B9-23C1C3956173}" destId="{D0BA0E69-EC0D-4AFE-B6B6-2BC90B8A96CF}" srcOrd="5" destOrd="0" presId="urn:microsoft.com/office/officeart/2005/8/layout/orgChart1"/>
    <dgm:cxn modelId="{313EBA2F-A733-4A71-B6BF-03621D6EE3AD}" type="presParOf" srcId="{D0BA0E69-EC0D-4AFE-B6B6-2BC90B8A96CF}" destId="{AA49D68E-E8F7-41C3-A18F-CDF7322F23A8}" srcOrd="0" destOrd="0" presId="urn:microsoft.com/office/officeart/2005/8/layout/orgChart1"/>
    <dgm:cxn modelId="{CB29DF55-493E-4842-8991-393351B22AFC}" type="presParOf" srcId="{AA49D68E-E8F7-41C3-A18F-CDF7322F23A8}" destId="{5AA9240F-5555-4DF1-8A6E-C23341827EF6}" srcOrd="0" destOrd="0" presId="urn:microsoft.com/office/officeart/2005/8/layout/orgChart1"/>
    <dgm:cxn modelId="{6D33306F-0A5F-413E-BE43-21B245419B48}" type="presParOf" srcId="{AA49D68E-E8F7-41C3-A18F-CDF7322F23A8}" destId="{8DE306E2-C9DE-4AC6-BE25-CB40709E28EF}" srcOrd="1" destOrd="0" presId="urn:microsoft.com/office/officeart/2005/8/layout/orgChart1"/>
    <dgm:cxn modelId="{D02EE017-9ED9-4DCF-A3C2-D5769D21B7B3}" type="presParOf" srcId="{D0BA0E69-EC0D-4AFE-B6B6-2BC90B8A96CF}" destId="{1B4182DF-FF22-486D-A0FB-BE3EB0C1E4FB}" srcOrd="1" destOrd="0" presId="urn:microsoft.com/office/officeart/2005/8/layout/orgChart1"/>
    <dgm:cxn modelId="{D86EA361-5BA1-4BB6-9089-7B1FF2B16871}" type="presParOf" srcId="{D0BA0E69-EC0D-4AFE-B6B6-2BC90B8A96CF}" destId="{95292DE7-4870-4F0C-B2CD-00F9186A9459}" srcOrd="2" destOrd="0" presId="urn:microsoft.com/office/officeart/2005/8/layout/orgChart1"/>
    <dgm:cxn modelId="{AF06772E-8CF7-497C-8B5F-F2B7CB067942}" type="presParOf" srcId="{3051BB0E-0C3A-40E1-A1B9-23C1C3956173}" destId="{9AD8A46A-54A2-438D-8E79-1418CECC8A96}" srcOrd="6" destOrd="0" presId="urn:microsoft.com/office/officeart/2005/8/layout/orgChart1"/>
    <dgm:cxn modelId="{90F43AFC-5756-4BF4-9A09-9D59E26297A8}" type="presParOf" srcId="{3051BB0E-0C3A-40E1-A1B9-23C1C3956173}" destId="{3581C461-4663-48E1-82CC-0F2051DA8ADD}" srcOrd="7" destOrd="0" presId="urn:microsoft.com/office/officeart/2005/8/layout/orgChart1"/>
    <dgm:cxn modelId="{A8D1EEC5-8DDF-4B3D-B151-0723A7389EB1}" type="presParOf" srcId="{3581C461-4663-48E1-82CC-0F2051DA8ADD}" destId="{13A11EBF-A5E8-4DE6-B55D-BB5622E4DFA5}" srcOrd="0" destOrd="0" presId="urn:microsoft.com/office/officeart/2005/8/layout/orgChart1"/>
    <dgm:cxn modelId="{DC590DEA-C3CE-4EE6-A7C8-8ABF69993C34}" type="presParOf" srcId="{13A11EBF-A5E8-4DE6-B55D-BB5622E4DFA5}" destId="{3673C23D-1F67-4589-BA76-6667459DE602}" srcOrd="0" destOrd="0" presId="urn:microsoft.com/office/officeart/2005/8/layout/orgChart1"/>
    <dgm:cxn modelId="{B1177735-D7C8-4F7A-B1E2-6E69FEAD83EC}" type="presParOf" srcId="{13A11EBF-A5E8-4DE6-B55D-BB5622E4DFA5}" destId="{4384AF92-F042-4FAF-BB1D-4FBF726ACC08}" srcOrd="1" destOrd="0" presId="urn:microsoft.com/office/officeart/2005/8/layout/orgChart1"/>
    <dgm:cxn modelId="{90FD0076-162D-4AE4-9FA3-6D7135D2FE09}" type="presParOf" srcId="{3581C461-4663-48E1-82CC-0F2051DA8ADD}" destId="{A66090C1-74B2-4815-9D67-065A25F78635}" srcOrd="1" destOrd="0" presId="urn:microsoft.com/office/officeart/2005/8/layout/orgChart1"/>
    <dgm:cxn modelId="{9D0FC1BC-A4A6-493E-B9F6-C840B5570250}" type="presParOf" srcId="{3581C461-4663-48E1-82CC-0F2051DA8ADD}" destId="{188B99E7-4F9A-4973-AA18-4B434A59984C}" srcOrd="2" destOrd="0" presId="urn:microsoft.com/office/officeart/2005/8/layout/orgChart1"/>
    <dgm:cxn modelId="{5F9A83CF-128C-4211-ABAF-C030DEBF5F79}" type="presParOf" srcId="{C47CE012-1307-456C-9920-FA0D059084D3}" destId="{8B0B5F67-F9E3-4FE1-BAC9-2A7E9DF787DE}" srcOrd="2" destOrd="0" presId="urn:microsoft.com/office/officeart/2005/8/layout/orgChart1"/>
    <dgm:cxn modelId="{214D61E7-EB99-4460-AA99-2182237BFDCD}" type="presParOf" srcId="{AC2670E7-19F6-43FC-9B64-E4D5A39A69CF}" destId="{14603FD9-B2B2-41A3-ADA6-0DF358B780EB}" srcOrd="2" destOrd="0" presId="urn:microsoft.com/office/officeart/2005/8/layout/orgChart1"/>
    <dgm:cxn modelId="{6D8CC837-AA7B-4664-A6C1-14CE918CEF2B}" type="presParOf" srcId="{AC2670E7-19F6-43FC-9B64-E4D5A39A69CF}" destId="{3FE07E30-921E-483D-8FBE-D5B6E2B2B779}" srcOrd="3" destOrd="0" presId="urn:microsoft.com/office/officeart/2005/8/layout/orgChart1"/>
    <dgm:cxn modelId="{2FB3BF54-A317-4BC1-9BE1-F6EDF679329A}" type="presParOf" srcId="{3FE07E30-921E-483D-8FBE-D5B6E2B2B779}" destId="{3A71F3B0-4DD4-443F-BAA1-7F5C4C6A9018}" srcOrd="0" destOrd="0" presId="urn:microsoft.com/office/officeart/2005/8/layout/orgChart1"/>
    <dgm:cxn modelId="{7737E54D-82B0-4740-862A-8CDE4127BD91}" type="presParOf" srcId="{3A71F3B0-4DD4-443F-BAA1-7F5C4C6A9018}" destId="{447E18C2-39EC-4550-8564-4CFD34192FF6}" srcOrd="0" destOrd="0" presId="urn:microsoft.com/office/officeart/2005/8/layout/orgChart1"/>
    <dgm:cxn modelId="{C6619EF2-0D36-4CBE-84D5-CA28E4DB7BCD}" type="presParOf" srcId="{3A71F3B0-4DD4-443F-BAA1-7F5C4C6A9018}" destId="{884C4995-A63E-4159-AED4-DA393B297554}" srcOrd="1" destOrd="0" presId="urn:microsoft.com/office/officeart/2005/8/layout/orgChart1"/>
    <dgm:cxn modelId="{7405E35C-4903-416E-95A3-D58BB38C4422}" type="presParOf" srcId="{3FE07E30-921E-483D-8FBE-D5B6E2B2B779}" destId="{68F926AF-4401-4865-8E43-BB91CD5D0814}" srcOrd="1" destOrd="0" presId="urn:microsoft.com/office/officeart/2005/8/layout/orgChart1"/>
    <dgm:cxn modelId="{227556F5-2A6E-4118-A759-F2B85084E011}" type="presParOf" srcId="{68F926AF-4401-4865-8E43-BB91CD5D0814}" destId="{64B8E614-BC70-40B2-B2D6-EAF00D2F998A}" srcOrd="0" destOrd="0" presId="urn:microsoft.com/office/officeart/2005/8/layout/orgChart1"/>
    <dgm:cxn modelId="{4369C787-69FA-434C-90C0-981F5894B9B2}" type="presParOf" srcId="{68F926AF-4401-4865-8E43-BB91CD5D0814}" destId="{F386B3B4-0195-436A-A986-6562D51D3D68}" srcOrd="1" destOrd="0" presId="urn:microsoft.com/office/officeart/2005/8/layout/orgChart1"/>
    <dgm:cxn modelId="{CAE64B65-42BB-455A-8791-A98E6BF4380D}" type="presParOf" srcId="{F386B3B4-0195-436A-A986-6562D51D3D68}" destId="{49DD91A3-4B88-4930-8CA4-309FC40CE669}" srcOrd="0" destOrd="0" presId="urn:microsoft.com/office/officeart/2005/8/layout/orgChart1"/>
    <dgm:cxn modelId="{31149864-F572-4CF4-A774-70E5B461B9E4}" type="presParOf" srcId="{49DD91A3-4B88-4930-8CA4-309FC40CE669}" destId="{5F16D37B-AEB4-4C7B-AC7D-7DE303A2D8D2}" srcOrd="0" destOrd="0" presId="urn:microsoft.com/office/officeart/2005/8/layout/orgChart1"/>
    <dgm:cxn modelId="{2B382CB7-0B6A-4266-A7D9-E535041BBADB}" type="presParOf" srcId="{49DD91A3-4B88-4930-8CA4-309FC40CE669}" destId="{79EC2805-A883-4D32-BCEE-1C7B1E3A0C96}" srcOrd="1" destOrd="0" presId="urn:microsoft.com/office/officeart/2005/8/layout/orgChart1"/>
    <dgm:cxn modelId="{748E2A77-9DDB-458D-9C0F-95051FF35104}" type="presParOf" srcId="{F386B3B4-0195-436A-A986-6562D51D3D68}" destId="{5594F5A7-BA4F-4915-8FB3-B3B35E25D026}" srcOrd="1" destOrd="0" presId="urn:microsoft.com/office/officeart/2005/8/layout/orgChart1"/>
    <dgm:cxn modelId="{8A9BB7E1-9672-4331-AB08-7E88D0200FB8}" type="presParOf" srcId="{F386B3B4-0195-436A-A986-6562D51D3D68}" destId="{048CBC3D-F5CA-491B-A315-A0C550FAFD12}" srcOrd="2" destOrd="0" presId="urn:microsoft.com/office/officeart/2005/8/layout/orgChart1"/>
    <dgm:cxn modelId="{EE6B7F6C-DCB0-4E48-8F2C-62F7031BE045}" type="presParOf" srcId="{68F926AF-4401-4865-8E43-BB91CD5D0814}" destId="{0C920AB4-C0D7-4B87-AF67-C28E53E8717E}" srcOrd="2" destOrd="0" presId="urn:microsoft.com/office/officeart/2005/8/layout/orgChart1"/>
    <dgm:cxn modelId="{434AB133-A82F-4E32-A3C1-198303C1B629}" type="presParOf" srcId="{68F926AF-4401-4865-8E43-BB91CD5D0814}" destId="{13923C6E-196F-4C6B-BC7E-6D3B490EB297}" srcOrd="3" destOrd="0" presId="urn:microsoft.com/office/officeart/2005/8/layout/orgChart1"/>
    <dgm:cxn modelId="{7A6A47B8-140F-492B-B222-C14A3C2425C1}" type="presParOf" srcId="{13923C6E-196F-4C6B-BC7E-6D3B490EB297}" destId="{C558E26B-3268-4EB9-B7DB-A4A6F7858EA6}" srcOrd="0" destOrd="0" presId="urn:microsoft.com/office/officeart/2005/8/layout/orgChart1"/>
    <dgm:cxn modelId="{09E29CDE-6FEF-4338-BF11-B42B67645A1A}" type="presParOf" srcId="{C558E26B-3268-4EB9-B7DB-A4A6F7858EA6}" destId="{BF0304EC-87D7-43F3-9243-CDF6B2683824}" srcOrd="0" destOrd="0" presId="urn:microsoft.com/office/officeart/2005/8/layout/orgChart1"/>
    <dgm:cxn modelId="{EEAD88FD-A0B8-43A1-8D47-22E197A82E40}" type="presParOf" srcId="{C558E26B-3268-4EB9-B7DB-A4A6F7858EA6}" destId="{5AB2F94B-C7F7-462A-8890-F9515DC3375E}" srcOrd="1" destOrd="0" presId="urn:microsoft.com/office/officeart/2005/8/layout/orgChart1"/>
    <dgm:cxn modelId="{27C156DF-CCE3-49B5-B4A9-FD1B928E6937}" type="presParOf" srcId="{13923C6E-196F-4C6B-BC7E-6D3B490EB297}" destId="{808261D0-D0FD-4BD1-B0D5-75E0F9FDF08A}" srcOrd="1" destOrd="0" presId="urn:microsoft.com/office/officeart/2005/8/layout/orgChart1"/>
    <dgm:cxn modelId="{1597247E-3006-43F1-81F2-F42BD8C9EA76}" type="presParOf" srcId="{13923C6E-196F-4C6B-BC7E-6D3B490EB297}" destId="{40135B57-8E4A-4155-8B85-580298E2DCF5}" srcOrd="2" destOrd="0" presId="urn:microsoft.com/office/officeart/2005/8/layout/orgChart1"/>
    <dgm:cxn modelId="{FFF571DD-F68E-4820-A144-3F0896AF3B7C}" type="presParOf" srcId="{3FE07E30-921E-483D-8FBE-D5B6E2B2B779}" destId="{E13D4220-A849-4475-80DE-E728EC6B6A76}" srcOrd="2" destOrd="0" presId="urn:microsoft.com/office/officeart/2005/8/layout/orgChart1"/>
    <dgm:cxn modelId="{8494141F-1C98-4115-B21E-798C346B3B9D}" type="presParOf" srcId="{5CF20F7E-CB9A-47E8-B69D-FB45EF3FD309}" destId="{097B42C2-A23F-4336-88CA-43859516B36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920AB4-C0D7-4B87-AF67-C28E53E8717E}">
      <dsp:nvSpPr>
        <dsp:cNvPr id="0" name=""/>
        <dsp:cNvSpPr/>
      </dsp:nvSpPr>
      <dsp:spPr>
        <a:xfrm>
          <a:off x="6616952" y="1693210"/>
          <a:ext cx="673129" cy="2336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824"/>
              </a:lnTo>
              <a:lnTo>
                <a:pt x="673129" y="116824"/>
              </a:lnTo>
              <a:lnTo>
                <a:pt x="673129" y="233648"/>
              </a:lnTo>
            </a:path>
          </a:pathLst>
        </a:custGeom>
        <a:noFill/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B8E614-BC70-40B2-B2D6-EAF00D2F998A}">
      <dsp:nvSpPr>
        <dsp:cNvPr id="0" name=""/>
        <dsp:cNvSpPr/>
      </dsp:nvSpPr>
      <dsp:spPr>
        <a:xfrm>
          <a:off x="5943823" y="1693210"/>
          <a:ext cx="673129" cy="233648"/>
        </a:xfrm>
        <a:custGeom>
          <a:avLst/>
          <a:gdLst/>
          <a:ahLst/>
          <a:cxnLst/>
          <a:rect l="0" t="0" r="0" b="0"/>
          <a:pathLst>
            <a:path>
              <a:moveTo>
                <a:pt x="673129" y="0"/>
              </a:moveTo>
              <a:lnTo>
                <a:pt x="673129" y="116824"/>
              </a:lnTo>
              <a:lnTo>
                <a:pt x="0" y="116824"/>
              </a:lnTo>
              <a:lnTo>
                <a:pt x="0" y="233648"/>
              </a:lnTo>
            </a:path>
          </a:pathLst>
        </a:custGeom>
        <a:noFill/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603FD9-B2B2-41A3-ADA6-0DF358B780EB}">
      <dsp:nvSpPr>
        <dsp:cNvPr id="0" name=""/>
        <dsp:cNvSpPr/>
      </dsp:nvSpPr>
      <dsp:spPr>
        <a:xfrm>
          <a:off x="4597565" y="903257"/>
          <a:ext cx="2019387" cy="2336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824"/>
              </a:lnTo>
              <a:lnTo>
                <a:pt x="2019387" y="116824"/>
              </a:lnTo>
              <a:lnTo>
                <a:pt x="2019387" y="233648"/>
              </a:lnTo>
            </a:path>
          </a:pathLst>
        </a:custGeom>
        <a:noFill/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D8A46A-54A2-438D-8E79-1418CECC8A96}">
      <dsp:nvSpPr>
        <dsp:cNvPr id="0" name=""/>
        <dsp:cNvSpPr/>
      </dsp:nvSpPr>
      <dsp:spPr>
        <a:xfrm>
          <a:off x="2578177" y="1693210"/>
          <a:ext cx="2019387" cy="2336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824"/>
              </a:lnTo>
              <a:lnTo>
                <a:pt x="2019387" y="116824"/>
              </a:lnTo>
              <a:lnTo>
                <a:pt x="2019387" y="233648"/>
              </a:lnTo>
            </a:path>
          </a:pathLst>
        </a:custGeom>
        <a:noFill/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2124F2-C13C-43E9-A999-EF1C5D136901}">
      <dsp:nvSpPr>
        <dsp:cNvPr id="0" name=""/>
        <dsp:cNvSpPr/>
      </dsp:nvSpPr>
      <dsp:spPr>
        <a:xfrm>
          <a:off x="2578177" y="1693210"/>
          <a:ext cx="673129" cy="2336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824"/>
              </a:lnTo>
              <a:lnTo>
                <a:pt x="673129" y="116824"/>
              </a:lnTo>
              <a:lnTo>
                <a:pt x="673129" y="233648"/>
              </a:lnTo>
            </a:path>
          </a:pathLst>
        </a:custGeom>
        <a:noFill/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427EB0-C527-4750-9F1E-BFCC670D32A4}">
      <dsp:nvSpPr>
        <dsp:cNvPr id="0" name=""/>
        <dsp:cNvSpPr/>
      </dsp:nvSpPr>
      <dsp:spPr>
        <a:xfrm>
          <a:off x="1905048" y="1693210"/>
          <a:ext cx="673129" cy="233648"/>
        </a:xfrm>
        <a:custGeom>
          <a:avLst/>
          <a:gdLst/>
          <a:ahLst/>
          <a:cxnLst/>
          <a:rect l="0" t="0" r="0" b="0"/>
          <a:pathLst>
            <a:path>
              <a:moveTo>
                <a:pt x="673129" y="0"/>
              </a:moveTo>
              <a:lnTo>
                <a:pt x="673129" y="116824"/>
              </a:lnTo>
              <a:lnTo>
                <a:pt x="0" y="116824"/>
              </a:lnTo>
              <a:lnTo>
                <a:pt x="0" y="233648"/>
              </a:lnTo>
            </a:path>
          </a:pathLst>
        </a:custGeom>
        <a:noFill/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140024-3591-43DE-86B3-971E1AE9D760}">
      <dsp:nvSpPr>
        <dsp:cNvPr id="0" name=""/>
        <dsp:cNvSpPr/>
      </dsp:nvSpPr>
      <dsp:spPr>
        <a:xfrm>
          <a:off x="558790" y="1693210"/>
          <a:ext cx="2019387" cy="233648"/>
        </a:xfrm>
        <a:custGeom>
          <a:avLst/>
          <a:gdLst/>
          <a:ahLst/>
          <a:cxnLst/>
          <a:rect l="0" t="0" r="0" b="0"/>
          <a:pathLst>
            <a:path>
              <a:moveTo>
                <a:pt x="2019387" y="0"/>
              </a:moveTo>
              <a:lnTo>
                <a:pt x="2019387" y="116824"/>
              </a:lnTo>
              <a:lnTo>
                <a:pt x="0" y="116824"/>
              </a:lnTo>
              <a:lnTo>
                <a:pt x="0" y="233648"/>
              </a:lnTo>
            </a:path>
          </a:pathLst>
        </a:custGeom>
        <a:noFill/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B98F9A-2C0A-4C17-BE58-1EA2342787C7}">
      <dsp:nvSpPr>
        <dsp:cNvPr id="0" name=""/>
        <dsp:cNvSpPr/>
      </dsp:nvSpPr>
      <dsp:spPr>
        <a:xfrm>
          <a:off x="2578177" y="903257"/>
          <a:ext cx="2019387" cy="233648"/>
        </a:xfrm>
        <a:custGeom>
          <a:avLst/>
          <a:gdLst/>
          <a:ahLst/>
          <a:cxnLst/>
          <a:rect l="0" t="0" r="0" b="0"/>
          <a:pathLst>
            <a:path>
              <a:moveTo>
                <a:pt x="2019387" y="0"/>
              </a:moveTo>
              <a:lnTo>
                <a:pt x="2019387" y="116824"/>
              </a:lnTo>
              <a:lnTo>
                <a:pt x="0" y="116824"/>
              </a:lnTo>
              <a:lnTo>
                <a:pt x="0" y="233648"/>
              </a:lnTo>
            </a:path>
          </a:pathLst>
        </a:custGeom>
        <a:noFill/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BB0254-6D9E-44C7-9C30-9E1C627E6B30}">
      <dsp:nvSpPr>
        <dsp:cNvPr id="0" name=""/>
        <dsp:cNvSpPr/>
      </dsp:nvSpPr>
      <dsp:spPr>
        <a:xfrm>
          <a:off x="4041260" y="346952"/>
          <a:ext cx="1112610" cy="5563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1600" b="1" i="0" u="none" strike="noStrike" kern="1200" cap="none" normalizeH="0" baseline="0" dirty="0" smtClean="0">
            <a:ln/>
            <a:effectLst/>
            <a:latin typeface="Arial" pitchFamily="34" charset="0"/>
            <a:ea typeface="Times New Roman" pitchFamily="18" charset="0"/>
            <a:cs typeface="Arial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 smtClean="0">
              <a:ln/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Grade: 100</a:t>
          </a:r>
          <a:endParaRPr kumimoji="0" lang="en-US" sz="1600" b="0" i="0" u="none" strike="noStrike" kern="1200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1200" b="0" i="0" u="none" strike="noStrike" kern="1200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sp:txBody>
      <dsp:txXfrm>
        <a:off x="4041260" y="346952"/>
        <a:ext cx="1112610" cy="556305"/>
      </dsp:txXfrm>
    </dsp:sp>
    <dsp:sp modelId="{F42257F2-056C-4AE0-83C7-05F25DF8C997}">
      <dsp:nvSpPr>
        <dsp:cNvPr id="0" name=""/>
        <dsp:cNvSpPr/>
      </dsp:nvSpPr>
      <dsp:spPr>
        <a:xfrm>
          <a:off x="2021872" y="1136905"/>
          <a:ext cx="1112610" cy="55630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kern="1200" cap="none" normalizeH="0" baseline="0" dirty="0" smtClean="0">
              <a:ln/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Midterm: 40</a:t>
          </a:r>
          <a:endParaRPr kumimoji="0" lang="en-US" sz="1400" b="0" i="0" u="none" strike="noStrike" kern="1200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sp:txBody>
      <dsp:txXfrm>
        <a:off x="2021872" y="1136905"/>
        <a:ext cx="1112610" cy="556305"/>
      </dsp:txXfrm>
    </dsp:sp>
    <dsp:sp modelId="{602C3334-5ABC-4543-95A9-1EC2A0FE3280}">
      <dsp:nvSpPr>
        <dsp:cNvPr id="0" name=""/>
        <dsp:cNvSpPr/>
      </dsp:nvSpPr>
      <dsp:spPr>
        <a:xfrm>
          <a:off x="2485" y="1926858"/>
          <a:ext cx="1112610" cy="55630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Long Case:</a:t>
          </a:r>
          <a:endParaRPr kumimoji="0" lang="en-US" sz="1200" b="1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25</a:t>
          </a:r>
          <a:endParaRPr kumimoji="0" lang="en-US" sz="1200" b="1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2485" y="1926858"/>
        <a:ext cx="1112610" cy="556305"/>
      </dsp:txXfrm>
    </dsp:sp>
    <dsp:sp modelId="{6CD28CF1-945E-4915-A454-CC13515EBE6F}">
      <dsp:nvSpPr>
        <dsp:cNvPr id="0" name=""/>
        <dsp:cNvSpPr/>
      </dsp:nvSpPr>
      <dsp:spPr>
        <a:xfrm>
          <a:off x="1348743" y="1926858"/>
          <a:ext cx="1112610" cy="55630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Clerking &amp; Unit Evaluation: 5</a:t>
          </a:r>
          <a:endParaRPr kumimoji="0" lang="en-US" sz="1200" b="1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1348743" y="1926858"/>
        <a:ext cx="1112610" cy="556305"/>
      </dsp:txXfrm>
    </dsp:sp>
    <dsp:sp modelId="{5AA9240F-5555-4DF1-8A6E-C23341827EF6}">
      <dsp:nvSpPr>
        <dsp:cNvPr id="0" name=""/>
        <dsp:cNvSpPr/>
      </dsp:nvSpPr>
      <dsp:spPr>
        <a:xfrm>
          <a:off x="2695001" y="1926858"/>
          <a:ext cx="1112610" cy="55630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Mini-CEX:</a:t>
          </a:r>
          <a:endParaRPr kumimoji="0" lang="en-US" sz="1200" b="1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5</a:t>
          </a:r>
          <a:endParaRPr kumimoji="0" lang="en-US" sz="1200" b="1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2695001" y="1926858"/>
        <a:ext cx="1112610" cy="556305"/>
      </dsp:txXfrm>
    </dsp:sp>
    <dsp:sp modelId="{3673C23D-1F67-4589-BA76-6667459DE602}">
      <dsp:nvSpPr>
        <dsp:cNvPr id="0" name=""/>
        <dsp:cNvSpPr/>
      </dsp:nvSpPr>
      <dsp:spPr>
        <a:xfrm>
          <a:off x="4041260" y="1926858"/>
          <a:ext cx="1112610" cy="55630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DXR: </a:t>
          </a:r>
          <a:endParaRPr kumimoji="0" lang="en-US" sz="1200" b="1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5</a:t>
          </a:r>
          <a:endParaRPr kumimoji="0" lang="en-US" sz="1200" b="1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4041260" y="1926858"/>
        <a:ext cx="1112610" cy="556305"/>
      </dsp:txXfrm>
    </dsp:sp>
    <dsp:sp modelId="{447E18C2-39EC-4550-8564-4CFD34192FF6}">
      <dsp:nvSpPr>
        <dsp:cNvPr id="0" name=""/>
        <dsp:cNvSpPr/>
      </dsp:nvSpPr>
      <dsp:spPr>
        <a:xfrm>
          <a:off x="6060647" y="1136905"/>
          <a:ext cx="1112610" cy="55630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kern="1200" cap="none" normalizeH="0" baseline="0" smtClean="0">
              <a:ln/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Final: 60</a:t>
          </a:r>
          <a:endParaRPr kumimoji="0" lang="en-US" sz="1400" b="0" i="0" u="none" strike="noStrike" kern="1200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sp:txBody>
      <dsp:txXfrm>
        <a:off x="6060647" y="1136905"/>
        <a:ext cx="1112610" cy="556305"/>
      </dsp:txXfrm>
    </dsp:sp>
    <dsp:sp modelId="{5F16D37B-AEB4-4C7B-AC7D-7DE303A2D8D2}">
      <dsp:nvSpPr>
        <dsp:cNvPr id="0" name=""/>
        <dsp:cNvSpPr/>
      </dsp:nvSpPr>
      <dsp:spPr>
        <a:xfrm>
          <a:off x="5387518" y="1926858"/>
          <a:ext cx="1112610" cy="55630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Written(MCQs)</a:t>
          </a:r>
          <a:endParaRPr kumimoji="0" lang="en-US" sz="1200" b="1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30</a:t>
          </a:r>
          <a:endParaRPr kumimoji="0" lang="en-US" sz="1200" b="1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5387518" y="1926858"/>
        <a:ext cx="1112610" cy="556305"/>
      </dsp:txXfrm>
    </dsp:sp>
    <dsp:sp modelId="{BF0304EC-87D7-43F3-9243-CDF6B2683824}">
      <dsp:nvSpPr>
        <dsp:cNvPr id="0" name=""/>
        <dsp:cNvSpPr/>
      </dsp:nvSpPr>
      <dsp:spPr>
        <a:xfrm>
          <a:off x="6733776" y="1926858"/>
          <a:ext cx="1112610" cy="55630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OSCE:</a:t>
          </a:r>
          <a:endParaRPr kumimoji="0" lang="en-US" sz="1200" b="1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30</a:t>
          </a:r>
          <a:endParaRPr kumimoji="0" lang="en-US" sz="1200" b="1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6733776" y="1926858"/>
        <a:ext cx="1112610" cy="5563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9139B-61C3-482B-905A-66248AD7686A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A0B25-BBB4-49FA-9F50-7C4FA875D8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9139B-61C3-482B-905A-66248AD7686A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A0B25-BBB4-49FA-9F50-7C4FA875D8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9139B-61C3-482B-905A-66248AD7686A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A0B25-BBB4-49FA-9F50-7C4FA875D8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9139B-61C3-482B-905A-66248AD7686A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A0B25-BBB4-49FA-9F50-7C4FA875D8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9139B-61C3-482B-905A-66248AD7686A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A0B25-BBB4-49FA-9F50-7C4FA875D8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9139B-61C3-482B-905A-66248AD7686A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A0B25-BBB4-49FA-9F50-7C4FA875D8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9139B-61C3-482B-905A-66248AD7686A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A0B25-BBB4-49FA-9F50-7C4FA875D8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9139B-61C3-482B-905A-66248AD7686A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A0B25-BBB4-49FA-9F50-7C4FA875D8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9139B-61C3-482B-905A-66248AD7686A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A0B25-BBB4-49FA-9F50-7C4FA875D8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9139B-61C3-482B-905A-66248AD7686A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A0B25-BBB4-49FA-9F50-7C4FA875D8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9139B-61C3-482B-905A-66248AD7686A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A0B25-BBB4-49FA-9F50-7C4FA875D8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9139B-61C3-482B-905A-66248AD7686A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A0B25-BBB4-49FA-9F50-7C4FA875D8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2" descr="http://chimeramedical.com/wp-content/uploads/2013/09/Chimera-Medical-Services-43.jpg"/>
          <p:cNvPicPr>
            <a:picLocks noChangeAspect="1" noChangeArrowheads="1"/>
          </p:cNvPicPr>
          <p:nvPr/>
        </p:nvPicPr>
        <p:blipFill>
          <a:blip r:embed="rId2" cstate="print">
            <a:lum bright="2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196752"/>
            <a:ext cx="6400800" cy="1800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MED- Course 442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Department of Medicine 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483568" y="3717032"/>
            <a:ext cx="6400800" cy="18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61F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Course Organizer: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Dr.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Mohamed 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Bedaiwui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allpapertrade.com/wp-content/uploads/2014/07/blue-wallpapers-and-backgrounds-awesome-abstract-images-blue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97360" y="2646040"/>
            <a:ext cx="2386608" cy="1143000"/>
          </a:xfrm>
        </p:spPr>
        <p:txBody>
          <a:bodyPr>
            <a:normAutofit/>
          </a:bodyPr>
          <a:lstStyle/>
          <a:p>
            <a:r>
              <a:rPr lang="en-US" sz="4000" b="1" i="1" u="sng" dirty="0" smtClean="0">
                <a:latin typeface="Times New Roman" pitchFamily="18" charset="0"/>
                <a:cs typeface="Times New Roman" pitchFamily="18" charset="0"/>
              </a:rPr>
              <a:t>4-DXR</a:t>
            </a:r>
            <a:endParaRPr lang="en-US" sz="40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682" name="Picture 2" descr="C:\Documents and Settings\mona\Desktop\Mona\خاص\pictures\heart_and_stethoscope_istock-pr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844824"/>
            <a:ext cx="3810000" cy="249555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wallpapertrade.com/wp-content/uploads/2014/07/blue-wallpapers-and-backgrounds-awesome-abstract-images-blue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https://encrypted-tbn2.gstatic.com/images?q=tbn:ANd9GcT6MNCqapjfoWGsgmu_i85rh2lPieXQPPsZA11DcWHL9-C-5QuCNrAvjvDg"/>
          <p:cNvPicPr>
            <a:picLocks noChangeAspect="1" noChangeArrowheads="1"/>
          </p:cNvPicPr>
          <p:nvPr/>
        </p:nvPicPr>
        <p:blipFill>
          <a:blip r:embed="rId3" cstate="print">
            <a:lum bright="10000" contras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0878615">
            <a:off x="2486716" y="1228711"/>
            <a:ext cx="4099078" cy="1804493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515203" y="3949205"/>
            <a:ext cx="18870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u="sng" dirty="0" smtClean="0">
                <a:latin typeface="Times New Roman" pitchFamily="18" charset="0"/>
                <a:cs typeface="Times New Roman" pitchFamily="18" charset="0"/>
              </a:rPr>
              <a:t>1-OSCE Exam:</a:t>
            </a:r>
            <a:endParaRPr lang="en-US" sz="2000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wallpapertrade.com/wp-content/uploads/2014/07/blue-wallpapers-and-backgrounds-awesome-abstract-images-blue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4" name="Picture 4" descr="https://blogs.commons.georgetown.edu/dueprocess/files/2014/06/Ex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772816"/>
            <a:ext cx="4714875" cy="3143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865062" y="2636912"/>
            <a:ext cx="2050754" cy="1229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i="1" u="sng" dirty="0" smtClean="0">
                <a:latin typeface="Times New Roman" pitchFamily="18" charset="0"/>
                <a:cs typeface="Times New Roman" pitchFamily="18" charset="0"/>
              </a:rPr>
              <a:t>2-Written Exam:</a:t>
            </a:r>
          </a:p>
          <a:p>
            <a:pPr>
              <a:lnSpc>
                <a:spcPct val="200000"/>
              </a:lnSpc>
            </a:pP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b="1" i="1" u="sng" dirty="0" smtClean="0">
                <a:latin typeface="Times New Roman" pitchFamily="18" charset="0"/>
                <a:cs typeface="Times New Roman" pitchFamily="18" charset="0"/>
              </a:rPr>
              <a:t>(MCQs)</a:t>
            </a:r>
            <a:endParaRPr lang="en-US" sz="2000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allpapertrade.com/wp-content/uploads/2014/07/blue-wallpapers-and-backgrounds-awesome-abstract-images-blue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4" name="Picture 2" descr="C:\Documents and Settings\mona\Desktop\Lectures_Page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692" y="260648"/>
            <a:ext cx="8533780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allpapertrade.com/wp-content/uploads/2014/07/blue-wallpapers-and-backgrounds-awesome-abstract-images-blue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58" name="Picture 2" descr="C:\Documents and Settings\mona\Desktop\Lectures_Page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8568952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132856"/>
            <a:ext cx="4968552" cy="230901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Thank you !!!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Questions ???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72816"/>
            <a:ext cx="2857500" cy="28575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03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allpapertrade.com/wp-content/uploads/2014/07/blue-wallpapers-and-backgrounds-awesome-abstract-images-blue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9856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204864"/>
            <a:ext cx="7920880" cy="247687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goal of the internal medicine clerkship rotation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Med -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Course 442)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is to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make the graduated medical student a competent general practitioner or a postgraduate physician seeking further training in different medical disciplines.  </a:t>
            </a:r>
          </a:p>
          <a:p>
            <a:pPr algn="just">
              <a:lnSpc>
                <a:spcPct val="15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34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allpapertrade.com/wp-content/uploads/2014/07/blue-wallpapers-and-backgrounds-awesome-abstract-images-blue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712968" cy="1187624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At the end of the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442-Medicine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course students are expected to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578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Master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the skills of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history taking and physical examination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with the ability to identify abnormal physical findings.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Have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a systematic and problem based approach to the diagnosis and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management of common medical conditions.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Be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able to interpret the results of commonly use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diagnostic tests.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Be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able to recognize patients with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life threatening conditions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&amp; have a safe and organized approach to the diagnosis and management of common medical emergencies.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Be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able to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communicate effectively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,both orally and in writing with patients and other health care professionals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Be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able to practice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student centered learning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in his/her free time using available resources.</a:t>
            </a:r>
          </a:p>
        </p:txBody>
      </p:sp>
    </p:spTree>
    <p:extLst>
      <p:ext uri="{BB962C8B-B14F-4D97-AF65-F5344CB8AC3E}">
        <p14:creationId xmlns:p14="http://schemas.microsoft.com/office/powerpoint/2010/main" val="75420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allpapertrade.com/wp-content/uploads/2014/07/blue-wallpapers-and-backgrounds-awesome-abstract-images-blue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Activity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872" y="1988840"/>
            <a:ext cx="8229600" cy="3556992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Morning meeting.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Unit activity ( Daily round, clinic, grand round,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etc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Bedside teaching.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Neurology and cardiology bedside teaching.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Emergency room on-call with medical registrar.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Wednesday and Thursday afternoon tutorials.  </a:t>
            </a:r>
          </a:p>
        </p:txBody>
      </p:sp>
    </p:spTree>
    <p:extLst>
      <p:ext uri="{BB962C8B-B14F-4D97-AF65-F5344CB8AC3E}">
        <p14:creationId xmlns:p14="http://schemas.microsoft.com/office/powerpoint/2010/main" val="790042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allpapertrade.com/wp-content/uploads/2014/07/blue-wallpapers-and-backgrounds-awesome-abstract-images-blue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02024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Weakness in some students :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73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://wallpapertrade.com/wp-content/uploads/2014/07/blue-wallpapers-and-backgrounds-awesome-abstract-images-blue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81354037"/>
              </p:ext>
            </p:extLst>
          </p:nvPr>
        </p:nvGraphicFramePr>
        <p:xfrm>
          <a:off x="611560" y="2060848"/>
          <a:ext cx="7848872" cy="28301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539552" y="1588730"/>
            <a:ext cx="50161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Executive Summary of Mark 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s Distribution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allpapertrade.com/wp-content/uploads/2014/07/blue-wallpapers-and-backgrounds-awesome-abstract-images-blue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060848"/>
            <a:ext cx="2386608" cy="1143000"/>
          </a:xfrm>
        </p:spPr>
        <p:txBody>
          <a:bodyPr>
            <a:normAutofit/>
          </a:bodyPr>
          <a:lstStyle/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1-Long case 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11560" y="1484784"/>
            <a:ext cx="23866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Midterm Marks:</a:t>
            </a:r>
          </a:p>
        </p:txBody>
      </p:sp>
      <p:pic>
        <p:nvPicPr>
          <p:cNvPr id="2050" name="Picture 2" descr="C:\Users\bandar\Desktop\Long Case Exam For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16420"/>
            <a:ext cx="4680519" cy="620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allpapertrade.com/wp-content/uploads/2014/07/blue-wallpapers-and-backgrounds-awesome-abstract-images-blue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827584" y="1844824"/>
            <a:ext cx="2077813" cy="960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i="1" u="sng" dirty="0" smtClean="0">
                <a:latin typeface="Times New Roman" pitchFamily="18" charset="0"/>
                <a:cs typeface="Times New Roman" pitchFamily="18" charset="0"/>
              </a:rPr>
              <a:t>2-Clerking </a:t>
            </a:r>
            <a:r>
              <a:rPr lang="en-US" sz="2000" b="1" i="1" u="sng" dirty="0">
                <a:latin typeface="Times New Roman" pitchFamily="18" charset="0"/>
                <a:cs typeface="Times New Roman" pitchFamily="18" charset="0"/>
              </a:rPr>
              <a:t>and </a:t>
            </a:r>
            <a:endParaRPr lang="en-US" sz="20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i="1" u="sng" dirty="0" smtClean="0">
                <a:latin typeface="Times New Roman" pitchFamily="18" charset="0"/>
                <a:cs typeface="Times New Roman" pitchFamily="18" charset="0"/>
              </a:rPr>
              <a:t>Unit </a:t>
            </a:r>
            <a:r>
              <a:rPr lang="en-US" sz="2000" b="1" i="1" u="sng" dirty="0">
                <a:latin typeface="Times New Roman" pitchFamily="18" charset="0"/>
                <a:cs typeface="Times New Roman" pitchFamily="18" charset="0"/>
              </a:rPr>
              <a:t>Evaluation: </a:t>
            </a:r>
            <a:endParaRPr lang="en-US" sz="2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827584" y="2843436"/>
            <a:ext cx="313184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You need to submit </a:t>
            </a:r>
          </a:p>
          <a:p>
            <a:pPr marL="0" marR="0" lvl="0" indent="0" algn="justLow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one clerking </a:t>
            </a:r>
          </a:p>
          <a:p>
            <a:pPr marL="0" marR="0" lvl="0" indent="0" algn="justLow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every week </a:t>
            </a:r>
            <a:endParaRPr kumimoji="0" lang="en-US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bandar\Desktop\Eval. For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60648"/>
            <a:ext cx="468052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allpapertrade.com/wp-content/uploads/2014/07/blue-wallpapers-and-backgrounds-awesome-abstract-images-blue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11560" y="1412776"/>
            <a:ext cx="16369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u="sng" dirty="0" smtClean="0">
                <a:latin typeface="Times New Roman" pitchFamily="18" charset="0"/>
                <a:cs typeface="Times New Roman" pitchFamily="18" charset="0"/>
              </a:rPr>
              <a:t>3-Mini-CEX</a:t>
            </a:r>
            <a:r>
              <a:rPr lang="en-US" sz="2000" b="1" i="1" u="sng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539552" y="1907332"/>
            <a:ext cx="316835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total of Mini-CEX</a:t>
            </a:r>
          </a:p>
          <a:p>
            <a:pPr marL="0" marR="0" lvl="0" indent="0" algn="justLow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0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is 4 Mini CEX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en-US" sz="20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in </a:t>
            </a:r>
          </a:p>
          <a:p>
            <a:pPr marL="0" marR="0" lvl="0" indent="0" algn="justLow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each rotation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bandar\Desktop\Mini-CE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60648"/>
            <a:ext cx="4898305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144</TotalTime>
  <Words>299</Words>
  <Application>Microsoft Office PowerPoint</Application>
  <PresentationFormat>On-screen Show (4:3)</PresentationFormat>
  <Paragraphs>53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PowerPoint Presentation</vt:lpstr>
      <vt:lpstr>Introduction</vt:lpstr>
      <vt:lpstr>At the end of the 442-Medicine course students are expected to:</vt:lpstr>
      <vt:lpstr>Activity</vt:lpstr>
      <vt:lpstr>Weakness in some students : </vt:lpstr>
      <vt:lpstr>PowerPoint Presentation</vt:lpstr>
      <vt:lpstr>1-Long case </vt:lpstr>
      <vt:lpstr>PowerPoint Presentation</vt:lpstr>
      <vt:lpstr>PowerPoint Presentation</vt:lpstr>
      <vt:lpstr>4-DXR</vt:lpstr>
      <vt:lpstr>PowerPoint Presentation</vt:lpstr>
      <vt:lpstr>PowerPoint Presentation</vt:lpstr>
      <vt:lpstr>PowerPoint Presentation</vt:lpstr>
      <vt:lpstr>PowerPoint Presentation</vt:lpstr>
      <vt:lpstr>Thank you !!!  Questions ???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mona</dc:creator>
  <cp:lastModifiedBy>mohamed bedaiwi</cp:lastModifiedBy>
  <cp:revision>20</cp:revision>
  <dcterms:created xsi:type="dcterms:W3CDTF">2014-08-31T05:50:11Z</dcterms:created>
  <dcterms:modified xsi:type="dcterms:W3CDTF">2017-09-18T07:13:39Z</dcterms:modified>
</cp:coreProperties>
</file>