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0" r:id="rId7"/>
    <p:sldId id="272" r:id="rId8"/>
    <p:sldId id="28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3"/>
    <p:restoredTop sz="94643"/>
  </p:normalViewPr>
  <p:slideViewPr>
    <p:cSldViewPr snapToGrid="0" snapToObjects="1">
      <p:cViewPr varScale="1">
        <p:scale>
          <a:sx n="54" d="100"/>
          <a:sy n="54" d="100"/>
        </p:scale>
        <p:origin x="23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Metabolic response to surgery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Dr.Nuha</a:t>
            </a:r>
            <a:r>
              <a:rPr lang="en-US" dirty="0" smtClean="0"/>
              <a:t> Alsaleh</a:t>
            </a:r>
          </a:p>
          <a:p>
            <a:r>
              <a:rPr lang="en-US" dirty="0" smtClean="0"/>
              <a:t>Assistant professor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2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6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9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4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804" y="2016125"/>
            <a:ext cx="4594716" cy="3449638"/>
          </a:xfrm>
        </p:spPr>
      </p:pic>
    </p:spTree>
    <p:extLst>
      <p:ext uri="{BB962C8B-B14F-4D97-AF65-F5344CB8AC3E}">
        <p14:creationId xmlns:p14="http://schemas.microsoft.com/office/powerpoint/2010/main" val="13231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804" y="2016125"/>
            <a:ext cx="4594716" cy="3449638"/>
          </a:xfrm>
        </p:spPr>
      </p:pic>
    </p:spTree>
    <p:extLst>
      <p:ext uri="{BB962C8B-B14F-4D97-AF65-F5344CB8AC3E}">
        <p14:creationId xmlns:p14="http://schemas.microsoft.com/office/powerpoint/2010/main" val="99159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6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804" y="2016125"/>
            <a:ext cx="4594716" cy="3449638"/>
          </a:xfrm>
        </p:spPr>
      </p:pic>
    </p:spTree>
    <p:extLst>
      <p:ext uri="{BB962C8B-B14F-4D97-AF65-F5344CB8AC3E}">
        <p14:creationId xmlns:p14="http://schemas.microsoft.com/office/powerpoint/2010/main" val="68465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3404" y="2016125"/>
            <a:ext cx="4599517" cy="3449638"/>
          </a:xfrm>
        </p:spPr>
      </p:pic>
    </p:spTree>
    <p:extLst>
      <p:ext uri="{BB962C8B-B14F-4D97-AF65-F5344CB8AC3E}">
        <p14:creationId xmlns:p14="http://schemas.microsoft.com/office/powerpoint/2010/main" val="210581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804" y="2016125"/>
            <a:ext cx="4594716" cy="3449638"/>
          </a:xfrm>
        </p:spPr>
      </p:pic>
    </p:spTree>
    <p:extLst>
      <p:ext uri="{BB962C8B-B14F-4D97-AF65-F5344CB8AC3E}">
        <p14:creationId xmlns:p14="http://schemas.microsoft.com/office/powerpoint/2010/main" val="161759274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72</TotalTime>
  <Words>8</Words>
  <Application>Microsoft Macintosh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Gill Sans MT</vt:lpstr>
      <vt:lpstr>Arial</vt:lpstr>
      <vt:lpstr>Gallery</vt:lpstr>
      <vt:lpstr>Metabolic response to 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nuha alsaleh</dc:creator>
  <cp:lastModifiedBy>nuha alsaleh</cp:lastModifiedBy>
  <cp:revision>12</cp:revision>
  <dcterms:created xsi:type="dcterms:W3CDTF">2016-12-24T06:05:05Z</dcterms:created>
  <dcterms:modified xsi:type="dcterms:W3CDTF">2017-10-16T09:05:07Z</dcterms:modified>
</cp:coreProperties>
</file>