
<file path=[Content_Types].xml><?xml version="1.0" encoding="utf-8"?>
<Types xmlns="http://schemas.openxmlformats.org/package/2006/content-types">
  <Default Extension="mp3" ContentType="audio/mp3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0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9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4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3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5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EEA1-833F-428A-8E68-CBD8877EF9FC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B264-7EFA-47C9-90DD-49D2A419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 </a:t>
            </a:r>
          </a:p>
        </p:txBody>
      </p:sp>
      <p:pic>
        <p:nvPicPr>
          <p:cNvPr id="4" name="VR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F6F935-2411-43B6-BA26-2B906593BE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6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 </a:t>
            </a:r>
          </a:p>
        </p:txBody>
      </p:sp>
      <p:pic>
        <p:nvPicPr>
          <p:cNvPr id="4" name="BR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233EDB-D5DF-4334-8907-DD555A62FF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 </a:t>
            </a:r>
          </a:p>
        </p:txBody>
      </p:sp>
      <p:pic>
        <p:nvPicPr>
          <p:cNvPr id="4" name="WH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36F8F78-6C40-409F-AB81-DF169911B3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</a:t>
            </a:r>
          </a:p>
        </p:txBody>
      </p:sp>
      <p:pic>
        <p:nvPicPr>
          <p:cNvPr id="4" name="RCH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D2A1FB-742F-4886-BF25-C5B93B4FE0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</a:t>
            </a:r>
          </a:p>
        </p:txBody>
      </p:sp>
      <p:pic>
        <p:nvPicPr>
          <p:cNvPr id="4" name="FC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E2C4DC-1042-442B-8C3F-941283D1FC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Describe what you hear </a:t>
            </a:r>
          </a:p>
        </p:txBody>
      </p:sp>
      <p:pic>
        <p:nvPicPr>
          <p:cNvPr id="4" name="CC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757613"/>
            <a:ext cx="487363" cy="48736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8466F7F-C2BE-4D60-B48E-9D12C2D86E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620" y="172720"/>
            <a:ext cx="2118360" cy="14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24</Words>
  <Application>Microsoft Office PowerPoint</Application>
  <PresentationFormat>Custom</PresentationFormat>
  <Paragraphs>6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Describe what you hear  </vt:lpstr>
      <vt:lpstr>Describe what you hear  </vt:lpstr>
      <vt:lpstr>Describe what you hear  </vt:lpstr>
      <vt:lpstr>Describe what you hear </vt:lpstr>
      <vt:lpstr>Describe what you hear </vt:lpstr>
      <vt:lpstr>Describe what you hear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Nasser Alharbi</dc:creator>
  <cp:lastModifiedBy>3422</cp:lastModifiedBy>
  <cp:revision>49</cp:revision>
  <dcterms:created xsi:type="dcterms:W3CDTF">2016-09-29T05:49:36Z</dcterms:created>
  <dcterms:modified xsi:type="dcterms:W3CDTF">2019-02-03T10:58:22Z</dcterms:modified>
</cp:coreProperties>
</file>