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86" r:id="rId4"/>
    <p:sldId id="258" r:id="rId5"/>
    <p:sldId id="256" r:id="rId6"/>
    <p:sldId id="257" r:id="rId7"/>
    <p:sldId id="260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3" r:id="rId20"/>
    <p:sldId id="279" r:id="rId21"/>
    <p:sldId id="271" r:id="rId22"/>
    <p:sldId id="272" r:id="rId23"/>
    <p:sldId id="277" r:id="rId24"/>
    <p:sldId id="274" r:id="rId25"/>
    <p:sldId id="275" r:id="rId26"/>
    <p:sldId id="276" r:id="rId27"/>
    <p:sldId id="278" r:id="rId28"/>
    <p:sldId id="281" r:id="rId29"/>
    <p:sldId id="280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FCFA-0331-45E8-A697-4661E0570E2E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85B7-8A25-43F1-AD28-0DAB25118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Respiratory problems in newborns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Dr </a:t>
            </a:r>
            <a:r>
              <a:rPr lang="en-US" b="1" dirty="0" err="1" smtClean="0">
                <a:solidFill>
                  <a:srgbClr val="00B0F0"/>
                </a:solidFill>
              </a:rPr>
              <a:t>Badr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Hasan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Sobaih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smtClean="0">
                <a:solidFill>
                  <a:srgbClr val="00B0F0"/>
                </a:solidFill>
              </a:rPr>
              <a:t>Associate </a:t>
            </a:r>
            <a:r>
              <a:rPr lang="en-US" b="1" dirty="0" smtClean="0">
                <a:solidFill>
                  <a:srgbClr val="00B0F0"/>
                </a:solidFill>
              </a:rPr>
              <a:t>professor of pediatrics &amp; consultant Neonatologist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Dr.Bader\My Documents\My Pictures\m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967706"/>
            <a:ext cx="47625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Dr.Bader\My Documents\My Pictures\mas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475" y="1600200"/>
            <a:ext cx="479704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Dr.Bader\My Documents\My Pictures\mas et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875" y="1600200"/>
            <a:ext cx="606825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Dr.Bader\My Documents\My Pictures\Meconium_Aspiration_Syndrome_ba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Dr.Bader\My Documents\My Pictures\pnmthr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936" y="2024883"/>
            <a:ext cx="4182128" cy="367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Dr.Bader\My Documents\My Pictures\pnmth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39181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Dr.Bader\My Documents\My Pictures\pnumothr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39181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Dr.Bader\My Documents\My Pictures\pul ed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75" y="2143919"/>
            <a:ext cx="382905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Dr.Bader\My Documents\My Pictures\pul emphy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080" y="1600200"/>
            <a:ext cx="484384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Dr.Bader\My Documents\My Pictures\pulmonary%20emphyse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03061"/>
            <a:ext cx="2743200" cy="192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rmal cx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949" y="1600200"/>
            <a:ext cx="53441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Documents and Settings\Dr.Bader\My Documents\My Pictures\emphysem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10619"/>
            <a:ext cx="3048000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Dr.Bader\My Documents\My Pictures\pul hypopl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052" y="1600200"/>
            <a:ext cx="329389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Dr.Bader\My Documents\My Pictures\pulm hypopl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726277"/>
            <a:ext cx="1828800" cy="227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Dr.Bader\My Documents\My Pictures\choanal-atresia-cathere-tes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751" y="1600200"/>
            <a:ext cx="48804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Documents and Settings\Dr.Bader\My Documents\My Pictures\chan atr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2262981"/>
            <a:ext cx="333375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Dr.Bader\My Documents\My Pictures\choan atres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648200" cy="468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Documents and Settings\Dr.Bader\My Documents\My Pictures\Choa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3725" y="1815306"/>
            <a:ext cx="28765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Documents and Settings\Dr.Bader\My Documents\My Pictures\Cleft-palate-pictur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097" y="1600200"/>
            <a:ext cx="440580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Documents and Settings\Dr.Bader\My Documents\My Pictures\t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562" y="1600200"/>
            <a:ext cx="321287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Documents and Settings\Dr.Bader\My Documents\My Pictures\t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2539206"/>
            <a:ext cx="52387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Bader\My Documents\My Pictures\RDS_IPP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412" y="1600200"/>
            <a:ext cx="337517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Documents and Settings\Dr.Bader\My Documents\My Pictures\tof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4575" y="2115344"/>
            <a:ext cx="451485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Documents and Settings\Dr.Bader\My Documents\My Pictures\tof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997" y="1600200"/>
            <a:ext cx="21800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7" name="Picture 3" descr="C:\Documents and Settings\Dr.Bader\My Documents\My Pictures\IMG_1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Documents and Settings\Dr.Bader\My Documents\My Pictures\Baby nic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Bader\My Documents\My Pictures\rds uac uv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95797"/>
            <a:ext cx="2286000" cy="233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Dr.Bader\My Documents\My Pictures\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241300"/>
            <a:ext cx="5257800" cy="637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.Bader\My Documents\My Pictures\rds pnmothr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455" y="1600200"/>
            <a:ext cx="42430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Bader\My Documents\My Pictures\bpd xr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296" y="1600200"/>
            <a:ext cx="663940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.Bader\My Documents\My Pictures\bp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24931"/>
            <a:ext cx="3810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Dr.Bader\My Documents\My Pictures\Bronchopulmonary_Dyspla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15</Words>
  <Application>Microsoft Office PowerPoint</Application>
  <PresentationFormat>On-screen Show (4:3)</PresentationFormat>
  <Paragraphs>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Respiratory problems in newborns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Dr.Bader</dc:creator>
  <cp:lastModifiedBy>PICU PICU</cp:lastModifiedBy>
  <cp:revision>14</cp:revision>
  <dcterms:created xsi:type="dcterms:W3CDTF">2012-01-15T09:07:52Z</dcterms:created>
  <dcterms:modified xsi:type="dcterms:W3CDTF">2019-01-30T11:11:17Z</dcterms:modified>
</cp:coreProperties>
</file>